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9144000" cy="5143500" type="screen16x9"/>
  <p:notesSz cx="6858000" cy="9144000"/>
  <p:embeddedFontLst>
    <p:embeddedFont>
      <p:font typeface="Alfa Slab One" panose="020B0604020202020204" charset="0"/>
      <p:regular r:id="rId44"/>
    </p:embeddedFont>
    <p:embeddedFont>
      <p:font typeface="Calibri" panose="020F0502020204030204" pitchFamily="34" charset="0"/>
      <p:regular r:id="rId45"/>
      <p:bold r:id="rId46"/>
      <p:italic r:id="rId47"/>
      <p:boldItalic r:id="rId48"/>
    </p:embeddedFont>
    <p:embeddedFont>
      <p:font typeface="Constantia" panose="02030602050306030303" pitchFamily="18" charset="0"/>
      <p:regular r:id="rId49"/>
      <p:bold r:id="rId50"/>
      <p:italic r:id="rId51"/>
      <p:boldItalic r:id="rId52"/>
    </p:embeddedFont>
    <p:embeddedFont>
      <p:font typeface="Georgia" panose="02040502050405020303" pitchFamily="18" charset="0"/>
      <p:regular r:id="rId53"/>
      <p:bold r:id="rId54"/>
      <p:italic r:id="rId55"/>
      <p:boldItalic r:id="rId56"/>
    </p:embeddedFont>
    <p:embeddedFont>
      <p:font typeface="Libre Franklin" pitchFamily="2" charset="0"/>
      <p:regular r:id="rId57"/>
      <p:bold r:id="rId58"/>
      <p:italic r:id="rId59"/>
      <p:boldItalic r:id="rId60"/>
    </p:embeddedFont>
    <p:embeddedFont>
      <p:font typeface="Lobster" panose="020B0604020202020204" charset="0"/>
      <p:regular r:id="rId61"/>
    </p:embeddedFont>
    <p:embeddedFont>
      <p:font typeface="Merriweather" panose="00000500000000000000" pitchFamily="2" charset="0"/>
      <p:regular r:id="rId62"/>
      <p:bold r:id="rId63"/>
      <p:italic r:id="rId64"/>
      <p:boldItalic r:id="rId65"/>
    </p:embeddedFont>
    <p:embeddedFont>
      <p:font typeface="Roboto" panose="02000000000000000000" pitchFamily="2"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9BA13D-B804-45D0-B788-3B3B04F0E3FB}">
  <a:tblStyle styleId="{6E9BA13D-B804-45D0-B788-3B3B04F0E3FB}"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900"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4.fntdata"/><Relationship Id="rId63" Type="http://schemas.openxmlformats.org/officeDocument/2006/relationships/font" Target="fonts/font20.fntdata"/><Relationship Id="rId68" Type="http://schemas.openxmlformats.org/officeDocument/2006/relationships/font" Target="fonts/font2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font" Target="fonts/font23.fntdata"/><Relationship Id="rId5" Type="http://schemas.openxmlformats.org/officeDocument/2006/relationships/slide" Target="slides/slide4.xml"/><Relationship Id="rId61" Type="http://schemas.openxmlformats.org/officeDocument/2006/relationships/font" Target="fonts/font1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font" Target="fonts/font26.fntdata"/><Relationship Id="rId8" Type="http://schemas.openxmlformats.org/officeDocument/2006/relationships/slide" Target="slides/slide7.xml"/><Relationship Id="rId51" Type="http://schemas.openxmlformats.org/officeDocument/2006/relationships/font" Target="fonts/font8.fntdata"/><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font" Target="fonts/font2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92f9753c75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92f9753c7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92f9753c75_0_119:notes"/>
          <p:cNvSpPr txBox="1">
            <a:spLocks noGrp="1"/>
          </p:cNvSpPr>
          <p:nvPr>
            <p:ph type="body" idx="1"/>
          </p:nvPr>
        </p:nvSpPr>
        <p:spPr>
          <a:xfrm>
            <a:off x="958180" y="3737113"/>
            <a:ext cx="4941600" cy="47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g292f9753c75_0_119:notes"/>
          <p:cNvSpPr>
            <a:spLocks noGrp="1" noRot="1" noChangeAspect="1"/>
          </p:cNvSpPr>
          <p:nvPr>
            <p:ph type="sldImg" idx="2"/>
          </p:nvPr>
        </p:nvSpPr>
        <p:spPr>
          <a:xfrm>
            <a:off x="958178" y="649358"/>
            <a:ext cx="4941600" cy="2779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92f9753c75_0_123:notes"/>
          <p:cNvSpPr>
            <a:spLocks noGrp="1" noRot="1" noChangeAspect="1"/>
          </p:cNvSpPr>
          <p:nvPr>
            <p:ph type="sldImg" idx="2"/>
          </p:nvPr>
        </p:nvSpPr>
        <p:spPr>
          <a:xfrm>
            <a:off x="958178" y="649358"/>
            <a:ext cx="4941600" cy="2779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g292f9753c75_0_123:notes"/>
          <p:cNvSpPr txBox="1">
            <a:spLocks noGrp="1"/>
          </p:cNvSpPr>
          <p:nvPr>
            <p:ph type="body" idx="1"/>
          </p:nvPr>
        </p:nvSpPr>
        <p:spPr>
          <a:xfrm>
            <a:off x="958180" y="3737113"/>
            <a:ext cx="4941600" cy="4757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200"/>
              </a:spcBef>
              <a:spcAft>
                <a:spcPts val="0"/>
              </a:spcAft>
              <a:buClr>
                <a:schemeClr val="dk1"/>
              </a:buClr>
              <a:buSzPts val="1100"/>
              <a:buFont typeface="Arial"/>
              <a:buNone/>
            </a:pPr>
            <a:r>
              <a:rPr lang="en" sz="1200">
                <a:solidFill>
                  <a:srgbClr val="3C3C3C"/>
                </a:solidFill>
              </a:rPr>
              <a:t>Map of the states in the Measuring Forward paper plus the 10 states that just received a CGSA award from USED in September. </a:t>
            </a:r>
            <a:endParaRPr sz="1200">
              <a:solidFill>
                <a:srgbClr val="3C3C3C"/>
              </a:solidFill>
            </a:endParaRPr>
          </a:p>
          <a:p>
            <a:pPr marL="0" lvl="0" indent="0" algn="l" rtl="0">
              <a:lnSpc>
                <a:spcPct val="100000"/>
              </a:lnSpc>
              <a:spcBef>
                <a:spcPts val="0"/>
              </a:spcBef>
              <a:spcAft>
                <a:spcPts val="0"/>
              </a:spcAft>
              <a:buSzPts val="1400"/>
              <a:buNone/>
            </a:pPr>
            <a:endParaRPr/>
          </a:p>
        </p:txBody>
      </p:sp>
      <p:sp>
        <p:nvSpPr>
          <p:cNvPr id="222" name="Google Shape;222;g292f9753c75_0_123:notes"/>
          <p:cNvSpPr txBox="1">
            <a:spLocks noGrp="1"/>
          </p:cNvSpPr>
          <p:nvPr>
            <p:ph type="sldNum" idx="12"/>
          </p:nvPr>
        </p:nvSpPr>
        <p:spPr>
          <a:xfrm>
            <a:off x="3141558" y="8685213"/>
            <a:ext cx="574800" cy="4587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000000"/>
              </a:buClr>
              <a:buSzPts val="1400"/>
              <a:buFont typeface="Arial"/>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9243331964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924333196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924f7ce198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924f7ce19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92aa80703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292aa8070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924f7ce198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2924f7ce19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924f7ce198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2924f7ce198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93f50ac98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293f50ac9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924f7ce198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924f7ce198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930809b3cd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2930809b3cd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92f9753c7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92f9753c7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Meredith raised that these skills cross reference very well with the recently adopted POL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930809b3cd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2930809b3cd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924f7ce198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2924f7ce19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941c35d38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2941c35d38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94bc2d2fac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294bc2d2fa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924f85a128_2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5" name="Google Shape;335;g2924f85a128_2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924f85a128_2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2924f85a128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94bc2d2fac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294bc2d2fa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9443026573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944302657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94bc2d2fac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94bc2d2fa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94bc2d2fac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294bc2d2fa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92f9753c75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92f9753c7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94bc2d2fac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294bc2d2fac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Font typeface="Times New Roman"/>
              <a:buChar char="●"/>
            </a:pPr>
            <a:r>
              <a:rPr lang="en" sz="1600">
                <a:solidFill>
                  <a:schemeClr val="dk1"/>
                </a:solidFill>
                <a:latin typeface="Times New Roman"/>
                <a:ea typeface="Times New Roman"/>
                <a:cs typeface="Times New Roman"/>
                <a:sym typeface="Times New Roman"/>
              </a:rPr>
              <a:t>S</a:t>
            </a:r>
            <a:r>
              <a:rPr lang="en" sz="1700">
                <a:solidFill>
                  <a:schemeClr val="dk1"/>
                </a:solidFill>
                <a:latin typeface="Times New Roman"/>
                <a:ea typeface="Times New Roman"/>
                <a:cs typeface="Times New Roman"/>
                <a:sym typeface="Times New Roman"/>
              </a:rPr>
              <a:t>tudy how to </a:t>
            </a:r>
            <a:r>
              <a:rPr lang="en" sz="1700" b="1">
                <a:solidFill>
                  <a:srgbClr val="3170FE"/>
                </a:solidFill>
                <a:latin typeface="Times New Roman"/>
                <a:ea typeface="Times New Roman"/>
                <a:cs typeface="Times New Roman"/>
                <a:sym typeface="Times New Roman"/>
              </a:rPr>
              <a:t>incorporate local indicators</a:t>
            </a:r>
            <a:r>
              <a:rPr lang="en" sz="1700">
                <a:solidFill>
                  <a:schemeClr val="dk1"/>
                </a:solidFill>
                <a:latin typeface="Times New Roman"/>
                <a:ea typeface="Times New Roman"/>
                <a:cs typeface="Times New Roman"/>
                <a:sym typeface="Times New Roman"/>
              </a:rPr>
              <a:t>, like those generated through L3 districts and others implementing community-based accountability, into the state’s accountability dashboard</a:t>
            </a:r>
            <a:endParaRPr sz="1700">
              <a:solidFill>
                <a:schemeClr val="dk1"/>
              </a:solidFill>
              <a:latin typeface="Times New Roman"/>
              <a:ea typeface="Times New Roman"/>
              <a:cs typeface="Times New Roman"/>
              <a:sym typeface="Times New Roman"/>
            </a:endParaRPr>
          </a:p>
          <a:p>
            <a:pPr marL="457200" lvl="0" indent="-336550" algn="l" rtl="0">
              <a:spcBef>
                <a:spcPts val="0"/>
              </a:spcBef>
              <a:spcAft>
                <a:spcPts val="0"/>
              </a:spcAft>
              <a:buClr>
                <a:schemeClr val="dk1"/>
              </a:buClr>
              <a:buSzPts val="1700"/>
              <a:buFont typeface="Times New Roman"/>
              <a:buChar char="●"/>
            </a:pPr>
            <a:r>
              <a:rPr lang="en" sz="1700">
                <a:solidFill>
                  <a:schemeClr val="dk1"/>
                </a:solidFill>
                <a:latin typeface="Times New Roman"/>
                <a:ea typeface="Times New Roman"/>
                <a:cs typeface="Times New Roman"/>
                <a:sym typeface="Times New Roman"/>
              </a:rPr>
              <a:t>Consider how Kentucky might </a:t>
            </a:r>
            <a:r>
              <a:rPr lang="en" sz="1700" b="1">
                <a:solidFill>
                  <a:srgbClr val="3170FE"/>
                </a:solidFill>
                <a:latin typeface="Times New Roman"/>
                <a:ea typeface="Times New Roman"/>
                <a:cs typeface="Times New Roman"/>
                <a:sym typeface="Times New Roman"/>
              </a:rPr>
              <a:t>reduce the state’s summative assessment footprint </a:t>
            </a:r>
            <a:r>
              <a:rPr lang="en" sz="1700">
                <a:solidFill>
                  <a:schemeClr val="dk1"/>
                </a:solidFill>
                <a:latin typeface="Times New Roman"/>
                <a:ea typeface="Times New Roman"/>
                <a:cs typeface="Times New Roman"/>
                <a:sym typeface="Times New Roman"/>
              </a:rPr>
              <a:t>within federal requirements, while providing more flexibility to expand high quality performance assessments in non-federally tested subjects that reflect what student know and can do</a:t>
            </a:r>
            <a:endParaRPr sz="1700">
              <a:solidFill>
                <a:schemeClr val="dk1"/>
              </a:solidFill>
              <a:latin typeface="Times New Roman"/>
              <a:ea typeface="Times New Roman"/>
              <a:cs typeface="Times New Roman"/>
              <a:sym typeface="Times New Roman"/>
            </a:endParaRPr>
          </a:p>
          <a:p>
            <a:pPr marL="457200" lvl="0" indent="-336550" algn="l" rtl="0">
              <a:spcBef>
                <a:spcPts val="0"/>
              </a:spcBef>
              <a:spcAft>
                <a:spcPts val="0"/>
              </a:spcAft>
              <a:buClr>
                <a:schemeClr val="dk1"/>
              </a:buClr>
              <a:buSzPts val="1700"/>
              <a:buFont typeface="Times New Roman"/>
              <a:buChar char="●"/>
            </a:pPr>
            <a:r>
              <a:rPr lang="en" sz="1700" b="1">
                <a:solidFill>
                  <a:srgbClr val="3170FE"/>
                </a:solidFill>
                <a:latin typeface="Times New Roman"/>
                <a:ea typeface="Times New Roman"/>
                <a:cs typeface="Times New Roman"/>
                <a:sym typeface="Times New Roman"/>
              </a:rPr>
              <a:t>Examine the state’s postsecondary readiness indicator </a:t>
            </a:r>
            <a:r>
              <a:rPr lang="en" sz="1700">
                <a:solidFill>
                  <a:schemeClr val="dk1"/>
                </a:solidFill>
                <a:latin typeface="Times New Roman"/>
                <a:ea typeface="Times New Roman"/>
                <a:cs typeface="Times New Roman"/>
                <a:sym typeface="Times New Roman"/>
              </a:rPr>
              <a:t>to determine how it might incorporate competency-based pathways or additional measures, such as a capstone or a statewide or local competency framework</a:t>
            </a:r>
            <a:endParaRPr sz="1700">
              <a:solidFill>
                <a:schemeClr val="dk1"/>
              </a:solidFill>
              <a:latin typeface="Times New Roman"/>
              <a:ea typeface="Times New Roman"/>
              <a:cs typeface="Times New Roman"/>
              <a:sym typeface="Times New Roman"/>
            </a:endParaRPr>
          </a:p>
          <a:p>
            <a:pPr marL="457200" lvl="0" indent="-336550" algn="l" rtl="0">
              <a:spcBef>
                <a:spcPts val="0"/>
              </a:spcBef>
              <a:spcAft>
                <a:spcPts val="0"/>
              </a:spcAft>
              <a:buClr>
                <a:schemeClr val="dk1"/>
              </a:buClr>
              <a:buSzPts val="1700"/>
              <a:buFont typeface="Times New Roman"/>
              <a:buChar char="●"/>
            </a:pPr>
            <a:r>
              <a:rPr lang="en" sz="1700" b="1">
                <a:solidFill>
                  <a:srgbClr val="3170FE"/>
                </a:solidFill>
                <a:latin typeface="Times New Roman"/>
                <a:ea typeface="Times New Roman"/>
                <a:cs typeface="Times New Roman"/>
                <a:sym typeface="Times New Roman"/>
              </a:rPr>
              <a:t>Examine the state’s accountability requirements </a:t>
            </a:r>
            <a:r>
              <a:rPr lang="en" sz="1700">
                <a:solidFill>
                  <a:schemeClr val="dk1"/>
                </a:solidFill>
                <a:latin typeface="Times New Roman"/>
                <a:ea typeface="Times New Roman"/>
                <a:cs typeface="Times New Roman"/>
                <a:sym typeface="Times New Roman"/>
              </a:rPr>
              <a:t>to determine how the system could be made more reciprocal between the state and local communities and less competitive or punitive </a:t>
            </a:r>
            <a:endParaRPr sz="17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9443026573_1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29443026573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29443026573_1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29443026573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9334f8796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29334f8796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9334f87963_0_2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29334f87963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9334f87963_0_2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29334f87963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29334f87963_0_2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29334f87963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29426813ce7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29426813ce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29426813ce7_1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29426813ce7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29334f87963_0_3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29334f87963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92f9753c75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292f9753c75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293aa28c071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293aa28c07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9426813ce7_1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29426813ce7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92f9753c75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92f9753c7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Unifying framework concept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9243331964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9243331964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9334f5c26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9334f5c26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92f9753c75_0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92f9753c75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396658" y="-279600"/>
            <a:ext cx="8520600" cy="20526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5200"/>
              <a:buFont typeface="Times New Roman"/>
              <a:buChar char="●"/>
              <a:defRPr sz="5200">
                <a:latin typeface="Times New Roman"/>
                <a:ea typeface="Times New Roman"/>
                <a:cs typeface="Times New Roman"/>
                <a:sym typeface="Times New Roman"/>
              </a:defRPr>
            </a:lvl1pPr>
            <a:lvl2pPr lvl="1" algn="ctr">
              <a:spcBef>
                <a:spcPts val="0"/>
              </a:spcBef>
              <a:spcAft>
                <a:spcPts val="0"/>
              </a:spcAft>
              <a:buSzPts val="5200"/>
              <a:buChar char="○"/>
              <a:defRPr sz="5200"/>
            </a:lvl2pPr>
            <a:lvl3pPr lvl="2" algn="ctr">
              <a:spcBef>
                <a:spcPts val="0"/>
              </a:spcBef>
              <a:spcAft>
                <a:spcPts val="0"/>
              </a:spcAft>
              <a:buSzPts val="5200"/>
              <a:buChar char="■"/>
              <a:defRPr sz="5200"/>
            </a:lvl3pPr>
            <a:lvl4pPr lvl="3" algn="ctr">
              <a:spcBef>
                <a:spcPts val="0"/>
              </a:spcBef>
              <a:spcAft>
                <a:spcPts val="0"/>
              </a:spcAft>
              <a:buSzPts val="5200"/>
              <a:buChar char="●"/>
              <a:defRPr sz="5200"/>
            </a:lvl4pPr>
            <a:lvl5pPr lvl="4" algn="ctr">
              <a:spcBef>
                <a:spcPts val="0"/>
              </a:spcBef>
              <a:spcAft>
                <a:spcPts val="0"/>
              </a:spcAft>
              <a:buSzPts val="5200"/>
              <a:buChar char="○"/>
              <a:defRPr sz="5200"/>
            </a:lvl5pPr>
            <a:lvl6pPr lvl="5" algn="ctr">
              <a:spcBef>
                <a:spcPts val="0"/>
              </a:spcBef>
              <a:spcAft>
                <a:spcPts val="0"/>
              </a:spcAft>
              <a:buSzPts val="5200"/>
              <a:buChar char="■"/>
              <a:defRPr sz="5200"/>
            </a:lvl6pPr>
            <a:lvl7pPr lvl="6" algn="ctr">
              <a:spcBef>
                <a:spcPts val="0"/>
              </a:spcBef>
              <a:spcAft>
                <a:spcPts val="0"/>
              </a:spcAft>
              <a:buSzPts val="5200"/>
              <a:buChar char="●"/>
              <a:defRPr sz="5200"/>
            </a:lvl7pPr>
            <a:lvl8pPr lvl="7" algn="ctr">
              <a:spcBef>
                <a:spcPts val="0"/>
              </a:spcBef>
              <a:spcAft>
                <a:spcPts val="0"/>
              </a:spcAft>
              <a:buSzPts val="5200"/>
              <a:buChar char="○"/>
              <a:defRPr sz="5200"/>
            </a:lvl8pPr>
            <a:lvl9pPr lvl="8" algn="ctr">
              <a:spcBef>
                <a:spcPts val="0"/>
              </a:spcBef>
              <a:spcAft>
                <a:spcPts val="0"/>
              </a:spcAft>
              <a:buSzPts val="5200"/>
              <a:buChar char="■"/>
              <a:defRPr sz="5200"/>
            </a:lvl9pPr>
          </a:lstStyle>
          <a:p>
            <a:endParaRPr/>
          </a:p>
        </p:txBody>
      </p:sp>
      <p:sp>
        <p:nvSpPr>
          <p:cNvPr id="12" name="Google Shape;12;p2"/>
          <p:cNvSpPr txBox="1">
            <a:spLocks noGrp="1"/>
          </p:cNvSpPr>
          <p:nvPr>
            <p:ph type="subTitle" idx="1"/>
          </p:nvPr>
        </p:nvSpPr>
        <p:spPr>
          <a:xfrm>
            <a:off x="396650" y="2220950"/>
            <a:ext cx="8520600" cy="792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Font typeface="Times New Roman"/>
              <a:buNone/>
              <a:defRPr sz="2800">
                <a:latin typeface="Times New Roman"/>
                <a:ea typeface="Times New Roman"/>
                <a:cs typeface="Times New Roman"/>
                <a:sym typeface="Times New Roman"/>
              </a:defRPr>
            </a:lvl1pPr>
            <a:lvl2pPr lvl="1" algn="ctr">
              <a:lnSpc>
                <a:spcPct val="100000"/>
              </a:lnSpc>
              <a:spcBef>
                <a:spcPts val="0"/>
              </a:spcBef>
              <a:spcAft>
                <a:spcPts val="0"/>
              </a:spcAft>
              <a:buSzPts val="2800"/>
              <a:buFont typeface="Times New Roman"/>
              <a:buNone/>
              <a:defRPr sz="2800">
                <a:latin typeface="Times New Roman"/>
                <a:ea typeface="Times New Roman"/>
                <a:cs typeface="Times New Roman"/>
                <a:sym typeface="Times New Roman"/>
              </a:defRPr>
            </a:lvl2pPr>
            <a:lvl3pPr lvl="2" algn="ctr">
              <a:lnSpc>
                <a:spcPct val="100000"/>
              </a:lnSpc>
              <a:spcBef>
                <a:spcPts val="0"/>
              </a:spcBef>
              <a:spcAft>
                <a:spcPts val="0"/>
              </a:spcAft>
              <a:buSzPts val="2800"/>
              <a:buFont typeface="Times New Roman"/>
              <a:buNone/>
              <a:defRPr sz="2800">
                <a:latin typeface="Times New Roman"/>
                <a:ea typeface="Times New Roman"/>
                <a:cs typeface="Times New Roman"/>
                <a:sym typeface="Times New Roman"/>
              </a:defRPr>
            </a:lvl3pPr>
            <a:lvl4pPr lvl="3" algn="ctr">
              <a:lnSpc>
                <a:spcPct val="100000"/>
              </a:lnSpc>
              <a:spcBef>
                <a:spcPts val="0"/>
              </a:spcBef>
              <a:spcAft>
                <a:spcPts val="0"/>
              </a:spcAft>
              <a:buSzPts val="2800"/>
              <a:buFont typeface="Times New Roman"/>
              <a:buNone/>
              <a:defRPr sz="2800">
                <a:latin typeface="Times New Roman"/>
                <a:ea typeface="Times New Roman"/>
                <a:cs typeface="Times New Roman"/>
                <a:sym typeface="Times New Roman"/>
              </a:defRPr>
            </a:lvl4pPr>
            <a:lvl5pPr lvl="4" algn="ctr">
              <a:lnSpc>
                <a:spcPct val="100000"/>
              </a:lnSpc>
              <a:spcBef>
                <a:spcPts val="0"/>
              </a:spcBef>
              <a:spcAft>
                <a:spcPts val="0"/>
              </a:spcAft>
              <a:buSzPts val="2800"/>
              <a:buFont typeface="Times New Roman"/>
              <a:buNone/>
              <a:defRPr sz="2800">
                <a:latin typeface="Times New Roman"/>
                <a:ea typeface="Times New Roman"/>
                <a:cs typeface="Times New Roman"/>
                <a:sym typeface="Times New Roman"/>
              </a:defRPr>
            </a:lvl5pPr>
            <a:lvl6pPr lvl="5" algn="ctr">
              <a:lnSpc>
                <a:spcPct val="100000"/>
              </a:lnSpc>
              <a:spcBef>
                <a:spcPts val="0"/>
              </a:spcBef>
              <a:spcAft>
                <a:spcPts val="0"/>
              </a:spcAft>
              <a:buSzPts val="2800"/>
              <a:buFont typeface="Times New Roman"/>
              <a:buNone/>
              <a:defRPr sz="2800">
                <a:latin typeface="Times New Roman"/>
                <a:ea typeface="Times New Roman"/>
                <a:cs typeface="Times New Roman"/>
                <a:sym typeface="Times New Roman"/>
              </a:defRPr>
            </a:lvl6pPr>
            <a:lvl7pPr lvl="6" algn="ctr">
              <a:lnSpc>
                <a:spcPct val="100000"/>
              </a:lnSpc>
              <a:spcBef>
                <a:spcPts val="0"/>
              </a:spcBef>
              <a:spcAft>
                <a:spcPts val="0"/>
              </a:spcAft>
              <a:buSzPts val="2800"/>
              <a:buFont typeface="Times New Roman"/>
              <a:buNone/>
              <a:defRPr sz="2800">
                <a:latin typeface="Times New Roman"/>
                <a:ea typeface="Times New Roman"/>
                <a:cs typeface="Times New Roman"/>
                <a:sym typeface="Times New Roman"/>
              </a:defRPr>
            </a:lvl7pPr>
            <a:lvl8pPr lvl="7" algn="ctr">
              <a:lnSpc>
                <a:spcPct val="100000"/>
              </a:lnSpc>
              <a:spcBef>
                <a:spcPts val="0"/>
              </a:spcBef>
              <a:spcAft>
                <a:spcPts val="0"/>
              </a:spcAft>
              <a:buSzPts val="2800"/>
              <a:buFont typeface="Times New Roman"/>
              <a:buNone/>
              <a:defRPr sz="2800">
                <a:latin typeface="Times New Roman"/>
                <a:ea typeface="Times New Roman"/>
                <a:cs typeface="Times New Roman"/>
                <a:sym typeface="Times New Roman"/>
              </a:defRPr>
            </a:lvl8pPr>
            <a:lvl9pPr lvl="8" algn="ctr">
              <a:lnSpc>
                <a:spcPct val="100000"/>
              </a:lnSpc>
              <a:spcBef>
                <a:spcPts val="0"/>
              </a:spcBef>
              <a:spcAft>
                <a:spcPts val="0"/>
              </a:spcAft>
              <a:buSzPts val="2800"/>
              <a:buFont typeface="Times New Roman"/>
              <a:buNone/>
              <a:defRPr sz="2800">
                <a:latin typeface="Times New Roman"/>
                <a:ea typeface="Times New Roman"/>
                <a:cs typeface="Times New Roman"/>
                <a:sym typeface="Times New Roman"/>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
        <p:cNvGrpSpPr/>
        <p:nvPr/>
      </p:nvGrpSpPr>
      <p:grpSpPr>
        <a:xfrm>
          <a:off x="0" y="0"/>
          <a:ext cx="0" cy="0"/>
          <a:chOff x="0" y="0"/>
          <a:chExt cx="0" cy="0"/>
        </a:xfrm>
      </p:grpSpPr>
      <p:sp>
        <p:nvSpPr>
          <p:cNvPr id="46" name="Google Shape;46;p1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12000"/>
              <a:buFont typeface="Times New Roman"/>
              <a:buChar char="●"/>
              <a:defRPr sz="12000">
                <a:latin typeface="Times New Roman"/>
                <a:ea typeface="Times New Roman"/>
                <a:cs typeface="Times New Roman"/>
                <a:sym typeface="Times New Roman"/>
              </a:defRPr>
            </a:lvl1pPr>
            <a:lvl2pPr lvl="1" algn="ctr">
              <a:spcBef>
                <a:spcPts val="0"/>
              </a:spcBef>
              <a:spcAft>
                <a:spcPts val="0"/>
              </a:spcAft>
              <a:buSzPts val="12000"/>
              <a:buChar char="○"/>
              <a:defRPr sz="12000"/>
            </a:lvl2pPr>
            <a:lvl3pPr lvl="2" algn="ctr">
              <a:spcBef>
                <a:spcPts val="0"/>
              </a:spcBef>
              <a:spcAft>
                <a:spcPts val="0"/>
              </a:spcAft>
              <a:buSzPts val="12000"/>
              <a:buChar char="■"/>
              <a:defRPr sz="12000"/>
            </a:lvl3pPr>
            <a:lvl4pPr lvl="3" algn="ctr">
              <a:spcBef>
                <a:spcPts val="0"/>
              </a:spcBef>
              <a:spcAft>
                <a:spcPts val="0"/>
              </a:spcAft>
              <a:buSzPts val="12000"/>
              <a:buChar char="●"/>
              <a:defRPr sz="12000"/>
            </a:lvl4pPr>
            <a:lvl5pPr lvl="4" algn="ctr">
              <a:spcBef>
                <a:spcPts val="0"/>
              </a:spcBef>
              <a:spcAft>
                <a:spcPts val="0"/>
              </a:spcAft>
              <a:buSzPts val="12000"/>
              <a:buChar char="○"/>
              <a:defRPr sz="12000"/>
            </a:lvl5pPr>
            <a:lvl6pPr lvl="5" algn="ctr">
              <a:spcBef>
                <a:spcPts val="0"/>
              </a:spcBef>
              <a:spcAft>
                <a:spcPts val="0"/>
              </a:spcAft>
              <a:buSzPts val="12000"/>
              <a:buChar char="■"/>
              <a:defRPr sz="12000"/>
            </a:lvl6pPr>
            <a:lvl7pPr lvl="6" algn="ctr">
              <a:spcBef>
                <a:spcPts val="0"/>
              </a:spcBef>
              <a:spcAft>
                <a:spcPts val="0"/>
              </a:spcAft>
              <a:buSzPts val="12000"/>
              <a:buChar char="●"/>
              <a:defRPr sz="12000"/>
            </a:lvl7pPr>
            <a:lvl8pPr lvl="7" algn="ctr">
              <a:spcBef>
                <a:spcPts val="0"/>
              </a:spcBef>
              <a:spcAft>
                <a:spcPts val="0"/>
              </a:spcAft>
              <a:buSzPts val="12000"/>
              <a:buChar char="○"/>
              <a:defRPr sz="12000"/>
            </a:lvl8pPr>
            <a:lvl9pPr lvl="8" algn="ctr">
              <a:spcBef>
                <a:spcPts val="0"/>
              </a:spcBef>
              <a:spcAft>
                <a:spcPts val="0"/>
              </a:spcAft>
              <a:buSzPts val="12000"/>
              <a:buChar char="■"/>
              <a:defRPr sz="12000"/>
            </a:lvl9pPr>
          </a:lstStyle>
          <a:p>
            <a:r>
              <a:t>xx%</a:t>
            </a: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007780"/>
              </a:buClr>
              <a:buSzPts val="14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102649"/>
              </a:buClr>
              <a:buSzPts val="1400"/>
              <a:buChar char="●"/>
              <a:defRPr/>
            </a:lvl1pPr>
            <a:lvl2pPr marL="914400" lvl="1" indent="-317500" algn="l" rtl="0">
              <a:lnSpc>
                <a:spcPct val="90000"/>
              </a:lnSpc>
              <a:spcBef>
                <a:spcPts val="1200"/>
              </a:spcBef>
              <a:spcAft>
                <a:spcPts val="0"/>
              </a:spcAft>
              <a:buClr>
                <a:srgbClr val="102649"/>
              </a:buClr>
              <a:buSzPts val="1400"/>
              <a:buChar char="○"/>
              <a:defRPr/>
            </a:lvl2pPr>
            <a:lvl3pPr marL="1371600" lvl="2" indent="-317500" algn="l" rtl="0">
              <a:lnSpc>
                <a:spcPct val="90000"/>
              </a:lnSpc>
              <a:spcBef>
                <a:spcPts val="1200"/>
              </a:spcBef>
              <a:spcAft>
                <a:spcPts val="0"/>
              </a:spcAft>
              <a:buClr>
                <a:srgbClr val="102649"/>
              </a:buClr>
              <a:buSzPts val="1400"/>
              <a:buChar char="■"/>
              <a:defRPr/>
            </a:lvl3pPr>
            <a:lvl4pPr marL="1828800" lvl="3" indent="-317500" algn="l" rtl="0">
              <a:lnSpc>
                <a:spcPct val="90000"/>
              </a:lnSpc>
              <a:spcBef>
                <a:spcPts val="1200"/>
              </a:spcBef>
              <a:spcAft>
                <a:spcPts val="0"/>
              </a:spcAft>
              <a:buClr>
                <a:srgbClr val="102649"/>
              </a:buClr>
              <a:buSzPts val="1400"/>
              <a:buChar char="●"/>
              <a:defRPr/>
            </a:lvl4pPr>
            <a:lvl5pPr marL="2286000" lvl="4" indent="-317500" algn="l" rtl="0">
              <a:lnSpc>
                <a:spcPct val="90000"/>
              </a:lnSpc>
              <a:spcBef>
                <a:spcPts val="1200"/>
              </a:spcBef>
              <a:spcAft>
                <a:spcPts val="0"/>
              </a:spcAft>
              <a:buClr>
                <a:srgbClr val="102649"/>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3028950" y="4767263"/>
            <a:ext cx="26733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022 CBE Portrait Grad">
  <p:cSld name="2022 CBE Portrait Grad">
    <p:bg>
      <p:bgPr>
        <a:solidFill>
          <a:schemeClr val="dk2"/>
        </a:solidFill>
        <a:effectLst/>
      </p:bgPr>
    </p:bg>
    <p:spTree>
      <p:nvGrpSpPr>
        <p:cNvPr id="1" name="Shape 55"/>
        <p:cNvGrpSpPr/>
        <p:nvPr/>
      </p:nvGrpSpPr>
      <p:grpSpPr>
        <a:xfrm>
          <a:off x="0" y="0"/>
          <a:ext cx="0" cy="0"/>
          <a:chOff x="0" y="0"/>
          <a:chExt cx="0" cy="0"/>
        </a:xfrm>
      </p:grpSpPr>
      <p:sp>
        <p:nvSpPr>
          <p:cNvPr id="56" name="Google Shape;56;p14"/>
          <p:cNvSpPr/>
          <p:nvPr/>
        </p:nvSpPr>
        <p:spPr>
          <a:xfrm>
            <a:off x="342305" y="3910211"/>
            <a:ext cx="3034200" cy="1009200"/>
          </a:xfrm>
          <a:prstGeom prst="rect">
            <a:avLst/>
          </a:prstGeom>
          <a:noFill/>
          <a:ln>
            <a:noFill/>
          </a:ln>
        </p:spPr>
        <p:txBody>
          <a:bodyPr spcFirstLastPara="1" wrap="square" lIns="57150" tIns="28575" rIns="57150" bIns="285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7" name="Google Shape;57;p14"/>
          <p:cNvSpPr txBox="1"/>
          <p:nvPr/>
        </p:nvSpPr>
        <p:spPr>
          <a:xfrm>
            <a:off x="7130739" y="2827063"/>
            <a:ext cx="1207500" cy="1063500"/>
          </a:xfrm>
          <a:prstGeom prst="rect">
            <a:avLst/>
          </a:prstGeom>
          <a:noFill/>
          <a:ln>
            <a:noFill/>
          </a:ln>
        </p:spPr>
        <p:txBody>
          <a:bodyPr spcFirstLastPara="1" wrap="square" lIns="57150" tIns="28575" rIns="57150" bIns="28575" anchor="t" anchorCtr="0">
            <a:spAutoFit/>
          </a:bodyPr>
          <a:lstStyle/>
          <a:p>
            <a:pPr marL="0" marR="0" lvl="0" indent="0" algn="l" rtl="0">
              <a:spcBef>
                <a:spcPts val="0"/>
              </a:spcBef>
              <a:spcAft>
                <a:spcPts val="0"/>
              </a:spcAft>
              <a:buNone/>
            </a:pPr>
            <a:r>
              <a:rPr lang="en" sz="1300">
                <a:solidFill>
                  <a:schemeClr val="lt1"/>
                </a:solidFill>
                <a:latin typeface="Calibri"/>
                <a:ea typeface="Calibri"/>
                <a:cs typeface="Calibri"/>
                <a:sym typeface="Calibri"/>
              </a:rPr>
              <a:t>Existing</a:t>
            </a:r>
            <a:endParaRPr sz="900"/>
          </a:p>
          <a:p>
            <a:pPr marL="0" marR="0" lvl="0" indent="0" algn="l" rtl="0">
              <a:spcBef>
                <a:spcPts val="800"/>
              </a:spcBef>
              <a:spcAft>
                <a:spcPts val="0"/>
              </a:spcAft>
              <a:buNone/>
            </a:pPr>
            <a:r>
              <a:rPr lang="en" sz="1300">
                <a:solidFill>
                  <a:schemeClr val="lt1"/>
                </a:solidFill>
                <a:latin typeface="Calibri"/>
                <a:ea typeface="Calibri"/>
                <a:cs typeface="Calibri"/>
                <a:sym typeface="Calibri"/>
              </a:rPr>
              <a:t>Developing</a:t>
            </a:r>
            <a:endParaRPr sz="900"/>
          </a:p>
          <a:p>
            <a:pPr marL="0" marR="0" lvl="0" indent="0" algn="l" rtl="0">
              <a:spcBef>
                <a:spcPts val="800"/>
              </a:spcBef>
              <a:spcAft>
                <a:spcPts val="0"/>
              </a:spcAft>
              <a:buNone/>
            </a:pPr>
            <a:r>
              <a:rPr lang="en" sz="1300">
                <a:solidFill>
                  <a:schemeClr val="lt1"/>
                </a:solidFill>
                <a:latin typeface="Calibri"/>
                <a:ea typeface="Calibri"/>
                <a:cs typeface="Calibri"/>
                <a:sym typeface="Calibri"/>
              </a:rPr>
              <a:t>Allows/Requires </a:t>
            </a:r>
            <a:br>
              <a:rPr lang="en" sz="1300">
                <a:solidFill>
                  <a:schemeClr val="lt1"/>
                </a:solidFill>
                <a:latin typeface="Calibri"/>
                <a:ea typeface="Calibri"/>
                <a:cs typeface="Calibri"/>
                <a:sym typeface="Calibri"/>
              </a:rPr>
            </a:br>
            <a:r>
              <a:rPr lang="en" sz="1300">
                <a:solidFill>
                  <a:schemeClr val="lt1"/>
                </a:solidFill>
                <a:latin typeface="Calibri"/>
                <a:ea typeface="Calibri"/>
                <a:cs typeface="Calibri"/>
                <a:sym typeface="Calibri"/>
              </a:rPr>
              <a:t>CBE Graduation</a:t>
            </a:r>
            <a:endParaRPr sz="900"/>
          </a:p>
        </p:txBody>
      </p:sp>
      <p:sp>
        <p:nvSpPr>
          <p:cNvPr id="58" name="Google Shape;58;p14"/>
          <p:cNvSpPr/>
          <p:nvPr/>
        </p:nvSpPr>
        <p:spPr>
          <a:xfrm>
            <a:off x="6928398" y="2890757"/>
            <a:ext cx="134100" cy="134100"/>
          </a:xfrm>
          <a:prstGeom prst="rect">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57150" tIns="28575" rIns="57150" bIns="28575"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9" name="Google Shape;59;p14"/>
          <p:cNvSpPr/>
          <p:nvPr/>
        </p:nvSpPr>
        <p:spPr>
          <a:xfrm>
            <a:off x="6928398" y="3170469"/>
            <a:ext cx="134100" cy="134100"/>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57150" tIns="28575" rIns="57150" bIns="28575"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grpSp>
        <p:nvGrpSpPr>
          <p:cNvPr id="60" name="Google Shape;60;p14"/>
          <p:cNvGrpSpPr/>
          <p:nvPr/>
        </p:nvGrpSpPr>
        <p:grpSpPr>
          <a:xfrm>
            <a:off x="310546" y="302508"/>
            <a:ext cx="6576564" cy="4153795"/>
            <a:chOff x="672824" y="332858"/>
            <a:chExt cx="11890371" cy="7510024"/>
          </a:xfrm>
        </p:grpSpPr>
        <p:sp>
          <p:nvSpPr>
            <p:cNvPr id="61" name="Google Shape;61;p14"/>
            <p:cNvSpPr/>
            <p:nvPr/>
          </p:nvSpPr>
          <p:spPr>
            <a:xfrm>
              <a:off x="11522002" y="2810016"/>
              <a:ext cx="398621" cy="257175"/>
            </a:xfrm>
            <a:custGeom>
              <a:avLst/>
              <a:gdLst/>
              <a:ahLst/>
              <a:cxnLst/>
              <a:rect l="l" t="t" r="r" b="b"/>
              <a:pathLst>
                <a:path w="295275" h="190500" extrusionOk="0">
                  <a:moveTo>
                    <a:pt x="288732" y="9620"/>
                  </a:moveTo>
                  <a:cubicBezTo>
                    <a:pt x="288827" y="9620"/>
                    <a:pt x="288732" y="9525"/>
                    <a:pt x="288160" y="9525"/>
                  </a:cubicBezTo>
                  <a:cubicBezTo>
                    <a:pt x="286064" y="9525"/>
                    <a:pt x="282064" y="10858"/>
                    <a:pt x="277778" y="12287"/>
                  </a:cubicBezTo>
                  <a:cubicBezTo>
                    <a:pt x="273587" y="13716"/>
                    <a:pt x="271587" y="16288"/>
                    <a:pt x="269301" y="19241"/>
                  </a:cubicBezTo>
                  <a:cubicBezTo>
                    <a:pt x="267491" y="21622"/>
                    <a:pt x="265681" y="24003"/>
                    <a:pt x="262633" y="25908"/>
                  </a:cubicBezTo>
                  <a:cubicBezTo>
                    <a:pt x="256728" y="29528"/>
                    <a:pt x="250822" y="31718"/>
                    <a:pt x="242821" y="33052"/>
                  </a:cubicBezTo>
                  <a:cubicBezTo>
                    <a:pt x="236725" y="34100"/>
                    <a:pt x="231201" y="39815"/>
                    <a:pt x="228343" y="44482"/>
                  </a:cubicBezTo>
                  <a:cubicBezTo>
                    <a:pt x="226914" y="46768"/>
                    <a:pt x="225200" y="48863"/>
                    <a:pt x="223390" y="51054"/>
                  </a:cubicBezTo>
                  <a:cubicBezTo>
                    <a:pt x="220818" y="54197"/>
                    <a:pt x="218151" y="57341"/>
                    <a:pt x="215960" y="61532"/>
                  </a:cubicBezTo>
                  <a:cubicBezTo>
                    <a:pt x="212627" y="67913"/>
                    <a:pt x="208245" y="68675"/>
                    <a:pt x="204626" y="69247"/>
                  </a:cubicBezTo>
                  <a:cubicBezTo>
                    <a:pt x="203387" y="69437"/>
                    <a:pt x="202244" y="69628"/>
                    <a:pt x="201292" y="70104"/>
                  </a:cubicBezTo>
                  <a:cubicBezTo>
                    <a:pt x="198530" y="71247"/>
                    <a:pt x="195387" y="69818"/>
                    <a:pt x="193577" y="66484"/>
                  </a:cubicBezTo>
                  <a:cubicBezTo>
                    <a:pt x="191672" y="62865"/>
                    <a:pt x="191100" y="57150"/>
                    <a:pt x="193767" y="53150"/>
                  </a:cubicBezTo>
                  <a:cubicBezTo>
                    <a:pt x="195196" y="51054"/>
                    <a:pt x="196148" y="49244"/>
                    <a:pt x="197006" y="47625"/>
                  </a:cubicBezTo>
                  <a:cubicBezTo>
                    <a:pt x="198339" y="45149"/>
                    <a:pt x="199387" y="43053"/>
                    <a:pt x="201482" y="40958"/>
                  </a:cubicBezTo>
                  <a:cubicBezTo>
                    <a:pt x="203102" y="39338"/>
                    <a:pt x="205102" y="33052"/>
                    <a:pt x="206150" y="29718"/>
                  </a:cubicBezTo>
                  <a:cubicBezTo>
                    <a:pt x="206912" y="27146"/>
                    <a:pt x="207388" y="25813"/>
                    <a:pt x="207769" y="25051"/>
                  </a:cubicBezTo>
                  <a:cubicBezTo>
                    <a:pt x="207960" y="24765"/>
                    <a:pt x="208150" y="24194"/>
                    <a:pt x="208436" y="23432"/>
                  </a:cubicBezTo>
                  <a:cubicBezTo>
                    <a:pt x="209770" y="20193"/>
                    <a:pt x="211865" y="14764"/>
                    <a:pt x="216342" y="13430"/>
                  </a:cubicBezTo>
                  <a:cubicBezTo>
                    <a:pt x="219009" y="12668"/>
                    <a:pt x="220342" y="10287"/>
                    <a:pt x="220628" y="9239"/>
                  </a:cubicBezTo>
                  <a:cubicBezTo>
                    <a:pt x="220056" y="8572"/>
                    <a:pt x="218818" y="7620"/>
                    <a:pt x="217866" y="7144"/>
                  </a:cubicBezTo>
                  <a:cubicBezTo>
                    <a:pt x="217389" y="9906"/>
                    <a:pt x="215389" y="11525"/>
                    <a:pt x="212341" y="11525"/>
                  </a:cubicBezTo>
                  <a:cubicBezTo>
                    <a:pt x="210246" y="11525"/>
                    <a:pt x="207960" y="10763"/>
                    <a:pt x="206245" y="10192"/>
                  </a:cubicBezTo>
                  <a:cubicBezTo>
                    <a:pt x="205864" y="10096"/>
                    <a:pt x="205483" y="10382"/>
                    <a:pt x="205197" y="10668"/>
                  </a:cubicBezTo>
                  <a:cubicBezTo>
                    <a:pt x="204912" y="11049"/>
                    <a:pt x="203864" y="12478"/>
                    <a:pt x="204150" y="15335"/>
                  </a:cubicBezTo>
                  <a:cubicBezTo>
                    <a:pt x="204436" y="18002"/>
                    <a:pt x="204530" y="20765"/>
                    <a:pt x="202911" y="22670"/>
                  </a:cubicBezTo>
                  <a:cubicBezTo>
                    <a:pt x="201388" y="24384"/>
                    <a:pt x="199196" y="24765"/>
                    <a:pt x="196244" y="24955"/>
                  </a:cubicBezTo>
                  <a:cubicBezTo>
                    <a:pt x="196054" y="24955"/>
                    <a:pt x="195863" y="24955"/>
                    <a:pt x="195767" y="25051"/>
                  </a:cubicBezTo>
                  <a:cubicBezTo>
                    <a:pt x="196148" y="26479"/>
                    <a:pt x="198435" y="29718"/>
                    <a:pt x="199578" y="31337"/>
                  </a:cubicBezTo>
                  <a:cubicBezTo>
                    <a:pt x="200245" y="32290"/>
                    <a:pt x="202149" y="34957"/>
                    <a:pt x="201006" y="37814"/>
                  </a:cubicBezTo>
                  <a:cubicBezTo>
                    <a:pt x="199673" y="41053"/>
                    <a:pt x="195291" y="42005"/>
                    <a:pt x="190624" y="42958"/>
                  </a:cubicBezTo>
                  <a:cubicBezTo>
                    <a:pt x="184528" y="44196"/>
                    <a:pt x="179289" y="48006"/>
                    <a:pt x="174717" y="54674"/>
                  </a:cubicBezTo>
                  <a:cubicBezTo>
                    <a:pt x="171384" y="59531"/>
                    <a:pt x="167002" y="60198"/>
                    <a:pt x="163573" y="60674"/>
                  </a:cubicBezTo>
                  <a:cubicBezTo>
                    <a:pt x="160716" y="61055"/>
                    <a:pt x="159096" y="61341"/>
                    <a:pt x="157763" y="63055"/>
                  </a:cubicBezTo>
                  <a:cubicBezTo>
                    <a:pt x="152905" y="69342"/>
                    <a:pt x="148619" y="70485"/>
                    <a:pt x="138427" y="70866"/>
                  </a:cubicBezTo>
                  <a:cubicBezTo>
                    <a:pt x="129188" y="71152"/>
                    <a:pt x="128236" y="70771"/>
                    <a:pt x="124139" y="68866"/>
                  </a:cubicBezTo>
                  <a:lnTo>
                    <a:pt x="122520" y="68104"/>
                  </a:lnTo>
                  <a:cubicBezTo>
                    <a:pt x="118901" y="66484"/>
                    <a:pt x="113853" y="70009"/>
                    <a:pt x="111090" y="75629"/>
                  </a:cubicBezTo>
                  <a:cubicBezTo>
                    <a:pt x="108804" y="80296"/>
                    <a:pt x="104995" y="82010"/>
                    <a:pt x="100517" y="84011"/>
                  </a:cubicBezTo>
                  <a:cubicBezTo>
                    <a:pt x="97851" y="85249"/>
                    <a:pt x="94707" y="86678"/>
                    <a:pt x="91279" y="88963"/>
                  </a:cubicBezTo>
                  <a:cubicBezTo>
                    <a:pt x="85182" y="93059"/>
                    <a:pt x="82134" y="92964"/>
                    <a:pt x="78039" y="92774"/>
                  </a:cubicBezTo>
                  <a:cubicBezTo>
                    <a:pt x="75467" y="92583"/>
                    <a:pt x="72323" y="92583"/>
                    <a:pt x="68894" y="93345"/>
                  </a:cubicBezTo>
                  <a:cubicBezTo>
                    <a:pt x="58607" y="95536"/>
                    <a:pt x="52988" y="103156"/>
                    <a:pt x="52892" y="103251"/>
                  </a:cubicBezTo>
                  <a:cubicBezTo>
                    <a:pt x="52416" y="103918"/>
                    <a:pt x="51559" y="104299"/>
                    <a:pt x="50702" y="104204"/>
                  </a:cubicBezTo>
                  <a:cubicBezTo>
                    <a:pt x="25746" y="102299"/>
                    <a:pt x="24032" y="111824"/>
                    <a:pt x="24032" y="111919"/>
                  </a:cubicBezTo>
                  <a:cubicBezTo>
                    <a:pt x="24032" y="112586"/>
                    <a:pt x="23651" y="113252"/>
                    <a:pt x="23079" y="113633"/>
                  </a:cubicBezTo>
                  <a:cubicBezTo>
                    <a:pt x="22794" y="113824"/>
                    <a:pt x="17078" y="118491"/>
                    <a:pt x="17174" y="129064"/>
                  </a:cubicBezTo>
                  <a:cubicBezTo>
                    <a:pt x="17269" y="140779"/>
                    <a:pt x="15269" y="144494"/>
                    <a:pt x="11554" y="151162"/>
                  </a:cubicBezTo>
                  <a:lnTo>
                    <a:pt x="10506" y="153067"/>
                  </a:lnTo>
                  <a:cubicBezTo>
                    <a:pt x="7458" y="158591"/>
                    <a:pt x="7458" y="161354"/>
                    <a:pt x="7363" y="166497"/>
                  </a:cubicBezTo>
                  <a:cubicBezTo>
                    <a:pt x="7363" y="168116"/>
                    <a:pt x="7363" y="169926"/>
                    <a:pt x="7173" y="172021"/>
                  </a:cubicBezTo>
                  <a:cubicBezTo>
                    <a:pt x="6887" y="177641"/>
                    <a:pt x="8792" y="182023"/>
                    <a:pt x="10030" y="183451"/>
                  </a:cubicBezTo>
                  <a:cubicBezTo>
                    <a:pt x="10316" y="182975"/>
                    <a:pt x="10506" y="182499"/>
                    <a:pt x="10697" y="181928"/>
                  </a:cubicBezTo>
                  <a:cubicBezTo>
                    <a:pt x="11840" y="179070"/>
                    <a:pt x="13554" y="174879"/>
                    <a:pt x="21651" y="174879"/>
                  </a:cubicBezTo>
                  <a:cubicBezTo>
                    <a:pt x="23937" y="174879"/>
                    <a:pt x="25556" y="175450"/>
                    <a:pt x="26699" y="176689"/>
                  </a:cubicBezTo>
                  <a:cubicBezTo>
                    <a:pt x="28318" y="178403"/>
                    <a:pt x="28128" y="180784"/>
                    <a:pt x="28032" y="182785"/>
                  </a:cubicBezTo>
                  <a:cubicBezTo>
                    <a:pt x="27746" y="185833"/>
                    <a:pt x="27746" y="186595"/>
                    <a:pt x="30699" y="186976"/>
                  </a:cubicBezTo>
                  <a:cubicBezTo>
                    <a:pt x="37653" y="187833"/>
                    <a:pt x="39843" y="187166"/>
                    <a:pt x="44510" y="185547"/>
                  </a:cubicBezTo>
                  <a:cubicBezTo>
                    <a:pt x="46225" y="184975"/>
                    <a:pt x="48130" y="184309"/>
                    <a:pt x="50702" y="183547"/>
                  </a:cubicBezTo>
                  <a:cubicBezTo>
                    <a:pt x="55655" y="182118"/>
                    <a:pt x="56798" y="179546"/>
                    <a:pt x="58131" y="176403"/>
                  </a:cubicBezTo>
                  <a:cubicBezTo>
                    <a:pt x="58989" y="174308"/>
                    <a:pt x="59941" y="172021"/>
                    <a:pt x="62132" y="170212"/>
                  </a:cubicBezTo>
                  <a:lnTo>
                    <a:pt x="63846" y="168688"/>
                  </a:lnTo>
                  <a:cubicBezTo>
                    <a:pt x="67371" y="165640"/>
                    <a:pt x="69371" y="164116"/>
                    <a:pt x="77943" y="161068"/>
                  </a:cubicBezTo>
                  <a:cubicBezTo>
                    <a:pt x="84230" y="158782"/>
                    <a:pt x="86611" y="157829"/>
                    <a:pt x="90516" y="156115"/>
                  </a:cubicBezTo>
                  <a:cubicBezTo>
                    <a:pt x="92802" y="155162"/>
                    <a:pt x="95564" y="153924"/>
                    <a:pt x="99851" y="152209"/>
                  </a:cubicBezTo>
                  <a:cubicBezTo>
                    <a:pt x="104804" y="150114"/>
                    <a:pt x="104995" y="148685"/>
                    <a:pt x="105185" y="146590"/>
                  </a:cubicBezTo>
                  <a:cubicBezTo>
                    <a:pt x="105375" y="144209"/>
                    <a:pt x="105756" y="140970"/>
                    <a:pt x="110709" y="137827"/>
                  </a:cubicBezTo>
                  <a:cubicBezTo>
                    <a:pt x="119472" y="132397"/>
                    <a:pt x="119854" y="132017"/>
                    <a:pt x="120901" y="128016"/>
                  </a:cubicBezTo>
                  <a:cubicBezTo>
                    <a:pt x="122139" y="123158"/>
                    <a:pt x="128616" y="121729"/>
                    <a:pt x="135379" y="120205"/>
                  </a:cubicBezTo>
                  <a:cubicBezTo>
                    <a:pt x="138332" y="119539"/>
                    <a:pt x="141475" y="118872"/>
                    <a:pt x="144047" y="117920"/>
                  </a:cubicBezTo>
                  <a:cubicBezTo>
                    <a:pt x="153381" y="114491"/>
                    <a:pt x="158620" y="110109"/>
                    <a:pt x="160620" y="104108"/>
                  </a:cubicBezTo>
                  <a:lnTo>
                    <a:pt x="160811" y="103442"/>
                  </a:lnTo>
                  <a:cubicBezTo>
                    <a:pt x="163288" y="95726"/>
                    <a:pt x="163764" y="95155"/>
                    <a:pt x="170526" y="91535"/>
                  </a:cubicBezTo>
                  <a:cubicBezTo>
                    <a:pt x="175289" y="88963"/>
                    <a:pt x="179861" y="89821"/>
                    <a:pt x="184052" y="90869"/>
                  </a:cubicBezTo>
                  <a:cubicBezTo>
                    <a:pt x="186623" y="91440"/>
                    <a:pt x="188910" y="92107"/>
                    <a:pt x="191386" y="91726"/>
                  </a:cubicBezTo>
                  <a:cubicBezTo>
                    <a:pt x="197006" y="90869"/>
                    <a:pt x="202816" y="87725"/>
                    <a:pt x="210246" y="81629"/>
                  </a:cubicBezTo>
                  <a:cubicBezTo>
                    <a:pt x="213103" y="79248"/>
                    <a:pt x="215389" y="77057"/>
                    <a:pt x="217580" y="74962"/>
                  </a:cubicBezTo>
                  <a:cubicBezTo>
                    <a:pt x="220628" y="72009"/>
                    <a:pt x="223295" y="69437"/>
                    <a:pt x="226628" y="67437"/>
                  </a:cubicBezTo>
                  <a:cubicBezTo>
                    <a:pt x="232915" y="63532"/>
                    <a:pt x="237296" y="58769"/>
                    <a:pt x="238345" y="54483"/>
                  </a:cubicBezTo>
                  <a:cubicBezTo>
                    <a:pt x="240154" y="47530"/>
                    <a:pt x="245869" y="45815"/>
                    <a:pt x="251489" y="44196"/>
                  </a:cubicBezTo>
                  <a:lnTo>
                    <a:pt x="252537" y="43910"/>
                  </a:lnTo>
                  <a:cubicBezTo>
                    <a:pt x="257680" y="42386"/>
                    <a:pt x="264157" y="36957"/>
                    <a:pt x="266824" y="33052"/>
                  </a:cubicBezTo>
                  <a:cubicBezTo>
                    <a:pt x="269301" y="29432"/>
                    <a:pt x="274349" y="25717"/>
                    <a:pt x="280159" y="21431"/>
                  </a:cubicBezTo>
                  <a:lnTo>
                    <a:pt x="284255" y="18383"/>
                  </a:lnTo>
                  <a:cubicBezTo>
                    <a:pt x="289684" y="14288"/>
                    <a:pt x="289398" y="13145"/>
                    <a:pt x="288827" y="10668"/>
                  </a:cubicBezTo>
                  <a:lnTo>
                    <a:pt x="288732" y="9620"/>
                  </a:lnTo>
                  <a:close/>
                </a:path>
              </a:pathLst>
            </a:custGeom>
            <a:solidFill>
              <a:srgbClr val="002A8B"/>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62" name="Google Shape;62;p14"/>
            <p:cNvSpPr/>
            <p:nvPr/>
          </p:nvSpPr>
          <p:spPr>
            <a:xfrm>
              <a:off x="11516069" y="2803074"/>
              <a:ext cx="411480" cy="270034"/>
            </a:xfrm>
            <a:custGeom>
              <a:avLst/>
              <a:gdLst/>
              <a:ahLst/>
              <a:cxnLst/>
              <a:rect l="l" t="t" r="r" b="b"/>
              <a:pathLst>
                <a:path w="304800" h="200025" extrusionOk="0">
                  <a:moveTo>
                    <a:pt x="292650" y="9811"/>
                  </a:moveTo>
                  <a:cubicBezTo>
                    <a:pt x="289983" y="9811"/>
                    <a:pt x="286363" y="10954"/>
                    <a:pt x="280744" y="12859"/>
                  </a:cubicBezTo>
                  <a:cubicBezTo>
                    <a:pt x="275124" y="14764"/>
                    <a:pt x="272362" y="18383"/>
                    <a:pt x="269981" y="21526"/>
                  </a:cubicBezTo>
                  <a:cubicBezTo>
                    <a:pt x="268361" y="23622"/>
                    <a:pt x="266837" y="25622"/>
                    <a:pt x="264647" y="27051"/>
                  </a:cubicBezTo>
                  <a:cubicBezTo>
                    <a:pt x="259217" y="30385"/>
                    <a:pt x="254074" y="32290"/>
                    <a:pt x="246644" y="33528"/>
                  </a:cubicBezTo>
                  <a:cubicBezTo>
                    <a:pt x="239024" y="34766"/>
                    <a:pt x="232452" y="41434"/>
                    <a:pt x="228832" y="47149"/>
                  </a:cubicBezTo>
                  <a:cubicBezTo>
                    <a:pt x="227594" y="49149"/>
                    <a:pt x="225880" y="51149"/>
                    <a:pt x="224261" y="53150"/>
                  </a:cubicBezTo>
                  <a:cubicBezTo>
                    <a:pt x="221689" y="56293"/>
                    <a:pt x="218641" y="59817"/>
                    <a:pt x="216259" y="64484"/>
                  </a:cubicBezTo>
                  <a:cubicBezTo>
                    <a:pt x="214069" y="68675"/>
                    <a:pt x="211592" y="69151"/>
                    <a:pt x="208449" y="69628"/>
                  </a:cubicBezTo>
                  <a:cubicBezTo>
                    <a:pt x="207020" y="69913"/>
                    <a:pt x="205496" y="70104"/>
                    <a:pt x="203877" y="70771"/>
                  </a:cubicBezTo>
                  <a:cubicBezTo>
                    <a:pt x="203686" y="70771"/>
                    <a:pt x="203115" y="70390"/>
                    <a:pt x="202543" y="69342"/>
                  </a:cubicBezTo>
                  <a:cubicBezTo>
                    <a:pt x="201305" y="67056"/>
                    <a:pt x="201020" y="63341"/>
                    <a:pt x="202543" y="60960"/>
                  </a:cubicBezTo>
                  <a:cubicBezTo>
                    <a:pt x="204068" y="58674"/>
                    <a:pt x="205115" y="56769"/>
                    <a:pt x="206068" y="55054"/>
                  </a:cubicBezTo>
                  <a:cubicBezTo>
                    <a:pt x="207306" y="52768"/>
                    <a:pt x="208163" y="51149"/>
                    <a:pt x="209687" y="49530"/>
                  </a:cubicBezTo>
                  <a:cubicBezTo>
                    <a:pt x="211973" y="47244"/>
                    <a:pt x="213687" y="42100"/>
                    <a:pt x="215497" y="36290"/>
                  </a:cubicBezTo>
                  <a:cubicBezTo>
                    <a:pt x="216069" y="34576"/>
                    <a:pt x="216450" y="33242"/>
                    <a:pt x="216640" y="32766"/>
                  </a:cubicBezTo>
                  <a:cubicBezTo>
                    <a:pt x="216926" y="32290"/>
                    <a:pt x="217307" y="31432"/>
                    <a:pt x="217688" y="30385"/>
                  </a:cubicBezTo>
                  <a:cubicBezTo>
                    <a:pt x="218545" y="28099"/>
                    <a:pt x="220260" y="23908"/>
                    <a:pt x="222451" y="23336"/>
                  </a:cubicBezTo>
                  <a:cubicBezTo>
                    <a:pt x="228070" y="21717"/>
                    <a:pt x="230356" y="16478"/>
                    <a:pt x="230356" y="14097"/>
                  </a:cubicBezTo>
                  <a:cubicBezTo>
                    <a:pt x="230356" y="11239"/>
                    <a:pt x="224737" y="7144"/>
                    <a:pt x="221593" y="7144"/>
                  </a:cubicBezTo>
                  <a:cubicBezTo>
                    <a:pt x="219688" y="7144"/>
                    <a:pt x="217783" y="8477"/>
                    <a:pt x="217783" y="11811"/>
                  </a:cubicBezTo>
                  <a:cubicBezTo>
                    <a:pt x="217783" y="11811"/>
                    <a:pt x="217498" y="11906"/>
                    <a:pt x="217117" y="11906"/>
                  </a:cubicBezTo>
                  <a:cubicBezTo>
                    <a:pt x="215593" y="11906"/>
                    <a:pt x="213402" y="11144"/>
                    <a:pt x="212640" y="10858"/>
                  </a:cubicBezTo>
                  <a:cubicBezTo>
                    <a:pt x="210449" y="10096"/>
                    <a:pt x="208068" y="10763"/>
                    <a:pt x="206354" y="12573"/>
                  </a:cubicBezTo>
                  <a:cubicBezTo>
                    <a:pt x="204544" y="14573"/>
                    <a:pt x="203686" y="17621"/>
                    <a:pt x="203972" y="21050"/>
                  </a:cubicBezTo>
                  <a:cubicBezTo>
                    <a:pt x="204258" y="23908"/>
                    <a:pt x="203972" y="24575"/>
                    <a:pt x="203877" y="24670"/>
                  </a:cubicBezTo>
                  <a:cubicBezTo>
                    <a:pt x="203782" y="24765"/>
                    <a:pt x="203306" y="25146"/>
                    <a:pt x="200638" y="25241"/>
                  </a:cubicBezTo>
                  <a:cubicBezTo>
                    <a:pt x="198257" y="25336"/>
                    <a:pt x="196638" y="26194"/>
                    <a:pt x="195876" y="27813"/>
                  </a:cubicBezTo>
                  <a:cubicBezTo>
                    <a:pt x="194352" y="30956"/>
                    <a:pt x="197019" y="34766"/>
                    <a:pt x="200162" y="39338"/>
                  </a:cubicBezTo>
                  <a:cubicBezTo>
                    <a:pt x="201114" y="40576"/>
                    <a:pt x="201020" y="41148"/>
                    <a:pt x="201114" y="41148"/>
                  </a:cubicBezTo>
                  <a:cubicBezTo>
                    <a:pt x="200543" y="42005"/>
                    <a:pt x="196257" y="42863"/>
                    <a:pt x="194257" y="43339"/>
                  </a:cubicBezTo>
                  <a:cubicBezTo>
                    <a:pt x="186827" y="44863"/>
                    <a:pt x="180636" y="49339"/>
                    <a:pt x="175302" y="57055"/>
                  </a:cubicBezTo>
                  <a:cubicBezTo>
                    <a:pt x="173111" y="60198"/>
                    <a:pt x="170635" y="60579"/>
                    <a:pt x="167491" y="60960"/>
                  </a:cubicBezTo>
                  <a:cubicBezTo>
                    <a:pt x="164539" y="61436"/>
                    <a:pt x="161205" y="61913"/>
                    <a:pt x="158538" y="65151"/>
                  </a:cubicBezTo>
                  <a:cubicBezTo>
                    <a:pt x="154918" y="69818"/>
                    <a:pt x="152442" y="70771"/>
                    <a:pt x="142917" y="71056"/>
                  </a:cubicBezTo>
                  <a:cubicBezTo>
                    <a:pt x="134916" y="71342"/>
                    <a:pt x="134439" y="71247"/>
                    <a:pt x="130915" y="69532"/>
                  </a:cubicBezTo>
                  <a:lnTo>
                    <a:pt x="129201" y="68771"/>
                  </a:lnTo>
                  <a:cubicBezTo>
                    <a:pt x="123105" y="66008"/>
                    <a:pt x="115389" y="70390"/>
                    <a:pt x="111389" y="78581"/>
                  </a:cubicBezTo>
                  <a:cubicBezTo>
                    <a:pt x="109865" y="81629"/>
                    <a:pt x="107389" y="82772"/>
                    <a:pt x="103198" y="84677"/>
                  </a:cubicBezTo>
                  <a:cubicBezTo>
                    <a:pt x="100436" y="85915"/>
                    <a:pt x="97006" y="87439"/>
                    <a:pt x="93197" y="90011"/>
                  </a:cubicBezTo>
                  <a:cubicBezTo>
                    <a:pt x="87386" y="93917"/>
                    <a:pt x="85671" y="93154"/>
                    <a:pt x="83005" y="92964"/>
                  </a:cubicBezTo>
                  <a:cubicBezTo>
                    <a:pt x="80147" y="92773"/>
                    <a:pt x="76432" y="92773"/>
                    <a:pt x="72527" y="93631"/>
                  </a:cubicBezTo>
                  <a:cubicBezTo>
                    <a:pt x="62812" y="95726"/>
                    <a:pt x="56716" y="101822"/>
                    <a:pt x="54525" y="104299"/>
                  </a:cubicBezTo>
                  <a:cubicBezTo>
                    <a:pt x="29570" y="102679"/>
                    <a:pt x="24997" y="112109"/>
                    <a:pt x="24140" y="115443"/>
                  </a:cubicBezTo>
                  <a:cubicBezTo>
                    <a:pt x="22140" y="117348"/>
                    <a:pt x="16901" y="123253"/>
                    <a:pt x="17092" y="134207"/>
                  </a:cubicBezTo>
                  <a:cubicBezTo>
                    <a:pt x="17187" y="144685"/>
                    <a:pt x="15568" y="147542"/>
                    <a:pt x="12043" y="153829"/>
                  </a:cubicBezTo>
                  <a:lnTo>
                    <a:pt x="10996" y="155734"/>
                  </a:lnTo>
                  <a:cubicBezTo>
                    <a:pt x="7376" y="162306"/>
                    <a:pt x="7376" y="166116"/>
                    <a:pt x="7281" y="171450"/>
                  </a:cubicBezTo>
                  <a:cubicBezTo>
                    <a:pt x="7281" y="172974"/>
                    <a:pt x="7281" y="174688"/>
                    <a:pt x="7186" y="176689"/>
                  </a:cubicBezTo>
                  <a:cubicBezTo>
                    <a:pt x="6805" y="183261"/>
                    <a:pt x="9091" y="189357"/>
                    <a:pt x="11472" y="191929"/>
                  </a:cubicBezTo>
                  <a:cubicBezTo>
                    <a:pt x="12901" y="193357"/>
                    <a:pt x="14234" y="193738"/>
                    <a:pt x="15091" y="193738"/>
                  </a:cubicBezTo>
                  <a:cubicBezTo>
                    <a:pt x="16234" y="193738"/>
                    <a:pt x="17282" y="193262"/>
                    <a:pt x="18044" y="192405"/>
                  </a:cubicBezTo>
                  <a:cubicBezTo>
                    <a:pt x="19092" y="191262"/>
                    <a:pt x="19568" y="189928"/>
                    <a:pt x="20045" y="188785"/>
                  </a:cubicBezTo>
                  <a:cubicBezTo>
                    <a:pt x="21092" y="186309"/>
                    <a:pt x="21664" y="184785"/>
                    <a:pt x="26426" y="184785"/>
                  </a:cubicBezTo>
                  <a:cubicBezTo>
                    <a:pt x="27855" y="184785"/>
                    <a:pt x="27855" y="184975"/>
                    <a:pt x="27855" y="184975"/>
                  </a:cubicBezTo>
                  <a:cubicBezTo>
                    <a:pt x="28045" y="185261"/>
                    <a:pt x="27950" y="186595"/>
                    <a:pt x="27855" y="187357"/>
                  </a:cubicBezTo>
                  <a:cubicBezTo>
                    <a:pt x="27665" y="190119"/>
                    <a:pt x="27188" y="195834"/>
                    <a:pt x="34808" y="196786"/>
                  </a:cubicBezTo>
                  <a:cubicBezTo>
                    <a:pt x="37094" y="197072"/>
                    <a:pt x="38904" y="197167"/>
                    <a:pt x="40523" y="197167"/>
                  </a:cubicBezTo>
                  <a:cubicBezTo>
                    <a:pt x="44809" y="197167"/>
                    <a:pt x="47286" y="196310"/>
                    <a:pt x="50810" y="195072"/>
                  </a:cubicBezTo>
                  <a:cubicBezTo>
                    <a:pt x="52429" y="194500"/>
                    <a:pt x="54334" y="193834"/>
                    <a:pt x="56811" y="193167"/>
                  </a:cubicBezTo>
                  <a:cubicBezTo>
                    <a:pt x="64050" y="191071"/>
                    <a:pt x="65860" y="186690"/>
                    <a:pt x="67288" y="183166"/>
                  </a:cubicBezTo>
                  <a:cubicBezTo>
                    <a:pt x="68050" y="181356"/>
                    <a:pt x="68717" y="179832"/>
                    <a:pt x="69956" y="178879"/>
                  </a:cubicBezTo>
                  <a:lnTo>
                    <a:pt x="71765" y="177355"/>
                  </a:lnTo>
                  <a:cubicBezTo>
                    <a:pt x="74813" y="174688"/>
                    <a:pt x="76242" y="173546"/>
                    <a:pt x="84338" y="170593"/>
                  </a:cubicBezTo>
                  <a:cubicBezTo>
                    <a:pt x="90720" y="168307"/>
                    <a:pt x="93197" y="167259"/>
                    <a:pt x="97197" y="165544"/>
                  </a:cubicBezTo>
                  <a:cubicBezTo>
                    <a:pt x="99483" y="164592"/>
                    <a:pt x="102150" y="163354"/>
                    <a:pt x="106436" y="161639"/>
                  </a:cubicBezTo>
                  <a:cubicBezTo>
                    <a:pt x="113580" y="158686"/>
                    <a:pt x="114437" y="155448"/>
                    <a:pt x="114818" y="151924"/>
                  </a:cubicBezTo>
                  <a:cubicBezTo>
                    <a:pt x="115009" y="150019"/>
                    <a:pt x="115104" y="148685"/>
                    <a:pt x="118152" y="146780"/>
                  </a:cubicBezTo>
                  <a:cubicBezTo>
                    <a:pt x="126819" y="141446"/>
                    <a:pt x="128915" y="140113"/>
                    <a:pt x="130439" y="134017"/>
                  </a:cubicBezTo>
                  <a:cubicBezTo>
                    <a:pt x="130915" y="132112"/>
                    <a:pt x="136631" y="130778"/>
                    <a:pt x="141202" y="129826"/>
                  </a:cubicBezTo>
                  <a:cubicBezTo>
                    <a:pt x="144346" y="129159"/>
                    <a:pt x="147584" y="128397"/>
                    <a:pt x="150537" y="127349"/>
                  </a:cubicBezTo>
                  <a:cubicBezTo>
                    <a:pt x="157395" y="124873"/>
                    <a:pt x="166825" y="120396"/>
                    <a:pt x="170063" y="110395"/>
                  </a:cubicBezTo>
                  <a:lnTo>
                    <a:pt x="170253" y="109728"/>
                  </a:lnTo>
                  <a:cubicBezTo>
                    <a:pt x="172254" y="103537"/>
                    <a:pt x="172254" y="103537"/>
                    <a:pt x="177969" y="100489"/>
                  </a:cubicBezTo>
                  <a:cubicBezTo>
                    <a:pt x="180827" y="98965"/>
                    <a:pt x="184065" y="99536"/>
                    <a:pt x="187780" y="100489"/>
                  </a:cubicBezTo>
                  <a:cubicBezTo>
                    <a:pt x="190637" y="101155"/>
                    <a:pt x="193781" y="101917"/>
                    <a:pt x="197019" y="101441"/>
                  </a:cubicBezTo>
                  <a:cubicBezTo>
                    <a:pt x="203591" y="100393"/>
                    <a:pt x="210068" y="96964"/>
                    <a:pt x="218260" y="90297"/>
                  </a:cubicBezTo>
                  <a:cubicBezTo>
                    <a:pt x="221308" y="87821"/>
                    <a:pt x="223784" y="85439"/>
                    <a:pt x="225975" y="83344"/>
                  </a:cubicBezTo>
                  <a:cubicBezTo>
                    <a:pt x="228832" y="80581"/>
                    <a:pt x="231309" y="78200"/>
                    <a:pt x="234166" y="76486"/>
                  </a:cubicBezTo>
                  <a:cubicBezTo>
                    <a:pt x="238548" y="73819"/>
                    <a:pt x="246168" y="68104"/>
                    <a:pt x="248073" y="60579"/>
                  </a:cubicBezTo>
                  <a:cubicBezTo>
                    <a:pt x="249121" y="56483"/>
                    <a:pt x="252169" y="55435"/>
                    <a:pt x="257788" y="53816"/>
                  </a:cubicBezTo>
                  <a:lnTo>
                    <a:pt x="258836" y="53530"/>
                  </a:lnTo>
                  <a:cubicBezTo>
                    <a:pt x="265218" y="51625"/>
                    <a:pt x="272552" y="45434"/>
                    <a:pt x="275791" y="40767"/>
                  </a:cubicBezTo>
                  <a:cubicBezTo>
                    <a:pt x="277791" y="37814"/>
                    <a:pt x="282744" y="34195"/>
                    <a:pt x="287983" y="30289"/>
                  </a:cubicBezTo>
                  <a:lnTo>
                    <a:pt x="292079" y="27242"/>
                  </a:lnTo>
                  <a:cubicBezTo>
                    <a:pt x="299508" y="21622"/>
                    <a:pt x="299508" y="18574"/>
                    <a:pt x="298365" y="13906"/>
                  </a:cubicBezTo>
                  <a:cubicBezTo>
                    <a:pt x="297698" y="12478"/>
                    <a:pt x="296650" y="9811"/>
                    <a:pt x="292650" y="9811"/>
                  </a:cubicBezTo>
                  <a:close/>
                  <a:moveTo>
                    <a:pt x="288745" y="23146"/>
                  </a:moveTo>
                  <a:lnTo>
                    <a:pt x="284649" y="26194"/>
                  </a:lnTo>
                  <a:cubicBezTo>
                    <a:pt x="278839" y="30480"/>
                    <a:pt x="273790" y="34195"/>
                    <a:pt x="271314" y="37814"/>
                  </a:cubicBezTo>
                  <a:cubicBezTo>
                    <a:pt x="268647" y="41719"/>
                    <a:pt x="262170" y="47149"/>
                    <a:pt x="257027" y="48673"/>
                  </a:cubicBezTo>
                  <a:lnTo>
                    <a:pt x="255978" y="48958"/>
                  </a:lnTo>
                  <a:cubicBezTo>
                    <a:pt x="250454" y="50578"/>
                    <a:pt x="244644" y="52292"/>
                    <a:pt x="242834" y="59246"/>
                  </a:cubicBezTo>
                  <a:cubicBezTo>
                    <a:pt x="241691" y="63627"/>
                    <a:pt x="237405" y="68294"/>
                    <a:pt x="231118" y="72200"/>
                  </a:cubicBezTo>
                  <a:cubicBezTo>
                    <a:pt x="227785" y="74200"/>
                    <a:pt x="225213" y="76771"/>
                    <a:pt x="222070" y="79724"/>
                  </a:cubicBezTo>
                  <a:cubicBezTo>
                    <a:pt x="219879" y="81915"/>
                    <a:pt x="217593" y="84106"/>
                    <a:pt x="214736" y="86392"/>
                  </a:cubicBezTo>
                  <a:cubicBezTo>
                    <a:pt x="207306" y="92488"/>
                    <a:pt x="201496" y="95536"/>
                    <a:pt x="195876" y="96488"/>
                  </a:cubicBezTo>
                  <a:cubicBezTo>
                    <a:pt x="193399" y="96869"/>
                    <a:pt x="191113" y="96298"/>
                    <a:pt x="188542" y="95631"/>
                  </a:cubicBezTo>
                  <a:cubicBezTo>
                    <a:pt x="184256" y="94583"/>
                    <a:pt x="179778" y="93726"/>
                    <a:pt x="175016" y="96298"/>
                  </a:cubicBezTo>
                  <a:cubicBezTo>
                    <a:pt x="168158" y="99917"/>
                    <a:pt x="167777" y="100489"/>
                    <a:pt x="165301" y="108204"/>
                  </a:cubicBezTo>
                  <a:lnTo>
                    <a:pt x="165110" y="108871"/>
                  </a:lnTo>
                  <a:cubicBezTo>
                    <a:pt x="163205" y="114871"/>
                    <a:pt x="157871" y="119348"/>
                    <a:pt x="148537" y="122682"/>
                  </a:cubicBezTo>
                  <a:cubicBezTo>
                    <a:pt x="145965" y="123634"/>
                    <a:pt x="142821" y="124301"/>
                    <a:pt x="139869" y="124968"/>
                  </a:cubicBezTo>
                  <a:cubicBezTo>
                    <a:pt x="133011" y="126492"/>
                    <a:pt x="126629" y="127921"/>
                    <a:pt x="125391" y="132778"/>
                  </a:cubicBezTo>
                  <a:cubicBezTo>
                    <a:pt x="124343" y="136779"/>
                    <a:pt x="123962" y="137160"/>
                    <a:pt x="115199" y="142589"/>
                  </a:cubicBezTo>
                  <a:cubicBezTo>
                    <a:pt x="110151" y="145732"/>
                    <a:pt x="109865" y="148971"/>
                    <a:pt x="109675" y="151352"/>
                  </a:cubicBezTo>
                  <a:cubicBezTo>
                    <a:pt x="109484" y="153543"/>
                    <a:pt x="109294" y="154972"/>
                    <a:pt x="104341" y="156972"/>
                  </a:cubicBezTo>
                  <a:cubicBezTo>
                    <a:pt x="100054" y="158782"/>
                    <a:pt x="97292" y="159925"/>
                    <a:pt x="95006" y="160877"/>
                  </a:cubicBezTo>
                  <a:cubicBezTo>
                    <a:pt x="91101" y="162592"/>
                    <a:pt x="88719" y="163544"/>
                    <a:pt x="82433" y="165830"/>
                  </a:cubicBezTo>
                  <a:cubicBezTo>
                    <a:pt x="73765" y="168973"/>
                    <a:pt x="71861" y="170402"/>
                    <a:pt x="68336" y="173450"/>
                  </a:cubicBezTo>
                  <a:lnTo>
                    <a:pt x="66621" y="174974"/>
                  </a:lnTo>
                  <a:cubicBezTo>
                    <a:pt x="64431" y="176784"/>
                    <a:pt x="63479" y="179070"/>
                    <a:pt x="62621" y="181165"/>
                  </a:cubicBezTo>
                  <a:cubicBezTo>
                    <a:pt x="61287" y="184404"/>
                    <a:pt x="60240" y="186880"/>
                    <a:pt x="55192" y="188309"/>
                  </a:cubicBezTo>
                  <a:cubicBezTo>
                    <a:pt x="52620" y="189071"/>
                    <a:pt x="50715" y="189738"/>
                    <a:pt x="49000" y="190309"/>
                  </a:cubicBezTo>
                  <a:cubicBezTo>
                    <a:pt x="44333" y="191929"/>
                    <a:pt x="42143" y="192691"/>
                    <a:pt x="35189" y="191738"/>
                  </a:cubicBezTo>
                  <a:cubicBezTo>
                    <a:pt x="32236" y="191357"/>
                    <a:pt x="32236" y="190595"/>
                    <a:pt x="32522" y="187547"/>
                  </a:cubicBezTo>
                  <a:cubicBezTo>
                    <a:pt x="32618" y="185642"/>
                    <a:pt x="32808" y="183261"/>
                    <a:pt x="31189" y="181451"/>
                  </a:cubicBezTo>
                  <a:cubicBezTo>
                    <a:pt x="30046" y="180213"/>
                    <a:pt x="28427" y="179642"/>
                    <a:pt x="26140" y="179642"/>
                  </a:cubicBezTo>
                  <a:cubicBezTo>
                    <a:pt x="18140" y="179642"/>
                    <a:pt x="16330" y="183928"/>
                    <a:pt x="15187" y="186690"/>
                  </a:cubicBezTo>
                  <a:cubicBezTo>
                    <a:pt x="14901" y="187261"/>
                    <a:pt x="14711" y="187833"/>
                    <a:pt x="14520" y="188214"/>
                  </a:cubicBezTo>
                  <a:cubicBezTo>
                    <a:pt x="13282" y="186785"/>
                    <a:pt x="11377" y="182404"/>
                    <a:pt x="11663" y="176784"/>
                  </a:cubicBezTo>
                  <a:cubicBezTo>
                    <a:pt x="11758" y="174688"/>
                    <a:pt x="11853" y="172879"/>
                    <a:pt x="11853" y="171259"/>
                  </a:cubicBezTo>
                  <a:cubicBezTo>
                    <a:pt x="11948" y="166211"/>
                    <a:pt x="11948" y="163354"/>
                    <a:pt x="14996" y="157829"/>
                  </a:cubicBezTo>
                  <a:lnTo>
                    <a:pt x="16044" y="155924"/>
                  </a:lnTo>
                  <a:cubicBezTo>
                    <a:pt x="19759" y="149257"/>
                    <a:pt x="21854" y="145542"/>
                    <a:pt x="21664" y="133826"/>
                  </a:cubicBezTo>
                  <a:cubicBezTo>
                    <a:pt x="21568" y="123253"/>
                    <a:pt x="27378" y="118586"/>
                    <a:pt x="27569" y="118396"/>
                  </a:cubicBezTo>
                  <a:cubicBezTo>
                    <a:pt x="28141" y="118015"/>
                    <a:pt x="28427" y="117348"/>
                    <a:pt x="28521" y="116681"/>
                  </a:cubicBezTo>
                  <a:cubicBezTo>
                    <a:pt x="28521" y="116586"/>
                    <a:pt x="30236" y="107156"/>
                    <a:pt x="55192" y="108966"/>
                  </a:cubicBezTo>
                  <a:cubicBezTo>
                    <a:pt x="56049" y="109061"/>
                    <a:pt x="56811" y="108680"/>
                    <a:pt x="57382" y="108013"/>
                  </a:cubicBezTo>
                  <a:cubicBezTo>
                    <a:pt x="57478" y="107918"/>
                    <a:pt x="63097" y="100298"/>
                    <a:pt x="73384" y="98107"/>
                  </a:cubicBezTo>
                  <a:cubicBezTo>
                    <a:pt x="76813" y="97346"/>
                    <a:pt x="80052" y="97346"/>
                    <a:pt x="82529" y="97536"/>
                  </a:cubicBezTo>
                  <a:cubicBezTo>
                    <a:pt x="86624" y="97822"/>
                    <a:pt x="89768" y="97822"/>
                    <a:pt x="95768" y="93726"/>
                  </a:cubicBezTo>
                  <a:cubicBezTo>
                    <a:pt x="99197" y="91440"/>
                    <a:pt x="102340" y="90011"/>
                    <a:pt x="105007" y="88773"/>
                  </a:cubicBezTo>
                  <a:cubicBezTo>
                    <a:pt x="109484" y="86773"/>
                    <a:pt x="113294" y="85058"/>
                    <a:pt x="115580" y="80391"/>
                  </a:cubicBezTo>
                  <a:cubicBezTo>
                    <a:pt x="118343" y="74771"/>
                    <a:pt x="123391" y="71247"/>
                    <a:pt x="127010" y="72866"/>
                  </a:cubicBezTo>
                  <a:lnTo>
                    <a:pt x="128629" y="73628"/>
                  </a:lnTo>
                  <a:cubicBezTo>
                    <a:pt x="132725" y="75533"/>
                    <a:pt x="133678" y="75914"/>
                    <a:pt x="142917" y="75628"/>
                  </a:cubicBezTo>
                  <a:cubicBezTo>
                    <a:pt x="153109" y="75247"/>
                    <a:pt x="157300" y="74104"/>
                    <a:pt x="162253" y="67818"/>
                  </a:cubicBezTo>
                  <a:cubicBezTo>
                    <a:pt x="163586" y="66199"/>
                    <a:pt x="165206" y="65818"/>
                    <a:pt x="168063" y="65437"/>
                  </a:cubicBezTo>
                  <a:cubicBezTo>
                    <a:pt x="171492" y="64960"/>
                    <a:pt x="175778" y="64294"/>
                    <a:pt x="179207" y="59436"/>
                  </a:cubicBezTo>
                  <a:cubicBezTo>
                    <a:pt x="183779" y="52768"/>
                    <a:pt x="189018" y="48958"/>
                    <a:pt x="195114" y="47720"/>
                  </a:cubicBezTo>
                  <a:cubicBezTo>
                    <a:pt x="199781" y="46768"/>
                    <a:pt x="204258" y="45910"/>
                    <a:pt x="205496" y="42577"/>
                  </a:cubicBezTo>
                  <a:cubicBezTo>
                    <a:pt x="206639" y="39814"/>
                    <a:pt x="204734" y="37052"/>
                    <a:pt x="204068" y="36100"/>
                  </a:cubicBezTo>
                  <a:cubicBezTo>
                    <a:pt x="202924" y="34480"/>
                    <a:pt x="200734" y="31242"/>
                    <a:pt x="200257" y="29813"/>
                  </a:cubicBezTo>
                  <a:cubicBezTo>
                    <a:pt x="200353" y="29813"/>
                    <a:pt x="200543" y="29813"/>
                    <a:pt x="200734" y="29718"/>
                  </a:cubicBezTo>
                  <a:cubicBezTo>
                    <a:pt x="203686" y="29623"/>
                    <a:pt x="205972" y="29146"/>
                    <a:pt x="207401" y="27432"/>
                  </a:cubicBezTo>
                  <a:cubicBezTo>
                    <a:pt x="209020" y="25527"/>
                    <a:pt x="208925" y="22765"/>
                    <a:pt x="208640" y="20098"/>
                  </a:cubicBezTo>
                  <a:cubicBezTo>
                    <a:pt x="208353" y="17145"/>
                    <a:pt x="209402" y="15716"/>
                    <a:pt x="209687" y="15430"/>
                  </a:cubicBezTo>
                  <a:cubicBezTo>
                    <a:pt x="209973" y="15145"/>
                    <a:pt x="210354" y="14954"/>
                    <a:pt x="210735" y="14954"/>
                  </a:cubicBezTo>
                  <a:cubicBezTo>
                    <a:pt x="212449" y="15621"/>
                    <a:pt x="214736" y="16288"/>
                    <a:pt x="216831" y="16288"/>
                  </a:cubicBezTo>
                  <a:cubicBezTo>
                    <a:pt x="219879" y="16288"/>
                    <a:pt x="221879" y="14668"/>
                    <a:pt x="222356" y="11906"/>
                  </a:cubicBezTo>
                  <a:cubicBezTo>
                    <a:pt x="223308" y="12382"/>
                    <a:pt x="224546" y="13335"/>
                    <a:pt x="225118" y="14002"/>
                  </a:cubicBezTo>
                  <a:cubicBezTo>
                    <a:pt x="224832" y="15050"/>
                    <a:pt x="223498" y="17335"/>
                    <a:pt x="220831" y="18193"/>
                  </a:cubicBezTo>
                  <a:cubicBezTo>
                    <a:pt x="216355" y="19526"/>
                    <a:pt x="214259" y="24955"/>
                    <a:pt x="212926" y="28194"/>
                  </a:cubicBezTo>
                  <a:cubicBezTo>
                    <a:pt x="212640" y="28861"/>
                    <a:pt x="212449" y="29527"/>
                    <a:pt x="212259" y="29813"/>
                  </a:cubicBezTo>
                  <a:cubicBezTo>
                    <a:pt x="211783" y="30575"/>
                    <a:pt x="211402" y="31813"/>
                    <a:pt x="210639" y="34480"/>
                  </a:cubicBezTo>
                  <a:cubicBezTo>
                    <a:pt x="209592" y="37814"/>
                    <a:pt x="207687" y="44101"/>
                    <a:pt x="205972" y="45720"/>
                  </a:cubicBezTo>
                  <a:cubicBezTo>
                    <a:pt x="203877" y="47815"/>
                    <a:pt x="202734" y="49911"/>
                    <a:pt x="201496" y="52388"/>
                  </a:cubicBezTo>
                  <a:cubicBezTo>
                    <a:pt x="200638" y="54007"/>
                    <a:pt x="199686" y="55817"/>
                    <a:pt x="198257" y="57912"/>
                  </a:cubicBezTo>
                  <a:cubicBezTo>
                    <a:pt x="195590" y="61913"/>
                    <a:pt x="196066" y="67723"/>
                    <a:pt x="198067" y="71247"/>
                  </a:cubicBezTo>
                  <a:cubicBezTo>
                    <a:pt x="199877" y="74581"/>
                    <a:pt x="203020" y="76009"/>
                    <a:pt x="205782" y="74867"/>
                  </a:cubicBezTo>
                  <a:cubicBezTo>
                    <a:pt x="206734" y="74485"/>
                    <a:pt x="207973" y="74200"/>
                    <a:pt x="209116" y="74009"/>
                  </a:cubicBezTo>
                  <a:cubicBezTo>
                    <a:pt x="212640" y="73438"/>
                    <a:pt x="217117" y="72676"/>
                    <a:pt x="220450" y="66294"/>
                  </a:cubicBezTo>
                  <a:cubicBezTo>
                    <a:pt x="222641" y="62103"/>
                    <a:pt x="225308" y="58864"/>
                    <a:pt x="227880" y="55817"/>
                  </a:cubicBezTo>
                  <a:cubicBezTo>
                    <a:pt x="229689" y="53626"/>
                    <a:pt x="231404" y="51530"/>
                    <a:pt x="232833" y="49244"/>
                  </a:cubicBezTo>
                  <a:cubicBezTo>
                    <a:pt x="235786" y="44672"/>
                    <a:pt x="241310" y="38862"/>
                    <a:pt x="247311" y="37814"/>
                  </a:cubicBezTo>
                  <a:cubicBezTo>
                    <a:pt x="255312" y="36481"/>
                    <a:pt x="261218" y="34385"/>
                    <a:pt x="267123" y="30671"/>
                  </a:cubicBezTo>
                  <a:cubicBezTo>
                    <a:pt x="270171" y="28765"/>
                    <a:pt x="271980" y="26384"/>
                    <a:pt x="273790" y="24003"/>
                  </a:cubicBezTo>
                  <a:cubicBezTo>
                    <a:pt x="276077" y="21050"/>
                    <a:pt x="277981" y="18478"/>
                    <a:pt x="282268" y="17050"/>
                  </a:cubicBezTo>
                  <a:cubicBezTo>
                    <a:pt x="286554" y="15621"/>
                    <a:pt x="290554" y="14288"/>
                    <a:pt x="292650" y="14288"/>
                  </a:cubicBezTo>
                  <a:cubicBezTo>
                    <a:pt x="293126" y="14288"/>
                    <a:pt x="293317" y="14383"/>
                    <a:pt x="293222" y="14383"/>
                  </a:cubicBezTo>
                  <a:lnTo>
                    <a:pt x="293412" y="15050"/>
                  </a:lnTo>
                  <a:cubicBezTo>
                    <a:pt x="293888" y="17907"/>
                    <a:pt x="294174" y="19050"/>
                    <a:pt x="288745" y="23146"/>
                  </a:cubicBezTo>
                  <a:close/>
                </a:path>
              </a:pathLst>
            </a:custGeom>
            <a:solidFill>
              <a:schemeClr val="accent3"/>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63" name="Google Shape;63;p14"/>
            <p:cNvSpPr/>
            <p:nvPr/>
          </p:nvSpPr>
          <p:spPr>
            <a:xfrm>
              <a:off x="3821628" y="3292561"/>
              <a:ext cx="1645920" cy="1311593"/>
            </a:xfrm>
            <a:custGeom>
              <a:avLst/>
              <a:gdLst/>
              <a:ahLst/>
              <a:cxnLst/>
              <a:rect l="l" t="t" r="r" b="b"/>
              <a:pathLst>
                <a:path w="1219200" h="971550" extrusionOk="0">
                  <a:moveTo>
                    <a:pt x="1205198" y="340709"/>
                  </a:moveTo>
                  <a:cubicBezTo>
                    <a:pt x="1205198" y="340709"/>
                    <a:pt x="1205198" y="340709"/>
                    <a:pt x="1205198" y="340709"/>
                  </a:cubicBezTo>
                  <a:lnTo>
                    <a:pt x="1215676" y="131350"/>
                  </a:lnTo>
                  <a:lnTo>
                    <a:pt x="911923" y="104204"/>
                  </a:lnTo>
                  <a:cubicBezTo>
                    <a:pt x="911923" y="104204"/>
                    <a:pt x="911923" y="104204"/>
                    <a:pt x="911923" y="104204"/>
                  </a:cubicBezTo>
                  <a:cubicBezTo>
                    <a:pt x="911923" y="104204"/>
                    <a:pt x="911923" y="104204"/>
                    <a:pt x="911923" y="104204"/>
                  </a:cubicBezTo>
                  <a:lnTo>
                    <a:pt x="116586" y="7144"/>
                  </a:lnTo>
                  <a:lnTo>
                    <a:pt x="7144" y="855440"/>
                  </a:lnTo>
                  <a:cubicBezTo>
                    <a:pt x="589693" y="929450"/>
                    <a:pt x="1132332" y="962311"/>
                    <a:pt x="1173861" y="964787"/>
                  </a:cubicBezTo>
                  <a:lnTo>
                    <a:pt x="1205198" y="340709"/>
                  </a:lnTo>
                  <a:close/>
                </a:path>
              </a:pathLst>
            </a:custGeom>
            <a:solidFill>
              <a:srgbClr val="002B8B"/>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64" name="Google Shape;64;p14"/>
            <p:cNvSpPr/>
            <p:nvPr/>
          </p:nvSpPr>
          <p:spPr>
            <a:xfrm>
              <a:off x="8261998" y="3891037"/>
              <a:ext cx="1671638" cy="848678"/>
            </a:xfrm>
            <a:custGeom>
              <a:avLst/>
              <a:gdLst/>
              <a:ahLst/>
              <a:cxnLst/>
              <a:rect l="l" t="t" r="r" b="b"/>
              <a:pathLst>
                <a:path w="1238250" h="628650" extrusionOk="0">
                  <a:moveTo>
                    <a:pt x="1060609" y="473331"/>
                  </a:moveTo>
                  <a:cubicBezTo>
                    <a:pt x="1065276" y="466569"/>
                    <a:pt x="1074991" y="453901"/>
                    <a:pt x="1081849" y="449424"/>
                  </a:cubicBezTo>
                  <a:cubicBezTo>
                    <a:pt x="1084326" y="447804"/>
                    <a:pt x="1086612" y="446566"/>
                    <a:pt x="1088803" y="445423"/>
                  </a:cubicBezTo>
                  <a:cubicBezTo>
                    <a:pt x="1092327" y="443613"/>
                    <a:pt x="1095565" y="441804"/>
                    <a:pt x="1099471" y="438661"/>
                  </a:cubicBezTo>
                  <a:cubicBezTo>
                    <a:pt x="1102709" y="435994"/>
                    <a:pt x="1103947" y="430660"/>
                    <a:pt x="1105472" y="423325"/>
                  </a:cubicBezTo>
                  <a:cubicBezTo>
                    <a:pt x="1106614" y="417991"/>
                    <a:pt x="1107948" y="411895"/>
                    <a:pt x="1110424" y="405037"/>
                  </a:cubicBezTo>
                  <a:cubicBezTo>
                    <a:pt x="1114997" y="392464"/>
                    <a:pt x="1124045" y="383130"/>
                    <a:pt x="1131379" y="375605"/>
                  </a:cubicBezTo>
                  <a:cubicBezTo>
                    <a:pt x="1134142" y="372747"/>
                    <a:pt x="1136523" y="370366"/>
                    <a:pt x="1138238" y="368176"/>
                  </a:cubicBezTo>
                  <a:cubicBezTo>
                    <a:pt x="1143190" y="361794"/>
                    <a:pt x="1164907" y="346363"/>
                    <a:pt x="1183386" y="333600"/>
                  </a:cubicBezTo>
                  <a:cubicBezTo>
                    <a:pt x="1185291" y="332266"/>
                    <a:pt x="1186719" y="331314"/>
                    <a:pt x="1187386" y="330838"/>
                  </a:cubicBezTo>
                  <a:cubicBezTo>
                    <a:pt x="1191958" y="327504"/>
                    <a:pt x="1210532" y="314645"/>
                    <a:pt x="1218057" y="310740"/>
                  </a:cubicBezTo>
                  <a:cubicBezTo>
                    <a:pt x="1225391" y="306930"/>
                    <a:pt x="1233583" y="299596"/>
                    <a:pt x="1233964" y="294262"/>
                  </a:cubicBezTo>
                  <a:cubicBezTo>
                    <a:pt x="1234154" y="291785"/>
                    <a:pt x="1233488" y="289689"/>
                    <a:pt x="1232059" y="288261"/>
                  </a:cubicBezTo>
                  <a:cubicBezTo>
                    <a:pt x="1229677" y="285879"/>
                    <a:pt x="1225010" y="284832"/>
                    <a:pt x="1218629" y="285403"/>
                  </a:cubicBezTo>
                  <a:cubicBezTo>
                    <a:pt x="1203293" y="286546"/>
                    <a:pt x="1191673" y="269592"/>
                    <a:pt x="1191101" y="268830"/>
                  </a:cubicBezTo>
                  <a:cubicBezTo>
                    <a:pt x="1190720" y="268354"/>
                    <a:pt x="1133856" y="199869"/>
                    <a:pt x="1125664" y="189677"/>
                  </a:cubicBezTo>
                  <a:cubicBezTo>
                    <a:pt x="1116520" y="178152"/>
                    <a:pt x="1115663" y="165007"/>
                    <a:pt x="1117378" y="143100"/>
                  </a:cubicBezTo>
                  <a:cubicBezTo>
                    <a:pt x="1118902" y="124240"/>
                    <a:pt x="1115282" y="118716"/>
                    <a:pt x="1112615" y="114715"/>
                  </a:cubicBezTo>
                  <a:cubicBezTo>
                    <a:pt x="1112139" y="114048"/>
                    <a:pt x="1111662" y="113382"/>
                    <a:pt x="1111377" y="112715"/>
                  </a:cubicBezTo>
                  <a:cubicBezTo>
                    <a:pt x="1109567" y="109858"/>
                    <a:pt x="1090327" y="102809"/>
                    <a:pt x="1083183" y="100237"/>
                  </a:cubicBezTo>
                  <a:cubicBezTo>
                    <a:pt x="1080421" y="99189"/>
                    <a:pt x="1078135" y="98428"/>
                    <a:pt x="1076611" y="97761"/>
                  </a:cubicBezTo>
                  <a:cubicBezTo>
                    <a:pt x="1070705" y="95379"/>
                    <a:pt x="1066323" y="87664"/>
                    <a:pt x="1061371" y="78711"/>
                  </a:cubicBezTo>
                  <a:cubicBezTo>
                    <a:pt x="1059466" y="75282"/>
                    <a:pt x="1057370" y="71567"/>
                    <a:pt x="1055179" y="68138"/>
                  </a:cubicBezTo>
                  <a:cubicBezTo>
                    <a:pt x="1050893" y="61375"/>
                    <a:pt x="1043844" y="59089"/>
                    <a:pt x="1038701" y="59851"/>
                  </a:cubicBezTo>
                  <a:cubicBezTo>
                    <a:pt x="1036225" y="60232"/>
                    <a:pt x="1034415" y="61375"/>
                    <a:pt x="1034034" y="62804"/>
                  </a:cubicBezTo>
                  <a:cubicBezTo>
                    <a:pt x="1032605" y="67852"/>
                    <a:pt x="1027080" y="70996"/>
                    <a:pt x="1020603" y="74710"/>
                  </a:cubicBezTo>
                  <a:cubicBezTo>
                    <a:pt x="1016603" y="76996"/>
                    <a:pt x="1012507" y="79378"/>
                    <a:pt x="1008983" y="82330"/>
                  </a:cubicBezTo>
                  <a:cubicBezTo>
                    <a:pt x="1000315" y="89760"/>
                    <a:pt x="981170" y="89474"/>
                    <a:pt x="967549" y="88521"/>
                  </a:cubicBezTo>
                  <a:cubicBezTo>
                    <a:pt x="964025" y="88236"/>
                    <a:pt x="960977" y="86236"/>
                    <a:pt x="958024" y="84235"/>
                  </a:cubicBezTo>
                  <a:cubicBezTo>
                    <a:pt x="952785" y="80616"/>
                    <a:pt x="949261" y="78615"/>
                    <a:pt x="944785" y="82235"/>
                  </a:cubicBezTo>
                  <a:cubicBezTo>
                    <a:pt x="933831" y="91188"/>
                    <a:pt x="923925" y="91665"/>
                    <a:pt x="918781" y="89284"/>
                  </a:cubicBezTo>
                  <a:lnTo>
                    <a:pt x="913066" y="86712"/>
                  </a:lnTo>
                  <a:cubicBezTo>
                    <a:pt x="905351" y="83187"/>
                    <a:pt x="892492" y="77282"/>
                    <a:pt x="889825" y="76329"/>
                  </a:cubicBezTo>
                  <a:cubicBezTo>
                    <a:pt x="888302" y="75853"/>
                    <a:pt x="880014" y="74425"/>
                    <a:pt x="872680" y="73186"/>
                  </a:cubicBezTo>
                  <a:cubicBezTo>
                    <a:pt x="862965" y="71567"/>
                    <a:pt x="852964" y="69853"/>
                    <a:pt x="848868" y="68710"/>
                  </a:cubicBezTo>
                  <a:lnTo>
                    <a:pt x="846772" y="68138"/>
                  </a:lnTo>
                  <a:cubicBezTo>
                    <a:pt x="838676" y="66043"/>
                    <a:pt x="826389" y="62899"/>
                    <a:pt x="816292" y="46421"/>
                  </a:cubicBezTo>
                  <a:cubicBezTo>
                    <a:pt x="807148" y="31562"/>
                    <a:pt x="794480" y="22418"/>
                    <a:pt x="784384" y="15084"/>
                  </a:cubicBezTo>
                  <a:lnTo>
                    <a:pt x="780859" y="12512"/>
                  </a:lnTo>
                  <a:cubicBezTo>
                    <a:pt x="773620" y="7178"/>
                    <a:pt x="760952" y="7369"/>
                    <a:pt x="752475" y="7464"/>
                  </a:cubicBezTo>
                  <a:cubicBezTo>
                    <a:pt x="749522" y="7464"/>
                    <a:pt x="747046" y="7559"/>
                    <a:pt x="745427" y="7369"/>
                  </a:cubicBezTo>
                  <a:cubicBezTo>
                    <a:pt x="739902" y="6702"/>
                    <a:pt x="732948" y="7083"/>
                    <a:pt x="719804" y="14703"/>
                  </a:cubicBezTo>
                  <a:cubicBezTo>
                    <a:pt x="718185" y="15655"/>
                    <a:pt x="717232" y="16608"/>
                    <a:pt x="717232" y="17560"/>
                  </a:cubicBezTo>
                  <a:cubicBezTo>
                    <a:pt x="717042" y="20132"/>
                    <a:pt x="721709" y="24228"/>
                    <a:pt x="725138" y="27180"/>
                  </a:cubicBezTo>
                  <a:cubicBezTo>
                    <a:pt x="729710" y="31086"/>
                    <a:pt x="733615" y="34515"/>
                    <a:pt x="731234" y="38039"/>
                  </a:cubicBezTo>
                  <a:cubicBezTo>
                    <a:pt x="728758" y="41659"/>
                    <a:pt x="728472" y="49374"/>
                    <a:pt x="730758" y="54708"/>
                  </a:cubicBezTo>
                  <a:cubicBezTo>
                    <a:pt x="731711" y="56898"/>
                    <a:pt x="732854" y="58899"/>
                    <a:pt x="734092" y="61089"/>
                  </a:cubicBezTo>
                  <a:cubicBezTo>
                    <a:pt x="736092" y="64614"/>
                    <a:pt x="738188" y="68233"/>
                    <a:pt x="739426" y="72710"/>
                  </a:cubicBezTo>
                  <a:cubicBezTo>
                    <a:pt x="740759" y="77854"/>
                    <a:pt x="740187" y="89950"/>
                    <a:pt x="734568" y="93760"/>
                  </a:cubicBezTo>
                  <a:cubicBezTo>
                    <a:pt x="732568" y="95094"/>
                    <a:pt x="729139" y="95951"/>
                    <a:pt x="724472" y="92522"/>
                  </a:cubicBezTo>
                  <a:cubicBezTo>
                    <a:pt x="719233" y="88617"/>
                    <a:pt x="710279" y="87855"/>
                    <a:pt x="702850" y="90522"/>
                  </a:cubicBezTo>
                  <a:cubicBezTo>
                    <a:pt x="698373" y="92141"/>
                    <a:pt x="695420" y="94713"/>
                    <a:pt x="694754" y="97570"/>
                  </a:cubicBezTo>
                  <a:cubicBezTo>
                    <a:pt x="692467" y="107095"/>
                    <a:pt x="689610" y="112144"/>
                    <a:pt x="681038" y="113668"/>
                  </a:cubicBezTo>
                  <a:cubicBezTo>
                    <a:pt x="674751" y="114715"/>
                    <a:pt x="667417" y="110810"/>
                    <a:pt x="662178" y="108048"/>
                  </a:cubicBezTo>
                  <a:cubicBezTo>
                    <a:pt x="661035" y="107476"/>
                    <a:pt x="659987" y="106905"/>
                    <a:pt x="659035" y="106429"/>
                  </a:cubicBezTo>
                  <a:cubicBezTo>
                    <a:pt x="654748" y="104333"/>
                    <a:pt x="644080" y="104523"/>
                    <a:pt x="637889" y="105286"/>
                  </a:cubicBezTo>
                  <a:cubicBezTo>
                    <a:pt x="630650" y="106238"/>
                    <a:pt x="626650" y="108810"/>
                    <a:pt x="625887" y="113287"/>
                  </a:cubicBezTo>
                  <a:cubicBezTo>
                    <a:pt x="625316" y="116335"/>
                    <a:pt x="626936" y="118621"/>
                    <a:pt x="630650" y="123478"/>
                  </a:cubicBezTo>
                  <a:cubicBezTo>
                    <a:pt x="632936" y="126431"/>
                    <a:pt x="635794" y="130146"/>
                    <a:pt x="638747" y="135099"/>
                  </a:cubicBezTo>
                  <a:cubicBezTo>
                    <a:pt x="641128" y="139195"/>
                    <a:pt x="641795" y="143195"/>
                    <a:pt x="640652" y="146814"/>
                  </a:cubicBezTo>
                  <a:cubicBezTo>
                    <a:pt x="638651" y="153482"/>
                    <a:pt x="631412" y="157197"/>
                    <a:pt x="627030" y="159483"/>
                  </a:cubicBezTo>
                  <a:lnTo>
                    <a:pt x="625983" y="160054"/>
                  </a:lnTo>
                  <a:cubicBezTo>
                    <a:pt x="621220" y="162626"/>
                    <a:pt x="616744" y="168246"/>
                    <a:pt x="610076" y="180152"/>
                  </a:cubicBezTo>
                  <a:cubicBezTo>
                    <a:pt x="604933" y="189487"/>
                    <a:pt x="609409" y="196726"/>
                    <a:pt x="613029" y="202631"/>
                  </a:cubicBezTo>
                  <a:lnTo>
                    <a:pt x="613886" y="204060"/>
                  </a:lnTo>
                  <a:cubicBezTo>
                    <a:pt x="615029" y="205965"/>
                    <a:pt x="615410" y="207870"/>
                    <a:pt x="614839" y="209679"/>
                  </a:cubicBezTo>
                  <a:cubicBezTo>
                    <a:pt x="613791" y="213204"/>
                    <a:pt x="609695" y="215204"/>
                    <a:pt x="606076" y="216823"/>
                  </a:cubicBezTo>
                  <a:cubicBezTo>
                    <a:pt x="604933" y="217395"/>
                    <a:pt x="603885" y="217871"/>
                    <a:pt x="602932" y="218347"/>
                  </a:cubicBezTo>
                  <a:cubicBezTo>
                    <a:pt x="598361" y="221110"/>
                    <a:pt x="590931" y="217300"/>
                    <a:pt x="585025" y="213680"/>
                  </a:cubicBezTo>
                  <a:lnTo>
                    <a:pt x="584454" y="213299"/>
                  </a:lnTo>
                  <a:cubicBezTo>
                    <a:pt x="584359" y="213299"/>
                    <a:pt x="584073" y="213109"/>
                    <a:pt x="583596" y="212823"/>
                  </a:cubicBezTo>
                  <a:cubicBezTo>
                    <a:pt x="580454" y="210727"/>
                    <a:pt x="579691" y="211108"/>
                    <a:pt x="579691" y="211108"/>
                  </a:cubicBezTo>
                  <a:cubicBezTo>
                    <a:pt x="579691" y="211108"/>
                    <a:pt x="578929" y="211680"/>
                    <a:pt x="579025" y="214918"/>
                  </a:cubicBezTo>
                  <a:cubicBezTo>
                    <a:pt x="579120" y="223491"/>
                    <a:pt x="575691" y="229777"/>
                    <a:pt x="568737" y="233683"/>
                  </a:cubicBezTo>
                  <a:cubicBezTo>
                    <a:pt x="568928" y="234826"/>
                    <a:pt x="570166" y="237302"/>
                    <a:pt x="571023" y="239017"/>
                  </a:cubicBezTo>
                  <a:cubicBezTo>
                    <a:pt x="572262" y="241493"/>
                    <a:pt x="573595" y="244160"/>
                    <a:pt x="574262" y="246637"/>
                  </a:cubicBezTo>
                  <a:cubicBezTo>
                    <a:pt x="575786" y="252542"/>
                    <a:pt x="571785" y="256543"/>
                    <a:pt x="565118" y="263210"/>
                  </a:cubicBezTo>
                  <a:cubicBezTo>
                    <a:pt x="563308" y="265020"/>
                    <a:pt x="561213" y="267115"/>
                    <a:pt x="558927" y="269592"/>
                  </a:cubicBezTo>
                  <a:cubicBezTo>
                    <a:pt x="550164" y="278736"/>
                    <a:pt x="545211" y="277212"/>
                    <a:pt x="539019" y="274069"/>
                  </a:cubicBezTo>
                  <a:cubicBezTo>
                    <a:pt x="537686" y="273402"/>
                    <a:pt x="536257" y="272640"/>
                    <a:pt x="534543" y="272068"/>
                  </a:cubicBezTo>
                  <a:cubicBezTo>
                    <a:pt x="524732" y="268735"/>
                    <a:pt x="514635" y="259210"/>
                    <a:pt x="509397" y="253780"/>
                  </a:cubicBezTo>
                  <a:cubicBezTo>
                    <a:pt x="503491" y="247589"/>
                    <a:pt x="497681" y="246160"/>
                    <a:pt x="489775" y="248922"/>
                  </a:cubicBezTo>
                  <a:cubicBezTo>
                    <a:pt x="483108" y="251209"/>
                    <a:pt x="477393" y="262162"/>
                    <a:pt x="470725" y="274830"/>
                  </a:cubicBezTo>
                  <a:lnTo>
                    <a:pt x="470059" y="275973"/>
                  </a:lnTo>
                  <a:cubicBezTo>
                    <a:pt x="461867" y="291499"/>
                    <a:pt x="455962" y="297405"/>
                    <a:pt x="430625" y="293309"/>
                  </a:cubicBezTo>
                  <a:cubicBezTo>
                    <a:pt x="409194" y="289880"/>
                    <a:pt x="401288" y="300072"/>
                    <a:pt x="397478" y="304929"/>
                  </a:cubicBezTo>
                  <a:lnTo>
                    <a:pt x="396430" y="306168"/>
                  </a:lnTo>
                  <a:cubicBezTo>
                    <a:pt x="395192" y="307692"/>
                    <a:pt x="393096" y="312835"/>
                    <a:pt x="391192" y="317407"/>
                  </a:cubicBezTo>
                  <a:cubicBezTo>
                    <a:pt x="387572" y="326361"/>
                    <a:pt x="385000" y="332362"/>
                    <a:pt x="382143" y="334743"/>
                  </a:cubicBezTo>
                  <a:cubicBezTo>
                    <a:pt x="378333" y="337886"/>
                    <a:pt x="370522" y="333219"/>
                    <a:pt x="348901" y="317693"/>
                  </a:cubicBezTo>
                  <a:cubicBezTo>
                    <a:pt x="343185" y="313597"/>
                    <a:pt x="337185" y="309311"/>
                    <a:pt x="335280" y="308549"/>
                  </a:cubicBezTo>
                  <a:cubicBezTo>
                    <a:pt x="329660" y="306358"/>
                    <a:pt x="317087" y="306263"/>
                    <a:pt x="307371" y="309692"/>
                  </a:cubicBezTo>
                  <a:cubicBezTo>
                    <a:pt x="300894" y="311978"/>
                    <a:pt x="298704" y="310740"/>
                    <a:pt x="296418" y="307406"/>
                  </a:cubicBezTo>
                  <a:cubicBezTo>
                    <a:pt x="295465" y="305977"/>
                    <a:pt x="294322" y="304263"/>
                    <a:pt x="290703" y="302929"/>
                  </a:cubicBezTo>
                  <a:cubicBezTo>
                    <a:pt x="288607" y="302167"/>
                    <a:pt x="288036" y="302358"/>
                    <a:pt x="288036" y="302358"/>
                  </a:cubicBezTo>
                  <a:cubicBezTo>
                    <a:pt x="288036" y="302739"/>
                    <a:pt x="288417" y="305406"/>
                    <a:pt x="288703" y="307120"/>
                  </a:cubicBezTo>
                  <a:cubicBezTo>
                    <a:pt x="289084" y="309883"/>
                    <a:pt x="289560" y="313312"/>
                    <a:pt x="289274" y="316645"/>
                  </a:cubicBezTo>
                  <a:cubicBezTo>
                    <a:pt x="288798" y="321027"/>
                    <a:pt x="286512" y="322837"/>
                    <a:pt x="284702" y="323694"/>
                  </a:cubicBezTo>
                  <a:cubicBezTo>
                    <a:pt x="279845" y="325885"/>
                    <a:pt x="272701" y="322741"/>
                    <a:pt x="269177" y="320170"/>
                  </a:cubicBezTo>
                  <a:cubicBezTo>
                    <a:pt x="264319" y="316645"/>
                    <a:pt x="259461" y="314836"/>
                    <a:pt x="253269" y="314359"/>
                  </a:cubicBezTo>
                  <a:cubicBezTo>
                    <a:pt x="246888" y="313788"/>
                    <a:pt x="241459" y="319312"/>
                    <a:pt x="241078" y="323027"/>
                  </a:cubicBezTo>
                  <a:cubicBezTo>
                    <a:pt x="240982" y="324361"/>
                    <a:pt x="241173" y="325313"/>
                    <a:pt x="241363" y="326456"/>
                  </a:cubicBezTo>
                  <a:cubicBezTo>
                    <a:pt x="241935" y="329123"/>
                    <a:pt x="242601" y="332362"/>
                    <a:pt x="240602" y="340934"/>
                  </a:cubicBezTo>
                  <a:cubicBezTo>
                    <a:pt x="237744" y="352364"/>
                    <a:pt x="220980" y="351697"/>
                    <a:pt x="213836" y="350840"/>
                  </a:cubicBezTo>
                  <a:cubicBezTo>
                    <a:pt x="214217" y="354364"/>
                    <a:pt x="213931" y="357888"/>
                    <a:pt x="212693" y="361318"/>
                  </a:cubicBezTo>
                  <a:lnTo>
                    <a:pt x="212217" y="362746"/>
                  </a:lnTo>
                  <a:cubicBezTo>
                    <a:pt x="209550" y="370462"/>
                    <a:pt x="207836" y="375510"/>
                    <a:pt x="215169" y="383035"/>
                  </a:cubicBezTo>
                  <a:lnTo>
                    <a:pt x="218598" y="386559"/>
                  </a:lnTo>
                  <a:cubicBezTo>
                    <a:pt x="224980" y="393036"/>
                    <a:pt x="228219" y="396274"/>
                    <a:pt x="225647" y="401989"/>
                  </a:cubicBezTo>
                  <a:cubicBezTo>
                    <a:pt x="224028" y="405704"/>
                    <a:pt x="219646" y="415610"/>
                    <a:pt x="209359" y="412943"/>
                  </a:cubicBezTo>
                  <a:cubicBezTo>
                    <a:pt x="200977" y="410752"/>
                    <a:pt x="195453" y="410847"/>
                    <a:pt x="190309" y="413134"/>
                  </a:cubicBezTo>
                  <a:cubicBezTo>
                    <a:pt x="186594" y="414848"/>
                    <a:pt x="181546" y="416753"/>
                    <a:pt x="176593" y="418563"/>
                  </a:cubicBezTo>
                  <a:cubicBezTo>
                    <a:pt x="172688" y="420087"/>
                    <a:pt x="168878" y="421420"/>
                    <a:pt x="165925" y="422754"/>
                  </a:cubicBezTo>
                  <a:lnTo>
                    <a:pt x="164878" y="423230"/>
                  </a:lnTo>
                  <a:cubicBezTo>
                    <a:pt x="158686" y="425802"/>
                    <a:pt x="151162" y="429040"/>
                    <a:pt x="151162" y="434279"/>
                  </a:cubicBezTo>
                  <a:cubicBezTo>
                    <a:pt x="151162" y="441328"/>
                    <a:pt x="152305" y="450567"/>
                    <a:pt x="155067" y="454377"/>
                  </a:cubicBezTo>
                  <a:cubicBezTo>
                    <a:pt x="156972" y="457044"/>
                    <a:pt x="161925" y="461521"/>
                    <a:pt x="168497" y="466473"/>
                  </a:cubicBezTo>
                  <a:cubicBezTo>
                    <a:pt x="170497" y="467997"/>
                    <a:pt x="172117" y="471903"/>
                    <a:pt x="172307" y="475618"/>
                  </a:cubicBezTo>
                  <a:cubicBezTo>
                    <a:pt x="172498" y="479618"/>
                    <a:pt x="171164" y="483142"/>
                    <a:pt x="168402" y="485714"/>
                  </a:cubicBezTo>
                  <a:cubicBezTo>
                    <a:pt x="166878" y="487238"/>
                    <a:pt x="165735" y="489238"/>
                    <a:pt x="164496" y="491334"/>
                  </a:cubicBezTo>
                  <a:cubicBezTo>
                    <a:pt x="161830" y="496096"/>
                    <a:pt x="158591" y="502002"/>
                    <a:pt x="149733" y="500383"/>
                  </a:cubicBezTo>
                  <a:cubicBezTo>
                    <a:pt x="141161" y="498859"/>
                    <a:pt x="137731" y="492381"/>
                    <a:pt x="135160" y="487619"/>
                  </a:cubicBezTo>
                  <a:cubicBezTo>
                    <a:pt x="134207" y="485904"/>
                    <a:pt x="133445" y="484285"/>
                    <a:pt x="132588" y="483523"/>
                  </a:cubicBezTo>
                  <a:cubicBezTo>
                    <a:pt x="129444" y="480380"/>
                    <a:pt x="121444" y="477522"/>
                    <a:pt x="114967" y="477427"/>
                  </a:cubicBezTo>
                  <a:cubicBezTo>
                    <a:pt x="108489" y="477237"/>
                    <a:pt x="97631" y="471998"/>
                    <a:pt x="91726" y="469236"/>
                  </a:cubicBezTo>
                  <a:lnTo>
                    <a:pt x="89439" y="468188"/>
                  </a:lnTo>
                  <a:cubicBezTo>
                    <a:pt x="85820" y="466569"/>
                    <a:pt x="80105" y="464569"/>
                    <a:pt x="72390" y="466664"/>
                  </a:cubicBezTo>
                  <a:cubicBezTo>
                    <a:pt x="65246" y="468664"/>
                    <a:pt x="59627" y="479142"/>
                    <a:pt x="58102" y="482952"/>
                  </a:cubicBezTo>
                  <a:cubicBezTo>
                    <a:pt x="56673" y="486476"/>
                    <a:pt x="48958" y="507431"/>
                    <a:pt x="46387" y="514194"/>
                  </a:cubicBezTo>
                  <a:cubicBezTo>
                    <a:pt x="47720" y="514670"/>
                    <a:pt x="49053" y="515051"/>
                    <a:pt x="50482" y="515051"/>
                  </a:cubicBezTo>
                  <a:cubicBezTo>
                    <a:pt x="50673" y="515051"/>
                    <a:pt x="50863" y="515051"/>
                    <a:pt x="51054" y="515051"/>
                  </a:cubicBezTo>
                  <a:cubicBezTo>
                    <a:pt x="54769" y="515051"/>
                    <a:pt x="58102" y="516861"/>
                    <a:pt x="59912" y="519813"/>
                  </a:cubicBezTo>
                  <a:cubicBezTo>
                    <a:pt x="61626" y="522766"/>
                    <a:pt x="61531" y="526386"/>
                    <a:pt x="59627" y="529720"/>
                  </a:cubicBezTo>
                  <a:lnTo>
                    <a:pt x="58578" y="531625"/>
                  </a:lnTo>
                  <a:cubicBezTo>
                    <a:pt x="55626" y="536578"/>
                    <a:pt x="53530" y="540102"/>
                    <a:pt x="54292" y="546293"/>
                  </a:cubicBezTo>
                  <a:cubicBezTo>
                    <a:pt x="55054" y="552580"/>
                    <a:pt x="55816" y="563724"/>
                    <a:pt x="52292" y="567248"/>
                  </a:cubicBezTo>
                  <a:cubicBezTo>
                    <a:pt x="51625" y="567915"/>
                    <a:pt x="51721" y="570772"/>
                    <a:pt x="54483" y="575821"/>
                  </a:cubicBezTo>
                  <a:cubicBezTo>
                    <a:pt x="57435" y="581155"/>
                    <a:pt x="54292" y="587441"/>
                    <a:pt x="49625" y="590108"/>
                  </a:cubicBezTo>
                  <a:cubicBezTo>
                    <a:pt x="48292" y="590870"/>
                    <a:pt x="46863" y="593632"/>
                    <a:pt x="45625" y="596109"/>
                  </a:cubicBezTo>
                  <a:cubicBezTo>
                    <a:pt x="44101" y="598966"/>
                    <a:pt x="42767" y="601729"/>
                    <a:pt x="40767" y="603348"/>
                  </a:cubicBezTo>
                  <a:cubicBezTo>
                    <a:pt x="40005" y="603919"/>
                    <a:pt x="39433" y="604491"/>
                    <a:pt x="38862" y="605062"/>
                  </a:cubicBezTo>
                  <a:cubicBezTo>
                    <a:pt x="36671" y="607063"/>
                    <a:pt x="34576" y="609158"/>
                    <a:pt x="29146" y="609825"/>
                  </a:cubicBezTo>
                  <a:cubicBezTo>
                    <a:pt x="27241" y="610111"/>
                    <a:pt x="25527" y="610015"/>
                    <a:pt x="24003" y="609920"/>
                  </a:cubicBezTo>
                  <a:cubicBezTo>
                    <a:pt x="20478" y="609730"/>
                    <a:pt x="18097" y="609634"/>
                    <a:pt x="14192" y="613444"/>
                  </a:cubicBezTo>
                  <a:cubicBezTo>
                    <a:pt x="10763" y="616778"/>
                    <a:pt x="9525" y="618493"/>
                    <a:pt x="8287" y="620302"/>
                  </a:cubicBezTo>
                  <a:cubicBezTo>
                    <a:pt x="8001" y="620779"/>
                    <a:pt x="7525" y="621350"/>
                    <a:pt x="7144" y="621921"/>
                  </a:cubicBezTo>
                  <a:lnTo>
                    <a:pt x="229838" y="614683"/>
                  </a:lnTo>
                  <a:cubicBezTo>
                    <a:pt x="226219" y="568201"/>
                    <a:pt x="229838" y="567915"/>
                    <a:pt x="232220" y="567629"/>
                  </a:cubicBezTo>
                  <a:cubicBezTo>
                    <a:pt x="233267" y="567534"/>
                    <a:pt x="236125" y="567438"/>
                    <a:pt x="239839" y="567343"/>
                  </a:cubicBezTo>
                  <a:cubicBezTo>
                    <a:pt x="247173" y="567058"/>
                    <a:pt x="262414" y="566581"/>
                    <a:pt x="264986" y="565629"/>
                  </a:cubicBezTo>
                  <a:cubicBezTo>
                    <a:pt x="268510" y="564295"/>
                    <a:pt x="270891" y="567343"/>
                    <a:pt x="272986" y="570010"/>
                  </a:cubicBezTo>
                  <a:cubicBezTo>
                    <a:pt x="274987" y="572582"/>
                    <a:pt x="277177" y="575344"/>
                    <a:pt x="280130" y="575344"/>
                  </a:cubicBezTo>
                  <a:cubicBezTo>
                    <a:pt x="287274" y="575249"/>
                    <a:pt x="709517" y="536482"/>
                    <a:pt x="1013270" y="508574"/>
                  </a:cubicBezTo>
                  <a:cubicBezTo>
                    <a:pt x="1016127" y="506479"/>
                    <a:pt x="1033748" y="493525"/>
                    <a:pt x="1042797" y="488857"/>
                  </a:cubicBezTo>
                  <a:cubicBezTo>
                    <a:pt x="1052608" y="483619"/>
                    <a:pt x="1056037" y="479999"/>
                    <a:pt x="1060609" y="473331"/>
                  </a:cubicBezTo>
                  <a:close/>
                </a:path>
              </a:pathLst>
            </a:custGeom>
            <a:solidFill>
              <a:schemeClr val="accent3"/>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65" name="Google Shape;65;p14"/>
            <p:cNvSpPr/>
            <p:nvPr/>
          </p:nvSpPr>
          <p:spPr>
            <a:xfrm>
              <a:off x="8532757" y="3121812"/>
              <a:ext cx="720090" cy="1234440"/>
            </a:xfrm>
            <a:custGeom>
              <a:avLst/>
              <a:gdLst/>
              <a:ahLst/>
              <a:cxnLst/>
              <a:rect l="l" t="t" r="r" b="b"/>
              <a:pathLst>
                <a:path w="533400" h="914400" extrusionOk="0">
                  <a:moveTo>
                    <a:pt x="82884" y="556736"/>
                  </a:moveTo>
                  <a:cubicBezTo>
                    <a:pt x="82693" y="557022"/>
                    <a:pt x="78121" y="563499"/>
                    <a:pt x="71835" y="570071"/>
                  </a:cubicBezTo>
                  <a:cubicBezTo>
                    <a:pt x="69453" y="572548"/>
                    <a:pt x="67263" y="575405"/>
                    <a:pt x="65358" y="577882"/>
                  </a:cubicBezTo>
                  <a:cubicBezTo>
                    <a:pt x="61833" y="582549"/>
                    <a:pt x="59261" y="585978"/>
                    <a:pt x="56118" y="586549"/>
                  </a:cubicBezTo>
                  <a:cubicBezTo>
                    <a:pt x="55356" y="586645"/>
                    <a:pt x="53927" y="587883"/>
                    <a:pt x="52975" y="589788"/>
                  </a:cubicBezTo>
                  <a:cubicBezTo>
                    <a:pt x="51928" y="591693"/>
                    <a:pt x="51928" y="592931"/>
                    <a:pt x="52022" y="593217"/>
                  </a:cubicBezTo>
                  <a:cubicBezTo>
                    <a:pt x="52308" y="593884"/>
                    <a:pt x="54118" y="595598"/>
                    <a:pt x="55452" y="596837"/>
                  </a:cubicBezTo>
                  <a:cubicBezTo>
                    <a:pt x="58595" y="599789"/>
                    <a:pt x="61547" y="602552"/>
                    <a:pt x="61167" y="605409"/>
                  </a:cubicBezTo>
                  <a:cubicBezTo>
                    <a:pt x="60976" y="607123"/>
                    <a:pt x="59738" y="609790"/>
                    <a:pt x="57642" y="614077"/>
                  </a:cubicBezTo>
                  <a:cubicBezTo>
                    <a:pt x="56499" y="616458"/>
                    <a:pt x="54690" y="620173"/>
                    <a:pt x="54594" y="621125"/>
                  </a:cubicBezTo>
                  <a:cubicBezTo>
                    <a:pt x="54309" y="623411"/>
                    <a:pt x="56023" y="630650"/>
                    <a:pt x="61833" y="635032"/>
                  </a:cubicBezTo>
                  <a:cubicBezTo>
                    <a:pt x="66881" y="638842"/>
                    <a:pt x="73549" y="649510"/>
                    <a:pt x="78407" y="657320"/>
                  </a:cubicBezTo>
                  <a:cubicBezTo>
                    <a:pt x="80217" y="660178"/>
                    <a:pt x="81931" y="662845"/>
                    <a:pt x="82598" y="663607"/>
                  </a:cubicBezTo>
                  <a:cubicBezTo>
                    <a:pt x="85265" y="666750"/>
                    <a:pt x="89742" y="671989"/>
                    <a:pt x="87456" y="676847"/>
                  </a:cubicBezTo>
                  <a:cubicBezTo>
                    <a:pt x="86503" y="678847"/>
                    <a:pt x="84122" y="684181"/>
                    <a:pt x="83836" y="686848"/>
                  </a:cubicBezTo>
                  <a:cubicBezTo>
                    <a:pt x="83741" y="687800"/>
                    <a:pt x="84979" y="690467"/>
                    <a:pt x="85837" y="692277"/>
                  </a:cubicBezTo>
                  <a:cubicBezTo>
                    <a:pt x="86789" y="694372"/>
                    <a:pt x="87741" y="696373"/>
                    <a:pt x="88027" y="698182"/>
                  </a:cubicBezTo>
                  <a:cubicBezTo>
                    <a:pt x="88884" y="702469"/>
                    <a:pt x="85931" y="710279"/>
                    <a:pt x="84122" y="712661"/>
                  </a:cubicBezTo>
                  <a:cubicBezTo>
                    <a:pt x="83550" y="713422"/>
                    <a:pt x="81646" y="717709"/>
                    <a:pt x="80217" y="720852"/>
                  </a:cubicBezTo>
                  <a:cubicBezTo>
                    <a:pt x="77740" y="726281"/>
                    <a:pt x="76026" y="729996"/>
                    <a:pt x="74883" y="731520"/>
                  </a:cubicBezTo>
                  <a:cubicBezTo>
                    <a:pt x="74025" y="732758"/>
                    <a:pt x="72215" y="734187"/>
                    <a:pt x="69929" y="736092"/>
                  </a:cubicBezTo>
                  <a:cubicBezTo>
                    <a:pt x="67644" y="737997"/>
                    <a:pt x="62786" y="741997"/>
                    <a:pt x="62500" y="743522"/>
                  </a:cubicBezTo>
                  <a:cubicBezTo>
                    <a:pt x="62976" y="748094"/>
                    <a:pt x="64691" y="755428"/>
                    <a:pt x="65929" y="756952"/>
                  </a:cubicBezTo>
                  <a:cubicBezTo>
                    <a:pt x="68691" y="760762"/>
                    <a:pt x="71835" y="768668"/>
                    <a:pt x="65548" y="774287"/>
                  </a:cubicBezTo>
                  <a:cubicBezTo>
                    <a:pt x="60309" y="779050"/>
                    <a:pt x="56785" y="782669"/>
                    <a:pt x="56595" y="790956"/>
                  </a:cubicBezTo>
                  <a:cubicBezTo>
                    <a:pt x="56309" y="802100"/>
                    <a:pt x="50022" y="808006"/>
                    <a:pt x="37354" y="809244"/>
                  </a:cubicBezTo>
                  <a:cubicBezTo>
                    <a:pt x="28877" y="810006"/>
                    <a:pt x="26019" y="811911"/>
                    <a:pt x="25734" y="812863"/>
                  </a:cubicBezTo>
                  <a:cubicBezTo>
                    <a:pt x="25639" y="813245"/>
                    <a:pt x="26019" y="814388"/>
                    <a:pt x="28305" y="816388"/>
                  </a:cubicBezTo>
                  <a:lnTo>
                    <a:pt x="30972" y="818579"/>
                  </a:lnTo>
                  <a:cubicBezTo>
                    <a:pt x="37545" y="823913"/>
                    <a:pt x="44402" y="829532"/>
                    <a:pt x="43450" y="834962"/>
                  </a:cubicBezTo>
                  <a:cubicBezTo>
                    <a:pt x="43069" y="837533"/>
                    <a:pt x="41069" y="839438"/>
                    <a:pt x="37545" y="840772"/>
                  </a:cubicBezTo>
                  <a:cubicBezTo>
                    <a:pt x="32687" y="842581"/>
                    <a:pt x="27448" y="842772"/>
                    <a:pt x="23162" y="842867"/>
                  </a:cubicBezTo>
                  <a:cubicBezTo>
                    <a:pt x="20114" y="842963"/>
                    <a:pt x="16304" y="843058"/>
                    <a:pt x="15447" y="844010"/>
                  </a:cubicBezTo>
                  <a:cubicBezTo>
                    <a:pt x="15256" y="844296"/>
                    <a:pt x="15161" y="844963"/>
                    <a:pt x="15351" y="845820"/>
                  </a:cubicBezTo>
                  <a:cubicBezTo>
                    <a:pt x="16114" y="849916"/>
                    <a:pt x="17352" y="852011"/>
                    <a:pt x="18304" y="853535"/>
                  </a:cubicBezTo>
                  <a:cubicBezTo>
                    <a:pt x="19352" y="855345"/>
                    <a:pt x="20495" y="857250"/>
                    <a:pt x="19733" y="860393"/>
                  </a:cubicBezTo>
                  <a:cubicBezTo>
                    <a:pt x="19162" y="862489"/>
                    <a:pt x="17923" y="864584"/>
                    <a:pt x="16590" y="866870"/>
                  </a:cubicBezTo>
                  <a:cubicBezTo>
                    <a:pt x="14971" y="869728"/>
                    <a:pt x="13256" y="872585"/>
                    <a:pt x="12875" y="875538"/>
                  </a:cubicBezTo>
                  <a:cubicBezTo>
                    <a:pt x="12399" y="880205"/>
                    <a:pt x="11065" y="885063"/>
                    <a:pt x="9922" y="888968"/>
                  </a:cubicBezTo>
                  <a:cubicBezTo>
                    <a:pt x="9541" y="890302"/>
                    <a:pt x="9255" y="891635"/>
                    <a:pt x="8874" y="892683"/>
                  </a:cubicBezTo>
                  <a:lnTo>
                    <a:pt x="8398" y="894493"/>
                  </a:lnTo>
                  <a:cubicBezTo>
                    <a:pt x="7350" y="898398"/>
                    <a:pt x="6112" y="902875"/>
                    <a:pt x="8588" y="907066"/>
                  </a:cubicBezTo>
                  <a:cubicBezTo>
                    <a:pt x="10208" y="909923"/>
                    <a:pt x="11256" y="912686"/>
                    <a:pt x="12113" y="915448"/>
                  </a:cubicBezTo>
                  <a:cubicBezTo>
                    <a:pt x="16875" y="916114"/>
                    <a:pt x="33163" y="917734"/>
                    <a:pt x="35164" y="909447"/>
                  </a:cubicBezTo>
                  <a:cubicBezTo>
                    <a:pt x="36973" y="902018"/>
                    <a:pt x="36402" y="899446"/>
                    <a:pt x="35925" y="897160"/>
                  </a:cubicBezTo>
                  <a:cubicBezTo>
                    <a:pt x="35640" y="895731"/>
                    <a:pt x="35354" y="894302"/>
                    <a:pt x="35544" y="892207"/>
                  </a:cubicBezTo>
                  <a:cubicBezTo>
                    <a:pt x="36211" y="885730"/>
                    <a:pt x="44212" y="878491"/>
                    <a:pt x="52975" y="879157"/>
                  </a:cubicBezTo>
                  <a:cubicBezTo>
                    <a:pt x="60119" y="879729"/>
                    <a:pt x="65834" y="881729"/>
                    <a:pt x="71454" y="885825"/>
                  </a:cubicBezTo>
                  <a:cubicBezTo>
                    <a:pt x="74597" y="888111"/>
                    <a:pt x="79740" y="889921"/>
                    <a:pt x="82122" y="888778"/>
                  </a:cubicBezTo>
                  <a:cubicBezTo>
                    <a:pt x="82789" y="888492"/>
                    <a:pt x="83645" y="887825"/>
                    <a:pt x="83836" y="885635"/>
                  </a:cubicBezTo>
                  <a:cubicBezTo>
                    <a:pt x="84122" y="882872"/>
                    <a:pt x="83741" y="879920"/>
                    <a:pt x="83265" y="877348"/>
                  </a:cubicBezTo>
                  <a:cubicBezTo>
                    <a:pt x="82693" y="873347"/>
                    <a:pt x="82217" y="869918"/>
                    <a:pt x="84598" y="868013"/>
                  </a:cubicBezTo>
                  <a:cubicBezTo>
                    <a:pt x="86694" y="866299"/>
                    <a:pt x="89837" y="867156"/>
                    <a:pt x="91932" y="867918"/>
                  </a:cubicBezTo>
                  <a:cubicBezTo>
                    <a:pt x="97076" y="869823"/>
                    <a:pt x="98790" y="872490"/>
                    <a:pt x="100029" y="874300"/>
                  </a:cubicBezTo>
                  <a:cubicBezTo>
                    <a:pt x="101076" y="875824"/>
                    <a:pt x="101267" y="876110"/>
                    <a:pt x="105267" y="874681"/>
                  </a:cubicBezTo>
                  <a:cubicBezTo>
                    <a:pt x="116507" y="870776"/>
                    <a:pt x="130032" y="871061"/>
                    <a:pt x="136604" y="873633"/>
                  </a:cubicBezTo>
                  <a:cubicBezTo>
                    <a:pt x="138890" y="874586"/>
                    <a:pt x="143653" y="877919"/>
                    <a:pt x="151178" y="883348"/>
                  </a:cubicBezTo>
                  <a:cubicBezTo>
                    <a:pt x="159655" y="889445"/>
                    <a:pt x="175562" y="900589"/>
                    <a:pt x="178895" y="900303"/>
                  </a:cubicBezTo>
                  <a:cubicBezTo>
                    <a:pt x="180515" y="898779"/>
                    <a:pt x="183753" y="890873"/>
                    <a:pt x="186135" y="885158"/>
                  </a:cubicBezTo>
                  <a:cubicBezTo>
                    <a:pt x="188420" y="879634"/>
                    <a:pt x="190326" y="874776"/>
                    <a:pt x="192135" y="872680"/>
                  </a:cubicBezTo>
                  <a:lnTo>
                    <a:pt x="193088" y="871538"/>
                  </a:lnTo>
                  <a:cubicBezTo>
                    <a:pt x="197089" y="866299"/>
                    <a:pt x="206614" y="854107"/>
                    <a:pt x="230902" y="858012"/>
                  </a:cubicBezTo>
                  <a:cubicBezTo>
                    <a:pt x="255286" y="861917"/>
                    <a:pt x="258430" y="856107"/>
                    <a:pt x="265192" y="843248"/>
                  </a:cubicBezTo>
                  <a:lnTo>
                    <a:pt x="265859" y="842010"/>
                  </a:lnTo>
                  <a:cubicBezTo>
                    <a:pt x="273289" y="827913"/>
                    <a:pt x="279194" y="816769"/>
                    <a:pt x="287576" y="813816"/>
                  </a:cubicBezTo>
                  <a:cubicBezTo>
                    <a:pt x="297291" y="810482"/>
                    <a:pt x="305102" y="812387"/>
                    <a:pt x="312341" y="819912"/>
                  </a:cubicBezTo>
                  <a:cubicBezTo>
                    <a:pt x="317199" y="824960"/>
                    <a:pt x="326724" y="833914"/>
                    <a:pt x="335486" y="836962"/>
                  </a:cubicBezTo>
                  <a:cubicBezTo>
                    <a:pt x="337392" y="837629"/>
                    <a:pt x="339106" y="838486"/>
                    <a:pt x="340630" y="839248"/>
                  </a:cubicBezTo>
                  <a:cubicBezTo>
                    <a:pt x="345297" y="841629"/>
                    <a:pt x="347869" y="842963"/>
                    <a:pt x="354727" y="835723"/>
                  </a:cubicBezTo>
                  <a:cubicBezTo>
                    <a:pt x="357108" y="833247"/>
                    <a:pt x="359204" y="831152"/>
                    <a:pt x="361013" y="829247"/>
                  </a:cubicBezTo>
                  <a:cubicBezTo>
                    <a:pt x="367490" y="822865"/>
                    <a:pt x="369681" y="820484"/>
                    <a:pt x="368919" y="817340"/>
                  </a:cubicBezTo>
                  <a:cubicBezTo>
                    <a:pt x="368348" y="815340"/>
                    <a:pt x="367205" y="812959"/>
                    <a:pt x="366062" y="810673"/>
                  </a:cubicBezTo>
                  <a:cubicBezTo>
                    <a:pt x="363871" y="806196"/>
                    <a:pt x="361299" y="801243"/>
                    <a:pt x="365395" y="799052"/>
                  </a:cubicBezTo>
                  <a:cubicBezTo>
                    <a:pt x="369015" y="797147"/>
                    <a:pt x="373682" y="793623"/>
                    <a:pt x="373586" y="784479"/>
                  </a:cubicBezTo>
                  <a:cubicBezTo>
                    <a:pt x="373586" y="782860"/>
                    <a:pt x="373491" y="778097"/>
                    <a:pt x="376825" y="776288"/>
                  </a:cubicBezTo>
                  <a:cubicBezTo>
                    <a:pt x="380159" y="774478"/>
                    <a:pt x="384064" y="777145"/>
                    <a:pt x="385779" y="778193"/>
                  </a:cubicBezTo>
                  <a:cubicBezTo>
                    <a:pt x="386064" y="778383"/>
                    <a:pt x="386446" y="778573"/>
                    <a:pt x="387017" y="778955"/>
                  </a:cubicBezTo>
                  <a:cubicBezTo>
                    <a:pt x="396542" y="784765"/>
                    <a:pt x="399304" y="784003"/>
                    <a:pt x="399876" y="783622"/>
                  </a:cubicBezTo>
                  <a:cubicBezTo>
                    <a:pt x="400923" y="783050"/>
                    <a:pt x="402161" y="782384"/>
                    <a:pt x="403400" y="781812"/>
                  </a:cubicBezTo>
                  <a:cubicBezTo>
                    <a:pt x="405781" y="780669"/>
                    <a:pt x="409115" y="779145"/>
                    <a:pt x="409496" y="777621"/>
                  </a:cubicBezTo>
                  <a:cubicBezTo>
                    <a:pt x="409496" y="777430"/>
                    <a:pt x="409687" y="776954"/>
                    <a:pt x="409020" y="775906"/>
                  </a:cubicBezTo>
                  <a:lnTo>
                    <a:pt x="408162" y="774478"/>
                  </a:lnTo>
                  <a:cubicBezTo>
                    <a:pt x="404353" y="768287"/>
                    <a:pt x="398542" y="758857"/>
                    <a:pt x="405114" y="747046"/>
                  </a:cubicBezTo>
                  <a:cubicBezTo>
                    <a:pt x="411210" y="736092"/>
                    <a:pt x="416354" y="728567"/>
                    <a:pt x="422926" y="725043"/>
                  </a:cubicBezTo>
                  <a:lnTo>
                    <a:pt x="423974" y="724472"/>
                  </a:lnTo>
                  <a:cubicBezTo>
                    <a:pt x="427879" y="722471"/>
                    <a:pt x="433785" y="719423"/>
                    <a:pt x="435118" y="714756"/>
                  </a:cubicBezTo>
                  <a:cubicBezTo>
                    <a:pt x="435785" y="712375"/>
                    <a:pt x="435309" y="709898"/>
                    <a:pt x="433594" y="706850"/>
                  </a:cubicBezTo>
                  <a:cubicBezTo>
                    <a:pt x="430927" y="702183"/>
                    <a:pt x="428165" y="698563"/>
                    <a:pt x="425974" y="695801"/>
                  </a:cubicBezTo>
                  <a:cubicBezTo>
                    <a:pt x="422164" y="690944"/>
                    <a:pt x="419212" y="687134"/>
                    <a:pt x="420164" y="681799"/>
                  </a:cubicBezTo>
                  <a:cubicBezTo>
                    <a:pt x="421021" y="677132"/>
                    <a:pt x="424546" y="671227"/>
                    <a:pt x="436356" y="669798"/>
                  </a:cubicBezTo>
                  <a:cubicBezTo>
                    <a:pt x="442929" y="668941"/>
                    <a:pt x="454644" y="668750"/>
                    <a:pt x="460264" y="671417"/>
                  </a:cubicBezTo>
                  <a:cubicBezTo>
                    <a:pt x="461217" y="671894"/>
                    <a:pt x="462360" y="672465"/>
                    <a:pt x="463502" y="673132"/>
                  </a:cubicBezTo>
                  <a:cubicBezTo>
                    <a:pt x="468170" y="675608"/>
                    <a:pt x="474647" y="679132"/>
                    <a:pt x="479314" y="678275"/>
                  </a:cubicBezTo>
                  <a:cubicBezTo>
                    <a:pt x="484553" y="677418"/>
                    <a:pt x="486744" y="675418"/>
                    <a:pt x="489125" y="665893"/>
                  </a:cubicBezTo>
                  <a:cubicBezTo>
                    <a:pt x="490268" y="661416"/>
                    <a:pt x="494363" y="657606"/>
                    <a:pt x="500364" y="655415"/>
                  </a:cubicBezTo>
                  <a:cubicBezTo>
                    <a:pt x="507889" y="652653"/>
                    <a:pt x="518938" y="652463"/>
                    <a:pt x="526558" y="658082"/>
                  </a:cubicBezTo>
                  <a:cubicBezTo>
                    <a:pt x="528463" y="659511"/>
                    <a:pt x="529987" y="659892"/>
                    <a:pt x="531035" y="659225"/>
                  </a:cubicBezTo>
                  <a:cubicBezTo>
                    <a:pt x="534178" y="657130"/>
                    <a:pt x="535035" y="647890"/>
                    <a:pt x="533892" y="643414"/>
                  </a:cubicBezTo>
                  <a:cubicBezTo>
                    <a:pt x="532845" y="639509"/>
                    <a:pt x="531035" y="636365"/>
                    <a:pt x="529130" y="632936"/>
                  </a:cubicBezTo>
                  <a:cubicBezTo>
                    <a:pt x="527892" y="630746"/>
                    <a:pt x="526558" y="628460"/>
                    <a:pt x="525510" y="625983"/>
                  </a:cubicBezTo>
                  <a:cubicBezTo>
                    <a:pt x="523034" y="620078"/>
                    <a:pt x="522462" y="610934"/>
                    <a:pt x="526177" y="605028"/>
                  </a:cubicBezTo>
                  <a:cubicBezTo>
                    <a:pt x="525510" y="603885"/>
                    <a:pt x="522938" y="601694"/>
                    <a:pt x="521224" y="600170"/>
                  </a:cubicBezTo>
                  <a:cubicBezTo>
                    <a:pt x="516557" y="596074"/>
                    <a:pt x="511223" y="591503"/>
                    <a:pt x="511699" y="586359"/>
                  </a:cubicBezTo>
                  <a:cubicBezTo>
                    <a:pt x="511890" y="584263"/>
                    <a:pt x="513318" y="582454"/>
                    <a:pt x="515414" y="580835"/>
                  </a:cubicBezTo>
                  <a:lnTo>
                    <a:pt x="446358" y="7144"/>
                  </a:lnTo>
                  <a:lnTo>
                    <a:pt x="169466" y="37243"/>
                  </a:lnTo>
                  <a:cubicBezTo>
                    <a:pt x="168704" y="38957"/>
                    <a:pt x="168037" y="40100"/>
                    <a:pt x="167656" y="40386"/>
                  </a:cubicBezTo>
                  <a:cubicBezTo>
                    <a:pt x="167942" y="40291"/>
                    <a:pt x="167656" y="40862"/>
                    <a:pt x="167465" y="41434"/>
                  </a:cubicBezTo>
                  <a:cubicBezTo>
                    <a:pt x="166513" y="44387"/>
                    <a:pt x="164608" y="50006"/>
                    <a:pt x="159084" y="52197"/>
                  </a:cubicBezTo>
                  <a:cubicBezTo>
                    <a:pt x="154988" y="53816"/>
                    <a:pt x="149844" y="53245"/>
                    <a:pt x="143463" y="50387"/>
                  </a:cubicBezTo>
                  <a:cubicBezTo>
                    <a:pt x="142605" y="54102"/>
                    <a:pt x="140224" y="59722"/>
                    <a:pt x="132985" y="65056"/>
                  </a:cubicBezTo>
                  <a:cubicBezTo>
                    <a:pt x="123174" y="72390"/>
                    <a:pt x="70882" y="82772"/>
                    <a:pt x="48880" y="82772"/>
                  </a:cubicBezTo>
                  <a:cubicBezTo>
                    <a:pt x="47260" y="82772"/>
                    <a:pt x="45831" y="82677"/>
                    <a:pt x="44593" y="82582"/>
                  </a:cubicBezTo>
                  <a:lnTo>
                    <a:pt x="83074" y="554641"/>
                  </a:lnTo>
                  <a:cubicBezTo>
                    <a:pt x="83455" y="555688"/>
                    <a:pt x="83265" y="556260"/>
                    <a:pt x="82884" y="556736"/>
                  </a:cubicBezTo>
                  <a:close/>
                </a:path>
              </a:pathLst>
            </a:custGeom>
            <a:solidFill>
              <a:schemeClr val="accent3"/>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66" name="Google Shape;66;p14"/>
            <p:cNvSpPr/>
            <p:nvPr/>
          </p:nvSpPr>
          <p:spPr>
            <a:xfrm>
              <a:off x="5403112" y="3746693"/>
              <a:ext cx="1684496" cy="874395"/>
            </a:xfrm>
            <a:custGeom>
              <a:avLst/>
              <a:gdLst/>
              <a:ahLst/>
              <a:cxnLst/>
              <a:rect l="l" t="t" r="r" b="b"/>
              <a:pathLst>
                <a:path w="1247775" h="647700" extrusionOk="0">
                  <a:moveTo>
                    <a:pt x="7144" y="628555"/>
                  </a:moveTo>
                  <a:lnTo>
                    <a:pt x="1244060" y="647986"/>
                  </a:lnTo>
                  <a:lnTo>
                    <a:pt x="1244537" y="205645"/>
                  </a:lnTo>
                  <a:cubicBezTo>
                    <a:pt x="1243870" y="204406"/>
                    <a:pt x="1241679" y="200978"/>
                    <a:pt x="1238536" y="200311"/>
                  </a:cubicBezTo>
                  <a:cubicBezTo>
                    <a:pt x="1236535" y="199834"/>
                    <a:pt x="1234154" y="200596"/>
                    <a:pt x="1231677" y="202597"/>
                  </a:cubicBezTo>
                  <a:cubicBezTo>
                    <a:pt x="1225582" y="207550"/>
                    <a:pt x="1218628" y="209550"/>
                    <a:pt x="1212056" y="208312"/>
                  </a:cubicBezTo>
                  <a:cubicBezTo>
                    <a:pt x="1206437" y="207264"/>
                    <a:pt x="1201864" y="203930"/>
                    <a:pt x="1199007" y="198882"/>
                  </a:cubicBezTo>
                  <a:cubicBezTo>
                    <a:pt x="1196721" y="194786"/>
                    <a:pt x="1195578" y="190405"/>
                    <a:pt x="1194626" y="186595"/>
                  </a:cubicBezTo>
                  <a:cubicBezTo>
                    <a:pt x="1193197" y="180975"/>
                    <a:pt x="1192054" y="176594"/>
                    <a:pt x="1188148" y="174022"/>
                  </a:cubicBezTo>
                  <a:cubicBezTo>
                    <a:pt x="1181957" y="170021"/>
                    <a:pt x="1180910" y="165449"/>
                    <a:pt x="1180052" y="161925"/>
                  </a:cubicBezTo>
                  <a:cubicBezTo>
                    <a:pt x="1179671" y="160401"/>
                    <a:pt x="1179385" y="159163"/>
                    <a:pt x="1178814" y="158115"/>
                  </a:cubicBezTo>
                  <a:cubicBezTo>
                    <a:pt x="1176147" y="153638"/>
                    <a:pt x="1172908" y="148209"/>
                    <a:pt x="1168051" y="146875"/>
                  </a:cubicBezTo>
                  <a:cubicBezTo>
                    <a:pt x="1161574" y="145066"/>
                    <a:pt x="1148334" y="136874"/>
                    <a:pt x="1145096" y="134017"/>
                  </a:cubicBezTo>
                  <a:cubicBezTo>
                    <a:pt x="1142333" y="131540"/>
                    <a:pt x="1133475" y="122777"/>
                    <a:pt x="1134999" y="114109"/>
                  </a:cubicBezTo>
                  <a:cubicBezTo>
                    <a:pt x="1135856" y="109442"/>
                    <a:pt x="1139380" y="105823"/>
                    <a:pt x="1145572" y="103346"/>
                  </a:cubicBezTo>
                  <a:cubicBezTo>
                    <a:pt x="1155954" y="99155"/>
                    <a:pt x="1161383" y="98393"/>
                    <a:pt x="1165098" y="97917"/>
                  </a:cubicBezTo>
                  <a:cubicBezTo>
                    <a:pt x="1168241" y="97536"/>
                    <a:pt x="1169670" y="97346"/>
                    <a:pt x="1172242" y="95250"/>
                  </a:cubicBezTo>
                  <a:cubicBezTo>
                    <a:pt x="1179100" y="89630"/>
                    <a:pt x="1188815" y="78486"/>
                    <a:pt x="1188434" y="72866"/>
                  </a:cubicBezTo>
                  <a:cubicBezTo>
                    <a:pt x="1188244" y="70199"/>
                    <a:pt x="1188815" y="67628"/>
                    <a:pt x="1189386" y="65151"/>
                  </a:cubicBezTo>
                  <a:cubicBezTo>
                    <a:pt x="1190625" y="59627"/>
                    <a:pt x="1191101" y="56674"/>
                    <a:pt x="1186910" y="54007"/>
                  </a:cubicBezTo>
                  <a:cubicBezTo>
                    <a:pt x="1178528" y="48768"/>
                    <a:pt x="1171003" y="46768"/>
                    <a:pt x="1168146" y="48863"/>
                  </a:cubicBezTo>
                  <a:cubicBezTo>
                    <a:pt x="1164526" y="51625"/>
                    <a:pt x="1156049" y="58198"/>
                    <a:pt x="1147095" y="51721"/>
                  </a:cubicBezTo>
                  <a:cubicBezTo>
                    <a:pt x="1140714" y="47149"/>
                    <a:pt x="1132427" y="34862"/>
                    <a:pt x="1129855" y="30956"/>
                  </a:cubicBezTo>
                  <a:cubicBezTo>
                    <a:pt x="1069752" y="36004"/>
                    <a:pt x="988790" y="38100"/>
                    <a:pt x="898017" y="38100"/>
                  </a:cubicBezTo>
                  <a:cubicBezTo>
                    <a:pt x="556831" y="38100"/>
                    <a:pt x="76676" y="9525"/>
                    <a:pt x="38195" y="7144"/>
                  </a:cubicBezTo>
                  <a:lnTo>
                    <a:pt x="7144" y="628555"/>
                  </a:lnTo>
                  <a:close/>
                </a:path>
              </a:pathLst>
            </a:custGeom>
            <a:solidFill>
              <a:schemeClr val="accent3"/>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67" name="Google Shape;67;p14"/>
            <p:cNvSpPr/>
            <p:nvPr/>
          </p:nvSpPr>
          <p:spPr>
            <a:xfrm>
              <a:off x="5192761" y="1126443"/>
              <a:ext cx="1478756" cy="977265"/>
            </a:xfrm>
            <a:custGeom>
              <a:avLst/>
              <a:gdLst/>
              <a:ahLst/>
              <a:cxnLst/>
              <a:rect l="l" t="t" r="r" b="b"/>
              <a:pathLst>
                <a:path w="1095375" h="723900" extrusionOk="0">
                  <a:moveTo>
                    <a:pt x="1080325" y="718947"/>
                  </a:moveTo>
                  <a:cubicBezTo>
                    <a:pt x="1080040" y="712661"/>
                    <a:pt x="1080325" y="697325"/>
                    <a:pt x="1080707" y="675704"/>
                  </a:cubicBezTo>
                  <a:lnTo>
                    <a:pt x="1080802" y="669512"/>
                  </a:lnTo>
                  <a:cubicBezTo>
                    <a:pt x="1080897" y="661702"/>
                    <a:pt x="1083945" y="656082"/>
                    <a:pt x="1086898" y="650653"/>
                  </a:cubicBezTo>
                  <a:cubicBezTo>
                    <a:pt x="1088898" y="646938"/>
                    <a:pt x="1090993" y="643128"/>
                    <a:pt x="1092232" y="638461"/>
                  </a:cubicBezTo>
                  <a:cubicBezTo>
                    <a:pt x="1094137" y="631031"/>
                    <a:pt x="1087469" y="625602"/>
                    <a:pt x="1081564" y="620840"/>
                  </a:cubicBezTo>
                  <a:cubicBezTo>
                    <a:pt x="1079468" y="619125"/>
                    <a:pt x="1077468" y="617506"/>
                    <a:pt x="1076040" y="615982"/>
                  </a:cubicBezTo>
                  <a:cubicBezTo>
                    <a:pt x="1072992" y="612743"/>
                    <a:pt x="1072229" y="609219"/>
                    <a:pt x="1071277" y="605123"/>
                  </a:cubicBezTo>
                  <a:cubicBezTo>
                    <a:pt x="1070324" y="600647"/>
                    <a:pt x="1068991" y="595027"/>
                    <a:pt x="1064323" y="587216"/>
                  </a:cubicBezTo>
                  <a:cubicBezTo>
                    <a:pt x="1055084" y="571691"/>
                    <a:pt x="1054608" y="568262"/>
                    <a:pt x="1054132" y="557594"/>
                  </a:cubicBezTo>
                  <a:cubicBezTo>
                    <a:pt x="1053942" y="552831"/>
                    <a:pt x="1055656" y="548450"/>
                    <a:pt x="1057370" y="544163"/>
                  </a:cubicBezTo>
                  <a:cubicBezTo>
                    <a:pt x="1059561" y="538639"/>
                    <a:pt x="1061657" y="533305"/>
                    <a:pt x="1059466" y="527685"/>
                  </a:cubicBezTo>
                  <a:cubicBezTo>
                    <a:pt x="1056227" y="519303"/>
                    <a:pt x="1058323" y="512445"/>
                    <a:pt x="1060799" y="504539"/>
                  </a:cubicBezTo>
                  <a:cubicBezTo>
                    <a:pt x="1061942" y="500920"/>
                    <a:pt x="1063085" y="497205"/>
                    <a:pt x="1063847" y="492919"/>
                  </a:cubicBezTo>
                  <a:cubicBezTo>
                    <a:pt x="1064705" y="488252"/>
                    <a:pt x="1062228" y="483013"/>
                    <a:pt x="1059371" y="477012"/>
                  </a:cubicBezTo>
                  <a:cubicBezTo>
                    <a:pt x="1054703" y="467296"/>
                    <a:pt x="1048893" y="455105"/>
                    <a:pt x="1057180" y="440531"/>
                  </a:cubicBezTo>
                  <a:cubicBezTo>
                    <a:pt x="1066324" y="424434"/>
                    <a:pt x="1057466" y="408908"/>
                    <a:pt x="1050417" y="396431"/>
                  </a:cubicBezTo>
                  <a:cubicBezTo>
                    <a:pt x="1048417" y="392906"/>
                    <a:pt x="1046512" y="389573"/>
                    <a:pt x="1045273" y="386525"/>
                  </a:cubicBezTo>
                  <a:cubicBezTo>
                    <a:pt x="1041559" y="377571"/>
                    <a:pt x="1042035" y="360521"/>
                    <a:pt x="1042416" y="345472"/>
                  </a:cubicBezTo>
                  <a:cubicBezTo>
                    <a:pt x="1042607" y="337757"/>
                    <a:pt x="1042797" y="331089"/>
                    <a:pt x="1042321" y="327184"/>
                  </a:cubicBezTo>
                  <a:cubicBezTo>
                    <a:pt x="1041559" y="320802"/>
                    <a:pt x="1036415" y="310134"/>
                    <a:pt x="1031367" y="299752"/>
                  </a:cubicBezTo>
                  <a:cubicBezTo>
                    <a:pt x="1027557" y="291941"/>
                    <a:pt x="1024033" y="284607"/>
                    <a:pt x="1022128" y="278702"/>
                  </a:cubicBezTo>
                  <a:cubicBezTo>
                    <a:pt x="1020127" y="272701"/>
                    <a:pt x="1021556" y="267748"/>
                    <a:pt x="1023175" y="262128"/>
                  </a:cubicBezTo>
                  <a:cubicBezTo>
                    <a:pt x="1025557" y="253746"/>
                    <a:pt x="1028509" y="243269"/>
                    <a:pt x="1021842" y="222980"/>
                  </a:cubicBezTo>
                  <a:cubicBezTo>
                    <a:pt x="1011269" y="190881"/>
                    <a:pt x="1016222" y="172403"/>
                    <a:pt x="1019556" y="160211"/>
                  </a:cubicBezTo>
                  <a:lnTo>
                    <a:pt x="1020413" y="157163"/>
                  </a:lnTo>
                  <a:cubicBezTo>
                    <a:pt x="1022985" y="147257"/>
                    <a:pt x="1019937" y="144209"/>
                    <a:pt x="1014984" y="139160"/>
                  </a:cubicBezTo>
                  <a:lnTo>
                    <a:pt x="1014222" y="138398"/>
                  </a:lnTo>
                  <a:cubicBezTo>
                    <a:pt x="1007364" y="131445"/>
                    <a:pt x="1005459" y="124873"/>
                    <a:pt x="1015555" y="110395"/>
                  </a:cubicBezTo>
                  <a:cubicBezTo>
                    <a:pt x="1023747" y="98584"/>
                    <a:pt x="1019080" y="92202"/>
                    <a:pt x="1013555" y="84773"/>
                  </a:cubicBezTo>
                  <a:lnTo>
                    <a:pt x="1012031" y="82677"/>
                  </a:lnTo>
                  <a:cubicBezTo>
                    <a:pt x="1007364" y="76200"/>
                    <a:pt x="1007078" y="68199"/>
                    <a:pt x="1007269" y="64103"/>
                  </a:cubicBezTo>
                  <a:cubicBezTo>
                    <a:pt x="629793" y="56293"/>
                    <a:pt x="111443" y="10573"/>
                    <a:pt x="72580" y="7144"/>
                  </a:cubicBezTo>
                  <a:lnTo>
                    <a:pt x="7144" y="646462"/>
                  </a:lnTo>
                  <a:cubicBezTo>
                    <a:pt x="365855" y="671798"/>
                    <a:pt x="1036034" y="718376"/>
                    <a:pt x="1080325" y="718947"/>
                  </a:cubicBezTo>
                  <a:close/>
                </a:path>
              </a:pathLst>
            </a:custGeom>
            <a:solidFill>
              <a:schemeClr val="accent3"/>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68" name="Google Shape;68;p14"/>
            <p:cNvSpPr/>
            <p:nvPr/>
          </p:nvSpPr>
          <p:spPr>
            <a:xfrm>
              <a:off x="6638546" y="2762700"/>
              <a:ext cx="1375886" cy="874395"/>
            </a:xfrm>
            <a:custGeom>
              <a:avLst/>
              <a:gdLst/>
              <a:ahLst/>
              <a:cxnLst/>
              <a:rect l="l" t="t" r="r" b="b"/>
              <a:pathLst>
                <a:path w="1019175" h="647700" extrusionOk="0">
                  <a:moveTo>
                    <a:pt x="24042" y="71818"/>
                  </a:moveTo>
                  <a:cubicBezTo>
                    <a:pt x="24042" y="83915"/>
                    <a:pt x="25185" y="89916"/>
                    <a:pt x="35948" y="97250"/>
                  </a:cubicBezTo>
                  <a:cubicBezTo>
                    <a:pt x="47473" y="105061"/>
                    <a:pt x="42996" y="119729"/>
                    <a:pt x="40520" y="127635"/>
                  </a:cubicBezTo>
                  <a:cubicBezTo>
                    <a:pt x="40234" y="128683"/>
                    <a:pt x="39853" y="129635"/>
                    <a:pt x="39662" y="130492"/>
                  </a:cubicBezTo>
                  <a:cubicBezTo>
                    <a:pt x="37852" y="137446"/>
                    <a:pt x="29661" y="146209"/>
                    <a:pt x="22041" y="153924"/>
                  </a:cubicBezTo>
                  <a:cubicBezTo>
                    <a:pt x="15278" y="160592"/>
                    <a:pt x="12802" y="164116"/>
                    <a:pt x="8516" y="172974"/>
                  </a:cubicBezTo>
                  <a:cubicBezTo>
                    <a:pt x="5086" y="180022"/>
                    <a:pt x="8325" y="187452"/>
                    <a:pt x="15564" y="198596"/>
                  </a:cubicBezTo>
                  <a:cubicBezTo>
                    <a:pt x="18517" y="203263"/>
                    <a:pt x="20898" y="206216"/>
                    <a:pt x="23089" y="209169"/>
                  </a:cubicBezTo>
                  <a:cubicBezTo>
                    <a:pt x="25851" y="212693"/>
                    <a:pt x="28423" y="216122"/>
                    <a:pt x="31757" y="221837"/>
                  </a:cubicBezTo>
                  <a:cubicBezTo>
                    <a:pt x="34995" y="227362"/>
                    <a:pt x="35090" y="233363"/>
                    <a:pt x="32138" y="237744"/>
                  </a:cubicBezTo>
                  <a:cubicBezTo>
                    <a:pt x="30899" y="239554"/>
                    <a:pt x="29280" y="240887"/>
                    <a:pt x="27375" y="241840"/>
                  </a:cubicBezTo>
                  <a:cubicBezTo>
                    <a:pt x="27089" y="244888"/>
                    <a:pt x="27661" y="253651"/>
                    <a:pt x="40615" y="261080"/>
                  </a:cubicBezTo>
                  <a:cubicBezTo>
                    <a:pt x="49473" y="266128"/>
                    <a:pt x="53474" y="269938"/>
                    <a:pt x="54045" y="273939"/>
                  </a:cubicBezTo>
                  <a:cubicBezTo>
                    <a:pt x="54617" y="277559"/>
                    <a:pt x="52140" y="280225"/>
                    <a:pt x="49949" y="282511"/>
                  </a:cubicBezTo>
                  <a:lnTo>
                    <a:pt x="49283" y="283273"/>
                  </a:lnTo>
                  <a:cubicBezTo>
                    <a:pt x="45473" y="287369"/>
                    <a:pt x="39758" y="293656"/>
                    <a:pt x="38710" y="298228"/>
                  </a:cubicBezTo>
                  <a:cubicBezTo>
                    <a:pt x="38519" y="298990"/>
                    <a:pt x="41472" y="300419"/>
                    <a:pt x="42901" y="301085"/>
                  </a:cubicBezTo>
                  <a:cubicBezTo>
                    <a:pt x="46139" y="302705"/>
                    <a:pt x="50712" y="304990"/>
                    <a:pt x="49473" y="309467"/>
                  </a:cubicBezTo>
                  <a:lnTo>
                    <a:pt x="49187" y="310515"/>
                  </a:lnTo>
                  <a:cubicBezTo>
                    <a:pt x="48426" y="313182"/>
                    <a:pt x="47568" y="316230"/>
                    <a:pt x="49092" y="318516"/>
                  </a:cubicBezTo>
                  <a:cubicBezTo>
                    <a:pt x="50521" y="320802"/>
                    <a:pt x="54426" y="322326"/>
                    <a:pt x="60141" y="323088"/>
                  </a:cubicBezTo>
                  <a:cubicBezTo>
                    <a:pt x="67190" y="324040"/>
                    <a:pt x="72143" y="326517"/>
                    <a:pt x="74905" y="330517"/>
                  </a:cubicBezTo>
                  <a:cubicBezTo>
                    <a:pt x="79000" y="336423"/>
                    <a:pt x="77191" y="343948"/>
                    <a:pt x="76334" y="347567"/>
                  </a:cubicBezTo>
                  <a:cubicBezTo>
                    <a:pt x="75476" y="351377"/>
                    <a:pt x="78334" y="356711"/>
                    <a:pt x="84811" y="363474"/>
                  </a:cubicBezTo>
                  <a:lnTo>
                    <a:pt x="85477" y="364141"/>
                  </a:lnTo>
                  <a:cubicBezTo>
                    <a:pt x="89859" y="368332"/>
                    <a:pt x="90335" y="371761"/>
                    <a:pt x="79000" y="396621"/>
                  </a:cubicBezTo>
                  <a:cubicBezTo>
                    <a:pt x="68999" y="418529"/>
                    <a:pt x="80143" y="423577"/>
                    <a:pt x="92907" y="429482"/>
                  </a:cubicBezTo>
                  <a:cubicBezTo>
                    <a:pt x="94812" y="430339"/>
                    <a:pt x="96717" y="431197"/>
                    <a:pt x="98527" y="432149"/>
                  </a:cubicBezTo>
                  <a:cubicBezTo>
                    <a:pt x="110528" y="438245"/>
                    <a:pt x="122054" y="447294"/>
                    <a:pt x="116244" y="467582"/>
                  </a:cubicBezTo>
                  <a:cubicBezTo>
                    <a:pt x="111767" y="483203"/>
                    <a:pt x="116529" y="487966"/>
                    <a:pt x="123673" y="495205"/>
                  </a:cubicBezTo>
                  <a:cubicBezTo>
                    <a:pt x="124816" y="496443"/>
                    <a:pt x="126054" y="497586"/>
                    <a:pt x="127292" y="498634"/>
                  </a:cubicBezTo>
                  <a:cubicBezTo>
                    <a:pt x="131864" y="502920"/>
                    <a:pt x="136151" y="506921"/>
                    <a:pt x="136055" y="511969"/>
                  </a:cubicBezTo>
                  <a:cubicBezTo>
                    <a:pt x="135960" y="514921"/>
                    <a:pt x="134341" y="517779"/>
                    <a:pt x="131198" y="520446"/>
                  </a:cubicBezTo>
                  <a:cubicBezTo>
                    <a:pt x="126435" y="524447"/>
                    <a:pt x="126435" y="526351"/>
                    <a:pt x="126340" y="531495"/>
                  </a:cubicBezTo>
                  <a:cubicBezTo>
                    <a:pt x="126245" y="535686"/>
                    <a:pt x="126149" y="541401"/>
                    <a:pt x="123482" y="550545"/>
                  </a:cubicBezTo>
                  <a:cubicBezTo>
                    <a:pt x="121006" y="559117"/>
                    <a:pt x="123197" y="563404"/>
                    <a:pt x="125387" y="567785"/>
                  </a:cubicBezTo>
                  <a:cubicBezTo>
                    <a:pt x="128245" y="573500"/>
                    <a:pt x="131198" y="579406"/>
                    <a:pt x="124530" y="592264"/>
                  </a:cubicBezTo>
                  <a:cubicBezTo>
                    <a:pt x="113862" y="612838"/>
                    <a:pt x="120815" y="617030"/>
                    <a:pt x="137484" y="627221"/>
                  </a:cubicBezTo>
                  <a:cubicBezTo>
                    <a:pt x="141866" y="629888"/>
                    <a:pt x="145199" y="633031"/>
                    <a:pt x="147676" y="636270"/>
                  </a:cubicBezTo>
                  <a:lnTo>
                    <a:pt x="783660" y="624935"/>
                  </a:lnTo>
                  <a:cubicBezTo>
                    <a:pt x="784517" y="624935"/>
                    <a:pt x="785375" y="625412"/>
                    <a:pt x="785851" y="626173"/>
                  </a:cubicBezTo>
                  <a:cubicBezTo>
                    <a:pt x="787375" y="628745"/>
                    <a:pt x="792423" y="635698"/>
                    <a:pt x="797471" y="636270"/>
                  </a:cubicBezTo>
                  <a:cubicBezTo>
                    <a:pt x="803663" y="637032"/>
                    <a:pt x="814426" y="641223"/>
                    <a:pt x="818617" y="642747"/>
                  </a:cubicBezTo>
                  <a:lnTo>
                    <a:pt x="819855" y="643223"/>
                  </a:lnTo>
                  <a:lnTo>
                    <a:pt x="819760" y="643509"/>
                  </a:lnTo>
                  <a:cubicBezTo>
                    <a:pt x="821665" y="644080"/>
                    <a:pt x="825285" y="645890"/>
                    <a:pt x="832142" y="649224"/>
                  </a:cubicBezTo>
                  <a:cubicBezTo>
                    <a:pt x="835571" y="644652"/>
                    <a:pt x="836238" y="641604"/>
                    <a:pt x="833381" y="635794"/>
                  </a:cubicBezTo>
                  <a:cubicBezTo>
                    <a:pt x="830047" y="628745"/>
                    <a:pt x="832047" y="625602"/>
                    <a:pt x="834047" y="622554"/>
                  </a:cubicBezTo>
                  <a:cubicBezTo>
                    <a:pt x="834619" y="621601"/>
                    <a:pt x="835286" y="620649"/>
                    <a:pt x="835762" y="619411"/>
                  </a:cubicBezTo>
                  <a:cubicBezTo>
                    <a:pt x="837667" y="614934"/>
                    <a:pt x="843001" y="614267"/>
                    <a:pt x="848716" y="613505"/>
                  </a:cubicBezTo>
                  <a:cubicBezTo>
                    <a:pt x="851955" y="613029"/>
                    <a:pt x="855669" y="612553"/>
                    <a:pt x="859003" y="611410"/>
                  </a:cubicBezTo>
                  <a:cubicBezTo>
                    <a:pt x="867670" y="608266"/>
                    <a:pt x="869195" y="605504"/>
                    <a:pt x="869385" y="600170"/>
                  </a:cubicBezTo>
                  <a:cubicBezTo>
                    <a:pt x="869480" y="598075"/>
                    <a:pt x="869290" y="595789"/>
                    <a:pt x="869099" y="593598"/>
                  </a:cubicBezTo>
                  <a:cubicBezTo>
                    <a:pt x="868719" y="588073"/>
                    <a:pt x="868337" y="582835"/>
                    <a:pt x="871100" y="579406"/>
                  </a:cubicBezTo>
                  <a:cubicBezTo>
                    <a:pt x="875386" y="574167"/>
                    <a:pt x="876529" y="569786"/>
                    <a:pt x="874338" y="566261"/>
                  </a:cubicBezTo>
                  <a:cubicBezTo>
                    <a:pt x="870338" y="559689"/>
                    <a:pt x="872338" y="555117"/>
                    <a:pt x="874243" y="550640"/>
                  </a:cubicBezTo>
                  <a:lnTo>
                    <a:pt x="874624" y="549783"/>
                  </a:lnTo>
                  <a:cubicBezTo>
                    <a:pt x="875957" y="546735"/>
                    <a:pt x="879005" y="543878"/>
                    <a:pt x="882911" y="540353"/>
                  </a:cubicBezTo>
                  <a:cubicBezTo>
                    <a:pt x="885768" y="537781"/>
                    <a:pt x="889007" y="534829"/>
                    <a:pt x="891864" y="531400"/>
                  </a:cubicBezTo>
                  <a:cubicBezTo>
                    <a:pt x="898151" y="523970"/>
                    <a:pt x="900436" y="517684"/>
                    <a:pt x="902913" y="507301"/>
                  </a:cubicBezTo>
                  <a:cubicBezTo>
                    <a:pt x="903580" y="504349"/>
                    <a:pt x="902913" y="501491"/>
                    <a:pt x="900818" y="498729"/>
                  </a:cubicBezTo>
                  <a:cubicBezTo>
                    <a:pt x="897674" y="494538"/>
                    <a:pt x="892531" y="492252"/>
                    <a:pt x="890721" y="492252"/>
                  </a:cubicBezTo>
                  <a:cubicBezTo>
                    <a:pt x="885292" y="492062"/>
                    <a:pt x="879863" y="484346"/>
                    <a:pt x="872910" y="473488"/>
                  </a:cubicBezTo>
                  <a:cubicBezTo>
                    <a:pt x="867670" y="465391"/>
                    <a:pt x="869766" y="451580"/>
                    <a:pt x="870814" y="444913"/>
                  </a:cubicBezTo>
                  <a:lnTo>
                    <a:pt x="871005" y="443294"/>
                  </a:lnTo>
                  <a:cubicBezTo>
                    <a:pt x="871767" y="437864"/>
                    <a:pt x="876529" y="429958"/>
                    <a:pt x="883292" y="426244"/>
                  </a:cubicBezTo>
                  <a:cubicBezTo>
                    <a:pt x="887387" y="423958"/>
                    <a:pt x="893483" y="424720"/>
                    <a:pt x="899389" y="425482"/>
                  </a:cubicBezTo>
                  <a:cubicBezTo>
                    <a:pt x="903104" y="425958"/>
                    <a:pt x="906913" y="426434"/>
                    <a:pt x="909390" y="425958"/>
                  </a:cubicBezTo>
                  <a:cubicBezTo>
                    <a:pt x="912819" y="425291"/>
                    <a:pt x="916820" y="422720"/>
                    <a:pt x="920725" y="420243"/>
                  </a:cubicBezTo>
                  <a:cubicBezTo>
                    <a:pt x="923677" y="418338"/>
                    <a:pt x="926726" y="416338"/>
                    <a:pt x="929774" y="415099"/>
                  </a:cubicBezTo>
                  <a:cubicBezTo>
                    <a:pt x="934345" y="413195"/>
                    <a:pt x="937965" y="413956"/>
                    <a:pt x="941775" y="414719"/>
                  </a:cubicBezTo>
                  <a:cubicBezTo>
                    <a:pt x="944442" y="415290"/>
                    <a:pt x="947205" y="415862"/>
                    <a:pt x="950919" y="415671"/>
                  </a:cubicBezTo>
                  <a:cubicBezTo>
                    <a:pt x="956253" y="415480"/>
                    <a:pt x="956443" y="415195"/>
                    <a:pt x="959206" y="411956"/>
                  </a:cubicBezTo>
                  <a:cubicBezTo>
                    <a:pt x="960635" y="410337"/>
                    <a:pt x="962540" y="408051"/>
                    <a:pt x="965778" y="405003"/>
                  </a:cubicBezTo>
                  <a:cubicBezTo>
                    <a:pt x="970826" y="400240"/>
                    <a:pt x="975017" y="397764"/>
                    <a:pt x="978828" y="395669"/>
                  </a:cubicBezTo>
                  <a:cubicBezTo>
                    <a:pt x="982542" y="393573"/>
                    <a:pt x="985495" y="391858"/>
                    <a:pt x="987971" y="388525"/>
                  </a:cubicBezTo>
                  <a:cubicBezTo>
                    <a:pt x="990924" y="384524"/>
                    <a:pt x="989114" y="379000"/>
                    <a:pt x="987304" y="373666"/>
                  </a:cubicBezTo>
                  <a:cubicBezTo>
                    <a:pt x="986352" y="370904"/>
                    <a:pt x="985495" y="368237"/>
                    <a:pt x="985209" y="365760"/>
                  </a:cubicBezTo>
                  <a:cubicBezTo>
                    <a:pt x="984257" y="356616"/>
                    <a:pt x="987114" y="354711"/>
                    <a:pt x="1005688" y="347186"/>
                  </a:cubicBezTo>
                  <a:cubicBezTo>
                    <a:pt x="1021880" y="340614"/>
                    <a:pt x="1020833" y="330708"/>
                    <a:pt x="1020356" y="325946"/>
                  </a:cubicBezTo>
                  <a:lnTo>
                    <a:pt x="1020261" y="325279"/>
                  </a:lnTo>
                  <a:cubicBezTo>
                    <a:pt x="1020070" y="322897"/>
                    <a:pt x="1017880" y="317278"/>
                    <a:pt x="1015879" y="311848"/>
                  </a:cubicBezTo>
                  <a:cubicBezTo>
                    <a:pt x="1014451" y="308134"/>
                    <a:pt x="1013022" y="304229"/>
                    <a:pt x="1011879" y="300799"/>
                  </a:cubicBezTo>
                  <a:cubicBezTo>
                    <a:pt x="1010355" y="296037"/>
                    <a:pt x="1007879" y="295084"/>
                    <a:pt x="1000259" y="292798"/>
                  </a:cubicBezTo>
                  <a:cubicBezTo>
                    <a:pt x="997401" y="291941"/>
                    <a:pt x="993782" y="290893"/>
                    <a:pt x="989496" y="289274"/>
                  </a:cubicBezTo>
                  <a:cubicBezTo>
                    <a:pt x="980827" y="285940"/>
                    <a:pt x="978161" y="278797"/>
                    <a:pt x="975493" y="271748"/>
                  </a:cubicBezTo>
                  <a:cubicBezTo>
                    <a:pt x="973208" y="265747"/>
                    <a:pt x="970826" y="259556"/>
                    <a:pt x="964730" y="254794"/>
                  </a:cubicBezTo>
                  <a:cubicBezTo>
                    <a:pt x="950348" y="243745"/>
                    <a:pt x="943776" y="238411"/>
                    <a:pt x="941299" y="232791"/>
                  </a:cubicBezTo>
                  <a:cubicBezTo>
                    <a:pt x="939489" y="228695"/>
                    <a:pt x="940442" y="220599"/>
                    <a:pt x="941871" y="209645"/>
                  </a:cubicBezTo>
                  <a:cubicBezTo>
                    <a:pt x="942251" y="206978"/>
                    <a:pt x="942537" y="204502"/>
                    <a:pt x="942823" y="202406"/>
                  </a:cubicBezTo>
                  <a:cubicBezTo>
                    <a:pt x="943109" y="199358"/>
                    <a:pt x="941489" y="198406"/>
                    <a:pt x="936727" y="196596"/>
                  </a:cubicBezTo>
                  <a:cubicBezTo>
                    <a:pt x="933393" y="195358"/>
                    <a:pt x="929678" y="193929"/>
                    <a:pt x="927297" y="190500"/>
                  </a:cubicBezTo>
                  <a:cubicBezTo>
                    <a:pt x="924535" y="186690"/>
                    <a:pt x="917010" y="181642"/>
                    <a:pt x="905009" y="175450"/>
                  </a:cubicBezTo>
                  <a:lnTo>
                    <a:pt x="903008" y="174403"/>
                  </a:lnTo>
                  <a:cubicBezTo>
                    <a:pt x="899293" y="172402"/>
                    <a:pt x="893007" y="168973"/>
                    <a:pt x="882339" y="168783"/>
                  </a:cubicBezTo>
                  <a:cubicBezTo>
                    <a:pt x="872147" y="168592"/>
                    <a:pt x="869957" y="166021"/>
                    <a:pt x="867480" y="161925"/>
                  </a:cubicBezTo>
                  <a:cubicBezTo>
                    <a:pt x="866909" y="161068"/>
                    <a:pt x="866432" y="160020"/>
                    <a:pt x="865575" y="159067"/>
                  </a:cubicBezTo>
                  <a:cubicBezTo>
                    <a:pt x="861575" y="154305"/>
                    <a:pt x="856907" y="143446"/>
                    <a:pt x="853669" y="135255"/>
                  </a:cubicBezTo>
                  <a:cubicBezTo>
                    <a:pt x="853002" y="133636"/>
                    <a:pt x="852431" y="131921"/>
                    <a:pt x="851764" y="130207"/>
                  </a:cubicBezTo>
                  <a:cubicBezTo>
                    <a:pt x="849763" y="124777"/>
                    <a:pt x="847763" y="119063"/>
                    <a:pt x="844620" y="114871"/>
                  </a:cubicBezTo>
                  <a:cubicBezTo>
                    <a:pt x="840048" y="108585"/>
                    <a:pt x="834333" y="99536"/>
                    <a:pt x="838810" y="93726"/>
                  </a:cubicBezTo>
                  <a:cubicBezTo>
                    <a:pt x="841382" y="90392"/>
                    <a:pt x="840715" y="84772"/>
                    <a:pt x="840048" y="79343"/>
                  </a:cubicBezTo>
                  <a:lnTo>
                    <a:pt x="839953" y="78391"/>
                  </a:lnTo>
                  <a:cubicBezTo>
                    <a:pt x="839381" y="74009"/>
                    <a:pt x="841763" y="70580"/>
                    <a:pt x="844429" y="66675"/>
                  </a:cubicBezTo>
                  <a:cubicBezTo>
                    <a:pt x="846430" y="63817"/>
                    <a:pt x="848620" y="60484"/>
                    <a:pt x="850621" y="55817"/>
                  </a:cubicBezTo>
                  <a:cubicBezTo>
                    <a:pt x="851573" y="53435"/>
                    <a:pt x="851573" y="51435"/>
                    <a:pt x="850621" y="49435"/>
                  </a:cubicBezTo>
                  <a:cubicBezTo>
                    <a:pt x="848240" y="44863"/>
                    <a:pt x="840810" y="42100"/>
                    <a:pt x="836714" y="41243"/>
                  </a:cubicBezTo>
                  <a:cubicBezTo>
                    <a:pt x="827666" y="39338"/>
                    <a:pt x="825951" y="28480"/>
                    <a:pt x="825379" y="19336"/>
                  </a:cubicBezTo>
                  <a:cubicBezTo>
                    <a:pt x="824903" y="10858"/>
                    <a:pt x="818998" y="7810"/>
                    <a:pt x="817569" y="7144"/>
                  </a:cubicBezTo>
                  <a:lnTo>
                    <a:pt x="30423" y="18288"/>
                  </a:lnTo>
                  <a:cubicBezTo>
                    <a:pt x="30899" y="21431"/>
                    <a:pt x="31662" y="24860"/>
                    <a:pt x="32423" y="28194"/>
                  </a:cubicBezTo>
                  <a:cubicBezTo>
                    <a:pt x="34710" y="37528"/>
                    <a:pt x="36805" y="46292"/>
                    <a:pt x="31662" y="50863"/>
                  </a:cubicBezTo>
                  <a:cubicBezTo>
                    <a:pt x="25946" y="55150"/>
                    <a:pt x="24042" y="59150"/>
                    <a:pt x="24042" y="71818"/>
                  </a:cubicBezTo>
                  <a:close/>
                </a:path>
              </a:pathLst>
            </a:custGeom>
            <a:solidFill>
              <a:srgbClr val="002B8B"/>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69" name="Google Shape;69;p14"/>
            <p:cNvSpPr/>
            <p:nvPr/>
          </p:nvSpPr>
          <p:spPr>
            <a:xfrm>
              <a:off x="5105458" y="1996388"/>
              <a:ext cx="1594485" cy="1092994"/>
            </a:xfrm>
            <a:custGeom>
              <a:avLst/>
              <a:gdLst/>
              <a:ahLst/>
              <a:cxnLst/>
              <a:rect l="l" t="t" r="r" b="b"/>
              <a:pathLst>
                <a:path w="1181100" h="809625" extrusionOk="0">
                  <a:moveTo>
                    <a:pt x="7144" y="635222"/>
                  </a:moveTo>
                  <a:lnTo>
                    <a:pt x="831057" y="693039"/>
                  </a:lnTo>
                  <a:cubicBezTo>
                    <a:pt x="832771" y="693039"/>
                    <a:pt x="878205" y="692087"/>
                    <a:pt x="914210" y="719233"/>
                  </a:cubicBezTo>
                  <a:cubicBezTo>
                    <a:pt x="944594" y="742093"/>
                    <a:pt x="965835" y="727710"/>
                    <a:pt x="976027" y="720852"/>
                  </a:cubicBezTo>
                  <a:cubicBezTo>
                    <a:pt x="977456" y="719900"/>
                    <a:pt x="978599" y="719138"/>
                    <a:pt x="979551" y="718566"/>
                  </a:cubicBezTo>
                  <a:cubicBezTo>
                    <a:pt x="986409" y="714566"/>
                    <a:pt x="990314" y="716756"/>
                    <a:pt x="993172" y="718280"/>
                  </a:cubicBezTo>
                  <a:cubicBezTo>
                    <a:pt x="994315" y="718947"/>
                    <a:pt x="995363" y="719423"/>
                    <a:pt x="996410" y="719614"/>
                  </a:cubicBezTo>
                  <a:cubicBezTo>
                    <a:pt x="999935" y="719995"/>
                    <a:pt x="1007936" y="716280"/>
                    <a:pt x="1013841" y="712470"/>
                  </a:cubicBezTo>
                  <a:cubicBezTo>
                    <a:pt x="1018318" y="709613"/>
                    <a:pt x="1024414" y="710851"/>
                    <a:pt x="1031938" y="716089"/>
                  </a:cubicBezTo>
                  <a:cubicBezTo>
                    <a:pt x="1034034" y="717613"/>
                    <a:pt x="1037082" y="721233"/>
                    <a:pt x="1040511" y="725424"/>
                  </a:cubicBezTo>
                  <a:cubicBezTo>
                    <a:pt x="1044702" y="730568"/>
                    <a:pt x="1050036" y="736854"/>
                    <a:pt x="1053180" y="738473"/>
                  </a:cubicBezTo>
                  <a:cubicBezTo>
                    <a:pt x="1054513" y="739140"/>
                    <a:pt x="1055846" y="739902"/>
                    <a:pt x="1057180" y="740664"/>
                  </a:cubicBezTo>
                  <a:cubicBezTo>
                    <a:pt x="1062228" y="743426"/>
                    <a:pt x="1067467" y="746379"/>
                    <a:pt x="1073849" y="746379"/>
                  </a:cubicBezTo>
                  <a:cubicBezTo>
                    <a:pt x="1073849" y="746379"/>
                    <a:pt x="1073944" y="746379"/>
                    <a:pt x="1074039" y="746379"/>
                  </a:cubicBezTo>
                  <a:cubicBezTo>
                    <a:pt x="1082612" y="746379"/>
                    <a:pt x="1085469" y="748570"/>
                    <a:pt x="1089184" y="751332"/>
                  </a:cubicBezTo>
                  <a:lnTo>
                    <a:pt x="1090613" y="752380"/>
                  </a:lnTo>
                  <a:cubicBezTo>
                    <a:pt x="1092232" y="753523"/>
                    <a:pt x="1096614" y="754285"/>
                    <a:pt x="1100899" y="755142"/>
                  </a:cubicBezTo>
                  <a:cubicBezTo>
                    <a:pt x="1107186" y="756285"/>
                    <a:pt x="1113663" y="757428"/>
                    <a:pt x="1117664" y="760476"/>
                  </a:cubicBezTo>
                  <a:cubicBezTo>
                    <a:pt x="1121569" y="763429"/>
                    <a:pt x="1125855" y="769715"/>
                    <a:pt x="1130808" y="776954"/>
                  </a:cubicBezTo>
                  <a:cubicBezTo>
                    <a:pt x="1134428" y="782288"/>
                    <a:pt x="1138143" y="787718"/>
                    <a:pt x="1142143" y="792575"/>
                  </a:cubicBezTo>
                  <a:cubicBezTo>
                    <a:pt x="1144619" y="795623"/>
                    <a:pt x="1146429" y="797909"/>
                    <a:pt x="1147763" y="799814"/>
                  </a:cubicBezTo>
                  <a:cubicBezTo>
                    <a:pt x="1151477" y="804767"/>
                    <a:pt x="1151668" y="805053"/>
                    <a:pt x="1156526" y="805720"/>
                  </a:cubicBezTo>
                  <a:cubicBezTo>
                    <a:pt x="1159288" y="806101"/>
                    <a:pt x="1162050" y="804958"/>
                    <a:pt x="1163669" y="802576"/>
                  </a:cubicBezTo>
                  <a:cubicBezTo>
                    <a:pt x="1165575" y="799719"/>
                    <a:pt x="1165384" y="795814"/>
                    <a:pt x="1163098" y="791909"/>
                  </a:cubicBezTo>
                  <a:cubicBezTo>
                    <a:pt x="1159859" y="786479"/>
                    <a:pt x="1157383" y="783241"/>
                    <a:pt x="1154716" y="779812"/>
                  </a:cubicBezTo>
                  <a:cubicBezTo>
                    <a:pt x="1152430" y="776859"/>
                    <a:pt x="1150049" y="773716"/>
                    <a:pt x="1146905" y="768953"/>
                  </a:cubicBezTo>
                  <a:cubicBezTo>
                    <a:pt x="1140238" y="758666"/>
                    <a:pt x="1134714" y="748665"/>
                    <a:pt x="1139571" y="738568"/>
                  </a:cubicBezTo>
                  <a:cubicBezTo>
                    <a:pt x="1144048" y="729329"/>
                    <a:pt x="1147001" y="725138"/>
                    <a:pt x="1154049" y="718185"/>
                  </a:cubicBezTo>
                  <a:cubicBezTo>
                    <a:pt x="1160907" y="711422"/>
                    <a:pt x="1168908" y="702945"/>
                    <a:pt x="1170432" y="697039"/>
                  </a:cubicBezTo>
                  <a:cubicBezTo>
                    <a:pt x="1170623" y="696182"/>
                    <a:pt x="1171004" y="695134"/>
                    <a:pt x="1171289" y="693992"/>
                  </a:cubicBezTo>
                  <a:cubicBezTo>
                    <a:pt x="1173480" y="686848"/>
                    <a:pt x="1177195" y="674846"/>
                    <a:pt x="1168623" y="669131"/>
                  </a:cubicBezTo>
                  <a:cubicBezTo>
                    <a:pt x="1156526" y="660940"/>
                    <a:pt x="1154525" y="653701"/>
                    <a:pt x="1154525" y="639604"/>
                  </a:cubicBezTo>
                  <a:cubicBezTo>
                    <a:pt x="1154525" y="626364"/>
                    <a:pt x="1156526" y="620649"/>
                    <a:pt x="1163574" y="614458"/>
                  </a:cubicBezTo>
                  <a:cubicBezTo>
                    <a:pt x="1166527" y="611791"/>
                    <a:pt x="1164717" y="604076"/>
                    <a:pt x="1162907" y="596551"/>
                  </a:cubicBezTo>
                  <a:cubicBezTo>
                    <a:pt x="1161860" y="592074"/>
                    <a:pt x="1160717" y="587502"/>
                    <a:pt x="1160336" y="583311"/>
                  </a:cubicBezTo>
                  <a:cubicBezTo>
                    <a:pt x="1160336" y="583311"/>
                    <a:pt x="1160336" y="583216"/>
                    <a:pt x="1160336" y="583121"/>
                  </a:cubicBezTo>
                  <a:lnTo>
                    <a:pt x="1160336" y="583121"/>
                  </a:lnTo>
                  <a:lnTo>
                    <a:pt x="1160336" y="583121"/>
                  </a:lnTo>
                  <a:cubicBezTo>
                    <a:pt x="1160336" y="583121"/>
                    <a:pt x="1160336" y="583121"/>
                    <a:pt x="1160336" y="583121"/>
                  </a:cubicBezTo>
                  <a:cubicBezTo>
                    <a:pt x="1159478" y="569881"/>
                    <a:pt x="1160621" y="223266"/>
                    <a:pt x="1160717" y="189833"/>
                  </a:cubicBezTo>
                  <a:cubicBezTo>
                    <a:pt x="1153478" y="188500"/>
                    <a:pt x="1130617" y="183261"/>
                    <a:pt x="1130141" y="168974"/>
                  </a:cubicBezTo>
                  <a:lnTo>
                    <a:pt x="1130046" y="167164"/>
                  </a:lnTo>
                  <a:cubicBezTo>
                    <a:pt x="1129665" y="154686"/>
                    <a:pt x="1129665" y="154686"/>
                    <a:pt x="1122426" y="150209"/>
                  </a:cubicBezTo>
                  <a:cubicBezTo>
                    <a:pt x="1115092" y="145733"/>
                    <a:pt x="1113187" y="137065"/>
                    <a:pt x="1117378" y="126397"/>
                  </a:cubicBezTo>
                  <a:cubicBezTo>
                    <a:pt x="1119473" y="120967"/>
                    <a:pt x="1124236" y="108585"/>
                    <a:pt x="1136333" y="108490"/>
                  </a:cubicBezTo>
                  <a:cubicBezTo>
                    <a:pt x="1141000" y="108395"/>
                    <a:pt x="1148906" y="105537"/>
                    <a:pt x="1151668" y="99346"/>
                  </a:cubicBezTo>
                  <a:cubicBezTo>
                    <a:pt x="1154144" y="93821"/>
                    <a:pt x="1152049" y="86773"/>
                    <a:pt x="1145572" y="78962"/>
                  </a:cubicBezTo>
                  <a:cubicBezTo>
                    <a:pt x="1145382" y="78962"/>
                    <a:pt x="1145286" y="78962"/>
                    <a:pt x="1145096" y="78962"/>
                  </a:cubicBezTo>
                  <a:cubicBezTo>
                    <a:pt x="1124331" y="78962"/>
                    <a:pt x="988600" y="71818"/>
                    <a:pt x="71057" y="7144"/>
                  </a:cubicBezTo>
                  <a:lnTo>
                    <a:pt x="50387" y="208883"/>
                  </a:lnTo>
                  <a:cubicBezTo>
                    <a:pt x="50673" y="209359"/>
                    <a:pt x="50959" y="209836"/>
                    <a:pt x="50863" y="210503"/>
                  </a:cubicBezTo>
                  <a:cubicBezTo>
                    <a:pt x="50768" y="211074"/>
                    <a:pt x="50483" y="211646"/>
                    <a:pt x="50102" y="212026"/>
                  </a:cubicBezTo>
                  <a:lnTo>
                    <a:pt x="7144" y="635222"/>
                  </a:lnTo>
                  <a:close/>
                </a:path>
              </a:pathLst>
            </a:custGeom>
            <a:solidFill>
              <a:srgbClr val="002A8B"/>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70" name="Google Shape;70;p14"/>
            <p:cNvSpPr/>
            <p:nvPr/>
          </p:nvSpPr>
          <p:spPr>
            <a:xfrm>
              <a:off x="7728633" y="2986550"/>
              <a:ext cx="925830" cy="1594485"/>
            </a:xfrm>
            <a:custGeom>
              <a:avLst/>
              <a:gdLst/>
              <a:ahLst/>
              <a:cxnLst/>
              <a:rect l="l" t="t" r="r" b="b"/>
              <a:pathLst>
                <a:path w="685800" h="1181100" extrusionOk="0">
                  <a:moveTo>
                    <a:pt x="572000" y="7144"/>
                  </a:moveTo>
                  <a:lnTo>
                    <a:pt x="139756" y="38672"/>
                  </a:lnTo>
                  <a:cubicBezTo>
                    <a:pt x="139565" y="40386"/>
                    <a:pt x="139374" y="42100"/>
                    <a:pt x="139089" y="44101"/>
                  </a:cubicBezTo>
                  <a:cubicBezTo>
                    <a:pt x="138136" y="51435"/>
                    <a:pt x="136708" y="61436"/>
                    <a:pt x="138136" y="64675"/>
                  </a:cubicBezTo>
                  <a:cubicBezTo>
                    <a:pt x="140137" y="69152"/>
                    <a:pt x="146709" y="74486"/>
                    <a:pt x="160044" y="84773"/>
                  </a:cubicBezTo>
                  <a:cubicBezTo>
                    <a:pt x="167378" y="90392"/>
                    <a:pt x="170045" y="97536"/>
                    <a:pt x="172522" y="103918"/>
                  </a:cubicBezTo>
                  <a:cubicBezTo>
                    <a:pt x="175093" y="110681"/>
                    <a:pt x="177094" y="116015"/>
                    <a:pt x="183666" y="118586"/>
                  </a:cubicBezTo>
                  <a:cubicBezTo>
                    <a:pt x="187666" y="120110"/>
                    <a:pt x="191095" y="121158"/>
                    <a:pt x="194048" y="122015"/>
                  </a:cubicBezTo>
                  <a:cubicBezTo>
                    <a:pt x="201573" y="124206"/>
                    <a:pt x="206526" y="125730"/>
                    <a:pt x="208907" y="133255"/>
                  </a:cubicBezTo>
                  <a:cubicBezTo>
                    <a:pt x="209955" y="136589"/>
                    <a:pt x="211383" y="140399"/>
                    <a:pt x="212812" y="144113"/>
                  </a:cubicBezTo>
                  <a:cubicBezTo>
                    <a:pt x="215194" y="150400"/>
                    <a:pt x="217194" y="155829"/>
                    <a:pt x="217480" y="158877"/>
                  </a:cubicBezTo>
                  <a:lnTo>
                    <a:pt x="217575" y="159544"/>
                  </a:lnTo>
                  <a:cubicBezTo>
                    <a:pt x="218051" y="164592"/>
                    <a:pt x="219385" y="177927"/>
                    <a:pt x="199859" y="185833"/>
                  </a:cubicBezTo>
                  <a:cubicBezTo>
                    <a:pt x="181761" y="193167"/>
                    <a:pt x="181761" y="193834"/>
                    <a:pt x="182428" y="199358"/>
                  </a:cubicBezTo>
                  <a:cubicBezTo>
                    <a:pt x="182618" y="201359"/>
                    <a:pt x="183475" y="203740"/>
                    <a:pt x="184333" y="206216"/>
                  </a:cubicBezTo>
                  <a:cubicBezTo>
                    <a:pt x="186333" y="212122"/>
                    <a:pt x="188809" y="219456"/>
                    <a:pt x="184237" y="225552"/>
                  </a:cubicBezTo>
                  <a:cubicBezTo>
                    <a:pt x="181094" y="229743"/>
                    <a:pt x="177474" y="231839"/>
                    <a:pt x="173569" y="234029"/>
                  </a:cubicBezTo>
                  <a:cubicBezTo>
                    <a:pt x="170045" y="236030"/>
                    <a:pt x="166044" y="238316"/>
                    <a:pt x="161473" y="242697"/>
                  </a:cubicBezTo>
                  <a:cubicBezTo>
                    <a:pt x="158424" y="245555"/>
                    <a:pt x="156615" y="247745"/>
                    <a:pt x="155282" y="249269"/>
                  </a:cubicBezTo>
                  <a:cubicBezTo>
                    <a:pt x="151948" y="253270"/>
                    <a:pt x="150614" y="254413"/>
                    <a:pt x="143375" y="254699"/>
                  </a:cubicBezTo>
                  <a:cubicBezTo>
                    <a:pt x="139184" y="254889"/>
                    <a:pt x="135946" y="254222"/>
                    <a:pt x="133184" y="253651"/>
                  </a:cubicBezTo>
                  <a:cubicBezTo>
                    <a:pt x="129659" y="252984"/>
                    <a:pt x="127183" y="252413"/>
                    <a:pt x="124039" y="253746"/>
                  </a:cubicBezTo>
                  <a:cubicBezTo>
                    <a:pt x="121467" y="254794"/>
                    <a:pt x="118705" y="256604"/>
                    <a:pt x="115848" y="258509"/>
                  </a:cubicBezTo>
                  <a:cubicBezTo>
                    <a:pt x="111562" y="261271"/>
                    <a:pt x="107180" y="264128"/>
                    <a:pt x="102799" y="264985"/>
                  </a:cubicBezTo>
                  <a:cubicBezTo>
                    <a:pt x="99560" y="265557"/>
                    <a:pt x="95560" y="265081"/>
                    <a:pt x="91273" y="264509"/>
                  </a:cubicBezTo>
                  <a:cubicBezTo>
                    <a:pt x="86415" y="263938"/>
                    <a:pt x="80796" y="263176"/>
                    <a:pt x="78129" y="264700"/>
                  </a:cubicBezTo>
                  <a:cubicBezTo>
                    <a:pt x="72985" y="267557"/>
                    <a:pt x="68890" y="273939"/>
                    <a:pt x="68318" y="278130"/>
                  </a:cubicBezTo>
                  <a:lnTo>
                    <a:pt x="68128" y="279845"/>
                  </a:lnTo>
                  <a:cubicBezTo>
                    <a:pt x="67270" y="285464"/>
                    <a:pt x="65366" y="298514"/>
                    <a:pt x="69366" y="304800"/>
                  </a:cubicBezTo>
                  <a:cubicBezTo>
                    <a:pt x="73176" y="310801"/>
                    <a:pt x="80034" y="321469"/>
                    <a:pt x="83367" y="321564"/>
                  </a:cubicBezTo>
                  <a:cubicBezTo>
                    <a:pt x="87082" y="321659"/>
                    <a:pt x="93369" y="324993"/>
                    <a:pt x="97274" y="330041"/>
                  </a:cubicBezTo>
                  <a:cubicBezTo>
                    <a:pt x="100227" y="333947"/>
                    <a:pt x="101274" y="338328"/>
                    <a:pt x="100227" y="342709"/>
                  </a:cubicBezTo>
                  <a:cubicBezTo>
                    <a:pt x="97560" y="353854"/>
                    <a:pt x="95084" y="360617"/>
                    <a:pt x="88130" y="368808"/>
                  </a:cubicBezTo>
                  <a:cubicBezTo>
                    <a:pt x="84987" y="372427"/>
                    <a:pt x="81653" y="375475"/>
                    <a:pt x="78796" y="378238"/>
                  </a:cubicBezTo>
                  <a:cubicBezTo>
                    <a:pt x="75462" y="381286"/>
                    <a:pt x="72509" y="383953"/>
                    <a:pt x="71652" y="386048"/>
                  </a:cubicBezTo>
                  <a:lnTo>
                    <a:pt x="71271" y="386906"/>
                  </a:lnTo>
                  <a:cubicBezTo>
                    <a:pt x="69557" y="390906"/>
                    <a:pt x="68318" y="393573"/>
                    <a:pt x="70985" y="398050"/>
                  </a:cubicBezTo>
                  <a:cubicBezTo>
                    <a:pt x="73271" y="401860"/>
                    <a:pt x="74605" y="408146"/>
                    <a:pt x="67365" y="416909"/>
                  </a:cubicBezTo>
                  <a:cubicBezTo>
                    <a:pt x="65746" y="418814"/>
                    <a:pt x="66127" y="423291"/>
                    <a:pt x="66413" y="427577"/>
                  </a:cubicBezTo>
                  <a:cubicBezTo>
                    <a:pt x="66604" y="429959"/>
                    <a:pt x="66794" y="432435"/>
                    <a:pt x="66699" y="434721"/>
                  </a:cubicBezTo>
                  <a:cubicBezTo>
                    <a:pt x="66413" y="442722"/>
                    <a:pt x="62889" y="446818"/>
                    <a:pt x="53173" y="450342"/>
                  </a:cubicBezTo>
                  <a:cubicBezTo>
                    <a:pt x="49268" y="451771"/>
                    <a:pt x="45267" y="452247"/>
                    <a:pt x="41743" y="452723"/>
                  </a:cubicBezTo>
                  <a:cubicBezTo>
                    <a:pt x="37457" y="453295"/>
                    <a:pt x="33456" y="453771"/>
                    <a:pt x="32694" y="455676"/>
                  </a:cubicBezTo>
                  <a:cubicBezTo>
                    <a:pt x="32028" y="457200"/>
                    <a:pt x="31266" y="458438"/>
                    <a:pt x="30504" y="459486"/>
                  </a:cubicBezTo>
                  <a:cubicBezTo>
                    <a:pt x="28789" y="462153"/>
                    <a:pt x="27932" y="463391"/>
                    <a:pt x="30123" y="467963"/>
                  </a:cubicBezTo>
                  <a:cubicBezTo>
                    <a:pt x="34409" y="476726"/>
                    <a:pt x="32504" y="481679"/>
                    <a:pt x="27170" y="488156"/>
                  </a:cubicBezTo>
                  <a:cubicBezTo>
                    <a:pt x="25456" y="490252"/>
                    <a:pt x="25456" y="492062"/>
                    <a:pt x="25551" y="494348"/>
                  </a:cubicBezTo>
                  <a:cubicBezTo>
                    <a:pt x="25646" y="497300"/>
                    <a:pt x="25741" y="500825"/>
                    <a:pt x="21741" y="504349"/>
                  </a:cubicBezTo>
                  <a:cubicBezTo>
                    <a:pt x="19360" y="506349"/>
                    <a:pt x="16978" y="507587"/>
                    <a:pt x="14788" y="508635"/>
                  </a:cubicBezTo>
                  <a:cubicBezTo>
                    <a:pt x="10882" y="510540"/>
                    <a:pt x="8977" y="511683"/>
                    <a:pt x="8406" y="515302"/>
                  </a:cubicBezTo>
                  <a:cubicBezTo>
                    <a:pt x="7453" y="521589"/>
                    <a:pt x="6215" y="528733"/>
                    <a:pt x="8216" y="530638"/>
                  </a:cubicBezTo>
                  <a:cubicBezTo>
                    <a:pt x="11930" y="534352"/>
                    <a:pt x="13930" y="546354"/>
                    <a:pt x="14026" y="550735"/>
                  </a:cubicBezTo>
                  <a:cubicBezTo>
                    <a:pt x="14026" y="551498"/>
                    <a:pt x="14026" y="552259"/>
                    <a:pt x="13930" y="553022"/>
                  </a:cubicBezTo>
                  <a:cubicBezTo>
                    <a:pt x="13740" y="557308"/>
                    <a:pt x="13550" y="562070"/>
                    <a:pt x="20883" y="570643"/>
                  </a:cubicBezTo>
                  <a:cubicBezTo>
                    <a:pt x="23646" y="573881"/>
                    <a:pt x="26313" y="576358"/>
                    <a:pt x="28694" y="578453"/>
                  </a:cubicBezTo>
                  <a:cubicBezTo>
                    <a:pt x="34219" y="583406"/>
                    <a:pt x="38981" y="587788"/>
                    <a:pt x="34885" y="595503"/>
                  </a:cubicBezTo>
                  <a:cubicBezTo>
                    <a:pt x="33743" y="597694"/>
                    <a:pt x="32504" y="599694"/>
                    <a:pt x="31361" y="601599"/>
                  </a:cubicBezTo>
                  <a:cubicBezTo>
                    <a:pt x="27742" y="607409"/>
                    <a:pt x="26027" y="610362"/>
                    <a:pt x="28694" y="615125"/>
                  </a:cubicBezTo>
                  <a:cubicBezTo>
                    <a:pt x="32504" y="622173"/>
                    <a:pt x="43553" y="633984"/>
                    <a:pt x="49458" y="639985"/>
                  </a:cubicBezTo>
                  <a:cubicBezTo>
                    <a:pt x="58793" y="649415"/>
                    <a:pt x="74605" y="663131"/>
                    <a:pt x="77938" y="663321"/>
                  </a:cubicBezTo>
                  <a:cubicBezTo>
                    <a:pt x="85273" y="663035"/>
                    <a:pt x="93941" y="673703"/>
                    <a:pt x="98417" y="688181"/>
                  </a:cubicBezTo>
                  <a:cubicBezTo>
                    <a:pt x="102513" y="701421"/>
                    <a:pt x="113562" y="706088"/>
                    <a:pt x="117467" y="705231"/>
                  </a:cubicBezTo>
                  <a:cubicBezTo>
                    <a:pt x="123849" y="703612"/>
                    <a:pt x="139756" y="711137"/>
                    <a:pt x="145375" y="727520"/>
                  </a:cubicBezTo>
                  <a:cubicBezTo>
                    <a:pt x="147566" y="733997"/>
                    <a:pt x="147947" y="738759"/>
                    <a:pt x="148328" y="742664"/>
                  </a:cubicBezTo>
                  <a:cubicBezTo>
                    <a:pt x="148804" y="748189"/>
                    <a:pt x="149090" y="751237"/>
                    <a:pt x="153948" y="755428"/>
                  </a:cubicBezTo>
                  <a:cubicBezTo>
                    <a:pt x="156139" y="757333"/>
                    <a:pt x="157948" y="758571"/>
                    <a:pt x="159377" y="759619"/>
                  </a:cubicBezTo>
                  <a:cubicBezTo>
                    <a:pt x="165187" y="763715"/>
                    <a:pt x="166330" y="765715"/>
                    <a:pt x="164044" y="776002"/>
                  </a:cubicBezTo>
                  <a:cubicBezTo>
                    <a:pt x="161187" y="788765"/>
                    <a:pt x="161663" y="791623"/>
                    <a:pt x="164425" y="793814"/>
                  </a:cubicBezTo>
                  <a:cubicBezTo>
                    <a:pt x="167664" y="796290"/>
                    <a:pt x="175855" y="801624"/>
                    <a:pt x="181951" y="796576"/>
                  </a:cubicBezTo>
                  <a:cubicBezTo>
                    <a:pt x="184237" y="794766"/>
                    <a:pt x="186523" y="792575"/>
                    <a:pt x="188905" y="790289"/>
                  </a:cubicBezTo>
                  <a:cubicBezTo>
                    <a:pt x="194525" y="785051"/>
                    <a:pt x="199859" y="780002"/>
                    <a:pt x="204335" y="779335"/>
                  </a:cubicBezTo>
                  <a:cubicBezTo>
                    <a:pt x="211003" y="778288"/>
                    <a:pt x="219765" y="782765"/>
                    <a:pt x="223671" y="786193"/>
                  </a:cubicBezTo>
                  <a:cubicBezTo>
                    <a:pt x="228434" y="790384"/>
                    <a:pt x="237863" y="796957"/>
                    <a:pt x="243102" y="796385"/>
                  </a:cubicBezTo>
                  <a:cubicBezTo>
                    <a:pt x="247102" y="796004"/>
                    <a:pt x="251484" y="798005"/>
                    <a:pt x="254817" y="801910"/>
                  </a:cubicBezTo>
                  <a:cubicBezTo>
                    <a:pt x="257770" y="805339"/>
                    <a:pt x="259104" y="809339"/>
                    <a:pt x="258247" y="812578"/>
                  </a:cubicBezTo>
                  <a:cubicBezTo>
                    <a:pt x="257675" y="814864"/>
                    <a:pt x="256437" y="816578"/>
                    <a:pt x="255008" y="818674"/>
                  </a:cubicBezTo>
                  <a:cubicBezTo>
                    <a:pt x="252531" y="822198"/>
                    <a:pt x="249483" y="826675"/>
                    <a:pt x="248150" y="836009"/>
                  </a:cubicBezTo>
                  <a:cubicBezTo>
                    <a:pt x="247388" y="841534"/>
                    <a:pt x="247388" y="845153"/>
                    <a:pt x="247388" y="848297"/>
                  </a:cubicBezTo>
                  <a:cubicBezTo>
                    <a:pt x="247388" y="853535"/>
                    <a:pt x="247388" y="857726"/>
                    <a:pt x="243673" y="866584"/>
                  </a:cubicBezTo>
                  <a:cubicBezTo>
                    <a:pt x="240911" y="873252"/>
                    <a:pt x="240054" y="876681"/>
                    <a:pt x="239387" y="879443"/>
                  </a:cubicBezTo>
                  <a:cubicBezTo>
                    <a:pt x="238625" y="882301"/>
                    <a:pt x="238149" y="884587"/>
                    <a:pt x="235958" y="888778"/>
                  </a:cubicBezTo>
                  <a:lnTo>
                    <a:pt x="233958" y="892683"/>
                  </a:lnTo>
                  <a:cubicBezTo>
                    <a:pt x="229957" y="900684"/>
                    <a:pt x="225004" y="910590"/>
                    <a:pt x="218813" y="915829"/>
                  </a:cubicBezTo>
                  <a:cubicBezTo>
                    <a:pt x="214908" y="919163"/>
                    <a:pt x="212241" y="924020"/>
                    <a:pt x="212050" y="928211"/>
                  </a:cubicBezTo>
                  <a:cubicBezTo>
                    <a:pt x="211955" y="930878"/>
                    <a:pt x="212812" y="933164"/>
                    <a:pt x="214622" y="934974"/>
                  </a:cubicBezTo>
                  <a:cubicBezTo>
                    <a:pt x="223194" y="943642"/>
                    <a:pt x="235291" y="954119"/>
                    <a:pt x="241007" y="955262"/>
                  </a:cubicBezTo>
                  <a:cubicBezTo>
                    <a:pt x="249293" y="956882"/>
                    <a:pt x="257961" y="962977"/>
                    <a:pt x="265295" y="972407"/>
                  </a:cubicBezTo>
                  <a:cubicBezTo>
                    <a:pt x="269867" y="978218"/>
                    <a:pt x="283298" y="987838"/>
                    <a:pt x="303205" y="999458"/>
                  </a:cubicBezTo>
                  <a:cubicBezTo>
                    <a:pt x="303776" y="999744"/>
                    <a:pt x="343305" y="1023271"/>
                    <a:pt x="349306" y="1030129"/>
                  </a:cubicBezTo>
                  <a:cubicBezTo>
                    <a:pt x="350449" y="1031462"/>
                    <a:pt x="351687" y="1032701"/>
                    <a:pt x="352925" y="1034034"/>
                  </a:cubicBezTo>
                  <a:cubicBezTo>
                    <a:pt x="357211" y="1038416"/>
                    <a:pt x="361593" y="1042892"/>
                    <a:pt x="362355" y="1049941"/>
                  </a:cubicBezTo>
                  <a:cubicBezTo>
                    <a:pt x="362926" y="1055656"/>
                    <a:pt x="361974" y="1058609"/>
                    <a:pt x="361117" y="1061371"/>
                  </a:cubicBezTo>
                  <a:cubicBezTo>
                    <a:pt x="360735" y="1062609"/>
                    <a:pt x="360259" y="1063943"/>
                    <a:pt x="360069" y="1065562"/>
                  </a:cubicBezTo>
                  <a:cubicBezTo>
                    <a:pt x="359307" y="1070610"/>
                    <a:pt x="361117" y="1080040"/>
                    <a:pt x="365117" y="1082326"/>
                  </a:cubicBezTo>
                  <a:cubicBezTo>
                    <a:pt x="370356" y="1085279"/>
                    <a:pt x="381595" y="1098042"/>
                    <a:pt x="379405" y="1105091"/>
                  </a:cubicBezTo>
                  <a:cubicBezTo>
                    <a:pt x="378642" y="1107472"/>
                    <a:pt x="376833" y="1110139"/>
                    <a:pt x="374642" y="1113187"/>
                  </a:cubicBezTo>
                  <a:cubicBezTo>
                    <a:pt x="371689" y="1117378"/>
                    <a:pt x="368356" y="1122045"/>
                    <a:pt x="367879" y="1126331"/>
                  </a:cubicBezTo>
                  <a:cubicBezTo>
                    <a:pt x="367118" y="1132999"/>
                    <a:pt x="367879" y="1140809"/>
                    <a:pt x="378642" y="1147953"/>
                  </a:cubicBezTo>
                  <a:cubicBezTo>
                    <a:pt x="390454" y="1155859"/>
                    <a:pt x="396264" y="1160717"/>
                    <a:pt x="397216" y="1167384"/>
                  </a:cubicBezTo>
                  <a:cubicBezTo>
                    <a:pt x="397692" y="1170908"/>
                    <a:pt x="400074" y="1173766"/>
                    <a:pt x="402550" y="1176718"/>
                  </a:cubicBezTo>
                  <a:cubicBezTo>
                    <a:pt x="403598" y="1177957"/>
                    <a:pt x="404646" y="1179195"/>
                    <a:pt x="405503" y="1180529"/>
                  </a:cubicBezTo>
                  <a:cubicBezTo>
                    <a:pt x="407313" y="1183100"/>
                    <a:pt x="408932" y="1183196"/>
                    <a:pt x="413600" y="1181005"/>
                  </a:cubicBezTo>
                  <a:cubicBezTo>
                    <a:pt x="415981" y="1179862"/>
                    <a:pt x="418362" y="1175861"/>
                    <a:pt x="419790" y="1173480"/>
                  </a:cubicBezTo>
                  <a:cubicBezTo>
                    <a:pt x="420553" y="1172242"/>
                    <a:pt x="421029" y="1171385"/>
                    <a:pt x="421505" y="1170908"/>
                  </a:cubicBezTo>
                  <a:cubicBezTo>
                    <a:pt x="421982" y="1170432"/>
                    <a:pt x="423029" y="1169956"/>
                    <a:pt x="423791" y="1169956"/>
                  </a:cubicBezTo>
                  <a:cubicBezTo>
                    <a:pt x="425887" y="1169956"/>
                    <a:pt x="427982" y="1171956"/>
                    <a:pt x="432078" y="1176433"/>
                  </a:cubicBezTo>
                  <a:cubicBezTo>
                    <a:pt x="432935" y="1177385"/>
                    <a:pt x="433793" y="1178338"/>
                    <a:pt x="434459" y="1179005"/>
                  </a:cubicBezTo>
                  <a:cubicBezTo>
                    <a:pt x="435221" y="1179767"/>
                    <a:pt x="436459" y="1180814"/>
                    <a:pt x="437984" y="1181862"/>
                  </a:cubicBezTo>
                  <a:cubicBezTo>
                    <a:pt x="440746" y="1174433"/>
                    <a:pt x="447985" y="1154716"/>
                    <a:pt x="449413" y="1151192"/>
                  </a:cubicBezTo>
                  <a:cubicBezTo>
                    <a:pt x="449699" y="1150525"/>
                    <a:pt x="456081" y="1135094"/>
                    <a:pt x="466939" y="1131951"/>
                  </a:cubicBezTo>
                  <a:cubicBezTo>
                    <a:pt x="476084" y="1129379"/>
                    <a:pt x="482941" y="1131760"/>
                    <a:pt x="487323" y="1133761"/>
                  </a:cubicBezTo>
                  <a:lnTo>
                    <a:pt x="489609" y="1134809"/>
                  </a:lnTo>
                  <a:cubicBezTo>
                    <a:pt x="494752" y="1137285"/>
                    <a:pt x="505420" y="1142429"/>
                    <a:pt x="510849" y="1142524"/>
                  </a:cubicBezTo>
                  <a:cubicBezTo>
                    <a:pt x="517612" y="1142714"/>
                    <a:pt x="527328" y="1145572"/>
                    <a:pt x="531805" y="1150049"/>
                  </a:cubicBezTo>
                  <a:cubicBezTo>
                    <a:pt x="533138" y="1151382"/>
                    <a:pt x="534186" y="1153287"/>
                    <a:pt x="535233" y="1155383"/>
                  </a:cubicBezTo>
                  <a:cubicBezTo>
                    <a:pt x="537519" y="1159669"/>
                    <a:pt x="540091" y="1164527"/>
                    <a:pt x="546378" y="1165574"/>
                  </a:cubicBezTo>
                  <a:cubicBezTo>
                    <a:pt x="551521" y="1166432"/>
                    <a:pt x="553236" y="1163955"/>
                    <a:pt x="556093" y="1158907"/>
                  </a:cubicBezTo>
                  <a:cubicBezTo>
                    <a:pt x="557427" y="1156526"/>
                    <a:pt x="558760" y="1154049"/>
                    <a:pt x="560951" y="1152049"/>
                  </a:cubicBezTo>
                  <a:cubicBezTo>
                    <a:pt x="562570" y="1150525"/>
                    <a:pt x="563428" y="1148429"/>
                    <a:pt x="563332" y="1145953"/>
                  </a:cubicBezTo>
                  <a:cubicBezTo>
                    <a:pt x="563237" y="1143000"/>
                    <a:pt x="561904" y="1140619"/>
                    <a:pt x="561427" y="1140238"/>
                  </a:cubicBezTo>
                  <a:cubicBezTo>
                    <a:pt x="557332" y="1137190"/>
                    <a:pt x="549902" y="1131380"/>
                    <a:pt x="546854" y="1127093"/>
                  </a:cubicBezTo>
                  <a:cubicBezTo>
                    <a:pt x="543330" y="1122045"/>
                    <a:pt x="542092" y="1111568"/>
                    <a:pt x="542092" y="1104138"/>
                  </a:cubicBezTo>
                  <a:cubicBezTo>
                    <a:pt x="542092" y="1095661"/>
                    <a:pt x="551807" y="1091565"/>
                    <a:pt x="558856" y="1088612"/>
                  </a:cubicBezTo>
                  <a:lnTo>
                    <a:pt x="559903" y="1088136"/>
                  </a:lnTo>
                  <a:cubicBezTo>
                    <a:pt x="562952" y="1086802"/>
                    <a:pt x="566761" y="1085374"/>
                    <a:pt x="570762" y="1083850"/>
                  </a:cubicBezTo>
                  <a:cubicBezTo>
                    <a:pt x="575619" y="1082040"/>
                    <a:pt x="580573" y="1080135"/>
                    <a:pt x="584097" y="1078516"/>
                  </a:cubicBezTo>
                  <a:cubicBezTo>
                    <a:pt x="591907" y="1074992"/>
                    <a:pt x="599718" y="1076230"/>
                    <a:pt x="606385" y="1078040"/>
                  </a:cubicBezTo>
                  <a:cubicBezTo>
                    <a:pt x="610862" y="1079183"/>
                    <a:pt x="613815" y="1076897"/>
                    <a:pt x="616958" y="1069848"/>
                  </a:cubicBezTo>
                  <a:cubicBezTo>
                    <a:pt x="618006" y="1067467"/>
                    <a:pt x="617434" y="1066514"/>
                    <a:pt x="610862" y="1059847"/>
                  </a:cubicBezTo>
                  <a:lnTo>
                    <a:pt x="607338" y="1056323"/>
                  </a:lnTo>
                  <a:cubicBezTo>
                    <a:pt x="598003" y="1046607"/>
                    <a:pt x="600575" y="1039082"/>
                    <a:pt x="603337" y="1030986"/>
                  </a:cubicBezTo>
                  <a:lnTo>
                    <a:pt x="603814" y="1029557"/>
                  </a:lnTo>
                  <a:cubicBezTo>
                    <a:pt x="606004" y="1023176"/>
                    <a:pt x="604957" y="1016699"/>
                    <a:pt x="600861" y="1009555"/>
                  </a:cubicBezTo>
                  <a:cubicBezTo>
                    <a:pt x="597337" y="1003554"/>
                    <a:pt x="598956" y="997553"/>
                    <a:pt x="600194" y="993172"/>
                  </a:cubicBezTo>
                  <a:lnTo>
                    <a:pt x="600670" y="991457"/>
                  </a:lnTo>
                  <a:cubicBezTo>
                    <a:pt x="600956" y="990314"/>
                    <a:pt x="601337" y="988981"/>
                    <a:pt x="601718" y="987552"/>
                  </a:cubicBezTo>
                  <a:cubicBezTo>
                    <a:pt x="602766" y="983551"/>
                    <a:pt x="604004" y="979075"/>
                    <a:pt x="604480" y="974884"/>
                  </a:cubicBezTo>
                  <a:cubicBezTo>
                    <a:pt x="604957" y="970883"/>
                    <a:pt x="607052" y="967359"/>
                    <a:pt x="608862" y="964216"/>
                  </a:cubicBezTo>
                  <a:cubicBezTo>
                    <a:pt x="610005" y="962311"/>
                    <a:pt x="611053" y="960501"/>
                    <a:pt x="611433" y="959072"/>
                  </a:cubicBezTo>
                  <a:cubicBezTo>
                    <a:pt x="611719" y="957929"/>
                    <a:pt x="611529" y="957643"/>
                    <a:pt x="610577" y="955929"/>
                  </a:cubicBezTo>
                  <a:cubicBezTo>
                    <a:pt x="609529" y="954215"/>
                    <a:pt x="607909" y="951548"/>
                    <a:pt x="606957" y="946499"/>
                  </a:cubicBezTo>
                  <a:cubicBezTo>
                    <a:pt x="606576" y="944118"/>
                    <a:pt x="606862" y="942213"/>
                    <a:pt x="608005" y="940784"/>
                  </a:cubicBezTo>
                  <a:cubicBezTo>
                    <a:pt x="610195" y="938022"/>
                    <a:pt x="614482" y="937927"/>
                    <a:pt x="619435" y="937736"/>
                  </a:cubicBezTo>
                  <a:cubicBezTo>
                    <a:pt x="623435" y="937641"/>
                    <a:pt x="628102" y="937451"/>
                    <a:pt x="632198" y="935926"/>
                  </a:cubicBezTo>
                  <a:cubicBezTo>
                    <a:pt x="633818" y="935355"/>
                    <a:pt x="634865" y="934593"/>
                    <a:pt x="634960" y="933926"/>
                  </a:cubicBezTo>
                  <a:cubicBezTo>
                    <a:pt x="635341" y="931259"/>
                    <a:pt x="628102" y="925259"/>
                    <a:pt x="624197" y="922115"/>
                  </a:cubicBezTo>
                  <a:lnTo>
                    <a:pt x="621435" y="919829"/>
                  </a:lnTo>
                  <a:cubicBezTo>
                    <a:pt x="617910" y="916781"/>
                    <a:pt x="616482" y="913924"/>
                    <a:pt x="617339" y="911162"/>
                  </a:cubicBezTo>
                  <a:cubicBezTo>
                    <a:pt x="618577" y="907351"/>
                    <a:pt x="623721" y="905066"/>
                    <a:pt x="633151" y="904208"/>
                  </a:cubicBezTo>
                  <a:cubicBezTo>
                    <a:pt x="643247" y="903256"/>
                    <a:pt x="647724" y="899160"/>
                    <a:pt x="647914" y="890683"/>
                  </a:cubicBezTo>
                  <a:cubicBezTo>
                    <a:pt x="648200" y="880586"/>
                    <a:pt x="652677" y="875729"/>
                    <a:pt x="658487" y="870585"/>
                  </a:cubicBezTo>
                  <a:cubicBezTo>
                    <a:pt x="662964" y="866584"/>
                    <a:pt x="658678" y="860489"/>
                    <a:pt x="658202" y="859822"/>
                  </a:cubicBezTo>
                  <a:cubicBezTo>
                    <a:pt x="655725" y="856488"/>
                    <a:pt x="654106" y="845915"/>
                    <a:pt x="653915" y="843915"/>
                  </a:cubicBezTo>
                  <a:cubicBezTo>
                    <a:pt x="653534" y="840486"/>
                    <a:pt x="657344" y="837057"/>
                    <a:pt x="663154" y="832295"/>
                  </a:cubicBezTo>
                  <a:cubicBezTo>
                    <a:pt x="664869" y="830961"/>
                    <a:pt x="666774" y="829342"/>
                    <a:pt x="667250" y="828675"/>
                  </a:cubicBezTo>
                  <a:cubicBezTo>
                    <a:pt x="668107" y="827437"/>
                    <a:pt x="670298" y="822674"/>
                    <a:pt x="672108" y="818864"/>
                  </a:cubicBezTo>
                  <a:cubicBezTo>
                    <a:pt x="674394" y="813816"/>
                    <a:pt x="675823" y="810863"/>
                    <a:pt x="676680" y="809720"/>
                  </a:cubicBezTo>
                  <a:cubicBezTo>
                    <a:pt x="677918" y="808196"/>
                    <a:pt x="680204" y="801719"/>
                    <a:pt x="679633" y="799243"/>
                  </a:cubicBezTo>
                  <a:cubicBezTo>
                    <a:pt x="679442" y="798005"/>
                    <a:pt x="678585" y="796195"/>
                    <a:pt x="677728" y="794385"/>
                  </a:cubicBezTo>
                  <a:cubicBezTo>
                    <a:pt x="676394" y="791432"/>
                    <a:pt x="675156" y="788765"/>
                    <a:pt x="675346" y="786479"/>
                  </a:cubicBezTo>
                  <a:cubicBezTo>
                    <a:pt x="675632" y="783431"/>
                    <a:pt x="677537" y="778955"/>
                    <a:pt x="679347" y="774954"/>
                  </a:cubicBezTo>
                  <a:cubicBezTo>
                    <a:pt x="680300" y="772954"/>
                    <a:pt x="676775" y="768953"/>
                    <a:pt x="675156" y="766953"/>
                  </a:cubicBezTo>
                  <a:cubicBezTo>
                    <a:pt x="674203" y="765905"/>
                    <a:pt x="672774" y="763429"/>
                    <a:pt x="670584" y="760095"/>
                  </a:cubicBezTo>
                  <a:cubicBezTo>
                    <a:pt x="666393" y="753427"/>
                    <a:pt x="659535" y="742379"/>
                    <a:pt x="655153" y="739140"/>
                  </a:cubicBezTo>
                  <a:cubicBezTo>
                    <a:pt x="647724" y="733616"/>
                    <a:pt x="645533" y="724376"/>
                    <a:pt x="646009" y="720757"/>
                  </a:cubicBezTo>
                  <a:cubicBezTo>
                    <a:pt x="646200" y="719042"/>
                    <a:pt x="647438" y="716375"/>
                    <a:pt x="649533" y="712184"/>
                  </a:cubicBezTo>
                  <a:cubicBezTo>
                    <a:pt x="650676" y="709803"/>
                    <a:pt x="652486" y="706088"/>
                    <a:pt x="652582" y="705041"/>
                  </a:cubicBezTo>
                  <a:cubicBezTo>
                    <a:pt x="652296" y="704279"/>
                    <a:pt x="649724" y="701897"/>
                    <a:pt x="648390" y="700564"/>
                  </a:cubicBezTo>
                  <a:cubicBezTo>
                    <a:pt x="646295" y="698659"/>
                    <a:pt x="644581" y="697040"/>
                    <a:pt x="643819" y="695420"/>
                  </a:cubicBezTo>
                  <a:cubicBezTo>
                    <a:pt x="642580" y="692658"/>
                    <a:pt x="644104" y="689134"/>
                    <a:pt x="644771" y="687800"/>
                  </a:cubicBezTo>
                  <a:cubicBezTo>
                    <a:pt x="646485" y="684562"/>
                    <a:pt x="648962" y="682371"/>
                    <a:pt x="651534" y="681895"/>
                  </a:cubicBezTo>
                  <a:cubicBezTo>
                    <a:pt x="652772" y="681704"/>
                    <a:pt x="655630" y="677894"/>
                    <a:pt x="657725" y="675132"/>
                  </a:cubicBezTo>
                  <a:cubicBezTo>
                    <a:pt x="659725" y="672560"/>
                    <a:pt x="661916" y="669512"/>
                    <a:pt x="664488" y="666941"/>
                  </a:cubicBezTo>
                  <a:cubicBezTo>
                    <a:pt x="669346" y="661892"/>
                    <a:pt x="673251" y="656749"/>
                    <a:pt x="674584" y="654844"/>
                  </a:cubicBezTo>
                  <a:lnTo>
                    <a:pt x="636103" y="181832"/>
                  </a:lnTo>
                  <a:cubicBezTo>
                    <a:pt x="630198" y="179165"/>
                    <a:pt x="627531" y="173926"/>
                    <a:pt x="625149" y="169069"/>
                  </a:cubicBezTo>
                  <a:cubicBezTo>
                    <a:pt x="623150" y="164783"/>
                    <a:pt x="621244" y="160782"/>
                    <a:pt x="617339" y="158972"/>
                  </a:cubicBezTo>
                  <a:cubicBezTo>
                    <a:pt x="604100" y="152686"/>
                    <a:pt x="612196" y="133445"/>
                    <a:pt x="614863" y="127159"/>
                  </a:cubicBezTo>
                  <a:cubicBezTo>
                    <a:pt x="617434" y="121063"/>
                    <a:pt x="614291" y="115348"/>
                    <a:pt x="611338" y="109823"/>
                  </a:cubicBezTo>
                  <a:cubicBezTo>
                    <a:pt x="610290" y="107918"/>
                    <a:pt x="609243" y="106013"/>
                    <a:pt x="608576" y="104299"/>
                  </a:cubicBezTo>
                  <a:lnTo>
                    <a:pt x="607909" y="102679"/>
                  </a:lnTo>
                  <a:cubicBezTo>
                    <a:pt x="604480" y="94012"/>
                    <a:pt x="595432" y="71057"/>
                    <a:pt x="576763" y="60770"/>
                  </a:cubicBezTo>
                  <a:cubicBezTo>
                    <a:pt x="576572" y="60674"/>
                    <a:pt x="576382" y="60484"/>
                    <a:pt x="576191" y="60389"/>
                  </a:cubicBezTo>
                  <a:cubicBezTo>
                    <a:pt x="575715" y="59912"/>
                    <a:pt x="565333" y="49244"/>
                    <a:pt x="576286" y="30480"/>
                  </a:cubicBezTo>
                  <a:cubicBezTo>
                    <a:pt x="576572" y="28004"/>
                    <a:pt x="577334" y="16478"/>
                    <a:pt x="572667" y="7620"/>
                  </a:cubicBezTo>
                  <a:cubicBezTo>
                    <a:pt x="572095" y="7620"/>
                    <a:pt x="572095" y="7334"/>
                    <a:pt x="572000" y="7144"/>
                  </a:cubicBezTo>
                  <a:close/>
                </a:path>
              </a:pathLst>
            </a:custGeom>
            <a:solidFill>
              <a:srgbClr val="002A8B"/>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grpSp>
          <p:nvGrpSpPr>
            <p:cNvPr id="71" name="Google Shape;71;p14"/>
            <p:cNvGrpSpPr/>
            <p:nvPr/>
          </p:nvGrpSpPr>
          <p:grpSpPr>
            <a:xfrm>
              <a:off x="7904299" y="1553079"/>
              <a:ext cx="1729032" cy="1622303"/>
              <a:chOff x="7904299" y="1553079"/>
              <a:chExt cx="1729032" cy="1622303"/>
            </a:xfrm>
          </p:grpSpPr>
          <p:sp>
            <p:nvSpPr>
              <p:cNvPr id="72" name="Google Shape;72;p14"/>
              <p:cNvSpPr/>
              <p:nvPr/>
            </p:nvSpPr>
            <p:spPr>
              <a:xfrm>
                <a:off x="8720360" y="1979518"/>
                <a:ext cx="912971" cy="1195864"/>
              </a:xfrm>
              <a:custGeom>
                <a:avLst/>
                <a:gdLst/>
                <a:ahLst/>
                <a:cxnLst/>
                <a:rect l="l" t="t" r="r" b="b"/>
                <a:pathLst>
                  <a:path w="676275" h="885825" extrusionOk="0">
                    <a:moveTo>
                      <a:pt x="309475" y="848602"/>
                    </a:moveTo>
                    <a:lnTo>
                      <a:pt x="521693" y="825551"/>
                    </a:lnTo>
                    <a:cubicBezTo>
                      <a:pt x="524169" y="823075"/>
                      <a:pt x="534837" y="811644"/>
                      <a:pt x="539981" y="792214"/>
                    </a:cubicBezTo>
                    <a:cubicBezTo>
                      <a:pt x="544648" y="774497"/>
                      <a:pt x="548458" y="771735"/>
                      <a:pt x="553221" y="769639"/>
                    </a:cubicBezTo>
                    <a:cubicBezTo>
                      <a:pt x="554078" y="769258"/>
                      <a:pt x="554935" y="768973"/>
                      <a:pt x="555697" y="768306"/>
                    </a:cubicBezTo>
                    <a:cubicBezTo>
                      <a:pt x="560269" y="764781"/>
                      <a:pt x="562936" y="757638"/>
                      <a:pt x="562936" y="749256"/>
                    </a:cubicBezTo>
                    <a:cubicBezTo>
                      <a:pt x="562936" y="743064"/>
                      <a:pt x="565508" y="738969"/>
                      <a:pt x="568079" y="734968"/>
                    </a:cubicBezTo>
                    <a:cubicBezTo>
                      <a:pt x="570080" y="731730"/>
                      <a:pt x="572080" y="728586"/>
                      <a:pt x="572747" y="724300"/>
                    </a:cubicBezTo>
                    <a:cubicBezTo>
                      <a:pt x="574366" y="713347"/>
                      <a:pt x="583129" y="703440"/>
                      <a:pt x="590558" y="699726"/>
                    </a:cubicBezTo>
                    <a:cubicBezTo>
                      <a:pt x="592844" y="698583"/>
                      <a:pt x="592940" y="698202"/>
                      <a:pt x="593416" y="696297"/>
                    </a:cubicBezTo>
                    <a:cubicBezTo>
                      <a:pt x="593892" y="694011"/>
                      <a:pt x="594749" y="690391"/>
                      <a:pt x="599036" y="684390"/>
                    </a:cubicBezTo>
                    <a:cubicBezTo>
                      <a:pt x="604846" y="676294"/>
                      <a:pt x="604941" y="670865"/>
                      <a:pt x="605132" y="664007"/>
                    </a:cubicBezTo>
                    <a:cubicBezTo>
                      <a:pt x="605227" y="661721"/>
                      <a:pt x="605227" y="659435"/>
                      <a:pt x="605513" y="656863"/>
                    </a:cubicBezTo>
                    <a:cubicBezTo>
                      <a:pt x="606560" y="645529"/>
                      <a:pt x="613609" y="628288"/>
                      <a:pt x="625420" y="627336"/>
                    </a:cubicBezTo>
                    <a:cubicBezTo>
                      <a:pt x="635517" y="626479"/>
                      <a:pt x="638755" y="626574"/>
                      <a:pt x="648090" y="627336"/>
                    </a:cubicBezTo>
                    <a:cubicBezTo>
                      <a:pt x="653328" y="627717"/>
                      <a:pt x="659329" y="627907"/>
                      <a:pt x="662567" y="625050"/>
                    </a:cubicBezTo>
                    <a:cubicBezTo>
                      <a:pt x="664377" y="623431"/>
                      <a:pt x="665330" y="620859"/>
                      <a:pt x="665425" y="617144"/>
                    </a:cubicBezTo>
                    <a:cubicBezTo>
                      <a:pt x="665615" y="609334"/>
                      <a:pt x="666758" y="601999"/>
                      <a:pt x="667711" y="595522"/>
                    </a:cubicBezTo>
                    <a:cubicBezTo>
                      <a:pt x="668378" y="590760"/>
                      <a:pt x="669044" y="586283"/>
                      <a:pt x="669330" y="582283"/>
                    </a:cubicBezTo>
                    <a:cubicBezTo>
                      <a:pt x="669806" y="573710"/>
                      <a:pt x="669426" y="546659"/>
                      <a:pt x="669330" y="540944"/>
                    </a:cubicBezTo>
                    <a:cubicBezTo>
                      <a:pt x="664568" y="537134"/>
                      <a:pt x="659615" y="531705"/>
                      <a:pt x="654567" y="524371"/>
                    </a:cubicBezTo>
                    <a:cubicBezTo>
                      <a:pt x="654471" y="524180"/>
                      <a:pt x="654376" y="523989"/>
                      <a:pt x="654281" y="523799"/>
                    </a:cubicBezTo>
                    <a:cubicBezTo>
                      <a:pt x="646756" y="502654"/>
                      <a:pt x="633707" y="467983"/>
                      <a:pt x="630659" y="464744"/>
                    </a:cubicBezTo>
                    <a:cubicBezTo>
                      <a:pt x="629897" y="463982"/>
                      <a:pt x="628849" y="463220"/>
                      <a:pt x="627611" y="462458"/>
                    </a:cubicBezTo>
                    <a:cubicBezTo>
                      <a:pt x="621991" y="458743"/>
                      <a:pt x="613609" y="453219"/>
                      <a:pt x="621324" y="431121"/>
                    </a:cubicBezTo>
                    <a:cubicBezTo>
                      <a:pt x="631326" y="402355"/>
                      <a:pt x="609704" y="390830"/>
                      <a:pt x="607227" y="389687"/>
                    </a:cubicBezTo>
                    <a:cubicBezTo>
                      <a:pt x="597131" y="384734"/>
                      <a:pt x="571699" y="352254"/>
                      <a:pt x="569222" y="342824"/>
                    </a:cubicBezTo>
                    <a:cubicBezTo>
                      <a:pt x="568556" y="340157"/>
                      <a:pt x="564269" y="336061"/>
                      <a:pt x="558459" y="335680"/>
                    </a:cubicBezTo>
                    <a:cubicBezTo>
                      <a:pt x="553601" y="335394"/>
                      <a:pt x="544458" y="337490"/>
                      <a:pt x="537409" y="355302"/>
                    </a:cubicBezTo>
                    <a:cubicBezTo>
                      <a:pt x="530742" y="372161"/>
                      <a:pt x="521407" y="372447"/>
                      <a:pt x="513882" y="372733"/>
                    </a:cubicBezTo>
                    <a:cubicBezTo>
                      <a:pt x="506738" y="373018"/>
                      <a:pt x="501976" y="373209"/>
                      <a:pt x="500452" y="389306"/>
                    </a:cubicBezTo>
                    <a:cubicBezTo>
                      <a:pt x="499881" y="395021"/>
                      <a:pt x="499499" y="400546"/>
                      <a:pt x="499214" y="405594"/>
                    </a:cubicBezTo>
                    <a:cubicBezTo>
                      <a:pt x="498071" y="422834"/>
                      <a:pt x="497213" y="435312"/>
                      <a:pt x="489784" y="438931"/>
                    </a:cubicBezTo>
                    <a:cubicBezTo>
                      <a:pt x="484926" y="441313"/>
                      <a:pt x="478449" y="439408"/>
                      <a:pt x="468734" y="432740"/>
                    </a:cubicBezTo>
                    <a:cubicBezTo>
                      <a:pt x="468734" y="432740"/>
                      <a:pt x="468543" y="432740"/>
                      <a:pt x="468162" y="432740"/>
                    </a:cubicBezTo>
                    <a:cubicBezTo>
                      <a:pt x="466067" y="432740"/>
                      <a:pt x="457399" y="433978"/>
                      <a:pt x="436063" y="452838"/>
                    </a:cubicBezTo>
                    <a:cubicBezTo>
                      <a:pt x="427967" y="459981"/>
                      <a:pt x="421299" y="461982"/>
                      <a:pt x="416156" y="458648"/>
                    </a:cubicBezTo>
                    <a:cubicBezTo>
                      <a:pt x="405012" y="451504"/>
                      <a:pt x="407774" y="420739"/>
                      <a:pt x="409774" y="414357"/>
                    </a:cubicBezTo>
                    <a:cubicBezTo>
                      <a:pt x="410345" y="412642"/>
                      <a:pt x="410059" y="408927"/>
                      <a:pt x="409679" y="405022"/>
                    </a:cubicBezTo>
                    <a:cubicBezTo>
                      <a:pt x="409012" y="396069"/>
                      <a:pt x="408060" y="383781"/>
                      <a:pt x="415203" y="376257"/>
                    </a:cubicBezTo>
                    <a:cubicBezTo>
                      <a:pt x="419490" y="371780"/>
                      <a:pt x="426062" y="369685"/>
                      <a:pt x="434920" y="369970"/>
                    </a:cubicBezTo>
                    <a:cubicBezTo>
                      <a:pt x="435301" y="370065"/>
                      <a:pt x="441302" y="370923"/>
                      <a:pt x="445207" y="367494"/>
                    </a:cubicBezTo>
                    <a:cubicBezTo>
                      <a:pt x="447779" y="365303"/>
                      <a:pt x="449112" y="361588"/>
                      <a:pt x="449017" y="356540"/>
                    </a:cubicBezTo>
                    <a:cubicBezTo>
                      <a:pt x="448922" y="345681"/>
                      <a:pt x="450351" y="343300"/>
                      <a:pt x="454351" y="341967"/>
                    </a:cubicBezTo>
                    <a:cubicBezTo>
                      <a:pt x="455685" y="341490"/>
                      <a:pt x="456828" y="341110"/>
                      <a:pt x="458257" y="337681"/>
                    </a:cubicBezTo>
                    <a:cubicBezTo>
                      <a:pt x="459971" y="333680"/>
                      <a:pt x="458733" y="329013"/>
                      <a:pt x="457494" y="324346"/>
                    </a:cubicBezTo>
                    <a:cubicBezTo>
                      <a:pt x="455780" y="317868"/>
                      <a:pt x="453875" y="310630"/>
                      <a:pt x="461114" y="305867"/>
                    </a:cubicBezTo>
                    <a:cubicBezTo>
                      <a:pt x="464257" y="303867"/>
                      <a:pt x="467209" y="302438"/>
                      <a:pt x="469781" y="301105"/>
                    </a:cubicBezTo>
                    <a:cubicBezTo>
                      <a:pt x="476068" y="298056"/>
                      <a:pt x="479878" y="296151"/>
                      <a:pt x="481116" y="289770"/>
                    </a:cubicBezTo>
                    <a:cubicBezTo>
                      <a:pt x="482926" y="279388"/>
                      <a:pt x="480640" y="241573"/>
                      <a:pt x="480640" y="241192"/>
                    </a:cubicBezTo>
                    <a:cubicBezTo>
                      <a:pt x="480640" y="241002"/>
                      <a:pt x="480640" y="240716"/>
                      <a:pt x="480640" y="240526"/>
                    </a:cubicBezTo>
                    <a:cubicBezTo>
                      <a:pt x="480640" y="240335"/>
                      <a:pt x="484069" y="225667"/>
                      <a:pt x="484640" y="215284"/>
                    </a:cubicBezTo>
                    <a:cubicBezTo>
                      <a:pt x="485307" y="204521"/>
                      <a:pt x="474068" y="168993"/>
                      <a:pt x="449398" y="160611"/>
                    </a:cubicBezTo>
                    <a:cubicBezTo>
                      <a:pt x="434539" y="155563"/>
                      <a:pt x="434158" y="146514"/>
                      <a:pt x="434729" y="142799"/>
                    </a:cubicBezTo>
                    <a:cubicBezTo>
                      <a:pt x="436158" y="132798"/>
                      <a:pt x="447969" y="123559"/>
                      <a:pt x="459971" y="123082"/>
                    </a:cubicBezTo>
                    <a:cubicBezTo>
                      <a:pt x="462542" y="122987"/>
                      <a:pt x="463781" y="121749"/>
                      <a:pt x="463876" y="119082"/>
                    </a:cubicBezTo>
                    <a:cubicBezTo>
                      <a:pt x="464257" y="108223"/>
                      <a:pt x="444159" y="80220"/>
                      <a:pt x="403106" y="75076"/>
                    </a:cubicBezTo>
                    <a:cubicBezTo>
                      <a:pt x="378532" y="72028"/>
                      <a:pt x="373960" y="65837"/>
                      <a:pt x="371293" y="59169"/>
                    </a:cubicBezTo>
                    <a:cubicBezTo>
                      <a:pt x="369578" y="54979"/>
                      <a:pt x="368341" y="51930"/>
                      <a:pt x="339479" y="56407"/>
                    </a:cubicBezTo>
                    <a:cubicBezTo>
                      <a:pt x="338337" y="56598"/>
                      <a:pt x="337194" y="55931"/>
                      <a:pt x="336813" y="54883"/>
                    </a:cubicBezTo>
                    <a:cubicBezTo>
                      <a:pt x="336336" y="53550"/>
                      <a:pt x="324240" y="22689"/>
                      <a:pt x="274328" y="26118"/>
                    </a:cubicBezTo>
                    <a:cubicBezTo>
                      <a:pt x="272900" y="26022"/>
                      <a:pt x="249373" y="23165"/>
                      <a:pt x="240229" y="10401"/>
                    </a:cubicBezTo>
                    <a:cubicBezTo>
                      <a:pt x="238705" y="8306"/>
                      <a:pt x="237276" y="7258"/>
                      <a:pt x="235752" y="7163"/>
                    </a:cubicBezTo>
                    <a:cubicBezTo>
                      <a:pt x="231847" y="6782"/>
                      <a:pt x="226894" y="12116"/>
                      <a:pt x="221369" y="17736"/>
                    </a:cubicBezTo>
                    <a:cubicBezTo>
                      <a:pt x="218798" y="20403"/>
                      <a:pt x="216131" y="23070"/>
                      <a:pt x="213273" y="25642"/>
                    </a:cubicBezTo>
                    <a:cubicBezTo>
                      <a:pt x="212321" y="26499"/>
                      <a:pt x="211083" y="27547"/>
                      <a:pt x="209749" y="28689"/>
                    </a:cubicBezTo>
                    <a:cubicBezTo>
                      <a:pt x="199938" y="36976"/>
                      <a:pt x="179460" y="54312"/>
                      <a:pt x="182698" y="67171"/>
                    </a:cubicBezTo>
                    <a:cubicBezTo>
                      <a:pt x="184508" y="74409"/>
                      <a:pt x="193652" y="79743"/>
                      <a:pt x="210034" y="83268"/>
                    </a:cubicBezTo>
                    <a:cubicBezTo>
                      <a:pt x="210416" y="83363"/>
                      <a:pt x="210797" y="83554"/>
                      <a:pt x="211083" y="83839"/>
                    </a:cubicBezTo>
                    <a:cubicBezTo>
                      <a:pt x="211559" y="84315"/>
                      <a:pt x="215940" y="88221"/>
                      <a:pt x="214225" y="92412"/>
                    </a:cubicBezTo>
                    <a:cubicBezTo>
                      <a:pt x="212321" y="97079"/>
                      <a:pt x="204224" y="98698"/>
                      <a:pt x="188127" y="97555"/>
                    </a:cubicBezTo>
                    <a:cubicBezTo>
                      <a:pt x="187175" y="98127"/>
                      <a:pt x="184984" y="99651"/>
                      <a:pt x="184413" y="102604"/>
                    </a:cubicBezTo>
                    <a:cubicBezTo>
                      <a:pt x="183746" y="106223"/>
                      <a:pt x="185460" y="112700"/>
                      <a:pt x="196985" y="123368"/>
                    </a:cubicBezTo>
                    <a:cubicBezTo>
                      <a:pt x="198510" y="125464"/>
                      <a:pt x="199367" y="128226"/>
                      <a:pt x="197652" y="130226"/>
                    </a:cubicBezTo>
                    <a:cubicBezTo>
                      <a:pt x="195271" y="133179"/>
                      <a:pt x="188699" y="134322"/>
                      <a:pt x="158695" y="121177"/>
                    </a:cubicBezTo>
                    <a:cubicBezTo>
                      <a:pt x="156981" y="129559"/>
                      <a:pt x="152694" y="154896"/>
                      <a:pt x="156790" y="179280"/>
                    </a:cubicBezTo>
                    <a:cubicBezTo>
                      <a:pt x="158124" y="186995"/>
                      <a:pt x="163076" y="194805"/>
                      <a:pt x="167458" y="201759"/>
                    </a:cubicBezTo>
                    <a:cubicBezTo>
                      <a:pt x="172411" y="209569"/>
                      <a:pt x="176316" y="215760"/>
                      <a:pt x="174506" y="220618"/>
                    </a:cubicBezTo>
                    <a:cubicBezTo>
                      <a:pt x="173744" y="222809"/>
                      <a:pt x="171840" y="224428"/>
                      <a:pt x="168887" y="225285"/>
                    </a:cubicBezTo>
                    <a:cubicBezTo>
                      <a:pt x="162695" y="227190"/>
                      <a:pt x="159838" y="224047"/>
                      <a:pt x="158219" y="222142"/>
                    </a:cubicBezTo>
                    <a:cubicBezTo>
                      <a:pt x="157838" y="221761"/>
                      <a:pt x="157266" y="221094"/>
                      <a:pt x="157075" y="220999"/>
                    </a:cubicBezTo>
                    <a:cubicBezTo>
                      <a:pt x="157075" y="220999"/>
                      <a:pt x="156695" y="220999"/>
                      <a:pt x="155647" y="221761"/>
                    </a:cubicBezTo>
                    <a:cubicBezTo>
                      <a:pt x="149837" y="226047"/>
                      <a:pt x="146789" y="233001"/>
                      <a:pt x="146694" y="233096"/>
                    </a:cubicBezTo>
                    <a:cubicBezTo>
                      <a:pt x="146217" y="234144"/>
                      <a:pt x="145074" y="234715"/>
                      <a:pt x="144026" y="234525"/>
                    </a:cubicBezTo>
                    <a:cubicBezTo>
                      <a:pt x="142883" y="234334"/>
                      <a:pt x="142122" y="233286"/>
                      <a:pt x="142026" y="232143"/>
                    </a:cubicBezTo>
                    <a:lnTo>
                      <a:pt x="141836" y="214046"/>
                    </a:lnTo>
                    <a:cubicBezTo>
                      <a:pt x="136026" y="222618"/>
                      <a:pt x="127072" y="234620"/>
                      <a:pt x="121452" y="234810"/>
                    </a:cubicBezTo>
                    <a:cubicBezTo>
                      <a:pt x="119738" y="234906"/>
                      <a:pt x="118499" y="234239"/>
                      <a:pt x="117547" y="232905"/>
                    </a:cubicBezTo>
                    <a:cubicBezTo>
                      <a:pt x="114975" y="229476"/>
                      <a:pt x="115737" y="218999"/>
                      <a:pt x="118023" y="196044"/>
                    </a:cubicBezTo>
                    <a:cubicBezTo>
                      <a:pt x="119452" y="180994"/>
                      <a:pt x="121738" y="158325"/>
                      <a:pt x="119071" y="155277"/>
                    </a:cubicBezTo>
                    <a:cubicBezTo>
                      <a:pt x="118595" y="154801"/>
                      <a:pt x="118309" y="154801"/>
                      <a:pt x="118023" y="154896"/>
                    </a:cubicBezTo>
                    <a:cubicBezTo>
                      <a:pt x="112975" y="155943"/>
                      <a:pt x="103164" y="172993"/>
                      <a:pt x="97449" y="190710"/>
                    </a:cubicBezTo>
                    <a:cubicBezTo>
                      <a:pt x="94115" y="200997"/>
                      <a:pt x="86782" y="204902"/>
                      <a:pt x="80875" y="207950"/>
                    </a:cubicBezTo>
                    <a:cubicBezTo>
                      <a:pt x="74970" y="211093"/>
                      <a:pt x="70589" y="213379"/>
                      <a:pt x="70779" y="220809"/>
                    </a:cubicBezTo>
                    <a:cubicBezTo>
                      <a:pt x="70779" y="221761"/>
                      <a:pt x="70303" y="222618"/>
                      <a:pt x="69446" y="223095"/>
                    </a:cubicBezTo>
                    <a:cubicBezTo>
                      <a:pt x="68588" y="223476"/>
                      <a:pt x="67541" y="223380"/>
                      <a:pt x="66874" y="222809"/>
                    </a:cubicBezTo>
                    <a:cubicBezTo>
                      <a:pt x="62874" y="219666"/>
                      <a:pt x="55825" y="215475"/>
                      <a:pt x="52491" y="216237"/>
                    </a:cubicBezTo>
                    <a:cubicBezTo>
                      <a:pt x="51824" y="216427"/>
                      <a:pt x="51348" y="216808"/>
                      <a:pt x="50967" y="217475"/>
                    </a:cubicBezTo>
                    <a:cubicBezTo>
                      <a:pt x="48682" y="222333"/>
                      <a:pt x="57730" y="241668"/>
                      <a:pt x="64969" y="253860"/>
                    </a:cubicBezTo>
                    <a:cubicBezTo>
                      <a:pt x="66017" y="255765"/>
                      <a:pt x="67159" y="259766"/>
                      <a:pt x="64778" y="263100"/>
                    </a:cubicBezTo>
                    <a:cubicBezTo>
                      <a:pt x="61635" y="267481"/>
                      <a:pt x="54110" y="268719"/>
                      <a:pt x="41538" y="266910"/>
                    </a:cubicBezTo>
                    <a:cubicBezTo>
                      <a:pt x="39823" y="271577"/>
                      <a:pt x="36108" y="285007"/>
                      <a:pt x="45157" y="294437"/>
                    </a:cubicBezTo>
                    <a:cubicBezTo>
                      <a:pt x="58111" y="307867"/>
                      <a:pt x="43157" y="331108"/>
                      <a:pt x="40776" y="334633"/>
                    </a:cubicBezTo>
                    <a:cubicBezTo>
                      <a:pt x="40013" y="338347"/>
                      <a:pt x="35156" y="360540"/>
                      <a:pt x="30965" y="368065"/>
                    </a:cubicBezTo>
                    <a:cubicBezTo>
                      <a:pt x="29632" y="370447"/>
                      <a:pt x="28298" y="373494"/>
                      <a:pt x="26869" y="376543"/>
                    </a:cubicBezTo>
                    <a:cubicBezTo>
                      <a:pt x="22773" y="385591"/>
                      <a:pt x="20011" y="391211"/>
                      <a:pt x="16106" y="391973"/>
                    </a:cubicBezTo>
                    <a:cubicBezTo>
                      <a:pt x="14582" y="392259"/>
                      <a:pt x="9915" y="394545"/>
                      <a:pt x="8010" y="399307"/>
                    </a:cubicBezTo>
                    <a:cubicBezTo>
                      <a:pt x="6200" y="403689"/>
                      <a:pt x="7247" y="408832"/>
                      <a:pt x="10962" y="414643"/>
                    </a:cubicBezTo>
                    <a:cubicBezTo>
                      <a:pt x="12581" y="417024"/>
                      <a:pt x="13915" y="419024"/>
                      <a:pt x="15058" y="420834"/>
                    </a:cubicBezTo>
                    <a:cubicBezTo>
                      <a:pt x="22106" y="431311"/>
                      <a:pt x="22297" y="431978"/>
                      <a:pt x="21059" y="443503"/>
                    </a:cubicBezTo>
                    <a:lnTo>
                      <a:pt x="20963" y="444551"/>
                    </a:lnTo>
                    <a:cubicBezTo>
                      <a:pt x="20297" y="450266"/>
                      <a:pt x="20583" y="454647"/>
                      <a:pt x="20678" y="458839"/>
                    </a:cubicBezTo>
                    <a:cubicBezTo>
                      <a:pt x="20963" y="464935"/>
                      <a:pt x="21154" y="470745"/>
                      <a:pt x="19154" y="479889"/>
                    </a:cubicBezTo>
                    <a:lnTo>
                      <a:pt x="18391" y="483318"/>
                    </a:lnTo>
                    <a:cubicBezTo>
                      <a:pt x="15249" y="496939"/>
                      <a:pt x="12486" y="508654"/>
                      <a:pt x="24107" y="520180"/>
                    </a:cubicBezTo>
                    <a:cubicBezTo>
                      <a:pt x="37251" y="533229"/>
                      <a:pt x="57349" y="575329"/>
                      <a:pt x="59730" y="580473"/>
                    </a:cubicBezTo>
                    <a:cubicBezTo>
                      <a:pt x="62588" y="583140"/>
                      <a:pt x="78876" y="599047"/>
                      <a:pt x="77257" y="621716"/>
                    </a:cubicBezTo>
                    <a:lnTo>
                      <a:pt x="76684" y="629622"/>
                    </a:lnTo>
                    <a:cubicBezTo>
                      <a:pt x="75351" y="648386"/>
                      <a:pt x="74018" y="666102"/>
                      <a:pt x="75923" y="671436"/>
                    </a:cubicBezTo>
                    <a:cubicBezTo>
                      <a:pt x="77257" y="675151"/>
                      <a:pt x="76304" y="679247"/>
                      <a:pt x="75351" y="683248"/>
                    </a:cubicBezTo>
                    <a:cubicBezTo>
                      <a:pt x="74399" y="687058"/>
                      <a:pt x="73542" y="690677"/>
                      <a:pt x="75161" y="692868"/>
                    </a:cubicBezTo>
                    <a:cubicBezTo>
                      <a:pt x="75828" y="693725"/>
                      <a:pt x="76684" y="694677"/>
                      <a:pt x="77637" y="695630"/>
                    </a:cubicBezTo>
                    <a:cubicBezTo>
                      <a:pt x="80590" y="698583"/>
                      <a:pt x="84210" y="702298"/>
                      <a:pt x="83828" y="707727"/>
                    </a:cubicBezTo>
                    <a:cubicBezTo>
                      <a:pt x="83543" y="712489"/>
                      <a:pt x="80114" y="717442"/>
                      <a:pt x="73446" y="722967"/>
                    </a:cubicBezTo>
                    <a:cubicBezTo>
                      <a:pt x="73827" y="726491"/>
                      <a:pt x="75161" y="736968"/>
                      <a:pt x="79542" y="744398"/>
                    </a:cubicBezTo>
                    <a:cubicBezTo>
                      <a:pt x="85733" y="754876"/>
                      <a:pt x="83733" y="774497"/>
                      <a:pt x="79066" y="780402"/>
                    </a:cubicBezTo>
                    <a:cubicBezTo>
                      <a:pt x="76875" y="783069"/>
                      <a:pt x="73446" y="785927"/>
                      <a:pt x="69827" y="788975"/>
                    </a:cubicBezTo>
                    <a:cubicBezTo>
                      <a:pt x="66207" y="791928"/>
                      <a:pt x="62588" y="794976"/>
                      <a:pt x="59921" y="798024"/>
                    </a:cubicBezTo>
                    <a:cubicBezTo>
                      <a:pt x="54872" y="803834"/>
                      <a:pt x="47538" y="828409"/>
                      <a:pt x="47062" y="833933"/>
                    </a:cubicBezTo>
                    <a:cubicBezTo>
                      <a:pt x="46776" y="837076"/>
                      <a:pt x="38204" y="864604"/>
                      <a:pt x="32584" y="878796"/>
                    </a:cubicBezTo>
                    <a:lnTo>
                      <a:pt x="309475" y="848602"/>
                    </a:lnTo>
                    <a:cubicBezTo>
                      <a:pt x="309475" y="848602"/>
                      <a:pt x="309475" y="848602"/>
                      <a:pt x="309475" y="848602"/>
                    </a:cubicBezTo>
                    <a:close/>
                  </a:path>
                </a:pathLst>
              </a:custGeom>
              <a:solidFill>
                <a:schemeClr val="accent3"/>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73" name="Google Shape;73;p14"/>
              <p:cNvSpPr/>
              <p:nvPr/>
            </p:nvSpPr>
            <p:spPr>
              <a:xfrm>
                <a:off x="7904299" y="1553079"/>
                <a:ext cx="1285875" cy="694372"/>
              </a:xfrm>
              <a:custGeom>
                <a:avLst/>
                <a:gdLst/>
                <a:ahLst/>
                <a:cxnLst/>
                <a:rect l="l" t="t" r="r" b="b"/>
                <a:pathLst>
                  <a:path w="952500" h="514350" extrusionOk="0">
                    <a:moveTo>
                      <a:pt x="30575" y="263731"/>
                    </a:moveTo>
                    <a:cubicBezTo>
                      <a:pt x="30099" y="266494"/>
                      <a:pt x="30956" y="269065"/>
                      <a:pt x="33242" y="271637"/>
                    </a:cubicBezTo>
                    <a:cubicBezTo>
                      <a:pt x="49244" y="289449"/>
                      <a:pt x="123063" y="296688"/>
                      <a:pt x="136207" y="295640"/>
                    </a:cubicBezTo>
                    <a:cubicBezTo>
                      <a:pt x="152876" y="294402"/>
                      <a:pt x="193453" y="294783"/>
                      <a:pt x="210217" y="324882"/>
                    </a:cubicBezTo>
                    <a:cubicBezTo>
                      <a:pt x="215169" y="333835"/>
                      <a:pt x="220313" y="338598"/>
                      <a:pt x="225457" y="338979"/>
                    </a:cubicBezTo>
                    <a:cubicBezTo>
                      <a:pt x="232220" y="339646"/>
                      <a:pt x="237839" y="332407"/>
                      <a:pt x="240030" y="329740"/>
                    </a:cubicBezTo>
                    <a:lnTo>
                      <a:pt x="240792" y="328787"/>
                    </a:lnTo>
                    <a:cubicBezTo>
                      <a:pt x="241935" y="327454"/>
                      <a:pt x="243554" y="327073"/>
                      <a:pt x="245173" y="327454"/>
                    </a:cubicBezTo>
                    <a:cubicBezTo>
                      <a:pt x="249078" y="328501"/>
                      <a:pt x="252984" y="335074"/>
                      <a:pt x="254508" y="340979"/>
                    </a:cubicBezTo>
                    <a:cubicBezTo>
                      <a:pt x="255746" y="340408"/>
                      <a:pt x="257746" y="339169"/>
                      <a:pt x="259461" y="338122"/>
                    </a:cubicBezTo>
                    <a:cubicBezTo>
                      <a:pt x="264986" y="334693"/>
                      <a:pt x="272510" y="330121"/>
                      <a:pt x="280606" y="328882"/>
                    </a:cubicBezTo>
                    <a:cubicBezTo>
                      <a:pt x="290131" y="327454"/>
                      <a:pt x="297942" y="331264"/>
                      <a:pt x="303847" y="340027"/>
                    </a:cubicBezTo>
                    <a:cubicBezTo>
                      <a:pt x="310419" y="338598"/>
                      <a:pt x="333660" y="334693"/>
                      <a:pt x="342424" y="344694"/>
                    </a:cubicBezTo>
                    <a:cubicBezTo>
                      <a:pt x="346615" y="349552"/>
                      <a:pt x="346900" y="356600"/>
                      <a:pt x="343185" y="365649"/>
                    </a:cubicBezTo>
                    <a:cubicBezTo>
                      <a:pt x="342805" y="366697"/>
                      <a:pt x="341090" y="376126"/>
                      <a:pt x="345471" y="380794"/>
                    </a:cubicBezTo>
                    <a:cubicBezTo>
                      <a:pt x="348234" y="383842"/>
                      <a:pt x="353282" y="384318"/>
                      <a:pt x="360426" y="382318"/>
                    </a:cubicBezTo>
                    <a:cubicBezTo>
                      <a:pt x="361664" y="382127"/>
                      <a:pt x="383857" y="378984"/>
                      <a:pt x="391382" y="389938"/>
                    </a:cubicBezTo>
                    <a:cubicBezTo>
                      <a:pt x="395288" y="395653"/>
                      <a:pt x="394430" y="403844"/>
                      <a:pt x="388811" y="414322"/>
                    </a:cubicBezTo>
                    <a:cubicBezTo>
                      <a:pt x="389096" y="419084"/>
                      <a:pt x="390239" y="423847"/>
                      <a:pt x="391192" y="424609"/>
                    </a:cubicBezTo>
                    <a:cubicBezTo>
                      <a:pt x="392620" y="424990"/>
                      <a:pt x="393192" y="426133"/>
                      <a:pt x="393382" y="426704"/>
                    </a:cubicBezTo>
                    <a:cubicBezTo>
                      <a:pt x="393954" y="428609"/>
                      <a:pt x="392716" y="430133"/>
                      <a:pt x="391001" y="432133"/>
                    </a:cubicBezTo>
                    <a:cubicBezTo>
                      <a:pt x="389096" y="434515"/>
                      <a:pt x="386143" y="438039"/>
                      <a:pt x="384429" y="443182"/>
                    </a:cubicBezTo>
                    <a:cubicBezTo>
                      <a:pt x="382334" y="449945"/>
                      <a:pt x="381952" y="461375"/>
                      <a:pt x="386810" y="465471"/>
                    </a:cubicBezTo>
                    <a:cubicBezTo>
                      <a:pt x="390715" y="468709"/>
                      <a:pt x="397287" y="466233"/>
                      <a:pt x="402241" y="463566"/>
                    </a:cubicBezTo>
                    <a:cubicBezTo>
                      <a:pt x="408241" y="460327"/>
                      <a:pt x="412623" y="459946"/>
                      <a:pt x="415576" y="462423"/>
                    </a:cubicBezTo>
                    <a:cubicBezTo>
                      <a:pt x="421862" y="467471"/>
                      <a:pt x="418338" y="482235"/>
                      <a:pt x="413956" y="498142"/>
                    </a:cubicBezTo>
                    <a:cubicBezTo>
                      <a:pt x="413004" y="501380"/>
                      <a:pt x="412242" y="504238"/>
                      <a:pt x="412052" y="505476"/>
                    </a:cubicBezTo>
                    <a:cubicBezTo>
                      <a:pt x="414242" y="507952"/>
                      <a:pt x="424529" y="509000"/>
                      <a:pt x="433673" y="508714"/>
                    </a:cubicBezTo>
                    <a:cubicBezTo>
                      <a:pt x="434054" y="498427"/>
                      <a:pt x="437388" y="457375"/>
                      <a:pt x="462439" y="436229"/>
                    </a:cubicBezTo>
                    <a:cubicBezTo>
                      <a:pt x="485299" y="416893"/>
                      <a:pt x="485870" y="391557"/>
                      <a:pt x="486156" y="377936"/>
                    </a:cubicBezTo>
                    <a:cubicBezTo>
                      <a:pt x="486251" y="375555"/>
                      <a:pt x="486251" y="373459"/>
                      <a:pt x="486442" y="371840"/>
                    </a:cubicBezTo>
                    <a:cubicBezTo>
                      <a:pt x="487585" y="359839"/>
                      <a:pt x="490347" y="345265"/>
                      <a:pt x="497491" y="343551"/>
                    </a:cubicBezTo>
                    <a:cubicBezTo>
                      <a:pt x="503015" y="342217"/>
                      <a:pt x="507492" y="349171"/>
                      <a:pt x="508921" y="351457"/>
                    </a:cubicBezTo>
                    <a:cubicBezTo>
                      <a:pt x="517684" y="365363"/>
                      <a:pt x="516636" y="374507"/>
                      <a:pt x="514731" y="379365"/>
                    </a:cubicBezTo>
                    <a:cubicBezTo>
                      <a:pt x="520732" y="378698"/>
                      <a:pt x="532257" y="374602"/>
                      <a:pt x="537591" y="353076"/>
                    </a:cubicBezTo>
                    <a:cubicBezTo>
                      <a:pt x="542449" y="333359"/>
                      <a:pt x="551497" y="331740"/>
                      <a:pt x="556546" y="332502"/>
                    </a:cubicBezTo>
                    <a:cubicBezTo>
                      <a:pt x="564166" y="333645"/>
                      <a:pt x="569786" y="341455"/>
                      <a:pt x="569404" y="347170"/>
                    </a:cubicBezTo>
                    <a:cubicBezTo>
                      <a:pt x="569023" y="352028"/>
                      <a:pt x="564737" y="361172"/>
                      <a:pt x="560546" y="370030"/>
                    </a:cubicBezTo>
                    <a:cubicBezTo>
                      <a:pt x="557593" y="376317"/>
                      <a:pt x="553498" y="384985"/>
                      <a:pt x="553688" y="386985"/>
                    </a:cubicBezTo>
                    <a:cubicBezTo>
                      <a:pt x="554069" y="387747"/>
                      <a:pt x="557022" y="391271"/>
                      <a:pt x="560451" y="390795"/>
                    </a:cubicBezTo>
                    <a:cubicBezTo>
                      <a:pt x="563403" y="390414"/>
                      <a:pt x="570929" y="386128"/>
                      <a:pt x="577025" y="355457"/>
                    </a:cubicBezTo>
                    <a:cubicBezTo>
                      <a:pt x="577215" y="354505"/>
                      <a:pt x="577882" y="353838"/>
                      <a:pt x="578834" y="353552"/>
                    </a:cubicBezTo>
                    <a:cubicBezTo>
                      <a:pt x="587216" y="351266"/>
                      <a:pt x="601313" y="345646"/>
                      <a:pt x="603218" y="340122"/>
                    </a:cubicBezTo>
                    <a:cubicBezTo>
                      <a:pt x="603695" y="338693"/>
                      <a:pt x="602266" y="335645"/>
                      <a:pt x="601027" y="332883"/>
                    </a:cubicBezTo>
                    <a:cubicBezTo>
                      <a:pt x="598837" y="328311"/>
                      <a:pt x="596169" y="322596"/>
                      <a:pt x="599313" y="317929"/>
                    </a:cubicBezTo>
                    <a:cubicBezTo>
                      <a:pt x="603028" y="312404"/>
                      <a:pt x="613791" y="310309"/>
                      <a:pt x="634079" y="311261"/>
                    </a:cubicBezTo>
                    <a:cubicBezTo>
                      <a:pt x="634555" y="311261"/>
                      <a:pt x="635032" y="311452"/>
                      <a:pt x="635412" y="311737"/>
                    </a:cubicBezTo>
                    <a:cubicBezTo>
                      <a:pt x="636079" y="312214"/>
                      <a:pt x="652558" y="324120"/>
                      <a:pt x="669131" y="312690"/>
                    </a:cubicBezTo>
                    <a:cubicBezTo>
                      <a:pt x="685609" y="301355"/>
                      <a:pt x="688371" y="301165"/>
                      <a:pt x="695801" y="302212"/>
                    </a:cubicBezTo>
                    <a:cubicBezTo>
                      <a:pt x="697325" y="294307"/>
                      <a:pt x="703421" y="270304"/>
                      <a:pt x="722566" y="269637"/>
                    </a:cubicBezTo>
                    <a:cubicBezTo>
                      <a:pt x="724376" y="267065"/>
                      <a:pt x="729329" y="261350"/>
                      <a:pt x="738378" y="259636"/>
                    </a:cubicBezTo>
                    <a:cubicBezTo>
                      <a:pt x="751141" y="257254"/>
                      <a:pt x="766572" y="263731"/>
                      <a:pt x="784193" y="278876"/>
                    </a:cubicBezTo>
                    <a:cubicBezTo>
                      <a:pt x="806768" y="298212"/>
                      <a:pt x="819722" y="300593"/>
                      <a:pt x="826484" y="299164"/>
                    </a:cubicBezTo>
                    <a:cubicBezTo>
                      <a:pt x="830675" y="298307"/>
                      <a:pt x="832866" y="295926"/>
                      <a:pt x="833723" y="294688"/>
                    </a:cubicBezTo>
                    <a:cubicBezTo>
                      <a:pt x="832295" y="290306"/>
                      <a:pt x="828484" y="275638"/>
                      <a:pt x="835628" y="268875"/>
                    </a:cubicBezTo>
                    <a:cubicBezTo>
                      <a:pt x="840295" y="264493"/>
                      <a:pt x="848487" y="264684"/>
                      <a:pt x="859821" y="269446"/>
                    </a:cubicBezTo>
                    <a:cubicBezTo>
                      <a:pt x="874966" y="275923"/>
                      <a:pt x="881919" y="271066"/>
                      <a:pt x="889159" y="265922"/>
                    </a:cubicBezTo>
                    <a:cubicBezTo>
                      <a:pt x="898493" y="259350"/>
                      <a:pt x="908209" y="252492"/>
                      <a:pt x="932212" y="267827"/>
                    </a:cubicBezTo>
                    <a:cubicBezTo>
                      <a:pt x="940118" y="264112"/>
                      <a:pt x="948118" y="258493"/>
                      <a:pt x="947642" y="255826"/>
                    </a:cubicBezTo>
                    <a:cubicBezTo>
                      <a:pt x="947547" y="255445"/>
                      <a:pt x="946404" y="251730"/>
                      <a:pt x="927735" y="250396"/>
                    </a:cubicBezTo>
                    <a:cubicBezTo>
                      <a:pt x="926973" y="250301"/>
                      <a:pt x="926211" y="249920"/>
                      <a:pt x="925830" y="249158"/>
                    </a:cubicBezTo>
                    <a:cubicBezTo>
                      <a:pt x="925449" y="248491"/>
                      <a:pt x="925353" y="247634"/>
                      <a:pt x="925735" y="246872"/>
                    </a:cubicBezTo>
                    <a:cubicBezTo>
                      <a:pt x="926973" y="244110"/>
                      <a:pt x="929830" y="235537"/>
                      <a:pt x="926496" y="232204"/>
                    </a:cubicBezTo>
                    <a:cubicBezTo>
                      <a:pt x="924401" y="230108"/>
                      <a:pt x="917829" y="228013"/>
                      <a:pt x="897160" y="237347"/>
                    </a:cubicBezTo>
                    <a:cubicBezTo>
                      <a:pt x="896398" y="237728"/>
                      <a:pt x="895350" y="237633"/>
                      <a:pt x="894683" y="237061"/>
                    </a:cubicBezTo>
                    <a:cubicBezTo>
                      <a:pt x="893445" y="236109"/>
                      <a:pt x="882396" y="227060"/>
                      <a:pt x="884968" y="218773"/>
                    </a:cubicBezTo>
                    <a:cubicBezTo>
                      <a:pt x="886587" y="213535"/>
                      <a:pt x="892969" y="210391"/>
                      <a:pt x="904399" y="209248"/>
                    </a:cubicBezTo>
                    <a:lnTo>
                      <a:pt x="896302" y="176197"/>
                    </a:lnTo>
                    <a:cubicBezTo>
                      <a:pt x="896207" y="175816"/>
                      <a:pt x="896207" y="175339"/>
                      <a:pt x="896302" y="174958"/>
                    </a:cubicBezTo>
                    <a:cubicBezTo>
                      <a:pt x="897064" y="172291"/>
                      <a:pt x="899350" y="165148"/>
                      <a:pt x="903256" y="161623"/>
                    </a:cubicBezTo>
                    <a:cubicBezTo>
                      <a:pt x="902303" y="160480"/>
                      <a:pt x="900589" y="158290"/>
                      <a:pt x="896588" y="154575"/>
                    </a:cubicBezTo>
                    <a:cubicBezTo>
                      <a:pt x="892587" y="150860"/>
                      <a:pt x="891921" y="148288"/>
                      <a:pt x="891444" y="146574"/>
                    </a:cubicBezTo>
                    <a:cubicBezTo>
                      <a:pt x="891064" y="145240"/>
                      <a:pt x="890968" y="144764"/>
                      <a:pt x="887063" y="143240"/>
                    </a:cubicBezTo>
                    <a:cubicBezTo>
                      <a:pt x="879634" y="140383"/>
                      <a:pt x="878586" y="137335"/>
                      <a:pt x="877348" y="131905"/>
                    </a:cubicBezTo>
                    <a:cubicBezTo>
                      <a:pt x="876872" y="130096"/>
                      <a:pt x="876395" y="128000"/>
                      <a:pt x="875443" y="125428"/>
                    </a:cubicBezTo>
                    <a:cubicBezTo>
                      <a:pt x="874776" y="123619"/>
                      <a:pt x="873823" y="123142"/>
                      <a:pt x="873061" y="122857"/>
                    </a:cubicBezTo>
                    <a:cubicBezTo>
                      <a:pt x="869632" y="121809"/>
                      <a:pt x="863632" y="125238"/>
                      <a:pt x="861822" y="126571"/>
                    </a:cubicBezTo>
                    <a:cubicBezTo>
                      <a:pt x="861727" y="126571"/>
                      <a:pt x="861727" y="126571"/>
                      <a:pt x="861631" y="126571"/>
                    </a:cubicBezTo>
                    <a:cubicBezTo>
                      <a:pt x="859727" y="131715"/>
                      <a:pt x="854964" y="138763"/>
                      <a:pt x="844010" y="147907"/>
                    </a:cubicBezTo>
                    <a:cubicBezTo>
                      <a:pt x="834294" y="156099"/>
                      <a:pt x="829437" y="162766"/>
                      <a:pt x="829627" y="167815"/>
                    </a:cubicBezTo>
                    <a:cubicBezTo>
                      <a:pt x="829723" y="172006"/>
                      <a:pt x="833533" y="174768"/>
                      <a:pt x="836866" y="177149"/>
                    </a:cubicBezTo>
                    <a:cubicBezTo>
                      <a:pt x="838676" y="178483"/>
                      <a:pt x="840200" y="179530"/>
                      <a:pt x="841153" y="180959"/>
                    </a:cubicBezTo>
                    <a:cubicBezTo>
                      <a:pt x="842486" y="182959"/>
                      <a:pt x="843915" y="185626"/>
                      <a:pt x="842677" y="188008"/>
                    </a:cubicBezTo>
                    <a:cubicBezTo>
                      <a:pt x="841153" y="190865"/>
                      <a:pt x="836866" y="191437"/>
                      <a:pt x="829913" y="191437"/>
                    </a:cubicBezTo>
                    <a:cubicBezTo>
                      <a:pt x="825436" y="191437"/>
                      <a:pt x="819340" y="190579"/>
                      <a:pt x="812768" y="189627"/>
                    </a:cubicBezTo>
                    <a:cubicBezTo>
                      <a:pt x="803815" y="188293"/>
                      <a:pt x="793528" y="186865"/>
                      <a:pt x="788765" y="188103"/>
                    </a:cubicBezTo>
                    <a:cubicBezTo>
                      <a:pt x="787622" y="188389"/>
                      <a:pt x="786193" y="188770"/>
                      <a:pt x="784670" y="189246"/>
                    </a:cubicBezTo>
                    <a:cubicBezTo>
                      <a:pt x="771334" y="193151"/>
                      <a:pt x="759904" y="196009"/>
                      <a:pt x="755713" y="191818"/>
                    </a:cubicBezTo>
                    <a:cubicBezTo>
                      <a:pt x="754761" y="190865"/>
                      <a:pt x="753713" y="189055"/>
                      <a:pt x="754570" y="186007"/>
                    </a:cubicBezTo>
                    <a:cubicBezTo>
                      <a:pt x="757618" y="175054"/>
                      <a:pt x="759809" y="168100"/>
                      <a:pt x="764286" y="165243"/>
                    </a:cubicBezTo>
                    <a:cubicBezTo>
                      <a:pt x="763905" y="163528"/>
                      <a:pt x="761524" y="159623"/>
                      <a:pt x="759904" y="156956"/>
                    </a:cubicBezTo>
                    <a:cubicBezTo>
                      <a:pt x="755904" y="150384"/>
                      <a:pt x="752094" y="144097"/>
                      <a:pt x="753903" y="140097"/>
                    </a:cubicBezTo>
                    <a:cubicBezTo>
                      <a:pt x="755618" y="136477"/>
                      <a:pt x="756190" y="135811"/>
                      <a:pt x="758094" y="134382"/>
                    </a:cubicBezTo>
                    <a:cubicBezTo>
                      <a:pt x="759143" y="133525"/>
                      <a:pt x="760857" y="132286"/>
                      <a:pt x="763810" y="129143"/>
                    </a:cubicBezTo>
                    <a:cubicBezTo>
                      <a:pt x="768286" y="124571"/>
                      <a:pt x="772192" y="116284"/>
                      <a:pt x="770191" y="113427"/>
                    </a:cubicBezTo>
                    <a:cubicBezTo>
                      <a:pt x="769048" y="111712"/>
                      <a:pt x="764095" y="111331"/>
                      <a:pt x="753618" y="115522"/>
                    </a:cubicBezTo>
                    <a:lnTo>
                      <a:pt x="737902" y="121809"/>
                    </a:lnTo>
                    <a:cubicBezTo>
                      <a:pt x="724852" y="126952"/>
                      <a:pt x="724852" y="126952"/>
                      <a:pt x="722662" y="128667"/>
                    </a:cubicBezTo>
                    <a:cubicBezTo>
                      <a:pt x="722281" y="128953"/>
                      <a:pt x="721900" y="129238"/>
                      <a:pt x="721519" y="129619"/>
                    </a:cubicBezTo>
                    <a:cubicBezTo>
                      <a:pt x="716756" y="134096"/>
                      <a:pt x="704088" y="146002"/>
                      <a:pt x="647985" y="145526"/>
                    </a:cubicBezTo>
                    <a:cubicBezTo>
                      <a:pt x="647795" y="145526"/>
                      <a:pt x="647605" y="145526"/>
                      <a:pt x="647319" y="145526"/>
                    </a:cubicBezTo>
                    <a:cubicBezTo>
                      <a:pt x="603504" y="145526"/>
                      <a:pt x="579977" y="177054"/>
                      <a:pt x="565880" y="195913"/>
                    </a:cubicBezTo>
                    <a:cubicBezTo>
                      <a:pt x="560737" y="202867"/>
                      <a:pt x="557308" y="207439"/>
                      <a:pt x="554069" y="208867"/>
                    </a:cubicBezTo>
                    <a:cubicBezTo>
                      <a:pt x="550545" y="210391"/>
                      <a:pt x="546830" y="210106"/>
                      <a:pt x="543115" y="208010"/>
                    </a:cubicBezTo>
                    <a:cubicBezTo>
                      <a:pt x="537686" y="204962"/>
                      <a:pt x="533400" y="198676"/>
                      <a:pt x="531019" y="192961"/>
                    </a:cubicBezTo>
                    <a:cubicBezTo>
                      <a:pt x="528828" y="200295"/>
                      <a:pt x="524732" y="210010"/>
                      <a:pt x="515778" y="211058"/>
                    </a:cubicBezTo>
                    <a:cubicBezTo>
                      <a:pt x="513588" y="211915"/>
                      <a:pt x="503491" y="215535"/>
                      <a:pt x="497871" y="212963"/>
                    </a:cubicBezTo>
                    <a:cubicBezTo>
                      <a:pt x="496157" y="212201"/>
                      <a:pt x="494919" y="210868"/>
                      <a:pt x="494252" y="209153"/>
                    </a:cubicBezTo>
                    <a:lnTo>
                      <a:pt x="493681" y="207248"/>
                    </a:lnTo>
                    <a:cubicBezTo>
                      <a:pt x="492633" y="204105"/>
                      <a:pt x="490728" y="198295"/>
                      <a:pt x="488442" y="198009"/>
                    </a:cubicBezTo>
                    <a:cubicBezTo>
                      <a:pt x="487775" y="197818"/>
                      <a:pt x="484918" y="198295"/>
                      <a:pt x="479584" y="206677"/>
                    </a:cubicBezTo>
                    <a:cubicBezTo>
                      <a:pt x="476345" y="211630"/>
                      <a:pt x="473773" y="213820"/>
                      <a:pt x="471106" y="213820"/>
                    </a:cubicBezTo>
                    <a:cubicBezTo>
                      <a:pt x="468153" y="213820"/>
                      <a:pt x="466439" y="211249"/>
                      <a:pt x="465106" y="209153"/>
                    </a:cubicBezTo>
                    <a:cubicBezTo>
                      <a:pt x="464344" y="207915"/>
                      <a:pt x="463296" y="206296"/>
                      <a:pt x="462534" y="206296"/>
                    </a:cubicBezTo>
                    <a:cubicBezTo>
                      <a:pt x="462058" y="206296"/>
                      <a:pt x="459581" y="206867"/>
                      <a:pt x="453580" y="216583"/>
                    </a:cubicBezTo>
                    <a:cubicBezTo>
                      <a:pt x="449961" y="222488"/>
                      <a:pt x="445675" y="225250"/>
                      <a:pt x="440817" y="224679"/>
                    </a:cubicBezTo>
                    <a:cubicBezTo>
                      <a:pt x="423672" y="222774"/>
                      <a:pt x="407765" y="176768"/>
                      <a:pt x="406051" y="171529"/>
                    </a:cubicBezTo>
                    <a:cubicBezTo>
                      <a:pt x="406051" y="171529"/>
                      <a:pt x="392239" y="144193"/>
                      <a:pt x="372046" y="139430"/>
                    </a:cubicBezTo>
                    <a:cubicBezTo>
                      <a:pt x="363760" y="137430"/>
                      <a:pt x="355378" y="139621"/>
                      <a:pt x="347091" y="145907"/>
                    </a:cubicBezTo>
                    <a:cubicBezTo>
                      <a:pt x="328898" y="159718"/>
                      <a:pt x="322136" y="155337"/>
                      <a:pt x="315277" y="148193"/>
                    </a:cubicBezTo>
                    <a:cubicBezTo>
                      <a:pt x="309943" y="142669"/>
                      <a:pt x="304990" y="137430"/>
                      <a:pt x="286702" y="148193"/>
                    </a:cubicBezTo>
                    <a:lnTo>
                      <a:pt x="272796" y="165052"/>
                    </a:lnTo>
                    <a:cubicBezTo>
                      <a:pt x="272129" y="165814"/>
                      <a:pt x="271081" y="166100"/>
                      <a:pt x="270129" y="165814"/>
                    </a:cubicBezTo>
                    <a:cubicBezTo>
                      <a:pt x="269177" y="165433"/>
                      <a:pt x="268510" y="164576"/>
                      <a:pt x="268510" y="163528"/>
                    </a:cubicBezTo>
                    <a:lnTo>
                      <a:pt x="268224" y="133429"/>
                    </a:lnTo>
                    <a:cubicBezTo>
                      <a:pt x="263461" y="130381"/>
                      <a:pt x="246126" y="118285"/>
                      <a:pt x="245745" y="106378"/>
                    </a:cubicBezTo>
                    <a:cubicBezTo>
                      <a:pt x="245650" y="101806"/>
                      <a:pt x="247840" y="97806"/>
                      <a:pt x="252413" y="94663"/>
                    </a:cubicBezTo>
                    <a:cubicBezTo>
                      <a:pt x="258223" y="90662"/>
                      <a:pt x="261842" y="89519"/>
                      <a:pt x="264509" y="90948"/>
                    </a:cubicBezTo>
                    <a:cubicBezTo>
                      <a:pt x="267843" y="92758"/>
                      <a:pt x="267652" y="97520"/>
                      <a:pt x="267367" y="102473"/>
                    </a:cubicBezTo>
                    <a:cubicBezTo>
                      <a:pt x="267176" y="106474"/>
                      <a:pt x="266985" y="111522"/>
                      <a:pt x="268891" y="113236"/>
                    </a:cubicBezTo>
                    <a:cubicBezTo>
                      <a:pt x="274511" y="118380"/>
                      <a:pt x="276796" y="118666"/>
                      <a:pt x="277463" y="118475"/>
                    </a:cubicBezTo>
                    <a:cubicBezTo>
                      <a:pt x="277653" y="118475"/>
                      <a:pt x="278130" y="118380"/>
                      <a:pt x="278702" y="117237"/>
                    </a:cubicBezTo>
                    <a:cubicBezTo>
                      <a:pt x="278987" y="116665"/>
                      <a:pt x="278320" y="114856"/>
                      <a:pt x="277844" y="113522"/>
                    </a:cubicBezTo>
                    <a:cubicBezTo>
                      <a:pt x="276892" y="111141"/>
                      <a:pt x="275844" y="108188"/>
                      <a:pt x="277177" y="105331"/>
                    </a:cubicBezTo>
                    <a:cubicBezTo>
                      <a:pt x="278130" y="103426"/>
                      <a:pt x="279940" y="102092"/>
                      <a:pt x="282702" y="101140"/>
                    </a:cubicBezTo>
                    <a:cubicBezTo>
                      <a:pt x="291369" y="98282"/>
                      <a:pt x="306228" y="79232"/>
                      <a:pt x="309848" y="68469"/>
                    </a:cubicBezTo>
                    <a:cubicBezTo>
                      <a:pt x="311944" y="62182"/>
                      <a:pt x="314801" y="58753"/>
                      <a:pt x="317849" y="55134"/>
                    </a:cubicBezTo>
                    <a:cubicBezTo>
                      <a:pt x="320516" y="51895"/>
                      <a:pt x="323374" y="48562"/>
                      <a:pt x="326327" y="42561"/>
                    </a:cubicBezTo>
                    <a:cubicBezTo>
                      <a:pt x="333470" y="28178"/>
                      <a:pt x="350711" y="22654"/>
                      <a:pt x="353568" y="22273"/>
                    </a:cubicBezTo>
                    <a:cubicBezTo>
                      <a:pt x="355187" y="21987"/>
                      <a:pt x="360807" y="19034"/>
                      <a:pt x="360807" y="16939"/>
                    </a:cubicBezTo>
                    <a:cubicBezTo>
                      <a:pt x="360807" y="16748"/>
                      <a:pt x="360712" y="13129"/>
                      <a:pt x="344138" y="9414"/>
                    </a:cubicBezTo>
                    <a:cubicBezTo>
                      <a:pt x="313087" y="2556"/>
                      <a:pt x="305752" y="13414"/>
                      <a:pt x="305657" y="13510"/>
                    </a:cubicBezTo>
                    <a:cubicBezTo>
                      <a:pt x="305371" y="13891"/>
                      <a:pt x="304990" y="14272"/>
                      <a:pt x="304514" y="14462"/>
                    </a:cubicBezTo>
                    <a:cubicBezTo>
                      <a:pt x="303943" y="14653"/>
                      <a:pt x="251936" y="36941"/>
                      <a:pt x="241649" y="75803"/>
                    </a:cubicBezTo>
                    <a:cubicBezTo>
                      <a:pt x="241554" y="76184"/>
                      <a:pt x="240411" y="80089"/>
                      <a:pt x="236506" y="81518"/>
                    </a:cubicBezTo>
                    <a:cubicBezTo>
                      <a:pt x="233172" y="82756"/>
                      <a:pt x="229076" y="81709"/>
                      <a:pt x="224409" y="78470"/>
                    </a:cubicBezTo>
                    <a:cubicBezTo>
                      <a:pt x="223361" y="77708"/>
                      <a:pt x="222695" y="77803"/>
                      <a:pt x="222218" y="77899"/>
                    </a:cubicBezTo>
                    <a:cubicBezTo>
                      <a:pt x="218599" y="78946"/>
                      <a:pt x="214408" y="88757"/>
                      <a:pt x="211074" y="96568"/>
                    </a:cubicBezTo>
                    <a:cubicBezTo>
                      <a:pt x="207550" y="104759"/>
                      <a:pt x="204216" y="112570"/>
                      <a:pt x="200025" y="116380"/>
                    </a:cubicBezTo>
                    <a:cubicBezTo>
                      <a:pt x="195739" y="120380"/>
                      <a:pt x="189071" y="123238"/>
                      <a:pt x="181356" y="126667"/>
                    </a:cubicBezTo>
                    <a:cubicBezTo>
                      <a:pt x="170593" y="131429"/>
                      <a:pt x="158305" y="136763"/>
                      <a:pt x="147828" y="146860"/>
                    </a:cubicBezTo>
                    <a:cubicBezTo>
                      <a:pt x="129826" y="164290"/>
                      <a:pt x="113252" y="166672"/>
                      <a:pt x="92202" y="169720"/>
                    </a:cubicBezTo>
                    <a:lnTo>
                      <a:pt x="89345" y="170101"/>
                    </a:lnTo>
                    <a:cubicBezTo>
                      <a:pt x="84011" y="170863"/>
                      <a:pt x="80105" y="170863"/>
                      <a:pt x="76867" y="170958"/>
                    </a:cubicBezTo>
                    <a:cubicBezTo>
                      <a:pt x="67151" y="171053"/>
                      <a:pt x="64770" y="171053"/>
                      <a:pt x="46767" y="196771"/>
                    </a:cubicBezTo>
                    <a:cubicBezTo>
                      <a:pt x="29623" y="221155"/>
                      <a:pt x="16954" y="226774"/>
                      <a:pt x="7144" y="228203"/>
                    </a:cubicBezTo>
                    <a:cubicBezTo>
                      <a:pt x="18669" y="234394"/>
                      <a:pt x="34100" y="245062"/>
                      <a:pt x="30575" y="263731"/>
                    </a:cubicBezTo>
                    <a:close/>
                  </a:path>
                </a:pathLst>
              </a:custGeom>
              <a:solidFill>
                <a:schemeClr val="accent3"/>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grpSp>
        <p:sp>
          <p:nvSpPr>
            <p:cNvPr id="74" name="Google Shape;74;p14"/>
            <p:cNvSpPr/>
            <p:nvPr/>
          </p:nvSpPr>
          <p:spPr>
            <a:xfrm>
              <a:off x="7376599" y="1750058"/>
              <a:ext cx="1247299" cy="1285875"/>
            </a:xfrm>
            <a:custGeom>
              <a:avLst/>
              <a:gdLst/>
              <a:ahLst/>
              <a:cxnLst/>
              <a:rect l="l" t="t" r="r" b="b"/>
              <a:pathLst>
                <a:path w="923925" h="952500" extrusionOk="0">
                  <a:moveTo>
                    <a:pt x="106984" y="74089"/>
                  </a:moveTo>
                  <a:cubicBezTo>
                    <a:pt x="103841" y="76756"/>
                    <a:pt x="99650" y="78851"/>
                    <a:pt x="95935" y="80661"/>
                  </a:cubicBezTo>
                  <a:cubicBezTo>
                    <a:pt x="90411" y="83328"/>
                    <a:pt x="86601" y="85423"/>
                    <a:pt x="87363" y="87233"/>
                  </a:cubicBezTo>
                  <a:cubicBezTo>
                    <a:pt x="88887" y="91138"/>
                    <a:pt x="88411" y="118856"/>
                    <a:pt x="87553" y="160766"/>
                  </a:cubicBezTo>
                  <a:cubicBezTo>
                    <a:pt x="87077" y="180959"/>
                    <a:pt x="86601" y="201914"/>
                    <a:pt x="87077" y="205343"/>
                  </a:cubicBezTo>
                  <a:cubicBezTo>
                    <a:pt x="87363" y="205915"/>
                    <a:pt x="87458" y="206581"/>
                    <a:pt x="87363" y="207343"/>
                  </a:cubicBezTo>
                  <a:cubicBezTo>
                    <a:pt x="86505" y="211439"/>
                    <a:pt x="72789" y="220678"/>
                    <a:pt x="62979" y="222679"/>
                  </a:cubicBezTo>
                  <a:cubicBezTo>
                    <a:pt x="52406" y="224869"/>
                    <a:pt x="45357" y="226298"/>
                    <a:pt x="37261" y="250301"/>
                  </a:cubicBezTo>
                  <a:cubicBezTo>
                    <a:pt x="30022" y="271732"/>
                    <a:pt x="20783" y="279067"/>
                    <a:pt x="16306" y="282591"/>
                  </a:cubicBezTo>
                  <a:cubicBezTo>
                    <a:pt x="15639" y="283162"/>
                    <a:pt x="14877" y="283639"/>
                    <a:pt x="14687" y="283924"/>
                  </a:cubicBezTo>
                  <a:cubicBezTo>
                    <a:pt x="12211" y="286972"/>
                    <a:pt x="3924" y="299831"/>
                    <a:pt x="8496" y="307927"/>
                  </a:cubicBezTo>
                  <a:cubicBezTo>
                    <a:pt x="13925" y="317548"/>
                    <a:pt x="16402" y="317929"/>
                    <a:pt x="20402" y="318595"/>
                  </a:cubicBezTo>
                  <a:cubicBezTo>
                    <a:pt x="26689" y="319643"/>
                    <a:pt x="30213" y="323167"/>
                    <a:pt x="33070" y="331454"/>
                  </a:cubicBezTo>
                  <a:cubicBezTo>
                    <a:pt x="35737" y="339169"/>
                    <a:pt x="37642" y="342408"/>
                    <a:pt x="42595" y="344884"/>
                  </a:cubicBezTo>
                  <a:cubicBezTo>
                    <a:pt x="45167" y="346218"/>
                    <a:pt x="46786" y="348218"/>
                    <a:pt x="47358" y="350885"/>
                  </a:cubicBezTo>
                  <a:cubicBezTo>
                    <a:pt x="48215" y="354886"/>
                    <a:pt x="46406" y="359553"/>
                    <a:pt x="44119" y="362410"/>
                  </a:cubicBezTo>
                  <a:cubicBezTo>
                    <a:pt x="43452" y="363268"/>
                    <a:pt x="42405" y="364315"/>
                    <a:pt x="41166" y="365554"/>
                  </a:cubicBezTo>
                  <a:cubicBezTo>
                    <a:pt x="37547" y="368983"/>
                    <a:pt x="32690" y="373745"/>
                    <a:pt x="32880" y="379936"/>
                  </a:cubicBezTo>
                  <a:cubicBezTo>
                    <a:pt x="32975" y="382603"/>
                    <a:pt x="32975" y="385461"/>
                    <a:pt x="32975" y="388223"/>
                  </a:cubicBezTo>
                  <a:cubicBezTo>
                    <a:pt x="32975" y="394986"/>
                    <a:pt x="32975" y="402034"/>
                    <a:pt x="34213" y="404892"/>
                  </a:cubicBezTo>
                  <a:cubicBezTo>
                    <a:pt x="34689" y="406130"/>
                    <a:pt x="35356" y="407273"/>
                    <a:pt x="36023" y="408416"/>
                  </a:cubicBezTo>
                  <a:cubicBezTo>
                    <a:pt x="37833" y="411845"/>
                    <a:pt x="40023" y="415750"/>
                    <a:pt x="39357" y="420894"/>
                  </a:cubicBezTo>
                  <a:cubicBezTo>
                    <a:pt x="38785" y="425466"/>
                    <a:pt x="36214" y="431943"/>
                    <a:pt x="34213" y="437086"/>
                  </a:cubicBezTo>
                  <a:cubicBezTo>
                    <a:pt x="33451" y="439087"/>
                    <a:pt x="32784" y="440801"/>
                    <a:pt x="32404" y="441944"/>
                  </a:cubicBezTo>
                  <a:cubicBezTo>
                    <a:pt x="30403" y="448040"/>
                    <a:pt x="30022" y="452041"/>
                    <a:pt x="31165" y="453565"/>
                  </a:cubicBezTo>
                  <a:cubicBezTo>
                    <a:pt x="33356" y="456327"/>
                    <a:pt x="38404" y="462899"/>
                    <a:pt x="31261" y="473091"/>
                  </a:cubicBezTo>
                  <a:cubicBezTo>
                    <a:pt x="29642" y="475472"/>
                    <a:pt x="28117" y="477377"/>
                    <a:pt x="26784" y="479187"/>
                  </a:cubicBezTo>
                  <a:cubicBezTo>
                    <a:pt x="23641" y="483473"/>
                    <a:pt x="21640" y="486045"/>
                    <a:pt x="20973" y="488807"/>
                  </a:cubicBezTo>
                  <a:lnTo>
                    <a:pt x="20593" y="490331"/>
                  </a:lnTo>
                  <a:cubicBezTo>
                    <a:pt x="19259" y="494808"/>
                    <a:pt x="17925" y="499475"/>
                    <a:pt x="26974" y="504238"/>
                  </a:cubicBezTo>
                  <a:cubicBezTo>
                    <a:pt x="39643" y="510905"/>
                    <a:pt x="44119" y="515191"/>
                    <a:pt x="50025" y="521383"/>
                  </a:cubicBezTo>
                  <a:cubicBezTo>
                    <a:pt x="55264" y="526812"/>
                    <a:pt x="72694" y="529574"/>
                    <a:pt x="78695" y="529384"/>
                  </a:cubicBezTo>
                  <a:cubicBezTo>
                    <a:pt x="78790" y="529384"/>
                    <a:pt x="78886" y="529384"/>
                    <a:pt x="78981" y="529384"/>
                  </a:cubicBezTo>
                  <a:cubicBezTo>
                    <a:pt x="85553" y="529384"/>
                    <a:pt x="99174" y="533860"/>
                    <a:pt x="106984" y="541480"/>
                  </a:cubicBezTo>
                  <a:cubicBezTo>
                    <a:pt x="109366" y="543862"/>
                    <a:pt x="111175" y="546338"/>
                    <a:pt x="112985" y="548719"/>
                  </a:cubicBezTo>
                  <a:cubicBezTo>
                    <a:pt x="116605" y="553672"/>
                    <a:pt x="119748" y="557959"/>
                    <a:pt x="127558" y="560054"/>
                  </a:cubicBezTo>
                  <a:cubicBezTo>
                    <a:pt x="133274" y="561578"/>
                    <a:pt x="139274" y="561769"/>
                    <a:pt x="144608" y="561959"/>
                  </a:cubicBezTo>
                  <a:cubicBezTo>
                    <a:pt x="150704" y="562150"/>
                    <a:pt x="156038" y="562435"/>
                    <a:pt x="159467" y="564626"/>
                  </a:cubicBezTo>
                  <a:cubicBezTo>
                    <a:pt x="160706" y="565483"/>
                    <a:pt x="162515" y="566245"/>
                    <a:pt x="164420" y="567007"/>
                  </a:cubicBezTo>
                  <a:cubicBezTo>
                    <a:pt x="170040" y="569484"/>
                    <a:pt x="177850" y="572818"/>
                    <a:pt x="177279" y="581009"/>
                  </a:cubicBezTo>
                  <a:cubicBezTo>
                    <a:pt x="177088" y="583676"/>
                    <a:pt x="176517" y="586248"/>
                    <a:pt x="175945" y="588724"/>
                  </a:cubicBezTo>
                  <a:cubicBezTo>
                    <a:pt x="174421" y="595201"/>
                    <a:pt x="173850" y="599011"/>
                    <a:pt x="177946" y="602631"/>
                  </a:cubicBezTo>
                  <a:cubicBezTo>
                    <a:pt x="182613" y="606727"/>
                    <a:pt x="193471" y="613108"/>
                    <a:pt x="201377" y="617776"/>
                  </a:cubicBezTo>
                  <a:cubicBezTo>
                    <a:pt x="206997" y="621014"/>
                    <a:pt x="210140" y="622919"/>
                    <a:pt x="211473" y="623967"/>
                  </a:cubicBezTo>
                  <a:cubicBezTo>
                    <a:pt x="211759" y="624157"/>
                    <a:pt x="240715" y="649208"/>
                    <a:pt x="242620" y="654447"/>
                  </a:cubicBezTo>
                  <a:cubicBezTo>
                    <a:pt x="243763" y="657590"/>
                    <a:pt x="254717" y="666734"/>
                    <a:pt x="256908" y="667591"/>
                  </a:cubicBezTo>
                  <a:lnTo>
                    <a:pt x="257765" y="667782"/>
                  </a:lnTo>
                  <a:cubicBezTo>
                    <a:pt x="261956" y="668925"/>
                    <a:pt x="273196" y="672068"/>
                    <a:pt x="273291" y="680831"/>
                  </a:cubicBezTo>
                  <a:cubicBezTo>
                    <a:pt x="273386" y="687784"/>
                    <a:pt x="273481" y="742458"/>
                    <a:pt x="273481" y="752745"/>
                  </a:cubicBezTo>
                  <a:cubicBezTo>
                    <a:pt x="276529" y="754364"/>
                    <a:pt x="282721" y="758746"/>
                    <a:pt x="283292" y="768652"/>
                  </a:cubicBezTo>
                  <a:cubicBezTo>
                    <a:pt x="284149" y="782844"/>
                    <a:pt x="287769" y="785416"/>
                    <a:pt x="290817" y="786082"/>
                  </a:cubicBezTo>
                  <a:cubicBezTo>
                    <a:pt x="293007" y="786559"/>
                    <a:pt x="304057" y="789226"/>
                    <a:pt x="307962" y="796750"/>
                  </a:cubicBezTo>
                  <a:cubicBezTo>
                    <a:pt x="309676" y="799989"/>
                    <a:pt x="309772" y="803513"/>
                    <a:pt x="308152" y="807228"/>
                  </a:cubicBezTo>
                  <a:cubicBezTo>
                    <a:pt x="306057" y="812276"/>
                    <a:pt x="303581" y="815991"/>
                    <a:pt x="301580" y="818944"/>
                  </a:cubicBezTo>
                  <a:cubicBezTo>
                    <a:pt x="299008" y="822754"/>
                    <a:pt x="297580" y="824849"/>
                    <a:pt x="297961" y="827326"/>
                  </a:cubicBezTo>
                  <a:lnTo>
                    <a:pt x="298056" y="828278"/>
                  </a:lnTo>
                  <a:cubicBezTo>
                    <a:pt x="298818" y="834374"/>
                    <a:pt x="299675" y="841327"/>
                    <a:pt x="295865" y="846185"/>
                  </a:cubicBezTo>
                  <a:cubicBezTo>
                    <a:pt x="294817" y="847519"/>
                    <a:pt x="294246" y="851329"/>
                    <a:pt x="301771" y="861520"/>
                  </a:cubicBezTo>
                  <a:cubicBezTo>
                    <a:pt x="305295" y="866283"/>
                    <a:pt x="307581" y="872569"/>
                    <a:pt x="309581" y="878094"/>
                  </a:cubicBezTo>
                  <a:cubicBezTo>
                    <a:pt x="310152" y="879808"/>
                    <a:pt x="310819" y="881428"/>
                    <a:pt x="311391" y="882952"/>
                  </a:cubicBezTo>
                  <a:cubicBezTo>
                    <a:pt x="315772" y="894096"/>
                    <a:pt x="319773" y="902097"/>
                    <a:pt x="322535" y="905431"/>
                  </a:cubicBezTo>
                  <a:cubicBezTo>
                    <a:pt x="323583" y="906669"/>
                    <a:pt x="324250" y="907907"/>
                    <a:pt x="324917" y="909050"/>
                  </a:cubicBezTo>
                  <a:cubicBezTo>
                    <a:pt x="326536" y="911812"/>
                    <a:pt x="327393" y="913336"/>
                    <a:pt x="335584" y="913432"/>
                  </a:cubicBezTo>
                  <a:cubicBezTo>
                    <a:pt x="347491" y="913717"/>
                    <a:pt x="354730" y="917527"/>
                    <a:pt x="358539" y="919623"/>
                  </a:cubicBezTo>
                  <a:lnTo>
                    <a:pt x="360445" y="920575"/>
                  </a:lnTo>
                  <a:cubicBezTo>
                    <a:pt x="368636" y="924766"/>
                    <a:pt x="380161" y="931148"/>
                    <a:pt x="384448" y="937149"/>
                  </a:cubicBezTo>
                  <a:cubicBezTo>
                    <a:pt x="386067" y="939340"/>
                    <a:pt x="388924" y="940483"/>
                    <a:pt x="391687" y="941530"/>
                  </a:cubicBezTo>
                  <a:cubicBezTo>
                    <a:pt x="395401" y="942959"/>
                    <a:pt x="399878" y="944769"/>
                    <a:pt x="400735" y="949531"/>
                  </a:cubicBezTo>
                  <a:lnTo>
                    <a:pt x="831456" y="918099"/>
                  </a:lnTo>
                  <a:cubicBezTo>
                    <a:pt x="830218" y="908860"/>
                    <a:pt x="836314" y="899430"/>
                    <a:pt x="838981" y="895429"/>
                  </a:cubicBezTo>
                  <a:cubicBezTo>
                    <a:pt x="839362" y="894858"/>
                    <a:pt x="839743" y="894286"/>
                    <a:pt x="839933" y="894001"/>
                  </a:cubicBezTo>
                  <a:cubicBezTo>
                    <a:pt x="840695" y="892000"/>
                    <a:pt x="841743" y="876475"/>
                    <a:pt x="842124" y="862663"/>
                  </a:cubicBezTo>
                  <a:cubicBezTo>
                    <a:pt x="842124" y="862473"/>
                    <a:pt x="842124" y="862187"/>
                    <a:pt x="842219" y="861997"/>
                  </a:cubicBezTo>
                  <a:cubicBezTo>
                    <a:pt x="842315" y="861520"/>
                    <a:pt x="845743" y="848947"/>
                    <a:pt x="825360" y="838565"/>
                  </a:cubicBezTo>
                  <a:cubicBezTo>
                    <a:pt x="824502" y="838089"/>
                    <a:pt x="823931" y="837136"/>
                    <a:pt x="824026" y="836184"/>
                  </a:cubicBezTo>
                  <a:cubicBezTo>
                    <a:pt x="824026" y="836089"/>
                    <a:pt x="824979" y="824468"/>
                    <a:pt x="826027" y="816086"/>
                  </a:cubicBezTo>
                  <a:cubicBezTo>
                    <a:pt x="826312" y="814276"/>
                    <a:pt x="823645" y="808657"/>
                    <a:pt x="821169" y="803227"/>
                  </a:cubicBezTo>
                  <a:cubicBezTo>
                    <a:pt x="814025" y="787892"/>
                    <a:pt x="803262" y="764651"/>
                    <a:pt x="815644" y="748363"/>
                  </a:cubicBezTo>
                  <a:cubicBezTo>
                    <a:pt x="830313" y="729123"/>
                    <a:pt x="831170" y="717883"/>
                    <a:pt x="831741" y="711121"/>
                  </a:cubicBezTo>
                  <a:lnTo>
                    <a:pt x="832123" y="707501"/>
                  </a:lnTo>
                  <a:cubicBezTo>
                    <a:pt x="834694" y="682260"/>
                    <a:pt x="836885" y="670354"/>
                    <a:pt x="839552" y="667401"/>
                  </a:cubicBezTo>
                  <a:cubicBezTo>
                    <a:pt x="839647" y="667210"/>
                    <a:pt x="839743" y="666829"/>
                    <a:pt x="839647" y="666258"/>
                  </a:cubicBezTo>
                  <a:cubicBezTo>
                    <a:pt x="839171" y="662257"/>
                    <a:pt x="833361" y="654828"/>
                    <a:pt x="829360" y="652161"/>
                  </a:cubicBezTo>
                  <a:cubicBezTo>
                    <a:pt x="826122" y="650065"/>
                    <a:pt x="819835" y="643684"/>
                    <a:pt x="819074" y="634921"/>
                  </a:cubicBezTo>
                  <a:cubicBezTo>
                    <a:pt x="818407" y="627777"/>
                    <a:pt x="821455" y="620919"/>
                    <a:pt x="828027" y="614537"/>
                  </a:cubicBezTo>
                  <a:cubicBezTo>
                    <a:pt x="834218" y="608536"/>
                    <a:pt x="835266" y="605298"/>
                    <a:pt x="835076" y="603583"/>
                  </a:cubicBezTo>
                  <a:cubicBezTo>
                    <a:pt x="834885" y="601869"/>
                    <a:pt x="833170" y="600631"/>
                    <a:pt x="830789" y="599011"/>
                  </a:cubicBezTo>
                  <a:cubicBezTo>
                    <a:pt x="829265" y="598059"/>
                    <a:pt x="827836" y="597106"/>
                    <a:pt x="826979" y="595868"/>
                  </a:cubicBezTo>
                  <a:cubicBezTo>
                    <a:pt x="823074" y="590248"/>
                    <a:pt x="829932" y="572532"/>
                    <a:pt x="835171" y="568817"/>
                  </a:cubicBezTo>
                  <a:cubicBezTo>
                    <a:pt x="838409" y="566531"/>
                    <a:pt x="847458" y="559959"/>
                    <a:pt x="847839" y="551863"/>
                  </a:cubicBezTo>
                  <a:cubicBezTo>
                    <a:pt x="848029" y="547386"/>
                    <a:pt x="845553" y="542909"/>
                    <a:pt x="840600" y="538432"/>
                  </a:cubicBezTo>
                  <a:cubicBezTo>
                    <a:pt x="839838" y="537766"/>
                    <a:pt x="833647" y="531574"/>
                    <a:pt x="844886" y="515858"/>
                  </a:cubicBezTo>
                  <a:lnTo>
                    <a:pt x="841266" y="499666"/>
                  </a:lnTo>
                  <a:cubicBezTo>
                    <a:pt x="840790" y="498904"/>
                    <a:pt x="840219" y="497380"/>
                    <a:pt x="840505" y="495189"/>
                  </a:cubicBezTo>
                  <a:cubicBezTo>
                    <a:pt x="841171" y="490141"/>
                    <a:pt x="845934" y="484330"/>
                    <a:pt x="854697" y="478044"/>
                  </a:cubicBezTo>
                  <a:cubicBezTo>
                    <a:pt x="864698" y="470900"/>
                    <a:pt x="862222" y="465090"/>
                    <a:pt x="859459" y="458327"/>
                  </a:cubicBezTo>
                  <a:cubicBezTo>
                    <a:pt x="857840" y="454517"/>
                    <a:pt x="856221" y="450707"/>
                    <a:pt x="857364" y="446802"/>
                  </a:cubicBezTo>
                  <a:lnTo>
                    <a:pt x="857554" y="446135"/>
                  </a:lnTo>
                  <a:cubicBezTo>
                    <a:pt x="860126" y="437182"/>
                    <a:pt x="863651" y="424894"/>
                    <a:pt x="876224" y="422989"/>
                  </a:cubicBezTo>
                  <a:cubicBezTo>
                    <a:pt x="878795" y="422608"/>
                    <a:pt x="880509" y="421465"/>
                    <a:pt x="881558" y="419465"/>
                  </a:cubicBezTo>
                  <a:cubicBezTo>
                    <a:pt x="884034" y="414988"/>
                    <a:pt x="882510" y="407654"/>
                    <a:pt x="880986" y="404130"/>
                  </a:cubicBezTo>
                  <a:cubicBezTo>
                    <a:pt x="876890" y="394795"/>
                    <a:pt x="889749" y="380984"/>
                    <a:pt x="891177" y="379460"/>
                  </a:cubicBezTo>
                  <a:cubicBezTo>
                    <a:pt x="893082" y="377460"/>
                    <a:pt x="895368" y="375745"/>
                    <a:pt x="897559" y="374221"/>
                  </a:cubicBezTo>
                  <a:cubicBezTo>
                    <a:pt x="901369" y="371459"/>
                    <a:pt x="905370" y="368506"/>
                    <a:pt x="907941" y="363172"/>
                  </a:cubicBezTo>
                  <a:lnTo>
                    <a:pt x="908894" y="361172"/>
                  </a:lnTo>
                  <a:cubicBezTo>
                    <a:pt x="912704" y="353457"/>
                    <a:pt x="913466" y="351552"/>
                    <a:pt x="910323" y="347932"/>
                  </a:cubicBezTo>
                  <a:cubicBezTo>
                    <a:pt x="909275" y="346789"/>
                    <a:pt x="908418" y="346027"/>
                    <a:pt x="907656" y="345456"/>
                  </a:cubicBezTo>
                  <a:cubicBezTo>
                    <a:pt x="906322" y="344408"/>
                    <a:pt x="905084" y="343265"/>
                    <a:pt x="905275" y="341455"/>
                  </a:cubicBezTo>
                  <a:cubicBezTo>
                    <a:pt x="905560" y="339169"/>
                    <a:pt x="907180" y="338312"/>
                    <a:pt x="914324" y="334693"/>
                  </a:cubicBezTo>
                  <a:cubicBezTo>
                    <a:pt x="916514" y="333550"/>
                    <a:pt x="917943" y="332026"/>
                    <a:pt x="918609" y="329835"/>
                  </a:cubicBezTo>
                  <a:cubicBezTo>
                    <a:pt x="920038" y="325263"/>
                    <a:pt x="917752" y="319072"/>
                    <a:pt x="916609" y="316595"/>
                  </a:cubicBezTo>
                  <a:cubicBezTo>
                    <a:pt x="915752" y="316024"/>
                    <a:pt x="913275" y="314309"/>
                    <a:pt x="910133" y="314976"/>
                  </a:cubicBezTo>
                  <a:cubicBezTo>
                    <a:pt x="905751" y="315928"/>
                    <a:pt x="901464" y="321167"/>
                    <a:pt x="897750" y="330025"/>
                  </a:cubicBezTo>
                  <a:lnTo>
                    <a:pt x="896226" y="333835"/>
                  </a:lnTo>
                  <a:cubicBezTo>
                    <a:pt x="888130" y="353362"/>
                    <a:pt x="887748" y="354124"/>
                    <a:pt x="873747" y="358505"/>
                  </a:cubicBezTo>
                  <a:cubicBezTo>
                    <a:pt x="872127" y="358981"/>
                    <a:pt x="870223" y="359553"/>
                    <a:pt x="868127" y="360315"/>
                  </a:cubicBezTo>
                  <a:cubicBezTo>
                    <a:pt x="855173" y="364601"/>
                    <a:pt x="855364" y="380222"/>
                    <a:pt x="857745" y="392509"/>
                  </a:cubicBezTo>
                  <a:cubicBezTo>
                    <a:pt x="857935" y="393367"/>
                    <a:pt x="858031" y="393938"/>
                    <a:pt x="858031" y="394129"/>
                  </a:cubicBezTo>
                  <a:lnTo>
                    <a:pt x="858126" y="394224"/>
                  </a:lnTo>
                  <a:cubicBezTo>
                    <a:pt x="859269" y="397462"/>
                    <a:pt x="862602" y="407464"/>
                    <a:pt x="856602" y="416036"/>
                  </a:cubicBezTo>
                  <a:cubicBezTo>
                    <a:pt x="850982" y="424037"/>
                    <a:pt x="839076" y="428228"/>
                    <a:pt x="820978" y="428609"/>
                  </a:cubicBezTo>
                  <a:cubicBezTo>
                    <a:pt x="815835" y="428704"/>
                    <a:pt x="815073" y="432133"/>
                    <a:pt x="814120" y="441658"/>
                  </a:cubicBezTo>
                  <a:cubicBezTo>
                    <a:pt x="813263" y="450421"/>
                    <a:pt x="812215" y="461280"/>
                    <a:pt x="803452" y="469948"/>
                  </a:cubicBezTo>
                  <a:cubicBezTo>
                    <a:pt x="783831" y="489569"/>
                    <a:pt x="774591" y="496999"/>
                    <a:pt x="769353" y="497284"/>
                  </a:cubicBezTo>
                  <a:cubicBezTo>
                    <a:pt x="767734" y="497284"/>
                    <a:pt x="766209" y="496713"/>
                    <a:pt x="765162" y="495379"/>
                  </a:cubicBezTo>
                  <a:cubicBezTo>
                    <a:pt x="761161" y="490331"/>
                    <a:pt x="764971" y="476044"/>
                    <a:pt x="765829" y="473281"/>
                  </a:cubicBezTo>
                  <a:cubicBezTo>
                    <a:pt x="768877" y="462994"/>
                    <a:pt x="769639" y="458137"/>
                    <a:pt x="766686" y="454993"/>
                  </a:cubicBezTo>
                  <a:cubicBezTo>
                    <a:pt x="765257" y="453469"/>
                    <a:pt x="764590" y="451755"/>
                    <a:pt x="764781" y="449850"/>
                  </a:cubicBezTo>
                  <a:cubicBezTo>
                    <a:pt x="765066" y="445468"/>
                    <a:pt x="769543" y="441563"/>
                    <a:pt x="774973" y="437372"/>
                  </a:cubicBezTo>
                  <a:cubicBezTo>
                    <a:pt x="776877" y="435848"/>
                    <a:pt x="776973" y="428990"/>
                    <a:pt x="777068" y="423466"/>
                  </a:cubicBezTo>
                  <a:cubicBezTo>
                    <a:pt x="777163" y="416131"/>
                    <a:pt x="777259" y="409273"/>
                    <a:pt x="780402" y="405559"/>
                  </a:cubicBezTo>
                  <a:cubicBezTo>
                    <a:pt x="783736" y="401558"/>
                    <a:pt x="789927" y="399558"/>
                    <a:pt x="795927" y="397653"/>
                  </a:cubicBezTo>
                  <a:cubicBezTo>
                    <a:pt x="800404" y="396224"/>
                    <a:pt x="805072" y="394700"/>
                    <a:pt x="808024" y="392509"/>
                  </a:cubicBezTo>
                  <a:cubicBezTo>
                    <a:pt x="817168" y="385937"/>
                    <a:pt x="822407" y="377746"/>
                    <a:pt x="824026" y="367649"/>
                  </a:cubicBezTo>
                  <a:cubicBezTo>
                    <a:pt x="817454" y="367840"/>
                    <a:pt x="803548" y="367649"/>
                    <a:pt x="799357" y="363172"/>
                  </a:cubicBezTo>
                  <a:cubicBezTo>
                    <a:pt x="798214" y="361934"/>
                    <a:pt x="797737" y="360505"/>
                    <a:pt x="797928" y="358886"/>
                  </a:cubicBezTo>
                  <a:cubicBezTo>
                    <a:pt x="798118" y="357267"/>
                    <a:pt x="798881" y="354600"/>
                    <a:pt x="799928" y="350790"/>
                  </a:cubicBezTo>
                  <a:cubicBezTo>
                    <a:pt x="802214" y="342598"/>
                    <a:pt x="807548" y="323548"/>
                    <a:pt x="803262" y="320215"/>
                  </a:cubicBezTo>
                  <a:cubicBezTo>
                    <a:pt x="802023" y="319167"/>
                    <a:pt x="799071" y="319834"/>
                    <a:pt x="795261" y="321834"/>
                  </a:cubicBezTo>
                  <a:cubicBezTo>
                    <a:pt x="786212" y="326692"/>
                    <a:pt x="779259" y="327168"/>
                    <a:pt x="774401" y="323167"/>
                  </a:cubicBezTo>
                  <a:cubicBezTo>
                    <a:pt x="766876" y="316881"/>
                    <a:pt x="768496" y="301927"/>
                    <a:pt x="770496" y="295640"/>
                  </a:cubicBezTo>
                  <a:cubicBezTo>
                    <a:pt x="772401" y="289544"/>
                    <a:pt x="775925" y="285448"/>
                    <a:pt x="777926" y="282972"/>
                  </a:cubicBezTo>
                  <a:cubicBezTo>
                    <a:pt x="778116" y="282686"/>
                    <a:pt x="778402" y="282400"/>
                    <a:pt x="778592" y="282115"/>
                  </a:cubicBezTo>
                  <a:cubicBezTo>
                    <a:pt x="775640" y="279352"/>
                    <a:pt x="774782" y="272209"/>
                    <a:pt x="774591" y="267732"/>
                  </a:cubicBezTo>
                  <a:cubicBezTo>
                    <a:pt x="774591" y="267256"/>
                    <a:pt x="774687" y="266779"/>
                    <a:pt x="774877" y="266398"/>
                  </a:cubicBezTo>
                  <a:cubicBezTo>
                    <a:pt x="779831" y="257445"/>
                    <a:pt x="780974" y="250777"/>
                    <a:pt x="778021" y="246586"/>
                  </a:cubicBezTo>
                  <a:cubicBezTo>
                    <a:pt x="773163" y="239538"/>
                    <a:pt x="757637" y="240109"/>
                    <a:pt x="752113" y="240967"/>
                  </a:cubicBezTo>
                  <a:cubicBezTo>
                    <a:pt x="743254" y="243443"/>
                    <a:pt x="736491" y="242491"/>
                    <a:pt x="732300" y="237823"/>
                  </a:cubicBezTo>
                  <a:cubicBezTo>
                    <a:pt x="726205" y="230965"/>
                    <a:pt x="728681" y="219154"/>
                    <a:pt x="729252" y="217726"/>
                  </a:cubicBezTo>
                  <a:cubicBezTo>
                    <a:pt x="732206" y="210487"/>
                    <a:pt x="732206" y="205057"/>
                    <a:pt x="729252" y="201724"/>
                  </a:cubicBezTo>
                  <a:cubicBezTo>
                    <a:pt x="722585" y="194008"/>
                    <a:pt x="701439" y="197056"/>
                    <a:pt x="693915" y="198961"/>
                  </a:cubicBezTo>
                  <a:cubicBezTo>
                    <a:pt x="692867" y="199247"/>
                    <a:pt x="691819" y="198771"/>
                    <a:pt x="691248" y="197818"/>
                  </a:cubicBezTo>
                  <a:cubicBezTo>
                    <a:pt x="686295" y="189627"/>
                    <a:pt x="679913" y="186293"/>
                    <a:pt x="671912" y="187436"/>
                  </a:cubicBezTo>
                  <a:cubicBezTo>
                    <a:pt x="664768" y="188484"/>
                    <a:pt x="657720" y="192770"/>
                    <a:pt x="652576" y="196009"/>
                  </a:cubicBezTo>
                  <a:cubicBezTo>
                    <a:pt x="647624" y="199057"/>
                    <a:pt x="644956" y="200676"/>
                    <a:pt x="642575" y="199628"/>
                  </a:cubicBezTo>
                  <a:cubicBezTo>
                    <a:pt x="642004" y="199342"/>
                    <a:pt x="640956" y="198676"/>
                    <a:pt x="640575" y="196961"/>
                  </a:cubicBezTo>
                  <a:cubicBezTo>
                    <a:pt x="639622" y="191818"/>
                    <a:pt x="636384" y="186865"/>
                    <a:pt x="634764" y="186007"/>
                  </a:cubicBezTo>
                  <a:lnTo>
                    <a:pt x="634384" y="186484"/>
                  </a:lnTo>
                  <a:cubicBezTo>
                    <a:pt x="631812" y="189722"/>
                    <a:pt x="624859" y="198390"/>
                    <a:pt x="615619" y="197533"/>
                  </a:cubicBezTo>
                  <a:cubicBezTo>
                    <a:pt x="608761" y="196961"/>
                    <a:pt x="602380" y="191341"/>
                    <a:pt x="596569" y="180864"/>
                  </a:cubicBezTo>
                  <a:cubicBezTo>
                    <a:pt x="581234" y="153146"/>
                    <a:pt x="542943" y="152956"/>
                    <a:pt x="527227" y="154099"/>
                  </a:cubicBezTo>
                  <a:cubicBezTo>
                    <a:pt x="514845" y="154956"/>
                    <a:pt x="438359" y="148574"/>
                    <a:pt x="420262" y="128476"/>
                  </a:cubicBezTo>
                  <a:cubicBezTo>
                    <a:pt x="416928" y="124762"/>
                    <a:pt x="415594" y="120666"/>
                    <a:pt x="416356" y="116380"/>
                  </a:cubicBezTo>
                  <a:cubicBezTo>
                    <a:pt x="420738" y="92853"/>
                    <a:pt x="387400" y="83899"/>
                    <a:pt x="385019" y="83233"/>
                  </a:cubicBezTo>
                  <a:cubicBezTo>
                    <a:pt x="372922" y="83614"/>
                    <a:pt x="328726" y="70088"/>
                    <a:pt x="321582" y="67135"/>
                  </a:cubicBezTo>
                  <a:cubicBezTo>
                    <a:pt x="320535" y="68278"/>
                    <a:pt x="318630" y="71898"/>
                    <a:pt x="317296" y="74660"/>
                  </a:cubicBezTo>
                  <a:cubicBezTo>
                    <a:pt x="313391" y="82471"/>
                    <a:pt x="308915" y="91519"/>
                    <a:pt x="302247" y="90853"/>
                  </a:cubicBezTo>
                  <a:cubicBezTo>
                    <a:pt x="300056" y="90662"/>
                    <a:pt x="298341" y="89805"/>
                    <a:pt x="297103" y="88186"/>
                  </a:cubicBezTo>
                  <a:cubicBezTo>
                    <a:pt x="294246" y="84280"/>
                    <a:pt x="295770" y="77613"/>
                    <a:pt x="297675" y="69136"/>
                  </a:cubicBezTo>
                  <a:cubicBezTo>
                    <a:pt x="298437" y="65516"/>
                    <a:pt x="299294" y="61801"/>
                    <a:pt x="299866" y="58277"/>
                  </a:cubicBezTo>
                  <a:cubicBezTo>
                    <a:pt x="300342" y="54848"/>
                    <a:pt x="300627" y="51514"/>
                    <a:pt x="300913" y="48276"/>
                  </a:cubicBezTo>
                  <a:cubicBezTo>
                    <a:pt x="301866" y="37608"/>
                    <a:pt x="302628" y="28369"/>
                    <a:pt x="309295" y="25416"/>
                  </a:cubicBezTo>
                  <a:cubicBezTo>
                    <a:pt x="309962" y="25130"/>
                    <a:pt x="310914" y="24463"/>
                    <a:pt x="311105" y="22368"/>
                  </a:cubicBezTo>
                  <a:cubicBezTo>
                    <a:pt x="311391" y="17605"/>
                    <a:pt x="307486" y="10366"/>
                    <a:pt x="303009" y="7604"/>
                  </a:cubicBezTo>
                  <a:cubicBezTo>
                    <a:pt x="300151" y="5794"/>
                    <a:pt x="293770" y="9700"/>
                    <a:pt x="288721" y="12747"/>
                  </a:cubicBezTo>
                  <a:cubicBezTo>
                    <a:pt x="283768" y="15700"/>
                    <a:pt x="279101" y="18463"/>
                    <a:pt x="275291" y="18367"/>
                  </a:cubicBezTo>
                  <a:cubicBezTo>
                    <a:pt x="270529" y="17986"/>
                    <a:pt x="258622" y="26749"/>
                    <a:pt x="252336" y="31321"/>
                  </a:cubicBezTo>
                  <a:cubicBezTo>
                    <a:pt x="250336" y="32845"/>
                    <a:pt x="248621" y="34084"/>
                    <a:pt x="247288" y="34941"/>
                  </a:cubicBezTo>
                  <a:cubicBezTo>
                    <a:pt x="245382" y="36274"/>
                    <a:pt x="241668" y="37132"/>
                    <a:pt x="234810" y="38656"/>
                  </a:cubicBezTo>
                  <a:cubicBezTo>
                    <a:pt x="220903" y="41799"/>
                    <a:pt x="197757" y="47133"/>
                    <a:pt x="193186" y="60277"/>
                  </a:cubicBezTo>
                  <a:cubicBezTo>
                    <a:pt x="190328" y="68469"/>
                    <a:pt x="188423" y="71231"/>
                    <a:pt x="185661" y="71326"/>
                  </a:cubicBezTo>
                  <a:cubicBezTo>
                    <a:pt x="182898" y="71231"/>
                    <a:pt x="181660" y="68374"/>
                    <a:pt x="180613" y="65611"/>
                  </a:cubicBezTo>
                  <a:cubicBezTo>
                    <a:pt x="180232" y="64564"/>
                    <a:pt x="179565" y="62754"/>
                    <a:pt x="179089" y="62373"/>
                  </a:cubicBezTo>
                  <a:cubicBezTo>
                    <a:pt x="176993" y="61516"/>
                    <a:pt x="173564" y="63801"/>
                    <a:pt x="168135" y="68374"/>
                  </a:cubicBezTo>
                  <a:cubicBezTo>
                    <a:pt x="163563" y="72184"/>
                    <a:pt x="157943" y="70564"/>
                    <a:pt x="151942" y="68945"/>
                  </a:cubicBezTo>
                  <a:cubicBezTo>
                    <a:pt x="148037" y="67802"/>
                    <a:pt x="143465" y="66564"/>
                    <a:pt x="138512" y="66564"/>
                  </a:cubicBezTo>
                  <a:cubicBezTo>
                    <a:pt x="131940" y="66564"/>
                    <a:pt x="122224" y="64468"/>
                    <a:pt x="116890" y="59515"/>
                  </a:cubicBezTo>
                  <a:cubicBezTo>
                    <a:pt x="115462" y="63801"/>
                    <a:pt x="112128" y="69707"/>
                    <a:pt x="106984" y="74089"/>
                  </a:cubicBezTo>
                  <a:close/>
                </a:path>
              </a:pathLst>
            </a:custGeom>
            <a:solidFill>
              <a:srgbClr val="002B8B"/>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75" name="Google Shape;75;p14"/>
            <p:cNvSpPr/>
            <p:nvPr/>
          </p:nvSpPr>
          <p:spPr>
            <a:xfrm>
              <a:off x="10034289" y="2725206"/>
              <a:ext cx="1337310" cy="874395"/>
            </a:xfrm>
            <a:custGeom>
              <a:avLst/>
              <a:gdLst/>
              <a:ahLst/>
              <a:cxnLst/>
              <a:rect l="l" t="t" r="r" b="b"/>
              <a:pathLst>
                <a:path w="990600" h="647700" extrusionOk="0">
                  <a:moveTo>
                    <a:pt x="261461" y="615660"/>
                  </a:moveTo>
                  <a:lnTo>
                    <a:pt x="847820" y="498502"/>
                  </a:lnTo>
                  <a:cubicBezTo>
                    <a:pt x="849249" y="497359"/>
                    <a:pt x="855440" y="491930"/>
                    <a:pt x="860870" y="478690"/>
                  </a:cubicBezTo>
                  <a:cubicBezTo>
                    <a:pt x="867347" y="462783"/>
                    <a:pt x="871824" y="462498"/>
                    <a:pt x="881444" y="463450"/>
                  </a:cubicBezTo>
                  <a:lnTo>
                    <a:pt x="883730" y="463641"/>
                  </a:lnTo>
                  <a:cubicBezTo>
                    <a:pt x="893731" y="464403"/>
                    <a:pt x="900684" y="459450"/>
                    <a:pt x="902398" y="455735"/>
                  </a:cubicBezTo>
                  <a:cubicBezTo>
                    <a:pt x="902398" y="455735"/>
                    <a:pt x="902398" y="455735"/>
                    <a:pt x="902398" y="455735"/>
                  </a:cubicBezTo>
                  <a:cubicBezTo>
                    <a:pt x="902970" y="454497"/>
                    <a:pt x="903732" y="453354"/>
                    <a:pt x="904780" y="452306"/>
                  </a:cubicBezTo>
                  <a:cubicBezTo>
                    <a:pt x="909161" y="447639"/>
                    <a:pt x="920401" y="447162"/>
                    <a:pt x="927640" y="453544"/>
                  </a:cubicBezTo>
                  <a:lnTo>
                    <a:pt x="928402" y="454211"/>
                  </a:lnTo>
                  <a:cubicBezTo>
                    <a:pt x="933831" y="458973"/>
                    <a:pt x="942023" y="466212"/>
                    <a:pt x="945738" y="463164"/>
                  </a:cubicBezTo>
                  <a:cubicBezTo>
                    <a:pt x="948119" y="461164"/>
                    <a:pt x="950690" y="460402"/>
                    <a:pt x="953072" y="459736"/>
                  </a:cubicBezTo>
                  <a:cubicBezTo>
                    <a:pt x="956977" y="458592"/>
                    <a:pt x="958596" y="458116"/>
                    <a:pt x="958405" y="453735"/>
                  </a:cubicBezTo>
                  <a:cubicBezTo>
                    <a:pt x="957929" y="444114"/>
                    <a:pt x="958025" y="434494"/>
                    <a:pt x="965549" y="431351"/>
                  </a:cubicBezTo>
                  <a:cubicBezTo>
                    <a:pt x="970979" y="429065"/>
                    <a:pt x="972312" y="426970"/>
                    <a:pt x="972503" y="425636"/>
                  </a:cubicBezTo>
                  <a:cubicBezTo>
                    <a:pt x="972788" y="423731"/>
                    <a:pt x="970883" y="421064"/>
                    <a:pt x="967264" y="418111"/>
                  </a:cubicBezTo>
                  <a:cubicBezTo>
                    <a:pt x="961930" y="413920"/>
                    <a:pt x="959548" y="410682"/>
                    <a:pt x="959644" y="407634"/>
                  </a:cubicBezTo>
                  <a:cubicBezTo>
                    <a:pt x="959739" y="404586"/>
                    <a:pt x="962120" y="402776"/>
                    <a:pt x="964025" y="401442"/>
                  </a:cubicBezTo>
                  <a:cubicBezTo>
                    <a:pt x="964692" y="400966"/>
                    <a:pt x="965359" y="400490"/>
                    <a:pt x="965931" y="399919"/>
                  </a:cubicBezTo>
                  <a:cubicBezTo>
                    <a:pt x="968979" y="396775"/>
                    <a:pt x="972884" y="388393"/>
                    <a:pt x="974789" y="382392"/>
                  </a:cubicBezTo>
                  <a:cubicBezTo>
                    <a:pt x="975741" y="379154"/>
                    <a:pt x="978408" y="376773"/>
                    <a:pt x="980885" y="374391"/>
                  </a:cubicBezTo>
                  <a:cubicBezTo>
                    <a:pt x="984123" y="371344"/>
                    <a:pt x="986885" y="368772"/>
                    <a:pt x="986600" y="364866"/>
                  </a:cubicBezTo>
                  <a:cubicBezTo>
                    <a:pt x="986028" y="357818"/>
                    <a:pt x="982789" y="351531"/>
                    <a:pt x="969073" y="343245"/>
                  </a:cubicBezTo>
                  <a:cubicBezTo>
                    <a:pt x="962597" y="339339"/>
                    <a:pt x="956310" y="336958"/>
                    <a:pt x="951166" y="335148"/>
                  </a:cubicBezTo>
                  <a:cubicBezTo>
                    <a:pt x="945547" y="333053"/>
                    <a:pt x="941451" y="331624"/>
                    <a:pt x="939451" y="328862"/>
                  </a:cubicBezTo>
                  <a:cubicBezTo>
                    <a:pt x="938689" y="327909"/>
                    <a:pt x="937927" y="326671"/>
                    <a:pt x="937070" y="325242"/>
                  </a:cubicBezTo>
                  <a:cubicBezTo>
                    <a:pt x="933926" y="320289"/>
                    <a:pt x="929640" y="313622"/>
                    <a:pt x="921448" y="308859"/>
                  </a:cubicBezTo>
                  <a:cubicBezTo>
                    <a:pt x="909638" y="302097"/>
                    <a:pt x="892397" y="284571"/>
                    <a:pt x="889635" y="280570"/>
                  </a:cubicBezTo>
                  <a:lnTo>
                    <a:pt x="888778" y="279332"/>
                  </a:lnTo>
                  <a:cubicBezTo>
                    <a:pt x="885063" y="274284"/>
                    <a:pt x="876491" y="262377"/>
                    <a:pt x="884491" y="254567"/>
                  </a:cubicBezTo>
                  <a:cubicBezTo>
                    <a:pt x="889731" y="249519"/>
                    <a:pt x="895636" y="245042"/>
                    <a:pt x="899160" y="242375"/>
                  </a:cubicBezTo>
                  <a:cubicBezTo>
                    <a:pt x="900399" y="241422"/>
                    <a:pt x="901255" y="240851"/>
                    <a:pt x="901542" y="240470"/>
                  </a:cubicBezTo>
                  <a:cubicBezTo>
                    <a:pt x="901637" y="240375"/>
                    <a:pt x="902018" y="240089"/>
                    <a:pt x="902494" y="239708"/>
                  </a:cubicBezTo>
                  <a:cubicBezTo>
                    <a:pt x="904113" y="238470"/>
                    <a:pt x="907923" y="235612"/>
                    <a:pt x="907828" y="232469"/>
                  </a:cubicBezTo>
                  <a:cubicBezTo>
                    <a:pt x="907732" y="229802"/>
                    <a:pt x="904875" y="227325"/>
                    <a:pt x="902589" y="225706"/>
                  </a:cubicBezTo>
                  <a:cubicBezTo>
                    <a:pt x="889254" y="216657"/>
                    <a:pt x="888873" y="212085"/>
                    <a:pt x="889921" y="206656"/>
                  </a:cubicBezTo>
                  <a:lnTo>
                    <a:pt x="890111" y="205704"/>
                  </a:lnTo>
                  <a:cubicBezTo>
                    <a:pt x="890683" y="202275"/>
                    <a:pt x="894207" y="199893"/>
                    <a:pt x="897922" y="197226"/>
                  </a:cubicBezTo>
                  <a:cubicBezTo>
                    <a:pt x="900494" y="195417"/>
                    <a:pt x="903447" y="193416"/>
                    <a:pt x="904494" y="191511"/>
                  </a:cubicBezTo>
                  <a:cubicBezTo>
                    <a:pt x="907066" y="186939"/>
                    <a:pt x="909924" y="175795"/>
                    <a:pt x="909733" y="169223"/>
                  </a:cubicBezTo>
                  <a:cubicBezTo>
                    <a:pt x="909542" y="163413"/>
                    <a:pt x="913924" y="158745"/>
                    <a:pt x="917543" y="155031"/>
                  </a:cubicBezTo>
                  <a:cubicBezTo>
                    <a:pt x="918782" y="153697"/>
                    <a:pt x="920020" y="152459"/>
                    <a:pt x="920782" y="151316"/>
                  </a:cubicBezTo>
                  <a:cubicBezTo>
                    <a:pt x="923354" y="147601"/>
                    <a:pt x="924401" y="136171"/>
                    <a:pt x="924020" y="133790"/>
                  </a:cubicBezTo>
                  <a:cubicBezTo>
                    <a:pt x="923735" y="132266"/>
                    <a:pt x="924592" y="130551"/>
                    <a:pt x="925925" y="127694"/>
                  </a:cubicBezTo>
                  <a:cubicBezTo>
                    <a:pt x="929069" y="120836"/>
                    <a:pt x="931831" y="113787"/>
                    <a:pt x="927068" y="110073"/>
                  </a:cubicBezTo>
                  <a:cubicBezTo>
                    <a:pt x="919829" y="104358"/>
                    <a:pt x="909352" y="103596"/>
                    <a:pt x="904875" y="103310"/>
                  </a:cubicBezTo>
                  <a:cubicBezTo>
                    <a:pt x="904018" y="103215"/>
                    <a:pt x="903351" y="103215"/>
                    <a:pt x="902970" y="103119"/>
                  </a:cubicBezTo>
                  <a:lnTo>
                    <a:pt x="901922" y="103024"/>
                  </a:lnTo>
                  <a:cubicBezTo>
                    <a:pt x="884968" y="101405"/>
                    <a:pt x="874395" y="96547"/>
                    <a:pt x="870681" y="88737"/>
                  </a:cubicBezTo>
                  <a:lnTo>
                    <a:pt x="869442" y="86165"/>
                  </a:lnTo>
                  <a:cubicBezTo>
                    <a:pt x="864870" y="76830"/>
                    <a:pt x="863537" y="73973"/>
                    <a:pt x="863727" y="64067"/>
                  </a:cubicBezTo>
                  <a:cubicBezTo>
                    <a:pt x="863822" y="59114"/>
                    <a:pt x="862203" y="54542"/>
                    <a:pt x="860393" y="49684"/>
                  </a:cubicBezTo>
                  <a:cubicBezTo>
                    <a:pt x="858870" y="45493"/>
                    <a:pt x="857250" y="41112"/>
                    <a:pt x="856965" y="36444"/>
                  </a:cubicBezTo>
                  <a:cubicBezTo>
                    <a:pt x="856774" y="32634"/>
                    <a:pt x="856393" y="26157"/>
                    <a:pt x="854297" y="24538"/>
                  </a:cubicBezTo>
                  <a:cubicBezTo>
                    <a:pt x="854107" y="24348"/>
                    <a:pt x="853440" y="23871"/>
                    <a:pt x="851631" y="24252"/>
                  </a:cubicBezTo>
                  <a:cubicBezTo>
                    <a:pt x="848487" y="24919"/>
                    <a:pt x="845915" y="27681"/>
                    <a:pt x="843915" y="29872"/>
                  </a:cubicBezTo>
                  <a:cubicBezTo>
                    <a:pt x="841915" y="31968"/>
                    <a:pt x="840296" y="33682"/>
                    <a:pt x="838200" y="33682"/>
                  </a:cubicBezTo>
                  <a:cubicBezTo>
                    <a:pt x="837724" y="33682"/>
                    <a:pt x="837057" y="33873"/>
                    <a:pt x="836200" y="33968"/>
                  </a:cubicBezTo>
                  <a:cubicBezTo>
                    <a:pt x="832390" y="34635"/>
                    <a:pt x="825246" y="35968"/>
                    <a:pt x="822484" y="29872"/>
                  </a:cubicBezTo>
                  <a:cubicBezTo>
                    <a:pt x="820198" y="24729"/>
                    <a:pt x="821531" y="19204"/>
                    <a:pt x="822198" y="16251"/>
                  </a:cubicBezTo>
                  <a:cubicBezTo>
                    <a:pt x="822389" y="15680"/>
                    <a:pt x="822484" y="15204"/>
                    <a:pt x="822484" y="14918"/>
                  </a:cubicBezTo>
                  <a:cubicBezTo>
                    <a:pt x="822579" y="14251"/>
                    <a:pt x="822007" y="11298"/>
                    <a:pt x="819912" y="9298"/>
                  </a:cubicBezTo>
                  <a:cubicBezTo>
                    <a:pt x="818293" y="7679"/>
                    <a:pt x="815912" y="6917"/>
                    <a:pt x="813149" y="7203"/>
                  </a:cubicBezTo>
                  <a:cubicBezTo>
                    <a:pt x="802672" y="8155"/>
                    <a:pt x="125635" y="139219"/>
                    <a:pt x="118777" y="140553"/>
                  </a:cubicBezTo>
                  <a:cubicBezTo>
                    <a:pt x="118110" y="140648"/>
                    <a:pt x="117443" y="140553"/>
                    <a:pt x="116872" y="140172"/>
                  </a:cubicBezTo>
                  <a:cubicBezTo>
                    <a:pt x="116300" y="139791"/>
                    <a:pt x="116014" y="139219"/>
                    <a:pt x="115824" y="138552"/>
                  </a:cubicBezTo>
                  <a:lnTo>
                    <a:pt x="106489" y="86546"/>
                  </a:lnTo>
                  <a:cubicBezTo>
                    <a:pt x="103632" y="89118"/>
                    <a:pt x="101441" y="91213"/>
                    <a:pt x="100965" y="92547"/>
                  </a:cubicBezTo>
                  <a:cubicBezTo>
                    <a:pt x="99632" y="96261"/>
                    <a:pt x="93440" y="102548"/>
                    <a:pt x="84106" y="111692"/>
                  </a:cubicBezTo>
                  <a:cubicBezTo>
                    <a:pt x="78677" y="117026"/>
                    <a:pt x="73057" y="122646"/>
                    <a:pt x="71057" y="125598"/>
                  </a:cubicBezTo>
                  <a:cubicBezTo>
                    <a:pt x="66008" y="132933"/>
                    <a:pt x="51531" y="144458"/>
                    <a:pt x="38671" y="151316"/>
                  </a:cubicBezTo>
                  <a:cubicBezTo>
                    <a:pt x="29146" y="156364"/>
                    <a:pt x="17622" y="158555"/>
                    <a:pt x="7334" y="160460"/>
                  </a:cubicBezTo>
                  <a:cubicBezTo>
                    <a:pt x="7334" y="160460"/>
                    <a:pt x="7239" y="160460"/>
                    <a:pt x="7144" y="160460"/>
                  </a:cubicBezTo>
                  <a:lnTo>
                    <a:pt x="94393" y="648997"/>
                  </a:lnTo>
                  <a:lnTo>
                    <a:pt x="261461" y="615660"/>
                  </a:lnTo>
                  <a:close/>
                </a:path>
              </a:pathLst>
            </a:custGeom>
            <a:solidFill>
              <a:srgbClr val="002A8B"/>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76" name="Google Shape;76;p14"/>
            <p:cNvSpPr/>
            <p:nvPr/>
          </p:nvSpPr>
          <p:spPr>
            <a:xfrm>
              <a:off x="6832876" y="3603202"/>
              <a:ext cx="1504474" cy="1401604"/>
            </a:xfrm>
            <a:custGeom>
              <a:avLst/>
              <a:gdLst/>
              <a:ahLst/>
              <a:cxnLst/>
              <a:rect l="l" t="t" r="r" b="b"/>
              <a:pathLst>
                <a:path w="1114425" h="1038225" extrusionOk="0">
                  <a:moveTo>
                    <a:pt x="676275" y="47244"/>
                  </a:moveTo>
                  <a:cubicBezTo>
                    <a:pt x="678275" y="46291"/>
                    <a:pt x="680275" y="45244"/>
                    <a:pt x="682180" y="43624"/>
                  </a:cubicBezTo>
                  <a:cubicBezTo>
                    <a:pt x="684371" y="41720"/>
                    <a:pt x="684371" y="40005"/>
                    <a:pt x="684371" y="37433"/>
                  </a:cubicBezTo>
                  <a:cubicBezTo>
                    <a:pt x="684371" y="35433"/>
                    <a:pt x="684276" y="33052"/>
                    <a:pt x="685419" y="30575"/>
                  </a:cubicBezTo>
                  <a:cubicBezTo>
                    <a:pt x="681704" y="28765"/>
                    <a:pt x="674941" y="25432"/>
                    <a:pt x="674275" y="25051"/>
                  </a:cubicBezTo>
                  <a:lnTo>
                    <a:pt x="674275" y="25051"/>
                  </a:lnTo>
                  <a:cubicBezTo>
                    <a:pt x="673798" y="24955"/>
                    <a:pt x="673322" y="24765"/>
                    <a:pt x="672942" y="24574"/>
                  </a:cubicBezTo>
                  <a:cubicBezTo>
                    <a:pt x="669417" y="23241"/>
                    <a:pt x="658559" y="19050"/>
                    <a:pt x="653034" y="18383"/>
                  </a:cubicBezTo>
                  <a:cubicBezTo>
                    <a:pt x="646176" y="17526"/>
                    <a:pt x="640652" y="10192"/>
                    <a:pt x="638651" y="7144"/>
                  </a:cubicBezTo>
                  <a:lnTo>
                    <a:pt x="7144" y="18383"/>
                  </a:lnTo>
                  <a:cubicBezTo>
                    <a:pt x="9334" y="22193"/>
                    <a:pt x="10573" y="25813"/>
                    <a:pt x="11144" y="28385"/>
                  </a:cubicBezTo>
                  <a:cubicBezTo>
                    <a:pt x="12668" y="34957"/>
                    <a:pt x="12287" y="41243"/>
                    <a:pt x="10001" y="44768"/>
                  </a:cubicBezTo>
                  <a:cubicBezTo>
                    <a:pt x="8668" y="46863"/>
                    <a:pt x="6668" y="50959"/>
                    <a:pt x="8287" y="55054"/>
                  </a:cubicBezTo>
                  <a:cubicBezTo>
                    <a:pt x="9906" y="59150"/>
                    <a:pt x="14859" y="62484"/>
                    <a:pt x="22670" y="64770"/>
                  </a:cubicBezTo>
                  <a:cubicBezTo>
                    <a:pt x="42291" y="70485"/>
                    <a:pt x="42196" y="80581"/>
                    <a:pt x="42100" y="85439"/>
                  </a:cubicBezTo>
                  <a:cubicBezTo>
                    <a:pt x="42100" y="86011"/>
                    <a:pt x="42100" y="86487"/>
                    <a:pt x="42100" y="86963"/>
                  </a:cubicBezTo>
                  <a:lnTo>
                    <a:pt x="42196" y="87916"/>
                  </a:lnTo>
                  <a:cubicBezTo>
                    <a:pt x="42577" y="92773"/>
                    <a:pt x="43625" y="105728"/>
                    <a:pt x="55816" y="111633"/>
                  </a:cubicBezTo>
                  <a:cubicBezTo>
                    <a:pt x="70104" y="118491"/>
                    <a:pt x="74009" y="131350"/>
                    <a:pt x="74581" y="133636"/>
                  </a:cubicBezTo>
                  <a:cubicBezTo>
                    <a:pt x="75629" y="135160"/>
                    <a:pt x="84773" y="149447"/>
                    <a:pt x="91154" y="154019"/>
                  </a:cubicBezTo>
                  <a:cubicBezTo>
                    <a:pt x="96679" y="157924"/>
                    <a:pt x="101918" y="154686"/>
                    <a:pt x="106394" y="151257"/>
                  </a:cubicBezTo>
                  <a:cubicBezTo>
                    <a:pt x="113062" y="146113"/>
                    <a:pt x="125635" y="152971"/>
                    <a:pt x="130683" y="156115"/>
                  </a:cubicBezTo>
                  <a:cubicBezTo>
                    <a:pt x="138017" y="160687"/>
                    <a:pt x="136589" y="167259"/>
                    <a:pt x="135350" y="172498"/>
                  </a:cubicBezTo>
                  <a:cubicBezTo>
                    <a:pt x="134779" y="174784"/>
                    <a:pt x="134302" y="176879"/>
                    <a:pt x="134493" y="178784"/>
                  </a:cubicBezTo>
                  <a:cubicBezTo>
                    <a:pt x="135160" y="188023"/>
                    <a:pt x="121348" y="201358"/>
                    <a:pt x="116491" y="205359"/>
                  </a:cubicBezTo>
                  <a:cubicBezTo>
                    <a:pt x="112871" y="208312"/>
                    <a:pt x="110395" y="208597"/>
                    <a:pt x="106966" y="209074"/>
                  </a:cubicBezTo>
                  <a:cubicBezTo>
                    <a:pt x="103346" y="209550"/>
                    <a:pt x="98489" y="210217"/>
                    <a:pt x="88678" y="214217"/>
                  </a:cubicBezTo>
                  <a:cubicBezTo>
                    <a:pt x="84201" y="216027"/>
                    <a:pt x="81629" y="218504"/>
                    <a:pt x="81058" y="221361"/>
                  </a:cubicBezTo>
                  <a:cubicBezTo>
                    <a:pt x="80200" y="226219"/>
                    <a:pt x="85154" y="232696"/>
                    <a:pt x="89631" y="236696"/>
                  </a:cubicBezTo>
                  <a:cubicBezTo>
                    <a:pt x="92488" y="239268"/>
                    <a:pt x="105156" y="246983"/>
                    <a:pt x="110585" y="248507"/>
                  </a:cubicBezTo>
                  <a:cubicBezTo>
                    <a:pt x="117253" y="250412"/>
                    <a:pt x="121253" y="257080"/>
                    <a:pt x="123920" y="261461"/>
                  </a:cubicBezTo>
                  <a:cubicBezTo>
                    <a:pt x="125254" y="263652"/>
                    <a:pt x="125635" y="265462"/>
                    <a:pt x="126016" y="267176"/>
                  </a:cubicBezTo>
                  <a:cubicBezTo>
                    <a:pt x="126778" y="270320"/>
                    <a:pt x="127445" y="273368"/>
                    <a:pt x="132016" y="276320"/>
                  </a:cubicBezTo>
                  <a:cubicBezTo>
                    <a:pt x="137541" y="279940"/>
                    <a:pt x="139065" y="285940"/>
                    <a:pt x="140589" y="291751"/>
                  </a:cubicBezTo>
                  <a:cubicBezTo>
                    <a:pt x="141541" y="295465"/>
                    <a:pt x="142494" y="299276"/>
                    <a:pt x="144494" y="302800"/>
                  </a:cubicBezTo>
                  <a:cubicBezTo>
                    <a:pt x="146590" y="306514"/>
                    <a:pt x="150019" y="308991"/>
                    <a:pt x="154210" y="309753"/>
                  </a:cubicBezTo>
                  <a:cubicBezTo>
                    <a:pt x="159353" y="310705"/>
                    <a:pt x="164973" y="309086"/>
                    <a:pt x="169831" y="305086"/>
                  </a:cubicBezTo>
                  <a:cubicBezTo>
                    <a:pt x="173546" y="302038"/>
                    <a:pt x="177260" y="300990"/>
                    <a:pt x="180880" y="301847"/>
                  </a:cubicBezTo>
                  <a:cubicBezTo>
                    <a:pt x="187071" y="303276"/>
                    <a:pt x="190215" y="310039"/>
                    <a:pt x="190405" y="310324"/>
                  </a:cubicBezTo>
                  <a:cubicBezTo>
                    <a:pt x="190595" y="310610"/>
                    <a:pt x="190595" y="310991"/>
                    <a:pt x="190595" y="311372"/>
                  </a:cubicBezTo>
                  <a:lnTo>
                    <a:pt x="190119" y="756761"/>
                  </a:lnTo>
                  <a:cubicBezTo>
                    <a:pt x="190119" y="756761"/>
                    <a:pt x="190119" y="756761"/>
                    <a:pt x="190119" y="756761"/>
                  </a:cubicBezTo>
                  <a:lnTo>
                    <a:pt x="190119" y="756761"/>
                  </a:lnTo>
                  <a:lnTo>
                    <a:pt x="188786" y="863537"/>
                  </a:lnTo>
                  <a:lnTo>
                    <a:pt x="925449" y="838200"/>
                  </a:lnTo>
                  <a:cubicBezTo>
                    <a:pt x="926116" y="838200"/>
                    <a:pt x="926782" y="838390"/>
                    <a:pt x="927259" y="838867"/>
                  </a:cubicBezTo>
                  <a:cubicBezTo>
                    <a:pt x="927545" y="839153"/>
                    <a:pt x="934402" y="845915"/>
                    <a:pt x="931164" y="862679"/>
                  </a:cubicBezTo>
                  <a:cubicBezTo>
                    <a:pt x="930307" y="866870"/>
                    <a:pt x="931736" y="868108"/>
                    <a:pt x="932212" y="868489"/>
                  </a:cubicBezTo>
                  <a:cubicBezTo>
                    <a:pt x="935450" y="871442"/>
                    <a:pt x="944404" y="869537"/>
                    <a:pt x="947261" y="868680"/>
                  </a:cubicBezTo>
                  <a:cubicBezTo>
                    <a:pt x="948118" y="868394"/>
                    <a:pt x="949167" y="868680"/>
                    <a:pt x="949833" y="869347"/>
                  </a:cubicBezTo>
                  <a:cubicBezTo>
                    <a:pt x="950119" y="869632"/>
                    <a:pt x="956310" y="876681"/>
                    <a:pt x="954977" y="883634"/>
                  </a:cubicBezTo>
                  <a:cubicBezTo>
                    <a:pt x="954310" y="887349"/>
                    <a:pt x="951833" y="892493"/>
                    <a:pt x="949547" y="897446"/>
                  </a:cubicBezTo>
                  <a:cubicBezTo>
                    <a:pt x="947928" y="900874"/>
                    <a:pt x="946309" y="904399"/>
                    <a:pt x="945356" y="907066"/>
                  </a:cubicBezTo>
                  <a:cubicBezTo>
                    <a:pt x="942690" y="915067"/>
                    <a:pt x="936307" y="919353"/>
                    <a:pt x="931164" y="922211"/>
                  </a:cubicBezTo>
                  <a:cubicBezTo>
                    <a:pt x="928974" y="923354"/>
                    <a:pt x="927545" y="925639"/>
                    <a:pt x="926021" y="928021"/>
                  </a:cubicBezTo>
                  <a:cubicBezTo>
                    <a:pt x="924020" y="931164"/>
                    <a:pt x="921734" y="934688"/>
                    <a:pt x="917353" y="936307"/>
                  </a:cubicBezTo>
                  <a:cubicBezTo>
                    <a:pt x="911923" y="938403"/>
                    <a:pt x="907637" y="948499"/>
                    <a:pt x="907161" y="954214"/>
                  </a:cubicBezTo>
                  <a:cubicBezTo>
                    <a:pt x="906971" y="957072"/>
                    <a:pt x="906209" y="959834"/>
                    <a:pt x="905447" y="962787"/>
                  </a:cubicBezTo>
                  <a:cubicBezTo>
                    <a:pt x="904494" y="966406"/>
                    <a:pt x="903541" y="970121"/>
                    <a:pt x="903541" y="973931"/>
                  </a:cubicBezTo>
                  <a:cubicBezTo>
                    <a:pt x="903541" y="976979"/>
                    <a:pt x="902589" y="980885"/>
                    <a:pt x="901637" y="984980"/>
                  </a:cubicBezTo>
                  <a:cubicBezTo>
                    <a:pt x="900493" y="989647"/>
                    <a:pt x="898874" y="996791"/>
                    <a:pt x="900208" y="998696"/>
                  </a:cubicBezTo>
                  <a:cubicBezTo>
                    <a:pt x="904304" y="1004221"/>
                    <a:pt x="902208" y="1013555"/>
                    <a:pt x="901160" y="1018032"/>
                  </a:cubicBezTo>
                  <a:cubicBezTo>
                    <a:pt x="900303" y="1021556"/>
                    <a:pt x="901637" y="1032986"/>
                    <a:pt x="903351" y="1035939"/>
                  </a:cubicBezTo>
                  <a:cubicBezTo>
                    <a:pt x="907161" y="1033272"/>
                    <a:pt x="913543" y="1025176"/>
                    <a:pt x="914019" y="1018794"/>
                  </a:cubicBezTo>
                  <a:cubicBezTo>
                    <a:pt x="914495" y="1011555"/>
                    <a:pt x="915067" y="995077"/>
                    <a:pt x="913543" y="985076"/>
                  </a:cubicBezTo>
                  <a:cubicBezTo>
                    <a:pt x="912114" y="975646"/>
                    <a:pt x="910876" y="967549"/>
                    <a:pt x="918496" y="964025"/>
                  </a:cubicBezTo>
                  <a:cubicBezTo>
                    <a:pt x="920496" y="963168"/>
                    <a:pt x="922782" y="961168"/>
                    <a:pt x="924973" y="959168"/>
                  </a:cubicBezTo>
                  <a:cubicBezTo>
                    <a:pt x="928783" y="955929"/>
                    <a:pt x="932593" y="952595"/>
                    <a:pt x="936879" y="952500"/>
                  </a:cubicBezTo>
                  <a:cubicBezTo>
                    <a:pt x="941737" y="952500"/>
                    <a:pt x="1006221" y="949547"/>
                    <a:pt x="1021842" y="948785"/>
                  </a:cubicBezTo>
                  <a:cubicBezTo>
                    <a:pt x="1019842" y="943928"/>
                    <a:pt x="1019651" y="939832"/>
                    <a:pt x="1019556" y="935546"/>
                  </a:cubicBezTo>
                  <a:lnTo>
                    <a:pt x="1019556" y="934403"/>
                  </a:lnTo>
                  <a:cubicBezTo>
                    <a:pt x="1019461" y="931545"/>
                    <a:pt x="1021461" y="928306"/>
                    <a:pt x="1023557" y="924782"/>
                  </a:cubicBezTo>
                  <a:cubicBezTo>
                    <a:pt x="1024795" y="922782"/>
                    <a:pt x="1027557" y="918210"/>
                    <a:pt x="1026986" y="917162"/>
                  </a:cubicBezTo>
                  <a:cubicBezTo>
                    <a:pt x="1026128" y="915543"/>
                    <a:pt x="1024318" y="914210"/>
                    <a:pt x="1022509" y="912876"/>
                  </a:cubicBezTo>
                  <a:cubicBezTo>
                    <a:pt x="1020413" y="911352"/>
                    <a:pt x="1018318" y="909733"/>
                    <a:pt x="1016794" y="907352"/>
                  </a:cubicBezTo>
                  <a:cubicBezTo>
                    <a:pt x="1016127" y="906304"/>
                    <a:pt x="1015460" y="904494"/>
                    <a:pt x="1016127" y="901827"/>
                  </a:cubicBezTo>
                  <a:cubicBezTo>
                    <a:pt x="1017461" y="896779"/>
                    <a:pt x="1023175" y="890969"/>
                    <a:pt x="1027652" y="888587"/>
                  </a:cubicBezTo>
                  <a:cubicBezTo>
                    <a:pt x="1029367" y="887635"/>
                    <a:pt x="1030510" y="883444"/>
                    <a:pt x="1031557" y="879824"/>
                  </a:cubicBezTo>
                  <a:cubicBezTo>
                    <a:pt x="1033082" y="874681"/>
                    <a:pt x="1034605" y="869442"/>
                    <a:pt x="1038225" y="866680"/>
                  </a:cubicBezTo>
                  <a:cubicBezTo>
                    <a:pt x="1040606" y="864965"/>
                    <a:pt x="1040892" y="862679"/>
                    <a:pt x="1041178" y="858774"/>
                  </a:cubicBezTo>
                  <a:cubicBezTo>
                    <a:pt x="1041464" y="855631"/>
                    <a:pt x="1041749" y="852106"/>
                    <a:pt x="1043845" y="848773"/>
                  </a:cubicBezTo>
                  <a:cubicBezTo>
                    <a:pt x="1046416" y="844772"/>
                    <a:pt x="1049655" y="842581"/>
                    <a:pt x="1052703" y="840486"/>
                  </a:cubicBezTo>
                  <a:cubicBezTo>
                    <a:pt x="1054894" y="839057"/>
                    <a:pt x="1057084" y="837533"/>
                    <a:pt x="1059180" y="835343"/>
                  </a:cubicBezTo>
                  <a:cubicBezTo>
                    <a:pt x="1061466" y="832961"/>
                    <a:pt x="1062418" y="831628"/>
                    <a:pt x="1063467" y="830008"/>
                  </a:cubicBezTo>
                  <a:cubicBezTo>
                    <a:pt x="1064800" y="828104"/>
                    <a:pt x="1066133" y="826008"/>
                    <a:pt x="1070039" y="822388"/>
                  </a:cubicBezTo>
                  <a:cubicBezTo>
                    <a:pt x="1075468" y="817150"/>
                    <a:pt x="1079564" y="817340"/>
                    <a:pt x="1083469" y="817531"/>
                  </a:cubicBezTo>
                  <a:cubicBezTo>
                    <a:pt x="1084802" y="817626"/>
                    <a:pt x="1086231" y="817721"/>
                    <a:pt x="1087755" y="817436"/>
                  </a:cubicBezTo>
                  <a:cubicBezTo>
                    <a:pt x="1091565" y="816959"/>
                    <a:pt x="1092803" y="815816"/>
                    <a:pt x="1094708" y="814006"/>
                  </a:cubicBezTo>
                  <a:cubicBezTo>
                    <a:pt x="1095375" y="813340"/>
                    <a:pt x="1096137" y="812673"/>
                    <a:pt x="1096994" y="812006"/>
                  </a:cubicBezTo>
                  <a:cubicBezTo>
                    <a:pt x="1098137" y="811054"/>
                    <a:pt x="1099375" y="808577"/>
                    <a:pt x="1100518" y="806387"/>
                  </a:cubicBezTo>
                  <a:cubicBezTo>
                    <a:pt x="1102138" y="803148"/>
                    <a:pt x="1103852" y="799814"/>
                    <a:pt x="1106424" y="798386"/>
                  </a:cubicBezTo>
                  <a:cubicBezTo>
                    <a:pt x="1109091" y="796862"/>
                    <a:pt x="1110901" y="793432"/>
                    <a:pt x="1109377" y="790670"/>
                  </a:cubicBezTo>
                  <a:cubicBezTo>
                    <a:pt x="1105758" y="784003"/>
                    <a:pt x="1105376" y="779050"/>
                    <a:pt x="1108043" y="776288"/>
                  </a:cubicBezTo>
                  <a:cubicBezTo>
                    <a:pt x="1108996" y="775335"/>
                    <a:pt x="1109853" y="769239"/>
                    <a:pt x="1108615" y="759333"/>
                  </a:cubicBezTo>
                  <a:cubicBezTo>
                    <a:pt x="1107662" y="751427"/>
                    <a:pt x="1110520" y="746665"/>
                    <a:pt x="1113568" y="741521"/>
                  </a:cubicBezTo>
                  <a:lnTo>
                    <a:pt x="1114616" y="739712"/>
                  </a:lnTo>
                  <a:cubicBezTo>
                    <a:pt x="1115663" y="737902"/>
                    <a:pt x="1115759" y="736187"/>
                    <a:pt x="1114997" y="734758"/>
                  </a:cubicBezTo>
                  <a:cubicBezTo>
                    <a:pt x="1114044" y="733235"/>
                    <a:pt x="1112425" y="732187"/>
                    <a:pt x="1110139" y="732377"/>
                  </a:cubicBezTo>
                  <a:cubicBezTo>
                    <a:pt x="1107091" y="732472"/>
                    <a:pt x="1104233" y="731520"/>
                    <a:pt x="1101757" y="730282"/>
                  </a:cubicBezTo>
                  <a:cubicBezTo>
                    <a:pt x="1101757" y="730282"/>
                    <a:pt x="1101757" y="730282"/>
                    <a:pt x="1101662" y="730282"/>
                  </a:cubicBezTo>
                  <a:cubicBezTo>
                    <a:pt x="1101662" y="730282"/>
                    <a:pt x="1101662" y="730282"/>
                    <a:pt x="1101662" y="730282"/>
                  </a:cubicBezTo>
                  <a:cubicBezTo>
                    <a:pt x="1098518" y="728663"/>
                    <a:pt x="1095947" y="726472"/>
                    <a:pt x="1094327" y="724948"/>
                  </a:cubicBezTo>
                  <a:cubicBezTo>
                    <a:pt x="1093565" y="724186"/>
                    <a:pt x="1092708" y="723233"/>
                    <a:pt x="1091756" y="722186"/>
                  </a:cubicBezTo>
                  <a:cubicBezTo>
                    <a:pt x="1090708" y="721043"/>
                    <a:pt x="1088898" y="719042"/>
                    <a:pt x="1087660" y="717995"/>
                  </a:cubicBezTo>
                  <a:cubicBezTo>
                    <a:pt x="1087564" y="718185"/>
                    <a:pt x="1087469" y="718376"/>
                    <a:pt x="1087374" y="718566"/>
                  </a:cubicBezTo>
                  <a:cubicBezTo>
                    <a:pt x="1085565" y="721614"/>
                    <a:pt x="1082802" y="726186"/>
                    <a:pt x="1079087" y="727996"/>
                  </a:cubicBezTo>
                  <a:cubicBezTo>
                    <a:pt x="1075754" y="729615"/>
                    <a:pt x="1069562" y="732472"/>
                    <a:pt x="1064895" y="725900"/>
                  </a:cubicBezTo>
                  <a:cubicBezTo>
                    <a:pt x="1064038" y="724757"/>
                    <a:pt x="1063085" y="723614"/>
                    <a:pt x="1062133" y="722471"/>
                  </a:cubicBezTo>
                  <a:cubicBezTo>
                    <a:pt x="1059466" y="719233"/>
                    <a:pt x="1056418" y="715518"/>
                    <a:pt x="1055751" y="710660"/>
                  </a:cubicBezTo>
                  <a:cubicBezTo>
                    <a:pt x="1055084" y="705898"/>
                    <a:pt x="1049751" y="701516"/>
                    <a:pt x="1039368" y="694658"/>
                  </a:cubicBezTo>
                  <a:cubicBezTo>
                    <a:pt x="1026223" y="685895"/>
                    <a:pt x="1025652" y="675513"/>
                    <a:pt x="1026414" y="668464"/>
                  </a:cubicBezTo>
                  <a:cubicBezTo>
                    <a:pt x="1026986" y="662940"/>
                    <a:pt x="1030796" y="657701"/>
                    <a:pt x="1034034" y="653034"/>
                  </a:cubicBezTo>
                  <a:cubicBezTo>
                    <a:pt x="1035939" y="650367"/>
                    <a:pt x="1037654" y="647986"/>
                    <a:pt x="1038130" y="646271"/>
                  </a:cubicBezTo>
                  <a:cubicBezTo>
                    <a:pt x="1039083" y="643128"/>
                    <a:pt x="1031367" y="632270"/>
                    <a:pt x="1026033" y="629222"/>
                  </a:cubicBezTo>
                  <a:cubicBezTo>
                    <a:pt x="1019461" y="625412"/>
                    <a:pt x="1017746" y="613315"/>
                    <a:pt x="1018604" y="607505"/>
                  </a:cubicBezTo>
                  <a:cubicBezTo>
                    <a:pt x="1018890" y="605504"/>
                    <a:pt x="1019461" y="603885"/>
                    <a:pt x="1019937" y="602456"/>
                  </a:cubicBezTo>
                  <a:cubicBezTo>
                    <a:pt x="1020699" y="599980"/>
                    <a:pt x="1021461" y="597789"/>
                    <a:pt x="1020985" y="593027"/>
                  </a:cubicBezTo>
                  <a:cubicBezTo>
                    <a:pt x="1020413" y="587788"/>
                    <a:pt x="1016984" y="584168"/>
                    <a:pt x="1012889" y="580072"/>
                  </a:cubicBezTo>
                  <a:cubicBezTo>
                    <a:pt x="1011650" y="578739"/>
                    <a:pt x="1010317" y="577405"/>
                    <a:pt x="1009079" y="575977"/>
                  </a:cubicBezTo>
                  <a:cubicBezTo>
                    <a:pt x="1004602" y="570833"/>
                    <a:pt x="974693" y="552545"/>
                    <a:pt x="964311" y="546449"/>
                  </a:cubicBezTo>
                  <a:cubicBezTo>
                    <a:pt x="949738" y="537972"/>
                    <a:pt x="931259" y="526256"/>
                    <a:pt x="924877" y="518160"/>
                  </a:cubicBezTo>
                  <a:cubicBezTo>
                    <a:pt x="918210" y="509683"/>
                    <a:pt x="910590" y="504254"/>
                    <a:pt x="903446" y="502825"/>
                  </a:cubicBezTo>
                  <a:cubicBezTo>
                    <a:pt x="895065" y="501110"/>
                    <a:pt x="880396" y="487108"/>
                    <a:pt x="874490" y="481203"/>
                  </a:cubicBezTo>
                  <a:cubicBezTo>
                    <a:pt x="871728" y="478441"/>
                    <a:pt x="870299" y="474821"/>
                    <a:pt x="870490" y="470726"/>
                  </a:cubicBezTo>
                  <a:cubicBezTo>
                    <a:pt x="870681" y="465106"/>
                    <a:pt x="874014" y="459010"/>
                    <a:pt x="878967" y="454819"/>
                  </a:cubicBezTo>
                  <a:cubicBezTo>
                    <a:pt x="884396" y="450247"/>
                    <a:pt x="889064" y="440817"/>
                    <a:pt x="892873" y="433292"/>
                  </a:cubicBezTo>
                  <a:lnTo>
                    <a:pt x="894874" y="429387"/>
                  </a:lnTo>
                  <a:cubicBezTo>
                    <a:pt x="896779" y="425672"/>
                    <a:pt x="897255" y="423767"/>
                    <a:pt x="897922" y="421100"/>
                  </a:cubicBezTo>
                  <a:cubicBezTo>
                    <a:pt x="898589" y="418147"/>
                    <a:pt x="899541" y="414528"/>
                    <a:pt x="902494" y="407480"/>
                  </a:cubicBezTo>
                  <a:cubicBezTo>
                    <a:pt x="905827" y="399479"/>
                    <a:pt x="905827" y="396145"/>
                    <a:pt x="905827" y="391001"/>
                  </a:cubicBezTo>
                  <a:cubicBezTo>
                    <a:pt x="905827" y="387858"/>
                    <a:pt x="905827" y="383953"/>
                    <a:pt x="906685" y="378047"/>
                  </a:cubicBezTo>
                  <a:cubicBezTo>
                    <a:pt x="908114" y="367570"/>
                    <a:pt x="911733" y="362331"/>
                    <a:pt x="914400" y="358616"/>
                  </a:cubicBezTo>
                  <a:cubicBezTo>
                    <a:pt x="915638" y="356902"/>
                    <a:pt x="916591" y="355473"/>
                    <a:pt x="916972" y="354044"/>
                  </a:cubicBezTo>
                  <a:cubicBezTo>
                    <a:pt x="917353" y="352425"/>
                    <a:pt x="916400" y="349948"/>
                    <a:pt x="914591" y="347758"/>
                  </a:cubicBezTo>
                  <a:cubicBezTo>
                    <a:pt x="912400" y="345186"/>
                    <a:pt x="909542" y="343757"/>
                    <a:pt x="907066" y="343853"/>
                  </a:cubicBezTo>
                  <a:cubicBezTo>
                    <a:pt x="898112" y="344805"/>
                    <a:pt x="884396" y="332899"/>
                    <a:pt x="883825" y="332422"/>
                  </a:cubicBezTo>
                  <a:cubicBezTo>
                    <a:pt x="880206" y="329184"/>
                    <a:pt x="872776" y="325946"/>
                    <a:pt x="868489" y="326707"/>
                  </a:cubicBezTo>
                  <a:cubicBezTo>
                    <a:pt x="865537" y="327184"/>
                    <a:pt x="860298" y="332041"/>
                    <a:pt x="855726" y="336423"/>
                  </a:cubicBezTo>
                  <a:cubicBezTo>
                    <a:pt x="853345" y="338709"/>
                    <a:pt x="850868" y="340995"/>
                    <a:pt x="848487" y="342900"/>
                  </a:cubicBezTo>
                  <a:cubicBezTo>
                    <a:pt x="839629" y="350139"/>
                    <a:pt x="829056" y="343376"/>
                    <a:pt x="824865" y="340138"/>
                  </a:cubicBezTo>
                  <a:cubicBezTo>
                    <a:pt x="819341" y="335852"/>
                    <a:pt x="820008" y="329660"/>
                    <a:pt x="822674" y="317468"/>
                  </a:cubicBezTo>
                  <a:cubicBezTo>
                    <a:pt x="824484" y="309372"/>
                    <a:pt x="824199" y="309181"/>
                    <a:pt x="820008" y="306133"/>
                  </a:cubicBezTo>
                  <a:cubicBezTo>
                    <a:pt x="818388" y="305086"/>
                    <a:pt x="816483" y="303657"/>
                    <a:pt x="814197" y="301657"/>
                  </a:cubicBezTo>
                  <a:cubicBezTo>
                    <a:pt x="807815" y="296132"/>
                    <a:pt x="807434" y="291465"/>
                    <a:pt x="806958" y="285560"/>
                  </a:cubicBezTo>
                  <a:cubicBezTo>
                    <a:pt x="806672" y="281749"/>
                    <a:pt x="806292" y="277463"/>
                    <a:pt x="804291" y="271558"/>
                  </a:cubicBezTo>
                  <a:cubicBezTo>
                    <a:pt x="799433" y="257270"/>
                    <a:pt x="785622" y="251651"/>
                    <a:pt x="782193" y="252508"/>
                  </a:cubicBezTo>
                  <a:cubicBezTo>
                    <a:pt x="776097" y="254032"/>
                    <a:pt x="762286" y="248221"/>
                    <a:pt x="757333" y="232124"/>
                  </a:cubicBezTo>
                  <a:cubicBezTo>
                    <a:pt x="753047" y="218218"/>
                    <a:pt x="745427" y="210693"/>
                    <a:pt x="741712" y="210693"/>
                  </a:cubicBezTo>
                  <a:cubicBezTo>
                    <a:pt x="741616" y="210693"/>
                    <a:pt x="741616" y="210693"/>
                    <a:pt x="741521" y="210693"/>
                  </a:cubicBezTo>
                  <a:cubicBezTo>
                    <a:pt x="734377" y="210693"/>
                    <a:pt x="710565" y="186880"/>
                    <a:pt x="709517" y="185928"/>
                  </a:cubicBezTo>
                  <a:cubicBezTo>
                    <a:pt x="707803" y="184213"/>
                    <a:pt x="693039" y="169259"/>
                    <a:pt x="687991" y="160020"/>
                  </a:cubicBezTo>
                  <a:cubicBezTo>
                    <a:pt x="683895" y="152495"/>
                    <a:pt x="687229" y="147161"/>
                    <a:pt x="690849" y="141541"/>
                  </a:cubicBezTo>
                  <a:cubicBezTo>
                    <a:pt x="691992" y="139827"/>
                    <a:pt x="693134" y="137922"/>
                    <a:pt x="694182" y="135827"/>
                  </a:cubicBezTo>
                  <a:cubicBezTo>
                    <a:pt x="696373" y="131540"/>
                    <a:pt x="694754" y="129826"/>
                    <a:pt x="688943" y="124587"/>
                  </a:cubicBezTo>
                  <a:cubicBezTo>
                    <a:pt x="686562" y="122396"/>
                    <a:pt x="683609" y="119729"/>
                    <a:pt x="680657" y="116300"/>
                  </a:cubicBezTo>
                  <a:cubicBezTo>
                    <a:pt x="672084" y="106204"/>
                    <a:pt x="672370" y="99917"/>
                    <a:pt x="672560" y="95250"/>
                  </a:cubicBezTo>
                  <a:cubicBezTo>
                    <a:pt x="672560" y="94583"/>
                    <a:pt x="672655" y="93821"/>
                    <a:pt x="672560" y="93250"/>
                  </a:cubicBezTo>
                  <a:cubicBezTo>
                    <a:pt x="672465" y="88297"/>
                    <a:pt x="670179" y="78486"/>
                    <a:pt x="668179" y="76581"/>
                  </a:cubicBezTo>
                  <a:cubicBezTo>
                    <a:pt x="664559" y="72866"/>
                    <a:pt x="665702" y="65532"/>
                    <a:pt x="667036" y="56960"/>
                  </a:cubicBezTo>
                  <a:cubicBezTo>
                    <a:pt x="668179" y="51149"/>
                    <a:pt x="672275" y="49149"/>
                    <a:pt x="676275" y="47244"/>
                  </a:cubicBezTo>
                  <a:close/>
                </a:path>
              </a:pathLst>
            </a:custGeom>
            <a:solidFill>
              <a:srgbClr val="002A8B"/>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77" name="Google Shape;77;p14"/>
            <p:cNvSpPr/>
            <p:nvPr/>
          </p:nvSpPr>
          <p:spPr>
            <a:xfrm>
              <a:off x="8091635" y="4536147"/>
              <a:ext cx="1954530" cy="642938"/>
            </a:xfrm>
            <a:custGeom>
              <a:avLst/>
              <a:gdLst/>
              <a:ahLst/>
              <a:cxnLst/>
              <a:rect l="l" t="t" r="r" b="b"/>
              <a:pathLst>
                <a:path w="1447800" h="476250" extrusionOk="0">
                  <a:moveTo>
                    <a:pt x="1095470" y="276796"/>
                  </a:moveTo>
                  <a:cubicBezTo>
                    <a:pt x="1096994" y="276415"/>
                    <a:pt x="1098423" y="276130"/>
                    <a:pt x="1099756" y="275558"/>
                  </a:cubicBezTo>
                  <a:lnTo>
                    <a:pt x="1103662" y="274130"/>
                  </a:lnTo>
                  <a:cubicBezTo>
                    <a:pt x="1108329" y="272415"/>
                    <a:pt x="1113568" y="270510"/>
                    <a:pt x="1126331" y="266605"/>
                  </a:cubicBezTo>
                  <a:cubicBezTo>
                    <a:pt x="1133380" y="264414"/>
                    <a:pt x="1138047" y="262128"/>
                    <a:pt x="1142143" y="260128"/>
                  </a:cubicBezTo>
                  <a:cubicBezTo>
                    <a:pt x="1147477" y="257461"/>
                    <a:pt x="1152048" y="255175"/>
                    <a:pt x="1159478" y="254413"/>
                  </a:cubicBezTo>
                  <a:cubicBezTo>
                    <a:pt x="1167956" y="253460"/>
                    <a:pt x="1171956" y="249079"/>
                    <a:pt x="1177004" y="243649"/>
                  </a:cubicBezTo>
                  <a:cubicBezTo>
                    <a:pt x="1178909" y="241554"/>
                    <a:pt x="1180909" y="239459"/>
                    <a:pt x="1183195" y="237268"/>
                  </a:cubicBezTo>
                  <a:cubicBezTo>
                    <a:pt x="1185386" y="235268"/>
                    <a:pt x="1187862" y="232981"/>
                    <a:pt x="1190434" y="230600"/>
                  </a:cubicBezTo>
                  <a:cubicBezTo>
                    <a:pt x="1198054" y="223552"/>
                    <a:pt x="1205960" y="216218"/>
                    <a:pt x="1210056" y="213074"/>
                  </a:cubicBezTo>
                  <a:cubicBezTo>
                    <a:pt x="1213295" y="210598"/>
                    <a:pt x="1216533" y="204216"/>
                    <a:pt x="1219105" y="199168"/>
                  </a:cubicBezTo>
                  <a:cubicBezTo>
                    <a:pt x="1220438" y="196691"/>
                    <a:pt x="1221581" y="194405"/>
                    <a:pt x="1222534" y="192881"/>
                  </a:cubicBezTo>
                  <a:cubicBezTo>
                    <a:pt x="1223296" y="191738"/>
                    <a:pt x="1223867" y="190024"/>
                    <a:pt x="1224629" y="188119"/>
                  </a:cubicBezTo>
                  <a:cubicBezTo>
                    <a:pt x="1226534" y="182975"/>
                    <a:pt x="1229201" y="175831"/>
                    <a:pt x="1237012" y="174688"/>
                  </a:cubicBezTo>
                  <a:cubicBezTo>
                    <a:pt x="1243584" y="173736"/>
                    <a:pt x="1248727" y="168212"/>
                    <a:pt x="1252252" y="164497"/>
                  </a:cubicBezTo>
                  <a:cubicBezTo>
                    <a:pt x="1253014" y="163639"/>
                    <a:pt x="1253681" y="162973"/>
                    <a:pt x="1254252" y="162401"/>
                  </a:cubicBezTo>
                  <a:cubicBezTo>
                    <a:pt x="1255109" y="161544"/>
                    <a:pt x="1256252" y="160115"/>
                    <a:pt x="1257681" y="158401"/>
                  </a:cubicBezTo>
                  <a:cubicBezTo>
                    <a:pt x="1261205" y="154019"/>
                    <a:pt x="1266634" y="147542"/>
                    <a:pt x="1273492" y="142685"/>
                  </a:cubicBezTo>
                  <a:cubicBezTo>
                    <a:pt x="1280350" y="137827"/>
                    <a:pt x="1289685" y="138303"/>
                    <a:pt x="1301210" y="143923"/>
                  </a:cubicBezTo>
                  <a:cubicBezTo>
                    <a:pt x="1302829" y="144685"/>
                    <a:pt x="1315498" y="150304"/>
                    <a:pt x="1324070" y="133921"/>
                  </a:cubicBezTo>
                  <a:cubicBezTo>
                    <a:pt x="1333881" y="115062"/>
                    <a:pt x="1349026" y="106204"/>
                    <a:pt x="1374553" y="104299"/>
                  </a:cubicBezTo>
                  <a:cubicBezTo>
                    <a:pt x="1396651" y="102679"/>
                    <a:pt x="1397412" y="100965"/>
                    <a:pt x="1401223" y="92488"/>
                  </a:cubicBezTo>
                  <a:cubicBezTo>
                    <a:pt x="1401699" y="91440"/>
                    <a:pt x="1402175" y="90297"/>
                    <a:pt x="1402746" y="89154"/>
                  </a:cubicBezTo>
                  <a:cubicBezTo>
                    <a:pt x="1403509" y="87439"/>
                    <a:pt x="1404271" y="85820"/>
                    <a:pt x="1405033" y="84201"/>
                  </a:cubicBezTo>
                  <a:cubicBezTo>
                    <a:pt x="1409319" y="74581"/>
                    <a:pt x="1413796" y="64675"/>
                    <a:pt x="1429702" y="48196"/>
                  </a:cubicBezTo>
                  <a:cubicBezTo>
                    <a:pt x="1443894" y="33433"/>
                    <a:pt x="1443418" y="13716"/>
                    <a:pt x="1442752" y="7144"/>
                  </a:cubicBezTo>
                  <a:cubicBezTo>
                    <a:pt x="1373505" y="13526"/>
                    <a:pt x="415957" y="101822"/>
                    <a:pt x="406432" y="101822"/>
                  </a:cubicBezTo>
                  <a:lnTo>
                    <a:pt x="406432" y="101822"/>
                  </a:lnTo>
                  <a:cubicBezTo>
                    <a:pt x="401098" y="101727"/>
                    <a:pt x="397859" y="97536"/>
                    <a:pt x="395478" y="94583"/>
                  </a:cubicBezTo>
                  <a:cubicBezTo>
                    <a:pt x="394621" y="93536"/>
                    <a:pt x="393382" y="91916"/>
                    <a:pt x="392811" y="91726"/>
                  </a:cubicBezTo>
                  <a:cubicBezTo>
                    <a:pt x="389954" y="92869"/>
                    <a:pt x="379095" y="93345"/>
                    <a:pt x="366331" y="93726"/>
                  </a:cubicBezTo>
                  <a:cubicBezTo>
                    <a:pt x="363760" y="93821"/>
                    <a:pt x="361569" y="93917"/>
                    <a:pt x="360140" y="94012"/>
                  </a:cubicBezTo>
                  <a:cubicBezTo>
                    <a:pt x="358997" y="98870"/>
                    <a:pt x="359759" y="119729"/>
                    <a:pt x="361188" y="138398"/>
                  </a:cubicBezTo>
                  <a:cubicBezTo>
                    <a:pt x="361283" y="139065"/>
                    <a:pt x="360997" y="139732"/>
                    <a:pt x="360616" y="140208"/>
                  </a:cubicBezTo>
                  <a:cubicBezTo>
                    <a:pt x="360140" y="140684"/>
                    <a:pt x="359569" y="140970"/>
                    <a:pt x="358902" y="141065"/>
                  </a:cubicBezTo>
                  <a:lnTo>
                    <a:pt x="129159" y="148590"/>
                  </a:lnTo>
                  <a:cubicBezTo>
                    <a:pt x="126968" y="150686"/>
                    <a:pt x="124682" y="152305"/>
                    <a:pt x="122682" y="153734"/>
                  </a:cubicBezTo>
                  <a:cubicBezTo>
                    <a:pt x="119729" y="155734"/>
                    <a:pt x="117157" y="157448"/>
                    <a:pt x="115157" y="160592"/>
                  </a:cubicBezTo>
                  <a:cubicBezTo>
                    <a:pt x="113729" y="162878"/>
                    <a:pt x="113538" y="165449"/>
                    <a:pt x="113252" y="168307"/>
                  </a:cubicBezTo>
                  <a:cubicBezTo>
                    <a:pt x="112966" y="172212"/>
                    <a:pt x="112586" y="176689"/>
                    <a:pt x="108299" y="179737"/>
                  </a:cubicBezTo>
                  <a:cubicBezTo>
                    <a:pt x="105918" y="181451"/>
                    <a:pt x="104584" y="186119"/>
                    <a:pt x="103441" y="190310"/>
                  </a:cubicBezTo>
                  <a:cubicBezTo>
                    <a:pt x="102012" y="195358"/>
                    <a:pt x="100584" y="200120"/>
                    <a:pt x="97155" y="202025"/>
                  </a:cubicBezTo>
                  <a:cubicBezTo>
                    <a:pt x="93726" y="203930"/>
                    <a:pt x="88963" y="208788"/>
                    <a:pt x="88011" y="212217"/>
                  </a:cubicBezTo>
                  <a:cubicBezTo>
                    <a:pt x="87916" y="212693"/>
                    <a:pt x="87725" y="213455"/>
                    <a:pt x="88011" y="213836"/>
                  </a:cubicBezTo>
                  <a:cubicBezTo>
                    <a:pt x="89059" y="215455"/>
                    <a:pt x="90773" y="216789"/>
                    <a:pt x="92583" y="218122"/>
                  </a:cubicBezTo>
                  <a:cubicBezTo>
                    <a:pt x="94773" y="219742"/>
                    <a:pt x="97060" y="221456"/>
                    <a:pt x="98393" y="224028"/>
                  </a:cubicBezTo>
                  <a:cubicBezTo>
                    <a:pt x="100298" y="227552"/>
                    <a:pt x="97631" y="231838"/>
                    <a:pt x="94869" y="236506"/>
                  </a:cubicBezTo>
                  <a:cubicBezTo>
                    <a:pt x="93440" y="238792"/>
                    <a:pt x="91535" y="242030"/>
                    <a:pt x="91630" y="243364"/>
                  </a:cubicBezTo>
                  <a:lnTo>
                    <a:pt x="91630" y="244507"/>
                  </a:lnTo>
                  <a:cubicBezTo>
                    <a:pt x="91726" y="248507"/>
                    <a:pt x="91821" y="252031"/>
                    <a:pt x="93630" y="256127"/>
                  </a:cubicBezTo>
                  <a:lnTo>
                    <a:pt x="93916" y="256889"/>
                  </a:lnTo>
                  <a:cubicBezTo>
                    <a:pt x="96202" y="262223"/>
                    <a:pt x="99441" y="269462"/>
                    <a:pt x="94392" y="274034"/>
                  </a:cubicBezTo>
                  <a:cubicBezTo>
                    <a:pt x="93440" y="274892"/>
                    <a:pt x="92678" y="276796"/>
                    <a:pt x="91821" y="278797"/>
                  </a:cubicBezTo>
                  <a:cubicBezTo>
                    <a:pt x="89821" y="283369"/>
                    <a:pt x="87153" y="289655"/>
                    <a:pt x="79534" y="292418"/>
                  </a:cubicBezTo>
                  <a:cubicBezTo>
                    <a:pt x="77343" y="293180"/>
                    <a:pt x="74866" y="293942"/>
                    <a:pt x="72485" y="294799"/>
                  </a:cubicBezTo>
                  <a:cubicBezTo>
                    <a:pt x="67723" y="296228"/>
                    <a:pt x="58007" y="299371"/>
                    <a:pt x="57626" y="301276"/>
                  </a:cubicBezTo>
                  <a:cubicBezTo>
                    <a:pt x="58007" y="303086"/>
                    <a:pt x="58007" y="305086"/>
                    <a:pt x="58007" y="307181"/>
                  </a:cubicBezTo>
                  <a:cubicBezTo>
                    <a:pt x="58007" y="312801"/>
                    <a:pt x="58388" y="315278"/>
                    <a:pt x="60960" y="315944"/>
                  </a:cubicBezTo>
                  <a:cubicBezTo>
                    <a:pt x="68866" y="318135"/>
                    <a:pt x="72961" y="326136"/>
                    <a:pt x="71342" y="336328"/>
                  </a:cubicBezTo>
                  <a:cubicBezTo>
                    <a:pt x="69913" y="345186"/>
                    <a:pt x="66104" y="355759"/>
                    <a:pt x="60007" y="356045"/>
                  </a:cubicBezTo>
                  <a:cubicBezTo>
                    <a:pt x="58293" y="356140"/>
                    <a:pt x="56007" y="355473"/>
                    <a:pt x="52673" y="354425"/>
                  </a:cubicBezTo>
                  <a:cubicBezTo>
                    <a:pt x="47815" y="352901"/>
                    <a:pt x="39719" y="350425"/>
                    <a:pt x="37529" y="353092"/>
                  </a:cubicBezTo>
                  <a:cubicBezTo>
                    <a:pt x="33528" y="358045"/>
                    <a:pt x="35052" y="363284"/>
                    <a:pt x="36576" y="365474"/>
                  </a:cubicBezTo>
                  <a:cubicBezTo>
                    <a:pt x="36671" y="365665"/>
                    <a:pt x="48006" y="383762"/>
                    <a:pt x="41053" y="390239"/>
                  </a:cubicBezTo>
                  <a:cubicBezTo>
                    <a:pt x="39624" y="391573"/>
                    <a:pt x="37814" y="392906"/>
                    <a:pt x="36004" y="394145"/>
                  </a:cubicBezTo>
                  <a:cubicBezTo>
                    <a:pt x="32480" y="396716"/>
                    <a:pt x="28765" y="399288"/>
                    <a:pt x="28004" y="402717"/>
                  </a:cubicBezTo>
                  <a:cubicBezTo>
                    <a:pt x="26479" y="408622"/>
                    <a:pt x="27051" y="415195"/>
                    <a:pt x="28480" y="416814"/>
                  </a:cubicBezTo>
                  <a:cubicBezTo>
                    <a:pt x="31242" y="419957"/>
                    <a:pt x="35052" y="432435"/>
                    <a:pt x="34957" y="436721"/>
                  </a:cubicBezTo>
                  <a:cubicBezTo>
                    <a:pt x="34861" y="441865"/>
                    <a:pt x="32861" y="449675"/>
                    <a:pt x="27527" y="454628"/>
                  </a:cubicBezTo>
                  <a:cubicBezTo>
                    <a:pt x="25527" y="456533"/>
                    <a:pt x="24289" y="458248"/>
                    <a:pt x="22955" y="460153"/>
                  </a:cubicBezTo>
                  <a:cubicBezTo>
                    <a:pt x="20955" y="462915"/>
                    <a:pt x="19050" y="465772"/>
                    <a:pt x="14954" y="468535"/>
                  </a:cubicBezTo>
                  <a:cubicBezTo>
                    <a:pt x="10668" y="471583"/>
                    <a:pt x="8287" y="474726"/>
                    <a:pt x="7144" y="476726"/>
                  </a:cubicBezTo>
                  <a:lnTo>
                    <a:pt x="375380" y="459010"/>
                  </a:lnTo>
                  <a:lnTo>
                    <a:pt x="375380" y="459010"/>
                  </a:lnTo>
                  <a:cubicBezTo>
                    <a:pt x="375380" y="459010"/>
                    <a:pt x="375380" y="459010"/>
                    <a:pt x="375475" y="459010"/>
                  </a:cubicBezTo>
                  <a:lnTo>
                    <a:pt x="375475" y="459010"/>
                  </a:lnTo>
                  <a:lnTo>
                    <a:pt x="385572" y="458534"/>
                  </a:lnTo>
                  <a:lnTo>
                    <a:pt x="827532" y="419957"/>
                  </a:lnTo>
                  <a:lnTo>
                    <a:pt x="1030128" y="402146"/>
                  </a:lnTo>
                  <a:cubicBezTo>
                    <a:pt x="1029748" y="397955"/>
                    <a:pt x="1029081" y="389668"/>
                    <a:pt x="1028605" y="387001"/>
                  </a:cubicBezTo>
                  <a:cubicBezTo>
                    <a:pt x="1027938" y="383381"/>
                    <a:pt x="1026700" y="373952"/>
                    <a:pt x="1026128" y="368808"/>
                  </a:cubicBezTo>
                  <a:cubicBezTo>
                    <a:pt x="1025557" y="363284"/>
                    <a:pt x="1025461" y="358426"/>
                    <a:pt x="1027080" y="349568"/>
                  </a:cubicBezTo>
                  <a:cubicBezTo>
                    <a:pt x="1028985" y="338899"/>
                    <a:pt x="1035939" y="339090"/>
                    <a:pt x="1042606" y="339280"/>
                  </a:cubicBezTo>
                  <a:lnTo>
                    <a:pt x="1043368" y="339280"/>
                  </a:lnTo>
                  <a:cubicBezTo>
                    <a:pt x="1046988" y="339471"/>
                    <a:pt x="1050893" y="338042"/>
                    <a:pt x="1055465" y="336328"/>
                  </a:cubicBezTo>
                  <a:cubicBezTo>
                    <a:pt x="1059085" y="335089"/>
                    <a:pt x="1063085" y="333565"/>
                    <a:pt x="1067848" y="332518"/>
                  </a:cubicBezTo>
                  <a:cubicBezTo>
                    <a:pt x="1073848" y="331184"/>
                    <a:pt x="1075563" y="325469"/>
                    <a:pt x="1073086" y="314039"/>
                  </a:cubicBezTo>
                  <a:cubicBezTo>
                    <a:pt x="1071753" y="307753"/>
                    <a:pt x="1074134" y="299371"/>
                    <a:pt x="1078230" y="288703"/>
                  </a:cubicBezTo>
                  <a:cubicBezTo>
                    <a:pt x="1082040" y="280035"/>
                    <a:pt x="1089470" y="278225"/>
                    <a:pt x="1095470" y="276796"/>
                  </a:cubicBezTo>
                  <a:close/>
                </a:path>
              </a:pathLst>
            </a:custGeom>
            <a:solidFill>
              <a:srgbClr val="002B8B"/>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78" name="Google Shape;78;p14"/>
            <p:cNvSpPr/>
            <p:nvPr/>
          </p:nvSpPr>
          <p:spPr>
            <a:xfrm>
              <a:off x="11319640" y="1656176"/>
              <a:ext cx="385763" cy="758666"/>
            </a:xfrm>
            <a:custGeom>
              <a:avLst/>
              <a:gdLst/>
              <a:ahLst/>
              <a:cxnLst/>
              <a:rect l="l" t="t" r="r" b="b"/>
              <a:pathLst>
                <a:path w="285750" h="561975" extrusionOk="0">
                  <a:moveTo>
                    <a:pt x="34973" y="176689"/>
                  </a:moveTo>
                  <a:cubicBezTo>
                    <a:pt x="41450" y="199263"/>
                    <a:pt x="44212" y="230886"/>
                    <a:pt x="41926" y="255556"/>
                  </a:cubicBezTo>
                  <a:cubicBezTo>
                    <a:pt x="39736" y="278606"/>
                    <a:pt x="37545" y="302419"/>
                    <a:pt x="62024" y="314325"/>
                  </a:cubicBezTo>
                  <a:cubicBezTo>
                    <a:pt x="81074" y="323660"/>
                    <a:pt x="77740" y="339090"/>
                    <a:pt x="75264" y="350330"/>
                  </a:cubicBezTo>
                  <a:cubicBezTo>
                    <a:pt x="74216" y="354997"/>
                    <a:pt x="73264" y="359474"/>
                    <a:pt x="74216" y="362141"/>
                  </a:cubicBezTo>
                  <a:cubicBezTo>
                    <a:pt x="75454" y="365474"/>
                    <a:pt x="79741" y="366713"/>
                    <a:pt x="84789" y="368141"/>
                  </a:cubicBezTo>
                  <a:cubicBezTo>
                    <a:pt x="92314" y="370332"/>
                    <a:pt x="101648" y="372999"/>
                    <a:pt x="104220" y="384429"/>
                  </a:cubicBezTo>
                  <a:cubicBezTo>
                    <a:pt x="105744" y="391478"/>
                    <a:pt x="106601" y="400812"/>
                    <a:pt x="107649" y="411575"/>
                  </a:cubicBezTo>
                  <a:cubicBezTo>
                    <a:pt x="109173" y="427958"/>
                    <a:pt x="110887" y="446532"/>
                    <a:pt x="115555" y="463296"/>
                  </a:cubicBezTo>
                  <a:cubicBezTo>
                    <a:pt x="118412" y="473488"/>
                    <a:pt x="121936" y="481013"/>
                    <a:pt x="125365" y="488347"/>
                  </a:cubicBezTo>
                  <a:cubicBezTo>
                    <a:pt x="131175" y="500634"/>
                    <a:pt x="136605" y="512255"/>
                    <a:pt x="136509" y="533114"/>
                  </a:cubicBezTo>
                  <a:cubicBezTo>
                    <a:pt x="136415" y="541782"/>
                    <a:pt x="136700" y="551688"/>
                    <a:pt x="137081" y="561880"/>
                  </a:cubicBezTo>
                  <a:lnTo>
                    <a:pt x="262335" y="526828"/>
                  </a:lnTo>
                  <a:cubicBezTo>
                    <a:pt x="256810" y="522923"/>
                    <a:pt x="248809" y="517589"/>
                    <a:pt x="245475" y="516636"/>
                  </a:cubicBezTo>
                  <a:cubicBezTo>
                    <a:pt x="242713" y="515779"/>
                    <a:pt x="240713" y="514255"/>
                    <a:pt x="239570" y="511969"/>
                  </a:cubicBezTo>
                  <a:cubicBezTo>
                    <a:pt x="237951" y="508826"/>
                    <a:pt x="238046" y="504635"/>
                    <a:pt x="239856" y="499301"/>
                  </a:cubicBezTo>
                  <a:cubicBezTo>
                    <a:pt x="241380" y="494824"/>
                    <a:pt x="243571" y="491681"/>
                    <a:pt x="245285" y="489204"/>
                  </a:cubicBezTo>
                  <a:cubicBezTo>
                    <a:pt x="246428" y="487585"/>
                    <a:pt x="247380" y="486156"/>
                    <a:pt x="247571" y="485108"/>
                  </a:cubicBezTo>
                  <a:cubicBezTo>
                    <a:pt x="247762" y="484251"/>
                    <a:pt x="247762" y="483203"/>
                    <a:pt x="247762" y="481965"/>
                  </a:cubicBezTo>
                  <a:cubicBezTo>
                    <a:pt x="247857" y="478441"/>
                    <a:pt x="247952" y="473678"/>
                    <a:pt x="250905" y="468440"/>
                  </a:cubicBezTo>
                  <a:cubicBezTo>
                    <a:pt x="254524" y="461772"/>
                    <a:pt x="255858" y="458724"/>
                    <a:pt x="252619" y="450247"/>
                  </a:cubicBezTo>
                  <a:cubicBezTo>
                    <a:pt x="250619" y="445103"/>
                    <a:pt x="248714" y="443675"/>
                    <a:pt x="246524" y="442151"/>
                  </a:cubicBezTo>
                  <a:cubicBezTo>
                    <a:pt x="244999" y="441103"/>
                    <a:pt x="243189" y="439865"/>
                    <a:pt x="241475" y="437483"/>
                  </a:cubicBezTo>
                  <a:cubicBezTo>
                    <a:pt x="238237" y="432911"/>
                    <a:pt x="238808" y="430530"/>
                    <a:pt x="239951" y="424625"/>
                  </a:cubicBezTo>
                  <a:cubicBezTo>
                    <a:pt x="240523" y="421958"/>
                    <a:pt x="241284" y="418433"/>
                    <a:pt x="241951" y="413385"/>
                  </a:cubicBezTo>
                  <a:cubicBezTo>
                    <a:pt x="243094" y="405479"/>
                    <a:pt x="242333" y="402050"/>
                    <a:pt x="241475" y="398050"/>
                  </a:cubicBezTo>
                  <a:cubicBezTo>
                    <a:pt x="240713" y="394240"/>
                    <a:pt x="239761" y="390049"/>
                    <a:pt x="240523" y="381667"/>
                  </a:cubicBezTo>
                  <a:cubicBezTo>
                    <a:pt x="241380" y="372809"/>
                    <a:pt x="240141" y="359664"/>
                    <a:pt x="238998" y="348044"/>
                  </a:cubicBezTo>
                  <a:cubicBezTo>
                    <a:pt x="238046" y="338423"/>
                    <a:pt x="237093" y="329279"/>
                    <a:pt x="237570" y="323755"/>
                  </a:cubicBezTo>
                  <a:cubicBezTo>
                    <a:pt x="238142" y="316992"/>
                    <a:pt x="235856" y="315468"/>
                    <a:pt x="232426" y="313182"/>
                  </a:cubicBezTo>
                  <a:cubicBezTo>
                    <a:pt x="230807" y="312134"/>
                    <a:pt x="228902" y="310896"/>
                    <a:pt x="227378" y="308896"/>
                  </a:cubicBezTo>
                  <a:cubicBezTo>
                    <a:pt x="222330" y="302705"/>
                    <a:pt x="226807" y="297656"/>
                    <a:pt x="231093" y="292799"/>
                  </a:cubicBezTo>
                  <a:cubicBezTo>
                    <a:pt x="231855" y="291941"/>
                    <a:pt x="232617" y="291084"/>
                    <a:pt x="233474" y="290132"/>
                  </a:cubicBezTo>
                  <a:cubicBezTo>
                    <a:pt x="237379" y="285560"/>
                    <a:pt x="237284" y="283178"/>
                    <a:pt x="236903" y="275177"/>
                  </a:cubicBezTo>
                  <a:cubicBezTo>
                    <a:pt x="236808" y="273272"/>
                    <a:pt x="236713" y="271082"/>
                    <a:pt x="236617" y="268605"/>
                  </a:cubicBezTo>
                  <a:cubicBezTo>
                    <a:pt x="236427" y="260795"/>
                    <a:pt x="236903" y="258223"/>
                    <a:pt x="237570" y="254032"/>
                  </a:cubicBezTo>
                  <a:cubicBezTo>
                    <a:pt x="238142" y="250889"/>
                    <a:pt x="238903" y="246698"/>
                    <a:pt x="239665" y="238411"/>
                  </a:cubicBezTo>
                  <a:cubicBezTo>
                    <a:pt x="241570" y="218885"/>
                    <a:pt x="241951" y="215360"/>
                    <a:pt x="235093" y="202787"/>
                  </a:cubicBezTo>
                  <a:lnTo>
                    <a:pt x="232521" y="198120"/>
                  </a:lnTo>
                  <a:cubicBezTo>
                    <a:pt x="227759" y="189452"/>
                    <a:pt x="227188" y="188309"/>
                    <a:pt x="226807" y="179261"/>
                  </a:cubicBezTo>
                  <a:cubicBezTo>
                    <a:pt x="226521" y="171260"/>
                    <a:pt x="234617" y="166688"/>
                    <a:pt x="240618" y="163449"/>
                  </a:cubicBezTo>
                  <a:cubicBezTo>
                    <a:pt x="243094" y="162116"/>
                    <a:pt x="245666" y="160687"/>
                    <a:pt x="246524" y="159544"/>
                  </a:cubicBezTo>
                  <a:cubicBezTo>
                    <a:pt x="248143" y="157448"/>
                    <a:pt x="249381" y="155162"/>
                    <a:pt x="250905" y="152305"/>
                  </a:cubicBezTo>
                  <a:cubicBezTo>
                    <a:pt x="252429" y="149447"/>
                    <a:pt x="254239" y="146018"/>
                    <a:pt x="257096" y="141637"/>
                  </a:cubicBezTo>
                  <a:cubicBezTo>
                    <a:pt x="260430" y="136589"/>
                    <a:pt x="264621" y="132969"/>
                    <a:pt x="268812" y="129445"/>
                  </a:cubicBezTo>
                  <a:cubicBezTo>
                    <a:pt x="271955" y="126778"/>
                    <a:pt x="274908" y="124206"/>
                    <a:pt x="277289" y="121158"/>
                  </a:cubicBezTo>
                  <a:cubicBezTo>
                    <a:pt x="279575" y="118301"/>
                    <a:pt x="280528" y="116300"/>
                    <a:pt x="280242" y="114872"/>
                  </a:cubicBezTo>
                  <a:cubicBezTo>
                    <a:pt x="279956" y="113443"/>
                    <a:pt x="278337" y="111824"/>
                    <a:pt x="274908" y="109538"/>
                  </a:cubicBezTo>
                  <a:cubicBezTo>
                    <a:pt x="272527" y="108014"/>
                    <a:pt x="271288" y="106204"/>
                    <a:pt x="271003" y="104204"/>
                  </a:cubicBezTo>
                  <a:cubicBezTo>
                    <a:pt x="270622" y="100870"/>
                    <a:pt x="273003" y="98203"/>
                    <a:pt x="275860" y="95060"/>
                  </a:cubicBezTo>
                  <a:cubicBezTo>
                    <a:pt x="277480" y="93345"/>
                    <a:pt x="279004" y="91535"/>
                    <a:pt x="280337" y="89440"/>
                  </a:cubicBezTo>
                  <a:cubicBezTo>
                    <a:pt x="281480" y="87725"/>
                    <a:pt x="281385" y="86582"/>
                    <a:pt x="281289" y="85916"/>
                  </a:cubicBezTo>
                  <a:cubicBezTo>
                    <a:pt x="280623" y="82868"/>
                    <a:pt x="275670" y="79629"/>
                    <a:pt x="270431" y="76295"/>
                  </a:cubicBezTo>
                  <a:lnTo>
                    <a:pt x="267383" y="74390"/>
                  </a:lnTo>
                  <a:cubicBezTo>
                    <a:pt x="256525" y="67247"/>
                    <a:pt x="257001" y="55912"/>
                    <a:pt x="258239" y="48101"/>
                  </a:cubicBezTo>
                  <a:cubicBezTo>
                    <a:pt x="258811" y="44672"/>
                    <a:pt x="260620" y="41720"/>
                    <a:pt x="262525" y="38862"/>
                  </a:cubicBezTo>
                  <a:cubicBezTo>
                    <a:pt x="265478" y="34290"/>
                    <a:pt x="267764" y="30766"/>
                    <a:pt x="265192" y="25432"/>
                  </a:cubicBezTo>
                  <a:cubicBezTo>
                    <a:pt x="261668" y="18098"/>
                    <a:pt x="260620" y="11049"/>
                    <a:pt x="260240" y="7144"/>
                  </a:cubicBezTo>
                  <a:cubicBezTo>
                    <a:pt x="239761" y="12573"/>
                    <a:pt x="113935" y="46101"/>
                    <a:pt x="8017" y="74295"/>
                  </a:cubicBezTo>
                  <a:cubicBezTo>
                    <a:pt x="8017" y="81153"/>
                    <a:pt x="7732" y="105823"/>
                    <a:pt x="7160" y="126111"/>
                  </a:cubicBezTo>
                  <a:cubicBezTo>
                    <a:pt x="6779" y="138589"/>
                    <a:pt x="13066" y="145542"/>
                    <a:pt x="20209" y="153448"/>
                  </a:cubicBezTo>
                  <a:cubicBezTo>
                    <a:pt x="26115" y="160020"/>
                    <a:pt x="32116" y="166592"/>
                    <a:pt x="34973" y="176689"/>
                  </a:cubicBezTo>
                  <a:close/>
                </a:path>
              </a:pathLst>
            </a:custGeom>
            <a:solidFill>
              <a:schemeClr val="accent3"/>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79" name="Google Shape;79;p14"/>
            <p:cNvSpPr/>
            <p:nvPr/>
          </p:nvSpPr>
          <p:spPr>
            <a:xfrm>
              <a:off x="9756307" y="3332549"/>
              <a:ext cx="1041559" cy="1041559"/>
            </a:xfrm>
            <a:custGeom>
              <a:avLst/>
              <a:gdLst/>
              <a:ahLst/>
              <a:cxnLst/>
              <a:rect l="l" t="t" r="r" b="b"/>
              <a:pathLst>
                <a:path w="771525" h="771525" extrusionOk="0">
                  <a:moveTo>
                    <a:pt x="771620" y="188119"/>
                  </a:moveTo>
                  <a:cubicBezTo>
                    <a:pt x="770382" y="185642"/>
                    <a:pt x="767525" y="184023"/>
                    <a:pt x="764763" y="182499"/>
                  </a:cubicBezTo>
                  <a:cubicBezTo>
                    <a:pt x="762095" y="180975"/>
                    <a:pt x="759238" y="179451"/>
                    <a:pt x="757714" y="176879"/>
                  </a:cubicBezTo>
                  <a:cubicBezTo>
                    <a:pt x="755904" y="174022"/>
                    <a:pt x="756190" y="170593"/>
                    <a:pt x="756571" y="166592"/>
                  </a:cubicBezTo>
                  <a:cubicBezTo>
                    <a:pt x="756857" y="162973"/>
                    <a:pt x="757238" y="158877"/>
                    <a:pt x="756190" y="154209"/>
                  </a:cubicBezTo>
                  <a:cubicBezTo>
                    <a:pt x="755714" y="151924"/>
                    <a:pt x="754856" y="150495"/>
                    <a:pt x="753618" y="149828"/>
                  </a:cubicBezTo>
                  <a:cubicBezTo>
                    <a:pt x="751523" y="148685"/>
                    <a:pt x="748094" y="150019"/>
                    <a:pt x="745807" y="150781"/>
                  </a:cubicBezTo>
                  <a:lnTo>
                    <a:pt x="745046" y="151066"/>
                  </a:lnTo>
                  <a:cubicBezTo>
                    <a:pt x="744950" y="151352"/>
                    <a:pt x="745141" y="153257"/>
                    <a:pt x="745141" y="154400"/>
                  </a:cubicBezTo>
                  <a:cubicBezTo>
                    <a:pt x="745427" y="157924"/>
                    <a:pt x="745713" y="162687"/>
                    <a:pt x="742283" y="166402"/>
                  </a:cubicBezTo>
                  <a:cubicBezTo>
                    <a:pt x="739617" y="169354"/>
                    <a:pt x="736282" y="170878"/>
                    <a:pt x="732663" y="170878"/>
                  </a:cubicBezTo>
                  <a:lnTo>
                    <a:pt x="732663" y="170878"/>
                  </a:lnTo>
                  <a:cubicBezTo>
                    <a:pt x="728758" y="170878"/>
                    <a:pt x="724948" y="169069"/>
                    <a:pt x="721805" y="165735"/>
                  </a:cubicBezTo>
                  <a:cubicBezTo>
                    <a:pt x="717804" y="161449"/>
                    <a:pt x="710184" y="153352"/>
                    <a:pt x="692468" y="150304"/>
                  </a:cubicBezTo>
                  <a:cubicBezTo>
                    <a:pt x="674656" y="147256"/>
                    <a:pt x="659130" y="158877"/>
                    <a:pt x="651700" y="164497"/>
                  </a:cubicBezTo>
                  <a:cubicBezTo>
                    <a:pt x="641509" y="172117"/>
                    <a:pt x="625221" y="179737"/>
                    <a:pt x="619601" y="180975"/>
                  </a:cubicBezTo>
                  <a:cubicBezTo>
                    <a:pt x="616553" y="181642"/>
                    <a:pt x="612934" y="180403"/>
                    <a:pt x="608743" y="178975"/>
                  </a:cubicBezTo>
                  <a:cubicBezTo>
                    <a:pt x="603695" y="177260"/>
                    <a:pt x="597980" y="175260"/>
                    <a:pt x="591788" y="175831"/>
                  </a:cubicBezTo>
                  <a:cubicBezTo>
                    <a:pt x="585216" y="176403"/>
                    <a:pt x="582835" y="180594"/>
                    <a:pt x="579501" y="186404"/>
                  </a:cubicBezTo>
                  <a:cubicBezTo>
                    <a:pt x="577787" y="189547"/>
                    <a:pt x="575786" y="193072"/>
                    <a:pt x="572834" y="196310"/>
                  </a:cubicBezTo>
                  <a:cubicBezTo>
                    <a:pt x="565595" y="204121"/>
                    <a:pt x="548830" y="215741"/>
                    <a:pt x="538829" y="222694"/>
                  </a:cubicBezTo>
                  <a:lnTo>
                    <a:pt x="535305" y="225171"/>
                  </a:lnTo>
                  <a:cubicBezTo>
                    <a:pt x="532162" y="227362"/>
                    <a:pt x="531590" y="230029"/>
                    <a:pt x="530828" y="233363"/>
                  </a:cubicBezTo>
                  <a:cubicBezTo>
                    <a:pt x="529876" y="237649"/>
                    <a:pt x="528733" y="243078"/>
                    <a:pt x="521494" y="247840"/>
                  </a:cubicBezTo>
                  <a:cubicBezTo>
                    <a:pt x="510159" y="255365"/>
                    <a:pt x="507588" y="257461"/>
                    <a:pt x="501682" y="267271"/>
                  </a:cubicBezTo>
                  <a:cubicBezTo>
                    <a:pt x="496919" y="275177"/>
                    <a:pt x="491395" y="279082"/>
                    <a:pt x="485204" y="279082"/>
                  </a:cubicBezTo>
                  <a:cubicBezTo>
                    <a:pt x="483965" y="279082"/>
                    <a:pt x="482727" y="278892"/>
                    <a:pt x="481394" y="278606"/>
                  </a:cubicBezTo>
                  <a:cubicBezTo>
                    <a:pt x="480156" y="278321"/>
                    <a:pt x="478250" y="277368"/>
                    <a:pt x="476821" y="274891"/>
                  </a:cubicBezTo>
                  <a:cubicBezTo>
                    <a:pt x="473773" y="269557"/>
                    <a:pt x="474250" y="260032"/>
                    <a:pt x="475774" y="255175"/>
                  </a:cubicBezTo>
                  <a:cubicBezTo>
                    <a:pt x="476917" y="250603"/>
                    <a:pt x="470249" y="203168"/>
                    <a:pt x="465391" y="172688"/>
                  </a:cubicBezTo>
                  <a:lnTo>
                    <a:pt x="298418" y="206026"/>
                  </a:lnTo>
                  <a:cubicBezTo>
                    <a:pt x="298228" y="206026"/>
                    <a:pt x="298132" y="206121"/>
                    <a:pt x="297942" y="206121"/>
                  </a:cubicBezTo>
                  <a:cubicBezTo>
                    <a:pt x="297466" y="206121"/>
                    <a:pt x="296989" y="205930"/>
                    <a:pt x="296609" y="205645"/>
                  </a:cubicBezTo>
                  <a:cubicBezTo>
                    <a:pt x="296037" y="205264"/>
                    <a:pt x="295656" y="204692"/>
                    <a:pt x="295561" y="204025"/>
                  </a:cubicBezTo>
                  <a:lnTo>
                    <a:pt x="260414" y="7144"/>
                  </a:lnTo>
                  <a:cubicBezTo>
                    <a:pt x="257556" y="7906"/>
                    <a:pt x="242602" y="11239"/>
                    <a:pt x="237934" y="13906"/>
                  </a:cubicBezTo>
                  <a:cubicBezTo>
                    <a:pt x="236506" y="14764"/>
                    <a:pt x="236315" y="19431"/>
                    <a:pt x="240221" y="26384"/>
                  </a:cubicBezTo>
                  <a:cubicBezTo>
                    <a:pt x="244888" y="34671"/>
                    <a:pt x="243745" y="42005"/>
                    <a:pt x="242411" y="48292"/>
                  </a:cubicBezTo>
                  <a:cubicBezTo>
                    <a:pt x="242031" y="50101"/>
                    <a:pt x="242697" y="52483"/>
                    <a:pt x="243364" y="55150"/>
                  </a:cubicBezTo>
                  <a:cubicBezTo>
                    <a:pt x="244316" y="58674"/>
                    <a:pt x="245459" y="62579"/>
                    <a:pt x="243935" y="66199"/>
                  </a:cubicBezTo>
                  <a:cubicBezTo>
                    <a:pt x="243269" y="68008"/>
                    <a:pt x="243840" y="70866"/>
                    <a:pt x="244507" y="74009"/>
                  </a:cubicBezTo>
                  <a:cubicBezTo>
                    <a:pt x="245459" y="78200"/>
                    <a:pt x="246412" y="82867"/>
                    <a:pt x="245173" y="87725"/>
                  </a:cubicBezTo>
                  <a:cubicBezTo>
                    <a:pt x="243269" y="95250"/>
                    <a:pt x="243078" y="96012"/>
                    <a:pt x="248698" y="104584"/>
                  </a:cubicBezTo>
                  <a:cubicBezTo>
                    <a:pt x="254794" y="113728"/>
                    <a:pt x="255270" y="114967"/>
                    <a:pt x="252794" y="122110"/>
                  </a:cubicBezTo>
                  <a:cubicBezTo>
                    <a:pt x="250793" y="127635"/>
                    <a:pt x="248793" y="132683"/>
                    <a:pt x="243459" y="137446"/>
                  </a:cubicBezTo>
                  <a:cubicBezTo>
                    <a:pt x="241078" y="139636"/>
                    <a:pt x="240506" y="142684"/>
                    <a:pt x="239839" y="146875"/>
                  </a:cubicBezTo>
                  <a:cubicBezTo>
                    <a:pt x="239459" y="149257"/>
                    <a:pt x="238983" y="151924"/>
                    <a:pt x="238030" y="154876"/>
                  </a:cubicBezTo>
                  <a:cubicBezTo>
                    <a:pt x="237077" y="157734"/>
                    <a:pt x="236601" y="160496"/>
                    <a:pt x="236030" y="163163"/>
                  </a:cubicBezTo>
                  <a:cubicBezTo>
                    <a:pt x="235172" y="167640"/>
                    <a:pt x="234315" y="171926"/>
                    <a:pt x="231839" y="175165"/>
                  </a:cubicBezTo>
                  <a:cubicBezTo>
                    <a:pt x="228981" y="178975"/>
                    <a:pt x="227172" y="195072"/>
                    <a:pt x="230505" y="206407"/>
                  </a:cubicBezTo>
                  <a:cubicBezTo>
                    <a:pt x="234315" y="219361"/>
                    <a:pt x="225076" y="230981"/>
                    <a:pt x="220123" y="237172"/>
                  </a:cubicBezTo>
                  <a:cubicBezTo>
                    <a:pt x="217741" y="240125"/>
                    <a:pt x="218123" y="241268"/>
                    <a:pt x="219075" y="243935"/>
                  </a:cubicBezTo>
                  <a:cubicBezTo>
                    <a:pt x="219646" y="245459"/>
                    <a:pt x="220218" y="247269"/>
                    <a:pt x="220409" y="249650"/>
                  </a:cubicBezTo>
                  <a:lnTo>
                    <a:pt x="220504" y="250984"/>
                  </a:lnTo>
                  <a:cubicBezTo>
                    <a:pt x="220885" y="256222"/>
                    <a:pt x="221266" y="260318"/>
                    <a:pt x="215455" y="262890"/>
                  </a:cubicBezTo>
                  <a:cubicBezTo>
                    <a:pt x="214122" y="263461"/>
                    <a:pt x="212503" y="264890"/>
                    <a:pt x="210788" y="266509"/>
                  </a:cubicBezTo>
                  <a:cubicBezTo>
                    <a:pt x="207455" y="269462"/>
                    <a:pt x="203264" y="273177"/>
                    <a:pt x="197644" y="274034"/>
                  </a:cubicBezTo>
                  <a:cubicBezTo>
                    <a:pt x="190691" y="275177"/>
                    <a:pt x="184975" y="284131"/>
                    <a:pt x="185166" y="288131"/>
                  </a:cubicBezTo>
                  <a:cubicBezTo>
                    <a:pt x="185166" y="288703"/>
                    <a:pt x="185261" y="289369"/>
                    <a:pt x="185261" y="290036"/>
                  </a:cubicBezTo>
                  <a:cubicBezTo>
                    <a:pt x="185642" y="295561"/>
                    <a:pt x="186309" y="303943"/>
                    <a:pt x="176499" y="313468"/>
                  </a:cubicBezTo>
                  <a:cubicBezTo>
                    <a:pt x="167450" y="322231"/>
                    <a:pt x="154877" y="317659"/>
                    <a:pt x="147257" y="314896"/>
                  </a:cubicBezTo>
                  <a:cubicBezTo>
                    <a:pt x="145256" y="314230"/>
                    <a:pt x="143542" y="313563"/>
                    <a:pt x="142494" y="313372"/>
                  </a:cubicBezTo>
                  <a:cubicBezTo>
                    <a:pt x="136017" y="312325"/>
                    <a:pt x="135922" y="312610"/>
                    <a:pt x="135255" y="315087"/>
                  </a:cubicBezTo>
                  <a:cubicBezTo>
                    <a:pt x="134969" y="316134"/>
                    <a:pt x="134779" y="317373"/>
                    <a:pt x="134493" y="318802"/>
                  </a:cubicBezTo>
                  <a:cubicBezTo>
                    <a:pt x="133541" y="324040"/>
                    <a:pt x="132207" y="331184"/>
                    <a:pt x="126778" y="336518"/>
                  </a:cubicBezTo>
                  <a:cubicBezTo>
                    <a:pt x="125444" y="337852"/>
                    <a:pt x="123825" y="339280"/>
                    <a:pt x="122206" y="340709"/>
                  </a:cubicBezTo>
                  <a:cubicBezTo>
                    <a:pt x="118967" y="343662"/>
                    <a:pt x="112872" y="349091"/>
                    <a:pt x="112966" y="350901"/>
                  </a:cubicBezTo>
                  <a:cubicBezTo>
                    <a:pt x="115443" y="352996"/>
                    <a:pt x="123254" y="360140"/>
                    <a:pt x="123063" y="367760"/>
                  </a:cubicBezTo>
                  <a:cubicBezTo>
                    <a:pt x="122968" y="371094"/>
                    <a:pt x="121444" y="373951"/>
                    <a:pt x="118586" y="376428"/>
                  </a:cubicBezTo>
                  <a:cubicBezTo>
                    <a:pt x="115634" y="378905"/>
                    <a:pt x="114109" y="381190"/>
                    <a:pt x="114015" y="383096"/>
                  </a:cubicBezTo>
                  <a:cubicBezTo>
                    <a:pt x="113919" y="385191"/>
                    <a:pt x="115538" y="387096"/>
                    <a:pt x="117634" y="389096"/>
                  </a:cubicBezTo>
                  <a:cubicBezTo>
                    <a:pt x="118396" y="389858"/>
                    <a:pt x="120205" y="390811"/>
                    <a:pt x="121920" y="391668"/>
                  </a:cubicBezTo>
                  <a:cubicBezTo>
                    <a:pt x="125730" y="393668"/>
                    <a:pt x="130016" y="395859"/>
                    <a:pt x="130588" y="399669"/>
                  </a:cubicBezTo>
                  <a:cubicBezTo>
                    <a:pt x="130873" y="401669"/>
                    <a:pt x="130112" y="403669"/>
                    <a:pt x="128207" y="405574"/>
                  </a:cubicBezTo>
                  <a:cubicBezTo>
                    <a:pt x="123920" y="409861"/>
                    <a:pt x="117443" y="416433"/>
                    <a:pt x="117063" y="418243"/>
                  </a:cubicBezTo>
                  <a:cubicBezTo>
                    <a:pt x="115729" y="432244"/>
                    <a:pt x="109633" y="434435"/>
                    <a:pt x="106204" y="434435"/>
                  </a:cubicBezTo>
                  <a:cubicBezTo>
                    <a:pt x="103918" y="434626"/>
                    <a:pt x="102108" y="433768"/>
                    <a:pt x="100775" y="432435"/>
                  </a:cubicBezTo>
                  <a:cubicBezTo>
                    <a:pt x="98393" y="429958"/>
                    <a:pt x="98489" y="426148"/>
                    <a:pt x="98584" y="422529"/>
                  </a:cubicBezTo>
                  <a:cubicBezTo>
                    <a:pt x="98584" y="421100"/>
                    <a:pt x="98679" y="419671"/>
                    <a:pt x="98489" y="418338"/>
                  </a:cubicBezTo>
                  <a:cubicBezTo>
                    <a:pt x="97917" y="412718"/>
                    <a:pt x="96869" y="409194"/>
                    <a:pt x="96108" y="408051"/>
                  </a:cubicBezTo>
                  <a:cubicBezTo>
                    <a:pt x="95726" y="408241"/>
                    <a:pt x="95059" y="408527"/>
                    <a:pt x="94583" y="408813"/>
                  </a:cubicBezTo>
                  <a:cubicBezTo>
                    <a:pt x="91916" y="410242"/>
                    <a:pt x="88202" y="412147"/>
                    <a:pt x="85154" y="410242"/>
                  </a:cubicBezTo>
                  <a:cubicBezTo>
                    <a:pt x="83058" y="409003"/>
                    <a:pt x="82010" y="406336"/>
                    <a:pt x="82010" y="402146"/>
                  </a:cubicBezTo>
                  <a:cubicBezTo>
                    <a:pt x="82010" y="394525"/>
                    <a:pt x="79629" y="390239"/>
                    <a:pt x="74962" y="389382"/>
                  </a:cubicBezTo>
                  <a:cubicBezTo>
                    <a:pt x="74200" y="389287"/>
                    <a:pt x="73438" y="389477"/>
                    <a:pt x="72771" y="390049"/>
                  </a:cubicBezTo>
                  <a:cubicBezTo>
                    <a:pt x="71152" y="391192"/>
                    <a:pt x="68104" y="394906"/>
                    <a:pt x="66294" y="406432"/>
                  </a:cubicBezTo>
                  <a:cubicBezTo>
                    <a:pt x="64198" y="419767"/>
                    <a:pt x="60579" y="422815"/>
                    <a:pt x="56769" y="425958"/>
                  </a:cubicBezTo>
                  <a:cubicBezTo>
                    <a:pt x="55436" y="427006"/>
                    <a:pt x="54102" y="428149"/>
                    <a:pt x="52769" y="429863"/>
                  </a:cubicBezTo>
                  <a:cubicBezTo>
                    <a:pt x="50292" y="432911"/>
                    <a:pt x="48768" y="435102"/>
                    <a:pt x="48959" y="436816"/>
                  </a:cubicBezTo>
                  <a:cubicBezTo>
                    <a:pt x="49149" y="438436"/>
                    <a:pt x="51054" y="440531"/>
                    <a:pt x="54578" y="443103"/>
                  </a:cubicBezTo>
                  <a:cubicBezTo>
                    <a:pt x="60770" y="447580"/>
                    <a:pt x="61056" y="450818"/>
                    <a:pt x="60865" y="455866"/>
                  </a:cubicBezTo>
                  <a:cubicBezTo>
                    <a:pt x="60770" y="458724"/>
                    <a:pt x="60674" y="462343"/>
                    <a:pt x="62199" y="467773"/>
                  </a:cubicBezTo>
                  <a:cubicBezTo>
                    <a:pt x="64865" y="477107"/>
                    <a:pt x="62484" y="483013"/>
                    <a:pt x="60007" y="486251"/>
                  </a:cubicBezTo>
                  <a:cubicBezTo>
                    <a:pt x="56865" y="490252"/>
                    <a:pt x="51911" y="492633"/>
                    <a:pt x="46197" y="492633"/>
                  </a:cubicBezTo>
                  <a:cubicBezTo>
                    <a:pt x="46006" y="492633"/>
                    <a:pt x="45720" y="492633"/>
                    <a:pt x="45530" y="492633"/>
                  </a:cubicBezTo>
                  <a:cubicBezTo>
                    <a:pt x="40481" y="492633"/>
                    <a:pt x="39814" y="494728"/>
                    <a:pt x="38671" y="498062"/>
                  </a:cubicBezTo>
                  <a:cubicBezTo>
                    <a:pt x="38195" y="499586"/>
                    <a:pt x="37719" y="501110"/>
                    <a:pt x="36672" y="502539"/>
                  </a:cubicBezTo>
                  <a:cubicBezTo>
                    <a:pt x="36290" y="503110"/>
                    <a:pt x="36100" y="505111"/>
                    <a:pt x="36005" y="506634"/>
                  </a:cubicBezTo>
                  <a:cubicBezTo>
                    <a:pt x="35814" y="510159"/>
                    <a:pt x="35528" y="514540"/>
                    <a:pt x="32195" y="517112"/>
                  </a:cubicBezTo>
                  <a:cubicBezTo>
                    <a:pt x="29909" y="518827"/>
                    <a:pt x="26765" y="519303"/>
                    <a:pt x="22670" y="518541"/>
                  </a:cubicBezTo>
                  <a:cubicBezTo>
                    <a:pt x="13811" y="516826"/>
                    <a:pt x="9049" y="521494"/>
                    <a:pt x="7144" y="524065"/>
                  </a:cubicBezTo>
                  <a:cubicBezTo>
                    <a:pt x="7525" y="524447"/>
                    <a:pt x="7906" y="524827"/>
                    <a:pt x="8097" y="525304"/>
                  </a:cubicBezTo>
                  <a:cubicBezTo>
                    <a:pt x="8382" y="525875"/>
                    <a:pt x="8763" y="526447"/>
                    <a:pt x="9144" y="527018"/>
                  </a:cubicBezTo>
                  <a:cubicBezTo>
                    <a:pt x="12002" y="531400"/>
                    <a:pt x="16288" y="537972"/>
                    <a:pt x="14669" y="558546"/>
                  </a:cubicBezTo>
                  <a:cubicBezTo>
                    <a:pt x="12764" y="581977"/>
                    <a:pt x="14574" y="592455"/>
                    <a:pt x="21813" y="601694"/>
                  </a:cubicBezTo>
                  <a:cubicBezTo>
                    <a:pt x="29909" y="611886"/>
                    <a:pt x="86773" y="680275"/>
                    <a:pt x="87344" y="680942"/>
                  </a:cubicBezTo>
                  <a:cubicBezTo>
                    <a:pt x="87630" y="681323"/>
                    <a:pt x="97917" y="696373"/>
                    <a:pt x="110490" y="695611"/>
                  </a:cubicBezTo>
                  <a:cubicBezTo>
                    <a:pt x="118491" y="694944"/>
                    <a:pt x="124301" y="696373"/>
                    <a:pt x="127731" y="699897"/>
                  </a:cubicBezTo>
                  <a:cubicBezTo>
                    <a:pt x="129254" y="701421"/>
                    <a:pt x="130112" y="703326"/>
                    <a:pt x="130588" y="705422"/>
                  </a:cubicBezTo>
                  <a:cubicBezTo>
                    <a:pt x="131826" y="705802"/>
                    <a:pt x="133350" y="706469"/>
                    <a:pt x="134969" y="707993"/>
                  </a:cubicBezTo>
                  <a:cubicBezTo>
                    <a:pt x="139541" y="712375"/>
                    <a:pt x="141923" y="720661"/>
                    <a:pt x="142018" y="732663"/>
                  </a:cubicBezTo>
                  <a:cubicBezTo>
                    <a:pt x="142018" y="732949"/>
                    <a:pt x="141923" y="733330"/>
                    <a:pt x="141827" y="733615"/>
                  </a:cubicBezTo>
                  <a:cubicBezTo>
                    <a:pt x="141827" y="733615"/>
                    <a:pt x="140494" y="739521"/>
                    <a:pt x="156686" y="748760"/>
                  </a:cubicBezTo>
                  <a:cubicBezTo>
                    <a:pt x="165735" y="753904"/>
                    <a:pt x="171545" y="758666"/>
                    <a:pt x="175832" y="762095"/>
                  </a:cubicBezTo>
                  <a:cubicBezTo>
                    <a:pt x="180499" y="765905"/>
                    <a:pt x="183261" y="768096"/>
                    <a:pt x="186880" y="768477"/>
                  </a:cubicBezTo>
                  <a:lnTo>
                    <a:pt x="188214" y="768572"/>
                  </a:lnTo>
                  <a:cubicBezTo>
                    <a:pt x="195739" y="769334"/>
                    <a:pt x="203454" y="770191"/>
                    <a:pt x="214313" y="754189"/>
                  </a:cubicBezTo>
                  <a:cubicBezTo>
                    <a:pt x="222409" y="742188"/>
                    <a:pt x="229553" y="736187"/>
                    <a:pt x="236887" y="735235"/>
                  </a:cubicBezTo>
                  <a:cubicBezTo>
                    <a:pt x="242125" y="734568"/>
                    <a:pt x="247365" y="736568"/>
                    <a:pt x="252699" y="741235"/>
                  </a:cubicBezTo>
                  <a:cubicBezTo>
                    <a:pt x="260509" y="748189"/>
                    <a:pt x="265462" y="750951"/>
                    <a:pt x="269843" y="750570"/>
                  </a:cubicBezTo>
                  <a:cubicBezTo>
                    <a:pt x="273082" y="750284"/>
                    <a:pt x="276130" y="748284"/>
                    <a:pt x="279464" y="744283"/>
                  </a:cubicBezTo>
                  <a:cubicBezTo>
                    <a:pt x="281083" y="742283"/>
                    <a:pt x="282702" y="740283"/>
                    <a:pt x="284226" y="738283"/>
                  </a:cubicBezTo>
                  <a:cubicBezTo>
                    <a:pt x="292037" y="728186"/>
                    <a:pt x="299371" y="718661"/>
                    <a:pt x="309753" y="720947"/>
                  </a:cubicBezTo>
                  <a:cubicBezTo>
                    <a:pt x="311277" y="721233"/>
                    <a:pt x="312611" y="721614"/>
                    <a:pt x="313754" y="721900"/>
                  </a:cubicBezTo>
                  <a:cubicBezTo>
                    <a:pt x="320897" y="723709"/>
                    <a:pt x="322802" y="724281"/>
                    <a:pt x="329184" y="712565"/>
                  </a:cubicBezTo>
                  <a:cubicBezTo>
                    <a:pt x="338138" y="695992"/>
                    <a:pt x="341566" y="695706"/>
                    <a:pt x="363379" y="693896"/>
                  </a:cubicBezTo>
                  <a:cubicBezTo>
                    <a:pt x="381381" y="692372"/>
                    <a:pt x="397002" y="675418"/>
                    <a:pt x="402813" y="669036"/>
                  </a:cubicBezTo>
                  <a:cubicBezTo>
                    <a:pt x="403860" y="667893"/>
                    <a:pt x="404622" y="667036"/>
                    <a:pt x="405099" y="666559"/>
                  </a:cubicBezTo>
                  <a:cubicBezTo>
                    <a:pt x="408908" y="663035"/>
                    <a:pt x="420910" y="650367"/>
                    <a:pt x="413099" y="636841"/>
                  </a:cubicBezTo>
                  <a:cubicBezTo>
                    <a:pt x="403098" y="619601"/>
                    <a:pt x="403574" y="606838"/>
                    <a:pt x="414433" y="596551"/>
                  </a:cubicBezTo>
                  <a:cubicBezTo>
                    <a:pt x="417290" y="593884"/>
                    <a:pt x="419671" y="591788"/>
                    <a:pt x="421672" y="589883"/>
                  </a:cubicBezTo>
                  <a:cubicBezTo>
                    <a:pt x="427291" y="584930"/>
                    <a:pt x="430339" y="582168"/>
                    <a:pt x="433674" y="576453"/>
                  </a:cubicBezTo>
                  <a:lnTo>
                    <a:pt x="434340" y="575310"/>
                  </a:lnTo>
                  <a:cubicBezTo>
                    <a:pt x="439388" y="566547"/>
                    <a:pt x="446247" y="554641"/>
                    <a:pt x="453200" y="551402"/>
                  </a:cubicBezTo>
                  <a:cubicBezTo>
                    <a:pt x="457295" y="549497"/>
                    <a:pt x="458248" y="538829"/>
                    <a:pt x="457391" y="529114"/>
                  </a:cubicBezTo>
                  <a:cubicBezTo>
                    <a:pt x="456915" y="523208"/>
                    <a:pt x="460057" y="513969"/>
                    <a:pt x="462915" y="505682"/>
                  </a:cubicBezTo>
                  <a:cubicBezTo>
                    <a:pt x="463582" y="503682"/>
                    <a:pt x="464248" y="501777"/>
                    <a:pt x="464820" y="499967"/>
                  </a:cubicBezTo>
                  <a:cubicBezTo>
                    <a:pt x="466344" y="495300"/>
                    <a:pt x="465773" y="486632"/>
                    <a:pt x="465297" y="478917"/>
                  </a:cubicBezTo>
                  <a:cubicBezTo>
                    <a:pt x="464915" y="472726"/>
                    <a:pt x="464534" y="467392"/>
                    <a:pt x="465297" y="464439"/>
                  </a:cubicBezTo>
                  <a:cubicBezTo>
                    <a:pt x="466534" y="459772"/>
                    <a:pt x="469297" y="451675"/>
                    <a:pt x="474536" y="449008"/>
                  </a:cubicBezTo>
                  <a:cubicBezTo>
                    <a:pt x="476631" y="447865"/>
                    <a:pt x="479203" y="436245"/>
                    <a:pt x="477584" y="430339"/>
                  </a:cubicBezTo>
                  <a:cubicBezTo>
                    <a:pt x="476917" y="427958"/>
                    <a:pt x="473869" y="415576"/>
                    <a:pt x="479774" y="409575"/>
                  </a:cubicBezTo>
                  <a:cubicBezTo>
                    <a:pt x="482727" y="406527"/>
                    <a:pt x="487013" y="405765"/>
                    <a:pt x="492728" y="407098"/>
                  </a:cubicBezTo>
                  <a:cubicBezTo>
                    <a:pt x="506539" y="410432"/>
                    <a:pt x="508349" y="418814"/>
                    <a:pt x="509683" y="424910"/>
                  </a:cubicBezTo>
                  <a:cubicBezTo>
                    <a:pt x="510064" y="426720"/>
                    <a:pt x="510445" y="428434"/>
                    <a:pt x="511112" y="429673"/>
                  </a:cubicBezTo>
                  <a:cubicBezTo>
                    <a:pt x="512540" y="429863"/>
                    <a:pt x="515588" y="426148"/>
                    <a:pt x="517303" y="424243"/>
                  </a:cubicBezTo>
                  <a:cubicBezTo>
                    <a:pt x="519017" y="422338"/>
                    <a:pt x="520541" y="420529"/>
                    <a:pt x="522065" y="419386"/>
                  </a:cubicBezTo>
                  <a:cubicBezTo>
                    <a:pt x="528066" y="414814"/>
                    <a:pt x="548450" y="410337"/>
                    <a:pt x="548640" y="410242"/>
                  </a:cubicBezTo>
                  <a:lnTo>
                    <a:pt x="550164" y="409956"/>
                  </a:lnTo>
                  <a:cubicBezTo>
                    <a:pt x="557117" y="408622"/>
                    <a:pt x="567500" y="406527"/>
                    <a:pt x="570833" y="382809"/>
                  </a:cubicBezTo>
                  <a:cubicBezTo>
                    <a:pt x="573881" y="361188"/>
                    <a:pt x="583311" y="344614"/>
                    <a:pt x="590645" y="341185"/>
                  </a:cubicBezTo>
                  <a:cubicBezTo>
                    <a:pt x="593313" y="339947"/>
                    <a:pt x="595122" y="340614"/>
                    <a:pt x="595979" y="341185"/>
                  </a:cubicBezTo>
                  <a:cubicBezTo>
                    <a:pt x="597694" y="342233"/>
                    <a:pt x="599123" y="343662"/>
                    <a:pt x="600551" y="345186"/>
                  </a:cubicBezTo>
                  <a:cubicBezTo>
                    <a:pt x="601885" y="346519"/>
                    <a:pt x="603504" y="348520"/>
                    <a:pt x="604552" y="348424"/>
                  </a:cubicBezTo>
                  <a:cubicBezTo>
                    <a:pt x="604838" y="348424"/>
                    <a:pt x="605314" y="348139"/>
                    <a:pt x="605790" y="347567"/>
                  </a:cubicBezTo>
                  <a:cubicBezTo>
                    <a:pt x="607600" y="345472"/>
                    <a:pt x="607505" y="343567"/>
                    <a:pt x="607505" y="340709"/>
                  </a:cubicBezTo>
                  <a:cubicBezTo>
                    <a:pt x="607505" y="337852"/>
                    <a:pt x="607409" y="334327"/>
                    <a:pt x="609409" y="329851"/>
                  </a:cubicBezTo>
                  <a:cubicBezTo>
                    <a:pt x="613315" y="320802"/>
                    <a:pt x="614839" y="319945"/>
                    <a:pt x="624364" y="317659"/>
                  </a:cubicBezTo>
                  <a:cubicBezTo>
                    <a:pt x="631793" y="315944"/>
                    <a:pt x="634365" y="305562"/>
                    <a:pt x="634460" y="301085"/>
                  </a:cubicBezTo>
                  <a:cubicBezTo>
                    <a:pt x="634555" y="296132"/>
                    <a:pt x="634651" y="285750"/>
                    <a:pt x="640366" y="277558"/>
                  </a:cubicBezTo>
                  <a:cubicBezTo>
                    <a:pt x="644938" y="270986"/>
                    <a:pt x="649796" y="258508"/>
                    <a:pt x="648462" y="244602"/>
                  </a:cubicBezTo>
                  <a:cubicBezTo>
                    <a:pt x="647319" y="232791"/>
                    <a:pt x="646748" y="212122"/>
                    <a:pt x="655511" y="207264"/>
                  </a:cubicBezTo>
                  <a:lnTo>
                    <a:pt x="656749" y="206597"/>
                  </a:lnTo>
                  <a:cubicBezTo>
                    <a:pt x="663893" y="202597"/>
                    <a:pt x="673703" y="197072"/>
                    <a:pt x="681324" y="201834"/>
                  </a:cubicBezTo>
                  <a:cubicBezTo>
                    <a:pt x="683609" y="203263"/>
                    <a:pt x="686562" y="205549"/>
                    <a:pt x="689896" y="208216"/>
                  </a:cubicBezTo>
                  <a:cubicBezTo>
                    <a:pt x="696373" y="213265"/>
                    <a:pt x="704279" y="219646"/>
                    <a:pt x="710565" y="221456"/>
                  </a:cubicBezTo>
                  <a:cubicBezTo>
                    <a:pt x="721709" y="224599"/>
                    <a:pt x="730282" y="228790"/>
                    <a:pt x="736568" y="234220"/>
                  </a:cubicBezTo>
                  <a:cubicBezTo>
                    <a:pt x="739902" y="237077"/>
                    <a:pt x="744950" y="241459"/>
                    <a:pt x="747903" y="240411"/>
                  </a:cubicBezTo>
                  <a:cubicBezTo>
                    <a:pt x="749808" y="239744"/>
                    <a:pt x="751332" y="236696"/>
                    <a:pt x="752284" y="231743"/>
                  </a:cubicBezTo>
                  <a:lnTo>
                    <a:pt x="752856" y="228600"/>
                  </a:lnTo>
                  <a:cubicBezTo>
                    <a:pt x="755238" y="216217"/>
                    <a:pt x="756761" y="208026"/>
                    <a:pt x="761715" y="204788"/>
                  </a:cubicBezTo>
                  <a:cubicBezTo>
                    <a:pt x="763810" y="203454"/>
                    <a:pt x="766286" y="203073"/>
                    <a:pt x="769239" y="203644"/>
                  </a:cubicBezTo>
                  <a:cubicBezTo>
                    <a:pt x="769906" y="203740"/>
                    <a:pt x="770477" y="204025"/>
                    <a:pt x="771049" y="204121"/>
                  </a:cubicBezTo>
                  <a:cubicBezTo>
                    <a:pt x="772668" y="198787"/>
                    <a:pt x="773144" y="191262"/>
                    <a:pt x="771620" y="188119"/>
                  </a:cubicBezTo>
                  <a:close/>
                </a:path>
              </a:pathLst>
            </a:custGeom>
            <a:solidFill>
              <a:srgbClr val="002B8B"/>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80" name="Google Shape;80;p14"/>
            <p:cNvSpPr/>
            <p:nvPr/>
          </p:nvSpPr>
          <p:spPr>
            <a:xfrm>
              <a:off x="9131814" y="2935120"/>
              <a:ext cx="977265" cy="1105852"/>
            </a:xfrm>
            <a:custGeom>
              <a:avLst/>
              <a:gdLst/>
              <a:ahLst/>
              <a:cxnLst/>
              <a:rect l="l" t="t" r="r" b="b"/>
              <a:pathLst>
                <a:path w="723900" h="819150" extrusionOk="0">
                  <a:moveTo>
                    <a:pt x="486823" y="808196"/>
                  </a:moveTo>
                  <a:cubicBezTo>
                    <a:pt x="488632" y="808577"/>
                    <a:pt x="491109" y="808768"/>
                    <a:pt x="492443" y="807720"/>
                  </a:cubicBezTo>
                  <a:cubicBezTo>
                    <a:pt x="493967" y="806482"/>
                    <a:pt x="494157" y="803529"/>
                    <a:pt x="494348" y="800767"/>
                  </a:cubicBezTo>
                  <a:cubicBezTo>
                    <a:pt x="494538" y="798195"/>
                    <a:pt x="494633" y="795814"/>
                    <a:pt x="495871" y="794099"/>
                  </a:cubicBezTo>
                  <a:cubicBezTo>
                    <a:pt x="496443" y="793337"/>
                    <a:pt x="496729" y="792194"/>
                    <a:pt x="497205" y="790956"/>
                  </a:cubicBezTo>
                  <a:cubicBezTo>
                    <a:pt x="498348" y="787337"/>
                    <a:pt x="500063" y="782002"/>
                    <a:pt x="509111" y="782098"/>
                  </a:cubicBezTo>
                  <a:cubicBezTo>
                    <a:pt x="513398" y="782098"/>
                    <a:pt x="517113" y="780574"/>
                    <a:pt x="519303" y="777621"/>
                  </a:cubicBezTo>
                  <a:cubicBezTo>
                    <a:pt x="521875" y="774192"/>
                    <a:pt x="522351" y="769334"/>
                    <a:pt x="520732" y="763429"/>
                  </a:cubicBezTo>
                  <a:cubicBezTo>
                    <a:pt x="519017" y="757238"/>
                    <a:pt x="519113" y="753047"/>
                    <a:pt x="519113" y="749999"/>
                  </a:cubicBezTo>
                  <a:cubicBezTo>
                    <a:pt x="519208" y="745903"/>
                    <a:pt x="519303" y="744474"/>
                    <a:pt x="514921" y="741331"/>
                  </a:cubicBezTo>
                  <a:cubicBezTo>
                    <a:pt x="509969" y="737807"/>
                    <a:pt x="507682" y="734854"/>
                    <a:pt x="507206" y="731710"/>
                  </a:cubicBezTo>
                  <a:cubicBezTo>
                    <a:pt x="506730" y="727805"/>
                    <a:pt x="509207" y="724472"/>
                    <a:pt x="512064" y="720947"/>
                  </a:cubicBezTo>
                  <a:cubicBezTo>
                    <a:pt x="513683" y="718947"/>
                    <a:pt x="515303" y="717614"/>
                    <a:pt x="516731" y="716471"/>
                  </a:cubicBezTo>
                  <a:cubicBezTo>
                    <a:pt x="520065" y="713613"/>
                    <a:pt x="522827" y="711422"/>
                    <a:pt x="524542" y="699897"/>
                  </a:cubicBezTo>
                  <a:cubicBezTo>
                    <a:pt x="526161" y="689801"/>
                    <a:pt x="529019" y="683133"/>
                    <a:pt x="533019" y="680371"/>
                  </a:cubicBezTo>
                  <a:cubicBezTo>
                    <a:pt x="535305" y="678656"/>
                    <a:pt x="537496" y="678656"/>
                    <a:pt x="538925" y="678942"/>
                  </a:cubicBezTo>
                  <a:cubicBezTo>
                    <a:pt x="543020" y="679704"/>
                    <a:pt x="549973" y="682943"/>
                    <a:pt x="549973" y="696563"/>
                  </a:cubicBezTo>
                  <a:cubicBezTo>
                    <a:pt x="549973" y="699326"/>
                    <a:pt x="550545" y="700278"/>
                    <a:pt x="550736" y="700468"/>
                  </a:cubicBezTo>
                  <a:cubicBezTo>
                    <a:pt x="551402" y="700945"/>
                    <a:pt x="554355" y="699421"/>
                    <a:pt x="555403" y="698849"/>
                  </a:cubicBezTo>
                  <a:cubicBezTo>
                    <a:pt x="556927" y="698087"/>
                    <a:pt x="558165" y="697421"/>
                    <a:pt x="559404" y="697421"/>
                  </a:cubicBezTo>
                  <a:cubicBezTo>
                    <a:pt x="563118" y="697421"/>
                    <a:pt x="565499" y="702469"/>
                    <a:pt x="566452" y="712280"/>
                  </a:cubicBezTo>
                  <a:cubicBezTo>
                    <a:pt x="566642" y="713804"/>
                    <a:pt x="566547" y="715423"/>
                    <a:pt x="566547" y="717042"/>
                  </a:cubicBezTo>
                  <a:cubicBezTo>
                    <a:pt x="566452" y="719614"/>
                    <a:pt x="566357" y="722471"/>
                    <a:pt x="567309" y="723424"/>
                  </a:cubicBezTo>
                  <a:cubicBezTo>
                    <a:pt x="567595" y="723805"/>
                    <a:pt x="567976" y="723900"/>
                    <a:pt x="569119" y="723900"/>
                  </a:cubicBezTo>
                  <a:cubicBezTo>
                    <a:pt x="573500" y="723900"/>
                    <a:pt x="574739" y="715613"/>
                    <a:pt x="575120" y="712089"/>
                  </a:cubicBezTo>
                  <a:cubicBezTo>
                    <a:pt x="575406" y="709041"/>
                    <a:pt x="579025" y="705136"/>
                    <a:pt x="587693" y="696468"/>
                  </a:cubicBezTo>
                  <a:cubicBezTo>
                    <a:pt x="588359" y="695801"/>
                    <a:pt x="588740" y="695134"/>
                    <a:pt x="588740" y="694754"/>
                  </a:cubicBezTo>
                  <a:cubicBezTo>
                    <a:pt x="588550" y="693420"/>
                    <a:pt x="584835" y="691515"/>
                    <a:pt x="582549" y="690372"/>
                  </a:cubicBezTo>
                  <a:cubicBezTo>
                    <a:pt x="580358" y="689229"/>
                    <a:pt x="578358" y="688181"/>
                    <a:pt x="577120" y="686848"/>
                  </a:cubicBezTo>
                  <a:cubicBezTo>
                    <a:pt x="575024" y="684752"/>
                    <a:pt x="571881" y="681609"/>
                    <a:pt x="572072" y="677132"/>
                  </a:cubicBezTo>
                  <a:cubicBezTo>
                    <a:pt x="572262" y="673703"/>
                    <a:pt x="574263" y="670370"/>
                    <a:pt x="578454" y="666941"/>
                  </a:cubicBezTo>
                  <a:cubicBezTo>
                    <a:pt x="580263" y="665417"/>
                    <a:pt x="581120" y="663797"/>
                    <a:pt x="581216" y="661892"/>
                  </a:cubicBezTo>
                  <a:cubicBezTo>
                    <a:pt x="581311" y="658273"/>
                    <a:pt x="578358" y="653796"/>
                    <a:pt x="572643" y="648557"/>
                  </a:cubicBezTo>
                  <a:cubicBezTo>
                    <a:pt x="571691" y="647605"/>
                    <a:pt x="571119" y="646462"/>
                    <a:pt x="571119" y="645128"/>
                  </a:cubicBezTo>
                  <a:cubicBezTo>
                    <a:pt x="571119" y="641318"/>
                    <a:pt x="575215" y="637413"/>
                    <a:pt x="581978" y="631317"/>
                  </a:cubicBezTo>
                  <a:cubicBezTo>
                    <a:pt x="583597" y="629888"/>
                    <a:pt x="585121" y="628555"/>
                    <a:pt x="586454" y="627221"/>
                  </a:cubicBezTo>
                  <a:cubicBezTo>
                    <a:pt x="590836" y="622935"/>
                    <a:pt x="591979" y="616934"/>
                    <a:pt x="592836" y="612076"/>
                  </a:cubicBezTo>
                  <a:cubicBezTo>
                    <a:pt x="593122" y="610552"/>
                    <a:pt x="593407" y="609219"/>
                    <a:pt x="593693" y="608076"/>
                  </a:cubicBezTo>
                  <a:cubicBezTo>
                    <a:pt x="595599" y="601027"/>
                    <a:pt x="600742" y="601885"/>
                    <a:pt x="606171" y="602837"/>
                  </a:cubicBezTo>
                  <a:cubicBezTo>
                    <a:pt x="607981" y="603123"/>
                    <a:pt x="609886" y="603790"/>
                    <a:pt x="612077" y="604647"/>
                  </a:cubicBezTo>
                  <a:cubicBezTo>
                    <a:pt x="619411" y="607314"/>
                    <a:pt x="629412" y="610934"/>
                    <a:pt x="636175" y="604266"/>
                  </a:cubicBezTo>
                  <a:cubicBezTo>
                    <a:pt x="644367" y="596360"/>
                    <a:pt x="643890" y="589883"/>
                    <a:pt x="643414" y="584740"/>
                  </a:cubicBezTo>
                  <a:cubicBezTo>
                    <a:pt x="643319" y="583978"/>
                    <a:pt x="643319" y="583311"/>
                    <a:pt x="643319" y="582644"/>
                  </a:cubicBezTo>
                  <a:cubicBezTo>
                    <a:pt x="643128" y="576358"/>
                    <a:pt x="650557" y="565023"/>
                    <a:pt x="659892" y="563499"/>
                  </a:cubicBezTo>
                  <a:cubicBezTo>
                    <a:pt x="664179" y="562832"/>
                    <a:pt x="667608" y="559784"/>
                    <a:pt x="670560" y="557117"/>
                  </a:cubicBezTo>
                  <a:cubicBezTo>
                    <a:pt x="672561" y="555308"/>
                    <a:pt x="674561" y="553593"/>
                    <a:pt x="676561" y="552736"/>
                  </a:cubicBezTo>
                  <a:cubicBezTo>
                    <a:pt x="678942" y="551688"/>
                    <a:pt x="679132" y="551212"/>
                    <a:pt x="678656" y="545687"/>
                  </a:cubicBezTo>
                  <a:lnTo>
                    <a:pt x="678561" y="544259"/>
                  </a:lnTo>
                  <a:cubicBezTo>
                    <a:pt x="678466" y="542544"/>
                    <a:pt x="677989" y="541115"/>
                    <a:pt x="677513" y="539782"/>
                  </a:cubicBezTo>
                  <a:cubicBezTo>
                    <a:pt x="676466" y="536829"/>
                    <a:pt x="675227" y="533400"/>
                    <a:pt x="679132" y="528542"/>
                  </a:cubicBezTo>
                  <a:cubicBezTo>
                    <a:pt x="683705" y="522827"/>
                    <a:pt x="691896" y="512445"/>
                    <a:pt x="688848" y="501967"/>
                  </a:cubicBezTo>
                  <a:cubicBezTo>
                    <a:pt x="685229" y="489490"/>
                    <a:pt x="687038" y="471678"/>
                    <a:pt x="690944" y="466439"/>
                  </a:cubicBezTo>
                  <a:cubicBezTo>
                    <a:pt x="692754" y="464058"/>
                    <a:pt x="693420" y="460534"/>
                    <a:pt x="694182" y="456438"/>
                  </a:cubicBezTo>
                  <a:cubicBezTo>
                    <a:pt x="694754" y="453771"/>
                    <a:pt x="695325" y="450723"/>
                    <a:pt x="696278" y="447580"/>
                  </a:cubicBezTo>
                  <a:cubicBezTo>
                    <a:pt x="697135" y="445008"/>
                    <a:pt x="697516" y="442532"/>
                    <a:pt x="697897" y="440246"/>
                  </a:cubicBezTo>
                  <a:cubicBezTo>
                    <a:pt x="698659" y="435674"/>
                    <a:pt x="699421" y="431387"/>
                    <a:pt x="703040" y="428054"/>
                  </a:cubicBezTo>
                  <a:cubicBezTo>
                    <a:pt x="707136" y="424339"/>
                    <a:pt x="708851" y="420719"/>
                    <a:pt x="711042" y="414623"/>
                  </a:cubicBezTo>
                  <a:cubicBezTo>
                    <a:pt x="712851" y="409575"/>
                    <a:pt x="712851" y="409575"/>
                    <a:pt x="707422" y="401384"/>
                  </a:cubicBezTo>
                  <a:cubicBezTo>
                    <a:pt x="701040" y="391763"/>
                    <a:pt x="700945" y="389573"/>
                    <a:pt x="703231" y="380619"/>
                  </a:cubicBezTo>
                  <a:cubicBezTo>
                    <a:pt x="704183" y="376904"/>
                    <a:pt x="703326" y="372904"/>
                    <a:pt x="702469" y="369094"/>
                  </a:cubicBezTo>
                  <a:cubicBezTo>
                    <a:pt x="701612" y="365189"/>
                    <a:pt x="700850" y="361569"/>
                    <a:pt x="702088" y="358426"/>
                  </a:cubicBezTo>
                  <a:cubicBezTo>
                    <a:pt x="702945" y="356425"/>
                    <a:pt x="702183" y="353568"/>
                    <a:pt x="701326" y="350520"/>
                  </a:cubicBezTo>
                  <a:cubicBezTo>
                    <a:pt x="700469" y="347472"/>
                    <a:pt x="699611" y="344329"/>
                    <a:pt x="700278" y="341376"/>
                  </a:cubicBezTo>
                  <a:cubicBezTo>
                    <a:pt x="701517" y="335756"/>
                    <a:pt x="702469" y="329756"/>
                    <a:pt x="698659" y="322898"/>
                  </a:cubicBezTo>
                  <a:cubicBezTo>
                    <a:pt x="693801" y="314230"/>
                    <a:pt x="693515" y="306800"/>
                    <a:pt x="697897" y="303943"/>
                  </a:cubicBezTo>
                  <a:cubicBezTo>
                    <a:pt x="700850" y="301942"/>
                    <a:pt x="712375" y="298799"/>
                    <a:pt x="712470" y="298799"/>
                  </a:cubicBezTo>
                  <a:cubicBezTo>
                    <a:pt x="714661" y="298228"/>
                    <a:pt x="721043" y="296704"/>
                    <a:pt x="722186" y="296513"/>
                  </a:cubicBezTo>
                  <a:lnTo>
                    <a:pt x="670465" y="7144"/>
                  </a:lnTo>
                  <a:cubicBezTo>
                    <a:pt x="668846" y="7525"/>
                    <a:pt x="667226" y="7811"/>
                    <a:pt x="665798" y="8192"/>
                  </a:cubicBezTo>
                  <a:cubicBezTo>
                    <a:pt x="659606" y="9716"/>
                    <a:pt x="657606" y="13335"/>
                    <a:pt x="653605" y="20669"/>
                  </a:cubicBezTo>
                  <a:cubicBezTo>
                    <a:pt x="651415" y="24670"/>
                    <a:pt x="648653" y="29623"/>
                    <a:pt x="644462" y="35528"/>
                  </a:cubicBezTo>
                  <a:cubicBezTo>
                    <a:pt x="636270" y="47054"/>
                    <a:pt x="627126" y="49911"/>
                    <a:pt x="621125" y="51816"/>
                  </a:cubicBezTo>
                  <a:cubicBezTo>
                    <a:pt x="618268" y="52769"/>
                    <a:pt x="615982" y="53435"/>
                    <a:pt x="614934" y="54674"/>
                  </a:cubicBezTo>
                  <a:cubicBezTo>
                    <a:pt x="614172" y="55626"/>
                    <a:pt x="613124" y="57245"/>
                    <a:pt x="611791" y="59055"/>
                  </a:cubicBezTo>
                  <a:cubicBezTo>
                    <a:pt x="605028" y="68961"/>
                    <a:pt x="599218" y="76486"/>
                    <a:pt x="594360" y="76010"/>
                  </a:cubicBezTo>
                  <a:cubicBezTo>
                    <a:pt x="593027" y="75914"/>
                    <a:pt x="591217" y="75152"/>
                    <a:pt x="590074" y="72581"/>
                  </a:cubicBezTo>
                  <a:cubicBezTo>
                    <a:pt x="587407" y="66580"/>
                    <a:pt x="583406" y="67151"/>
                    <a:pt x="577120" y="68675"/>
                  </a:cubicBezTo>
                  <a:lnTo>
                    <a:pt x="576167" y="68866"/>
                  </a:lnTo>
                  <a:cubicBezTo>
                    <a:pt x="574357" y="69342"/>
                    <a:pt x="568929" y="74676"/>
                    <a:pt x="553403" y="97441"/>
                  </a:cubicBezTo>
                  <a:lnTo>
                    <a:pt x="551117" y="100775"/>
                  </a:lnTo>
                  <a:cubicBezTo>
                    <a:pt x="546545" y="107252"/>
                    <a:pt x="533019" y="127635"/>
                    <a:pt x="529400" y="135350"/>
                  </a:cubicBezTo>
                  <a:cubicBezTo>
                    <a:pt x="525589" y="143447"/>
                    <a:pt x="509397" y="146971"/>
                    <a:pt x="492347" y="149543"/>
                  </a:cubicBezTo>
                  <a:lnTo>
                    <a:pt x="491680" y="149638"/>
                  </a:lnTo>
                  <a:cubicBezTo>
                    <a:pt x="485680" y="150590"/>
                    <a:pt x="479489" y="149543"/>
                    <a:pt x="474059" y="148685"/>
                  </a:cubicBezTo>
                  <a:cubicBezTo>
                    <a:pt x="470535" y="148114"/>
                    <a:pt x="467201" y="147542"/>
                    <a:pt x="465106" y="147828"/>
                  </a:cubicBezTo>
                  <a:cubicBezTo>
                    <a:pt x="460629" y="148400"/>
                    <a:pt x="456152" y="153638"/>
                    <a:pt x="446342" y="165068"/>
                  </a:cubicBezTo>
                  <a:lnTo>
                    <a:pt x="443770" y="168116"/>
                  </a:lnTo>
                  <a:cubicBezTo>
                    <a:pt x="432149" y="181737"/>
                    <a:pt x="425005" y="181832"/>
                    <a:pt x="416052" y="181927"/>
                  </a:cubicBezTo>
                  <a:lnTo>
                    <a:pt x="413004" y="181927"/>
                  </a:lnTo>
                  <a:cubicBezTo>
                    <a:pt x="408242" y="182023"/>
                    <a:pt x="401955" y="181642"/>
                    <a:pt x="395954" y="181356"/>
                  </a:cubicBezTo>
                  <a:cubicBezTo>
                    <a:pt x="389097" y="180975"/>
                    <a:pt x="381953" y="180499"/>
                    <a:pt x="377857" y="180880"/>
                  </a:cubicBezTo>
                  <a:cubicBezTo>
                    <a:pt x="370047" y="181642"/>
                    <a:pt x="354235" y="183451"/>
                    <a:pt x="346996" y="184404"/>
                  </a:cubicBezTo>
                  <a:cubicBezTo>
                    <a:pt x="346043" y="184499"/>
                    <a:pt x="344996" y="184595"/>
                    <a:pt x="343948" y="184595"/>
                  </a:cubicBezTo>
                  <a:cubicBezTo>
                    <a:pt x="336899" y="184595"/>
                    <a:pt x="329184" y="181261"/>
                    <a:pt x="326613" y="174117"/>
                  </a:cubicBezTo>
                  <a:cubicBezTo>
                    <a:pt x="325564" y="171164"/>
                    <a:pt x="326327" y="168974"/>
                    <a:pt x="327279" y="167735"/>
                  </a:cubicBezTo>
                  <a:cubicBezTo>
                    <a:pt x="329565" y="164211"/>
                    <a:pt x="335185" y="162116"/>
                    <a:pt x="344138" y="161449"/>
                  </a:cubicBezTo>
                  <a:cubicBezTo>
                    <a:pt x="350901" y="160877"/>
                    <a:pt x="354997" y="156496"/>
                    <a:pt x="354997" y="153638"/>
                  </a:cubicBezTo>
                  <a:cubicBezTo>
                    <a:pt x="354997" y="151257"/>
                    <a:pt x="354997" y="145542"/>
                    <a:pt x="353378" y="145352"/>
                  </a:cubicBezTo>
                  <a:cubicBezTo>
                    <a:pt x="350615" y="144875"/>
                    <a:pt x="342329" y="148209"/>
                    <a:pt x="339662" y="150400"/>
                  </a:cubicBezTo>
                  <a:cubicBezTo>
                    <a:pt x="336138" y="153353"/>
                    <a:pt x="323469" y="158306"/>
                    <a:pt x="319945" y="159068"/>
                  </a:cubicBezTo>
                  <a:cubicBezTo>
                    <a:pt x="316039" y="159925"/>
                    <a:pt x="296228" y="158306"/>
                    <a:pt x="291751" y="157448"/>
                  </a:cubicBezTo>
                  <a:cubicBezTo>
                    <a:pt x="290799" y="157258"/>
                    <a:pt x="267748" y="152400"/>
                    <a:pt x="261557" y="142399"/>
                  </a:cubicBezTo>
                  <a:cubicBezTo>
                    <a:pt x="260032" y="140018"/>
                    <a:pt x="258128" y="138589"/>
                    <a:pt x="255747" y="138113"/>
                  </a:cubicBezTo>
                  <a:cubicBezTo>
                    <a:pt x="252603" y="137541"/>
                    <a:pt x="249174" y="138589"/>
                    <a:pt x="247365" y="139922"/>
                  </a:cubicBezTo>
                  <a:cubicBezTo>
                    <a:pt x="243364" y="142780"/>
                    <a:pt x="239459" y="141446"/>
                    <a:pt x="233649" y="139351"/>
                  </a:cubicBezTo>
                  <a:cubicBezTo>
                    <a:pt x="232506" y="138970"/>
                    <a:pt x="231267" y="138494"/>
                    <a:pt x="229934" y="138017"/>
                  </a:cubicBezTo>
                  <a:cubicBezTo>
                    <a:pt x="223076" y="135731"/>
                    <a:pt x="218790" y="127825"/>
                    <a:pt x="216980" y="123730"/>
                  </a:cubicBezTo>
                  <a:lnTo>
                    <a:pt x="7144" y="146495"/>
                  </a:lnTo>
                  <a:lnTo>
                    <a:pt x="75915" y="717804"/>
                  </a:lnTo>
                  <a:cubicBezTo>
                    <a:pt x="88297" y="711232"/>
                    <a:pt x="95536" y="710851"/>
                    <a:pt x="101441" y="711613"/>
                  </a:cubicBezTo>
                  <a:cubicBezTo>
                    <a:pt x="102775" y="711803"/>
                    <a:pt x="105156" y="711803"/>
                    <a:pt x="107823" y="711708"/>
                  </a:cubicBezTo>
                  <a:cubicBezTo>
                    <a:pt x="116872" y="711613"/>
                    <a:pt x="130588" y="711422"/>
                    <a:pt x="139161" y="717709"/>
                  </a:cubicBezTo>
                  <a:lnTo>
                    <a:pt x="142685" y="720281"/>
                  </a:lnTo>
                  <a:cubicBezTo>
                    <a:pt x="153162" y="727805"/>
                    <a:pt x="166307" y="737235"/>
                    <a:pt x="175927" y="753047"/>
                  </a:cubicBezTo>
                  <a:cubicBezTo>
                    <a:pt x="184976" y="767810"/>
                    <a:pt x="195644" y="770573"/>
                    <a:pt x="203454" y="772573"/>
                  </a:cubicBezTo>
                  <a:lnTo>
                    <a:pt x="205645" y="773144"/>
                  </a:lnTo>
                  <a:cubicBezTo>
                    <a:pt x="209550" y="774192"/>
                    <a:pt x="219933" y="776002"/>
                    <a:pt x="228981" y="777526"/>
                  </a:cubicBezTo>
                  <a:cubicBezTo>
                    <a:pt x="238887" y="779240"/>
                    <a:pt x="245079" y="780288"/>
                    <a:pt x="246888" y="780859"/>
                  </a:cubicBezTo>
                  <a:cubicBezTo>
                    <a:pt x="249555" y="781812"/>
                    <a:pt x="260032" y="786575"/>
                    <a:pt x="270606" y="791432"/>
                  </a:cubicBezTo>
                  <a:lnTo>
                    <a:pt x="276320" y="794004"/>
                  </a:lnTo>
                  <a:cubicBezTo>
                    <a:pt x="280511" y="795909"/>
                    <a:pt x="288607" y="794671"/>
                    <a:pt x="297180" y="787622"/>
                  </a:cubicBezTo>
                  <a:cubicBezTo>
                    <a:pt x="304705" y="781431"/>
                    <a:pt x="311372" y="786003"/>
                    <a:pt x="316230" y="789337"/>
                  </a:cubicBezTo>
                  <a:cubicBezTo>
                    <a:pt x="318707" y="791051"/>
                    <a:pt x="321088" y="792671"/>
                    <a:pt x="323088" y="792766"/>
                  </a:cubicBezTo>
                  <a:cubicBezTo>
                    <a:pt x="343091" y="794099"/>
                    <a:pt x="355854" y="792480"/>
                    <a:pt x="361188" y="787813"/>
                  </a:cubicBezTo>
                  <a:cubicBezTo>
                    <a:pt x="364998" y="784574"/>
                    <a:pt x="369570" y="781907"/>
                    <a:pt x="373571" y="779717"/>
                  </a:cubicBezTo>
                  <a:cubicBezTo>
                    <a:pt x="378809" y="776668"/>
                    <a:pt x="383857" y="773811"/>
                    <a:pt x="384715" y="770763"/>
                  </a:cubicBezTo>
                  <a:cubicBezTo>
                    <a:pt x="385667" y="767334"/>
                    <a:pt x="388906" y="764953"/>
                    <a:pt x="393478" y="764286"/>
                  </a:cubicBezTo>
                  <a:cubicBezTo>
                    <a:pt x="400145" y="763334"/>
                    <a:pt x="409290" y="766096"/>
                    <a:pt x="414719" y="774764"/>
                  </a:cubicBezTo>
                  <a:cubicBezTo>
                    <a:pt x="417005" y="778383"/>
                    <a:pt x="419100" y="782098"/>
                    <a:pt x="421100" y="785622"/>
                  </a:cubicBezTo>
                  <a:cubicBezTo>
                    <a:pt x="425482" y="793433"/>
                    <a:pt x="429578" y="800767"/>
                    <a:pt x="433864" y="802481"/>
                  </a:cubicBezTo>
                  <a:cubicBezTo>
                    <a:pt x="435293" y="803053"/>
                    <a:pt x="437579" y="803910"/>
                    <a:pt x="440246" y="804863"/>
                  </a:cubicBezTo>
                  <a:cubicBezTo>
                    <a:pt x="452628" y="809434"/>
                    <a:pt x="461106" y="812768"/>
                    <a:pt x="466058" y="815531"/>
                  </a:cubicBezTo>
                  <a:cubicBezTo>
                    <a:pt x="469488" y="811340"/>
                    <a:pt x="476345" y="806196"/>
                    <a:pt x="486823" y="808196"/>
                  </a:cubicBezTo>
                  <a:close/>
                </a:path>
              </a:pathLst>
            </a:custGeom>
            <a:solidFill>
              <a:schemeClr val="accent3"/>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81" name="Google Shape;81;p14"/>
            <p:cNvSpPr/>
            <p:nvPr/>
          </p:nvSpPr>
          <p:spPr>
            <a:xfrm>
              <a:off x="3558432" y="2078548"/>
              <a:ext cx="1607344" cy="1350169"/>
            </a:xfrm>
            <a:custGeom>
              <a:avLst/>
              <a:gdLst/>
              <a:ahLst/>
              <a:cxnLst/>
              <a:rect l="l" t="t" r="r" b="b"/>
              <a:pathLst>
                <a:path w="1190625" h="1000125" extrusionOk="0">
                  <a:moveTo>
                    <a:pt x="7144" y="850487"/>
                  </a:moveTo>
                  <a:lnTo>
                    <a:pt x="309753" y="901256"/>
                  </a:lnTo>
                  <a:lnTo>
                    <a:pt x="1104900" y="998315"/>
                  </a:lnTo>
                  <a:lnTo>
                    <a:pt x="1191577" y="151257"/>
                  </a:lnTo>
                  <a:cubicBezTo>
                    <a:pt x="1159383" y="148114"/>
                    <a:pt x="867727" y="119539"/>
                    <a:pt x="645605" y="91345"/>
                  </a:cubicBezTo>
                  <a:cubicBezTo>
                    <a:pt x="422624" y="62960"/>
                    <a:pt x="169259" y="10287"/>
                    <a:pt x="154400" y="7144"/>
                  </a:cubicBezTo>
                  <a:cubicBezTo>
                    <a:pt x="152495" y="7906"/>
                    <a:pt x="151162" y="9811"/>
                    <a:pt x="150400" y="11335"/>
                  </a:cubicBezTo>
                  <a:cubicBezTo>
                    <a:pt x="148304" y="15240"/>
                    <a:pt x="147828" y="19621"/>
                    <a:pt x="148114" y="20669"/>
                  </a:cubicBezTo>
                  <a:cubicBezTo>
                    <a:pt x="152590" y="27622"/>
                    <a:pt x="157734" y="37147"/>
                    <a:pt x="153067" y="41815"/>
                  </a:cubicBezTo>
                  <a:cubicBezTo>
                    <a:pt x="150685" y="44101"/>
                    <a:pt x="147542" y="44577"/>
                    <a:pt x="144399" y="45149"/>
                  </a:cubicBezTo>
                  <a:cubicBezTo>
                    <a:pt x="141160" y="45625"/>
                    <a:pt x="138208" y="46101"/>
                    <a:pt x="136112" y="48578"/>
                  </a:cubicBezTo>
                  <a:cubicBezTo>
                    <a:pt x="136207" y="49435"/>
                    <a:pt x="139351" y="52578"/>
                    <a:pt x="141446" y="54674"/>
                  </a:cubicBezTo>
                  <a:cubicBezTo>
                    <a:pt x="146304" y="59531"/>
                    <a:pt x="151829" y="65151"/>
                    <a:pt x="150971" y="71342"/>
                  </a:cubicBezTo>
                  <a:cubicBezTo>
                    <a:pt x="150495" y="74771"/>
                    <a:pt x="148114" y="77819"/>
                    <a:pt x="143732" y="80296"/>
                  </a:cubicBezTo>
                  <a:cubicBezTo>
                    <a:pt x="139636" y="82677"/>
                    <a:pt x="137160" y="85344"/>
                    <a:pt x="136493" y="88201"/>
                  </a:cubicBezTo>
                  <a:cubicBezTo>
                    <a:pt x="135446" y="92488"/>
                    <a:pt x="138208" y="96869"/>
                    <a:pt x="140017" y="99727"/>
                  </a:cubicBezTo>
                  <a:cubicBezTo>
                    <a:pt x="141351" y="101822"/>
                    <a:pt x="142208" y="103251"/>
                    <a:pt x="141637" y="104775"/>
                  </a:cubicBezTo>
                  <a:cubicBezTo>
                    <a:pt x="141351" y="105442"/>
                    <a:pt x="140589" y="106299"/>
                    <a:pt x="139922" y="106490"/>
                  </a:cubicBezTo>
                  <a:cubicBezTo>
                    <a:pt x="137446" y="107347"/>
                    <a:pt x="132112" y="110490"/>
                    <a:pt x="130969" y="114776"/>
                  </a:cubicBezTo>
                  <a:cubicBezTo>
                    <a:pt x="130588" y="116110"/>
                    <a:pt x="133636" y="118682"/>
                    <a:pt x="135255" y="120015"/>
                  </a:cubicBezTo>
                  <a:cubicBezTo>
                    <a:pt x="137541" y="122015"/>
                    <a:pt x="139541" y="123634"/>
                    <a:pt x="138970" y="126016"/>
                  </a:cubicBezTo>
                  <a:cubicBezTo>
                    <a:pt x="138589" y="127349"/>
                    <a:pt x="137541" y="128302"/>
                    <a:pt x="135636" y="128683"/>
                  </a:cubicBezTo>
                  <a:cubicBezTo>
                    <a:pt x="131445" y="129635"/>
                    <a:pt x="124301" y="137350"/>
                    <a:pt x="122396" y="140399"/>
                  </a:cubicBezTo>
                  <a:cubicBezTo>
                    <a:pt x="122491" y="140494"/>
                    <a:pt x="122682" y="140684"/>
                    <a:pt x="122777" y="140779"/>
                  </a:cubicBezTo>
                  <a:cubicBezTo>
                    <a:pt x="124968" y="142875"/>
                    <a:pt x="128778" y="146399"/>
                    <a:pt x="128873" y="151162"/>
                  </a:cubicBezTo>
                  <a:cubicBezTo>
                    <a:pt x="128968" y="153829"/>
                    <a:pt x="127730" y="156400"/>
                    <a:pt x="125444" y="158782"/>
                  </a:cubicBezTo>
                  <a:cubicBezTo>
                    <a:pt x="119253" y="165068"/>
                    <a:pt x="127730" y="174308"/>
                    <a:pt x="127825" y="174308"/>
                  </a:cubicBezTo>
                  <a:cubicBezTo>
                    <a:pt x="128397" y="174879"/>
                    <a:pt x="128588" y="175641"/>
                    <a:pt x="128397" y="176403"/>
                  </a:cubicBezTo>
                  <a:lnTo>
                    <a:pt x="39719" y="644557"/>
                  </a:lnTo>
                  <a:lnTo>
                    <a:pt x="7144" y="850487"/>
                  </a:lnTo>
                  <a:close/>
                </a:path>
              </a:pathLst>
            </a:custGeom>
            <a:solidFill>
              <a:schemeClr val="accent3"/>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82" name="Google Shape;82;p14"/>
            <p:cNvSpPr/>
            <p:nvPr/>
          </p:nvSpPr>
          <p:spPr>
            <a:xfrm>
              <a:off x="5046441" y="2851290"/>
              <a:ext cx="1877377" cy="938689"/>
            </a:xfrm>
            <a:custGeom>
              <a:avLst/>
              <a:gdLst/>
              <a:ahLst/>
              <a:cxnLst/>
              <a:rect l="l" t="t" r="r" b="b"/>
              <a:pathLst>
                <a:path w="1390650" h="695325" extrusionOk="0">
                  <a:moveTo>
                    <a:pt x="1392269" y="689419"/>
                  </a:moveTo>
                  <a:cubicBezTo>
                    <a:pt x="1390555" y="685324"/>
                    <a:pt x="1386364" y="677513"/>
                    <a:pt x="1376934" y="673036"/>
                  </a:cubicBezTo>
                  <a:cubicBezTo>
                    <a:pt x="1362170" y="665893"/>
                    <a:pt x="1360932" y="650462"/>
                    <a:pt x="1360551" y="645319"/>
                  </a:cubicBezTo>
                  <a:lnTo>
                    <a:pt x="1360456" y="644461"/>
                  </a:lnTo>
                  <a:cubicBezTo>
                    <a:pt x="1360361" y="643890"/>
                    <a:pt x="1360361" y="643223"/>
                    <a:pt x="1360456" y="642366"/>
                  </a:cubicBezTo>
                  <a:cubicBezTo>
                    <a:pt x="1360456" y="638175"/>
                    <a:pt x="1360551" y="631126"/>
                    <a:pt x="1344549" y="626459"/>
                  </a:cubicBezTo>
                  <a:cubicBezTo>
                    <a:pt x="1335024" y="623697"/>
                    <a:pt x="1329118" y="619411"/>
                    <a:pt x="1327023" y="613791"/>
                  </a:cubicBezTo>
                  <a:cubicBezTo>
                    <a:pt x="1324737" y="607790"/>
                    <a:pt x="1327404" y="602075"/>
                    <a:pt x="1329214" y="599218"/>
                  </a:cubicBezTo>
                  <a:cubicBezTo>
                    <a:pt x="1330452" y="597218"/>
                    <a:pt x="1331119" y="592455"/>
                    <a:pt x="1329690" y="586550"/>
                  </a:cubicBezTo>
                  <a:cubicBezTo>
                    <a:pt x="1328547" y="581501"/>
                    <a:pt x="1324928" y="572167"/>
                    <a:pt x="1314450" y="565785"/>
                  </a:cubicBezTo>
                  <a:cubicBezTo>
                    <a:pt x="1296353" y="554736"/>
                    <a:pt x="1287589" y="547878"/>
                    <a:pt x="1299686" y="524351"/>
                  </a:cubicBezTo>
                  <a:cubicBezTo>
                    <a:pt x="1305211" y="513683"/>
                    <a:pt x="1303115" y="509492"/>
                    <a:pt x="1300449" y="504349"/>
                  </a:cubicBezTo>
                  <a:cubicBezTo>
                    <a:pt x="1298067" y="499491"/>
                    <a:pt x="1295209" y="493967"/>
                    <a:pt x="1298162" y="483584"/>
                  </a:cubicBezTo>
                  <a:cubicBezTo>
                    <a:pt x="1300543" y="475012"/>
                    <a:pt x="1300734" y="469678"/>
                    <a:pt x="1300734" y="465773"/>
                  </a:cubicBezTo>
                  <a:cubicBezTo>
                    <a:pt x="1300829" y="460248"/>
                    <a:pt x="1300925" y="456533"/>
                    <a:pt x="1307306" y="451104"/>
                  </a:cubicBezTo>
                  <a:cubicBezTo>
                    <a:pt x="1309402" y="449390"/>
                    <a:pt x="1310450" y="447675"/>
                    <a:pt x="1310450" y="446246"/>
                  </a:cubicBezTo>
                  <a:cubicBezTo>
                    <a:pt x="1310545" y="443389"/>
                    <a:pt x="1307021" y="440055"/>
                    <a:pt x="1303211" y="436626"/>
                  </a:cubicBezTo>
                  <a:cubicBezTo>
                    <a:pt x="1301972" y="435483"/>
                    <a:pt x="1300639" y="434245"/>
                    <a:pt x="1299400" y="433007"/>
                  </a:cubicBezTo>
                  <a:cubicBezTo>
                    <a:pt x="1291971" y="425482"/>
                    <a:pt x="1285590" y="418909"/>
                    <a:pt x="1290828" y="400621"/>
                  </a:cubicBezTo>
                  <a:cubicBezTo>
                    <a:pt x="1295400" y="384715"/>
                    <a:pt x="1288352" y="377476"/>
                    <a:pt x="1275588" y="370903"/>
                  </a:cubicBezTo>
                  <a:cubicBezTo>
                    <a:pt x="1273873" y="370046"/>
                    <a:pt x="1272064" y="369189"/>
                    <a:pt x="1270159" y="368332"/>
                  </a:cubicBezTo>
                  <a:cubicBezTo>
                    <a:pt x="1257491" y="362521"/>
                    <a:pt x="1241774" y="355283"/>
                    <a:pt x="1253776" y="328993"/>
                  </a:cubicBezTo>
                  <a:cubicBezTo>
                    <a:pt x="1264634" y="305181"/>
                    <a:pt x="1263110" y="303752"/>
                    <a:pt x="1261300" y="302038"/>
                  </a:cubicBezTo>
                  <a:lnTo>
                    <a:pt x="1260443" y="301180"/>
                  </a:lnTo>
                  <a:cubicBezTo>
                    <a:pt x="1257586" y="298133"/>
                    <a:pt x="1248823" y="289084"/>
                    <a:pt x="1250728" y="280797"/>
                  </a:cubicBezTo>
                  <a:cubicBezTo>
                    <a:pt x="1251775" y="276130"/>
                    <a:pt x="1252538" y="271272"/>
                    <a:pt x="1249966" y="267652"/>
                  </a:cubicBezTo>
                  <a:cubicBezTo>
                    <a:pt x="1247966" y="264795"/>
                    <a:pt x="1244156" y="263080"/>
                    <a:pt x="1238631" y="262318"/>
                  </a:cubicBezTo>
                  <a:cubicBezTo>
                    <a:pt x="1231202" y="261366"/>
                    <a:pt x="1226439" y="259175"/>
                    <a:pt x="1224058" y="255556"/>
                  </a:cubicBezTo>
                  <a:cubicBezTo>
                    <a:pt x="1221296" y="251365"/>
                    <a:pt x="1222724" y="246698"/>
                    <a:pt x="1223582" y="243554"/>
                  </a:cubicBezTo>
                  <a:lnTo>
                    <a:pt x="1223867" y="242507"/>
                  </a:lnTo>
                  <a:cubicBezTo>
                    <a:pt x="1223677" y="241744"/>
                    <a:pt x="1221105" y="240411"/>
                    <a:pt x="1219867" y="239840"/>
                  </a:cubicBezTo>
                  <a:cubicBezTo>
                    <a:pt x="1216628" y="238220"/>
                    <a:pt x="1212152" y="235934"/>
                    <a:pt x="1213104" y="231553"/>
                  </a:cubicBezTo>
                  <a:cubicBezTo>
                    <a:pt x="1214438" y="225647"/>
                    <a:pt x="1220438" y="219075"/>
                    <a:pt x="1224820" y="214313"/>
                  </a:cubicBezTo>
                  <a:lnTo>
                    <a:pt x="1225582" y="213550"/>
                  </a:lnTo>
                  <a:cubicBezTo>
                    <a:pt x="1227487" y="211550"/>
                    <a:pt x="1228534" y="210312"/>
                    <a:pt x="1228440" y="209074"/>
                  </a:cubicBezTo>
                  <a:cubicBezTo>
                    <a:pt x="1228154" y="207550"/>
                    <a:pt x="1226153" y="204692"/>
                    <a:pt x="1217390" y="199739"/>
                  </a:cubicBezTo>
                  <a:cubicBezTo>
                    <a:pt x="1203865" y="192024"/>
                    <a:pt x="1201769" y="182499"/>
                    <a:pt x="1201674" y="177451"/>
                  </a:cubicBezTo>
                  <a:cubicBezTo>
                    <a:pt x="1201579" y="177451"/>
                    <a:pt x="1201388" y="177451"/>
                    <a:pt x="1201293" y="177451"/>
                  </a:cubicBezTo>
                  <a:cubicBezTo>
                    <a:pt x="1200722" y="177451"/>
                    <a:pt x="1200055" y="177451"/>
                    <a:pt x="1199388" y="177355"/>
                  </a:cubicBezTo>
                  <a:cubicBezTo>
                    <a:pt x="1192816" y="176403"/>
                    <a:pt x="1191578" y="175069"/>
                    <a:pt x="1187387" y="169545"/>
                  </a:cubicBezTo>
                  <a:cubicBezTo>
                    <a:pt x="1186053" y="167735"/>
                    <a:pt x="1184339" y="165544"/>
                    <a:pt x="1181862" y="162496"/>
                  </a:cubicBezTo>
                  <a:cubicBezTo>
                    <a:pt x="1177671" y="157448"/>
                    <a:pt x="1173766" y="151638"/>
                    <a:pt x="1170241" y="146494"/>
                  </a:cubicBezTo>
                  <a:cubicBezTo>
                    <a:pt x="1165765" y="139827"/>
                    <a:pt x="1161479" y="133636"/>
                    <a:pt x="1158145" y="131159"/>
                  </a:cubicBezTo>
                  <a:cubicBezTo>
                    <a:pt x="1155097" y="128873"/>
                    <a:pt x="1148906" y="127730"/>
                    <a:pt x="1143476" y="126778"/>
                  </a:cubicBezTo>
                  <a:cubicBezTo>
                    <a:pt x="1138238" y="125825"/>
                    <a:pt x="1133761" y="124968"/>
                    <a:pt x="1131284" y="123253"/>
                  </a:cubicBezTo>
                  <a:lnTo>
                    <a:pt x="1129760" y="122110"/>
                  </a:lnTo>
                  <a:cubicBezTo>
                    <a:pt x="1126331" y="119539"/>
                    <a:pt x="1124236" y="117919"/>
                    <a:pt x="1117378" y="118110"/>
                  </a:cubicBezTo>
                  <a:cubicBezTo>
                    <a:pt x="1117378" y="118110"/>
                    <a:pt x="1117378" y="118110"/>
                    <a:pt x="1117378" y="118110"/>
                  </a:cubicBezTo>
                  <a:cubicBezTo>
                    <a:pt x="1109758" y="118110"/>
                    <a:pt x="1103662" y="114776"/>
                    <a:pt x="1098328" y="111823"/>
                  </a:cubicBezTo>
                  <a:cubicBezTo>
                    <a:pt x="1096994" y="111061"/>
                    <a:pt x="1095756" y="110395"/>
                    <a:pt x="1094423" y="109728"/>
                  </a:cubicBezTo>
                  <a:cubicBezTo>
                    <a:pt x="1090327" y="107728"/>
                    <a:pt x="1085183" y="101441"/>
                    <a:pt x="1080231" y="95440"/>
                  </a:cubicBezTo>
                  <a:cubicBezTo>
                    <a:pt x="1077278" y="91821"/>
                    <a:pt x="1074134" y="88106"/>
                    <a:pt x="1072610" y="87058"/>
                  </a:cubicBezTo>
                  <a:cubicBezTo>
                    <a:pt x="1069372" y="84772"/>
                    <a:pt x="1063371" y="81343"/>
                    <a:pt x="1059942" y="83534"/>
                  </a:cubicBezTo>
                  <a:cubicBezTo>
                    <a:pt x="1059371" y="83915"/>
                    <a:pt x="1046322" y="92297"/>
                    <a:pt x="1039368" y="91440"/>
                  </a:cubicBezTo>
                  <a:cubicBezTo>
                    <a:pt x="1037273" y="91250"/>
                    <a:pt x="1035653" y="90392"/>
                    <a:pt x="1034225" y="89630"/>
                  </a:cubicBezTo>
                  <a:cubicBezTo>
                    <a:pt x="1031653" y="88297"/>
                    <a:pt x="1029843" y="87249"/>
                    <a:pt x="1025367" y="89916"/>
                  </a:cubicBezTo>
                  <a:cubicBezTo>
                    <a:pt x="1024414" y="90488"/>
                    <a:pt x="1023366" y="91154"/>
                    <a:pt x="1022128" y="92011"/>
                  </a:cubicBezTo>
                  <a:cubicBezTo>
                    <a:pt x="1011841" y="98965"/>
                    <a:pt x="987838" y="115157"/>
                    <a:pt x="954691" y="90202"/>
                  </a:cubicBezTo>
                  <a:cubicBezTo>
                    <a:pt x="920020" y="64103"/>
                    <a:pt x="874872" y="65056"/>
                    <a:pt x="874395" y="65056"/>
                  </a:cubicBezTo>
                  <a:lnTo>
                    <a:pt x="50102" y="7144"/>
                  </a:lnTo>
                  <a:lnTo>
                    <a:pt x="7144" y="426720"/>
                  </a:lnTo>
                  <a:lnTo>
                    <a:pt x="310801" y="453866"/>
                  </a:lnTo>
                  <a:cubicBezTo>
                    <a:pt x="312134" y="453961"/>
                    <a:pt x="313087" y="455104"/>
                    <a:pt x="312992" y="456438"/>
                  </a:cubicBezTo>
                  <a:lnTo>
                    <a:pt x="302514" y="665798"/>
                  </a:lnTo>
                  <a:cubicBezTo>
                    <a:pt x="350425" y="668369"/>
                    <a:pt x="1104995" y="713327"/>
                    <a:pt x="1392269" y="689419"/>
                  </a:cubicBezTo>
                  <a:close/>
                </a:path>
              </a:pathLst>
            </a:custGeom>
            <a:solidFill>
              <a:srgbClr val="002A8B"/>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83" name="Google Shape;83;p14"/>
            <p:cNvSpPr/>
            <p:nvPr/>
          </p:nvSpPr>
          <p:spPr>
            <a:xfrm>
              <a:off x="2680259" y="2821459"/>
              <a:ext cx="1298734" cy="1633061"/>
            </a:xfrm>
            <a:custGeom>
              <a:avLst/>
              <a:gdLst/>
              <a:ahLst/>
              <a:cxnLst/>
              <a:rect l="l" t="t" r="r" b="b"/>
              <a:pathLst>
                <a:path w="962025" h="1209675" extrusionOk="0">
                  <a:moveTo>
                    <a:pt x="957263" y="355378"/>
                  </a:moveTo>
                  <a:lnTo>
                    <a:pt x="654558" y="304514"/>
                  </a:lnTo>
                  <a:cubicBezTo>
                    <a:pt x="653225" y="304324"/>
                    <a:pt x="652367" y="303085"/>
                    <a:pt x="652558" y="301752"/>
                  </a:cubicBezTo>
                  <a:lnTo>
                    <a:pt x="685229" y="95821"/>
                  </a:lnTo>
                  <a:cubicBezTo>
                    <a:pt x="663416" y="92297"/>
                    <a:pt x="496538" y="64484"/>
                    <a:pt x="224695" y="7144"/>
                  </a:cubicBezTo>
                  <a:lnTo>
                    <a:pt x="7144" y="1061371"/>
                  </a:lnTo>
                  <a:cubicBezTo>
                    <a:pt x="259175" y="1119950"/>
                    <a:pt x="558260" y="1167003"/>
                    <a:pt x="847820" y="1203865"/>
                  </a:cubicBezTo>
                  <a:lnTo>
                    <a:pt x="957263" y="355378"/>
                  </a:lnTo>
                  <a:close/>
                </a:path>
              </a:pathLst>
            </a:custGeom>
            <a:solidFill>
              <a:schemeClr val="accent3"/>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84" name="Google Shape;84;p14"/>
            <p:cNvSpPr/>
            <p:nvPr/>
          </p:nvSpPr>
          <p:spPr>
            <a:xfrm>
              <a:off x="7078071" y="4732612"/>
              <a:ext cx="1144429" cy="1067276"/>
            </a:xfrm>
            <a:custGeom>
              <a:avLst/>
              <a:gdLst/>
              <a:ahLst/>
              <a:cxnLst/>
              <a:rect l="l" t="t" r="r" b="b"/>
              <a:pathLst>
                <a:path w="847725" h="790575" extrusionOk="0">
                  <a:moveTo>
                    <a:pt x="731329" y="380905"/>
                  </a:moveTo>
                  <a:cubicBezTo>
                    <a:pt x="732187" y="380619"/>
                    <a:pt x="735235" y="377666"/>
                    <a:pt x="737807" y="374618"/>
                  </a:cubicBezTo>
                  <a:cubicBezTo>
                    <a:pt x="746189" y="360331"/>
                    <a:pt x="747522" y="360236"/>
                    <a:pt x="748855" y="360236"/>
                  </a:cubicBezTo>
                  <a:cubicBezTo>
                    <a:pt x="749618" y="360140"/>
                    <a:pt x="750570" y="360617"/>
                    <a:pt x="751141" y="361283"/>
                  </a:cubicBezTo>
                  <a:cubicBezTo>
                    <a:pt x="752284" y="362140"/>
                    <a:pt x="760000" y="364998"/>
                    <a:pt x="761619" y="364998"/>
                  </a:cubicBezTo>
                  <a:cubicBezTo>
                    <a:pt x="762858" y="364617"/>
                    <a:pt x="767905" y="359473"/>
                    <a:pt x="768382" y="356902"/>
                  </a:cubicBezTo>
                  <a:cubicBezTo>
                    <a:pt x="768763" y="355187"/>
                    <a:pt x="765239" y="353092"/>
                    <a:pt x="762667" y="351568"/>
                  </a:cubicBezTo>
                  <a:cubicBezTo>
                    <a:pt x="759047" y="349472"/>
                    <a:pt x="756475" y="343376"/>
                    <a:pt x="753999" y="337280"/>
                  </a:cubicBezTo>
                  <a:cubicBezTo>
                    <a:pt x="753618" y="336423"/>
                    <a:pt x="753333" y="335661"/>
                    <a:pt x="753142" y="335280"/>
                  </a:cubicBezTo>
                  <a:cubicBezTo>
                    <a:pt x="753047" y="334994"/>
                    <a:pt x="753047" y="334709"/>
                    <a:pt x="752951" y="334423"/>
                  </a:cubicBezTo>
                  <a:cubicBezTo>
                    <a:pt x="752951" y="334423"/>
                    <a:pt x="752951" y="334328"/>
                    <a:pt x="752951" y="334328"/>
                  </a:cubicBezTo>
                  <a:cubicBezTo>
                    <a:pt x="752951" y="334328"/>
                    <a:pt x="752951" y="334328"/>
                    <a:pt x="752951" y="334328"/>
                  </a:cubicBezTo>
                  <a:cubicBezTo>
                    <a:pt x="752189" y="330137"/>
                    <a:pt x="757238" y="323660"/>
                    <a:pt x="763238" y="319469"/>
                  </a:cubicBezTo>
                  <a:cubicBezTo>
                    <a:pt x="766572" y="317087"/>
                    <a:pt x="768286" y="314706"/>
                    <a:pt x="770096" y="312230"/>
                  </a:cubicBezTo>
                  <a:cubicBezTo>
                    <a:pt x="771525" y="310229"/>
                    <a:pt x="772954" y="308229"/>
                    <a:pt x="775335" y="306038"/>
                  </a:cubicBezTo>
                  <a:cubicBezTo>
                    <a:pt x="779812" y="301847"/>
                    <a:pt x="781145" y="294894"/>
                    <a:pt x="781145" y="291465"/>
                  </a:cubicBezTo>
                  <a:cubicBezTo>
                    <a:pt x="781241" y="288036"/>
                    <a:pt x="777621" y="276892"/>
                    <a:pt x="775907" y="274892"/>
                  </a:cubicBezTo>
                  <a:cubicBezTo>
                    <a:pt x="772763" y="271367"/>
                    <a:pt x="772763" y="262700"/>
                    <a:pt x="774382" y="256413"/>
                  </a:cubicBezTo>
                  <a:cubicBezTo>
                    <a:pt x="775716" y="251270"/>
                    <a:pt x="780288" y="247936"/>
                    <a:pt x="784384" y="245078"/>
                  </a:cubicBezTo>
                  <a:cubicBezTo>
                    <a:pt x="786003" y="243935"/>
                    <a:pt x="787622" y="242792"/>
                    <a:pt x="788956" y="241554"/>
                  </a:cubicBezTo>
                  <a:cubicBezTo>
                    <a:pt x="791527" y="239268"/>
                    <a:pt x="787051" y="228124"/>
                    <a:pt x="783717" y="223171"/>
                  </a:cubicBezTo>
                  <a:cubicBezTo>
                    <a:pt x="780669" y="218694"/>
                    <a:pt x="779812" y="211264"/>
                    <a:pt x="784860" y="204978"/>
                  </a:cubicBezTo>
                  <a:cubicBezTo>
                    <a:pt x="789146" y="199644"/>
                    <a:pt x="798481" y="202597"/>
                    <a:pt x="805339" y="204692"/>
                  </a:cubicBezTo>
                  <a:cubicBezTo>
                    <a:pt x="807434" y="205359"/>
                    <a:pt x="810292" y="206216"/>
                    <a:pt x="810959" y="206121"/>
                  </a:cubicBezTo>
                  <a:cubicBezTo>
                    <a:pt x="812768" y="206026"/>
                    <a:pt x="816293" y="199930"/>
                    <a:pt x="817721" y="190500"/>
                  </a:cubicBezTo>
                  <a:cubicBezTo>
                    <a:pt x="818959" y="182880"/>
                    <a:pt x="816293" y="177165"/>
                    <a:pt x="810768" y="175641"/>
                  </a:cubicBezTo>
                  <a:cubicBezTo>
                    <a:pt x="804291" y="173831"/>
                    <a:pt x="804291" y="167069"/>
                    <a:pt x="804291" y="162115"/>
                  </a:cubicBezTo>
                  <a:cubicBezTo>
                    <a:pt x="804291" y="160211"/>
                    <a:pt x="804291" y="158496"/>
                    <a:pt x="804005" y="157353"/>
                  </a:cubicBezTo>
                  <a:cubicBezTo>
                    <a:pt x="802577" y="151257"/>
                    <a:pt x="811625" y="148400"/>
                    <a:pt x="822103" y="145066"/>
                  </a:cubicBezTo>
                  <a:cubicBezTo>
                    <a:pt x="824484" y="144304"/>
                    <a:pt x="826770" y="143542"/>
                    <a:pt x="828960" y="142875"/>
                  </a:cubicBezTo>
                  <a:cubicBezTo>
                    <a:pt x="834580" y="140875"/>
                    <a:pt x="836486" y="136303"/>
                    <a:pt x="838391" y="131921"/>
                  </a:cubicBezTo>
                  <a:cubicBezTo>
                    <a:pt x="839438" y="129350"/>
                    <a:pt x="840486" y="126968"/>
                    <a:pt x="842200" y="125444"/>
                  </a:cubicBezTo>
                  <a:cubicBezTo>
                    <a:pt x="843915" y="123920"/>
                    <a:pt x="843153" y="120777"/>
                    <a:pt x="842105" y="117729"/>
                  </a:cubicBezTo>
                  <a:cubicBezTo>
                    <a:pt x="829818" y="118301"/>
                    <a:pt x="760381" y="121539"/>
                    <a:pt x="755142" y="121539"/>
                  </a:cubicBezTo>
                  <a:cubicBezTo>
                    <a:pt x="752760" y="121539"/>
                    <a:pt x="749332" y="124492"/>
                    <a:pt x="746474" y="126968"/>
                  </a:cubicBezTo>
                  <a:cubicBezTo>
                    <a:pt x="743998" y="129159"/>
                    <a:pt x="741426" y="131350"/>
                    <a:pt x="738759" y="132493"/>
                  </a:cubicBezTo>
                  <a:cubicBezTo>
                    <a:pt x="735044" y="134207"/>
                    <a:pt x="734949" y="137541"/>
                    <a:pt x="736568" y="148304"/>
                  </a:cubicBezTo>
                  <a:cubicBezTo>
                    <a:pt x="738188" y="158687"/>
                    <a:pt x="737616" y="175070"/>
                    <a:pt x="737140" y="183166"/>
                  </a:cubicBezTo>
                  <a:cubicBezTo>
                    <a:pt x="736568" y="191643"/>
                    <a:pt x="728472" y="201644"/>
                    <a:pt x="723424" y="204597"/>
                  </a:cubicBezTo>
                  <a:cubicBezTo>
                    <a:pt x="722757" y="204978"/>
                    <a:pt x="722090" y="205169"/>
                    <a:pt x="721423" y="205169"/>
                  </a:cubicBezTo>
                  <a:cubicBezTo>
                    <a:pt x="720661" y="205169"/>
                    <a:pt x="719804" y="204883"/>
                    <a:pt x="719138" y="204406"/>
                  </a:cubicBezTo>
                  <a:cubicBezTo>
                    <a:pt x="714660" y="201073"/>
                    <a:pt x="713708" y="185071"/>
                    <a:pt x="714660" y="180975"/>
                  </a:cubicBezTo>
                  <a:cubicBezTo>
                    <a:pt x="715423" y="177546"/>
                    <a:pt x="717328" y="169354"/>
                    <a:pt x="714566" y="165640"/>
                  </a:cubicBezTo>
                  <a:cubicBezTo>
                    <a:pt x="711803" y="161925"/>
                    <a:pt x="713423" y="155162"/>
                    <a:pt x="715137" y="147923"/>
                  </a:cubicBezTo>
                  <a:cubicBezTo>
                    <a:pt x="715994" y="144209"/>
                    <a:pt x="716852" y="140494"/>
                    <a:pt x="716852" y="138017"/>
                  </a:cubicBezTo>
                  <a:cubicBezTo>
                    <a:pt x="716852" y="133636"/>
                    <a:pt x="717899" y="129635"/>
                    <a:pt x="718852" y="125730"/>
                  </a:cubicBezTo>
                  <a:cubicBezTo>
                    <a:pt x="719518" y="122968"/>
                    <a:pt x="720185" y="120301"/>
                    <a:pt x="720471" y="117920"/>
                  </a:cubicBezTo>
                  <a:cubicBezTo>
                    <a:pt x="721043" y="110776"/>
                    <a:pt x="726186" y="98870"/>
                    <a:pt x="733806" y="95917"/>
                  </a:cubicBezTo>
                  <a:cubicBezTo>
                    <a:pt x="736664" y="94774"/>
                    <a:pt x="738378" y="92202"/>
                    <a:pt x="740093" y="89535"/>
                  </a:cubicBezTo>
                  <a:cubicBezTo>
                    <a:pt x="741902" y="86678"/>
                    <a:pt x="743808" y="83820"/>
                    <a:pt x="747046" y="82105"/>
                  </a:cubicBezTo>
                  <a:cubicBezTo>
                    <a:pt x="751808" y="79534"/>
                    <a:pt x="756857" y="76105"/>
                    <a:pt x="759047" y="69723"/>
                  </a:cubicBezTo>
                  <a:cubicBezTo>
                    <a:pt x="760095" y="66770"/>
                    <a:pt x="761714" y="63246"/>
                    <a:pt x="763429" y="59531"/>
                  </a:cubicBezTo>
                  <a:cubicBezTo>
                    <a:pt x="765620" y="54769"/>
                    <a:pt x="767905" y="49911"/>
                    <a:pt x="768477" y="46863"/>
                  </a:cubicBezTo>
                  <a:cubicBezTo>
                    <a:pt x="769048" y="43720"/>
                    <a:pt x="766953" y="40005"/>
                    <a:pt x="765334" y="37910"/>
                  </a:cubicBezTo>
                  <a:cubicBezTo>
                    <a:pt x="761429" y="38862"/>
                    <a:pt x="752094" y="40577"/>
                    <a:pt x="747141" y="36195"/>
                  </a:cubicBezTo>
                  <a:cubicBezTo>
                    <a:pt x="744569" y="33814"/>
                    <a:pt x="743617" y="30385"/>
                    <a:pt x="744474" y="25813"/>
                  </a:cubicBezTo>
                  <a:cubicBezTo>
                    <a:pt x="746570" y="14669"/>
                    <a:pt x="743808" y="9049"/>
                    <a:pt x="742474" y="7144"/>
                  </a:cubicBezTo>
                  <a:lnTo>
                    <a:pt x="7144" y="32385"/>
                  </a:lnTo>
                  <a:lnTo>
                    <a:pt x="40291" y="276035"/>
                  </a:lnTo>
                  <a:lnTo>
                    <a:pt x="32766" y="648367"/>
                  </a:lnTo>
                  <a:cubicBezTo>
                    <a:pt x="40957" y="659416"/>
                    <a:pt x="50959" y="671703"/>
                    <a:pt x="53340" y="672751"/>
                  </a:cubicBezTo>
                  <a:cubicBezTo>
                    <a:pt x="56674" y="673894"/>
                    <a:pt x="78295" y="668274"/>
                    <a:pt x="83153" y="665036"/>
                  </a:cubicBezTo>
                  <a:cubicBezTo>
                    <a:pt x="88487" y="661511"/>
                    <a:pt x="99346" y="660178"/>
                    <a:pt x="99726" y="660082"/>
                  </a:cubicBezTo>
                  <a:cubicBezTo>
                    <a:pt x="100489" y="659987"/>
                    <a:pt x="101060" y="660178"/>
                    <a:pt x="101632" y="660654"/>
                  </a:cubicBezTo>
                  <a:cubicBezTo>
                    <a:pt x="102203" y="661130"/>
                    <a:pt x="102489" y="661797"/>
                    <a:pt x="102489" y="662464"/>
                  </a:cubicBezTo>
                  <a:lnTo>
                    <a:pt x="105156" y="783717"/>
                  </a:lnTo>
                  <a:lnTo>
                    <a:pt x="612934" y="758000"/>
                  </a:lnTo>
                  <a:cubicBezTo>
                    <a:pt x="608933" y="751618"/>
                    <a:pt x="609029" y="745141"/>
                    <a:pt x="613220" y="738569"/>
                  </a:cubicBezTo>
                  <a:lnTo>
                    <a:pt x="613696" y="737902"/>
                  </a:lnTo>
                  <a:cubicBezTo>
                    <a:pt x="619316" y="729234"/>
                    <a:pt x="623411" y="723043"/>
                    <a:pt x="617315" y="713613"/>
                  </a:cubicBezTo>
                  <a:cubicBezTo>
                    <a:pt x="610076" y="702373"/>
                    <a:pt x="616268" y="697230"/>
                    <a:pt x="621220" y="693039"/>
                  </a:cubicBezTo>
                  <a:cubicBezTo>
                    <a:pt x="621982" y="692372"/>
                    <a:pt x="622840" y="691705"/>
                    <a:pt x="623602" y="690944"/>
                  </a:cubicBezTo>
                  <a:cubicBezTo>
                    <a:pt x="625793" y="688943"/>
                    <a:pt x="625411" y="687610"/>
                    <a:pt x="622935" y="683419"/>
                  </a:cubicBezTo>
                  <a:cubicBezTo>
                    <a:pt x="621982" y="681800"/>
                    <a:pt x="620935" y="680180"/>
                    <a:pt x="620363" y="678275"/>
                  </a:cubicBezTo>
                  <a:cubicBezTo>
                    <a:pt x="619697" y="675989"/>
                    <a:pt x="614648" y="674656"/>
                    <a:pt x="610172" y="673513"/>
                  </a:cubicBezTo>
                  <a:cubicBezTo>
                    <a:pt x="607028" y="672655"/>
                    <a:pt x="603695" y="671798"/>
                    <a:pt x="600837" y="670465"/>
                  </a:cubicBezTo>
                  <a:cubicBezTo>
                    <a:pt x="596646" y="668464"/>
                    <a:pt x="594265" y="665893"/>
                    <a:pt x="593693" y="662750"/>
                  </a:cubicBezTo>
                  <a:cubicBezTo>
                    <a:pt x="592931" y="658749"/>
                    <a:pt x="595027" y="654272"/>
                    <a:pt x="600266" y="648748"/>
                  </a:cubicBezTo>
                  <a:cubicBezTo>
                    <a:pt x="604838" y="643890"/>
                    <a:pt x="603695" y="642271"/>
                    <a:pt x="601123" y="638842"/>
                  </a:cubicBezTo>
                  <a:cubicBezTo>
                    <a:pt x="599884" y="637222"/>
                    <a:pt x="598456" y="635318"/>
                    <a:pt x="597694" y="632841"/>
                  </a:cubicBezTo>
                  <a:cubicBezTo>
                    <a:pt x="596742" y="629698"/>
                    <a:pt x="597598" y="627697"/>
                    <a:pt x="598551" y="626555"/>
                  </a:cubicBezTo>
                  <a:cubicBezTo>
                    <a:pt x="601218" y="623316"/>
                    <a:pt x="607028" y="623697"/>
                    <a:pt x="613410" y="624364"/>
                  </a:cubicBezTo>
                  <a:cubicBezTo>
                    <a:pt x="616172" y="624650"/>
                    <a:pt x="618268" y="624078"/>
                    <a:pt x="619792" y="622745"/>
                  </a:cubicBezTo>
                  <a:cubicBezTo>
                    <a:pt x="621030" y="621602"/>
                    <a:pt x="621602" y="619887"/>
                    <a:pt x="621506" y="617982"/>
                  </a:cubicBezTo>
                  <a:cubicBezTo>
                    <a:pt x="621411" y="616268"/>
                    <a:pt x="618649" y="613981"/>
                    <a:pt x="616553" y="612077"/>
                  </a:cubicBezTo>
                  <a:cubicBezTo>
                    <a:pt x="613410" y="609410"/>
                    <a:pt x="610552" y="607028"/>
                    <a:pt x="610743" y="603695"/>
                  </a:cubicBezTo>
                  <a:cubicBezTo>
                    <a:pt x="611029" y="600075"/>
                    <a:pt x="614172" y="597789"/>
                    <a:pt x="617506" y="595313"/>
                  </a:cubicBezTo>
                  <a:cubicBezTo>
                    <a:pt x="619601" y="593788"/>
                    <a:pt x="621792" y="592169"/>
                    <a:pt x="623411" y="590169"/>
                  </a:cubicBezTo>
                  <a:cubicBezTo>
                    <a:pt x="623697" y="589788"/>
                    <a:pt x="623983" y="589407"/>
                    <a:pt x="623792" y="588359"/>
                  </a:cubicBezTo>
                  <a:cubicBezTo>
                    <a:pt x="623125" y="584263"/>
                    <a:pt x="616458" y="578168"/>
                    <a:pt x="613982" y="576548"/>
                  </a:cubicBezTo>
                  <a:cubicBezTo>
                    <a:pt x="609314" y="573405"/>
                    <a:pt x="609695" y="562165"/>
                    <a:pt x="610076" y="559975"/>
                  </a:cubicBezTo>
                  <a:cubicBezTo>
                    <a:pt x="610458" y="557879"/>
                    <a:pt x="612267" y="554069"/>
                    <a:pt x="615410" y="552260"/>
                  </a:cubicBezTo>
                  <a:cubicBezTo>
                    <a:pt x="617220" y="551212"/>
                    <a:pt x="619316" y="551021"/>
                    <a:pt x="621316" y="551688"/>
                  </a:cubicBezTo>
                  <a:cubicBezTo>
                    <a:pt x="623888" y="552545"/>
                    <a:pt x="625317" y="554260"/>
                    <a:pt x="626745" y="555974"/>
                  </a:cubicBezTo>
                  <a:cubicBezTo>
                    <a:pt x="628364" y="557975"/>
                    <a:pt x="630079" y="559975"/>
                    <a:pt x="634079" y="561499"/>
                  </a:cubicBezTo>
                  <a:cubicBezTo>
                    <a:pt x="636461" y="562451"/>
                    <a:pt x="638460" y="562261"/>
                    <a:pt x="640080" y="561213"/>
                  </a:cubicBezTo>
                  <a:cubicBezTo>
                    <a:pt x="642080" y="559880"/>
                    <a:pt x="643318" y="556927"/>
                    <a:pt x="643318" y="554069"/>
                  </a:cubicBezTo>
                  <a:cubicBezTo>
                    <a:pt x="643318" y="552545"/>
                    <a:pt x="642842" y="551117"/>
                    <a:pt x="642366" y="549497"/>
                  </a:cubicBezTo>
                  <a:cubicBezTo>
                    <a:pt x="641223" y="545592"/>
                    <a:pt x="639794" y="540734"/>
                    <a:pt x="645890" y="536067"/>
                  </a:cubicBezTo>
                  <a:cubicBezTo>
                    <a:pt x="649414" y="533400"/>
                    <a:pt x="649605" y="531495"/>
                    <a:pt x="649510" y="530828"/>
                  </a:cubicBezTo>
                  <a:cubicBezTo>
                    <a:pt x="649414" y="530066"/>
                    <a:pt x="648938" y="529685"/>
                    <a:pt x="648652" y="529495"/>
                  </a:cubicBezTo>
                  <a:cubicBezTo>
                    <a:pt x="644938" y="527876"/>
                    <a:pt x="645223" y="522065"/>
                    <a:pt x="645414" y="516541"/>
                  </a:cubicBezTo>
                  <a:lnTo>
                    <a:pt x="645414" y="515779"/>
                  </a:lnTo>
                  <a:cubicBezTo>
                    <a:pt x="645700" y="510064"/>
                    <a:pt x="654463" y="507111"/>
                    <a:pt x="664273" y="504349"/>
                  </a:cubicBezTo>
                  <a:cubicBezTo>
                    <a:pt x="669417" y="502920"/>
                    <a:pt x="669893" y="497396"/>
                    <a:pt x="669036" y="494157"/>
                  </a:cubicBezTo>
                  <a:cubicBezTo>
                    <a:pt x="667512" y="488156"/>
                    <a:pt x="671608" y="478250"/>
                    <a:pt x="673418" y="474250"/>
                  </a:cubicBezTo>
                  <a:cubicBezTo>
                    <a:pt x="676084" y="468535"/>
                    <a:pt x="678656" y="465296"/>
                    <a:pt x="692468" y="468439"/>
                  </a:cubicBezTo>
                  <a:cubicBezTo>
                    <a:pt x="700468" y="470249"/>
                    <a:pt x="702469" y="468344"/>
                    <a:pt x="704850" y="465963"/>
                  </a:cubicBezTo>
                  <a:cubicBezTo>
                    <a:pt x="705898" y="464915"/>
                    <a:pt x="707231" y="463677"/>
                    <a:pt x="708946" y="462725"/>
                  </a:cubicBezTo>
                  <a:cubicBezTo>
                    <a:pt x="711518" y="461296"/>
                    <a:pt x="710279" y="451771"/>
                    <a:pt x="709803" y="447675"/>
                  </a:cubicBezTo>
                  <a:cubicBezTo>
                    <a:pt x="709517" y="445675"/>
                    <a:pt x="709327" y="443960"/>
                    <a:pt x="709327" y="442817"/>
                  </a:cubicBezTo>
                  <a:lnTo>
                    <a:pt x="709327" y="441484"/>
                  </a:lnTo>
                  <a:cubicBezTo>
                    <a:pt x="709232" y="437102"/>
                    <a:pt x="708946" y="429768"/>
                    <a:pt x="718947" y="426053"/>
                  </a:cubicBezTo>
                  <a:cubicBezTo>
                    <a:pt x="720471" y="425482"/>
                    <a:pt x="720852" y="424815"/>
                    <a:pt x="720947" y="424339"/>
                  </a:cubicBezTo>
                  <a:cubicBezTo>
                    <a:pt x="721709" y="421481"/>
                    <a:pt x="717423" y="415862"/>
                    <a:pt x="716089" y="413956"/>
                  </a:cubicBezTo>
                  <a:cubicBezTo>
                    <a:pt x="715518" y="413195"/>
                    <a:pt x="715137" y="412623"/>
                    <a:pt x="715042" y="412432"/>
                  </a:cubicBezTo>
                  <a:cubicBezTo>
                    <a:pt x="715042" y="412337"/>
                    <a:pt x="711232" y="404336"/>
                    <a:pt x="713041" y="401193"/>
                  </a:cubicBezTo>
                  <a:cubicBezTo>
                    <a:pt x="713518" y="400431"/>
                    <a:pt x="714756" y="399669"/>
                    <a:pt x="715613" y="399669"/>
                  </a:cubicBezTo>
                  <a:cubicBezTo>
                    <a:pt x="716566" y="399574"/>
                    <a:pt x="719900" y="398050"/>
                    <a:pt x="721423" y="397002"/>
                  </a:cubicBezTo>
                  <a:cubicBezTo>
                    <a:pt x="719709" y="393668"/>
                    <a:pt x="719138" y="387477"/>
                    <a:pt x="719138" y="386239"/>
                  </a:cubicBezTo>
                  <a:cubicBezTo>
                    <a:pt x="719138" y="382524"/>
                    <a:pt x="722948" y="380905"/>
                    <a:pt x="731329" y="380905"/>
                  </a:cubicBezTo>
                  <a:close/>
                </a:path>
              </a:pathLst>
            </a:custGeom>
            <a:solidFill>
              <a:schemeClr val="accent3"/>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85" name="Google Shape;85;p14"/>
            <p:cNvSpPr/>
            <p:nvPr/>
          </p:nvSpPr>
          <p:spPr>
            <a:xfrm>
              <a:off x="1505976" y="2519048"/>
              <a:ext cx="1478756" cy="2301716"/>
            </a:xfrm>
            <a:custGeom>
              <a:avLst/>
              <a:gdLst/>
              <a:ahLst/>
              <a:cxnLst/>
              <a:rect l="l" t="t" r="r" b="b"/>
              <a:pathLst>
                <a:path w="1095375" h="1704975" extrusionOk="0">
                  <a:moveTo>
                    <a:pt x="1089660" y="230124"/>
                  </a:moveTo>
                  <a:cubicBezTo>
                    <a:pt x="929735" y="196310"/>
                    <a:pt x="734092" y="152305"/>
                    <a:pt x="510159" y="97060"/>
                  </a:cubicBezTo>
                  <a:cubicBezTo>
                    <a:pt x="384048" y="65913"/>
                    <a:pt x="269462" y="35624"/>
                    <a:pt x="166402" y="7144"/>
                  </a:cubicBezTo>
                  <a:lnTo>
                    <a:pt x="7144" y="649510"/>
                  </a:lnTo>
                  <a:lnTo>
                    <a:pt x="685895" y="1703451"/>
                  </a:lnTo>
                  <a:cubicBezTo>
                    <a:pt x="688848" y="1696593"/>
                    <a:pt x="694277" y="1682972"/>
                    <a:pt x="694658" y="1675448"/>
                  </a:cubicBezTo>
                  <a:cubicBezTo>
                    <a:pt x="694849" y="1670876"/>
                    <a:pt x="696754" y="1666780"/>
                    <a:pt x="698849" y="1662113"/>
                  </a:cubicBezTo>
                  <a:cubicBezTo>
                    <a:pt x="702088" y="1654874"/>
                    <a:pt x="706183" y="1645730"/>
                    <a:pt x="705803" y="1630871"/>
                  </a:cubicBezTo>
                  <a:cubicBezTo>
                    <a:pt x="705422" y="1617345"/>
                    <a:pt x="709898" y="1607249"/>
                    <a:pt x="713422" y="1599057"/>
                  </a:cubicBezTo>
                  <a:cubicBezTo>
                    <a:pt x="716566" y="1591913"/>
                    <a:pt x="718947" y="1586294"/>
                    <a:pt x="717328" y="1581055"/>
                  </a:cubicBezTo>
                  <a:cubicBezTo>
                    <a:pt x="713804" y="1570101"/>
                    <a:pt x="718471" y="1559814"/>
                    <a:pt x="721900" y="1552194"/>
                  </a:cubicBezTo>
                  <a:cubicBezTo>
                    <a:pt x="722757" y="1550194"/>
                    <a:pt x="723614" y="1548479"/>
                    <a:pt x="724186" y="1546860"/>
                  </a:cubicBezTo>
                  <a:cubicBezTo>
                    <a:pt x="725519" y="1543050"/>
                    <a:pt x="723519" y="1539907"/>
                    <a:pt x="721138" y="1536287"/>
                  </a:cubicBezTo>
                  <a:cubicBezTo>
                    <a:pt x="719614" y="1533811"/>
                    <a:pt x="717899" y="1531334"/>
                    <a:pt x="717232" y="1528477"/>
                  </a:cubicBezTo>
                  <a:cubicBezTo>
                    <a:pt x="716280" y="1524857"/>
                    <a:pt x="717899" y="1522571"/>
                    <a:pt x="719138" y="1520857"/>
                  </a:cubicBezTo>
                  <a:cubicBezTo>
                    <a:pt x="720757" y="1518571"/>
                    <a:pt x="722471" y="1516189"/>
                    <a:pt x="719042" y="1508189"/>
                  </a:cubicBezTo>
                  <a:cubicBezTo>
                    <a:pt x="712375" y="1492568"/>
                    <a:pt x="716089" y="1485329"/>
                    <a:pt x="716566" y="1484567"/>
                  </a:cubicBezTo>
                  <a:cubicBezTo>
                    <a:pt x="728663" y="1467231"/>
                    <a:pt x="740378" y="1459135"/>
                    <a:pt x="751808" y="1460278"/>
                  </a:cubicBezTo>
                  <a:cubicBezTo>
                    <a:pt x="767620" y="1461802"/>
                    <a:pt x="776097" y="1480661"/>
                    <a:pt x="776478" y="1481519"/>
                  </a:cubicBezTo>
                  <a:cubicBezTo>
                    <a:pt x="776573" y="1481804"/>
                    <a:pt x="776668" y="1482090"/>
                    <a:pt x="776668" y="1482376"/>
                  </a:cubicBezTo>
                  <a:cubicBezTo>
                    <a:pt x="776668" y="1483138"/>
                    <a:pt x="776478" y="1483995"/>
                    <a:pt x="776002" y="1486662"/>
                  </a:cubicBezTo>
                  <a:cubicBezTo>
                    <a:pt x="775525" y="1489234"/>
                    <a:pt x="774001" y="1496568"/>
                    <a:pt x="774382" y="1499330"/>
                  </a:cubicBezTo>
                  <a:cubicBezTo>
                    <a:pt x="774573" y="1499235"/>
                    <a:pt x="774763" y="1499045"/>
                    <a:pt x="775049" y="1498854"/>
                  </a:cubicBezTo>
                  <a:cubicBezTo>
                    <a:pt x="781240" y="1493901"/>
                    <a:pt x="788480" y="1495425"/>
                    <a:pt x="793813" y="1496473"/>
                  </a:cubicBezTo>
                  <a:cubicBezTo>
                    <a:pt x="795433" y="1496854"/>
                    <a:pt x="798005" y="1497330"/>
                    <a:pt x="798576" y="1497044"/>
                  </a:cubicBezTo>
                  <a:cubicBezTo>
                    <a:pt x="801243" y="1493234"/>
                    <a:pt x="809815" y="1487614"/>
                    <a:pt x="821912" y="1487996"/>
                  </a:cubicBezTo>
                  <a:cubicBezTo>
                    <a:pt x="822007" y="1487996"/>
                    <a:pt x="822103" y="1487996"/>
                    <a:pt x="822103" y="1487996"/>
                  </a:cubicBezTo>
                  <a:cubicBezTo>
                    <a:pt x="830199" y="1487996"/>
                    <a:pt x="832961" y="1472565"/>
                    <a:pt x="832961" y="1472470"/>
                  </a:cubicBezTo>
                  <a:lnTo>
                    <a:pt x="836009" y="1457706"/>
                  </a:lnTo>
                  <a:cubicBezTo>
                    <a:pt x="836105" y="1457230"/>
                    <a:pt x="836486" y="1456849"/>
                    <a:pt x="836866" y="1456468"/>
                  </a:cubicBezTo>
                  <a:lnTo>
                    <a:pt x="871538" y="1288447"/>
                  </a:lnTo>
                  <a:cubicBezTo>
                    <a:pt x="871156" y="1287875"/>
                    <a:pt x="870871" y="1287209"/>
                    <a:pt x="871061" y="1286447"/>
                  </a:cubicBezTo>
                  <a:cubicBezTo>
                    <a:pt x="871252" y="1285780"/>
                    <a:pt x="871728" y="1285208"/>
                    <a:pt x="872299" y="1284923"/>
                  </a:cubicBezTo>
                  <a:lnTo>
                    <a:pt x="1089660" y="230124"/>
                  </a:lnTo>
                  <a:close/>
                </a:path>
              </a:pathLst>
            </a:custGeom>
            <a:solidFill>
              <a:schemeClr val="accent3"/>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86" name="Google Shape;86;p14"/>
            <p:cNvSpPr/>
            <p:nvPr/>
          </p:nvSpPr>
          <p:spPr>
            <a:xfrm>
              <a:off x="5169746" y="4576779"/>
              <a:ext cx="1954530" cy="1028700"/>
            </a:xfrm>
            <a:custGeom>
              <a:avLst/>
              <a:gdLst/>
              <a:ahLst/>
              <a:cxnLst/>
              <a:rect l="l" t="t" r="r" b="b"/>
              <a:pathLst>
                <a:path w="1447800" h="762000" extrusionOk="0">
                  <a:moveTo>
                    <a:pt x="1108234" y="744569"/>
                  </a:moveTo>
                  <a:cubicBezTo>
                    <a:pt x="1107186" y="745807"/>
                    <a:pt x="1105662" y="747617"/>
                    <a:pt x="1105281" y="748474"/>
                  </a:cubicBezTo>
                  <a:cubicBezTo>
                    <a:pt x="1105376" y="748474"/>
                    <a:pt x="1105567" y="748570"/>
                    <a:pt x="1105757" y="748665"/>
                  </a:cubicBezTo>
                  <a:cubicBezTo>
                    <a:pt x="1110996" y="750665"/>
                    <a:pt x="1113663" y="750951"/>
                    <a:pt x="1121092" y="750189"/>
                  </a:cubicBezTo>
                  <a:cubicBezTo>
                    <a:pt x="1125855" y="749713"/>
                    <a:pt x="1128522" y="752856"/>
                    <a:pt x="1130332" y="754952"/>
                  </a:cubicBezTo>
                  <a:cubicBezTo>
                    <a:pt x="1130713" y="755428"/>
                    <a:pt x="1131284" y="755999"/>
                    <a:pt x="1131666" y="756380"/>
                  </a:cubicBezTo>
                  <a:cubicBezTo>
                    <a:pt x="1131761" y="756190"/>
                    <a:pt x="1132142" y="755713"/>
                    <a:pt x="1132809" y="754666"/>
                  </a:cubicBezTo>
                  <a:cubicBezTo>
                    <a:pt x="1134999" y="751046"/>
                    <a:pt x="1135666" y="748094"/>
                    <a:pt x="1136333" y="745141"/>
                  </a:cubicBezTo>
                  <a:cubicBezTo>
                    <a:pt x="1137095" y="741616"/>
                    <a:pt x="1137856" y="737997"/>
                    <a:pt x="1141381" y="734092"/>
                  </a:cubicBezTo>
                  <a:cubicBezTo>
                    <a:pt x="1147001" y="727805"/>
                    <a:pt x="1150811" y="723614"/>
                    <a:pt x="1157859" y="723805"/>
                  </a:cubicBezTo>
                  <a:cubicBezTo>
                    <a:pt x="1159859" y="723710"/>
                    <a:pt x="1162526" y="721995"/>
                    <a:pt x="1165289" y="720090"/>
                  </a:cubicBezTo>
                  <a:cubicBezTo>
                    <a:pt x="1169384" y="717328"/>
                    <a:pt x="1174052" y="714185"/>
                    <a:pt x="1178909" y="715042"/>
                  </a:cubicBezTo>
                  <a:cubicBezTo>
                    <a:pt x="1182624" y="715708"/>
                    <a:pt x="1187482" y="716947"/>
                    <a:pt x="1192530" y="718185"/>
                  </a:cubicBezTo>
                  <a:cubicBezTo>
                    <a:pt x="1197198" y="719328"/>
                    <a:pt x="1201960" y="720566"/>
                    <a:pt x="1206056" y="721328"/>
                  </a:cubicBezTo>
                  <a:lnTo>
                    <a:pt x="1208151" y="721805"/>
                  </a:lnTo>
                  <a:cubicBezTo>
                    <a:pt x="1215199" y="723329"/>
                    <a:pt x="1218724" y="724090"/>
                    <a:pt x="1226725" y="716375"/>
                  </a:cubicBezTo>
                  <a:cubicBezTo>
                    <a:pt x="1236441" y="707041"/>
                    <a:pt x="1242060" y="703136"/>
                    <a:pt x="1251490" y="707707"/>
                  </a:cubicBezTo>
                  <a:cubicBezTo>
                    <a:pt x="1255205" y="709517"/>
                    <a:pt x="1257586" y="712184"/>
                    <a:pt x="1259586" y="714470"/>
                  </a:cubicBezTo>
                  <a:cubicBezTo>
                    <a:pt x="1262348" y="717613"/>
                    <a:pt x="1263777" y="719423"/>
                    <a:pt x="1267206" y="719138"/>
                  </a:cubicBezTo>
                  <a:cubicBezTo>
                    <a:pt x="1270635" y="719138"/>
                    <a:pt x="1274826" y="717709"/>
                    <a:pt x="1278827" y="716375"/>
                  </a:cubicBezTo>
                  <a:cubicBezTo>
                    <a:pt x="1283875" y="714756"/>
                    <a:pt x="1288637" y="713137"/>
                    <a:pt x="1292542" y="713899"/>
                  </a:cubicBezTo>
                  <a:cubicBezTo>
                    <a:pt x="1295019" y="714375"/>
                    <a:pt x="1297115" y="715518"/>
                    <a:pt x="1299115" y="716471"/>
                  </a:cubicBezTo>
                  <a:cubicBezTo>
                    <a:pt x="1303116" y="718566"/>
                    <a:pt x="1304544" y="719042"/>
                    <a:pt x="1306354" y="717137"/>
                  </a:cubicBezTo>
                  <a:cubicBezTo>
                    <a:pt x="1307307" y="716185"/>
                    <a:pt x="1308450" y="714470"/>
                    <a:pt x="1309688" y="712565"/>
                  </a:cubicBezTo>
                  <a:cubicBezTo>
                    <a:pt x="1313212" y="707327"/>
                    <a:pt x="1317498" y="700849"/>
                    <a:pt x="1323785" y="700183"/>
                  </a:cubicBezTo>
                  <a:cubicBezTo>
                    <a:pt x="1327118" y="699802"/>
                    <a:pt x="1330548" y="701230"/>
                    <a:pt x="1333786" y="704469"/>
                  </a:cubicBezTo>
                  <a:cubicBezTo>
                    <a:pt x="1345216" y="715518"/>
                    <a:pt x="1356551" y="724376"/>
                    <a:pt x="1360361" y="726472"/>
                  </a:cubicBezTo>
                  <a:cubicBezTo>
                    <a:pt x="1362171" y="727520"/>
                    <a:pt x="1365980" y="730282"/>
                    <a:pt x="1369981" y="733044"/>
                  </a:cubicBezTo>
                  <a:cubicBezTo>
                    <a:pt x="1373886" y="735902"/>
                    <a:pt x="1379220" y="739712"/>
                    <a:pt x="1380459" y="740188"/>
                  </a:cubicBezTo>
                  <a:cubicBezTo>
                    <a:pt x="1383125" y="741236"/>
                    <a:pt x="1396460" y="744760"/>
                    <a:pt x="1401794" y="744379"/>
                  </a:cubicBezTo>
                  <a:cubicBezTo>
                    <a:pt x="1406366" y="743998"/>
                    <a:pt x="1414844" y="748665"/>
                    <a:pt x="1425512" y="754856"/>
                  </a:cubicBezTo>
                  <a:cubicBezTo>
                    <a:pt x="1428560" y="756571"/>
                    <a:pt x="1431417" y="758285"/>
                    <a:pt x="1432560" y="758666"/>
                  </a:cubicBezTo>
                  <a:cubicBezTo>
                    <a:pt x="1435037" y="759619"/>
                    <a:pt x="1439037" y="760476"/>
                    <a:pt x="1441704" y="760857"/>
                  </a:cubicBezTo>
                  <a:lnTo>
                    <a:pt x="1449229" y="390811"/>
                  </a:lnTo>
                  <a:lnTo>
                    <a:pt x="1415701" y="144875"/>
                  </a:lnTo>
                  <a:lnTo>
                    <a:pt x="1415701" y="144685"/>
                  </a:lnTo>
                  <a:cubicBezTo>
                    <a:pt x="1415701" y="144685"/>
                    <a:pt x="1415701" y="144685"/>
                    <a:pt x="1415701" y="144589"/>
                  </a:cubicBezTo>
                  <a:cubicBezTo>
                    <a:pt x="1415701" y="144589"/>
                    <a:pt x="1415701" y="144494"/>
                    <a:pt x="1415701" y="144494"/>
                  </a:cubicBezTo>
                  <a:lnTo>
                    <a:pt x="1417034" y="37529"/>
                  </a:lnTo>
                  <a:lnTo>
                    <a:pt x="177546" y="18097"/>
                  </a:lnTo>
                  <a:cubicBezTo>
                    <a:pt x="177546" y="18097"/>
                    <a:pt x="177451" y="18097"/>
                    <a:pt x="177451" y="18097"/>
                  </a:cubicBezTo>
                  <a:cubicBezTo>
                    <a:pt x="174784" y="17907"/>
                    <a:pt x="114300" y="14383"/>
                    <a:pt x="13430" y="7144"/>
                  </a:cubicBezTo>
                  <a:cubicBezTo>
                    <a:pt x="13621" y="7525"/>
                    <a:pt x="13907" y="7811"/>
                    <a:pt x="13811" y="8287"/>
                  </a:cubicBezTo>
                  <a:lnTo>
                    <a:pt x="7144" y="114681"/>
                  </a:lnTo>
                  <a:lnTo>
                    <a:pt x="512731" y="143828"/>
                  </a:lnTo>
                  <a:cubicBezTo>
                    <a:pt x="514064" y="143923"/>
                    <a:pt x="515112" y="145066"/>
                    <a:pt x="515017" y="146399"/>
                  </a:cubicBezTo>
                  <a:lnTo>
                    <a:pt x="500824" y="563308"/>
                  </a:lnTo>
                  <a:cubicBezTo>
                    <a:pt x="503206" y="561594"/>
                    <a:pt x="506349" y="560070"/>
                    <a:pt x="509873" y="560165"/>
                  </a:cubicBezTo>
                  <a:cubicBezTo>
                    <a:pt x="514350" y="560261"/>
                    <a:pt x="518255" y="562832"/>
                    <a:pt x="521684" y="567785"/>
                  </a:cubicBezTo>
                  <a:cubicBezTo>
                    <a:pt x="525971" y="574072"/>
                    <a:pt x="528066" y="579882"/>
                    <a:pt x="529971" y="585121"/>
                  </a:cubicBezTo>
                  <a:cubicBezTo>
                    <a:pt x="532734" y="592646"/>
                    <a:pt x="534639" y="597980"/>
                    <a:pt x="541496" y="601694"/>
                  </a:cubicBezTo>
                  <a:cubicBezTo>
                    <a:pt x="546545" y="604361"/>
                    <a:pt x="550164" y="605123"/>
                    <a:pt x="553403" y="605790"/>
                  </a:cubicBezTo>
                  <a:cubicBezTo>
                    <a:pt x="558165" y="606743"/>
                    <a:pt x="562165" y="607600"/>
                    <a:pt x="567309" y="614077"/>
                  </a:cubicBezTo>
                  <a:cubicBezTo>
                    <a:pt x="568357" y="615315"/>
                    <a:pt x="570262" y="617411"/>
                    <a:pt x="571976" y="617220"/>
                  </a:cubicBezTo>
                  <a:cubicBezTo>
                    <a:pt x="573977" y="616839"/>
                    <a:pt x="575881" y="613315"/>
                    <a:pt x="576453" y="611791"/>
                  </a:cubicBezTo>
                  <a:cubicBezTo>
                    <a:pt x="576453" y="611696"/>
                    <a:pt x="579311" y="603599"/>
                    <a:pt x="584263" y="601408"/>
                  </a:cubicBezTo>
                  <a:cubicBezTo>
                    <a:pt x="585883" y="600742"/>
                    <a:pt x="587502" y="600647"/>
                    <a:pt x="589121" y="601313"/>
                  </a:cubicBezTo>
                  <a:cubicBezTo>
                    <a:pt x="592169" y="602647"/>
                    <a:pt x="594931" y="605123"/>
                    <a:pt x="597694" y="607505"/>
                  </a:cubicBezTo>
                  <a:cubicBezTo>
                    <a:pt x="599504" y="609124"/>
                    <a:pt x="601408" y="610838"/>
                    <a:pt x="603313" y="612077"/>
                  </a:cubicBezTo>
                  <a:cubicBezTo>
                    <a:pt x="607981" y="615124"/>
                    <a:pt x="608647" y="614553"/>
                    <a:pt x="610457" y="611981"/>
                  </a:cubicBezTo>
                  <a:cubicBezTo>
                    <a:pt x="610743" y="611505"/>
                    <a:pt x="611124" y="611029"/>
                    <a:pt x="611505" y="610457"/>
                  </a:cubicBezTo>
                  <a:cubicBezTo>
                    <a:pt x="613601" y="607314"/>
                    <a:pt x="616363" y="602932"/>
                    <a:pt x="621411" y="602075"/>
                  </a:cubicBezTo>
                  <a:cubicBezTo>
                    <a:pt x="624935" y="601408"/>
                    <a:pt x="628746" y="602647"/>
                    <a:pt x="632936" y="605885"/>
                  </a:cubicBezTo>
                  <a:cubicBezTo>
                    <a:pt x="645033" y="615029"/>
                    <a:pt x="653891" y="631507"/>
                    <a:pt x="655416" y="635127"/>
                  </a:cubicBezTo>
                  <a:cubicBezTo>
                    <a:pt x="656177" y="636937"/>
                    <a:pt x="656368" y="639032"/>
                    <a:pt x="656559" y="640937"/>
                  </a:cubicBezTo>
                  <a:cubicBezTo>
                    <a:pt x="656654" y="642175"/>
                    <a:pt x="656939" y="644843"/>
                    <a:pt x="657511" y="645033"/>
                  </a:cubicBezTo>
                  <a:cubicBezTo>
                    <a:pt x="659702" y="645986"/>
                    <a:pt x="665321" y="645700"/>
                    <a:pt x="671227" y="643509"/>
                  </a:cubicBezTo>
                  <a:cubicBezTo>
                    <a:pt x="679323" y="640556"/>
                    <a:pt x="701326" y="659225"/>
                    <a:pt x="701612" y="659416"/>
                  </a:cubicBezTo>
                  <a:lnTo>
                    <a:pt x="702278" y="659987"/>
                  </a:lnTo>
                  <a:cubicBezTo>
                    <a:pt x="704946" y="662369"/>
                    <a:pt x="711899" y="668846"/>
                    <a:pt x="725329" y="663702"/>
                  </a:cubicBezTo>
                  <a:cubicBezTo>
                    <a:pt x="741236" y="657606"/>
                    <a:pt x="749808" y="658939"/>
                    <a:pt x="756000" y="668655"/>
                  </a:cubicBezTo>
                  <a:cubicBezTo>
                    <a:pt x="761524" y="677513"/>
                    <a:pt x="764191" y="679799"/>
                    <a:pt x="769334" y="677418"/>
                  </a:cubicBezTo>
                  <a:cubicBezTo>
                    <a:pt x="772573" y="675894"/>
                    <a:pt x="773621" y="673894"/>
                    <a:pt x="775050" y="671227"/>
                  </a:cubicBezTo>
                  <a:cubicBezTo>
                    <a:pt x="776478" y="668560"/>
                    <a:pt x="778002" y="665607"/>
                    <a:pt x="781907" y="662845"/>
                  </a:cubicBezTo>
                  <a:cubicBezTo>
                    <a:pt x="788384" y="658273"/>
                    <a:pt x="797242" y="656749"/>
                    <a:pt x="808292" y="658368"/>
                  </a:cubicBezTo>
                  <a:cubicBezTo>
                    <a:pt x="811149" y="658844"/>
                    <a:pt x="814578" y="659035"/>
                    <a:pt x="817912" y="659225"/>
                  </a:cubicBezTo>
                  <a:cubicBezTo>
                    <a:pt x="824198" y="659606"/>
                    <a:pt x="829723" y="659892"/>
                    <a:pt x="832676" y="661606"/>
                  </a:cubicBezTo>
                  <a:cubicBezTo>
                    <a:pt x="841153" y="666560"/>
                    <a:pt x="840962" y="671227"/>
                    <a:pt x="840105" y="673608"/>
                  </a:cubicBezTo>
                  <a:cubicBezTo>
                    <a:pt x="839248" y="675989"/>
                    <a:pt x="837247" y="676942"/>
                    <a:pt x="835724" y="677704"/>
                  </a:cubicBezTo>
                  <a:cubicBezTo>
                    <a:pt x="834009" y="678561"/>
                    <a:pt x="832390" y="679323"/>
                    <a:pt x="831057" y="681895"/>
                  </a:cubicBezTo>
                  <a:cubicBezTo>
                    <a:pt x="829247" y="685419"/>
                    <a:pt x="828485" y="691991"/>
                    <a:pt x="829532" y="695515"/>
                  </a:cubicBezTo>
                  <a:cubicBezTo>
                    <a:pt x="829818" y="696373"/>
                    <a:pt x="830104" y="696754"/>
                    <a:pt x="830199" y="696754"/>
                  </a:cubicBezTo>
                  <a:lnTo>
                    <a:pt x="830199" y="696754"/>
                  </a:lnTo>
                  <a:cubicBezTo>
                    <a:pt x="832200" y="696754"/>
                    <a:pt x="833819" y="697325"/>
                    <a:pt x="835533" y="697897"/>
                  </a:cubicBezTo>
                  <a:cubicBezTo>
                    <a:pt x="838486" y="698945"/>
                    <a:pt x="840772" y="699706"/>
                    <a:pt x="844677" y="697135"/>
                  </a:cubicBezTo>
                  <a:cubicBezTo>
                    <a:pt x="854392" y="690467"/>
                    <a:pt x="860965" y="698754"/>
                    <a:pt x="863537" y="701897"/>
                  </a:cubicBezTo>
                  <a:cubicBezTo>
                    <a:pt x="866775" y="705898"/>
                    <a:pt x="865156" y="709517"/>
                    <a:pt x="863727" y="712756"/>
                  </a:cubicBezTo>
                  <a:cubicBezTo>
                    <a:pt x="862965" y="714375"/>
                    <a:pt x="862108" y="716280"/>
                    <a:pt x="861727" y="718566"/>
                  </a:cubicBezTo>
                  <a:cubicBezTo>
                    <a:pt x="861346" y="720471"/>
                    <a:pt x="860679" y="722186"/>
                    <a:pt x="859917" y="723995"/>
                  </a:cubicBezTo>
                  <a:cubicBezTo>
                    <a:pt x="859250" y="725614"/>
                    <a:pt x="858107" y="728472"/>
                    <a:pt x="858583" y="729139"/>
                  </a:cubicBezTo>
                  <a:cubicBezTo>
                    <a:pt x="858583" y="729139"/>
                    <a:pt x="859441" y="730187"/>
                    <a:pt x="865061" y="729710"/>
                  </a:cubicBezTo>
                  <a:cubicBezTo>
                    <a:pt x="880301" y="728281"/>
                    <a:pt x="882301" y="726853"/>
                    <a:pt x="886015" y="723043"/>
                  </a:cubicBezTo>
                  <a:cubicBezTo>
                    <a:pt x="886873" y="722186"/>
                    <a:pt x="887730" y="721138"/>
                    <a:pt x="888683" y="720090"/>
                  </a:cubicBezTo>
                  <a:cubicBezTo>
                    <a:pt x="893064" y="715232"/>
                    <a:pt x="898017" y="709708"/>
                    <a:pt x="903066" y="707993"/>
                  </a:cubicBezTo>
                  <a:lnTo>
                    <a:pt x="904113" y="707612"/>
                  </a:lnTo>
                  <a:cubicBezTo>
                    <a:pt x="909638" y="705707"/>
                    <a:pt x="917925" y="702850"/>
                    <a:pt x="922306" y="710946"/>
                  </a:cubicBezTo>
                  <a:cubicBezTo>
                    <a:pt x="923639" y="713518"/>
                    <a:pt x="924497" y="715899"/>
                    <a:pt x="925164" y="717899"/>
                  </a:cubicBezTo>
                  <a:cubicBezTo>
                    <a:pt x="926497" y="721805"/>
                    <a:pt x="926973" y="722471"/>
                    <a:pt x="928211" y="722566"/>
                  </a:cubicBezTo>
                  <a:cubicBezTo>
                    <a:pt x="931355" y="722662"/>
                    <a:pt x="933355" y="722376"/>
                    <a:pt x="936308" y="721900"/>
                  </a:cubicBezTo>
                  <a:cubicBezTo>
                    <a:pt x="937546" y="721709"/>
                    <a:pt x="938974" y="721519"/>
                    <a:pt x="940689" y="721233"/>
                  </a:cubicBezTo>
                  <a:cubicBezTo>
                    <a:pt x="945928" y="720566"/>
                    <a:pt x="947356" y="724662"/>
                    <a:pt x="948214" y="727424"/>
                  </a:cubicBezTo>
                  <a:cubicBezTo>
                    <a:pt x="948881" y="729520"/>
                    <a:pt x="949642" y="731711"/>
                    <a:pt x="951452" y="733330"/>
                  </a:cubicBezTo>
                  <a:cubicBezTo>
                    <a:pt x="954500" y="735997"/>
                    <a:pt x="955262" y="735330"/>
                    <a:pt x="958024" y="733139"/>
                  </a:cubicBezTo>
                  <a:cubicBezTo>
                    <a:pt x="958501" y="732758"/>
                    <a:pt x="959073" y="732282"/>
                    <a:pt x="959644" y="731901"/>
                  </a:cubicBezTo>
                  <a:cubicBezTo>
                    <a:pt x="960692" y="731139"/>
                    <a:pt x="961263" y="730377"/>
                    <a:pt x="962025" y="729710"/>
                  </a:cubicBezTo>
                  <a:cubicBezTo>
                    <a:pt x="963549" y="727996"/>
                    <a:pt x="965168" y="726186"/>
                    <a:pt x="969836" y="725805"/>
                  </a:cubicBezTo>
                  <a:cubicBezTo>
                    <a:pt x="973550" y="725519"/>
                    <a:pt x="976313" y="728186"/>
                    <a:pt x="978503" y="730377"/>
                  </a:cubicBezTo>
                  <a:cubicBezTo>
                    <a:pt x="980980" y="732758"/>
                    <a:pt x="982028" y="733520"/>
                    <a:pt x="982980" y="733044"/>
                  </a:cubicBezTo>
                  <a:cubicBezTo>
                    <a:pt x="984218" y="732472"/>
                    <a:pt x="985361" y="732091"/>
                    <a:pt x="986409" y="731711"/>
                  </a:cubicBezTo>
                  <a:cubicBezTo>
                    <a:pt x="989362" y="730663"/>
                    <a:pt x="990600" y="730187"/>
                    <a:pt x="992029" y="726853"/>
                  </a:cubicBezTo>
                  <a:cubicBezTo>
                    <a:pt x="992600" y="725519"/>
                    <a:pt x="992791" y="724281"/>
                    <a:pt x="992886" y="722947"/>
                  </a:cubicBezTo>
                  <a:cubicBezTo>
                    <a:pt x="993458" y="718661"/>
                    <a:pt x="994696" y="715137"/>
                    <a:pt x="1002411" y="715137"/>
                  </a:cubicBezTo>
                  <a:cubicBezTo>
                    <a:pt x="1002602" y="715137"/>
                    <a:pt x="1002792" y="715137"/>
                    <a:pt x="1002983" y="715137"/>
                  </a:cubicBezTo>
                  <a:cubicBezTo>
                    <a:pt x="1008126" y="715232"/>
                    <a:pt x="1010793" y="716661"/>
                    <a:pt x="1012222" y="717518"/>
                  </a:cubicBezTo>
                  <a:cubicBezTo>
                    <a:pt x="1012222" y="717518"/>
                    <a:pt x="1012317" y="717423"/>
                    <a:pt x="1012317" y="717423"/>
                  </a:cubicBezTo>
                  <a:cubicBezTo>
                    <a:pt x="1012984" y="716471"/>
                    <a:pt x="1013365" y="715232"/>
                    <a:pt x="1013746" y="713899"/>
                  </a:cubicBezTo>
                  <a:cubicBezTo>
                    <a:pt x="1014508" y="711041"/>
                    <a:pt x="1015651" y="707136"/>
                    <a:pt x="1021366" y="705993"/>
                  </a:cubicBezTo>
                  <a:cubicBezTo>
                    <a:pt x="1027652" y="704660"/>
                    <a:pt x="1030510" y="705803"/>
                    <a:pt x="1034891" y="707517"/>
                  </a:cubicBezTo>
                  <a:lnTo>
                    <a:pt x="1036987" y="708279"/>
                  </a:lnTo>
                  <a:cubicBezTo>
                    <a:pt x="1042988" y="710565"/>
                    <a:pt x="1046131" y="714565"/>
                    <a:pt x="1047369" y="721423"/>
                  </a:cubicBezTo>
                  <a:cubicBezTo>
                    <a:pt x="1047655" y="722852"/>
                    <a:pt x="1049083" y="724281"/>
                    <a:pt x="1050989" y="724757"/>
                  </a:cubicBezTo>
                  <a:cubicBezTo>
                    <a:pt x="1054799" y="725900"/>
                    <a:pt x="1059561" y="723995"/>
                    <a:pt x="1063562" y="719614"/>
                  </a:cubicBezTo>
                  <a:cubicBezTo>
                    <a:pt x="1065943" y="717042"/>
                    <a:pt x="1068039" y="714947"/>
                    <a:pt x="1069753" y="713137"/>
                  </a:cubicBezTo>
                  <a:cubicBezTo>
                    <a:pt x="1074896" y="707898"/>
                    <a:pt x="1076992" y="705707"/>
                    <a:pt x="1076611" y="703231"/>
                  </a:cubicBezTo>
                  <a:cubicBezTo>
                    <a:pt x="1075468" y="696468"/>
                    <a:pt x="1078230" y="692658"/>
                    <a:pt x="1085279" y="691039"/>
                  </a:cubicBezTo>
                  <a:cubicBezTo>
                    <a:pt x="1089089" y="690181"/>
                    <a:pt x="1092708" y="691134"/>
                    <a:pt x="1095185" y="693611"/>
                  </a:cubicBezTo>
                  <a:cubicBezTo>
                    <a:pt x="1097852" y="696373"/>
                    <a:pt x="1098709" y="700469"/>
                    <a:pt x="1097661" y="705231"/>
                  </a:cubicBezTo>
                  <a:cubicBezTo>
                    <a:pt x="1096804" y="708946"/>
                    <a:pt x="1095280" y="711708"/>
                    <a:pt x="1094042" y="713899"/>
                  </a:cubicBezTo>
                  <a:cubicBezTo>
                    <a:pt x="1092327" y="716947"/>
                    <a:pt x="1091565" y="718566"/>
                    <a:pt x="1092327" y="720662"/>
                  </a:cubicBezTo>
                  <a:cubicBezTo>
                    <a:pt x="1092899" y="722186"/>
                    <a:pt x="1093280" y="723710"/>
                    <a:pt x="1093566" y="725138"/>
                  </a:cubicBezTo>
                  <a:cubicBezTo>
                    <a:pt x="1093946" y="726567"/>
                    <a:pt x="1094423" y="728663"/>
                    <a:pt x="1094899" y="729234"/>
                  </a:cubicBezTo>
                  <a:cubicBezTo>
                    <a:pt x="1094899" y="729139"/>
                    <a:pt x="1095185" y="729139"/>
                    <a:pt x="1095756" y="728853"/>
                  </a:cubicBezTo>
                  <a:cubicBezTo>
                    <a:pt x="1097375" y="727996"/>
                    <a:pt x="1098804" y="726757"/>
                    <a:pt x="1100138" y="725519"/>
                  </a:cubicBezTo>
                  <a:cubicBezTo>
                    <a:pt x="1102709" y="723138"/>
                    <a:pt x="1105662" y="720566"/>
                    <a:pt x="1110044" y="721709"/>
                  </a:cubicBezTo>
                  <a:cubicBezTo>
                    <a:pt x="1112520" y="722376"/>
                    <a:pt x="1114330" y="723900"/>
                    <a:pt x="1115187" y="726186"/>
                  </a:cubicBezTo>
                  <a:cubicBezTo>
                    <a:pt x="1116521" y="729520"/>
                    <a:pt x="1115664" y="734092"/>
                    <a:pt x="1112806" y="738664"/>
                  </a:cubicBezTo>
                  <a:cubicBezTo>
                    <a:pt x="1111187" y="741140"/>
                    <a:pt x="1109568" y="743045"/>
                    <a:pt x="1108234" y="744569"/>
                  </a:cubicBezTo>
                  <a:close/>
                </a:path>
              </a:pathLst>
            </a:custGeom>
            <a:solidFill>
              <a:srgbClr val="002A8B"/>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87" name="Google Shape;87;p14"/>
            <p:cNvSpPr/>
            <p:nvPr/>
          </p:nvSpPr>
          <p:spPr>
            <a:xfrm>
              <a:off x="9187616" y="5053667"/>
              <a:ext cx="1234440" cy="1311593"/>
            </a:xfrm>
            <a:custGeom>
              <a:avLst/>
              <a:gdLst/>
              <a:ahLst/>
              <a:cxnLst/>
              <a:rect l="l" t="t" r="r" b="b"/>
              <a:pathLst>
                <a:path w="914400" h="971550" extrusionOk="0">
                  <a:moveTo>
                    <a:pt x="882205" y="579882"/>
                  </a:moveTo>
                  <a:cubicBezTo>
                    <a:pt x="877538" y="577882"/>
                    <a:pt x="868013" y="573786"/>
                    <a:pt x="864965" y="571214"/>
                  </a:cubicBezTo>
                  <a:cubicBezTo>
                    <a:pt x="861631" y="568357"/>
                    <a:pt x="862108" y="563118"/>
                    <a:pt x="862584" y="558070"/>
                  </a:cubicBezTo>
                  <a:cubicBezTo>
                    <a:pt x="862775" y="555784"/>
                    <a:pt x="862965" y="553403"/>
                    <a:pt x="862869" y="551497"/>
                  </a:cubicBezTo>
                  <a:cubicBezTo>
                    <a:pt x="862775" y="550736"/>
                    <a:pt x="862775" y="549783"/>
                    <a:pt x="862679" y="548735"/>
                  </a:cubicBezTo>
                  <a:cubicBezTo>
                    <a:pt x="862203" y="540163"/>
                    <a:pt x="861155" y="531686"/>
                    <a:pt x="853916" y="530352"/>
                  </a:cubicBezTo>
                  <a:cubicBezTo>
                    <a:pt x="842963" y="528256"/>
                    <a:pt x="838867" y="527495"/>
                    <a:pt x="831818" y="522637"/>
                  </a:cubicBezTo>
                  <a:cubicBezTo>
                    <a:pt x="825912" y="518541"/>
                    <a:pt x="826389" y="510254"/>
                    <a:pt x="826770" y="501396"/>
                  </a:cubicBezTo>
                  <a:cubicBezTo>
                    <a:pt x="826865" y="498443"/>
                    <a:pt x="827056" y="495300"/>
                    <a:pt x="826961" y="492347"/>
                  </a:cubicBezTo>
                  <a:cubicBezTo>
                    <a:pt x="826770" y="484727"/>
                    <a:pt x="821912" y="482537"/>
                    <a:pt x="813340" y="479298"/>
                  </a:cubicBezTo>
                  <a:cubicBezTo>
                    <a:pt x="811720" y="478727"/>
                    <a:pt x="810101" y="478060"/>
                    <a:pt x="808482" y="477393"/>
                  </a:cubicBezTo>
                  <a:cubicBezTo>
                    <a:pt x="804672" y="475774"/>
                    <a:pt x="802291" y="473488"/>
                    <a:pt x="801148" y="470630"/>
                  </a:cubicBezTo>
                  <a:cubicBezTo>
                    <a:pt x="799243" y="465487"/>
                    <a:pt x="802195" y="459486"/>
                    <a:pt x="804386" y="455200"/>
                  </a:cubicBezTo>
                  <a:cubicBezTo>
                    <a:pt x="806101" y="451866"/>
                    <a:pt x="807529" y="448913"/>
                    <a:pt x="806768" y="446818"/>
                  </a:cubicBezTo>
                  <a:cubicBezTo>
                    <a:pt x="806101" y="445008"/>
                    <a:pt x="803624" y="443103"/>
                    <a:pt x="799529" y="441293"/>
                  </a:cubicBezTo>
                  <a:cubicBezTo>
                    <a:pt x="787622" y="436055"/>
                    <a:pt x="786384" y="427577"/>
                    <a:pt x="785813" y="424053"/>
                  </a:cubicBezTo>
                  <a:lnTo>
                    <a:pt x="785336" y="421291"/>
                  </a:lnTo>
                  <a:cubicBezTo>
                    <a:pt x="784574" y="417005"/>
                    <a:pt x="782764" y="406908"/>
                    <a:pt x="779240" y="398145"/>
                  </a:cubicBezTo>
                  <a:cubicBezTo>
                    <a:pt x="776097" y="390239"/>
                    <a:pt x="763143" y="391668"/>
                    <a:pt x="758285" y="392239"/>
                  </a:cubicBezTo>
                  <a:lnTo>
                    <a:pt x="756761" y="392430"/>
                  </a:lnTo>
                  <a:cubicBezTo>
                    <a:pt x="756285" y="392525"/>
                    <a:pt x="755713" y="392525"/>
                    <a:pt x="755047" y="392716"/>
                  </a:cubicBezTo>
                  <a:cubicBezTo>
                    <a:pt x="750379" y="393382"/>
                    <a:pt x="740664" y="394906"/>
                    <a:pt x="727329" y="389477"/>
                  </a:cubicBezTo>
                  <a:cubicBezTo>
                    <a:pt x="715994" y="384905"/>
                    <a:pt x="713518" y="374999"/>
                    <a:pt x="711518" y="367094"/>
                  </a:cubicBezTo>
                  <a:cubicBezTo>
                    <a:pt x="710755" y="363950"/>
                    <a:pt x="709898" y="360902"/>
                    <a:pt x="708755" y="358902"/>
                  </a:cubicBezTo>
                  <a:cubicBezTo>
                    <a:pt x="707707" y="357188"/>
                    <a:pt x="706850" y="355854"/>
                    <a:pt x="706088" y="354616"/>
                  </a:cubicBezTo>
                  <a:cubicBezTo>
                    <a:pt x="703326" y="350425"/>
                    <a:pt x="701802" y="348139"/>
                    <a:pt x="701040" y="342138"/>
                  </a:cubicBezTo>
                  <a:cubicBezTo>
                    <a:pt x="700373" y="336899"/>
                    <a:pt x="696563" y="334232"/>
                    <a:pt x="693515" y="332042"/>
                  </a:cubicBezTo>
                  <a:lnTo>
                    <a:pt x="692277" y="331184"/>
                  </a:lnTo>
                  <a:cubicBezTo>
                    <a:pt x="689324" y="328994"/>
                    <a:pt x="689991" y="325184"/>
                    <a:pt x="690658" y="321183"/>
                  </a:cubicBezTo>
                  <a:cubicBezTo>
                    <a:pt x="691229" y="318230"/>
                    <a:pt x="691801" y="314896"/>
                    <a:pt x="691325" y="311468"/>
                  </a:cubicBezTo>
                  <a:cubicBezTo>
                    <a:pt x="690943" y="309086"/>
                    <a:pt x="686467" y="305467"/>
                    <a:pt x="666941" y="301657"/>
                  </a:cubicBezTo>
                  <a:cubicBezTo>
                    <a:pt x="665416" y="301371"/>
                    <a:pt x="664369" y="301180"/>
                    <a:pt x="663987" y="300990"/>
                  </a:cubicBezTo>
                  <a:cubicBezTo>
                    <a:pt x="661035" y="300133"/>
                    <a:pt x="626650" y="281845"/>
                    <a:pt x="622173" y="278511"/>
                  </a:cubicBezTo>
                  <a:cubicBezTo>
                    <a:pt x="620935" y="277559"/>
                    <a:pt x="618839" y="275654"/>
                    <a:pt x="615886" y="272891"/>
                  </a:cubicBezTo>
                  <a:cubicBezTo>
                    <a:pt x="610076" y="267462"/>
                    <a:pt x="596455" y="254794"/>
                    <a:pt x="592550" y="254698"/>
                  </a:cubicBezTo>
                  <a:cubicBezTo>
                    <a:pt x="588073" y="254698"/>
                    <a:pt x="581310" y="249174"/>
                    <a:pt x="571500" y="240697"/>
                  </a:cubicBezTo>
                  <a:cubicBezTo>
                    <a:pt x="566833" y="236696"/>
                    <a:pt x="562070" y="232601"/>
                    <a:pt x="559689" y="231457"/>
                  </a:cubicBezTo>
                  <a:cubicBezTo>
                    <a:pt x="554545" y="229076"/>
                    <a:pt x="548259" y="216313"/>
                    <a:pt x="539686" y="196596"/>
                  </a:cubicBezTo>
                  <a:cubicBezTo>
                    <a:pt x="538639" y="194215"/>
                    <a:pt x="537877" y="192405"/>
                    <a:pt x="537400" y="191548"/>
                  </a:cubicBezTo>
                  <a:cubicBezTo>
                    <a:pt x="537115" y="190881"/>
                    <a:pt x="536734" y="190119"/>
                    <a:pt x="536353" y="189262"/>
                  </a:cubicBezTo>
                  <a:cubicBezTo>
                    <a:pt x="534162" y="184213"/>
                    <a:pt x="530352" y="175927"/>
                    <a:pt x="519969" y="168116"/>
                  </a:cubicBezTo>
                  <a:cubicBezTo>
                    <a:pt x="506730" y="158210"/>
                    <a:pt x="505110" y="149733"/>
                    <a:pt x="504063" y="138017"/>
                  </a:cubicBezTo>
                  <a:cubicBezTo>
                    <a:pt x="503206" y="128302"/>
                    <a:pt x="490442" y="117062"/>
                    <a:pt x="482632" y="117538"/>
                  </a:cubicBezTo>
                  <a:cubicBezTo>
                    <a:pt x="474726" y="117729"/>
                    <a:pt x="457867" y="109347"/>
                    <a:pt x="448818" y="104680"/>
                  </a:cubicBezTo>
                  <a:cubicBezTo>
                    <a:pt x="447294" y="103918"/>
                    <a:pt x="446056" y="103251"/>
                    <a:pt x="445103" y="102870"/>
                  </a:cubicBezTo>
                  <a:cubicBezTo>
                    <a:pt x="439007" y="99917"/>
                    <a:pt x="427291" y="88678"/>
                    <a:pt x="421291" y="80867"/>
                  </a:cubicBezTo>
                  <a:cubicBezTo>
                    <a:pt x="417766" y="76390"/>
                    <a:pt x="412718" y="74867"/>
                    <a:pt x="405669" y="72771"/>
                  </a:cubicBezTo>
                  <a:cubicBezTo>
                    <a:pt x="402527" y="71819"/>
                    <a:pt x="398907" y="70771"/>
                    <a:pt x="394906" y="69247"/>
                  </a:cubicBezTo>
                  <a:cubicBezTo>
                    <a:pt x="389477" y="67151"/>
                    <a:pt x="386048" y="63818"/>
                    <a:pt x="384810" y="59341"/>
                  </a:cubicBezTo>
                  <a:cubicBezTo>
                    <a:pt x="382905" y="52769"/>
                    <a:pt x="385953" y="44101"/>
                    <a:pt x="393859" y="33814"/>
                  </a:cubicBezTo>
                  <a:cubicBezTo>
                    <a:pt x="401764" y="23527"/>
                    <a:pt x="411385" y="12954"/>
                    <a:pt x="416909" y="7144"/>
                  </a:cubicBezTo>
                  <a:lnTo>
                    <a:pt x="221266" y="24289"/>
                  </a:lnTo>
                  <a:cubicBezTo>
                    <a:pt x="221266" y="24289"/>
                    <a:pt x="221266" y="24289"/>
                    <a:pt x="221266" y="24289"/>
                  </a:cubicBezTo>
                  <a:lnTo>
                    <a:pt x="16287" y="42291"/>
                  </a:lnTo>
                  <a:lnTo>
                    <a:pt x="7144" y="43053"/>
                  </a:lnTo>
                  <a:lnTo>
                    <a:pt x="133159" y="510159"/>
                  </a:lnTo>
                  <a:cubicBezTo>
                    <a:pt x="137731" y="517493"/>
                    <a:pt x="143446" y="524065"/>
                    <a:pt x="145447" y="524161"/>
                  </a:cubicBezTo>
                  <a:cubicBezTo>
                    <a:pt x="151352" y="524542"/>
                    <a:pt x="152114" y="533305"/>
                    <a:pt x="152685" y="539687"/>
                  </a:cubicBezTo>
                  <a:cubicBezTo>
                    <a:pt x="152876" y="541401"/>
                    <a:pt x="152971" y="542925"/>
                    <a:pt x="153162" y="543878"/>
                  </a:cubicBezTo>
                  <a:cubicBezTo>
                    <a:pt x="153924" y="547306"/>
                    <a:pt x="159639" y="554831"/>
                    <a:pt x="167068" y="553974"/>
                  </a:cubicBezTo>
                  <a:cubicBezTo>
                    <a:pt x="171164" y="553593"/>
                    <a:pt x="174593" y="555593"/>
                    <a:pt x="176498" y="559594"/>
                  </a:cubicBezTo>
                  <a:cubicBezTo>
                    <a:pt x="179261" y="565404"/>
                    <a:pt x="178308" y="573691"/>
                    <a:pt x="174307" y="577691"/>
                  </a:cubicBezTo>
                  <a:cubicBezTo>
                    <a:pt x="170212" y="581787"/>
                    <a:pt x="164687" y="590169"/>
                    <a:pt x="165449" y="594455"/>
                  </a:cubicBezTo>
                  <a:cubicBezTo>
                    <a:pt x="165640" y="595408"/>
                    <a:pt x="166116" y="596074"/>
                    <a:pt x="167164" y="596551"/>
                  </a:cubicBezTo>
                  <a:cubicBezTo>
                    <a:pt x="169926" y="597694"/>
                    <a:pt x="173450" y="598456"/>
                    <a:pt x="176879" y="599122"/>
                  </a:cubicBezTo>
                  <a:cubicBezTo>
                    <a:pt x="183452" y="600456"/>
                    <a:pt x="190309" y="601789"/>
                    <a:pt x="190500" y="607409"/>
                  </a:cubicBezTo>
                  <a:cubicBezTo>
                    <a:pt x="190595" y="609124"/>
                    <a:pt x="191834" y="611696"/>
                    <a:pt x="192881" y="613886"/>
                  </a:cubicBezTo>
                  <a:cubicBezTo>
                    <a:pt x="194500" y="617125"/>
                    <a:pt x="196119" y="620173"/>
                    <a:pt x="195072" y="622840"/>
                  </a:cubicBezTo>
                  <a:cubicBezTo>
                    <a:pt x="194691" y="623697"/>
                    <a:pt x="193929" y="624935"/>
                    <a:pt x="192119" y="625697"/>
                  </a:cubicBezTo>
                  <a:cubicBezTo>
                    <a:pt x="186500" y="627888"/>
                    <a:pt x="174212" y="633317"/>
                    <a:pt x="171355" y="635603"/>
                  </a:cubicBezTo>
                  <a:cubicBezTo>
                    <a:pt x="168687" y="637794"/>
                    <a:pt x="164116" y="646747"/>
                    <a:pt x="164116" y="650653"/>
                  </a:cubicBezTo>
                  <a:cubicBezTo>
                    <a:pt x="164116" y="651986"/>
                    <a:pt x="164497" y="654653"/>
                    <a:pt x="164973" y="657511"/>
                  </a:cubicBezTo>
                  <a:cubicBezTo>
                    <a:pt x="165925" y="664083"/>
                    <a:pt x="167164" y="672179"/>
                    <a:pt x="165830" y="677228"/>
                  </a:cubicBezTo>
                  <a:cubicBezTo>
                    <a:pt x="164973" y="680371"/>
                    <a:pt x="162592" y="683419"/>
                    <a:pt x="160115" y="686657"/>
                  </a:cubicBezTo>
                  <a:cubicBezTo>
                    <a:pt x="156591" y="691229"/>
                    <a:pt x="152971" y="695992"/>
                    <a:pt x="153828" y="700659"/>
                  </a:cubicBezTo>
                  <a:cubicBezTo>
                    <a:pt x="154400" y="703897"/>
                    <a:pt x="154686" y="706946"/>
                    <a:pt x="154972" y="709803"/>
                  </a:cubicBezTo>
                  <a:cubicBezTo>
                    <a:pt x="155448" y="715042"/>
                    <a:pt x="155829" y="719138"/>
                    <a:pt x="157925" y="722090"/>
                  </a:cubicBezTo>
                  <a:cubicBezTo>
                    <a:pt x="159734" y="724662"/>
                    <a:pt x="160972" y="729139"/>
                    <a:pt x="162306" y="733806"/>
                  </a:cubicBezTo>
                  <a:cubicBezTo>
                    <a:pt x="163830" y="739045"/>
                    <a:pt x="165545" y="745522"/>
                    <a:pt x="167926" y="747331"/>
                  </a:cubicBezTo>
                  <a:cubicBezTo>
                    <a:pt x="171735" y="750189"/>
                    <a:pt x="172498" y="754856"/>
                    <a:pt x="173164" y="759047"/>
                  </a:cubicBezTo>
                  <a:cubicBezTo>
                    <a:pt x="173545" y="761714"/>
                    <a:pt x="174022" y="764191"/>
                    <a:pt x="175070" y="766096"/>
                  </a:cubicBezTo>
                  <a:cubicBezTo>
                    <a:pt x="178594" y="772001"/>
                    <a:pt x="182213" y="787051"/>
                    <a:pt x="180975" y="793718"/>
                  </a:cubicBezTo>
                  <a:cubicBezTo>
                    <a:pt x="179832" y="800195"/>
                    <a:pt x="177260" y="812578"/>
                    <a:pt x="176022" y="818197"/>
                  </a:cubicBezTo>
                  <a:cubicBezTo>
                    <a:pt x="174307" y="826103"/>
                    <a:pt x="172212" y="842867"/>
                    <a:pt x="173927" y="848297"/>
                  </a:cubicBezTo>
                  <a:cubicBezTo>
                    <a:pt x="175355" y="852583"/>
                    <a:pt x="178689" y="862584"/>
                    <a:pt x="181451" y="866585"/>
                  </a:cubicBezTo>
                  <a:cubicBezTo>
                    <a:pt x="184309" y="870585"/>
                    <a:pt x="190214" y="879920"/>
                    <a:pt x="193262" y="886301"/>
                  </a:cubicBezTo>
                  <a:cubicBezTo>
                    <a:pt x="195929" y="891826"/>
                    <a:pt x="200406" y="901065"/>
                    <a:pt x="201073" y="917353"/>
                  </a:cubicBezTo>
                  <a:cubicBezTo>
                    <a:pt x="201644" y="932497"/>
                    <a:pt x="204597" y="934307"/>
                    <a:pt x="208597" y="936784"/>
                  </a:cubicBezTo>
                  <a:cubicBezTo>
                    <a:pt x="211455" y="938498"/>
                    <a:pt x="213170" y="942499"/>
                    <a:pt x="214979" y="946785"/>
                  </a:cubicBezTo>
                  <a:cubicBezTo>
                    <a:pt x="216789" y="950881"/>
                    <a:pt x="218884" y="955929"/>
                    <a:pt x="221456" y="955834"/>
                  </a:cubicBezTo>
                  <a:cubicBezTo>
                    <a:pt x="223647" y="955643"/>
                    <a:pt x="226409" y="955643"/>
                    <a:pt x="229648" y="955738"/>
                  </a:cubicBezTo>
                  <a:cubicBezTo>
                    <a:pt x="237172" y="955929"/>
                    <a:pt x="247364" y="956120"/>
                    <a:pt x="251270" y="952214"/>
                  </a:cubicBezTo>
                  <a:lnTo>
                    <a:pt x="252603" y="950881"/>
                  </a:lnTo>
                  <a:cubicBezTo>
                    <a:pt x="258318" y="945166"/>
                    <a:pt x="262794" y="940689"/>
                    <a:pt x="273368" y="940308"/>
                  </a:cubicBezTo>
                  <a:cubicBezTo>
                    <a:pt x="283750" y="939927"/>
                    <a:pt x="701611" y="926497"/>
                    <a:pt x="701611" y="926497"/>
                  </a:cubicBezTo>
                  <a:cubicBezTo>
                    <a:pt x="702469" y="926497"/>
                    <a:pt x="707707" y="927068"/>
                    <a:pt x="709803" y="931164"/>
                  </a:cubicBezTo>
                  <a:cubicBezTo>
                    <a:pt x="711327" y="934022"/>
                    <a:pt x="710851" y="937736"/>
                    <a:pt x="708279" y="942022"/>
                  </a:cubicBezTo>
                  <a:cubicBezTo>
                    <a:pt x="702945" y="951262"/>
                    <a:pt x="703802" y="957453"/>
                    <a:pt x="711232" y="963263"/>
                  </a:cubicBezTo>
                  <a:cubicBezTo>
                    <a:pt x="718185" y="968693"/>
                    <a:pt x="732377" y="968312"/>
                    <a:pt x="736378" y="965740"/>
                  </a:cubicBezTo>
                  <a:cubicBezTo>
                    <a:pt x="743617" y="961263"/>
                    <a:pt x="747998" y="957263"/>
                    <a:pt x="745617" y="952690"/>
                  </a:cubicBezTo>
                  <a:cubicBezTo>
                    <a:pt x="744569" y="950595"/>
                    <a:pt x="742950" y="948976"/>
                    <a:pt x="741331" y="947356"/>
                  </a:cubicBezTo>
                  <a:cubicBezTo>
                    <a:pt x="737806" y="943737"/>
                    <a:pt x="733330" y="939355"/>
                    <a:pt x="739902" y="931259"/>
                  </a:cubicBezTo>
                  <a:cubicBezTo>
                    <a:pt x="746760" y="922782"/>
                    <a:pt x="745236" y="918591"/>
                    <a:pt x="738854" y="911923"/>
                  </a:cubicBezTo>
                  <a:cubicBezTo>
                    <a:pt x="735616" y="908495"/>
                    <a:pt x="734092" y="904018"/>
                    <a:pt x="734568" y="898874"/>
                  </a:cubicBezTo>
                  <a:cubicBezTo>
                    <a:pt x="735235" y="892302"/>
                    <a:pt x="739044" y="885539"/>
                    <a:pt x="744474" y="881729"/>
                  </a:cubicBezTo>
                  <a:cubicBezTo>
                    <a:pt x="750665" y="877348"/>
                    <a:pt x="770572" y="865632"/>
                    <a:pt x="781241" y="869442"/>
                  </a:cubicBezTo>
                  <a:cubicBezTo>
                    <a:pt x="787051" y="871538"/>
                    <a:pt x="790004" y="874014"/>
                    <a:pt x="792956" y="876681"/>
                  </a:cubicBezTo>
                  <a:cubicBezTo>
                    <a:pt x="794671" y="878205"/>
                    <a:pt x="796480" y="879824"/>
                    <a:pt x="799147" y="881539"/>
                  </a:cubicBezTo>
                  <a:cubicBezTo>
                    <a:pt x="806196" y="886206"/>
                    <a:pt x="815340" y="887444"/>
                    <a:pt x="820102" y="885825"/>
                  </a:cubicBezTo>
                  <a:lnTo>
                    <a:pt x="833056" y="880872"/>
                  </a:lnTo>
                  <a:cubicBezTo>
                    <a:pt x="832961" y="880777"/>
                    <a:pt x="832961" y="880681"/>
                    <a:pt x="832866" y="880586"/>
                  </a:cubicBezTo>
                  <a:cubicBezTo>
                    <a:pt x="828199" y="873252"/>
                    <a:pt x="829532" y="864775"/>
                    <a:pt x="836486" y="856869"/>
                  </a:cubicBezTo>
                  <a:cubicBezTo>
                    <a:pt x="840200" y="852773"/>
                    <a:pt x="839819" y="848392"/>
                    <a:pt x="835343" y="841820"/>
                  </a:cubicBezTo>
                  <a:cubicBezTo>
                    <a:pt x="833152" y="838676"/>
                    <a:pt x="828580" y="832009"/>
                    <a:pt x="832771" y="826580"/>
                  </a:cubicBezTo>
                  <a:cubicBezTo>
                    <a:pt x="834104" y="824770"/>
                    <a:pt x="834961" y="821627"/>
                    <a:pt x="834676" y="819245"/>
                  </a:cubicBezTo>
                  <a:cubicBezTo>
                    <a:pt x="834485" y="818293"/>
                    <a:pt x="834200" y="817531"/>
                    <a:pt x="833723" y="817245"/>
                  </a:cubicBezTo>
                  <a:cubicBezTo>
                    <a:pt x="829247" y="814102"/>
                    <a:pt x="825246" y="808387"/>
                    <a:pt x="821722" y="800290"/>
                  </a:cubicBezTo>
                  <a:cubicBezTo>
                    <a:pt x="817245" y="789718"/>
                    <a:pt x="826008" y="780669"/>
                    <a:pt x="830961" y="777812"/>
                  </a:cubicBezTo>
                  <a:cubicBezTo>
                    <a:pt x="834390" y="775811"/>
                    <a:pt x="838009" y="768858"/>
                    <a:pt x="838105" y="767144"/>
                  </a:cubicBezTo>
                  <a:cubicBezTo>
                    <a:pt x="837724" y="766858"/>
                    <a:pt x="834866" y="765334"/>
                    <a:pt x="833342" y="764477"/>
                  </a:cubicBezTo>
                  <a:cubicBezTo>
                    <a:pt x="831056" y="763238"/>
                    <a:pt x="829532" y="762381"/>
                    <a:pt x="828770" y="761429"/>
                  </a:cubicBezTo>
                  <a:cubicBezTo>
                    <a:pt x="827056" y="759428"/>
                    <a:pt x="828008" y="755904"/>
                    <a:pt x="831532" y="747236"/>
                  </a:cubicBezTo>
                  <a:cubicBezTo>
                    <a:pt x="832104" y="745998"/>
                    <a:pt x="832485" y="744950"/>
                    <a:pt x="832580" y="744474"/>
                  </a:cubicBezTo>
                  <a:lnTo>
                    <a:pt x="832866" y="743331"/>
                  </a:lnTo>
                  <a:cubicBezTo>
                    <a:pt x="833818" y="739616"/>
                    <a:pt x="836104" y="731044"/>
                    <a:pt x="839152" y="726472"/>
                  </a:cubicBezTo>
                  <a:cubicBezTo>
                    <a:pt x="839914" y="725329"/>
                    <a:pt x="840677" y="724186"/>
                    <a:pt x="841534" y="723043"/>
                  </a:cubicBezTo>
                  <a:cubicBezTo>
                    <a:pt x="844105" y="719423"/>
                    <a:pt x="847058" y="715232"/>
                    <a:pt x="850011" y="709327"/>
                  </a:cubicBezTo>
                  <a:cubicBezTo>
                    <a:pt x="850487" y="708374"/>
                    <a:pt x="850582" y="707707"/>
                    <a:pt x="850487" y="707517"/>
                  </a:cubicBezTo>
                  <a:cubicBezTo>
                    <a:pt x="850202" y="706850"/>
                    <a:pt x="847916" y="705993"/>
                    <a:pt x="846201" y="705422"/>
                  </a:cubicBezTo>
                  <a:cubicBezTo>
                    <a:pt x="843153" y="704374"/>
                    <a:pt x="839724" y="703136"/>
                    <a:pt x="837629" y="700183"/>
                  </a:cubicBezTo>
                  <a:cubicBezTo>
                    <a:pt x="836486" y="698659"/>
                    <a:pt x="836200" y="697039"/>
                    <a:pt x="836676" y="695611"/>
                  </a:cubicBezTo>
                  <a:cubicBezTo>
                    <a:pt x="837533" y="692848"/>
                    <a:pt x="840677" y="691705"/>
                    <a:pt x="844296" y="690372"/>
                  </a:cubicBezTo>
                  <a:cubicBezTo>
                    <a:pt x="847439" y="689229"/>
                    <a:pt x="851059" y="687991"/>
                    <a:pt x="852678" y="685800"/>
                  </a:cubicBezTo>
                  <a:cubicBezTo>
                    <a:pt x="853344" y="684847"/>
                    <a:pt x="853250" y="684276"/>
                    <a:pt x="853154" y="683800"/>
                  </a:cubicBezTo>
                  <a:cubicBezTo>
                    <a:pt x="852488" y="681419"/>
                    <a:pt x="848106" y="678942"/>
                    <a:pt x="846106" y="678085"/>
                  </a:cubicBezTo>
                  <a:cubicBezTo>
                    <a:pt x="845344" y="677799"/>
                    <a:pt x="844772" y="677132"/>
                    <a:pt x="844677" y="676370"/>
                  </a:cubicBezTo>
                  <a:cubicBezTo>
                    <a:pt x="844486" y="675608"/>
                    <a:pt x="844677" y="674751"/>
                    <a:pt x="845248" y="674180"/>
                  </a:cubicBezTo>
                  <a:lnTo>
                    <a:pt x="851821" y="667226"/>
                  </a:lnTo>
                  <a:lnTo>
                    <a:pt x="843343" y="656558"/>
                  </a:lnTo>
                  <a:cubicBezTo>
                    <a:pt x="842772" y="655796"/>
                    <a:pt x="842677" y="654844"/>
                    <a:pt x="843058" y="653891"/>
                  </a:cubicBezTo>
                  <a:cubicBezTo>
                    <a:pt x="843534" y="653034"/>
                    <a:pt x="844486" y="652653"/>
                    <a:pt x="845344" y="652558"/>
                  </a:cubicBezTo>
                  <a:cubicBezTo>
                    <a:pt x="845820" y="652558"/>
                    <a:pt x="856393" y="652939"/>
                    <a:pt x="861536" y="654177"/>
                  </a:cubicBezTo>
                  <a:cubicBezTo>
                    <a:pt x="865441" y="655130"/>
                    <a:pt x="871252" y="651510"/>
                    <a:pt x="874109" y="649796"/>
                  </a:cubicBezTo>
                  <a:lnTo>
                    <a:pt x="876300" y="648462"/>
                  </a:lnTo>
                  <a:cubicBezTo>
                    <a:pt x="879348" y="646652"/>
                    <a:pt x="888587" y="641223"/>
                    <a:pt x="889730" y="638937"/>
                  </a:cubicBezTo>
                  <a:cubicBezTo>
                    <a:pt x="889445" y="638365"/>
                    <a:pt x="886873" y="636365"/>
                    <a:pt x="885634" y="635318"/>
                  </a:cubicBezTo>
                  <a:cubicBezTo>
                    <a:pt x="883348" y="633413"/>
                    <a:pt x="881729" y="632270"/>
                    <a:pt x="881825" y="630364"/>
                  </a:cubicBezTo>
                  <a:cubicBezTo>
                    <a:pt x="881825" y="629603"/>
                    <a:pt x="882491" y="628555"/>
                    <a:pt x="883158" y="628079"/>
                  </a:cubicBezTo>
                  <a:cubicBezTo>
                    <a:pt x="884491" y="627126"/>
                    <a:pt x="889730" y="620078"/>
                    <a:pt x="890492" y="615696"/>
                  </a:cubicBezTo>
                  <a:cubicBezTo>
                    <a:pt x="891159" y="611696"/>
                    <a:pt x="895541" y="606647"/>
                    <a:pt x="899827" y="601789"/>
                  </a:cubicBezTo>
                  <a:cubicBezTo>
                    <a:pt x="901827" y="599599"/>
                    <a:pt x="903637" y="597408"/>
                    <a:pt x="904780" y="595694"/>
                  </a:cubicBezTo>
                  <a:cubicBezTo>
                    <a:pt x="907352" y="592169"/>
                    <a:pt x="908590" y="586645"/>
                    <a:pt x="907828" y="585502"/>
                  </a:cubicBezTo>
                  <a:cubicBezTo>
                    <a:pt x="907828" y="585597"/>
                    <a:pt x="907161" y="585597"/>
                    <a:pt x="905923" y="586169"/>
                  </a:cubicBezTo>
                  <a:cubicBezTo>
                    <a:pt x="898493" y="589788"/>
                    <a:pt x="886301" y="584835"/>
                    <a:pt x="882872" y="581692"/>
                  </a:cubicBezTo>
                  <a:cubicBezTo>
                    <a:pt x="882682" y="581120"/>
                    <a:pt x="882396" y="580454"/>
                    <a:pt x="882205" y="579882"/>
                  </a:cubicBezTo>
                  <a:close/>
                </a:path>
              </a:pathLst>
            </a:custGeom>
            <a:solidFill>
              <a:srgbClr val="002A8B"/>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88" name="Google Shape;88;p14"/>
            <p:cNvSpPr/>
            <p:nvPr/>
          </p:nvSpPr>
          <p:spPr>
            <a:xfrm>
              <a:off x="11182214" y="3341806"/>
              <a:ext cx="231457" cy="411480"/>
            </a:xfrm>
            <a:custGeom>
              <a:avLst/>
              <a:gdLst/>
              <a:ahLst/>
              <a:cxnLst/>
              <a:rect l="l" t="t" r="r" b="b"/>
              <a:pathLst>
                <a:path w="171450" h="304800" extrusionOk="0">
                  <a:moveTo>
                    <a:pt x="51816" y="13716"/>
                  </a:moveTo>
                  <a:cubicBezTo>
                    <a:pt x="51340" y="11239"/>
                    <a:pt x="51054" y="9049"/>
                    <a:pt x="50863" y="7144"/>
                  </a:cubicBezTo>
                  <a:cubicBezTo>
                    <a:pt x="46482" y="10192"/>
                    <a:pt x="40195" y="12287"/>
                    <a:pt x="32861" y="11716"/>
                  </a:cubicBezTo>
                  <a:lnTo>
                    <a:pt x="30480" y="11525"/>
                  </a:lnTo>
                  <a:cubicBezTo>
                    <a:pt x="22479" y="10858"/>
                    <a:pt x="20288" y="10573"/>
                    <a:pt x="14954" y="23813"/>
                  </a:cubicBezTo>
                  <a:cubicBezTo>
                    <a:pt x="12382" y="30099"/>
                    <a:pt x="9620" y="34861"/>
                    <a:pt x="7144" y="38195"/>
                  </a:cubicBezTo>
                  <a:lnTo>
                    <a:pt x="83725" y="302705"/>
                  </a:lnTo>
                  <a:lnTo>
                    <a:pt x="166878" y="283273"/>
                  </a:lnTo>
                  <a:cubicBezTo>
                    <a:pt x="167640" y="282321"/>
                    <a:pt x="168211" y="281273"/>
                    <a:pt x="169164" y="280416"/>
                  </a:cubicBezTo>
                  <a:cubicBezTo>
                    <a:pt x="169926" y="279654"/>
                    <a:pt x="170402" y="278892"/>
                    <a:pt x="170307" y="278511"/>
                  </a:cubicBezTo>
                  <a:cubicBezTo>
                    <a:pt x="169926" y="276606"/>
                    <a:pt x="163830" y="274225"/>
                    <a:pt x="160877" y="273082"/>
                  </a:cubicBezTo>
                  <a:cubicBezTo>
                    <a:pt x="159544" y="272510"/>
                    <a:pt x="158210" y="272034"/>
                    <a:pt x="157258" y="271558"/>
                  </a:cubicBezTo>
                  <a:cubicBezTo>
                    <a:pt x="148494" y="267367"/>
                    <a:pt x="143637" y="262985"/>
                    <a:pt x="142780" y="258318"/>
                  </a:cubicBezTo>
                  <a:cubicBezTo>
                    <a:pt x="142399" y="256413"/>
                    <a:pt x="142589" y="253555"/>
                    <a:pt x="145446" y="250507"/>
                  </a:cubicBezTo>
                  <a:cubicBezTo>
                    <a:pt x="152305" y="243268"/>
                    <a:pt x="153734" y="240220"/>
                    <a:pt x="155162" y="232600"/>
                  </a:cubicBezTo>
                  <a:cubicBezTo>
                    <a:pt x="155353" y="231457"/>
                    <a:pt x="155543" y="230409"/>
                    <a:pt x="155829" y="229362"/>
                  </a:cubicBezTo>
                  <a:cubicBezTo>
                    <a:pt x="156496" y="226600"/>
                    <a:pt x="157067" y="224028"/>
                    <a:pt x="156305" y="223075"/>
                  </a:cubicBezTo>
                  <a:cubicBezTo>
                    <a:pt x="155924" y="222599"/>
                    <a:pt x="154877" y="221932"/>
                    <a:pt x="151066" y="221742"/>
                  </a:cubicBezTo>
                  <a:cubicBezTo>
                    <a:pt x="146685" y="221647"/>
                    <a:pt x="142494" y="222504"/>
                    <a:pt x="139065" y="223171"/>
                  </a:cubicBezTo>
                  <a:cubicBezTo>
                    <a:pt x="134017" y="224218"/>
                    <a:pt x="128778" y="225266"/>
                    <a:pt x="127349" y="220694"/>
                  </a:cubicBezTo>
                  <a:cubicBezTo>
                    <a:pt x="126587" y="218027"/>
                    <a:pt x="127635" y="214598"/>
                    <a:pt x="128873" y="210788"/>
                  </a:cubicBezTo>
                  <a:cubicBezTo>
                    <a:pt x="130111" y="206978"/>
                    <a:pt x="131445" y="202597"/>
                    <a:pt x="130683" y="199263"/>
                  </a:cubicBezTo>
                  <a:cubicBezTo>
                    <a:pt x="129635" y="194215"/>
                    <a:pt x="123254" y="193643"/>
                    <a:pt x="117348" y="193548"/>
                  </a:cubicBezTo>
                  <a:cubicBezTo>
                    <a:pt x="110585" y="193357"/>
                    <a:pt x="106585" y="188881"/>
                    <a:pt x="100679" y="179546"/>
                  </a:cubicBezTo>
                  <a:cubicBezTo>
                    <a:pt x="98679" y="176403"/>
                    <a:pt x="97441" y="173926"/>
                    <a:pt x="96393" y="171831"/>
                  </a:cubicBezTo>
                  <a:cubicBezTo>
                    <a:pt x="94297" y="167640"/>
                    <a:pt x="92964" y="164878"/>
                    <a:pt x="86487" y="159734"/>
                  </a:cubicBezTo>
                  <a:cubicBezTo>
                    <a:pt x="76485" y="151924"/>
                    <a:pt x="76962" y="143161"/>
                    <a:pt x="77248" y="137826"/>
                  </a:cubicBezTo>
                  <a:cubicBezTo>
                    <a:pt x="77248" y="137160"/>
                    <a:pt x="77343" y="136493"/>
                    <a:pt x="77343" y="135922"/>
                  </a:cubicBezTo>
                  <a:cubicBezTo>
                    <a:pt x="77343" y="132207"/>
                    <a:pt x="73247" y="126397"/>
                    <a:pt x="69818" y="125158"/>
                  </a:cubicBezTo>
                  <a:cubicBezTo>
                    <a:pt x="69246" y="124968"/>
                    <a:pt x="68294" y="124777"/>
                    <a:pt x="67246" y="124492"/>
                  </a:cubicBezTo>
                  <a:cubicBezTo>
                    <a:pt x="60388" y="122777"/>
                    <a:pt x="46101" y="119158"/>
                    <a:pt x="42100" y="104965"/>
                  </a:cubicBezTo>
                  <a:cubicBezTo>
                    <a:pt x="40957" y="100870"/>
                    <a:pt x="40100" y="97631"/>
                    <a:pt x="39528" y="94869"/>
                  </a:cubicBezTo>
                  <a:cubicBezTo>
                    <a:pt x="37814" y="87820"/>
                    <a:pt x="37147" y="84867"/>
                    <a:pt x="32385" y="79248"/>
                  </a:cubicBezTo>
                  <a:cubicBezTo>
                    <a:pt x="24289" y="69532"/>
                    <a:pt x="26765" y="52673"/>
                    <a:pt x="29146" y="46482"/>
                  </a:cubicBezTo>
                  <a:cubicBezTo>
                    <a:pt x="30766" y="42291"/>
                    <a:pt x="34099" y="40481"/>
                    <a:pt x="37052" y="38862"/>
                  </a:cubicBezTo>
                  <a:cubicBezTo>
                    <a:pt x="39719" y="37433"/>
                    <a:pt x="41434" y="36385"/>
                    <a:pt x="42291" y="34290"/>
                  </a:cubicBezTo>
                  <a:cubicBezTo>
                    <a:pt x="43243" y="32004"/>
                    <a:pt x="44768" y="29718"/>
                    <a:pt x="46482" y="27337"/>
                  </a:cubicBezTo>
                  <a:cubicBezTo>
                    <a:pt x="49625" y="23241"/>
                    <a:pt x="52864" y="18669"/>
                    <a:pt x="51816" y="13716"/>
                  </a:cubicBezTo>
                  <a:close/>
                </a:path>
              </a:pathLst>
            </a:custGeom>
            <a:solidFill>
              <a:srgbClr val="002A8B"/>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89" name="Google Shape;89;p14"/>
            <p:cNvSpPr/>
            <p:nvPr/>
          </p:nvSpPr>
          <p:spPr>
            <a:xfrm>
              <a:off x="11220281" y="2868776"/>
              <a:ext cx="334327" cy="707231"/>
            </a:xfrm>
            <a:custGeom>
              <a:avLst/>
              <a:gdLst/>
              <a:ahLst/>
              <a:cxnLst/>
              <a:rect l="l" t="t" r="r" b="b"/>
              <a:pathLst>
                <a:path w="247650" h="523875" extrusionOk="0">
                  <a:moveTo>
                    <a:pt x="204781" y="81915"/>
                  </a:moveTo>
                  <a:lnTo>
                    <a:pt x="203162" y="80581"/>
                  </a:lnTo>
                  <a:cubicBezTo>
                    <a:pt x="199352" y="77343"/>
                    <a:pt x="198304" y="72009"/>
                    <a:pt x="195827" y="59150"/>
                  </a:cubicBezTo>
                  <a:lnTo>
                    <a:pt x="195542" y="57817"/>
                  </a:lnTo>
                  <a:cubicBezTo>
                    <a:pt x="193256" y="46292"/>
                    <a:pt x="180968" y="43624"/>
                    <a:pt x="172872" y="41815"/>
                  </a:cubicBezTo>
                  <a:cubicBezTo>
                    <a:pt x="165157" y="40100"/>
                    <a:pt x="77146" y="13716"/>
                    <a:pt x="55239" y="7144"/>
                  </a:cubicBezTo>
                  <a:cubicBezTo>
                    <a:pt x="56096" y="12859"/>
                    <a:pt x="53238" y="19240"/>
                    <a:pt x="51333" y="23336"/>
                  </a:cubicBezTo>
                  <a:cubicBezTo>
                    <a:pt x="50666" y="24670"/>
                    <a:pt x="49905" y="26384"/>
                    <a:pt x="49809" y="26956"/>
                  </a:cubicBezTo>
                  <a:cubicBezTo>
                    <a:pt x="50285" y="29813"/>
                    <a:pt x="49333" y="42672"/>
                    <a:pt x="45714" y="47815"/>
                  </a:cubicBezTo>
                  <a:cubicBezTo>
                    <a:pt x="44761" y="49244"/>
                    <a:pt x="43427" y="50578"/>
                    <a:pt x="41999" y="52102"/>
                  </a:cubicBezTo>
                  <a:cubicBezTo>
                    <a:pt x="38951" y="55340"/>
                    <a:pt x="35426" y="58960"/>
                    <a:pt x="35617" y="62770"/>
                  </a:cubicBezTo>
                  <a:cubicBezTo>
                    <a:pt x="35903" y="69723"/>
                    <a:pt x="32950" y="81724"/>
                    <a:pt x="29711" y="87630"/>
                  </a:cubicBezTo>
                  <a:cubicBezTo>
                    <a:pt x="28092" y="90583"/>
                    <a:pt x="24759" y="92773"/>
                    <a:pt x="21615" y="94964"/>
                  </a:cubicBezTo>
                  <a:cubicBezTo>
                    <a:pt x="19234" y="96583"/>
                    <a:pt x="15996" y="98774"/>
                    <a:pt x="15805" y="100108"/>
                  </a:cubicBezTo>
                  <a:lnTo>
                    <a:pt x="15614" y="101155"/>
                  </a:lnTo>
                  <a:cubicBezTo>
                    <a:pt x="15043" y="104584"/>
                    <a:pt x="14567" y="107347"/>
                    <a:pt x="26282" y="115252"/>
                  </a:cubicBezTo>
                  <a:cubicBezTo>
                    <a:pt x="31140" y="118586"/>
                    <a:pt x="33617" y="122110"/>
                    <a:pt x="33712" y="126016"/>
                  </a:cubicBezTo>
                  <a:cubicBezTo>
                    <a:pt x="33807" y="131731"/>
                    <a:pt x="28473" y="135826"/>
                    <a:pt x="26473" y="137350"/>
                  </a:cubicBezTo>
                  <a:lnTo>
                    <a:pt x="25901" y="137731"/>
                  </a:lnTo>
                  <a:cubicBezTo>
                    <a:pt x="25521" y="138113"/>
                    <a:pt x="24568" y="138874"/>
                    <a:pt x="23139" y="139922"/>
                  </a:cubicBezTo>
                  <a:cubicBezTo>
                    <a:pt x="19710" y="142494"/>
                    <a:pt x="13900" y="146875"/>
                    <a:pt x="8947" y="151733"/>
                  </a:cubicBezTo>
                  <a:cubicBezTo>
                    <a:pt x="4566" y="156019"/>
                    <a:pt x="8947" y="163354"/>
                    <a:pt x="13805" y="170117"/>
                  </a:cubicBezTo>
                  <a:lnTo>
                    <a:pt x="14757" y="171355"/>
                  </a:lnTo>
                  <a:cubicBezTo>
                    <a:pt x="17329" y="175069"/>
                    <a:pt x="33997" y="191929"/>
                    <a:pt x="44951" y="198215"/>
                  </a:cubicBezTo>
                  <a:cubicBezTo>
                    <a:pt x="54286" y="203549"/>
                    <a:pt x="59144" y="211169"/>
                    <a:pt x="62287" y="216217"/>
                  </a:cubicBezTo>
                  <a:cubicBezTo>
                    <a:pt x="63144" y="217551"/>
                    <a:pt x="63811" y="218599"/>
                    <a:pt x="64478" y="219551"/>
                  </a:cubicBezTo>
                  <a:cubicBezTo>
                    <a:pt x="65621" y="221075"/>
                    <a:pt x="69526" y="222504"/>
                    <a:pt x="74003" y="224219"/>
                  </a:cubicBezTo>
                  <a:cubicBezTo>
                    <a:pt x="79241" y="226219"/>
                    <a:pt x="85814" y="228600"/>
                    <a:pt x="92767" y="232791"/>
                  </a:cubicBezTo>
                  <a:cubicBezTo>
                    <a:pt x="106006" y="240792"/>
                    <a:pt x="111722" y="248126"/>
                    <a:pt x="112579" y="258223"/>
                  </a:cubicBezTo>
                  <a:cubicBezTo>
                    <a:pt x="113150" y="264509"/>
                    <a:pt x="108769" y="268510"/>
                    <a:pt x="105340" y="271748"/>
                  </a:cubicBezTo>
                  <a:cubicBezTo>
                    <a:pt x="103149" y="273748"/>
                    <a:pt x="101149" y="275558"/>
                    <a:pt x="100577" y="277558"/>
                  </a:cubicBezTo>
                  <a:cubicBezTo>
                    <a:pt x="98482" y="284131"/>
                    <a:pt x="94291" y="293180"/>
                    <a:pt x="90576" y="297085"/>
                  </a:cubicBezTo>
                  <a:cubicBezTo>
                    <a:pt x="89814" y="297847"/>
                    <a:pt x="88957" y="298418"/>
                    <a:pt x="88099" y="299085"/>
                  </a:cubicBezTo>
                  <a:cubicBezTo>
                    <a:pt x="87052" y="299847"/>
                    <a:pt x="85718" y="300799"/>
                    <a:pt x="85718" y="301466"/>
                  </a:cubicBezTo>
                  <a:cubicBezTo>
                    <a:pt x="85718" y="301942"/>
                    <a:pt x="86100" y="303752"/>
                    <a:pt x="91529" y="308038"/>
                  </a:cubicBezTo>
                  <a:cubicBezTo>
                    <a:pt x="96767" y="312230"/>
                    <a:pt x="99149" y="316135"/>
                    <a:pt x="98577" y="320040"/>
                  </a:cubicBezTo>
                  <a:cubicBezTo>
                    <a:pt x="97815" y="325755"/>
                    <a:pt x="90957" y="328708"/>
                    <a:pt x="88671" y="329660"/>
                  </a:cubicBezTo>
                  <a:cubicBezTo>
                    <a:pt x="84575" y="331375"/>
                    <a:pt x="84004" y="337661"/>
                    <a:pt x="84575" y="347281"/>
                  </a:cubicBezTo>
                  <a:cubicBezTo>
                    <a:pt x="84957" y="355568"/>
                    <a:pt x="79623" y="357092"/>
                    <a:pt x="75812" y="358235"/>
                  </a:cubicBezTo>
                  <a:cubicBezTo>
                    <a:pt x="73717" y="358807"/>
                    <a:pt x="71812" y="359473"/>
                    <a:pt x="70288" y="360712"/>
                  </a:cubicBezTo>
                  <a:cubicBezTo>
                    <a:pt x="63335" y="366522"/>
                    <a:pt x="53619" y="357949"/>
                    <a:pt x="46571" y="351663"/>
                  </a:cubicBezTo>
                  <a:lnTo>
                    <a:pt x="45808" y="350996"/>
                  </a:lnTo>
                  <a:cubicBezTo>
                    <a:pt x="40189" y="346043"/>
                    <a:pt x="31998" y="346996"/>
                    <a:pt x="29711" y="349377"/>
                  </a:cubicBezTo>
                  <a:cubicBezTo>
                    <a:pt x="27330" y="351949"/>
                    <a:pt x="26758" y="354425"/>
                    <a:pt x="28473" y="363379"/>
                  </a:cubicBezTo>
                  <a:cubicBezTo>
                    <a:pt x="29902" y="370427"/>
                    <a:pt x="25711" y="376238"/>
                    <a:pt x="22282" y="381000"/>
                  </a:cubicBezTo>
                  <a:cubicBezTo>
                    <a:pt x="20758" y="383096"/>
                    <a:pt x="19329" y="385096"/>
                    <a:pt x="18662" y="386905"/>
                  </a:cubicBezTo>
                  <a:cubicBezTo>
                    <a:pt x="17805" y="389096"/>
                    <a:pt x="16472" y="390525"/>
                    <a:pt x="14947" y="391668"/>
                  </a:cubicBezTo>
                  <a:cubicBezTo>
                    <a:pt x="29235" y="410337"/>
                    <a:pt x="27235" y="413575"/>
                    <a:pt x="26473" y="414814"/>
                  </a:cubicBezTo>
                  <a:cubicBezTo>
                    <a:pt x="25235" y="416623"/>
                    <a:pt x="24854" y="417195"/>
                    <a:pt x="28092" y="423863"/>
                  </a:cubicBezTo>
                  <a:cubicBezTo>
                    <a:pt x="30092" y="427863"/>
                    <a:pt x="32092" y="432625"/>
                    <a:pt x="33997" y="437197"/>
                  </a:cubicBezTo>
                  <a:cubicBezTo>
                    <a:pt x="35331" y="440436"/>
                    <a:pt x="36665" y="443579"/>
                    <a:pt x="37998" y="446341"/>
                  </a:cubicBezTo>
                  <a:cubicBezTo>
                    <a:pt x="39427" y="449580"/>
                    <a:pt x="43142" y="450628"/>
                    <a:pt x="47428" y="451961"/>
                  </a:cubicBezTo>
                  <a:cubicBezTo>
                    <a:pt x="50285" y="452819"/>
                    <a:pt x="53143" y="453676"/>
                    <a:pt x="55715" y="455295"/>
                  </a:cubicBezTo>
                  <a:cubicBezTo>
                    <a:pt x="58096" y="456724"/>
                    <a:pt x="59810" y="457295"/>
                    <a:pt x="61525" y="457867"/>
                  </a:cubicBezTo>
                  <a:cubicBezTo>
                    <a:pt x="64097" y="458629"/>
                    <a:pt x="66478" y="459391"/>
                    <a:pt x="69240" y="462724"/>
                  </a:cubicBezTo>
                  <a:cubicBezTo>
                    <a:pt x="70574" y="464344"/>
                    <a:pt x="71907" y="466154"/>
                    <a:pt x="73146" y="467868"/>
                  </a:cubicBezTo>
                  <a:cubicBezTo>
                    <a:pt x="74003" y="469106"/>
                    <a:pt x="75241" y="470821"/>
                    <a:pt x="76098" y="471773"/>
                  </a:cubicBezTo>
                  <a:cubicBezTo>
                    <a:pt x="78670" y="469106"/>
                    <a:pt x="82289" y="467392"/>
                    <a:pt x="89433" y="469868"/>
                  </a:cubicBezTo>
                  <a:cubicBezTo>
                    <a:pt x="94577" y="471678"/>
                    <a:pt x="96958" y="478346"/>
                    <a:pt x="98767" y="483203"/>
                  </a:cubicBezTo>
                  <a:cubicBezTo>
                    <a:pt x="99053" y="484061"/>
                    <a:pt x="99434" y="485108"/>
                    <a:pt x="99816" y="485965"/>
                  </a:cubicBezTo>
                  <a:cubicBezTo>
                    <a:pt x="102578" y="484537"/>
                    <a:pt x="105626" y="485013"/>
                    <a:pt x="110864" y="486061"/>
                  </a:cubicBezTo>
                  <a:lnTo>
                    <a:pt x="112579" y="486346"/>
                  </a:lnTo>
                  <a:cubicBezTo>
                    <a:pt x="116198" y="487013"/>
                    <a:pt x="117341" y="485870"/>
                    <a:pt x="119151" y="484061"/>
                  </a:cubicBezTo>
                  <a:cubicBezTo>
                    <a:pt x="120199" y="483013"/>
                    <a:pt x="121437" y="481870"/>
                    <a:pt x="123057" y="481108"/>
                  </a:cubicBezTo>
                  <a:cubicBezTo>
                    <a:pt x="128581" y="478346"/>
                    <a:pt x="131724" y="480441"/>
                    <a:pt x="138011" y="484632"/>
                  </a:cubicBezTo>
                  <a:cubicBezTo>
                    <a:pt x="144202" y="488823"/>
                    <a:pt x="141916" y="495490"/>
                    <a:pt x="140297" y="499872"/>
                  </a:cubicBezTo>
                  <a:cubicBezTo>
                    <a:pt x="139821" y="501301"/>
                    <a:pt x="139344" y="502730"/>
                    <a:pt x="139249" y="503587"/>
                  </a:cubicBezTo>
                  <a:cubicBezTo>
                    <a:pt x="139154" y="505301"/>
                    <a:pt x="143059" y="508063"/>
                    <a:pt x="145155" y="509492"/>
                  </a:cubicBezTo>
                  <a:cubicBezTo>
                    <a:pt x="146488" y="510445"/>
                    <a:pt x="147726" y="511302"/>
                    <a:pt x="148393" y="511969"/>
                  </a:cubicBezTo>
                  <a:cubicBezTo>
                    <a:pt x="149060" y="512636"/>
                    <a:pt x="149726" y="513683"/>
                    <a:pt x="150583" y="515017"/>
                  </a:cubicBezTo>
                  <a:cubicBezTo>
                    <a:pt x="152584" y="518255"/>
                    <a:pt x="155823" y="523113"/>
                    <a:pt x="159632" y="522732"/>
                  </a:cubicBezTo>
                  <a:cubicBezTo>
                    <a:pt x="163252" y="522351"/>
                    <a:pt x="163919" y="519208"/>
                    <a:pt x="163919" y="512826"/>
                  </a:cubicBezTo>
                  <a:lnTo>
                    <a:pt x="163919" y="511397"/>
                  </a:lnTo>
                  <a:cubicBezTo>
                    <a:pt x="163919" y="509492"/>
                    <a:pt x="162871" y="506825"/>
                    <a:pt x="161728" y="504254"/>
                  </a:cubicBezTo>
                  <a:cubicBezTo>
                    <a:pt x="160490" y="501205"/>
                    <a:pt x="159251" y="498348"/>
                    <a:pt x="159347" y="495776"/>
                  </a:cubicBezTo>
                  <a:cubicBezTo>
                    <a:pt x="159442" y="492157"/>
                    <a:pt x="163156" y="489013"/>
                    <a:pt x="166681" y="485870"/>
                  </a:cubicBezTo>
                  <a:cubicBezTo>
                    <a:pt x="168205" y="484537"/>
                    <a:pt x="170110" y="482917"/>
                    <a:pt x="170586" y="482060"/>
                  </a:cubicBezTo>
                  <a:cubicBezTo>
                    <a:pt x="170586" y="481584"/>
                    <a:pt x="169539" y="480060"/>
                    <a:pt x="168872" y="478917"/>
                  </a:cubicBezTo>
                  <a:cubicBezTo>
                    <a:pt x="167157" y="476155"/>
                    <a:pt x="164966" y="472726"/>
                    <a:pt x="165633" y="468630"/>
                  </a:cubicBezTo>
                  <a:cubicBezTo>
                    <a:pt x="166300" y="464439"/>
                    <a:pt x="169824" y="461867"/>
                    <a:pt x="173920" y="458914"/>
                  </a:cubicBezTo>
                  <a:cubicBezTo>
                    <a:pt x="177063" y="456629"/>
                    <a:pt x="180492" y="454057"/>
                    <a:pt x="183445" y="450342"/>
                  </a:cubicBezTo>
                  <a:cubicBezTo>
                    <a:pt x="188683" y="443674"/>
                    <a:pt x="187446" y="435197"/>
                    <a:pt x="186588" y="429578"/>
                  </a:cubicBezTo>
                  <a:cubicBezTo>
                    <a:pt x="186493" y="428625"/>
                    <a:pt x="186302" y="427672"/>
                    <a:pt x="186207" y="426911"/>
                  </a:cubicBezTo>
                  <a:cubicBezTo>
                    <a:pt x="185826" y="423481"/>
                    <a:pt x="186779" y="420433"/>
                    <a:pt x="188779" y="418338"/>
                  </a:cubicBezTo>
                  <a:cubicBezTo>
                    <a:pt x="190684" y="416338"/>
                    <a:pt x="193351" y="415290"/>
                    <a:pt x="196399" y="415480"/>
                  </a:cubicBezTo>
                  <a:cubicBezTo>
                    <a:pt x="199923" y="415576"/>
                    <a:pt x="203352" y="417195"/>
                    <a:pt x="206400" y="418719"/>
                  </a:cubicBezTo>
                  <a:cubicBezTo>
                    <a:pt x="208019" y="419481"/>
                    <a:pt x="210115" y="420433"/>
                    <a:pt x="210972" y="420433"/>
                  </a:cubicBezTo>
                  <a:cubicBezTo>
                    <a:pt x="212591" y="420433"/>
                    <a:pt x="214020" y="420433"/>
                    <a:pt x="216782" y="408432"/>
                  </a:cubicBezTo>
                  <a:cubicBezTo>
                    <a:pt x="219926" y="394621"/>
                    <a:pt x="220783" y="392335"/>
                    <a:pt x="226498" y="381000"/>
                  </a:cubicBezTo>
                  <a:cubicBezTo>
                    <a:pt x="230689" y="372713"/>
                    <a:pt x="229736" y="369380"/>
                    <a:pt x="228498" y="364998"/>
                  </a:cubicBezTo>
                  <a:cubicBezTo>
                    <a:pt x="228212" y="363855"/>
                    <a:pt x="227832" y="362712"/>
                    <a:pt x="227641" y="361379"/>
                  </a:cubicBezTo>
                  <a:cubicBezTo>
                    <a:pt x="226022" y="352901"/>
                    <a:pt x="227927" y="346996"/>
                    <a:pt x="232499" y="346043"/>
                  </a:cubicBezTo>
                  <a:cubicBezTo>
                    <a:pt x="234022" y="345662"/>
                    <a:pt x="237166" y="342519"/>
                    <a:pt x="237547" y="340995"/>
                  </a:cubicBezTo>
                  <a:cubicBezTo>
                    <a:pt x="237452" y="340995"/>
                    <a:pt x="237166" y="340900"/>
                    <a:pt x="236690" y="340900"/>
                  </a:cubicBezTo>
                  <a:cubicBezTo>
                    <a:pt x="226212" y="340328"/>
                    <a:pt x="219545" y="334994"/>
                    <a:pt x="218687" y="326612"/>
                  </a:cubicBezTo>
                  <a:cubicBezTo>
                    <a:pt x="218021" y="319754"/>
                    <a:pt x="222307" y="315754"/>
                    <a:pt x="227260" y="311182"/>
                  </a:cubicBezTo>
                  <a:cubicBezTo>
                    <a:pt x="229355" y="309277"/>
                    <a:pt x="231641" y="307086"/>
                    <a:pt x="233832" y="304514"/>
                  </a:cubicBezTo>
                  <a:cubicBezTo>
                    <a:pt x="240499" y="296799"/>
                    <a:pt x="243167" y="290608"/>
                    <a:pt x="242214" y="285083"/>
                  </a:cubicBezTo>
                  <a:cubicBezTo>
                    <a:pt x="241928" y="283273"/>
                    <a:pt x="238976" y="282797"/>
                    <a:pt x="234689" y="282321"/>
                  </a:cubicBezTo>
                  <a:cubicBezTo>
                    <a:pt x="232117" y="282035"/>
                    <a:pt x="229355" y="281749"/>
                    <a:pt x="227260" y="280797"/>
                  </a:cubicBezTo>
                  <a:cubicBezTo>
                    <a:pt x="220973" y="278035"/>
                    <a:pt x="219545" y="268986"/>
                    <a:pt x="218307" y="258318"/>
                  </a:cubicBezTo>
                  <a:cubicBezTo>
                    <a:pt x="217735" y="253079"/>
                    <a:pt x="220973" y="247745"/>
                    <a:pt x="223926" y="242983"/>
                  </a:cubicBezTo>
                  <a:cubicBezTo>
                    <a:pt x="226593" y="238601"/>
                    <a:pt x="229165" y="234505"/>
                    <a:pt x="227832" y="232124"/>
                  </a:cubicBezTo>
                  <a:cubicBezTo>
                    <a:pt x="223831" y="225076"/>
                    <a:pt x="224021" y="217170"/>
                    <a:pt x="224307" y="208121"/>
                  </a:cubicBezTo>
                  <a:lnTo>
                    <a:pt x="224402" y="206121"/>
                  </a:lnTo>
                  <a:cubicBezTo>
                    <a:pt x="224688" y="197453"/>
                    <a:pt x="222116" y="194500"/>
                    <a:pt x="218973" y="190881"/>
                  </a:cubicBezTo>
                  <a:cubicBezTo>
                    <a:pt x="215259" y="186499"/>
                    <a:pt x="207448" y="182499"/>
                    <a:pt x="205734" y="182975"/>
                  </a:cubicBezTo>
                  <a:cubicBezTo>
                    <a:pt x="205543" y="183071"/>
                    <a:pt x="185159" y="188309"/>
                    <a:pt x="181826" y="184594"/>
                  </a:cubicBezTo>
                  <a:cubicBezTo>
                    <a:pt x="179444" y="181927"/>
                    <a:pt x="178492" y="176879"/>
                    <a:pt x="179444" y="172212"/>
                  </a:cubicBezTo>
                  <a:cubicBezTo>
                    <a:pt x="180111" y="168688"/>
                    <a:pt x="184398" y="165354"/>
                    <a:pt x="190303" y="161068"/>
                  </a:cubicBezTo>
                  <a:cubicBezTo>
                    <a:pt x="192303" y="159639"/>
                    <a:pt x="194208" y="158210"/>
                    <a:pt x="195161" y="157258"/>
                  </a:cubicBezTo>
                  <a:cubicBezTo>
                    <a:pt x="197542" y="154876"/>
                    <a:pt x="198971" y="146494"/>
                    <a:pt x="196113" y="142113"/>
                  </a:cubicBezTo>
                  <a:cubicBezTo>
                    <a:pt x="192494" y="136493"/>
                    <a:pt x="197065" y="130397"/>
                    <a:pt x="200400" y="125921"/>
                  </a:cubicBezTo>
                  <a:cubicBezTo>
                    <a:pt x="201066" y="125063"/>
                    <a:pt x="201638" y="124206"/>
                    <a:pt x="202209" y="123444"/>
                  </a:cubicBezTo>
                  <a:cubicBezTo>
                    <a:pt x="204971" y="119253"/>
                    <a:pt x="214877" y="97346"/>
                    <a:pt x="215544" y="93726"/>
                  </a:cubicBezTo>
                  <a:cubicBezTo>
                    <a:pt x="215735" y="92107"/>
                    <a:pt x="213830" y="89249"/>
                    <a:pt x="204781" y="81915"/>
                  </a:cubicBezTo>
                  <a:close/>
                </a:path>
              </a:pathLst>
            </a:custGeom>
            <a:solidFill>
              <a:srgbClr val="002B8B"/>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90" name="Google Shape;90;p14"/>
            <p:cNvSpPr/>
            <p:nvPr/>
          </p:nvSpPr>
          <p:spPr>
            <a:xfrm>
              <a:off x="10174693" y="1748751"/>
              <a:ext cx="1414463" cy="1234440"/>
            </a:xfrm>
            <a:custGeom>
              <a:avLst/>
              <a:gdLst/>
              <a:ahLst/>
              <a:cxnLst/>
              <a:rect l="l" t="t" r="r" b="b"/>
              <a:pathLst>
                <a:path w="1047750" h="914400" extrusionOk="0">
                  <a:moveTo>
                    <a:pt x="1029748" y="821246"/>
                  </a:moveTo>
                  <a:cubicBezTo>
                    <a:pt x="1030128" y="819340"/>
                    <a:pt x="1030414" y="817245"/>
                    <a:pt x="1030605" y="814578"/>
                  </a:cubicBezTo>
                  <a:cubicBezTo>
                    <a:pt x="1030795" y="810577"/>
                    <a:pt x="1030224" y="810387"/>
                    <a:pt x="1028223" y="809720"/>
                  </a:cubicBezTo>
                  <a:cubicBezTo>
                    <a:pt x="1026414" y="809149"/>
                    <a:pt x="1024032" y="808387"/>
                    <a:pt x="1022032" y="805339"/>
                  </a:cubicBezTo>
                  <a:cubicBezTo>
                    <a:pt x="1019651" y="801814"/>
                    <a:pt x="1018889" y="798957"/>
                    <a:pt x="1017365" y="792766"/>
                  </a:cubicBezTo>
                  <a:cubicBezTo>
                    <a:pt x="1016222" y="788194"/>
                    <a:pt x="1014507" y="781240"/>
                    <a:pt x="1011174" y="770477"/>
                  </a:cubicBezTo>
                  <a:cubicBezTo>
                    <a:pt x="1004982" y="750380"/>
                    <a:pt x="1004792" y="742664"/>
                    <a:pt x="1004506" y="730758"/>
                  </a:cubicBezTo>
                  <a:cubicBezTo>
                    <a:pt x="1004411" y="727710"/>
                    <a:pt x="1004411" y="724376"/>
                    <a:pt x="1004221" y="720376"/>
                  </a:cubicBezTo>
                  <a:cubicBezTo>
                    <a:pt x="1003649" y="708660"/>
                    <a:pt x="1002030" y="703326"/>
                    <a:pt x="998981" y="693610"/>
                  </a:cubicBezTo>
                  <a:cubicBezTo>
                    <a:pt x="997172" y="687705"/>
                    <a:pt x="994886" y="680276"/>
                    <a:pt x="992124" y="669036"/>
                  </a:cubicBezTo>
                  <a:cubicBezTo>
                    <a:pt x="991362" y="666083"/>
                    <a:pt x="990885" y="663130"/>
                    <a:pt x="990409" y="660178"/>
                  </a:cubicBezTo>
                  <a:cubicBezTo>
                    <a:pt x="990409" y="660082"/>
                    <a:pt x="990219" y="659987"/>
                    <a:pt x="990219" y="659892"/>
                  </a:cubicBezTo>
                  <a:cubicBezTo>
                    <a:pt x="990219" y="659701"/>
                    <a:pt x="990314" y="659606"/>
                    <a:pt x="990219" y="659416"/>
                  </a:cubicBezTo>
                  <a:cubicBezTo>
                    <a:pt x="987361" y="642652"/>
                    <a:pt x="986980" y="625316"/>
                    <a:pt x="986885" y="608362"/>
                  </a:cubicBezTo>
                  <a:cubicBezTo>
                    <a:pt x="986790" y="597408"/>
                    <a:pt x="986694" y="586168"/>
                    <a:pt x="985838" y="575405"/>
                  </a:cubicBezTo>
                  <a:cubicBezTo>
                    <a:pt x="983361" y="543973"/>
                    <a:pt x="979551" y="496919"/>
                    <a:pt x="979741" y="464630"/>
                  </a:cubicBezTo>
                  <a:cubicBezTo>
                    <a:pt x="979837" y="444913"/>
                    <a:pt x="974884" y="434245"/>
                    <a:pt x="969073" y="421957"/>
                  </a:cubicBezTo>
                  <a:cubicBezTo>
                    <a:pt x="965549" y="414433"/>
                    <a:pt x="961930" y="406717"/>
                    <a:pt x="958977" y="396145"/>
                  </a:cubicBezTo>
                  <a:cubicBezTo>
                    <a:pt x="954214" y="379000"/>
                    <a:pt x="952405" y="360140"/>
                    <a:pt x="950880" y="343567"/>
                  </a:cubicBezTo>
                  <a:cubicBezTo>
                    <a:pt x="949928" y="332994"/>
                    <a:pt x="949071" y="323755"/>
                    <a:pt x="947547" y="316992"/>
                  </a:cubicBezTo>
                  <a:cubicBezTo>
                    <a:pt x="945642" y="308324"/>
                    <a:pt x="938784" y="306419"/>
                    <a:pt x="931545" y="304324"/>
                  </a:cubicBezTo>
                  <a:cubicBezTo>
                    <a:pt x="925734" y="302705"/>
                    <a:pt x="919734" y="300990"/>
                    <a:pt x="917734" y="295180"/>
                  </a:cubicBezTo>
                  <a:cubicBezTo>
                    <a:pt x="916305" y="291179"/>
                    <a:pt x="917448" y="286036"/>
                    <a:pt x="918590" y="280702"/>
                  </a:cubicBezTo>
                  <a:cubicBezTo>
                    <a:pt x="921067" y="269462"/>
                    <a:pt x="923639" y="257746"/>
                    <a:pt x="908018" y="250126"/>
                  </a:cubicBezTo>
                  <a:cubicBezTo>
                    <a:pt x="880586" y="236601"/>
                    <a:pt x="883062" y="209931"/>
                    <a:pt x="885253" y="186500"/>
                  </a:cubicBezTo>
                  <a:cubicBezTo>
                    <a:pt x="887539" y="162496"/>
                    <a:pt x="884777" y="131540"/>
                    <a:pt x="878491" y="109442"/>
                  </a:cubicBezTo>
                  <a:cubicBezTo>
                    <a:pt x="875919" y="100489"/>
                    <a:pt x="870394" y="94297"/>
                    <a:pt x="864965" y="88297"/>
                  </a:cubicBezTo>
                  <a:cubicBezTo>
                    <a:pt x="857726" y="80296"/>
                    <a:pt x="850201" y="72009"/>
                    <a:pt x="850678" y="57531"/>
                  </a:cubicBezTo>
                  <a:cubicBezTo>
                    <a:pt x="851249" y="38481"/>
                    <a:pt x="851439" y="15430"/>
                    <a:pt x="851535" y="7144"/>
                  </a:cubicBezTo>
                  <a:cubicBezTo>
                    <a:pt x="774287" y="27718"/>
                    <a:pt x="708850" y="45244"/>
                    <a:pt x="704755" y="46387"/>
                  </a:cubicBezTo>
                  <a:lnTo>
                    <a:pt x="702564" y="46958"/>
                  </a:lnTo>
                  <a:cubicBezTo>
                    <a:pt x="692086" y="50006"/>
                    <a:pt x="676180" y="54483"/>
                    <a:pt x="661797" y="57150"/>
                  </a:cubicBezTo>
                  <a:cubicBezTo>
                    <a:pt x="647509" y="59722"/>
                    <a:pt x="645700" y="61722"/>
                    <a:pt x="638365" y="70294"/>
                  </a:cubicBezTo>
                  <a:cubicBezTo>
                    <a:pt x="634174" y="75057"/>
                    <a:pt x="629031" y="76962"/>
                    <a:pt x="623982" y="78676"/>
                  </a:cubicBezTo>
                  <a:cubicBezTo>
                    <a:pt x="618458" y="80677"/>
                    <a:pt x="613219" y="82486"/>
                    <a:pt x="608933" y="87916"/>
                  </a:cubicBezTo>
                  <a:cubicBezTo>
                    <a:pt x="602646" y="95917"/>
                    <a:pt x="597598" y="99441"/>
                    <a:pt x="590645" y="104299"/>
                  </a:cubicBezTo>
                  <a:cubicBezTo>
                    <a:pt x="587502" y="106489"/>
                    <a:pt x="584073" y="108966"/>
                    <a:pt x="579787" y="112204"/>
                  </a:cubicBezTo>
                  <a:cubicBezTo>
                    <a:pt x="567594" y="121634"/>
                    <a:pt x="561498" y="130016"/>
                    <a:pt x="560737" y="138493"/>
                  </a:cubicBezTo>
                  <a:cubicBezTo>
                    <a:pt x="560165" y="145066"/>
                    <a:pt x="555784" y="152781"/>
                    <a:pt x="551212" y="160972"/>
                  </a:cubicBezTo>
                  <a:cubicBezTo>
                    <a:pt x="549497" y="164116"/>
                    <a:pt x="547688" y="167259"/>
                    <a:pt x="546259" y="170212"/>
                  </a:cubicBezTo>
                  <a:cubicBezTo>
                    <a:pt x="543401" y="176022"/>
                    <a:pt x="540734" y="184023"/>
                    <a:pt x="538734" y="190500"/>
                  </a:cubicBezTo>
                  <a:cubicBezTo>
                    <a:pt x="537019" y="195929"/>
                    <a:pt x="535591" y="200215"/>
                    <a:pt x="534352" y="202406"/>
                  </a:cubicBezTo>
                  <a:cubicBezTo>
                    <a:pt x="533495" y="203930"/>
                    <a:pt x="532543" y="206216"/>
                    <a:pt x="531400" y="208788"/>
                  </a:cubicBezTo>
                  <a:cubicBezTo>
                    <a:pt x="529114" y="214122"/>
                    <a:pt x="526161" y="220694"/>
                    <a:pt x="522922" y="224885"/>
                  </a:cubicBezTo>
                  <a:cubicBezTo>
                    <a:pt x="521017" y="227267"/>
                    <a:pt x="522065" y="230219"/>
                    <a:pt x="523970" y="234791"/>
                  </a:cubicBezTo>
                  <a:cubicBezTo>
                    <a:pt x="525208" y="237934"/>
                    <a:pt x="526542" y="241078"/>
                    <a:pt x="526542" y="244507"/>
                  </a:cubicBezTo>
                  <a:cubicBezTo>
                    <a:pt x="526542" y="251650"/>
                    <a:pt x="519017" y="254413"/>
                    <a:pt x="511778" y="257080"/>
                  </a:cubicBezTo>
                  <a:cubicBezTo>
                    <a:pt x="509301" y="257937"/>
                    <a:pt x="506825" y="258889"/>
                    <a:pt x="504730" y="259937"/>
                  </a:cubicBezTo>
                  <a:cubicBezTo>
                    <a:pt x="500157" y="262223"/>
                    <a:pt x="499872" y="264319"/>
                    <a:pt x="499300" y="268034"/>
                  </a:cubicBezTo>
                  <a:cubicBezTo>
                    <a:pt x="499014" y="269748"/>
                    <a:pt x="498729" y="271748"/>
                    <a:pt x="497967" y="273939"/>
                  </a:cubicBezTo>
                  <a:cubicBezTo>
                    <a:pt x="495585" y="280702"/>
                    <a:pt x="491394" y="283750"/>
                    <a:pt x="486441" y="287179"/>
                  </a:cubicBezTo>
                  <a:lnTo>
                    <a:pt x="485013" y="288131"/>
                  </a:lnTo>
                  <a:cubicBezTo>
                    <a:pt x="481584" y="290608"/>
                    <a:pt x="477488" y="291465"/>
                    <a:pt x="473487" y="292322"/>
                  </a:cubicBezTo>
                  <a:cubicBezTo>
                    <a:pt x="470535" y="292989"/>
                    <a:pt x="467773" y="293560"/>
                    <a:pt x="465296" y="294799"/>
                  </a:cubicBezTo>
                  <a:cubicBezTo>
                    <a:pt x="461676" y="296513"/>
                    <a:pt x="460153" y="302705"/>
                    <a:pt x="458724" y="308800"/>
                  </a:cubicBezTo>
                  <a:cubicBezTo>
                    <a:pt x="458152" y="311277"/>
                    <a:pt x="457485" y="313753"/>
                    <a:pt x="456723" y="316039"/>
                  </a:cubicBezTo>
                  <a:cubicBezTo>
                    <a:pt x="456152" y="317849"/>
                    <a:pt x="455866" y="320135"/>
                    <a:pt x="457866" y="321183"/>
                  </a:cubicBezTo>
                  <a:cubicBezTo>
                    <a:pt x="459200" y="321850"/>
                    <a:pt x="460629" y="321564"/>
                    <a:pt x="461105" y="321088"/>
                  </a:cubicBezTo>
                  <a:cubicBezTo>
                    <a:pt x="464344" y="316897"/>
                    <a:pt x="468439" y="314611"/>
                    <a:pt x="475297" y="313087"/>
                  </a:cubicBezTo>
                  <a:cubicBezTo>
                    <a:pt x="483584" y="311182"/>
                    <a:pt x="490728" y="318325"/>
                    <a:pt x="491014" y="318611"/>
                  </a:cubicBezTo>
                  <a:cubicBezTo>
                    <a:pt x="491871" y="319373"/>
                    <a:pt x="491966" y="320611"/>
                    <a:pt x="491394" y="321564"/>
                  </a:cubicBezTo>
                  <a:lnTo>
                    <a:pt x="484727" y="332422"/>
                  </a:lnTo>
                  <a:cubicBezTo>
                    <a:pt x="486632" y="332613"/>
                    <a:pt x="489013" y="332708"/>
                    <a:pt x="491299" y="332518"/>
                  </a:cubicBezTo>
                  <a:cubicBezTo>
                    <a:pt x="493585" y="332327"/>
                    <a:pt x="495585" y="331660"/>
                    <a:pt x="497586" y="331089"/>
                  </a:cubicBezTo>
                  <a:cubicBezTo>
                    <a:pt x="499776" y="330422"/>
                    <a:pt x="501967" y="329660"/>
                    <a:pt x="504444" y="329660"/>
                  </a:cubicBezTo>
                  <a:cubicBezTo>
                    <a:pt x="506825" y="329660"/>
                    <a:pt x="508159" y="330803"/>
                    <a:pt x="508921" y="331756"/>
                  </a:cubicBezTo>
                  <a:cubicBezTo>
                    <a:pt x="510540" y="333851"/>
                    <a:pt x="510540" y="337185"/>
                    <a:pt x="509111" y="342043"/>
                  </a:cubicBezTo>
                  <a:cubicBezTo>
                    <a:pt x="507682" y="346900"/>
                    <a:pt x="502253" y="347948"/>
                    <a:pt x="496633" y="349091"/>
                  </a:cubicBezTo>
                  <a:cubicBezTo>
                    <a:pt x="495205" y="349377"/>
                    <a:pt x="493776" y="349663"/>
                    <a:pt x="492347" y="350044"/>
                  </a:cubicBezTo>
                  <a:cubicBezTo>
                    <a:pt x="486346" y="351472"/>
                    <a:pt x="485203" y="352520"/>
                    <a:pt x="478631" y="358235"/>
                  </a:cubicBezTo>
                  <a:lnTo>
                    <a:pt x="476726" y="359855"/>
                  </a:lnTo>
                  <a:cubicBezTo>
                    <a:pt x="475488" y="360902"/>
                    <a:pt x="475012" y="362140"/>
                    <a:pt x="475012" y="363664"/>
                  </a:cubicBezTo>
                  <a:cubicBezTo>
                    <a:pt x="475106" y="369380"/>
                    <a:pt x="482727" y="377761"/>
                    <a:pt x="486251" y="380714"/>
                  </a:cubicBezTo>
                  <a:cubicBezTo>
                    <a:pt x="486441" y="380905"/>
                    <a:pt x="503872" y="395954"/>
                    <a:pt x="506063" y="407575"/>
                  </a:cubicBezTo>
                  <a:cubicBezTo>
                    <a:pt x="507396" y="415100"/>
                    <a:pt x="506825" y="428530"/>
                    <a:pt x="502158" y="434150"/>
                  </a:cubicBezTo>
                  <a:cubicBezTo>
                    <a:pt x="500253" y="436435"/>
                    <a:pt x="498253" y="436817"/>
                    <a:pt x="496824" y="436817"/>
                  </a:cubicBezTo>
                  <a:lnTo>
                    <a:pt x="495205" y="436817"/>
                  </a:lnTo>
                  <a:cubicBezTo>
                    <a:pt x="490061" y="436817"/>
                    <a:pt x="480346" y="436817"/>
                    <a:pt x="478250" y="438626"/>
                  </a:cubicBezTo>
                  <a:cubicBezTo>
                    <a:pt x="477869" y="439484"/>
                    <a:pt x="478250" y="444722"/>
                    <a:pt x="478536" y="448151"/>
                  </a:cubicBezTo>
                  <a:cubicBezTo>
                    <a:pt x="479107" y="456628"/>
                    <a:pt x="479774" y="464630"/>
                    <a:pt x="475773" y="467677"/>
                  </a:cubicBezTo>
                  <a:cubicBezTo>
                    <a:pt x="472344" y="470344"/>
                    <a:pt x="468820" y="470535"/>
                    <a:pt x="465105" y="470725"/>
                  </a:cubicBezTo>
                  <a:cubicBezTo>
                    <a:pt x="462343" y="470916"/>
                    <a:pt x="459581" y="471011"/>
                    <a:pt x="456343" y="472154"/>
                  </a:cubicBezTo>
                  <a:cubicBezTo>
                    <a:pt x="452532" y="473488"/>
                    <a:pt x="447865" y="477869"/>
                    <a:pt x="444150" y="481393"/>
                  </a:cubicBezTo>
                  <a:cubicBezTo>
                    <a:pt x="439483" y="485775"/>
                    <a:pt x="436721" y="488347"/>
                    <a:pt x="434054" y="488347"/>
                  </a:cubicBezTo>
                  <a:cubicBezTo>
                    <a:pt x="431482" y="488347"/>
                    <a:pt x="422148" y="495205"/>
                    <a:pt x="419766" y="500825"/>
                  </a:cubicBezTo>
                  <a:cubicBezTo>
                    <a:pt x="419100" y="502348"/>
                    <a:pt x="418814" y="503587"/>
                    <a:pt x="418528" y="504825"/>
                  </a:cubicBezTo>
                  <a:cubicBezTo>
                    <a:pt x="417576" y="508540"/>
                    <a:pt x="416814" y="512064"/>
                    <a:pt x="408908" y="517779"/>
                  </a:cubicBezTo>
                  <a:cubicBezTo>
                    <a:pt x="399478" y="524637"/>
                    <a:pt x="386334" y="517684"/>
                    <a:pt x="380047" y="514255"/>
                  </a:cubicBezTo>
                  <a:cubicBezTo>
                    <a:pt x="379000" y="513683"/>
                    <a:pt x="378047" y="513112"/>
                    <a:pt x="377380" y="512921"/>
                  </a:cubicBezTo>
                  <a:lnTo>
                    <a:pt x="376809" y="512635"/>
                  </a:lnTo>
                  <a:cubicBezTo>
                    <a:pt x="372523" y="510826"/>
                    <a:pt x="366140" y="507968"/>
                    <a:pt x="351281" y="511016"/>
                  </a:cubicBezTo>
                  <a:cubicBezTo>
                    <a:pt x="338423" y="513588"/>
                    <a:pt x="335184" y="521684"/>
                    <a:pt x="332041" y="529495"/>
                  </a:cubicBezTo>
                  <a:cubicBezTo>
                    <a:pt x="331470" y="530828"/>
                    <a:pt x="330994" y="532067"/>
                    <a:pt x="330517" y="533209"/>
                  </a:cubicBezTo>
                  <a:cubicBezTo>
                    <a:pt x="327660" y="539496"/>
                    <a:pt x="322230" y="544163"/>
                    <a:pt x="316896" y="544735"/>
                  </a:cubicBezTo>
                  <a:cubicBezTo>
                    <a:pt x="313181" y="545116"/>
                    <a:pt x="309753" y="543497"/>
                    <a:pt x="307276" y="540258"/>
                  </a:cubicBezTo>
                  <a:cubicBezTo>
                    <a:pt x="302037" y="533114"/>
                    <a:pt x="295941" y="531019"/>
                    <a:pt x="289655" y="529304"/>
                  </a:cubicBezTo>
                  <a:cubicBezTo>
                    <a:pt x="282892" y="527494"/>
                    <a:pt x="268509" y="526066"/>
                    <a:pt x="260128" y="527876"/>
                  </a:cubicBezTo>
                  <a:cubicBezTo>
                    <a:pt x="249650" y="530161"/>
                    <a:pt x="224694" y="528256"/>
                    <a:pt x="205835" y="525589"/>
                  </a:cubicBezTo>
                  <a:cubicBezTo>
                    <a:pt x="186214" y="522827"/>
                    <a:pt x="161163" y="533305"/>
                    <a:pt x="157448" y="538353"/>
                  </a:cubicBezTo>
                  <a:cubicBezTo>
                    <a:pt x="152590" y="544925"/>
                    <a:pt x="129159" y="559880"/>
                    <a:pt x="114966" y="565404"/>
                  </a:cubicBezTo>
                  <a:cubicBezTo>
                    <a:pt x="100393" y="571119"/>
                    <a:pt x="84772" y="579882"/>
                    <a:pt x="81819" y="582454"/>
                  </a:cubicBezTo>
                  <a:cubicBezTo>
                    <a:pt x="80676" y="583501"/>
                    <a:pt x="84487" y="590645"/>
                    <a:pt x="86773" y="595027"/>
                  </a:cubicBezTo>
                  <a:cubicBezTo>
                    <a:pt x="87916" y="597218"/>
                    <a:pt x="89154" y="599503"/>
                    <a:pt x="90392" y="601885"/>
                  </a:cubicBezTo>
                  <a:cubicBezTo>
                    <a:pt x="93821" y="608743"/>
                    <a:pt x="95345" y="611981"/>
                    <a:pt x="97155" y="615886"/>
                  </a:cubicBezTo>
                  <a:cubicBezTo>
                    <a:pt x="98203" y="618172"/>
                    <a:pt x="99346" y="620649"/>
                    <a:pt x="101155" y="624268"/>
                  </a:cubicBezTo>
                  <a:cubicBezTo>
                    <a:pt x="104394" y="631126"/>
                    <a:pt x="105156" y="636175"/>
                    <a:pt x="105823" y="639889"/>
                  </a:cubicBezTo>
                  <a:cubicBezTo>
                    <a:pt x="106108" y="641699"/>
                    <a:pt x="106299" y="643223"/>
                    <a:pt x="106775" y="644461"/>
                  </a:cubicBezTo>
                  <a:cubicBezTo>
                    <a:pt x="107822" y="645795"/>
                    <a:pt x="116014" y="647795"/>
                    <a:pt x="125158" y="648938"/>
                  </a:cubicBezTo>
                  <a:cubicBezTo>
                    <a:pt x="133445" y="648557"/>
                    <a:pt x="134874" y="655415"/>
                    <a:pt x="136017" y="661130"/>
                  </a:cubicBezTo>
                  <a:cubicBezTo>
                    <a:pt x="136303" y="662464"/>
                    <a:pt x="136493" y="663797"/>
                    <a:pt x="136874" y="665226"/>
                  </a:cubicBezTo>
                  <a:cubicBezTo>
                    <a:pt x="138589" y="672275"/>
                    <a:pt x="133731" y="681895"/>
                    <a:pt x="122205" y="693706"/>
                  </a:cubicBezTo>
                  <a:cubicBezTo>
                    <a:pt x="120300" y="695611"/>
                    <a:pt x="118110" y="696944"/>
                    <a:pt x="115919" y="698278"/>
                  </a:cubicBezTo>
                  <a:cubicBezTo>
                    <a:pt x="110299" y="701611"/>
                    <a:pt x="104584" y="705040"/>
                    <a:pt x="103822" y="718756"/>
                  </a:cubicBezTo>
                  <a:cubicBezTo>
                    <a:pt x="103060" y="733330"/>
                    <a:pt x="96393" y="739521"/>
                    <a:pt x="91535" y="743998"/>
                  </a:cubicBezTo>
                  <a:cubicBezTo>
                    <a:pt x="89249" y="746093"/>
                    <a:pt x="87344" y="747808"/>
                    <a:pt x="86582" y="749903"/>
                  </a:cubicBezTo>
                  <a:cubicBezTo>
                    <a:pt x="83534" y="758190"/>
                    <a:pt x="42957" y="782384"/>
                    <a:pt x="30575" y="789622"/>
                  </a:cubicBezTo>
                  <a:cubicBezTo>
                    <a:pt x="25432" y="792671"/>
                    <a:pt x="14954" y="799814"/>
                    <a:pt x="7144" y="806101"/>
                  </a:cubicBezTo>
                  <a:lnTo>
                    <a:pt x="16478" y="858393"/>
                  </a:lnTo>
                  <a:cubicBezTo>
                    <a:pt x="68103" y="848392"/>
                    <a:pt x="698944" y="726281"/>
                    <a:pt x="708850" y="725424"/>
                  </a:cubicBezTo>
                  <a:cubicBezTo>
                    <a:pt x="714470" y="724948"/>
                    <a:pt x="717804" y="727234"/>
                    <a:pt x="719709" y="729139"/>
                  </a:cubicBezTo>
                  <a:cubicBezTo>
                    <a:pt x="722662" y="732282"/>
                    <a:pt x="723709" y="736663"/>
                    <a:pt x="723519" y="738568"/>
                  </a:cubicBezTo>
                  <a:cubicBezTo>
                    <a:pt x="723423" y="739045"/>
                    <a:pt x="723328" y="739711"/>
                    <a:pt x="723138" y="740473"/>
                  </a:cubicBezTo>
                  <a:cubicBezTo>
                    <a:pt x="722566" y="743045"/>
                    <a:pt x="721519" y="747331"/>
                    <a:pt x="723138" y="750951"/>
                  </a:cubicBezTo>
                  <a:cubicBezTo>
                    <a:pt x="724185" y="753332"/>
                    <a:pt x="727710" y="752951"/>
                    <a:pt x="731520" y="752284"/>
                  </a:cubicBezTo>
                  <a:cubicBezTo>
                    <a:pt x="732663" y="752094"/>
                    <a:pt x="733615" y="751903"/>
                    <a:pt x="734282" y="751903"/>
                  </a:cubicBezTo>
                  <a:cubicBezTo>
                    <a:pt x="734473" y="751713"/>
                    <a:pt x="735616" y="750475"/>
                    <a:pt x="736473" y="749618"/>
                  </a:cubicBezTo>
                  <a:cubicBezTo>
                    <a:pt x="738854" y="747046"/>
                    <a:pt x="742093" y="743522"/>
                    <a:pt x="746855" y="742569"/>
                  </a:cubicBezTo>
                  <a:cubicBezTo>
                    <a:pt x="749522" y="741997"/>
                    <a:pt x="751713" y="742474"/>
                    <a:pt x="753427" y="743807"/>
                  </a:cubicBezTo>
                  <a:cubicBezTo>
                    <a:pt x="756952" y="746569"/>
                    <a:pt x="757523" y="752380"/>
                    <a:pt x="757904" y="759333"/>
                  </a:cubicBezTo>
                  <a:cubicBezTo>
                    <a:pt x="758094" y="763238"/>
                    <a:pt x="759523" y="767048"/>
                    <a:pt x="761047" y="771144"/>
                  </a:cubicBezTo>
                  <a:cubicBezTo>
                    <a:pt x="762952" y="776192"/>
                    <a:pt x="764857" y="781336"/>
                    <a:pt x="764667" y="787336"/>
                  </a:cubicBezTo>
                  <a:cubicBezTo>
                    <a:pt x="764476" y="796100"/>
                    <a:pt x="765429" y="798005"/>
                    <a:pt x="769810" y="807148"/>
                  </a:cubicBezTo>
                  <a:lnTo>
                    <a:pt x="771048" y="809720"/>
                  </a:lnTo>
                  <a:cubicBezTo>
                    <a:pt x="774001" y="815911"/>
                    <a:pt x="783241" y="819817"/>
                    <a:pt x="798385" y="821246"/>
                  </a:cubicBezTo>
                  <a:lnTo>
                    <a:pt x="799623" y="821341"/>
                  </a:lnTo>
                  <a:cubicBezTo>
                    <a:pt x="800005" y="821341"/>
                    <a:pt x="800576" y="821436"/>
                    <a:pt x="801243" y="821436"/>
                  </a:cubicBezTo>
                  <a:cubicBezTo>
                    <a:pt x="806100" y="821817"/>
                    <a:pt x="817626" y="822579"/>
                    <a:pt x="826103" y="829247"/>
                  </a:cubicBezTo>
                  <a:cubicBezTo>
                    <a:pt x="826675" y="829627"/>
                    <a:pt x="826960" y="830104"/>
                    <a:pt x="827341" y="830580"/>
                  </a:cubicBezTo>
                  <a:cubicBezTo>
                    <a:pt x="835247" y="832961"/>
                    <a:pt x="940784" y="864680"/>
                    <a:pt x="948594" y="866394"/>
                  </a:cubicBezTo>
                  <a:cubicBezTo>
                    <a:pt x="957643" y="868394"/>
                    <a:pt x="972407" y="871538"/>
                    <a:pt x="975264" y="886301"/>
                  </a:cubicBezTo>
                  <a:lnTo>
                    <a:pt x="975550" y="887635"/>
                  </a:lnTo>
                  <a:cubicBezTo>
                    <a:pt x="977741" y="898969"/>
                    <a:pt x="978789" y="904208"/>
                    <a:pt x="981265" y="906304"/>
                  </a:cubicBezTo>
                  <a:lnTo>
                    <a:pt x="982789" y="907542"/>
                  </a:lnTo>
                  <a:cubicBezTo>
                    <a:pt x="983170" y="907923"/>
                    <a:pt x="983456" y="908113"/>
                    <a:pt x="983837" y="908494"/>
                  </a:cubicBezTo>
                  <a:cubicBezTo>
                    <a:pt x="1006030" y="883730"/>
                    <a:pt x="1038225" y="847534"/>
                    <a:pt x="1039844" y="845058"/>
                  </a:cubicBezTo>
                  <a:cubicBezTo>
                    <a:pt x="1040416" y="844201"/>
                    <a:pt x="1041559" y="842772"/>
                    <a:pt x="1043082" y="841057"/>
                  </a:cubicBezTo>
                  <a:cubicBezTo>
                    <a:pt x="1041082" y="839819"/>
                    <a:pt x="1038130" y="837819"/>
                    <a:pt x="1034319" y="834771"/>
                  </a:cubicBezTo>
                  <a:cubicBezTo>
                    <a:pt x="1028223" y="830199"/>
                    <a:pt x="1028890" y="826294"/>
                    <a:pt x="1029748" y="821246"/>
                  </a:cubicBezTo>
                  <a:close/>
                </a:path>
              </a:pathLst>
            </a:custGeom>
            <a:solidFill>
              <a:srgbClr val="002B8B"/>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91" name="Google Shape;91;p14"/>
            <p:cNvSpPr/>
            <p:nvPr/>
          </p:nvSpPr>
          <p:spPr>
            <a:xfrm>
              <a:off x="10381700" y="3389894"/>
              <a:ext cx="1041559" cy="822960"/>
            </a:xfrm>
            <a:custGeom>
              <a:avLst/>
              <a:gdLst/>
              <a:ahLst/>
              <a:cxnLst/>
              <a:rect l="l" t="t" r="r" b="b"/>
              <a:pathLst>
                <a:path w="771525" h="609600" extrusionOk="0">
                  <a:moveTo>
                    <a:pt x="754856" y="268605"/>
                  </a:moveTo>
                  <a:cubicBezTo>
                    <a:pt x="753142" y="264986"/>
                    <a:pt x="753713" y="259271"/>
                    <a:pt x="756190" y="253555"/>
                  </a:cubicBezTo>
                  <a:lnTo>
                    <a:pt x="675608" y="272415"/>
                  </a:lnTo>
                  <a:cubicBezTo>
                    <a:pt x="675418" y="272415"/>
                    <a:pt x="675227" y="272510"/>
                    <a:pt x="675037" y="272510"/>
                  </a:cubicBezTo>
                  <a:cubicBezTo>
                    <a:pt x="673989" y="272510"/>
                    <a:pt x="673036" y="271844"/>
                    <a:pt x="672655" y="270700"/>
                  </a:cubicBezTo>
                  <a:lnTo>
                    <a:pt x="596265" y="7144"/>
                  </a:lnTo>
                  <a:cubicBezTo>
                    <a:pt x="594170" y="9334"/>
                    <a:pt x="592741" y="10382"/>
                    <a:pt x="592645" y="10478"/>
                  </a:cubicBezTo>
                  <a:cubicBezTo>
                    <a:pt x="592360" y="10668"/>
                    <a:pt x="592074" y="10763"/>
                    <a:pt x="591788" y="10858"/>
                  </a:cubicBezTo>
                  <a:lnTo>
                    <a:pt x="7144" y="127635"/>
                  </a:lnTo>
                  <a:cubicBezTo>
                    <a:pt x="9810" y="144971"/>
                    <a:pt x="19241" y="206312"/>
                    <a:pt x="17336" y="212503"/>
                  </a:cubicBezTo>
                  <a:cubicBezTo>
                    <a:pt x="16002" y="216979"/>
                    <a:pt x="16002" y="224790"/>
                    <a:pt x="18002" y="228409"/>
                  </a:cubicBezTo>
                  <a:cubicBezTo>
                    <a:pt x="18383" y="229171"/>
                    <a:pt x="18955" y="229648"/>
                    <a:pt x="19431" y="229743"/>
                  </a:cubicBezTo>
                  <a:cubicBezTo>
                    <a:pt x="22955" y="230600"/>
                    <a:pt x="28289" y="230600"/>
                    <a:pt x="34385" y="220599"/>
                  </a:cubicBezTo>
                  <a:cubicBezTo>
                    <a:pt x="40767" y="210026"/>
                    <a:pt x="43815" y="207454"/>
                    <a:pt x="55626" y="199644"/>
                  </a:cubicBezTo>
                  <a:cubicBezTo>
                    <a:pt x="61150" y="196024"/>
                    <a:pt x="62008" y="192214"/>
                    <a:pt x="62865" y="188214"/>
                  </a:cubicBezTo>
                  <a:cubicBezTo>
                    <a:pt x="63722" y="184499"/>
                    <a:pt x="64579" y="180308"/>
                    <a:pt x="69342" y="177070"/>
                  </a:cubicBezTo>
                  <a:lnTo>
                    <a:pt x="72866" y="174593"/>
                  </a:lnTo>
                  <a:cubicBezTo>
                    <a:pt x="82105" y="168212"/>
                    <a:pt x="99250" y="156305"/>
                    <a:pt x="106109" y="148876"/>
                  </a:cubicBezTo>
                  <a:cubicBezTo>
                    <a:pt x="108680" y="146113"/>
                    <a:pt x="110394" y="142970"/>
                    <a:pt x="112109" y="139922"/>
                  </a:cubicBezTo>
                  <a:cubicBezTo>
                    <a:pt x="115538" y="133826"/>
                    <a:pt x="118967" y="127635"/>
                    <a:pt x="128207" y="126873"/>
                  </a:cubicBezTo>
                  <a:cubicBezTo>
                    <a:pt x="135541" y="126302"/>
                    <a:pt x="142018" y="128492"/>
                    <a:pt x="147161" y="130302"/>
                  </a:cubicBezTo>
                  <a:cubicBezTo>
                    <a:pt x="150495" y="131445"/>
                    <a:pt x="153734" y="132493"/>
                    <a:pt x="155353" y="132207"/>
                  </a:cubicBezTo>
                  <a:cubicBezTo>
                    <a:pt x="160591" y="131064"/>
                    <a:pt x="176213" y="123634"/>
                    <a:pt x="185547" y="116586"/>
                  </a:cubicBezTo>
                  <a:cubicBezTo>
                    <a:pt x="193548" y="110585"/>
                    <a:pt x="210312" y="98107"/>
                    <a:pt x="230124" y="101537"/>
                  </a:cubicBezTo>
                  <a:cubicBezTo>
                    <a:pt x="249460" y="104870"/>
                    <a:pt x="257746" y="113729"/>
                    <a:pt x="262223" y="118491"/>
                  </a:cubicBezTo>
                  <a:cubicBezTo>
                    <a:pt x="264414" y="120777"/>
                    <a:pt x="266985" y="122111"/>
                    <a:pt x="269462" y="122111"/>
                  </a:cubicBezTo>
                  <a:cubicBezTo>
                    <a:pt x="269462" y="122111"/>
                    <a:pt x="269462" y="122111"/>
                    <a:pt x="269462" y="122111"/>
                  </a:cubicBezTo>
                  <a:cubicBezTo>
                    <a:pt x="271653" y="122111"/>
                    <a:pt x="273748" y="121063"/>
                    <a:pt x="275463" y="119253"/>
                  </a:cubicBezTo>
                  <a:cubicBezTo>
                    <a:pt x="277368" y="117157"/>
                    <a:pt x="277177" y="114014"/>
                    <a:pt x="276987" y="110966"/>
                  </a:cubicBezTo>
                  <a:cubicBezTo>
                    <a:pt x="276796" y="107823"/>
                    <a:pt x="276510" y="103918"/>
                    <a:pt x="280130" y="102679"/>
                  </a:cubicBezTo>
                  <a:lnTo>
                    <a:pt x="280892" y="102394"/>
                  </a:lnTo>
                  <a:cubicBezTo>
                    <a:pt x="283845" y="101346"/>
                    <a:pt x="288703" y="99536"/>
                    <a:pt x="292703" y="101727"/>
                  </a:cubicBezTo>
                  <a:cubicBezTo>
                    <a:pt x="295180" y="103061"/>
                    <a:pt x="296894" y="105632"/>
                    <a:pt x="297656" y="109252"/>
                  </a:cubicBezTo>
                  <a:cubicBezTo>
                    <a:pt x="298895" y="114681"/>
                    <a:pt x="298513" y="119348"/>
                    <a:pt x="298228" y="123158"/>
                  </a:cubicBezTo>
                  <a:cubicBezTo>
                    <a:pt x="297942" y="126397"/>
                    <a:pt x="297752" y="128969"/>
                    <a:pt x="298609" y="130492"/>
                  </a:cubicBezTo>
                  <a:cubicBezTo>
                    <a:pt x="299561" y="131921"/>
                    <a:pt x="301657" y="133159"/>
                    <a:pt x="303943" y="134398"/>
                  </a:cubicBezTo>
                  <a:cubicBezTo>
                    <a:pt x="307181" y="136207"/>
                    <a:pt x="310896" y="138303"/>
                    <a:pt x="312801" y="142113"/>
                  </a:cubicBezTo>
                  <a:cubicBezTo>
                    <a:pt x="315277" y="147256"/>
                    <a:pt x="314039" y="157258"/>
                    <a:pt x="313373" y="161639"/>
                  </a:cubicBezTo>
                  <a:cubicBezTo>
                    <a:pt x="318230" y="163354"/>
                    <a:pt x="321754" y="165545"/>
                    <a:pt x="323469" y="168021"/>
                  </a:cubicBezTo>
                  <a:cubicBezTo>
                    <a:pt x="324517" y="167735"/>
                    <a:pt x="326422" y="167069"/>
                    <a:pt x="327946" y="166592"/>
                  </a:cubicBezTo>
                  <a:cubicBezTo>
                    <a:pt x="335566" y="163830"/>
                    <a:pt x="347091" y="159639"/>
                    <a:pt x="351854" y="167926"/>
                  </a:cubicBezTo>
                  <a:cubicBezTo>
                    <a:pt x="353187" y="170307"/>
                    <a:pt x="354425" y="172117"/>
                    <a:pt x="355473" y="173546"/>
                  </a:cubicBezTo>
                  <a:cubicBezTo>
                    <a:pt x="358997" y="178594"/>
                    <a:pt x="360426" y="181165"/>
                    <a:pt x="356425" y="189166"/>
                  </a:cubicBezTo>
                  <a:lnTo>
                    <a:pt x="355854" y="190405"/>
                  </a:lnTo>
                  <a:cubicBezTo>
                    <a:pt x="353663" y="194691"/>
                    <a:pt x="351854" y="198311"/>
                    <a:pt x="352710" y="200120"/>
                  </a:cubicBezTo>
                  <a:cubicBezTo>
                    <a:pt x="353092" y="200978"/>
                    <a:pt x="354616" y="202216"/>
                    <a:pt x="359188" y="203168"/>
                  </a:cubicBezTo>
                  <a:cubicBezTo>
                    <a:pt x="371284" y="205835"/>
                    <a:pt x="381952" y="205645"/>
                    <a:pt x="386715" y="204311"/>
                  </a:cubicBezTo>
                  <a:cubicBezTo>
                    <a:pt x="395097" y="202025"/>
                    <a:pt x="410337" y="219361"/>
                    <a:pt x="410527" y="219551"/>
                  </a:cubicBezTo>
                  <a:cubicBezTo>
                    <a:pt x="411480" y="220694"/>
                    <a:pt x="414909" y="222504"/>
                    <a:pt x="418148" y="224219"/>
                  </a:cubicBezTo>
                  <a:cubicBezTo>
                    <a:pt x="427673" y="229267"/>
                    <a:pt x="440817" y="236220"/>
                    <a:pt x="438341" y="247459"/>
                  </a:cubicBezTo>
                  <a:cubicBezTo>
                    <a:pt x="436436" y="256222"/>
                    <a:pt x="433101" y="258985"/>
                    <a:pt x="430149" y="261366"/>
                  </a:cubicBezTo>
                  <a:cubicBezTo>
                    <a:pt x="428339" y="262890"/>
                    <a:pt x="426911" y="264033"/>
                    <a:pt x="425768" y="266795"/>
                  </a:cubicBezTo>
                  <a:cubicBezTo>
                    <a:pt x="424910" y="268891"/>
                    <a:pt x="424243" y="270415"/>
                    <a:pt x="423672" y="271653"/>
                  </a:cubicBezTo>
                  <a:cubicBezTo>
                    <a:pt x="422148" y="275177"/>
                    <a:pt x="421957" y="275463"/>
                    <a:pt x="422529" y="278225"/>
                  </a:cubicBezTo>
                  <a:cubicBezTo>
                    <a:pt x="423005" y="280416"/>
                    <a:pt x="422243" y="282797"/>
                    <a:pt x="420434" y="284797"/>
                  </a:cubicBezTo>
                  <a:cubicBezTo>
                    <a:pt x="420338" y="284893"/>
                    <a:pt x="420148" y="284988"/>
                    <a:pt x="419957" y="285179"/>
                  </a:cubicBezTo>
                  <a:cubicBezTo>
                    <a:pt x="421195" y="287464"/>
                    <a:pt x="422910" y="291846"/>
                    <a:pt x="423576" y="299656"/>
                  </a:cubicBezTo>
                  <a:cubicBezTo>
                    <a:pt x="424243" y="306133"/>
                    <a:pt x="422434" y="309944"/>
                    <a:pt x="421100" y="312611"/>
                  </a:cubicBezTo>
                  <a:cubicBezTo>
                    <a:pt x="419767" y="315278"/>
                    <a:pt x="419291" y="316421"/>
                    <a:pt x="421005" y="319278"/>
                  </a:cubicBezTo>
                  <a:cubicBezTo>
                    <a:pt x="422815" y="322326"/>
                    <a:pt x="424910" y="324040"/>
                    <a:pt x="426911" y="324326"/>
                  </a:cubicBezTo>
                  <a:cubicBezTo>
                    <a:pt x="428816" y="324612"/>
                    <a:pt x="430435" y="323469"/>
                    <a:pt x="431482" y="322516"/>
                  </a:cubicBezTo>
                  <a:cubicBezTo>
                    <a:pt x="437102" y="317087"/>
                    <a:pt x="445008" y="313277"/>
                    <a:pt x="450437" y="318706"/>
                  </a:cubicBezTo>
                  <a:cubicBezTo>
                    <a:pt x="451675" y="319945"/>
                    <a:pt x="452818" y="321373"/>
                    <a:pt x="454057" y="322897"/>
                  </a:cubicBezTo>
                  <a:cubicBezTo>
                    <a:pt x="457295" y="326803"/>
                    <a:pt x="460343" y="330232"/>
                    <a:pt x="464248" y="330422"/>
                  </a:cubicBezTo>
                  <a:cubicBezTo>
                    <a:pt x="466439" y="330422"/>
                    <a:pt x="468916" y="329374"/>
                    <a:pt x="471297" y="328422"/>
                  </a:cubicBezTo>
                  <a:cubicBezTo>
                    <a:pt x="475869" y="326612"/>
                    <a:pt x="481108" y="324517"/>
                    <a:pt x="485680" y="328517"/>
                  </a:cubicBezTo>
                  <a:cubicBezTo>
                    <a:pt x="489109" y="331565"/>
                    <a:pt x="488442" y="336423"/>
                    <a:pt x="487966" y="340328"/>
                  </a:cubicBezTo>
                  <a:cubicBezTo>
                    <a:pt x="487680" y="342329"/>
                    <a:pt x="487394" y="345091"/>
                    <a:pt x="488061" y="345853"/>
                  </a:cubicBezTo>
                  <a:cubicBezTo>
                    <a:pt x="488347" y="346138"/>
                    <a:pt x="489013" y="346234"/>
                    <a:pt x="489966" y="346234"/>
                  </a:cubicBezTo>
                  <a:cubicBezTo>
                    <a:pt x="493109" y="346138"/>
                    <a:pt x="496252" y="345567"/>
                    <a:pt x="499396" y="345091"/>
                  </a:cubicBezTo>
                  <a:cubicBezTo>
                    <a:pt x="506349" y="343948"/>
                    <a:pt x="512350" y="342995"/>
                    <a:pt x="515588" y="347186"/>
                  </a:cubicBezTo>
                  <a:lnTo>
                    <a:pt x="516636" y="348520"/>
                  </a:lnTo>
                  <a:cubicBezTo>
                    <a:pt x="520065" y="352996"/>
                    <a:pt x="523780" y="357949"/>
                    <a:pt x="532638" y="357378"/>
                  </a:cubicBezTo>
                  <a:cubicBezTo>
                    <a:pt x="537972" y="356997"/>
                    <a:pt x="540639" y="357378"/>
                    <a:pt x="542925" y="357664"/>
                  </a:cubicBezTo>
                  <a:cubicBezTo>
                    <a:pt x="545402" y="357949"/>
                    <a:pt x="547402" y="358235"/>
                    <a:pt x="552450" y="357473"/>
                  </a:cubicBezTo>
                  <a:cubicBezTo>
                    <a:pt x="560165" y="356330"/>
                    <a:pt x="563499" y="358807"/>
                    <a:pt x="566738" y="361188"/>
                  </a:cubicBezTo>
                  <a:cubicBezTo>
                    <a:pt x="568261" y="362331"/>
                    <a:pt x="569690" y="363379"/>
                    <a:pt x="571691" y="364141"/>
                  </a:cubicBezTo>
                  <a:cubicBezTo>
                    <a:pt x="572072" y="364236"/>
                    <a:pt x="573786" y="364903"/>
                    <a:pt x="574262" y="364046"/>
                  </a:cubicBezTo>
                  <a:cubicBezTo>
                    <a:pt x="574929" y="362903"/>
                    <a:pt x="574072" y="359950"/>
                    <a:pt x="570357" y="357378"/>
                  </a:cubicBezTo>
                  <a:cubicBezTo>
                    <a:pt x="568261" y="355949"/>
                    <a:pt x="566452" y="354806"/>
                    <a:pt x="564928" y="353854"/>
                  </a:cubicBezTo>
                  <a:cubicBezTo>
                    <a:pt x="560165" y="350901"/>
                    <a:pt x="556736" y="348805"/>
                    <a:pt x="554641" y="343281"/>
                  </a:cubicBezTo>
                  <a:cubicBezTo>
                    <a:pt x="553879" y="341090"/>
                    <a:pt x="551593" y="339662"/>
                    <a:pt x="549402" y="338328"/>
                  </a:cubicBezTo>
                  <a:cubicBezTo>
                    <a:pt x="546449" y="336423"/>
                    <a:pt x="542639" y="334042"/>
                    <a:pt x="543782" y="329470"/>
                  </a:cubicBezTo>
                  <a:cubicBezTo>
                    <a:pt x="544163" y="327850"/>
                    <a:pt x="544163" y="326803"/>
                    <a:pt x="544068" y="326041"/>
                  </a:cubicBezTo>
                  <a:cubicBezTo>
                    <a:pt x="543973" y="323183"/>
                    <a:pt x="545020" y="322040"/>
                    <a:pt x="547592" y="321183"/>
                  </a:cubicBezTo>
                  <a:cubicBezTo>
                    <a:pt x="547307" y="320802"/>
                    <a:pt x="546925" y="320516"/>
                    <a:pt x="546640" y="320230"/>
                  </a:cubicBezTo>
                  <a:cubicBezTo>
                    <a:pt x="544259" y="317754"/>
                    <a:pt x="541211" y="314706"/>
                    <a:pt x="541401" y="310991"/>
                  </a:cubicBezTo>
                  <a:cubicBezTo>
                    <a:pt x="541496" y="308705"/>
                    <a:pt x="538543" y="304800"/>
                    <a:pt x="535972" y="301276"/>
                  </a:cubicBezTo>
                  <a:cubicBezTo>
                    <a:pt x="533591" y="298037"/>
                    <a:pt x="531114" y="294704"/>
                    <a:pt x="529971" y="291465"/>
                  </a:cubicBezTo>
                  <a:cubicBezTo>
                    <a:pt x="529209" y="289274"/>
                    <a:pt x="528923" y="287083"/>
                    <a:pt x="528542" y="284893"/>
                  </a:cubicBezTo>
                  <a:cubicBezTo>
                    <a:pt x="527780" y="279749"/>
                    <a:pt x="527209" y="276796"/>
                    <a:pt x="523399" y="275368"/>
                  </a:cubicBezTo>
                  <a:cubicBezTo>
                    <a:pt x="516064" y="272605"/>
                    <a:pt x="511397" y="269367"/>
                    <a:pt x="508921" y="265557"/>
                  </a:cubicBezTo>
                  <a:cubicBezTo>
                    <a:pt x="507397" y="263080"/>
                    <a:pt x="507111" y="258032"/>
                    <a:pt x="508349" y="253841"/>
                  </a:cubicBezTo>
                  <a:cubicBezTo>
                    <a:pt x="509588" y="249746"/>
                    <a:pt x="511873" y="246793"/>
                    <a:pt x="515112" y="245173"/>
                  </a:cubicBezTo>
                  <a:cubicBezTo>
                    <a:pt x="519779" y="242983"/>
                    <a:pt x="521875" y="239173"/>
                    <a:pt x="521208" y="234029"/>
                  </a:cubicBezTo>
                  <a:cubicBezTo>
                    <a:pt x="521018" y="232505"/>
                    <a:pt x="520160" y="230314"/>
                    <a:pt x="519303" y="228124"/>
                  </a:cubicBezTo>
                  <a:cubicBezTo>
                    <a:pt x="517779" y="224409"/>
                    <a:pt x="516160" y="220313"/>
                    <a:pt x="516445" y="216313"/>
                  </a:cubicBezTo>
                  <a:cubicBezTo>
                    <a:pt x="516541" y="214217"/>
                    <a:pt x="517303" y="212312"/>
                    <a:pt x="517874" y="210598"/>
                  </a:cubicBezTo>
                  <a:cubicBezTo>
                    <a:pt x="518446" y="209074"/>
                    <a:pt x="519113" y="207169"/>
                    <a:pt x="518732" y="206597"/>
                  </a:cubicBezTo>
                  <a:cubicBezTo>
                    <a:pt x="518636" y="206407"/>
                    <a:pt x="518160" y="205930"/>
                    <a:pt x="516255" y="205454"/>
                  </a:cubicBezTo>
                  <a:cubicBezTo>
                    <a:pt x="514064" y="204978"/>
                    <a:pt x="512254" y="204692"/>
                    <a:pt x="510730" y="204502"/>
                  </a:cubicBezTo>
                  <a:cubicBezTo>
                    <a:pt x="506063" y="203835"/>
                    <a:pt x="502348" y="203263"/>
                    <a:pt x="498634" y="197929"/>
                  </a:cubicBezTo>
                  <a:cubicBezTo>
                    <a:pt x="497300" y="196024"/>
                    <a:pt x="495871" y="194405"/>
                    <a:pt x="494633" y="192881"/>
                  </a:cubicBezTo>
                  <a:cubicBezTo>
                    <a:pt x="491490" y="189166"/>
                    <a:pt x="488728" y="185928"/>
                    <a:pt x="488918" y="181832"/>
                  </a:cubicBezTo>
                  <a:cubicBezTo>
                    <a:pt x="489013" y="179737"/>
                    <a:pt x="490061" y="178117"/>
                    <a:pt x="491871" y="177165"/>
                  </a:cubicBezTo>
                  <a:cubicBezTo>
                    <a:pt x="495681" y="175165"/>
                    <a:pt x="501872" y="176879"/>
                    <a:pt x="506159" y="179356"/>
                  </a:cubicBezTo>
                  <a:cubicBezTo>
                    <a:pt x="507968" y="180404"/>
                    <a:pt x="509492" y="181546"/>
                    <a:pt x="511016" y="182689"/>
                  </a:cubicBezTo>
                  <a:cubicBezTo>
                    <a:pt x="514255" y="185071"/>
                    <a:pt x="515969" y="186309"/>
                    <a:pt x="518255" y="186023"/>
                  </a:cubicBezTo>
                  <a:cubicBezTo>
                    <a:pt x="519684" y="185833"/>
                    <a:pt x="521208" y="185928"/>
                    <a:pt x="522732" y="186023"/>
                  </a:cubicBezTo>
                  <a:cubicBezTo>
                    <a:pt x="523875" y="186119"/>
                    <a:pt x="526542" y="186309"/>
                    <a:pt x="526923" y="185833"/>
                  </a:cubicBezTo>
                  <a:cubicBezTo>
                    <a:pt x="526923" y="185833"/>
                    <a:pt x="527304" y="185166"/>
                    <a:pt x="526637" y="182785"/>
                  </a:cubicBezTo>
                  <a:cubicBezTo>
                    <a:pt x="524542" y="175260"/>
                    <a:pt x="521113" y="173260"/>
                    <a:pt x="516350" y="170497"/>
                  </a:cubicBezTo>
                  <a:lnTo>
                    <a:pt x="514064" y="169164"/>
                  </a:lnTo>
                  <a:cubicBezTo>
                    <a:pt x="509207" y="166211"/>
                    <a:pt x="504539" y="163449"/>
                    <a:pt x="505016" y="156020"/>
                  </a:cubicBezTo>
                  <a:cubicBezTo>
                    <a:pt x="505110" y="154305"/>
                    <a:pt x="504254" y="153638"/>
                    <a:pt x="501968" y="152209"/>
                  </a:cubicBezTo>
                  <a:cubicBezTo>
                    <a:pt x="499776" y="150781"/>
                    <a:pt x="496729" y="148876"/>
                    <a:pt x="496157" y="144685"/>
                  </a:cubicBezTo>
                  <a:cubicBezTo>
                    <a:pt x="495205" y="137350"/>
                    <a:pt x="499967" y="135160"/>
                    <a:pt x="503873" y="133350"/>
                  </a:cubicBezTo>
                  <a:lnTo>
                    <a:pt x="505396" y="132588"/>
                  </a:lnTo>
                  <a:cubicBezTo>
                    <a:pt x="506730" y="131921"/>
                    <a:pt x="507302" y="130397"/>
                    <a:pt x="508063" y="127921"/>
                  </a:cubicBezTo>
                  <a:cubicBezTo>
                    <a:pt x="508825" y="125635"/>
                    <a:pt x="509588" y="122968"/>
                    <a:pt x="511778" y="121063"/>
                  </a:cubicBezTo>
                  <a:cubicBezTo>
                    <a:pt x="514064" y="118967"/>
                    <a:pt x="516350" y="119063"/>
                    <a:pt x="517970" y="119063"/>
                  </a:cubicBezTo>
                  <a:cubicBezTo>
                    <a:pt x="519684" y="119063"/>
                    <a:pt x="520351" y="119063"/>
                    <a:pt x="521779" y="117253"/>
                  </a:cubicBezTo>
                  <a:lnTo>
                    <a:pt x="523875" y="114490"/>
                  </a:lnTo>
                  <a:cubicBezTo>
                    <a:pt x="526542" y="110966"/>
                    <a:pt x="528447" y="108490"/>
                    <a:pt x="529018" y="105728"/>
                  </a:cubicBezTo>
                  <a:cubicBezTo>
                    <a:pt x="529209" y="104775"/>
                    <a:pt x="528257" y="101822"/>
                    <a:pt x="527590" y="99917"/>
                  </a:cubicBezTo>
                  <a:cubicBezTo>
                    <a:pt x="525970" y="95059"/>
                    <a:pt x="523875" y="88392"/>
                    <a:pt x="529114" y="86582"/>
                  </a:cubicBezTo>
                  <a:cubicBezTo>
                    <a:pt x="534352" y="84772"/>
                    <a:pt x="536829" y="84201"/>
                    <a:pt x="541401" y="88106"/>
                  </a:cubicBezTo>
                  <a:cubicBezTo>
                    <a:pt x="543687" y="90106"/>
                    <a:pt x="546259" y="91154"/>
                    <a:pt x="548259" y="91059"/>
                  </a:cubicBezTo>
                  <a:cubicBezTo>
                    <a:pt x="549117" y="90964"/>
                    <a:pt x="549878" y="90583"/>
                    <a:pt x="550450" y="89821"/>
                  </a:cubicBezTo>
                  <a:cubicBezTo>
                    <a:pt x="552164" y="87630"/>
                    <a:pt x="551783" y="84011"/>
                    <a:pt x="551307" y="80486"/>
                  </a:cubicBezTo>
                  <a:cubicBezTo>
                    <a:pt x="551116" y="79153"/>
                    <a:pt x="550926" y="77724"/>
                    <a:pt x="550926" y="76581"/>
                  </a:cubicBezTo>
                  <a:cubicBezTo>
                    <a:pt x="550831" y="74104"/>
                    <a:pt x="550545" y="69247"/>
                    <a:pt x="550354" y="64865"/>
                  </a:cubicBezTo>
                  <a:cubicBezTo>
                    <a:pt x="550164" y="61246"/>
                    <a:pt x="549973" y="57912"/>
                    <a:pt x="549878" y="56388"/>
                  </a:cubicBezTo>
                  <a:cubicBezTo>
                    <a:pt x="549783" y="53912"/>
                    <a:pt x="549497" y="47339"/>
                    <a:pt x="556165" y="44291"/>
                  </a:cubicBezTo>
                  <a:cubicBezTo>
                    <a:pt x="561784" y="41720"/>
                    <a:pt x="566357" y="44577"/>
                    <a:pt x="569690" y="46577"/>
                  </a:cubicBezTo>
                  <a:cubicBezTo>
                    <a:pt x="572643" y="48387"/>
                    <a:pt x="572834" y="51245"/>
                    <a:pt x="573024" y="53626"/>
                  </a:cubicBezTo>
                  <a:cubicBezTo>
                    <a:pt x="573214" y="56483"/>
                    <a:pt x="573500" y="56864"/>
                    <a:pt x="574262" y="57055"/>
                  </a:cubicBezTo>
                  <a:cubicBezTo>
                    <a:pt x="575405" y="57340"/>
                    <a:pt x="578929" y="58198"/>
                    <a:pt x="581025" y="52864"/>
                  </a:cubicBezTo>
                  <a:cubicBezTo>
                    <a:pt x="581310" y="52197"/>
                    <a:pt x="581597" y="51340"/>
                    <a:pt x="581977" y="50387"/>
                  </a:cubicBezTo>
                  <a:cubicBezTo>
                    <a:pt x="585502" y="40577"/>
                    <a:pt x="587978" y="34766"/>
                    <a:pt x="591979" y="35814"/>
                  </a:cubicBezTo>
                  <a:cubicBezTo>
                    <a:pt x="593788" y="36290"/>
                    <a:pt x="595598" y="38005"/>
                    <a:pt x="596932" y="40291"/>
                  </a:cubicBezTo>
                  <a:cubicBezTo>
                    <a:pt x="598265" y="42577"/>
                    <a:pt x="600075" y="47434"/>
                    <a:pt x="597979" y="54292"/>
                  </a:cubicBezTo>
                  <a:cubicBezTo>
                    <a:pt x="597408" y="56102"/>
                    <a:pt x="596932" y="58007"/>
                    <a:pt x="596360" y="60007"/>
                  </a:cubicBezTo>
                  <a:cubicBezTo>
                    <a:pt x="594170" y="67723"/>
                    <a:pt x="591979" y="75819"/>
                    <a:pt x="587693" y="79820"/>
                  </a:cubicBezTo>
                  <a:cubicBezTo>
                    <a:pt x="586168" y="81248"/>
                    <a:pt x="585216" y="83058"/>
                    <a:pt x="584263" y="84868"/>
                  </a:cubicBezTo>
                  <a:cubicBezTo>
                    <a:pt x="582644" y="88106"/>
                    <a:pt x="580739" y="91630"/>
                    <a:pt x="575405" y="92869"/>
                  </a:cubicBezTo>
                  <a:cubicBezTo>
                    <a:pt x="571881" y="93726"/>
                    <a:pt x="569976" y="95536"/>
                    <a:pt x="569500" y="97060"/>
                  </a:cubicBezTo>
                  <a:cubicBezTo>
                    <a:pt x="569309" y="97631"/>
                    <a:pt x="569309" y="98203"/>
                    <a:pt x="569500" y="98488"/>
                  </a:cubicBezTo>
                  <a:lnTo>
                    <a:pt x="570357" y="99631"/>
                  </a:lnTo>
                  <a:cubicBezTo>
                    <a:pt x="572643" y="102489"/>
                    <a:pt x="577405" y="108490"/>
                    <a:pt x="572072" y="112966"/>
                  </a:cubicBezTo>
                  <a:cubicBezTo>
                    <a:pt x="570643" y="114205"/>
                    <a:pt x="568738" y="115253"/>
                    <a:pt x="566833" y="116396"/>
                  </a:cubicBezTo>
                  <a:cubicBezTo>
                    <a:pt x="563785" y="118205"/>
                    <a:pt x="559594" y="120587"/>
                    <a:pt x="559879" y="122491"/>
                  </a:cubicBezTo>
                  <a:cubicBezTo>
                    <a:pt x="560641" y="128302"/>
                    <a:pt x="560546" y="135064"/>
                    <a:pt x="553974" y="141637"/>
                  </a:cubicBezTo>
                  <a:cubicBezTo>
                    <a:pt x="552069" y="143542"/>
                    <a:pt x="550354" y="144875"/>
                    <a:pt x="549021" y="145923"/>
                  </a:cubicBezTo>
                  <a:cubicBezTo>
                    <a:pt x="545878" y="148399"/>
                    <a:pt x="545878" y="148495"/>
                    <a:pt x="546640" y="150400"/>
                  </a:cubicBezTo>
                  <a:cubicBezTo>
                    <a:pt x="548544" y="154877"/>
                    <a:pt x="550926" y="158591"/>
                    <a:pt x="553117" y="160306"/>
                  </a:cubicBezTo>
                  <a:cubicBezTo>
                    <a:pt x="553593" y="160591"/>
                    <a:pt x="553974" y="161068"/>
                    <a:pt x="554450" y="161449"/>
                  </a:cubicBezTo>
                  <a:cubicBezTo>
                    <a:pt x="554831" y="161830"/>
                    <a:pt x="555784" y="162592"/>
                    <a:pt x="556165" y="162782"/>
                  </a:cubicBezTo>
                  <a:cubicBezTo>
                    <a:pt x="556165" y="162782"/>
                    <a:pt x="557022" y="162687"/>
                    <a:pt x="558736" y="160020"/>
                  </a:cubicBezTo>
                  <a:cubicBezTo>
                    <a:pt x="559498" y="158782"/>
                    <a:pt x="560165" y="157639"/>
                    <a:pt x="560832" y="156496"/>
                  </a:cubicBezTo>
                  <a:cubicBezTo>
                    <a:pt x="563023" y="152686"/>
                    <a:pt x="564928" y="149352"/>
                    <a:pt x="568357" y="148685"/>
                  </a:cubicBezTo>
                  <a:cubicBezTo>
                    <a:pt x="570452" y="148304"/>
                    <a:pt x="572738" y="148971"/>
                    <a:pt x="575215" y="150781"/>
                  </a:cubicBezTo>
                  <a:cubicBezTo>
                    <a:pt x="581977" y="155829"/>
                    <a:pt x="584549" y="158972"/>
                    <a:pt x="583025" y="165545"/>
                  </a:cubicBezTo>
                  <a:cubicBezTo>
                    <a:pt x="581692" y="171355"/>
                    <a:pt x="574262" y="183071"/>
                    <a:pt x="572357" y="185642"/>
                  </a:cubicBezTo>
                  <a:cubicBezTo>
                    <a:pt x="571691" y="186499"/>
                    <a:pt x="570643" y="187738"/>
                    <a:pt x="569404" y="189166"/>
                  </a:cubicBezTo>
                  <a:cubicBezTo>
                    <a:pt x="567500" y="191262"/>
                    <a:pt x="563118" y="196215"/>
                    <a:pt x="563023" y="197834"/>
                  </a:cubicBezTo>
                  <a:cubicBezTo>
                    <a:pt x="563594" y="198025"/>
                    <a:pt x="565309" y="199168"/>
                    <a:pt x="567214" y="200501"/>
                  </a:cubicBezTo>
                  <a:cubicBezTo>
                    <a:pt x="574929" y="205645"/>
                    <a:pt x="579977" y="209264"/>
                    <a:pt x="580168" y="212884"/>
                  </a:cubicBezTo>
                  <a:cubicBezTo>
                    <a:pt x="580358" y="216884"/>
                    <a:pt x="577882" y="230600"/>
                    <a:pt x="570738" y="231553"/>
                  </a:cubicBezTo>
                  <a:cubicBezTo>
                    <a:pt x="568643" y="231838"/>
                    <a:pt x="566071" y="231553"/>
                    <a:pt x="563499" y="231362"/>
                  </a:cubicBezTo>
                  <a:cubicBezTo>
                    <a:pt x="561499" y="231172"/>
                    <a:pt x="558260" y="230791"/>
                    <a:pt x="557117" y="231172"/>
                  </a:cubicBezTo>
                  <a:cubicBezTo>
                    <a:pt x="556927" y="232315"/>
                    <a:pt x="556450" y="233553"/>
                    <a:pt x="556070" y="234887"/>
                  </a:cubicBezTo>
                  <a:cubicBezTo>
                    <a:pt x="555688" y="236125"/>
                    <a:pt x="554831" y="238601"/>
                    <a:pt x="555117" y="239173"/>
                  </a:cubicBezTo>
                  <a:cubicBezTo>
                    <a:pt x="556546" y="240411"/>
                    <a:pt x="563785" y="241840"/>
                    <a:pt x="566452" y="242316"/>
                  </a:cubicBezTo>
                  <a:lnTo>
                    <a:pt x="568643" y="242792"/>
                  </a:lnTo>
                  <a:cubicBezTo>
                    <a:pt x="570929" y="243269"/>
                    <a:pt x="575500" y="241935"/>
                    <a:pt x="579882" y="239458"/>
                  </a:cubicBezTo>
                  <a:cubicBezTo>
                    <a:pt x="586073" y="235934"/>
                    <a:pt x="589502" y="240982"/>
                    <a:pt x="591502" y="243935"/>
                  </a:cubicBezTo>
                  <a:cubicBezTo>
                    <a:pt x="592264" y="245078"/>
                    <a:pt x="593027" y="245936"/>
                    <a:pt x="593788" y="246888"/>
                  </a:cubicBezTo>
                  <a:cubicBezTo>
                    <a:pt x="596932" y="250603"/>
                    <a:pt x="601218" y="255841"/>
                    <a:pt x="600837" y="260604"/>
                  </a:cubicBezTo>
                  <a:cubicBezTo>
                    <a:pt x="600647" y="263557"/>
                    <a:pt x="599884" y="272510"/>
                    <a:pt x="591693" y="272129"/>
                  </a:cubicBezTo>
                  <a:cubicBezTo>
                    <a:pt x="588550" y="272034"/>
                    <a:pt x="585788" y="269938"/>
                    <a:pt x="583406" y="268224"/>
                  </a:cubicBezTo>
                  <a:cubicBezTo>
                    <a:pt x="581501" y="266795"/>
                    <a:pt x="579596" y="265366"/>
                    <a:pt x="578263" y="265557"/>
                  </a:cubicBezTo>
                  <a:cubicBezTo>
                    <a:pt x="575500" y="266033"/>
                    <a:pt x="575310" y="270796"/>
                    <a:pt x="575500" y="272415"/>
                  </a:cubicBezTo>
                  <a:cubicBezTo>
                    <a:pt x="575882" y="276511"/>
                    <a:pt x="572262" y="280035"/>
                    <a:pt x="565595" y="281845"/>
                  </a:cubicBezTo>
                  <a:cubicBezTo>
                    <a:pt x="564070" y="282226"/>
                    <a:pt x="563213" y="282797"/>
                    <a:pt x="562737" y="283273"/>
                  </a:cubicBezTo>
                  <a:cubicBezTo>
                    <a:pt x="565880" y="285179"/>
                    <a:pt x="573500" y="289846"/>
                    <a:pt x="573977" y="290131"/>
                  </a:cubicBezTo>
                  <a:cubicBezTo>
                    <a:pt x="574262" y="290322"/>
                    <a:pt x="574834" y="290703"/>
                    <a:pt x="581501" y="297942"/>
                  </a:cubicBezTo>
                  <a:cubicBezTo>
                    <a:pt x="581787" y="298418"/>
                    <a:pt x="586168" y="304324"/>
                    <a:pt x="582930" y="312611"/>
                  </a:cubicBezTo>
                  <a:cubicBezTo>
                    <a:pt x="582263" y="314420"/>
                    <a:pt x="582454" y="315087"/>
                    <a:pt x="582454" y="315087"/>
                  </a:cubicBezTo>
                  <a:cubicBezTo>
                    <a:pt x="582835" y="315563"/>
                    <a:pt x="585121" y="315468"/>
                    <a:pt x="585883" y="315468"/>
                  </a:cubicBezTo>
                  <a:lnTo>
                    <a:pt x="586835" y="315468"/>
                  </a:lnTo>
                  <a:cubicBezTo>
                    <a:pt x="587217" y="315468"/>
                    <a:pt x="587978" y="315278"/>
                    <a:pt x="588740" y="315182"/>
                  </a:cubicBezTo>
                  <a:cubicBezTo>
                    <a:pt x="591884" y="314515"/>
                    <a:pt x="597694" y="313182"/>
                    <a:pt x="600647" y="319183"/>
                  </a:cubicBezTo>
                  <a:cubicBezTo>
                    <a:pt x="601313" y="320612"/>
                    <a:pt x="602361" y="321373"/>
                    <a:pt x="603695" y="321564"/>
                  </a:cubicBezTo>
                  <a:cubicBezTo>
                    <a:pt x="605409" y="321659"/>
                    <a:pt x="607600" y="320612"/>
                    <a:pt x="608933" y="318706"/>
                  </a:cubicBezTo>
                  <a:cubicBezTo>
                    <a:pt x="611695" y="314896"/>
                    <a:pt x="618744" y="311563"/>
                    <a:pt x="624078" y="311753"/>
                  </a:cubicBezTo>
                  <a:cubicBezTo>
                    <a:pt x="627602" y="311848"/>
                    <a:pt x="629317" y="313468"/>
                    <a:pt x="630174" y="314706"/>
                  </a:cubicBezTo>
                  <a:cubicBezTo>
                    <a:pt x="631127" y="316230"/>
                    <a:pt x="632555" y="317373"/>
                    <a:pt x="634079" y="317087"/>
                  </a:cubicBezTo>
                  <a:cubicBezTo>
                    <a:pt x="635889" y="317087"/>
                    <a:pt x="637604" y="315658"/>
                    <a:pt x="639032" y="313277"/>
                  </a:cubicBezTo>
                  <a:cubicBezTo>
                    <a:pt x="641413" y="309277"/>
                    <a:pt x="644652" y="308896"/>
                    <a:pt x="646843" y="309944"/>
                  </a:cubicBezTo>
                  <a:cubicBezTo>
                    <a:pt x="650557" y="311658"/>
                    <a:pt x="653129" y="318040"/>
                    <a:pt x="650843" y="324803"/>
                  </a:cubicBezTo>
                  <a:cubicBezTo>
                    <a:pt x="648748" y="331184"/>
                    <a:pt x="646176" y="334042"/>
                    <a:pt x="643794" y="336709"/>
                  </a:cubicBezTo>
                  <a:cubicBezTo>
                    <a:pt x="642842" y="337756"/>
                    <a:pt x="641890" y="338804"/>
                    <a:pt x="640937" y="340138"/>
                  </a:cubicBezTo>
                  <a:cubicBezTo>
                    <a:pt x="640652" y="340519"/>
                    <a:pt x="640556" y="340805"/>
                    <a:pt x="640556" y="340900"/>
                  </a:cubicBezTo>
                  <a:cubicBezTo>
                    <a:pt x="640652" y="341090"/>
                    <a:pt x="641318" y="341662"/>
                    <a:pt x="642938" y="342043"/>
                  </a:cubicBezTo>
                  <a:cubicBezTo>
                    <a:pt x="644747" y="342424"/>
                    <a:pt x="646843" y="342329"/>
                    <a:pt x="648462" y="341757"/>
                  </a:cubicBezTo>
                  <a:cubicBezTo>
                    <a:pt x="649510" y="341376"/>
                    <a:pt x="650462" y="340995"/>
                    <a:pt x="651320" y="340709"/>
                  </a:cubicBezTo>
                  <a:cubicBezTo>
                    <a:pt x="654463" y="339471"/>
                    <a:pt x="657416" y="338328"/>
                    <a:pt x="660082" y="339566"/>
                  </a:cubicBezTo>
                  <a:cubicBezTo>
                    <a:pt x="661702" y="340328"/>
                    <a:pt x="662844" y="341852"/>
                    <a:pt x="663511" y="344138"/>
                  </a:cubicBezTo>
                  <a:cubicBezTo>
                    <a:pt x="665321" y="349853"/>
                    <a:pt x="666179" y="354902"/>
                    <a:pt x="659130" y="358521"/>
                  </a:cubicBezTo>
                  <a:cubicBezTo>
                    <a:pt x="658082" y="359092"/>
                    <a:pt x="657892" y="359473"/>
                    <a:pt x="657892" y="359473"/>
                  </a:cubicBezTo>
                  <a:cubicBezTo>
                    <a:pt x="657987" y="359664"/>
                    <a:pt x="658844" y="360807"/>
                    <a:pt x="661702" y="362331"/>
                  </a:cubicBezTo>
                  <a:cubicBezTo>
                    <a:pt x="663417" y="363283"/>
                    <a:pt x="663988" y="364522"/>
                    <a:pt x="664273" y="365474"/>
                  </a:cubicBezTo>
                  <a:cubicBezTo>
                    <a:pt x="664845" y="368332"/>
                    <a:pt x="662750" y="370999"/>
                    <a:pt x="660463" y="373952"/>
                  </a:cubicBezTo>
                  <a:cubicBezTo>
                    <a:pt x="659511" y="375095"/>
                    <a:pt x="658654" y="376333"/>
                    <a:pt x="657987" y="377380"/>
                  </a:cubicBezTo>
                  <a:cubicBezTo>
                    <a:pt x="656273" y="380429"/>
                    <a:pt x="655034" y="386524"/>
                    <a:pt x="656177" y="389096"/>
                  </a:cubicBezTo>
                  <a:cubicBezTo>
                    <a:pt x="656463" y="389763"/>
                    <a:pt x="656844" y="389668"/>
                    <a:pt x="657034" y="389858"/>
                  </a:cubicBezTo>
                  <a:cubicBezTo>
                    <a:pt x="657320" y="390430"/>
                    <a:pt x="658273" y="390906"/>
                    <a:pt x="659320" y="391382"/>
                  </a:cubicBezTo>
                  <a:cubicBezTo>
                    <a:pt x="662559" y="390620"/>
                    <a:pt x="664940" y="383572"/>
                    <a:pt x="669322" y="383953"/>
                  </a:cubicBezTo>
                  <a:cubicBezTo>
                    <a:pt x="673894" y="384429"/>
                    <a:pt x="675418" y="390715"/>
                    <a:pt x="675894" y="392716"/>
                  </a:cubicBezTo>
                  <a:cubicBezTo>
                    <a:pt x="677609" y="399955"/>
                    <a:pt x="681133" y="400907"/>
                    <a:pt x="683990" y="401669"/>
                  </a:cubicBezTo>
                  <a:cubicBezTo>
                    <a:pt x="685609" y="402146"/>
                    <a:pt x="687419" y="402622"/>
                    <a:pt x="688277" y="404527"/>
                  </a:cubicBezTo>
                  <a:cubicBezTo>
                    <a:pt x="689038" y="406337"/>
                    <a:pt x="688181" y="408337"/>
                    <a:pt x="687229" y="410146"/>
                  </a:cubicBezTo>
                  <a:cubicBezTo>
                    <a:pt x="685991" y="412432"/>
                    <a:pt x="684466" y="414338"/>
                    <a:pt x="683323" y="415957"/>
                  </a:cubicBezTo>
                  <a:cubicBezTo>
                    <a:pt x="682371" y="417195"/>
                    <a:pt x="681038" y="418909"/>
                    <a:pt x="681038" y="419576"/>
                  </a:cubicBezTo>
                  <a:cubicBezTo>
                    <a:pt x="681038" y="419576"/>
                    <a:pt x="681704" y="420624"/>
                    <a:pt x="686848" y="422053"/>
                  </a:cubicBezTo>
                  <a:cubicBezTo>
                    <a:pt x="691229" y="423291"/>
                    <a:pt x="693706" y="425101"/>
                    <a:pt x="694563" y="427577"/>
                  </a:cubicBezTo>
                  <a:cubicBezTo>
                    <a:pt x="694658" y="427863"/>
                    <a:pt x="694754" y="428149"/>
                    <a:pt x="694754" y="428530"/>
                  </a:cubicBezTo>
                  <a:cubicBezTo>
                    <a:pt x="697706" y="427577"/>
                    <a:pt x="700088" y="427672"/>
                    <a:pt x="701993" y="428911"/>
                  </a:cubicBezTo>
                  <a:cubicBezTo>
                    <a:pt x="704564" y="430625"/>
                    <a:pt x="705707" y="434054"/>
                    <a:pt x="705231" y="439293"/>
                  </a:cubicBezTo>
                  <a:cubicBezTo>
                    <a:pt x="704755" y="444437"/>
                    <a:pt x="702469" y="447104"/>
                    <a:pt x="700659" y="448342"/>
                  </a:cubicBezTo>
                  <a:cubicBezTo>
                    <a:pt x="697802" y="450342"/>
                    <a:pt x="694468" y="450437"/>
                    <a:pt x="692182" y="449866"/>
                  </a:cubicBezTo>
                  <a:cubicBezTo>
                    <a:pt x="692086" y="449866"/>
                    <a:pt x="691896" y="449771"/>
                    <a:pt x="691801" y="449771"/>
                  </a:cubicBezTo>
                  <a:lnTo>
                    <a:pt x="699040" y="456438"/>
                  </a:lnTo>
                  <a:cubicBezTo>
                    <a:pt x="699230" y="456629"/>
                    <a:pt x="699421" y="456914"/>
                    <a:pt x="699516" y="457105"/>
                  </a:cubicBezTo>
                  <a:lnTo>
                    <a:pt x="703707" y="465296"/>
                  </a:lnTo>
                  <a:cubicBezTo>
                    <a:pt x="705135" y="466344"/>
                    <a:pt x="705422" y="468154"/>
                    <a:pt x="705231" y="469297"/>
                  </a:cubicBezTo>
                  <a:cubicBezTo>
                    <a:pt x="705041" y="470345"/>
                    <a:pt x="704279" y="471202"/>
                    <a:pt x="703231" y="471392"/>
                  </a:cubicBezTo>
                  <a:cubicBezTo>
                    <a:pt x="702183" y="471583"/>
                    <a:pt x="701135" y="471011"/>
                    <a:pt x="700659" y="470059"/>
                  </a:cubicBezTo>
                  <a:lnTo>
                    <a:pt x="700373" y="469487"/>
                  </a:lnTo>
                  <a:cubicBezTo>
                    <a:pt x="699707" y="469678"/>
                    <a:pt x="698659" y="470059"/>
                    <a:pt x="697039" y="471011"/>
                  </a:cubicBezTo>
                  <a:cubicBezTo>
                    <a:pt x="695610" y="471869"/>
                    <a:pt x="694944" y="472440"/>
                    <a:pt x="694563" y="472726"/>
                  </a:cubicBezTo>
                  <a:cubicBezTo>
                    <a:pt x="694944" y="473012"/>
                    <a:pt x="695516" y="473488"/>
                    <a:pt x="695992" y="473773"/>
                  </a:cubicBezTo>
                  <a:cubicBezTo>
                    <a:pt x="696944" y="474536"/>
                    <a:pt x="698087" y="475297"/>
                    <a:pt x="699040" y="476345"/>
                  </a:cubicBezTo>
                  <a:cubicBezTo>
                    <a:pt x="699992" y="477298"/>
                    <a:pt x="701611" y="478155"/>
                    <a:pt x="703136" y="479012"/>
                  </a:cubicBezTo>
                  <a:cubicBezTo>
                    <a:pt x="706374" y="480727"/>
                    <a:pt x="711898" y="483680"/>
                    <a:pt x="708755" y="489966"/>
                  </a:cubicBezTo>
                  <a:cubicBezTo>
                    <a:pt x="707803" y="491871"/>
                    <a:pt x="708184" y="494157"/>
                    <a:pt x="708565" y="496348"/>
                  </a:cubicBezTo>
                  <a:cubicBezTo>
                    <a:pt x="708946" y="498729"/>
                    <a:pt x="709422" y="501205"/>
                    <a:pt x="707803" y="502920"/>
                  </a:cubicBezTo>
                  <a:cubicBezTo>
                    <a:pt x="706184" y="504730"/>
                    <a:pt x="703421" y="504444"/>
                    <a:pt x="702564" y="504349"/>
                  </a:cubicBezTo>
                  <a:cubicBezTo>
                    <a:pt x="700278" y="504158"/>
                    <a:pt x="697516" y="503587"/>
                    <a:pt x="694944" y="503111"/>
                  </a:cubicBezTo>
                  <a:cubicBezTo>
                    <a:pt x="694563" y="503015"/>
                    <a:pt x="694087" y="502920"/>
                    <a:pt x="693611" y="502920"/>
                  </a:cubicBezTo>
                  <a:cubicBezTo>
                    <a:pt x="696659" y="504825"/>
                    <a:pt x="699611" y="506254"/>
                    <a:pt x="701802" y="507206"/>
                  </a:cubicBezTo>
                  <a:cubicBezTo>
                    <a:pt x="702564" y="507587"/>
                    <a:pt x="703231" y="507873"/>
                    <a:pt x="703802" y="508159"/>
                  </a:cubicBezTo>
                  <a:cubicBezTo>
                    <a:pt x="706469" y="509492"/>
                    <a:pt x="709232" y="513112"/>
                    <a:pt x="710089" y="516541"/>
                  </a:cubicBezTo>
                  <a:cubicBezTo>
                    <a:pt x="710660" y="518922"/>
                    <a:pt x="710375" y="520922"/>
                    <a:pt x="709232" y="522541"/>
                  </a:cubicBezTo>
                  <a:cubicBezTo>
                    <a:pt x="707041" y="525589"/>
                    <a:pt x="702183" y="525113"/>
                    <a:pt x="698754" y="524351"/>
                  </a:cubicBezTo>
                  <a:cubicBezTo>
                    <a:pt x="698659" y="527304"/>
                    <a:pt x="699230" y="530447"/>
                    <a:pt x="700754" y="531209"/>
                  </a:cubicBezTo>
                  <a:cubicBezTo>
                    <a:pt x="705612" y="533590"/>
                    <a:pt x="708850" y="545687"/>
                    <a:pt x="710089" y="550926"/>
                  </a:cubicBezTo>
                  <a:lnTo>
                    <a:pt x="723043" y="557308"/>
                  </a:lnTo>
                  <a:cubicBezTo>
                    <a:pt x="724185" y="557879"/>
                    <a:pt x="724662" y="559213"/>
                    <a:pt x="724281" y="560356"/>
                  </a:cubicBezTo>
                  <a:cubicBezTo>
                    <a:pt x="722186" y="565690"/>
                    <a:pt x="721138" y="572548"/>
                    <a:pt x="722948" y="573310"/>
                  </a:cubicBezTo>
                  <a:cubicBezTo>
                    <a:pt x="726472" y="574834"/>
                    <a:pt x="728567" y="577977"/>
                    <a:pt x="730377" y="580739"/>
                  </a:cubicBezTo>
                  <a:cubicBezTo>
                    <a:pt x="731711" y="582835"/>
                    <a:pt x="733044" y="584835"/>
                    <a:pt x="734663" y="585597"/>
                  </a:cubicBezTo>
                  <a:cubicBezTo>
                    <a:pt x="735902" y="586264"/>
                    <a:pt x="737425" y="586359"/>
                    <a:pt x="738950" y="586454"/>
                  </a:cubicBezTo>
                  <a:cubicBezTo>
                    <a:pt x="741998" y="586645"/>
                    <a:pt x="746188" y="586930"/>
                    <a:pt x="748760" y="592074"/>
                  </a:cubicBezTo>
                  <a:cubicBezTo>
                    <a:pt x="750094" y="594741"/>
                    <a:pt x="750761" y="598361"/>
                    <a:pt x="751332" y="601980"/>
                  </a:cubicBezTo>
                  <a:cubicBezTo>
                    <a:pt x="751999" y="605504"/>
                    <a:pt x="752951" y="611314"/>
                    <a:pt x="754570" y="611505"/>
                  </a:cubicBezTo>
                  <a:cubicBezTo>
                    <a:pt x="756285" y="609981"/>
                    <a:pt x="756571" y="596170"/>
                    <a:pt x="755713" y="593122"/>
                  </a:cubicBezTo>
                  <a:cubicBezTo>
                    <a:pt x="755428" y="592264"/>
                    <a:pt x="753809" y="588645"/>
                    <a:pt x="752189" y="585216"/>
                  </a:cubicBezTo>
                  <a:cubicBezTo>
                    <a:pt x="749903" y="580168"/>
                    <a:pt x="747046" y="573786"/>
                    <a:pt x="745712" y="570262"/>
                  </a:cubicBezTo>
                  <a:cubicBezTo>
                    <a:pt x="744474" y="567023"/>
                    <a:pt x="745141" y="563118"/>
                    <a:pt x="745712" y="559784"/>
                  </a:cubicBezTo>
                  <a:cubicBezTo>
                    <a:pt x="746379" y="555688"/>
                    <a:pt x="746665" y="553117"/>
                    <a:pt x="745236" y="552259"/>
                  </a:cubicBezTo>
                  <a:cubicBezTo>
                    <a:pt x="740569" y="549592"/>
                    <a:pt x="731996" y="538258"/>
                    <a:pt x="733330" y="531495"/>
                  </a:cubicBezTo>
                  <a:cubicBezTo>
                    <a:pt x="733616" y="529780"/>
                    <a:pt x="734854" y="526923"/>
                    <a:pt x="739235" y="526256"/>
                  </a:cubicBezTo>
                  <a:cubicBezTo>
                    <a:pt x="742855" y="525685"/>
                    <a:pt x="745998" y="523304"/>
                    <a:pt x="747713" y="519779"/>
                  </a:cubicBezTo>
                  <a:cubicBezTo>
                    <a:pt x="749142" y="516827"/>
                    <a:pt x="749332" y="513397"/>
                    <a:pt x="748284" y="511492"/>
                  </a:cubicBezTo>
                  <a:cubicBezTo>
                    <a:pt x="744474" y="504920"/>
                    <a:pt x="741712" y="496633"/>
                    <a:pt x="740378" y="488442"/>
                  </a:cubicBezTo>
                  <a:cubicBezTo>
                    <a:pt x="739330" y="482155"/>
                    <a:pt x="743998" y="478822"/>
                    <a:pt x="748189" y="475964"/>
                  </a:cubicBezTo>
                  <a:cubicBezTo>
                    <a:pt x="751713" y="473488"/>
                    <a:pt x="755237" y="471011"/>
                    <a:pt x="756285" y="466725"/>
                  </a:cubicBezTo>
                  <a:cubicBezTo>
                    <a:pt x="758285" y="457962"/>
                    <a:pt x="758285" y="457962"/>
                    <a:pt x="757047" y="449104"/>
                  </a:cubicBezTo>
                  <a:lnTo>
                    <a:pt x="756285" y="443770"/>
                  </a:lnTo>
                  <a:cubicBezTo>
                    <a:pt x="755142" y="435578"/>
                    <a:pt x="753713" y="432625"/>
                    <a:pt x="751523" y="428054"/>
                  </a:cubicBezTo>
                  <a:cubicBezTo>
                    <a:pt x="749998" y="424910"/>
                    <a:pt x="748093" y="421005"/>
                    <a:pt x="745903" y="414242"/>
                  </a:cubicBezTo>
                  <a:cubicBezTo>
                    <a:pt x="743712" y="407670"/>
                    <a:pt x="740473" y="403288"/>
                    <a:pt x="737807" y="399764"/>
                  </a:cubicBezTo>
                  <a:cubicBezTo>
                    <a:pt x="734187" y="394906"/>
                    <a:pt x="730853" y="390430"/>
                    <a:pt x="735616" y="384715"/>
                  </a:cubicBezTo>
                  <a:cubicBezTo>
                    <a:pt x="740093" y="379381"/>
                    <a:pt x="740473" y="377571"/>
                    <a:pt x="741616" y="371761"/>
                  </a:cubicBezTo>
                  <a:cubicBezTo>
                    <a:pt x="741902" y="370141"/>
                    <a:pt x="742283" y="368332"/>
                    <a:pt x="742855" y="366046"/>
                  </a:cubicBezTo>
                  <a:cubicBezTo>
                    <a:pt x="745141" y="355854"/>
                    <a:pt x="744569" y="342995"/>
                    <a:pt x="744569" y="342900"/>
                  </a:cubicBezTo>
                  <a:cubicBezTo>
                    <a:pt x="744664" y="339471"/>
                    <a:pt x="745712" y="337852"/>
                    <a:pt x="746570" y="336613"/>
                  </a:cubicBezTo>
                  <a:cubicBezTo>
                    <a:pt x="747427" y="335280"/>
                    <a:pt x="748093" y="334328"/>
                    <a:pt x="747808" y="330517"/>
                  </a:cubicBezTo>
                  <a:cubicBezTo>
                    <a:pt x="747617" y="328231"/>
                    <a:pt x="747141" y="326041"/>
                    <a:pt x="746665" y="323945"/>
                  </a:cubicBezTo>
                  <a:cubicBezTo>
                    <a:pt x="745427" y="318706"/>
                    <a:pt x="744093" y="312801"/>
                    <a:pt x="749998" y="309563"/>
                  </a:cubicBezTo>
                  <a:cubicBezTo>
                    <a:pt x="752760" y="308038"/>
                    <a:pt x="755713" y="306610"/>
                    <a:pt x="758476" y="305276"/>
                  </a:cubicBezTo>
                  <a:cubicBezTo>
                    <a:pt x="761714" y="303752"/>
                    <a:pt x="764762" y="302323"/>
                    <a:pt x="766667" y="300990"/>
                  </a:cubicBezTo>
                  <a:cubicBezTo>
                    <a:pt x="768192" y="299942"/>
                    <a:pt x="769239" y="297275"/>
                    <a:pt x="769048" y="295084"/>
                  </a:cubicBezTo>
                  <a:cubicBezTo>
                    <a:pt x="768858" y="293656"/>
                    <a:pt x="768192" y="292608"/>
                    <a:pt x="767048" y="292132"/>
                  </a:cubicBezTo>
                  <a:cubicBezTo>
                    <a:pt x="764953" y="291274"/>
                    <a:pt x="764191" y="289846"/>
                    <a:pt x="763905" y="288893"/>
                  </a:cubicBezTo>
                  <a:cubicBezTo>
                    <a:pt x="763143" y="286321"/>
                    <a:pt x="764667" y="283845"/>
                    <a:pt x="766096" y="281654"/>
                  </a:cubicBezTo>
                  <a:cubicBezTo>
                    <a:pt x="766572" y="280892"/>
                    <a:pt x="767429" y="279654"/>
                    <a:pt x="767429" y="279178"/>
                  </a:cubicBezTo>
                  <a:cubicBezTo>
                    <a:pt x="767143" y="278892"/>
                    <a:pt x="765048" y="277463"/>
                    <a:pt x="763714" y="276511"/>
                  </a:cubicBezTo>
                  <a:cubicBezTo>
                    <a:pt x="759714" y="274034"/>
                    <a:pt x="756285" y="271748"/>
                    <a:pt x="754856" y="268605"/>
                  </a:cubicBezTo>
                  <a:close/>
                </a:path>
              </a:pathLst>
            </a:custGeom>
            <a:solidFill>
              <a:srgbClr val="002A8B"/>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92" name="Google Shape;92;p14"/>
            <p:cNvSpPr/>
            <p:nvPr/>
          </p:nvSpPr>
          <p:spPr>
            <a:xfrm>
              <a:off x="11508797" y="2536406"/>
              <a:ext cx="398621" cy="347186"/>
            </a:xfrm>
            <a:custGeom>
              <a:avLst/>
              <a:gdLst/>
              <a:ahLst/>
              <a:cxnLst/>
              <a:rect l="l" t="t" r="r" b="b"/>
              <a:pathLst>
                <a:path w="295275" h="257175" extrusionOk="0">
                  <a:moveTo>
                    <a:pt x="7144" y="77438"/>
                  </a:moveTo>
                  <a:cubicBezTo>
                    <a:pt x="7620" y="79724"/>
                    <a:pt x="7906" y="82105"/>
                    <a:pt x="8477" y="84392"/>
                  </a:cubicBezTo>
                  <a:cubicBezTo>
                    <a:pt x="11239" y="95536"/>
                    <a:pt x="13431" y="102870"/>
                    <a:pt x="15240" y="108775"/>
                  </a:cubicBezTo>
                  <a:cubicBezTo>
                    <a:pt x="18193" y="118491"/>
                    <a:pt x="20003" y="124396"/>
                    <a:pt x="20670" y="136779"/>
                  </a:cubicBezTo>
                  <a:cubicBezTo>
                    <a:pt x="20860" y="140779"/>
                    <a:pt x="20955" y="144209"/>
                    <a:pt x="21050" y="147257"/>
                  </a:cubicBezTo>
                  <a:cubicBezTo>
                    <a:pt x="21336" y="159067"/>
                    <a:pt x="21527" y="166211"/>
                    <a:pt x="27527" y="185642"/>
                  </a:cubicBezTo>
                  <a:cubicBezTo>
                    <a:pt x="30956" y="196596"/>
                    <a:pt x="32671" y="203549"/>
                    <a:pt x="33814" y="208217"/>
                  </a:cubicBezTo>
                  <a:cubicBezTo>
                    <a:pt x="35338" y="214217"/>
                    <a:pt x="35909" y="216503"/>
                    <a:pt x="37815" y="219266"/>
                  </a:cubicBezTo>
                  <a:cubicBezTo>
                    <a:pt x="38862" y="220885"/>
                    <a:pt x="40005" y="221171"/>
                    <a:pt x="41529" y="221742"/>
                  </a:cubicBezTo>
                  <a:cubicBezTo>
                    <a:pt x="44768" y="222790"/>
                    <a:pt x="47625" y="224314"/>
                    <a:pt x="47244" y="231553"/>
                  </a:cubicBezTo>
                  <a:cubicBezTo>
                    <a:pt x="47149" y="234505"/>
                    <a:pt x="46673" y="236887"/>
                    <a:pt x="46292" y="238792"/>
                  </a:cubicBezTo>
                  <a:cubicBezTo>
                    <a:pt x="45434" y="243459"/>
                    <a:pt x="45244" y="244888"/>
                    <a:pt x="48863" y="247745"/>
                  </a:cubicBezTo>
                  <a:cubicBezTo>
                    <a:pt x="53054" y="251079"/>
                    <a:pt x="56198" y="253175"/>
                    <a:pt x="57912" y="254222"/>
                  </a:cubicBezTo>
                  <a:cubicBezTo>
                    <a:pt x="62579" y="249364"/>
                    <a:pt x="68675" y="243459"/>
                    <a:pt x="73819" y="239649"/>
                  </a:cubicBezTo>
                  <a:lnTo>
                    <a:pt x="75438" y="238411"/>
                  </a:lnTo>
                  <a:cubicBezTo>
                    <a:pt x="82868" y="232886"/>
                    <a:pt x="91345" y="226600"/>
                    <a:pt x="94393" y="222028"/>
                  </a:cubicBezTo>
                  <a:cubicBezTo>
                    <a:pt x="97155" y="217837"/>
                    <a:pt x="104394" y="215646"/>
                    <a:pt x="111538" y="213550"/>
                  </a:cubicBezTo>
                  <a:cubicBezTo>
                    <a:pt x="114967" y="212503"/>
                    <a:pt x="118110" y="211550"/>
                    <a:pt x="120111" y="210598"/>
                  </a:cubicBezTo>
                  <a:cubicBezTo>
                    <a:pt x="122873" y="209264"/>
                    <a:pt x="124968" y="205073"/>
                    <a:pt x="126778" y="201454"/>
                  </a:cubicBezTo>
                  <a:cubicBezTo>
                    <a:pt x="128683" y="197739"/>
                    <a:pt x="130302" y="194405"/>
                    <a:pt x="132969" y="193167"/>
                  </a:cubicBezTo>
                  <a:cubicBezTo>
                    <a:pt x="136113" y="191548"/>
                    <a:pt x="141827" y="192786"/>
                    <a:pt x="150972" y="194786"/>
                  </a:cubicBezTo>
                  <a:cubicBezTo>
                    <a:pt x="155448" y="195834"/>
                    <a:pt x="160115" y="196787"/>
                    <a:pt x="163354" y="197072"/>
                  </a:cubicBezTo>
                  <a:cubicBezTo>
                    <a:pt x="170117" y="197549"/>
                    <a:pt x="172974" y="195358"/>
                    <a:pt x="186500" y="183642"/>
                  </a:cubicBezTo>
                  <a:lnTo>
                    <a:pt x="189262" y="181261"/>
                  </a:lnTo>
                  <a:cubicBezTo>
                    <a:pt x="203645" y="168878"/>
                    <a:pt x="213170" y="168783"/>
                    <a:pt x="219552" y="168783"/>
                  </a:cubicBezTo>
                  <a:cubicBezTo>
                    <a:pt x="220409" y="168783"/>
                    <a:pt x="221171" y="168783"/>
                    <a:pt x="221838" y="168783"/>
                  </a:cubicBezTo>
                  <a:cubicBezTo>
                    <a:pt x="223266" y="168688"/>
                    <a:pt x="227838" y="166783"/>
                    <a:pt x="240792" y="149924"/>
                  </a:cubicBezTo>
                  <a:lnTo>
                    <a:pt x="241649" y="148780"/>
                  </a:lnTo>
                  <a:cubicBezTo>
                    <a:pt x="242316" y="148018"/>
                    <a:pt x="242793" y="147066"/>
                    <a:pt x="243364" y="146018"/>
                  </a:cubicBezTo>
                  <a:cubicBezTo>
                    <a:pt x="244983" y="143066"/>
                    <a:pt x="247079" y="139351"/>
                    <a:pt x="251936" y="137350"/>
                  </a:cubicBezTo>
                  <a:cubicBezTo>
                    <a:pt x="254318" y="136398"/>
                    <a:pt x="256223" y="136303"/>
                    <a:pt x="257746" y="137065"/>
                  </a:cubicBezTo>
                  <a:cubicBezTo>
                    <a:pt x="259938" y="138208"/>
                    <a:pt x="260509" y="140589"/>
                    <a:pt x="260890" y="142494"/>
                  </a:cubicBezTo>
                  <a:cubicBezTo>
                    <a:pt x="260985" y="143066"/>
                    <a:pt x="261176" y="143732"/>
                    <a:pt x="261366" y="144304"/>
                  </a:cubicBezTo>
                  <a:cubicBezTo>
                    <a:pt x="261747" y="145351"/>
                    <a:pt x="265938" y="146875"/>
                    <a:pt x="272415" y="147066"/>
                  </a:cubicBezTo>
                  <a:cubicBezTo>
                    <a:pt x="274606" y="147161"/>
                    <a:pt x="277083" y="147066"/>
                    <a:pt x="279654" y="146875"/>
                  </a:cubicBezTo>
                  <a:cubicBezTo>
                    <a:pt x="283179" y="146780"/>
                    <a:pt x="286703" y="146590"/>
                    <a:pt x="290227" y="146780"/>
                  </a:cubicBezTo>
                  <a:cubicBezTo>
                    <a:pt x="291465" y="146875"/>
                    <a:pt x="292894" y="146590"/>
                    <a:pt x="294418" y="145923"/>
                  </a:cubicBezTo>
                  <a:lnTo>
                    <a:pt x="256127" y="7144"/>
                  </a:lnTo>
                  <a:lnTo>
                    <a:pt x="7144" y="77438"/>
                  </a:lnTo>
                  <a:close/>
                </a:path>
              </a:pathLst>
            </a:custGeom>
            <a:solidFill>
              <a:srgbClr val="002B8B"/>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93" name="Google Shape;93;p14"/>
            <p:cNvSpPr/>
            <p:nvPr/>
          </p:nvSpPr>
          <p:spPr>
            <a:xfrm>
              <a:off x="9633260" y="3597742"/>
              <a:ext cx="1735931" cy="977265"/>
            </a:xfrm>
            <a:custGeom>
              <a:avLst/>
              <a:gdLst/>
              <a:ahLst/>
              <a:cxnLst/>
              <a:rect l="l" t="t" r="r" b="b"/>
              <a:pathLst>
                <a:path w="1285875" h="723900" extrusionOk="0">
                  <a:moveTo>
                    <a:pt x="981361" y="103581"/>
                  </a:moveTo>
                  <a:cubicBezTo>
                    <a:pt x="983932" y="101486"/>
                    <a:pt x="986314" y="99581"/>
                    <a:pt x="987838" y="92437"/>
                  </a:cubicBezTo>
                  <a:cubicBezTo>
                    <a:pt x="989552" y="84817"/>
                    <a:pt x="978313" y="78816"/>
                    <a:pt x="970217" y="74530"/>
                  </a:cubicBezTo>
                  <a:cubicBezTo>
                    <a:pt x="966026" y="72339"/>
                    <a:pt x="962787" y="70625"/>
                    <a:pt x="961168" y="68720"/>
                  </a:cubicBezTo>
                  <a:cubicBezTo>
                    <a:pt x="955263" y="61862"/>
                    <a:pt x="945356" y="54051"/>
                    <a:pt x="942404" y="55004"/>
                  </a:cubicBezTo>
                  <a:cubicBezTo>
                    <a:pt x="936879" y="56528"/>
                    <a:pt x="925449" y="56813"/>
                    <a:pt x="912495" y="53956"/>
                  </a:cubicBezTo>
                  <a:cubicBezTo>
                    <a:pt x="907066" y="52717"/>
                    <a:pt x="904018" y="51003"/>
                    <a:pt x="902684" y="48241"/>
                  </a:cubicBezTo>
                  <a:cubicBezTo>
                    <a:pt x="900779" y="44336"/>
                    <a:pt x="903065" y="39859"/>
                    <a:pt x="905923" y="34239"/>
                  </a:cubicBezTo>
                  <a:lnTo>
                    <a:pt x="906589" y="33001"/>
                  </a:lnTo>
                  <a:cubicBezTo>
                    <a:pt x="909447" y="27286"/>
                    <a:pt x="908971" y="26619"/>
                    <a:pt x="906018" y="22333"/>
                  </a:cubicBezTo>
                  <a:cubicBezTo>
                    <a:pt x="904970" y="20809"/>
                    <a:pt x="903637" y="18904"/>
                    <a:pt x="902113" y="16332"/>
                  </a:cubicBezTo>
                  <a:cubicBezTo>
                    <a:pt x="899446" y="11665"/>
                    <a:pt x="890207" y="14999"/>
                    <a:pt x="884111" y="17189"/>
                  </a:cubicBezTo>
                  <a:cubicBezTo>
                    <a:pt x="878967" y="18999"/>
                    <a:pt x="875538" y="20237"/>
                    <a:pt x="874205" y="17189"/>
                  </a:cubicBezTo>
                  <a:cubicBezTo>
                    <a:pt x="873538" y="15665"/>
                    <a:pt x="869823" y="12617"/>
                    <a:pt x="860393" y="10617"/>
                  </a:cubicBezTo>
                  <a:cubicBezTo>
                    <a:pt x="858203" y="10141"/>
                    <a:pt x="857155" y="10617"/>
                    <a:pt x="856488" y="11093"/>
                  </a:cubicBezTo>
                  <a:cubicBezTo>
                    <a:pt x="853345" y="13189"/>
                    <a:pt x="851726" y="21380"/>
                    <a:pt x="849725" y="31763"/>
                  </a:cubicBezTo>
                  <a:lnTo>
                    <a:pt x="849154" y="34906"/>
                  </a:lnTo>
                  <a:cubicBezTo>
                    <a:pt x="847820" y="41954"/>
                    <a:pt x="845344" y="45955"/>
                    <a:pt x="841534" y="47288"/>
                  </a:cubicBezTo>
                  <a:cubicBezTo>
                    <a:pt x="835914" y="49289"/>
                    <a:pt x="829818" y="44050"/>
                    <a:pt x="825437" y="40145"/>
                  </a:cubicBezTo>
                  <a:cubicBezTo>
                    <a:pt x="819626" y="35191"/>
                    <a:pt x="811721" y="31286"/>
                    <a:pt x="801338" y="28333"/>
                  </a:cubicBezTo>
                  <a:cubicBezTo>
                    <a:pt x="794099" y="26333"/>
                    <a:pt x="785717" y="19571"/>
                    <a:pt x="778955" y="14237"/>
                  </a:cubicBezTo>
                  <a:cubicBezTo>
                    <a:pt x="775907" y="11760"/>
                    <a:pt x="772954" y="9474"/>
                    <a:pt x="770858" y="8236"/>
                  </a:cubicBezTo>
                  <a:cubicBezTo>
                    <a:pt x="765620" y="4997"/>
                    <a:pt x="757333" y="9665"/>
                    <a:pt x="751237" y="13094"/>
                  </a:cubicBezTo>
                  <a:lnTo>
                    <a:pt x="749904" y="13856"/>
                  </a:lnTo>
                  <a:cubicBezTo>
                    <a:pt x="745522" y="16237"/>
                    <a:pt x="743712" y="29381"/>
                    <a:pt x="745331" y="46431"/>
                  </a:cubicBezTo>
                  <a:cubicBezTo>
                    <a:pt x="746760" y="61576"/>
                    <a:pt x="741426" y="75387"/>
                    <a:pt x="736473" y="82626"/>
                  </a:cubicBezTo>
                  <a:cubicBezTo>
                    <a:pt x="731615" y="89579"/>
                    <a:pt x="731520" y="98533"/>
                    <a:pt x="731425" y="103391"/>
                  </a:cubicBezTo>
                  <a:cubicBezTo>
                    <a:pt x="731330" y="110344"/>
                    <a:pt x="727520" y="122345"/>
                    <a:pt x="717518" y="124631"/>
                  </a:cubicBezTo>
                  <a:cubicBezTo>
                    <a:pt x="709327" y="126536"/>
                    <a:pt x="709136" y="126632"/>
                    <a:pt x="705898" y="133966"/>
                  </a:cubicBezTo>
                  <a:cubicBezTo>
                    <a:pt x="704374" y="137490"/>
                    <a:pt x="704374" y="140157"/>
                    <a:pt x="704374" y="142824"/>
                  </a:cubicBezTo>
                  <a:cubicBezTo>
                    <a:pt x="704374" y="146063"/>
                    <a:pt x="704469" y="149396"/>
                    <a:pt x="701421" y="152921"/>
                  </a:cubicBezTo>
                  <a:cubicBezTo>
                    <a:pt x="699992" y="154540"/>
                    <a:pt x="698373" y="155397"/>
                    <a:pt x="696659" y="155492"/>
                  </a:cubicBezTo>
                  <a:cubicBezTo>
                    <a:pt x="693611" y="155778"/>
                    <a:pt x="691229" y="153111"/>
                    <a:pt x="688943" y="150825"/>
                  </a:cubicBezTo>
                  <a:cubicBezTo>
                    <a:pt x="687705" y="149587"/>
                    <a:pt x="686562" y="148349"/>
                    <a:pt x="685419" y="147682"/>
                  </a:cubicBezTo>
                  <a:cubicBezTo>
                    <a:pt x="684657" y="147682"/>
                    <a:pt x="681228" y="149587"/>
                    <a:pt x="677037" y="156731"/>
                  </a:cubicBezTo>
                  <a:cubicBezTo>
                    <a:pt x="672561" y="164446"/>
                    <a:pt x="669131" y="174828"/>
                    <a:pt x="667608" y="185877"/>
                  </a:cubicBezTo>
                  <a:cubicBezTo>
                    <a:pt x="663797" y="212928"/>
                    <a:pt x="650272" y="215690"/>
                    <a:pt x="643033" y="217119"/>
                  </a:cubicBezTo>
                  <a:lnTo>
                    <a:pt x="641604" y="217405"/>
                  </a:lnTo>
                  <a:cubicBezTo>
                    <a:pt x="633508" y="219215"/>
                    <a:pt x="620554" y="222929"/>
                    <a:pt x="616934" y="225691"/>
                  </a:cubicBezTo>
                  <a:cubicBezTo>
                    <a:pt x="615887" y="226549"/>
                    <a:pt x="614363" y="228263"/>
                    <a:pt x="612934" y="229883"/>
                  </a:cubicBezTo>
                  <a:cubicBezTo>
                    <a:pt x="609410" y="233883"/>
                    <a:pt x="606076" y="237693"/>
                    <a:pt x="602552" y="237217"/>
                  </a:cubicBezTo>
                  <a:cubicBezTo>
                    <a:pt x="601409" y="237122"/>
                    <a:pt x="599885" y="236455"/>
                    <a:pt x="598742" y="234359"/>
                  </a:cubicBezTo>
                  <a:cubicBezTo>
                    <a:pt x="597789" y="232550"/>
                    <a:pt x="597408" y="230549"/>
                    <a:pt x="596932" y="228358"/>
                  </a:cubicBezTo>
                  <a:cubicBezTo>
                    <a:pt x="595694" y="222644"/>
                    <a:pt x="594456" y="216833"/>
                    <a:pt x="583597" y="214262"/>
                  </a:cubicBezTo>
                  <a:cubicBezTo>
                    <a:pt x="579692" y="213309"/>
                    <a:pt x="576929" y="213690"/>
                    <a:pt x="575310" y="215405"/>
                  </a:cubicBezTo>
                  <a:cubicBezTo>
                    <a:pt x="572453" y="218357"/>
                    <a:pt x="572738" y="225882"/>
                    <a:pt x="574357" y="231502"/>
                  </a:cubicBezTo>
                  <a:cubicBezTo>
                    <a:pt x="576167" y="238169"/>
                    <a:pt x="574072" y="253219"/>
                    <a:pt x="568738" y="255886"/>
                  </a:cubicBezTo>
                  <a:cubicBezTo>
                    <a:pt x="566261" y="257124"/>
                    <a:pt x="563689" y="261791"/>
                    <a:pt x="562070" y="268173"/>
                  </a:cubicBezTo>
                  <a:cubicBezTo>
                    <a:pt x="561499" y="270364"/>
                    <a:pt x="561880" y="275793"/>
                    <a:pt x="562166" y="281127"/>
                  </a:cubicBezTo>
                  <a:cubicBezTo>
                    <a:pt x="562642" y="289223"/>
                    <a:pt x="563213" y="298367"/>
                    <a:pt x="561499" y="303987"/>
                  </a:cubicBezTo>
                  <a:cubicBezTo>
                    <a:pt x="560927" y="305797"/>
                    <a:pt x="560261" y="307702"/>
                    <a:pt x="559594" y="309702"/>
                  </a:cubicBezTo>
                  <a:cubicBezTo>
                    <a:pt x="557022" y="317132"/>
                    <a:pt x="553974" y="326275"/>
                    <a:pt x="554355" y="331133"/>
                  </a:cubicBezTo>
                  <a:cubicBezTo>
                    <a:pt x="555022" y="338087"/>
                    <a:pt x="555498" y="354565"/>
                    <a:pt x="547402" y="358375"/>
                  </a:cubicBezTo>
                  <a:cubicBezTo>
                    <a:pt x="541877" y="360947"/>
                    <a:pt x="535114" y="372567"/>
                    <a:pt x="530733" y="380282"/>
                  </a:cubicBezTo>
                  <a:lnTo>
                    <a:pt x="530067" y="381425"/>
                  </a:lnTo>
                  <a:cubicBezTo>
                    <a:pt x="526352" y="387807"/>
                    <a:pt x="522923" y="390950"/>
                    <a:pt x="517113" y="396094"/>
                  </a:cubicBezTo>
                  <a:cubicBezTo>
                    <a:pt x="515112" y="397904"/>
                    <a:pt x="512731" y="399999"/>
                    <a:pt x="509969" y="402666"/>
                  </a:cubicBezTo>
                  <a:cubicBezTo>
                    <a:pt x="500729" y="411334"/>
                    <a:pt x="500539" y="421621"/>
                    <a:pt x="509397" y="436956"/>
                  </a:cubicBezTo>
                  <a:cubicBezTo>
                    <a:pt x="517113" y="450196"/>
                    <a:pt x="509874" y="464102"/>
                    <a:pt x="500539" y="472675"/>
                  </a:cubicBezTo>
                  <a:cubicBezTo>
                    <a:pt x="500063" y="473056"/>
                    <a:pt x="499396" y="473818"/>
                    <a:pt x="498539" y="474866"/>
                  </a:cubicBezTo>
                  <a:cubicBezTo>
                    <a:pt x="492347" y="481628"/>
                    <a:pt x="475869" y="499631"/>
                    <a:pt x="456057" y="501250"/>
                  </a:cubicBezTo>
                  <a:cubicBezTo>
                    <a:pt x="434530" y="503059"/>
                    <a:pt x="433197" y="503155"/>
                    <a:pt x="425482" y="517347"/>
                  </a:cubicBezTo>
                  <a:cubicBezTo>
                    <a:pt x="417672" y="531730"/>
                    <a:pt x="413195" y="531349"/>
                    <a:pt x="404527" y="529158"/>
                  </a:cubicBezTo>
                  <a:cubicBezTo>
                    <a:pt x="403384" y="528872"/>
                    <a:pt x="402050" y="528587"/>
                    <a:pt x="400717" y="528206"/>
                  </a:cubicBezTo>
                  <a:cubicBezTo>
                    <a:pt x="393382" y="526586"/>
                    <a:pt x="387191" y="534587"/>
                    <a:pt x="380048" y="543731"/>
                  </a:cubicBezTo>
                  <a:cubicBezTo>
                    <a:pt x="378523" y="545732"/>
                    <a:pt x="376904" y="547827"/>
                    <a:pt x="375190" y="549827"/>
                  </a:cubicBezTo>
                  <a:cubicBezTo>
                    <a:pt x="370999" y="554875"/>
                    <a:pt x="366808" y="557542"/>
                    <a:pt x="362236" y="557924"/>
                  </a:cubicBezTo>
                  <a:cubicBezTo>
                    <a:pt x="354997" y="558590"/>
                    <a:pt x="347949" y="553161"/>
                    <a:pt x="341472" y="547446"/>
                  </a:cubicBezTo>
                  <a:cubicBezTo>
                    <a:pt x="337281" y="543731"/>
                    <a:pt x="333280" y="542112"/>
                    <a:pt x="329565" y="542588"/>
                  </a:cubicBezTo>
                  <a:cubicBezTo>
                    <a:pt x="323850" y="543350"/>
                    <a:pt x="317659" y="548780"/>
                    <a:pt x="310420" y="559352"/>
                  </a:cubicBezTo>
                  <a:cubicBezTo>
                    <a:pt x="300704" y="573830"/>
                    <a:pt x="292418" y="576307"/>
                    <a:pt x="285369" y="576307"/>
                  </a:cubicBezTo>
                  <a:cubicBezTo>
                    <a:pt x="283369" y="576307"/>
                    <a:pt x="281559" y="576116"/>
                    <a:pt x="279749" y="575926"/>
                  </a:cubicBezTo>
                  <a:lnTo>
                    <a:pt x="278416" y="575831"/>
                  </a:lnTo>
                  <a:cubicBezTo>
                    <a:pt x="273368" y="575354"/>
                    <a:pt x="269748" y="572402"/>
                    <a:pt x="264795" y="568401"/>
                  </a:cubicBezTo>
                  <a:cubicBezTo>
                    <a:pt x="260509" y="564877"/>
                    <a:pt x="254984" y="560496"/>
                    <a:pt x="246317" y="555542"/>
                  </a:cubicBezTo>
                  <a:cubicBezTo>
                    <a:pt x="228315" y="545350"/>
                    <a:pt x="228695" y="537254"/>
                    <a:pt x="229171" y="534873"/>
                  </a:cubicBezTo>
                  <a:cubicBezTo>
                    <a:pt x="228981" y="520205"/>
                    <a:pt x="225266" y="515156"/>
                    <a:pt x="222790" y="513442"/>
                  </a:cubicBezTo>
                  <a:cubicBezTo>
                    <a:pt x="221266" y="521348"/>
                    <a:pt x="211264" y="529158"/>
                    <a:pt x="204502" y="532682"/>
                  </a:cubicBezTo>
                  <a:cubicBezTo>
                    <a:pt x="197358" y="536397"/>
                    <a:pt x="178784" y="549256"/>
                    <a:pt x="174403" y="552399"/>
                  </a:cubicBezTo>
                  <a:cubicBezTo>
                    <a:pt x="173736" y="552875"/>
                    <a:pt x="172308" y="553923"/>
                    <a:pt x="170307" y="555257"/>
                  </a:cubicBezTo>
                  <a:cubicBezTo>
                    <a:pt x="159639" y="562591"/>
                    <a:pt x="131350" y="582212"/>
                    <a:pt x="126302" y="588784"/>
                  </a:cubicBezTo>
                  <a:cubicBezTo>
                    <a:pt x="124396" y="591166"/>
                    <a:pt x="121920" y="593738"/>
                    <a:pt x="119063" y="596690"/>
                  </a:cubicBezTo>
                  <a:cubicBezTo>
                    <a:pt x="112109" y="603834"/>
                    <a:pt x="103347" y="612788"/>
                    <a:pt x="99156" y="624313"/>
                  </a:cubicBezTo>
                  <a:cubicBezTo>
                    <a:pt x="96774" y="630885"/>
                    <a:pt x="95441" y="636791"/>
                    <a:pt x="94298" y="642029"/>
                  </a:cubicBezTo>
                  <a:cubicBezTo>
                    <a:pt x="92583" y="650030"/>
                    <a:pt x="91154" y="656317"/>
                    <a:pt x="86583" y="660127"/>
                  </a:cubicBezTo>
                  <a:cubicBezTo>
                    <a:pt x="82296" y="663651"/>
                    <a:pt x="78677" y="665556"/>
                    <a:pt x="75152" y="667461"/>
                  </a:cubicBezTo>
                  <a:cubicBezTo>
                    <a:pt x="73057" y="668604"/>
                    <a:pt x="70866" y="669747"/>
                    <a:pt x="68580" y="671271"/>
                  </a:cubicBezTo>
                  <a:cubicBezTo>
                    <a:pt x="62770" y="675081"/>
                    <a:pt x="53530" y="686892"/>
                    <a:pt x="48673" y="693846"/>
                  </a:cubicBezTo>
                  <a:cubicBezTo>
                    <a:pt x="43720" y="701084"/>
                    <a:pt x="39720" y="705275"/>
                    <a:pt x="29433" y="710609"/>
                  </a:cubicBezTo>
                  <a:cubicBezTo>
                    <a:pt x="23622" y="713562"/>
                    <a:pt x="13907" y="720325"/>
                    <a:pt x="7144" y="725183"/>
                  </a:cubicBezTo>
                  <a:cubicBezTo>
                    <a:pt x="171545" y="710038"/>
                    <a:pt x="298990" y="698322"/>
                    <a:pt x="302609" y="697941"/>
                  </a:cubicBezTo>
                  <a:lnTo>
                    <a:pt x="1278255" y="521824"/>
                  </a:lnTo>
                  <a:cubicBezTo>
                    <a:pt x="1278827" y="518014"/>
                    <a:pt x="1279113" y="513156"/>
                    <a:pt x="1278255" y="511442"/>
                  </a:cubicBezTo>
                  <a:lnTo>
                    <a:pt x="1277493" y="510013"/>
                  </a:lnTo>
                  <a:cubicBezTo>
                    <a:pt x="1276065" y="507060"/>
                    <a:pt x="1274922" y="504679"/>
                    <a:pt x="1268730" y="502583"/>
                  </a:cubicBezTo>
                  <a:cubicBezTo>
                    <a:pt x="1263015" y="500678"/>
                    <a:pt x="1258729" y="495440"/>
                    <a:pt x="1255205" y="491249"/>
                  </a:cubicBezTo>
                  <a:cubicBezTo>
                    <a:pt x="1253300" y="488963"/>
                    <a:pt x="1251585" y="486867"/>
                    <a:pt x="1250061" y="485915"/>
                  </a:cubicBezTo>
                  <a:cubicBezTo>
                    <a:pt x="1246727" y="483724"/>
                    <a:pt x="1245870" y="479819"/>
                    <a:pt x="1244632" y="474866"/>
                  </a:cubicBezTo>
                  <a:cubicBezTo>
                    <a:pt x="1243679" y="470770"/>
                    <a:pt x="1242632" y="466103"/>
                    <a:pt x="1239964" y="461054"/>
                  </a:cubicBezTo>
                  <a:cubicBezTo>
                    <a:pt x="1238345" y="457816"/>
                    <a:pt x="1237393" y="457435"/>
                    <a:pt x="1237393" y="457340"/>
                  </a:cubicBezTo>
                  <a:cubicBezTo>
                    <a:pt x="1237298" y="457721"/>
                    <a:pt x="1236059" y="460292"/>
                    <a:pt x="1235202" y="462007"/>
                  </a:cubicBezTo>
                  <a:cubicBezTo>
                    <a:pt x="1234345" y="463721"/>
                    <a:pt x="1233583" y="465531"/>
                    <a:pt x="1232535" y="467150"/>
                  </a:cubicBezTo>
                  <a:cubicBezTo>
                    <a:pt x="1230916" y="469817"/>
                    <a:pt x="1228820" y="471151"/>
                    <a:pt x="1226439" y="471151"/>
                  </a:cubicBezTo>
                  <a:cubicBezTo>
                    <a:pt x="1226439" y="471151"/>
                    <a:pt x="1226439" y="471151"/>
                    <a:pt x="1226344" y="471151"/>
                  </a:cubicBezTo>
                  <a:cubicBezTo>
                    <a:pt x="1222153" y="471151"/>
                    <a:pt x="1218438" y="466865"/>
                    <a:pt x="1214152" y="460388"/>
                  </a:cubicBezTo>
                  <a:cubicBezTo>
                    <a:pt x="1211104" y="455816"/>
                    <a:pt x="1208532" y="456292"/>
                    <a:pt x="1203007" y="457816"/>
                  </a:cubicBezTo>
                  <a:cubicBezTo>
                    <a:pt x="1201770" y="458197"/>
                    <a:pt x="1200436" y="458483"/>
                    <a:pt x="1199007" y="458768"/>
                  </a:cubicBezTo>
                  <a:cubicBezTo>
                    <a:pt x="1198150" y="458959"/>
                    <a:pt x="1196721" y="459340"/>
                    <a:pt x="1196436" y="460197"/>
                  </a:cubicBezTo>
                  <a:cubicBezTo>
                    <a:pt x="1196150" y="461245"/>
                    <a:pt x="1197102" y="463245"/>
                    <a:pt x="1198626" y="464769"/>
                  </a:cubicBezTo>
                  <a:cubicBezTo>
                    <a:pt x="1201103" y="467055"/>
                    <a:pt x="1208627" y="474199"/>
                    <a:pt x="1200626" y="485057"/>
                  </a:cubicBezTo>
                  <a:cubicBezTo>
                    <a:pt x="1198912" y="487439"/>
                    <a:pt x="1196245" y="490391"/>
                    <a:pt x="1193102" y="489629"/>
                  </a:cubicBezTo>
                  <a:cubicBezTo>
                    <a:pt x="1189482" y="488772"/>
                    <a:pt x="1188625" y="483724"/>
                    <a:pt x="1188054" y="479723"/>
                  </a:cubicBezTo>
                  <a:cubicBezTo>
                    <a:pt x="1187482" y="476104"/>
                    <a:pt x="1181672" y="474961"/>
                    <a:pt x="1176909" y="474484"/>
                  </a:cubicBezTo>
                  <a:cubicBezTo>
                    <a:pt x="1172718" y="474104"/>
                    <a:pt x="1171766" y="474008"/>
                    <a:pt x="1169480" y="481533"/>
                  </a:cubicBezTo>
                  <a:cubicBezTo>
                    <a:pt x="1166908" y="490391"/>
                    <a:pt x="1163003" y="491820"/>
                    <a:pt x="1156240" y="491439"/>
                  </a:cubicBezTo>
                  <a:cubicBezTo>
                    <a:pt x="1154526" y="491344"/>
                    <a:pt x="1153192" y="490772"/>
                    <a:pt x="1152335" y="489820"/>
                  </a:cubicBezTo>
                  <a:cubicBezTo>
                    <a:pt x="1151097" y="488391"/>
                    <a:pt x="1151287" y="486581"/>
                    <a:pt x="1151477" y="484962"/>
                  </a:cubicBezTo>
                  <a:cubicBezTo>
                    <a:pt x="1151668" y="483248"/>
                    <a:pt x="1151858" y="481533"/>
                    <a:pt x="1150620" y="479819"/>
                  </a:cubicBezTo>
                  <a:cubicBezTo>
                    <a:pt x="1148525" y="476675"/>
                    <a:pt x="1147667" y="473723"/>
                    <a:pt x="1147001" y="471151"/>
                  </a:cubicBezTo>
                  <a:cubicBezTo>
                    <a:pt x="1146430" y="468960"/>
                    <a:pt x="1145857" y="467055"/>
                    <a:pt x="1144620" y="465150"/>
                  </a:cubicBezTo>
                  <a:cubicBezTo>
                    <a:pt x="1141762" y="460673"/>
                    <a:pt x="1137571" y="456958"/>
                    <a:pt x="1131856" y="453815"/>
                  </a:cubicBezTo>
                  <a:cubicBezTo>
                    <a:pt x="1129094" y="452291"/>
                    <a:pt x="1127380" y="452482"/>
                    <a:pt x="1125474" y="452672"/>
                  </a:cubicBezTo>
                  <a:cubicBezTo>
                    <a:pt x="1123665" y="452863"/>
                    <a:pt x="1121569" y="453053"/>
                    <a:pt x="1118807" y="451815"/>
                  </a:cubicBezTo>
                  <a:cubicBezTo>
                    <a:pt x="1113854" y="449624"/>
                    <a:pt x="1112901" y="444195"/>
                    <a:pt x="1112044" y="439814"/>
                  </a:cubicBezTo>
                  <a:cubicBezTo>
                    <a:pt x="1111854" y="438766"/>
                    <a:pt x="1111663" y="437718"/>
                    <a:pt x="1111472" y="436766"/>
                  </a:cubicBezTo>
                  <a:cubicBezTo>
                    <a:pt x="1110711" y="433813"/>
                    <a:pt x="1106614" y="430193"/>
                    <a:pt x="1100995" y="427431"/>
                  </a:cubicBezTo>
                  <a:cubicBezTo>
                    <a:pt x="1096804" y="425336"/>
                    <a:pt x="1093280" y="425526"/>
                    <a:pt x="1086993" y="428193"/>
                  </a:cubicBezTo>
                  <a:cubicBezTo>
                    <a:pt x="1083659" y="429622"/>
                    <a:pt x="1081183" y="430098"/>
                    <a:pt x="1079278" y="430384"/>
                  </a:cubicBezTo>
                  <a:cubicBezTo>
                    <a:pt x="1077373" y="430765"/>
                    <a:pt x="1076135" y="430955"/>
                    <a:pt x="1074611" y="432003"/>
                  </a:cubicBezTo>
                  <a:cubicBezTo>
                    <a:pt x="1072515" y="433432"/>
                    <a:pt x="1069086" y="433717"/>
                    <a:pt x="1065372" y="432765"/>
                  </a:cubicBezTo>
                  <a:cubicBezTo>
                    <a:pt x="1061847" y="431908"/>
                    <a:pt x="1057275" y="429717"/>
                    <a:pt x="1055275" y="426193"/>
                  </a:cubicBezTo>
                  <a:cubicBezTo>
                    <a:pt x="1054989" y="425717"/>
                    <a:pt x="1054704" y="425526"/>
                    <a:pt x="1054132" y="425431"/>
                  </a:cubicBezTo>
                  <a:cubicBezTo>
                    <a:pt x="1051751" y="424955"/>
                    <a:pt x="1047274" y="427145"/>
                    <a:pt x="1044321" y="429527"/>
                  </a:cubicBezTo>
                  <a:cubicBezTo>
                    <a:pt x="1040225" y="432860"/>
                    <a:pt x="1034701" y="429527"/>
                    <a:pt x="1030700" y="427050"/>
                  </a:cubicBezTo>
                  <a:cubicBezTo>
                    <a:pt x="1029367" y="426193"/>
                    <a:pt x="1027843" y="425336"/>
                    <a:pt x="1026986" y="425050"/>
                  </a:cubicBezTo>
                  <a:cubicBezTo>
                    <a:pt x="1022699" y="423621"/>
                    <a:pt x="1018794" y="421716"/>
                    <a:pt x="1012603" y="416477"/>
                  </a:cubicBezTo>
                  <a:cubicBezTo>
                    <a:pt x="1008507" y="412953"/>
                    <a:pt x="1006697" y="408572"/>
                    <a:pt x="1008031" y="404857"/>
                  </a:cubicBezTo>
                  <a:cubicBezTo>
                    <a:pt x="1008602" y="403333"/>
                    <a:pt x="1010603" y="399618"/>
                    <a:pt x="1017365" y="399523"/>
                  </a:cubicBezTo>
                  <a:cubicBezTo>
                    <a:pt x="1025271" y="399332"/>
                    <a:pt x="1036987" y="402190"/>
                    <a:pt x="1040225" y="403047"/>
                  </a:cubicBezTo>
                  <a:cubicBezTo>
                    <a:pt x="1043369" y="401714"/>
                    <a:pt x="1054227" y="397904"/>
                    <a:pt x="1060705" y="405142"/>
                  </a:cubicBezTo>
                  <a:cubicBezTo>
                    <a:pt x="1063371" y="408191"/>
                    <a:pt x="1065181" y="407524"/>
                    <a:pt x="1069563" y="404762"/>
                  </a:cubicBezTo>
                  <a:cubicBezTo>
                    <a:pt x="1071467" y="403523"/>
                    <a:pt x="1073468" y="402285"/>
                    <a:pt x="1075658" y="401904"/>
                  </a:cubicBezTo>
                  <a:cubicBezTo>
                    <a:pt x="1081564" y="400856"/>
                    <a:pt x="1100042" y="403047"/>
                    <a:pt x="1104615" y="404666"/>
                  </a:cubicBezTo>
                  <a:cubicBezTo>
                    <a:pt x="1108520" y="406095"/>
                    <a:pt x="1123093" y="413144"/>
                    <a:pt x="1126713" y="418382"/>
                  </a:cubicBezTo>
                  <a:cubicBezTo>
                    <a:pt x="1130332" y="423621"/>
                    <a:pt x="1134523" y="427717"/>
                    <a:pt x="1139476" y="430765"/>
                  </a:cubicBezTo>
                  <a:cubicBezTo>
                    <a:pt x="1141476" y="432003"/>
                    <a:pt x="1143572" y="432575"/>
                    <a:pt x="1145572" y="433051"/>
                  </a:cubicBezTo>
                  <a:cubicBezTo>
                    <a:pt x="1149001" y="433908"/>
                    <a:pt x="1152906" y="434956"/>
                    <a:pt x="1154526" y="440099"/>
                  </a:cubicBezTo>
                  <a:cubicBezTo>
                    <a:pt x="1155955" y="444576"/>
                    <a:pt x="1162336" y="450958"/>
                    <a:pt x="1173195" y="448958"/>
                  </a:cubicBezTo>
                  <a:cubicBezTo>
                    <a:pt x="1179767" y="447719"/>
                    <a:pt x="1180719" y="442766"/>
                    <a:pt x="1181291" y="435908"/>
                  </a:cubicBezTo>
                  <a:cubicBezTo>
                    <a:pt x="1181386" y="434194"/>
                    <a:pt x="1181576" y="432670"/>
                    <a:pt x="1181862" y="431432"/>
                  </a:cubicBezTo>
                  <a:cubicBezTo>
                    <a:pt x="1182529" y="428860"/>
                    <a:pt x="1181767" y="425526"/>
                    <a:pt x="1180052" y="423335"/>
                  </a:cubicBezTo>
                  <a:cubicBezTo>
                    <a:pt x="1178719" y="421621"/>
                    <a:pt x="1177004" y="420668"/>
                    <a:pt x="1174909" y="420668"/>
                  </a:cubicBezTo>
                  <a:lnTo>
                    <a:pt x="1171766" y="420573"/>
                  </a:lnTo>
                  <a:cubicBezTo>
                    <a:pt x="1166146" y="420478"/>
                    <a:pt x="1162050" y="420383"/>
                    <a:pt x="1155192" y="416858"/>
                  </a:cubicBezTo>
                  <a:cubicBezTo>
                    <a:pt x="1151668" y="415049"/>
                    <a:pt x="1149001" y="412858"/>
                    <a:pt x="1146715" y="410953"/>
                  </a:cubicBezTo>
                  <a:cubicBezTo>
                    <a:pt x="1144048" y="408762"/>
                    <a:pt x="1142048" y="407048"/>
                    <a:pt x="1139762" y="406857"/>
                  </a:cubicBezTo>
                  <a:cubicBezTo>
                    <a:pt x="1133285" y="406286"/>
                    <a:pt x="1119854" y="398761"/>
                    <a:pt x="1114901" y="392950"/>
                  </a:cubicBezTo>
                  <a:cubicBezTo>
                    <a:pt x="1113949" y="391903"/>
                    <a:pt x="1113187" y="390855"/>
                    <a:pt x="1112425" y="389903"/>
                  </a:cubicBezTo>
                  <a:cubicBezTo>
                    <a:pt x="1109282" y="386092"/>
                    <a:pt x="1107663" y="383902"/>
                    <a:pt x="1103186" y="382759"/>
                  </a:cubicBezTo>
                  <a:cubicBezTo>
                    <a:pt x="1098899" y="381616"/>
                    <a:pt x="1094327" y="378949"/>
                    <a:pt x="1090708" y="376853"/>
                  </a:cubicBezTo>
                  <a:cubicBezTo>
                    <a:pt x="1088707" y="375615"/>
                    <a:pt x="1086803" y="374567"/>
                    <a:pt x="1085660" y="374091"/>
                  </a:cubicBezTo>
                  <a:cubicBezTo>
                    <a:pt x="1082326" y="372948"/>
                    <a:pt x="1077754" y="368852"/>
                    <a:pt x="1076040" y="364566"/>
                  </a:cubicBezTo>
                  <a:cubicBezTo>
                    <a:pt x="1075087" y="362185"/>
                    <a:pt x="1075087" y="359899"/>
                    <a:pt x="1076135" y="357899"/>
                  </a:cubicBezTo>
                  <a:cubicBezTo>
                    <a:pt x="1078706" y="352850"/>
                    <a:pt x="1088041" y="355517"/>
                    <a:pt x="1103186" y="361899"/>
                  </a:cubicBezTo>
                  <a:cubicBezTo>
                    <a:pt x="1104424" y="362375"/>
                    <a:pt x="1105376" y="362852"/>
                    <a:pt x="1105948" y="363042"/>
                  </a:cubicBezTo>
                  <a:cubicBezTo>
                    <a:pt x="1110806" y="364852"/>
                    <a:pt x="1123950" y="376663"/>
                    <a:pt x="1126617" y="380568"/>
                  </a:cubicBezTo>
                  <a:cubicBezTo>
                    <a:pt x="1128236" y="383045"/>
                    <a:pt x="1133856" y="387331"/>
                    <a:pt x="1137857" y="390474"/>
                  </a:cubicBezTo>
                  <a:cubicBezTo>
                    <a:pt x="1139476" y="391712"/>
                    <a:pt x="1141095" y="392950"/>
                    <a:pt x="1142238" y="393903"/>
                  </a:cubicBezTo>
                  <a:cubicBezTo>
                    <a:pt x="1143667" y="395046"/>
                    <a:pt x="1148715" y="393903"/>
                    <a:pt x="1151287" y="391331"/>
                  </a:cubicBezTo>
                  <a:cubicBezTo>
                    <a:pt x="1152716" y="389903"/>
                    <a:pt x="1152240" y="389331"/>
                    <a:pt x="1152049" y="389141"/>
                  </a:cubicBezTo>
                  <a:cubicBezTo>
                    <a:pt x="1149858" y="386378"/>
                    <a:pt x="1148429" y="383425"/>
                    <a:pt x="1147191" y="381044"/>
                  </a:cubicBezTo>
                  <a:cubicBezTo>
                    <a:pt x="1146334" y="379330"/>
                    <a:pt x="1145286" y="377330"/>
                    <a:pt x="1144714" y="376949"/>
                  </a:cubicBezTo>
                  <a:cubicBezTo>
                    <a:pt x="1142619" y="375615"/>
                    <a:pt x="1141476" y="373043"/>
                    <a:pt x="1140238" y="370281"/>
                  </a:cubicBezTo>
                  <a:cubicBezTo>
                    <a:pt x="1139571" y="368852"/>
                    <a:pt x="1138904" y="367424"/>
                    <a:pt x="1138142" y="366090"/>
                  </a:cubicBezTo>
                  <a:cubicBezTo>
                    <a:pt x="1136809" y="363899"/>
                    <a:pt x="1136809" y="360851"/>
                    <a:pt x="1138238" y="357613"/>
                  </a:cubicBezTo>
                  <a:cubicBezTo>
                    <a:pt x="1139571" y="354755"/>
                    <a:pt x="1142143" y="351612"/>
                    <a:pt x="1145001" y="351041"/>
                  </a:cubicBezTo>
                  <a:cubicBezTo>
                    <a:pt x="1148049" y="350564"/>
                    <a:pt x="1150239" y="353327"/>
                    <a:pt x="1152525" y="356375"/>
                  </a:cubicBezTo>
                  <a:cubicBezTo>
                    <a:pt x="1154049" y="358375"/>
                    <a:pt x="1155764" y="360661"/>
                    <a:pt x="1157574" y="361613"/>
                  </a:cubicBezTo>
                  <a:cubicBezTo>
                    <a:pt x="1159479" y="362661"/>
                    <a:pt x="1161574" y="362756"/>
                    <a:pt x="1163479" y="362852"/>
                  </a:cubicBezTo>
                  <a:cubicBezTo>
                    <a:pt x="1165670" y="362947"/>
                    <a:pt x="1167956" y="362947"/>
                    <a:pt x="1169861" y="364471"/>
                  </a:cubicBezTo>
                  <a:cubicBezTo>
                    <a:pt x="1171766" y="365995"/>
                    <a:pt x="1172337" y="368567"/>
                    <a:pt x="1172909" y="371138"/>
                  </a:cubicBezTo>
                  <a:cubicBezTo>
                    <a:pt x="1173289" y="372948"/>
                    <a:pt x="1173766" y="375234"/>
                    <a:pt x="1174718" y="375710"/>
                  </a:cubicBezTo>
                  <a:cubicBezTo>
                    <a:pt x="1175385" y="375996"/>
                    <a:pt x="1175861" y="376377"/>
                    <a:pt x="1176433" y="376663"/>
                  </a:cubicBezTo>
                  <a:cubicBezTo>
                    <a:pt x="1176719" y="376853"/>
                    <a:pt x="1177195" y="377139"/>
                    <a:pt x="1177290" y="377139"/>
                  </a:cubicBezTo>
                  <a:cubicBezTo>
                    <a:pt x="1177386" y="376949"/>
                    <a:pt x="1178623" y="375806"/>
                    <a:pt x="1181958" y="370376"/>
                  </a:cubicBezTo>
                  <a:cubicBezTo>
                    <a:pt x="1183291" y="368186"/>
                    <a:pt x="1183672" y="366376"/>
                    <a:pt x="1183196" y="364757"/>
                  </a:cubicBezTo>
                  <a:cubicBezTo>
                    <a:pt x="1181958" y="360851"/>
                    <a:pt x="1175861" y="358184"/>
                    <a:pt x="1171385" y="356184"/>
                  </a:cubicBezTo>
                  <a:lnTo>
                    <a:pt x="1169480" y="355327"/>
                  </a:lnTo>
                  <a:cubicBezTo>
                    <a:pt x="1162050" y="351898"/>
                    <a:pt x="1158717" y="347040"/>
                    <a:pt x="1159288" y="340468"/>
                  </a:cubicBezTo>
                  <a:cubicBezTo>
                    <a:pt x="1159669" y="336467"/>
                    <a:pt x="1158240" y="333038"/>
                    <a:pt x="1154906" y="330467"/>
                  </a:cubicBezTo>
                  <a:cubicBezTo>
                    <a:pt x="1151573" y="327800"/>
                    <a:pt x="1139857" y="325895"/>
                    <a:pt x="1136047" y="325323"/>
                  </a:cubicBezTo>
                  <a:cubicBezTo>
                    <a:pt x="1131570" y="324656"/>
                    <a:pt x="1125474" y="325133"/>
                    <a:pt x="1120140" y="325704"/>
                  </a:cubicBezTo>
                  <a:cubicBezTo>
                    <a:pt x="1118235" y="325895"/>
                    <a:pt x="1116521" y="326085"/>
                    <a:pt x="1114901" y="326180"/>
                  </a:cubicBezTo>
                  <a:cubicBezTo>
                    <a:pt x="1106234" y="326752"/>
                    <a:pt x="1100614" y="315608"/>
                    <a:pt x="1098518" y="310845"/>
                  </a:cubicBezTo>
                  <a:cubicBezTo>
                    <a:pt x="1096233" y="305416"/>
                    <a:pt x="1092422" y="302749"/>
                    <a:pt x="1086422" y="302368"/>
                  </a:cubicBezTo>
                  <a:cubicBezTo>
                    <a:pt x="1081183" y="301987"/>
                    <a:pt x="1077468" y="300082"/>
                    <a:pt x="1074134" y="298367"/>
                  </a:cubicBezTo>
                  <a:cubicBezTo>
                    <a:pt x="1072229" y="297415"/>
                    <a:pt x="1070420" y="296462"/>
                    <a:pt x="1068420" y="295796"/>
                  </a:cubicBezTo>
                  <a:cubicBezTo>
                    <a:pt x="1063943" y="294462"/>
                    <a:pt x="1059847" y="291224"/>
                    <a:pt x="1056132" y="288366"/>
                  </a:cubicBezTo>
                  <a:cubicBezTo>
                    <a:pt x="1054608" y="287223"/>
                    <a:pt x="1053179" y="286080"/>
                    <a:pt x="1051846" y="285223"/>
                  </a:cubicBezTo>
                  <a:cubicBezTo>
                    <a:pt x="1049370" y="283604"/>
                    <a:pt x="1046988" y="281127"/>
                    <a:pt x="1044702" y="278650"/>
                  </a:cubicBezTo>
                  <a:cubicBezTo>
                    <a:pt x="1042797" y="276555"/>
                    <a:pt x="1040797" y="274459"/>
                    <a:pt x="1038987" y="273126"/>
                  </a:cubicBezTo>
                  <a:cubicBezTo>
                    <a:pt x="1034034" y="269697"/>
                    <a:pt x="1031653" y="255314"/>
                    <a:pt x="1033082" y="251504"/>
                  </a:cubicBezTo>
                  <a:cubicBezTo>
                    <a:pt x="1033749" y="249599"/>
                    <a:pt x="1035177" y="249028"/>
                    <a:pt x="1036415" y="249218"/>
                  </a:cubicBezTo>
                  <a:cubicBezTo>
                    <a:pt x="1040225" y="249504"/>
                    <a:pt x="1055561" y="261601"/>
                    <a:pt x="1057656" y="264554"/>
                  </a:cubicBezTo>
                  <a:cubicBezTo>
                    <a:pt x="1059276" y="266840"/>
                    <a:pt x="1071372" y="275222"/>
                    <a:pt x="1075182" y="277412"/>
                  </a:cubicBezTo>
                  <a:cubicBezTo>
                    <a:pt x="1076420" y="278079"/>
                    <a:pt x="1082136" y="279222"/>
                    <a:pt x="1086708" y="280175"/>
                  </a:cubicBezTo>
                  <a:cubicBezTo>
                    <a:pt x="1092518" y="281317"/>
                    <a:pt x="1098423" y="282556"/>
                    <a:pt x="1102138" y="283889"/>
                  </a:cubicBezTo>
                  <a:cubicBezTo>
                    <a:pt x="1107567" y="285794"/>
                    <a:pt x="1111377" y="292367"/>
                    <a:pt x="1114235" y="297034"/>
                  </a:cubicBezTo>
                  <a:cubicBezTo>
                    <a:pt x="1115283" y="298748"/>
                    <a:pt x="1116616" y="301034"/>
                    <a:pt x="1117188" y="301511"/>
                  </a:cubicBezTo>
                  <a:cubicBezTo>
                    <a:pt x="1119378" y="302844"/>
                    <a:pt x="1133380" y="306464"/>
                    <a:pt x="1138904" y="307035"/>
                  </a:cubicBezTo>
                  <a:cubicBezTo>
                    <a:pt x="1145381" y="307702"/>
                    <a:pt x="1154049" y="307130"/>
                    <a:pt x="1156811" y="305035"/>
                  </a:cubicBezTo>
                  <a:cubicBezTo>
                    <a:pt x="1156811" y="305130"/>
                    <a:pt x="1156145" y="304178"/>
                    <a:pt x="1155668" y="303511"/>
                  </a:cubicBezTo>
                  <a:cubicBezTo>
                    <a:pt x="1154049" y="301034"/>
                    <a:pt x="1151192" y="297034"/>
                    <a:pt x="1154239" y="291986"/>
                  </a:cubicBezTo>
                  <a:cubicBezTo>
                    <a:pt x="1156526" y="288175"/>
                    <a:pt x="1156526" y="288175"/>
                    <a:pt x="1151192" y="284270"/>
                  </a:cubicBezTo>
                  <a:cubicBezTo>
                    <a:pt x="1150048" y="283413"/>
                    <a:pt x="1148715" y="282365"/>
                    <a:pt x="1147191" y="281222"/>
                  </a:cubicBezTo>
                  <a:cubicBezTo>
                    <a:pt x="1143953" y="278746"/>
                    <a:pt x="1142429" y="276460"/>
                    <a:pt x="1142238" y="274079"/>
                  </a:cubicBezTo>
                  <a:cubicBezTo>
                    <a:pt x="1142048" y="271126"/>
                    <a:pt x="1143953" y="269221"/>
                    <a:pt x="1145477" y="267602"/>
                  </a:cubicBezTo>
                  <a:cubicBezTo>
                    <a:pt x="1146239" y="266840"/>
                    <a:pt x="1147191" y="265887"/>
                    <a:pt x="1147191" y="265220"/>
                  </a:cubicBezTo>
                  <a:cubicBezTo>
                    <a:pt x="1147477" y="262744"/>
                    <a:pt x="1139286" y="253028"/>
                    <a:pt x="1131761" y="247790"/>
                  </a:cubicBezTo>
                  <a:cubicBezTo>
                    <a:pt x="1125188" y="243217"/>
                    <a:pt x="1106424" y="240074"/>
                    <a:pt x="1103186" y="242360"/>
                  </a:cubicBezTo>
                  <a:cubicBezTo>
                    <a:pt x="1099185" y="245218"/>
                    <a:pt x="1091565" y="246551"/>
                    <a:pt x="1087374" y="243980"/>
                  </a:cubicBezTo>
                  <a:cubicBezTo>
                    <a:pt x="1085183" y="242646"/>
                    <a:pt x="1084136" y="240455"/>
                    <a:pt x="1084422" y="237788"/>
                  </a:cubicBezTo>
                  <a:cubicBezTo>
                    <a:pt x="1084802" y="234359"/>
                    <a:pt x="1083279" y="232359"/>
                    <a:pt x="1079278" y="231025"/>
                  </a:cubicBezTo>
                  <a:cubicBezTo>
                    <a:pt x="1078897" y="231216"/>
                    <a:pt x="1076325" y="233121"/>
                    <a:pt x="1074801" y="234169"/>
                  </a:cubicBezTo>
                  <a:cubicBezTo>
                    <a:pt x="1070706" y="237122"/>
                    <a:pt x="1067276" y="239598"/>
                    <a:pt x="1064800" y="237312"/>
                  </a:cubicBezTo>
                  <a:cubicBezTo>
                    <a:pt x="1064038" y="236645"/>
                    <a:pt x="1063371" y="235598"/>
                    <a:pt x="1062228" y="233597"/>
                  </a:cubicBezTo>
                  <a:cubicBezTo>
                    <a:pt x="1060038" y="229978"/>
                    <a:pt x="1056608" y="223977"/>
                    <a:pt x="1053370" y="225215"/>
                  </a:cubicBezTo>
                  <a:cubicBezTo>
                    <a:pt x="1045845" y="228358"/>
                    <a:pt x="1039845" y="227978"/>
                    <a:pt x="1032034" y="223787"/>
                  </a:cubicBezTo>
                  <a:cubicBezTo>
                    <a:pt x="1027176" y="221215"/>
                    <a:pt x="1021366" y="223501"/>
                    <a:pt x="1017556" y="225120"/>
                  </a:cubicBezTo>
                  <a:cubicBezTo>
                    <a:pt x="1016508" y="225501"/>
                    <a:pt x="1015651" y="225882"/>
                    <a:pt x="1014984" y="226073"/>
                  </a:cubicBezTo>
                  <a:cubicBezTo>
                    <a:pt x="1010698" y="227406"/>
                    <a:pt x="1007269" y="221215"/>
                    <a:pt x="1002506" y="211880"/>
                  </a:cubicBezTo>
                  <a:cubicBezTo>
                    <a:pt x="1001745" y="210356"/>
                    <a:pt x="1001078" y="209023"/>
                    <a:pt x="1000601" y="208261"/>
                  </a:cubicBezTo>
                  <a:cubicBezTo>
                    <a:pt x="999840" y="206927"/>
                    <a:pt x="999173" y="205213"/>
                    <a:pt x="998506" y="203403"/>
                  </a:cubicBezTo>
                  <a:cubicBezTo>
                    <a:pt x="997554" y="200831"/>
                    <a:pt x="995934" y="196450"/>
                    <a:pt x="994410" y="196164"/>
                  </a:cubicBezTo>
                  <a:cubicBezTo>
                    <a:pt x="993077" y="195974"/>
                    <a:pt x="989933" y="197021"/>
                    <a:pt x="987457" y="197974"/>
                  </a:cubicBezTo>
                  <a:cubicBezTo>
                    <a:pt x="982980" y="199593"/>
                    <a:pt x="979075" y="200927"/>
                    <a:pt x="976599" y="198926"/>
                  </a:cubicBezTo>
                  <a:cubicBezTo>
                    <a:pt x="974503" y="197212"/>
                    <a:pt x="966216" y="194926"/>
                    <a:pt x="963549" y="196736"/>
                  </a:cubicBezTo>
                  <a:cubicBezTo>
                    <a:pt x="957834" y="200641"/>
                    <a:pt x="949167" y="197783"/>
                    <a:pt x="944499" y="195688"/>
                  </a:cubicBezTo>
                  <a:cubicBezTo>
                    <a:pt x="942213" y="194735"/>
                    <a:pt x="940784" y="193211"/>
                    <a:pt x="940213" y="191116"/>
                  </a:cubicBezTo>
                  <a:cubicBezTo>
                    <a:pt x="938879" y="186639"/>
                    <a:pt x="941927" y="180829"/>
                    <a:pt x="948404" y="171113"/>
                  </a:cubicBezTo>
                  <a:cubicBezTo>
                    <a:pt x="953834" y="162731"/>
                    <a:pt x="949929" y="157588"/>
                    <a:pt x="947071" y="153873"/>
                  </a:cubicBezTo>
                  <a:cubicBezTo>
                    <a:pt x="946404" y="152921"/>
                    <a:pt x="945832" y="152158"/>
                    <a:pt x="945452" y="151492"/>
                  </a:cubicBezTo>
                  <a:cubicBezTo>
                    <a:pt x="943737" y="148349"/>
                    <a:pt x="945642" y="142253"/>
                    <a:pt x="948309" y="138157"/>
                  </a:cubicBezTo>
                  <a:cubicBezTo>
                    <a:pt x="951357" y="133490"/>
                    <a:pt x="955263" y="131013"/>
                    <a:pt x="959548" y="131394"/>
                  </a:cubicBezTo>
                  <a:cubicBezTo>
                    <a:pt x="964502" y="131775"/>
                    <a:pt x="968788" y="129870"/>
                    <a:pt x="970598" y="127870"/>
                  </a:cubicBezTo>
                  <a:cubicBezTo>
                    <a:pt x="971169" y="127298"/>
                    <a:pt x="971741" y="126346"/>
                    <a:pt x="971550" y="125489"/>
                  </a:cubicBezTo>
                  <a:cubicBezTo>
                    <a:pt x="970693" y="121202"/>
                    <a:pt x="971360" y="119774"/>
                    <a:pt x="973074" y="115964"/>
                  </a:cubicBezTo>
                  <a:cubicBezTo>
                    <a:pt x="973550" y="114725"/>
                    <a:pt x="974217" y="113297"/>
                    <a:pt x="975074" y="111296"/>
                  </a:cubicBezTo>
                  <a:cubicBezTo>
                    <a:pt x="977075" y="107010"/>
                    <a:pt x="979361" y="105200"/>
                    <a:pt x="981361" y="103581"/>
                  </a:cubicBezTo>
                  <a:close/>
                </a:path>
              </a:pathLst>
            </a:custGeom>
            <a:solidFill>
              <a:schemeClr val="accent3"/>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94" name="Google Shape;94;p14"/>
            <p:cNvSpPr/>
            <p:nvPr/>
          </p:nvSpPr>
          <p:spPr>
            <a:xfrm>
              <a:off x="9473693" y="4298411"/>
              <a:ext cx="2005965" cy="925830"/>
            </a:xfrm>
            <a:custGeom>
              <a:avLst/>
              <a:gdLst/>
              <a:ahLst/>
              <a:cxnLst/>
              <a:rect l="l" t="t" r="r" b="b"/>
              <a:pathLst>
                <a:path w="1485900" h="685800" extrusionOk="0">
                  <a:moveTo>
                    <a:pt x="423866" y="182785"/>
                  </a:moveTo>
                  <a:cubicBezTo>
                    <a:pt x="424628" y="189929"/>
                    <a:pt x="425390" y="211360"/>
                    <a:pt x="409388" y="227838"/>
                  </a:cubicBezTo>
                  <a:cubicBezTo>
                    <a:pt x="394053" y="243745"/>
                    <a:pt x="389957" y="252793"/>
                    <a:pt x="385670" y="262414"/>
                  </a:cubicBezTo>
                  <a:cubicBezTo>
                    <a:pt x="384908" y="264128"/>
                    <a:pt x="384147" y="265747"/>
                    <a:pt x="383289" y="267462"/>
                  </a:cubicBezTo>
                  <a:cubicBezTo>
                    <a:pt x="382718" y="268605"/>
                    <a:pt x="382242" y="269653"/>
                    <a:pt x="381765" y="270700"/>
                  </a:cubicBezTo>
                  <a:cubicBezTo>
                    <a:pt x="377193" y="280892"/>
                    <a:pt x="375003" y="283559"/>
                    <a:pt x="350999" y="285369"/>
                  </a:cubicBezTo>
                  <a:cubicBezTo>
                    <a:pt x="327091" y="287179"/>
                    <a:pt x="313661" y="294989"/>
                    <a:pt x="304517" y="312420"/>
                  </a:cubicBezTo>
                  <a:cubicBezTo>
                    <a:pt x="295850" y="328993"/>
                    <a:pt x="282134" y="327946"/>
                    <a:pt x="275466" y="324612"/>
                  </a:cubicBezTo>
                  <a:cubicBezTo>
                    <a:pt x="265465" y="319659"/>
                    <a:pt x="257845" y="319088"/>
                    <a:pt x="252511" y="322802"/>
                  </a:cubicBezTo>
                  <a:cubicBezTo>
                    <a:pt x="246129" y="327279"/>
                    <a:pt x="241272" y="333280"/>
                    <a:pt x="237652" y="337661"/>
                  </a:cubicBezTo>
                  <a:cubicBezTo>
                    <a:pt x="236128" y="339566"/>
                    <a:pt x="234794" y="341090"/>
                    <a:pt x="233842" y="342043"/>
                  </a:cubicBezTo>
                  <a:cubicBezTo>
                    <a:pt x="233366" y="342519"/>
                    <a:pt x="232699" y="343186"/>
                    <a:pt x="232032" y="343948"/>
                  </a:cubicBezTo>
                  <a:cubicBezTo>
                    <a:pt x="228413" y="347853"/>
                    <a:pt x="222222" y="354425"/>
                    <a:pt x="213934" y="355663"/>
                  </a:cubicBezTo>
                  <a:cubicBezTo>
                    <a:pt x="209363" y="356330"/>
                    <a:pt x="207553" y="360331"/>
                    <a:pt x="205458" y="365950"/>
                  </a:cubicBezTo>
                  <a:cubicBezTo>
                    <a:pt x="204695" y="368046"/>
                    <a:pt x="203933" y="370046"/>
                    <a:pt x="202886" y="371665"/>
                  </a:cubicBezTo>
                  <a:cubicBezTo>
                    <a:pt x="201933" y="373094"/>
                    <a:pt x="200885" y="375190"/>
                    <a:pt x="199742" y="377476"/>
                  </a:cubicBezTo>
                  <a:cubicBezTo>
                    <a:pt x="196885" y="383000"/>
                    <a:pt x="193361" y="389858"/>
                    <a:pt x="189265" y="393001"/>
                  </a:cubicBezTo>
                  <a:cubicBezTo>
                    <a:pt x="185359" y="395954"/>
                    <a:pt x="177168" y="403574"/>
                    <a:pt x="170024" y="410242"/>
                  </a:cubicBezTo>
                  <a:cubicBezTo>
                    <a:pt x="167453" y="412623"/>
                    <a:pt x="165072" y="414909"/>
                    <a:pt x="162785" y="416909"/>
                  </a:cubicBezTo>
                  <a:cubicBezTo>
                    <a:pt x="160499" y="418909"/>
                    <a:pt x="158690" y="421005"/>
                    <a:pt x="156880" y="422910"/>
                  </a:cubicBezTo>
                  <a:cubicBezTo>
                    <a:pt x="151546" y="428625"/>
                    <a:pt x="146593" y="434149"/>
                    <a:pt x="136306" y="435292"/>
                  </a:cubicBezTo>
                  <a:cubicBezTo>
                    <a:pt x="129638" y="436055"/>
                    <a:pt x="125638" y="438055"/>
                    <a:pt x="120590" y="440531"/>
                  </a:cubicBezTo>
                  <a:cubicBezTo>
                    <a:pt x="116303" y="442722"/>
                    <a:pt x="111446" y="445103"/>
                    <a:pt x="104016" y="447389"/>
                  </a:cubicBezTo>
                  <a:cubicBezTo>
                    <a:pt x="91348" y="451199"/>
                    <a:pt x="86204" y="453104"/>
                    <a:pt x="81633" y="454819"/>
                  </a:cubicBezTo>
                  <a:lnTo>
                    <a:pt x="77632" y="456247"/>
                  </a:lnTo>
                  <a:cubicBezTo>
                    <a:pt x="76203" y="456819"/>
                    <a:pt x="74489" y="457200"/>
                    <a:pt x="72869" y="457581"/>
                  </a:cubicBezTo>
                  <a:cubicBezTo>
                    <a:pt x="67250" y="458914"/>
                    <a:pt x="61916" y="460153"/>
                    <a:pt x="59344" y="467011"/>
                  </a:cubicBezTo>
                  <a:cubicBezTo>
                    <a:pt x="56106" y="475583"/>
                    <a:pt x="53248" y="484156"/>
                    <a:pt x="54391" y="489585"/>
                  </a:cubicBezTo>
                  <a:cubicBezTo>
                    <a:pt x="55534" y="494824"/>
                    <a:pt x="58868" y="510826"/>
                    <a:pt x="45438" y="513874"/>
                  </a:cubicBezTo>
                  <a:cubicBezTo>
                    <a:pt x="40961" y="514826"/>
                    <a:pt x="37056" y="516255"/>
                    <a:pt x="33626" y="517493"/>
                  </a:cubicBezTo>
                  <a:cubicBezTo>
                    <a:pt x="28578" y="519303"/>
                    <a:pt x="24197" y="520827"/>
                    <a:pt x="19720" y="520732"/>
                  </a:cubicBezTo>
                  <a:lnTo>
                    <a:pt x="18958" y="520732"/>
                  </a:lnTo>
                  <a:cubicBezTo>
                    <a:pt x="12290" y="520446"/>
                    <a:pt x="9528" y="520446"/>
                    <a:pt x="8385" y="526923"/>
                  </a:cubicBezTo>
                  <a:cubicBezTo>
                    <a:pt x="6861" y="535210"/>
                    <a:pt x="6956" y="539782"/>
                    <a:pt x="7528" y="544830"/>
                  </a:cubicBezTo>
                  <a:cubicBezTo>
                    <a:pt x="8099" y="549783"/>
                    <a:pt x="9338" y="559213"/>
                    <a:pt x="9909" y="562737"/>
                  </a:cubicBezTo>
                  <a:cubicBezTo>
                    <a:pt x="10385" y="565499"/>
                    <a:pt x="11147" y="574072"/>
                    <a:pt x="11528" y="578263"/>
                  </a:cubicBezTo>
                  <a:lnTo>
                    <a:pt x="210696" y="560737"/>
                  </a:lnTo>
                  <a:cubicBezTo>
                    <a:pt x="223269" y="553498"/>
                    <a:pt x="314042" y="501682"/>
                    <a:pt x="324234" y="500539"/>
                  </a:cubicBezTo>
                  <a:cubicBezTo>
                    <a:pt x="325853" y="500348"/>
                    <a:pt x="333569" y="499396"/>
                    <a:pt x="345094" y="497967"/>
                  </a:cubicBezTo>
                  <a:cubicBezTo>
                    <a:pt x="568551" y="470249"/>
                    <a:pt x="569694" y="472630"/>
                    <a:pt x="571122" y="475393"/>
                  </a:cubicBezTo>
                  <a:cubicBezTo>
                    <a:pt x="572170" y="477393"/>
                    <a:pt x="578933" y="481870"/>
                    <a:pt x="585124" y="485108"/>
                  </a:cubicBezTo>
                  <a:cubicBezTo>
                    <a:pt x="588458" y="482060"/>
                    <a:pt x="597221" y="475107"/>
                    <a:pt x="604936" y="478822"/>
                  </a:cubicBezTo>
                  <a:cubicBezTo>
                    <a:pt x="612937" y="482632"/>
                    <a:pt x="621033" y="491109"/>
                    <a:pt x="624082" y="498920"/>
                  </a:cubicBezTo>
                  <a:cubicBezTo>
                    <a:pt x="624748" y="500443"/>
                    <a:pt x="625319" y="502063"/>
                    <a:pt x="625891" y="503682"/>
                  </a:cubicBezTo>
                  <a:cubicBezTo>
                    <a:pt x="627796" y="508825"/>
                    <a:pt x="629987" y="514731"/>
                    <a:pt x="632273" y="516636"/>
                  </a:cubicBezTo>
                  <a:cubicBezTo>
                    <a:pt x="635511" y="519398"/>
                    <a:pt x="639512" y="520446"/>
                    <a:pt x="644465" y="519874"/>
                  </a:cubicBezTo>
                  <a:cubicBezTo>
                    <a:pt x="650275" y="519208"/>
                    <a:pt x="830583" y="498729"/>
                    <a:pt x="830583" y="498729"/>
                  </a:cubicBezTo>
                  <a:cubicBezTo>
                    <a:pt x="831345" y="498634"/>
                    <a:pt x="831917" y="498824"/>
                    <a:pt x="832488" y="499300"/>
                  </a:cubicBezTo>
                  <a:lnTo>
                    <a:pt x="1053183" y="685990"/>
                  </a:lnTo>
                  <a:cubicBezTo>
                    <a:pt x="1065374" y="681323"/>
                    <a:pt x="1078424" y="675894"/>
                    <a:pt x="1080043" y="674465"/>
                  </a:cubicBezTo>
                  <a:cubicBezTo>
                    <a:pt x="1080329" y="674180"/>
                    <a:pt x="1080805" y="673798"/>
                    <a:pt x="1081282" y="673322"/>
                  </a:cubicBezTo>
                  <a:cubicBezTo>
                    <a:pt x="1085187" y="669512"/>
                    <a:pt x="1094426" y="660654"/>
                    <a:pt x="1104141" y="664655"/>
                  </a:cubicBezTo>
                  <a:cubicBezTo>
                    <a:pt x="1109380" y="666845"/>
                    <a:pt x="1110142" y="666655"/>
                    <a:pt x="1114333" y="665988"/>
                  </a:cubicBezTo>
                  <a:cubicBezTo>
                    <a:pt x="1117000" y="665512"/>
                    <a:pt x="1121096" y="664845"/>
                    <a:pt x="1128049" y="664464"/>
                  </a:cubicBezTo>
                  <a:cubicBezTo>
                    <a:pt x="1138432" y="663892"/>
                    <a:pt x="1138336" y="659606"/>
                    <a:pt x="1138241" y="651891"/>
                  </a:cubicBezTo>
                  <a:cubicBezTo>
                    <a:pt x="1138146" y="648367"/>
                    <a:pt x="1138146" y="644462"/>
                    <a:pt x="1139288" y="640556"/>
                  </a:cubicBezTo>
                  <a:cubicBezTo>
                    <a:pt x="1141003" y="634460"/>
                    <a:pt x="1140717" y="623792"/>
                    <a:pt x="1140527" y="616077"/>
                  </a:cubicBezTo>
                  <a:cubicBezTo>
                    <a:pt x="1140241" y="607219"/>
                    <a:pt x="1140241" y="605123"/>
                    <a:pt x="1142432" y="604266"/>
                  </a:cubicBezTo>
                  <a:cubicBezTo>
                    <a:pt x="1143384" y="603885"/>
                    <a:pt x="1144813" y="604361"/>
                    <a:pt x="1145575" y="605028"/>
                  </a:cubicBezTo>
                  <a:cubicBezTo>
                    <a:pt x="1147671" y="607314"/>
                    <a:pt x="1147957" y="612267"/>
                    <a:pt x="1148337" y="617982"/>
                  </a:cubicBezTo>
                  <a:cubicBezTo>
                    <a:pt x="1148528" y="620554"/>
                    <a:pt x="1148623" y="623125"/>
                    <a:pt x="1149004" y="625221"/>
                  </a:cubicBezTo>
                  <a:cubicBezTo>
                    <a:pt x="1149385" y="627697"/>
                    <a:pt x="1153195" y="627602"/>
                    <a:pt x="1161291" y="626840"/>
                  </a:cubicBezTo>
                  <a:cubicBezTo>
                    <a:pt x="1163577" y="626650"/>
                    <a:pt x="1166054" y="626364"/>
                    <a:pt x="1168530" y="626269"/>
                  </a:cubicBezTo>
                  <a:cubicBezTo>
                    <a:pt x="1170435" y="626173"/>
                    <a:pt x="1173769" y="625697"/>
                    <a:pt x="1174531" y="623221"/>
                  </a:cubicBezTo>
                  <a:cubicBezTo>
                    <a:pt x="1175103" y="621125"/>
                    <a:pt x="1173769" y="618268"/>
                    <a:pt x="1171292" y="616553"/>
                  </a:cubicBezTo>
                  <a:cubicBezTo>
                    <a:pt x="1165673" y="612648"/>
                    <a:pt x="1159863" y="607409"/>
                    <a:pt x="1159291" y="598360"/>
                  </a:cubicBezTo>
                  <a:cubicBezTo>
                    <a:pt x="1158910" y="591883"/>
                    <a:pt x="1162625" y="586168"/>
                    <a:pt x="1167101" y="579691"/>
                  </a:cubicBezTo>
                  <a:cubicBezTo>
                    <a:pt x="1168626" y="577501"/>
                    <a:pt x="1170149" y="575215"/>
                    <a:pt x="1171578" y="572738"/>
                  </a:cubicBezTo>
                  <a:cubicBezTo>
                    <a:pt x="1174340" y="568071"/>
                    <a:pt x="1177103" y="562737"/>
                    <a:pt x="1179579" y="558070"/>
                  </a:cubicBezTo>
                  <a:cubicBezTo>
                    <a:pt x="1182246" y="552926"/>
                    <a:pt x="1184532" y="548545"/>
                    <a:pt x="1186437" y="545973"/>
                  </a:cubicBezTo>
                  <a:cubicBezTo>
                    <a:pt x="1190152" y="540639"/>
                    <a:pt x="1201582" y="528638"/>
                    <a:pt x="1211202" y="525113"/>
                  </a:cubicBezTo>
                  <a:cubicBezTo>
                    <a:pt x="1219108" y="522256"/>
                    <a:pt x="1223013" y="516064"/>
                    <a:pt x="1225204" y="502920"/>
                  </a:cubicBezTo>
                  <a:cubicBezTo>
                    <a:pt x="1225585" y="500348"/>
                    <a:pt x="1226442" y="495681"/>
                    <a:pt x="1226061" y="494824"/>
                  </a:cubicBezTo>
                  <a:cubicBezTo>
                    <a:pt x="1225966" y="494824"/>
                    <a:pt x="1225299" y="494538"/>
                    <a:pt x="1224728" y="494347"/>
                  </a:cubicBezTo>
                  <a:cubicBezTo>
                    <a:pt x="1223490" y="493871"/>
                    <a:pt x="1221680" y="493300"/>
                    <a:pt x="1219489" y="491966"/>
                  </a:cubicBezTo>
                  <a:cubicBezTo>
                    <a:pt x="1214536" y="489109"/>
                    <a:pt x="1213298" y="485394"/>
                    <a:pt x="1211964" y="481870"/>
                  </a:cubicBezTo>
                  <a:cubicBezTo>
                    <a:pt x="1210917" y="479107"/>
                    <a:pt x="1209964" y="476440"/>
                    <a:pt x="1207202" y="473583"/>
                  </a:cubicBezTo>
                  <a:cubicBezTo>
                    <a:pt x="1205201" y="471583"/>
                    <a:pt x="1202630" y="468439"/>
                    <a:pt x="1203582" y="465010"/>
                  </a:cubicBezTo>
                  <a:cubicBezTo>
                    <a:pt x="1204725" y="460820"/>
                    <a:pt x="1210631" y="459010"/>
                    <a:pt x="1217013" y="457390"/>
                  </a:cubicBezTo>
                  <a:cubicBezTo>
                    <a:pt x="1225680" y="455295"/>
                    <a:pt x="1229681" y="460724"/>
                    <a:pt x="1233205" y="465582"/>
                  </a:cubicBezTo>
                  <a:cubicBezTo>
                    <a:pt x="1234729" y="467773"/>
                    <a:pt x="1236348" y="469963"/>
                    <a:pt x="1238444" y="471773"/>
                  </a:cubicBezTo>
                  <a:cubicBezTo>
                    <a:pt x="1242634" y="475488"/>
                    <a:pt x="1243207" y="478631"/>
                    <a:pt x="1243683" y="481108"/>
                  </a:cubicBezTo>
                  <a:cubicBezTo>
                    <a:pt x="1244063" y="483203"/>
                    <a:pt x="1244349" y="484632"/>
                    <a:pt x="1247016" y="486728"/>
                  </a:cubicBezTo>
                  <a:cubicBezTo>
                    <a:pt x="1247969" y="487489"/>
                    <a:pt x="1248445" y="487299"/>
                    <a:pt x="1248635" y="487299"/>
                  </a:cubicBezTo>
                  <a:cubicBezTo>
                    <a:pt x="1250636" y="486632"/>
                    <a:pt x="1252732" y="481393"/>
                    <a:pt x="1253588" y="477869"/>
                  </a:cubicBezTo>
                  <a:cubicBezTo>
                    <a:pt x="1255303" y="473012"/>
                    <a:pt x="1261304" y="458153"/>
                    <a:pt x="1268067" y="457581"/>
                  </a:cubicBezTo>
                  <a:cubicBezTo>
                    <a:pt x="1269686" y="457390"/>
                    <a:pt x="1272067" y="457962"/>
                    <a:pt x="1273972" y="461391"/>
                  </a:cubicBezTo>
                  <a:cubicBezTo>
                    <a:pt x="1275496" y="464058"/>
                    <a:pt x="1277306" y="465582"/>
                    <a:pt x="1279211" y="465772"/>
                  </a:cubicBezTo>
                  <a:cubicBezTo>
                    <a:pt x="1282735" y="466154"/>
                    <a:pt x="1286545" y="462534"/>
                    <a:pt x="1288069" y="460915"/>
                  </a:cubicBezTo>
                  <a:cubicBezTo>
                    <a:pt x="1288450" y="460534"/>
                    <a:pt x="1288640" y="459581"/>
                    <a:pt x="1288831" y="458533"/>
                  </a:cubicBezTo>
                  <a:cubicBezTo>
                    <a:pt x="1289974" y="452628"/>
                    <a:pt x="1292641" y="447008"/>
                    <a:pt x="1311024" y="447580"/>
                  </a:cubicBezTo>
                  <a:cubicBezTo>
                    <a:pt x="1330455" y="448246"/>
                    <a:pt x="1334075" y="443198"/>
                    <a:pt x="1335408" y="441293"/>
                  </a:cubicBezTo>
                  <a:cubicBezTo>
                    <a:pt x="1335503" y="441103"/>
                    <a:pt x="1335694" y="440912"/>
                    <a:pt x="1335789" y="440722"/>
                  </a:cubicBezTo>
                  <a:cubicBezTo>
                    <a:pt x="1335599" y="440341"/>
                    <a:pt x="1335218" y="439864"/>
                    <a:pt x="1334551" y="439483"/>
                  </a:cubicBezTo>
                  <a:cubicBezTo>
                    <a:pt x="1333884" y="439007"/>
                    <a:pt x="1332837" y="438626"/>
                    <a:pt x="1331408" y="438912"/>
                  </a:cubicBezTo>
                  <a:cubicBezTo>
                    <a:pt x="1325883" y="440150"/>
                    <a:pt x="1315692" y="438436"/>
                    <a:pt x="1311881" y="432340"/>
                  </a:cubicBezTo>
                  <a:cubicBezTo>
                    <a:pt x="1310643" y="430244"/>
                    <a:pt x="1310834" y="428530"/>
                    <a:pt x="1311119" y="427482"/>
                  </a:cubicBezTo>
                  <a:cubicBezTo>
                    <a:pt x="1312263" y="424148"/>
                    <a:pt x="1316549" y="422529"/>
                    <a:pt x="1322073" y="420529"/>
                  </a:cubicBezTo>
                  <a:cubicBezTo>
                    <a:pt x="1323597" y="419957"/>
                    <a:pt x="1325217" y="419290"/>
                    <a:pt x="1326931" y="418624"/>
                  </a:cubicBezTo>
                  <a:cubicBezTo>
                    <a:pt x="1335599" y="415099"/>
                    <a:pt x="1343219" y="424815"/>
                    <a:pt x="1345695" y="428434"/>
                  </a:cubicBezTo>
                  <a:cubicBezTo>
                    <a:pt x="1348458" y="428244"/>
                    <a:pt x="1354744" y="427863"/>
                    <a:pt x="1361888" y="428530"/>
                  </a:cubicBezTo>
                  <a:cubicBezTo>
                    <a:pt x="1366936" y="429006"/>
                    <a:pt x="1371222" y="424624"/>
                    <a:pt x="1375318" y="420529"/>
                  </a:cubicBezTo>
                  <a:cubicBezTo>
                    <a:pt x="1377699" y="418147"/>
                    <a:pt x="1379890" y="415862"/>
                    <a:pt x="1382367" y="414338"/>
                  </a:cubicBezTo>
                  <a:cubicBezTo>
                    <a:pt x="1386367" y="411861"/>
                    <a:pt x="1389415" y="405384"/>
                    <a:pt x="1392177" y="399669"/>
                  </a:cubicBezTo>
                  <a:cubicBezTo>
                    <a:pt x="1393606" y="396621"/>
                    <a:pt x="1394940" y="393859"/>
                    <a:pt x="1396368" y="391763"/>
                  </a:cubicBezTo>
                  <a:cubicBezTo>
                    <a:pt x="1399988" y="386239"/>
                    <a:pt x="1401321" y="375952"/>
                    <a:pt x="1397606" y="370332"/>
                  </a:cubicBezTo>
                  <a:cubicBezTo>
                    <a:pt x="1396463" y="368617"/>
                    <a:pt x="1395130" y="367951"/>
                    <a:pt x="1393606" y="368237"/>
                  </a:cubicBezTo>
                  <a:cubicBezTo>
                    <a:pt x="1391606" y="368713"/>
                    <a:pt x="1390177" y="370427"/>
                    <a:pt x="1390082" y="371094"/>
                  </a:cubicBezTo>
                  <a:cubicBezTo>
                    <a:pt x="1389510" y="375285"/>
                    <a:pt x="1383605" y="385572"/>
                    <a:pt x="1373127" y="384905"/>
                  </a:cubicBezTo>
                  <a:cubicBezTo>
                    <a:pt x="1370556" y="384715"/>
                    <a:pt x="1368746" y="383953"/>
                    <a:pt x="1367603" y="382429"/>
                  </a:cubicBezTo>
                  <a:cubicBezTo>
                    <a:pt x="1365793" y="379952"/>
                    <a:pt x="1366650" y="376714"/>
                    <a:pt x="1367603" y="373285"/>
                  </a:cubicBezTo>
                  <a:cubicBezTo>
                    <a:pt x="1368269" y="370904"/>
                    <a:pt x="1368936" y="368427"/>
                    <a:pt x="1368555" y="366427"/>
                  </a:cubicBezTo>
                  <a:cubicBezTo>
                    <a:pt x="1367984" y="362807"/>
                    <a:pt x="1366365" y="359759"/>
                    <a:pt x="1364364" y="358712"/>
                  </a:cubicBezTo>
                  <a:cubicBezTo>
                    <a:pt x="1363317" y="358140"/>
                    <a:pt x="1362174" y="358235"/>
                    <a:pt x="1360840" y="358902"/>
                  </a:cubicBezTo>
                  <a:cubicBezTo>
                    <a:pt x="1358649" y="360045"/>
                    <a:pt x="1357983" y="362140"/>
                    <a:pt x="1356840" y="366808"/>
                  </a:cubicBezTo>
                  <a:cubicBezTo>
                    <a:pt x="1355982" y="370141"/>
                    <a:pt x="1354935" y="374237"/>
                    <a:pt x="1352649" y="379095"/>
                  </a:cubicBezTo>
                  <a:cubicBezTo>
                    <a:pt x="1348172" y="388525"/>
                    <a:pt x="1345124" y="390144"/>
                    <a:pt x="1333789" y="395954"/>
                  </a:cubicBezTo>
                  <a:cubicBezTo>
                    <a:pt x="1330741" y="397573"/>
                    <a:pt x="1327026" y="399479"/>
                    <a:pt x="1322454" y="402050"/>
                  </a:cubicBezTo>
                  <a:cubicBezTo>
                    <a:pt x="1301023" y="413766"/>
                    <a:pt x="1289022" y="404050"/>
                    <a:pt x="1283973" y="399859"/>
                  </a:cubicBezTo>
                  <a:lnTo>
                    <a:pt x="1283211" y="399288"/>
                  </a:lnTo>
                  <a:cubicBezTo>
                    <a:pt x="1282163" y="398431"/>
                    <a:pt x="1281211" y="397764"/>
                    <a:pt x="1280258" y="397097"/>
                  </a:cubicBezTo>
                  <a:cubicBezTo>
                    <a:pt x="1276829" y="394621"/>
                    <a:pt x="1273305" y="391954"/>
                    <a:pt x="1268924" y="386334"/>
                  </a:cubicBezTo>
                  <a:cubicBezTo>
                    <a:pt x="1266542" y="383286"/>
                    <a:pt x="1260637" y="373856"/>
                    <a:pt x="1264161" y="370237"/>
                  </a:cubicBezTo>
                  <a:cubicBezTo>
                    <a:pt x="1266733" y="367665"/>
                    <a:pt x="1270448" y="370618"/>
                    <a:pt x="1271686" y="371570"/>
                  </a:cubicBezTo>
                  <a:cubicBezTo>
                    <a:pt x="1275210" y="374332"/>
                    <a:pt x="1276734" y="374142"/>
                    <a:pt x="1278830" y="373856"/>
                  </a:cubicBezTo>
                  <a:cubicBezTo>
                    <a:pt x="1280925" y="373571"/>
                    <a:pt x="1283497" y="373285"/>
                    <a:pt x="1287402" y="375190"/>
                  </a:cubicBezTo>
                  <a:cubicBezTo>
                    <a:pt x="1291212" y="376999"/>
                    <a:pt x="1293213" y="378523"/>
                    <a:pt x="1295022" y="379952"/>
                  </a:cubicBezTo>
                  <a:cubicBezTo>
                    <a:pt x="1296832" y="381286"/>
                    <a:pt x="1298356" y="382429"/>
                    <a:pt x="1301309" y="383572"/>
                  </a:cubicBezTo>
                  <a:cubicBezTo>
                    <a:pt x="1303690" y="384524"/>
                    <a:pt x="1304928" y="383857"/>
                    <a:pt x="1307405" y="382143"/>
                  </a:cubicBezTo>
                  <a:cubicBezTo>
                    <a:pt x="1309215" y="380905"/>
                    <a:pt x="1311501" y="379381"/>
                    <a:pt x="1314739" y="379190"/>
                  </a:cubicBezTo>
                  <a:cubicBezTo>
                    <a:pt x="1317025" y="379095"/>
                    <a:pt x="1319311" y="376714"/>
                    <a:pt x="1322073" y="373856"/>
                  </a:cubicBezTo>
                  <a:cubicBezTo>
                    <a:pt x="1324645" y="371189"/>
                    <a:pt x="1327503" y="368141"/>
                    <a:pt x="1331503" y="365855"/>
                  </a:cubicBezTo>
                  <a:cubicBezTo>
                    <a:pt x="1335789" y="363379"/>
                    <a:pt x="1337028" y="360902"/>
                    <a:pt x="1336837" y="359759"/>
                  </a:cubicBezTo>
                  <a:cubicBezTo>
                    <a:pt x="1336647" y="358807"/>
                    <a:pt x="1335122" y="357949"/>
                    <a:pt x="1332646" y="357473"/>
                  </a:cubicBezTo>
                  <a:cubicBezTo>
                    <a:pt x="1322454" y="355663"/>
                    <a:pt x="1319216" y="351091"/>
                    <a:pt x="1317597" y="347377"/>
                  </a:cubicBezTo>
                  <a:cubicBezTo>
                    <a:pt x="1315310" y="342329"/>
                    <a:pt x="1318930" y="333280"/>
                    <a:pt x="1324931" y="328898"/>
                  </a:cubicBezTo>
                  <a:cubicBezTo>
                    <a:pt x="1326645" y="327660"/>
                    <a:pt x="1329122" y="325850"/>
                    <a:pt x="1331694" y="324040"/>
                  </a:cubicBezTo>
                  <a:cubicBezTo>
                    <a:pt x="1336837" y="320421"/>
                    <a:pt x="1343314" y="315849"/>
                    <a:pt x="1344743" y="314420"/>
                  </a:cubicBezTo>
                  <a:cubicBezTo>
                    <a:pt x="1345124" y="314039"/>
                    <a:pt x="1344933" y="312515"/>
                    <a:pt x="1341695" y="307372"/>
                  </a:cubicBezTo>
                  <a:lnTo>
                    <a:pt x="1341219" y="306514"/>
                  </a:lnTo>
                  <a:cubicBezTo>
                    <a:pt x="1340171" y="304705"/>
                    <a:pt x="1336837" y="304324"/>
                    <a:pt x="1324454" y="308420"/>
                  </a:cubicBezTo>
                  <a:cubicBezTo>
                    <a:pt x="1311596" y="312706"/>
                    <a:pt x="1305404" y="309277"/>
                    <a:pt x="1298737" y="305562"/>
                  </a:cubicBezTo>
                  <a:lnTo>
                    <a:pt x="1297213" y="304705"/>
                  </a:lnTo>
                  <a:cubicBezTo>
                    <a:pt x="1295975" y="304038"/>
                    <a:pt x="1294832" y="303371"/>
                    <a:pt x="1293689" y="302705"/>
                  </a:cubicBezTo>
                  <a:cubicBezTo>
                    <a:pt x="1288545" y="299656"/>
                    <a:pt x="1285497" y="297847"/>
                    <a:pt x="1280640" y="299942"/>
                  </a:cubicBezTo>
                  <a:cubicBezTo>
                    <a:pt x="1272638" y="303371"/>
                    <a:pt x="1261304" y="300895"/>
                    <a:pt x="1247302" y="297275"/>
                  </a:cubicBezTo>
                  <a:cubicBezTo>
                    <a:pt x="1241873" y="295846"/>
                    <a:pt x="1238729" y="293275"/>
                    <a:pt x="1237967" y="289560"/>
                  </a:cubicBezTo>
                  <a:cubicBezTo>
                    <a:pt x="1236824" y="283750"/>
                    <a:pt x="1242540" y="277654"/>
                    <a:pt x="1246064" y="275082"/>
                  </a:cubicBezTo>
                  <a:cubicBezTo>
                    <a:pt x="1250540" y="271748"/>
                    <a:pt x="1257970" y="275082"/>
                    <a:pt x="1265209" y="278416"/>
                  </a:cubicBezTo>
                  <a:cubicBezTo>
                    <a:pt x="1268733" y="279940"/>
                    <a:pt x="1272353" y="281654"/>
                    <a:pt x="1274067" y="281654"/>
                  </a:cubicBezTo>
                  <a:cubicBezTo>
                    <a:pt x="1275020" y="281749"/>
                    <a:pt x="1276067" y="280892"/>
                    <a:pt x="1277687" y="279559"/>
                  </a:cubicBezTo>
                  <a:cubicBezTo>
                    <a:pt x="1281973" y="276130"/>
                    <a:pt x="1288355" y="270891"/>
                    <a:pt x="1304357" y="275654"/>
                  </a:cubicBezTo>
                  <a:cubicBezTo>
                    <a:pt x="1310262" y="277368"/>
                    <a:pt x="1314453" y="277463"/>
                    <a:pt x="1315692" y="275749"/>
                  </a:cubicBezTo>
                  <a:cubicBezTo>
                    <a:pt x="1317311" y="273463"/>
                    <a:pt x="1314929" y="267367"/>
                    <a:pt x="1312739" y="264414"/>
                  </a:cubicBezTo>
                  <a:cubicBezTo>
                    <a:pt x="1307690" y="257556"/>
                    <a:pt x="1310358" y="252222"/>
                    <a:pt x="1318263" y="242983"/>
                  </a:cubicBezTo>
                  <a:cubicBezTo>
                    <a:pt x="1321597" y="238982"/>
                    <a:pt x="1325883" y="238411"/>
                    <a:pt x="1329598" y="241268"/>
                  </a:cubicBezTo>
                  <a:cubicBezTo>
                    <a:pt x="1335027" y="245364"/>
                    <a:pt x="1338933" y="256889"/>
                    <a:pt x="1336170" y="260795"/>
                  </a:cubicBezTo>
                  <a:cubicBezTo>
                    <a:pt x="1334742" y="262890"/>
                    <a:pt x="1332456" y="269176"/>
                    <a:pt x="1333408" y="273558"/>
                  </a:cubicBezTo>
                  <a:cubicBezTo>
                    <a:pt x="1333694" y="274987"/>
                    <a:pt x="1334360" y="276034"/>
                    <a:pt x="1335313" y="276606"/>
                  </a:cubicBezTo>
                  <a:cubicBezTo>
                    <a:pt x="1339980" y="279463"/>
                    <a:pt x="1345219" y="274606"/>
                    <a:pt x="1347219" y="272415"/>
                  </a:cubicBezTo>
                  <a:cubicBezTo>
                    <a:pt x="1347696" y="271843"/>
                    <a:pt x="1348172" y="271272"/>
                    <a:pt x="1348743" y="270605"/>
                  </a:cubicBezTo>
                  <a:cubicBezTo>
                    <a:pt x="1351220" y="267462"/>
                    <a:pt x="1354935" y="262604"/>
                    <a:pt x="1361316" y="265081"/>
                  </a:cubicBezTo>
                  <a:cubicBezTo>
                    <a:pt x="1364745" y="266414"/>
                    <a:pt x="1366269" y="269557"/>
                    <a:pt x="1367793" y="272605"/>
                  </a:cubicBezTo>
                  <a:cubicBezTo>
                    <a:pt x="1369413" y="276034"/>
                    <a:pt x="1370937" y="278987"/>
                    <a:pt x="1374651" y="279749"/>
                  </a:cubicBezTo>
                  <a:cubicBezTo>
                    <a:pt x="1379890" y="280797"/>
                    <a:pt x="1384462" y="277273"/>
                    <a:pt x="1389320" y="273558"/>
                  </a:cubicBezTo>
                  <a:cubicBezTo>
                    <a:pt x="1391225" y="272034"/>
                    <a:pt x="1393225" y="270510"/>
                    <a:pt x="1395225" y="269272"/>
                  </a:cubicBezTo>
                  <a:cubicBezTo>
                    <a:pt x="1401797" y="265271"/>
                    <a:pt x="1417133" y="248031"/>
                    <a:pt x="1421514" y="242030"/>
                  </a:cubicBezTo>
                  <a:cubicBezTo>
                    <a:pt x="1425896" y="236125"/>
                    <a:pt x="1430563" y="226695"/>
                    <a:pt x="1430753" y="220885"/>
                  </a:cubicBezTo>
                  <a:cubicBezTo>
                    <a:pt x="1430849" y="218694"/>
                    <a:pt x="1430182" y="216027"/>
                    <a:pt x="1429801" y="213931"/>
                  </a:cubicBezTo>
                  <a:cubicBezTo>
                    <a:pt x="1429039" y="210788"/>
                    <a:pt x="1428563" y="208502"/>
                    <a:pt x="1430658" y="207359"/>
                  </a:cubicBezTo>
                  <a:cubicBezTo>
                    <a:pt x="1432754" y="206216"/>
                    <a:pt x="1434659" y="208121"/>
                    <a:pt x="1435897" y="209169"/>
                  </a:cubicBezTo>
                  <a:cubicBezTo>
                    <a:pt x="1438945" y="212122"/>
                    <a:pt x="1444184" y="214693"/>
                    <a:pt x="1447708" y="214027"/>
                  </a:cubicBezTo>
                  <a:cubicBezTo>
                    <a:pt x="1449327" y="213646"/>
                    <a:pt x="1450280" y="212693"/>
                    <a:pt x="1451042" y="210883"/>
                  </a:cubicBezTo>
                  <a:cubicBezTo>
                    <a:pt x="1453328" y="205073"/>
                    <a:pt x="1458757" y="204883"/>
                    <a:pt x="1462376" y="204788"/>
                  </a:cubicBezTo>
                  <a:cubicBezTo>
                    <a:pt x="1466663" y="204692"/>
                    <a:pt x="1466853" y="204216"/>
                    <a:pt x="1466949" y="202882"/>
                  </a:cubicBezTo>
                  <a:cubicBezTo>
                    <a:pt x="1467234" y="200025"/>
                    <a:pt x="1466472" y="198025"/>
                    <a:pt x="1465520" y="195643"/>
                  </a:cubicBezTo>
                  <a:cubicBezTo>
                    <a:pt x="1464186" y="192119"/>
                    <a:pt x="1462567" y="188119"/>
                    <a:pt x="1464186" y="181261"/>
                  </a:cubicBezTo>
                  <a:cubicBezTo>
                    <a:pt x="1465139" y="177451"/>
                    <a:pt x="1465996" y="175165"/>
                    <a:pt x="1466567" y="173641"/>
                  </a:cubicBezTo>
                  <a:cubicBezTo>
                    <a:pt x="1467520" y="171164"/>
                    <a:pt x="1467520" y="171164"/>
                    <a:pt x="1465710" y="167926"/>
                  </a:cubicBezTo>
                  <a:cubicBezTo>
                    <a:pt x="1460567" y="158877"/>
                    <a:pt x="1471330" y="151162"/>
                    <a:pt x="1478474" y="146018"/>
                  </a:cubicBezTo>
                  <a:cubicBezTo>
                    <a:pt x="1480188" y="144780"/>
                    <a:pt x="1480474" y="144208"/>
                    <a:pt x="1480474" y="144113"/>
                  </a:cubicBezTo>
                  <a:cubicBezTo>
                    <a:pt x="1480188" y="144018"/>
                    <a:pt x="1478283" y="142970"/>
                    <a:pt x="1476950" y="142304"/>
                  </a:cubicBezTo>
                  <a:cubicBezTo>
                    <a:pt x="1473806" y="140589"/>
                    <a:pt x="1469901" y="138493"/>
                    <a:pt x="1467710" y="134683"/>
                  </a:cubicBezTo>
                  <a:cubicBezTo>
                    <a:pt x="1466472" y="132588"/>
                    <a:pt x="1464853" y="132683"/>
                    <a:pt x="1459614" y="135350"/>
                  </a:cubicBezTo>
                  <a:cubicBezTo>
                    <a:pt x="1456947" y="136684"/>
                    <a:pt x="1454661" y="137827"/>
                    <a:pt x="1452566" y="137065"/>
                  </a:cubicBezTo>
                  <a:cubicBezTo>
                    <a:pt x="1451613" y="136684"/>
                    <a:pt x="1450756" y="135922"/>
                    <a:pt x="1450280" y="134969"/>
                  </a:cubicBezTo>
                  <a:cubicBezTo>
                    <a:pt x="1449708" y="133731"/>
                    <a:pt x="1448566" y="132779"/>
                    <a:pt x="1447137" y="132588"/>
                  </a:cubicBezTo>
                  <a:cubicBezTo>
                    <a:pt x="1445136" y="132207"/>
                    <a:pt x="1442850" y="133159"/>
                    <a:pt x="1440850" y="135160"/>
                  </a:cubicBezTo>
                  <a:cubicBezTo>
                    <a:pt x="1438945" y="137065"/>
                    <a:pt x="1437612" y="140494"/>
                    <a:pt x="1436278" y="143828"/>
                  </a:cubicBezTo>
                  <a:cubicBezTo>
                    <a:pt x="1434373" y="148685"/>
                    <a:pt x="1432373" y="153829"/>
                    <a:pt x="1427991" y="154972"/>
                  </a:cubicBezTo>
                  <a:cubicBezTo>
                    <a:pt x="1426086" y="155543"/>
                    <a:pt x="1423515" y="156496"/>
                    <a:pt x="1422562" y="158496"/>
                  </a:cubicBezTo>
                  <a:cubicBezTo>
                    <a:pt x="1421895" y="159829"/>
                    <a:pt x="1421990" y="161639"/>
                    <a:pt x="1422848" y="163830"/>
                  </a:cubicBezTo>
                  <a:cubicBezTo>
                    <a:pt x="1425896" y="171736"/>
                    <a:pt x="1422753" y="175165"/>
                    <a:pt x="1418562" y="179832"/>
                  </a:cubicBezTo>
                  <a:lnTo>
                    <a:pt x="1417609" y="180880"/>
                  </a:lnTo>
                  <a:cubicBezTo>
                    <a:pt x="1416276" y="182404"/>
                    <a:pt x="1414942" y="184690"/>
                    <a:pt x="1413894" y="186690"/>
                  </a:cubicBezTo>
                  <a:cubicBezTo>
                    <a:pt x="1411989" y="190214"/>
                    <a:pt x="1410275" y="193262"/>
                    <a:pt x="1407322" y="193262"/>
                  </a:cubicBezTo>
                  <a:cubicBezTo>
                    <a:pt x="1404750" y="193262"/>
                    <a:pt x="1403036" y="190595"/>
                    <a:pt x="1402560" y="189643"/>
                  </a:cubicBezTo>
                  <a:cubicBezTo>
                    <a:pt x="1401226" y="187357"/>
                    <a:pt x="1400369" y="185547"/>
                    <a:pt x="1399702" y="184213"/>
                  </a:cubicBezTo>
                  <a:cubicBezTo>
                    <a:pt x="1398369" y="181546"/>
                    <a:pt x="1398178" y="181261"/>
                    <a:pt x="1396844" y="180689"/>
                  </a:cubicBezTo>
                  <a:cubicBezTo>
                    <a:pt x="1392844" y="178784"/>
                    <a:pt x="1387986" y="173450"/>
                    <a:pt x="1386843" y="167354"/>
                  </a:cubicBezTo>
                  <a:cubicBezTo>
                    <a:pt x="1386367" y="164401"/>
                    <a:pt x="1387319" y="161639"/>
                    <a:pt x="1388177" y="159163"/>
                  </a:cubicBezTo>
                  <a:cubicBezTo>
                    <a:pt x="1389320" y="156020"/>
                    <a:pt x="1389891" y="154019"/>
                    <a:pt x="1388653" y="151924"/>
                  </a:cubicBezTo>
                  <a:cubicBezTo>
                    <a:pt x="1385224" y="146399"/>
                    <a:pt x="1385796" y="138493"/>
                    <a:pt x="1386176" y="133826"/>
                  </a:cubicBezTo>
                  <a:lnTo>
                    <a:pt x="1386272" y="132397"/>
                  </a:lnTo>
                  <a:cubicBezTo>
                    <a:pt x="1386367" y="130969"/>
                    <a:pt x="1386748" y="129445"/>
                    <a:pt x="1387224" y="127825"/>
                  </a:cubicBezTo>
                  <a:cubicBezTo>
                    <a:pt x="1388367" y="123730"/>
                    <a:pt x="1388939" y="120682"/>
                    <a:pt x="1387129" y="119539"/>
                  </a:cubicBezTo>
                  <a:cubicBezTo>
                    <a:pt x="1385986" y="119634"/>
                    <a:pt x="1383510" y="123444"/>
                    <a:pt x="1382176" y="125444"/>
                  </a:cubicBezTo>
                  <a:cubicBezTo>
                    <a:pt x="1379795" y="129064"/>
                    <a:pt x="1377318" y="132874"/>
                    <a:pt x="1374175" y="134493"/>
                  </a:cubicBezTo>
                  <a:cubicBezTo>
                    <a:pt x="1372270" y="135446"/>
                    <a:pt x="1370841" y="135731"/>
                    <a:pt x="1369794" y="135922"/>
                  </a:cubicBezTo>
                  <a:cubicBezTo>
                    <a:pt x="1367888" y="136303"/>
                    <a:pt x="1366650" y="136493"/>
                    <a:pt x="1360269" y="146875"/>
                  </a:cubicBezTo>
                  <a:cubicBezTo>
                    <a:pt x="1353506" y="157829"/>
                    <a:pt x="1349410" y="162115"/>
                    <a:pt x="1345124" y="162782"/>
                  </a:cubicBezTo>
                  <a:cubicBezTo>
                    <a:pt x="1341695" y="163258"/>
                    <a:pt x="1338933" y="161258"/>
                    <a:pt x="1337218" y="159734"/>
                  </a:cubicBezTo>
                  <a:cubicBezTo>
                    <a:pt x="1331979" y="155067"/>
                    <a:pt x="1326074" y="154781"/>
                    <a:pt x="1319121" y="158972"/>
                  </a:cubicBezTo>
                  <a:cubicBezTo>
                    <a:pt x="1316739" y="160401"/>
                    <a:pt x="1314739" y="162115"/>
                    <a:pt x="1312834" y="163735"/>
                  </a:cubicBezTo>
                  <a:cubicBezTo>
                    <a:pt x="1308738" y="167259"/>
                    <a:pt x="1304833" y="170688"/>
                    <a:pt x="1297880" y="169354"/>
                  </a:cubicBezTo>
                  <a:cubicBezTo>
                    <a:pt x="1293784" y="168592"/>
                    <a:pt x="1286831" y="174212"/>
                    <a:pt x="1282640" y="177546"/>
                  </a:cubicBezTo>
                  <a:cubicBezTo>
                    <a:pt x="1278544" y="180784"/>
                    <a:pt x="1276639" y="182308"/>
                    <a:pt x="1274639" y="180975"/>
                  </a:cubicBezTo>
                  <a:cubicBezTo>
                    <a:pt x="1273972" y="180594"/>
                    <a:pt x="1273019" y="179546"/>
                    <a:pt x="1273496" y="177355"/>
                  </a:cubicBezTo>
                  <a:cubicBezTo>
                    <a:pt x="1274258" y="173926"/>
                    <a:pt x="1275020" y="170593"/>
                    <a:pt x="1276163" y="165163"/>
                  </a:cubicBezTo>
                  <a:lnTo>
                    <a:pt x="1278639" y="153353"/>
                  </a:lnTo>
                  <a:cubicBezTo>
                    <a:pt x="1280449" y="144780"/>
                    <a:pt x="1277592" y="139922"/>
                    <a:pt x="1275115" y="135636"/>
                  </a:cubicBezTo>
                  <a:cubicBezTo>
                    <a:pt x="1273972" y="133731"/>
                    <a:pt x="1272924" y="132016"/>
                    <a:pt x="1272353" y="130016"/>
                  </a:cubicBezTo>
                  <a:cubicBezTo>
                    <a:pt x="1270638" y="124396"/>
                    <a:pt x="1269114" y="120110"/>
                    <a:pt x="1264352" y="111823"/>
                  </a:cubicBezTo>
                  <a:cubicBezTo>
                    <a:pt x="1259018" y="102489"/>
                    <a:pt x="1259685" y="86868"/>
                    <a:pt x="1263971" y="80581"/>
                  </a:cubicBezTo>
                  <a:cubicBezTo>
                    <a:pt x="1265971" y="77629"/>
                    <a:pt x="1269686" y="76105"/>
                    <a:pt x="1274067" y="76581"/>
                  </a:cubicBezTo>
                  <a:cubicBezTo>
                    <a:pt x="1278639" y="77057"/>
                    <a:pt x="1284259" y="79629"/>
                    <a:pt x="1286450" y="84582"/>
                  </a:cubicBezTo>
                  <a:cubicBezTo>
                    <a:pt x="1289403" y="91249"/>
                    <a:pt x="1291498" y="103251"/>
                    <a:pt x="1291498" y="108109"/>
                  </a:cubicBezTo>
                  <a:cubicBezTo>
                    <a:pt x="1291498" y="112585"/>
                    <a:pt x="1291784" y="120587"/>
                    <a:pt x="1292069" y="123254"/>
                  </a:cubicBezTo>
                  <a:cubicBezTo>
                    <a:pt x="1292355" y="125063"/>
                    <a:pt x="1298356" y="132588"/>
                    <a:pt x="1301880" y="135160"/>
                  </a:cubicBezTo>
                  <a:cubicBezTo>
                    <a:pt x="1304738" y="137255"/>
                    <a:pt x="1310548" y="138874"/>
                    <a:pt x="1315977" y="137731"/>
                  </a:cubicBezTo>
                  <a:cubicBezTo>
                    <a:pt x="1318454" y="137255"/>
                    <a:pt x="1319883" y="133159"/>
                    <a:pt x="1320454" y="125635"/>
                  </a:cubicBezTo>
                  <a:lnTo>
                    <a:pt x="1320644" y="123634"/>
                  </a:lnTo>
                  <a:cubicBezTo>
                    <a:pt x="1321406" y="113252"/>
                    <a:pt x="1323121" y="101155"/>
                    <a:pt x="1330074" y="100489"/>
                  </a:cubicBezTo>
                  <a:cubicBezTo>
                    <a:pt x="1333313" y="100203"/>
                    <a:pt x="1337599" y="97631"/>
                    <a:pt x="1340076" y="94583"/>
                  </a:cubicBezTo>
                  <a:cubicBezTo>
                    <a:pt x="1341219" y="93250"/>
                    <a:pt x="1341790" y="91821"/>
                    <a:pt x="1341695" y="90964"/>
                  </a:cubicBezTo>
                  <a:cubicBezTo>
                    <a:pt x="1341219" y="86773"/>
                    <a:pt x="1345410" y="83058"/>
                    <a:pt x="1349791" y="81915"/>
                  </a:cubicBezTo>
                  <a:cubicBezTo>
                    <a:pt x="1353696" y="80772"/>
                    <a:pt x="1356934" y="82010"/>
                    <a:pt x="1358363" y="84963"/>
                  </a:cubicBezTo>
                  <a:cubicBezTo>
                    <a:pt x="1359602" y="87725"/>
                    <a:pt x="1363031" y="90202"/>
                    <a:pt x="1366746" y="92869"/>
                  </a:cubicBezTo>
                  <a:cubicBezTo>
                    <a:pt x="1368651" y="94202"/>
                    <a:pt x="1370556" y="95631"/>
                    <a:pt x="1372366" y="97155"/>
                  </a:cubicBezTo>
                  <a:cubicBezTo>
                    <a:pt x="1373985" y="98584"/>
                    <a:pt x="1376366" y="98488"/>
                    <a:pt x="1378176" y="98203"/>
                  </a:cubicBezTo>
                  <a:cubicBezTo>
                    <a:pt x="1381033" y="97726"/>
                    <a:pt x="1383128" y="96488"/>
                    <a:pt x="1383986" y="95726"/>
                  </a:cubicBezTo>
                  <a:cubicBezTo>
                    <a:pt x="1382367" y="91726"/>
                    <a:pt x="1382652" y="82963"/>
                    <a:pt x="1383890" y="78962"/>
                  </a:cubicBezTo>
                  <a:cubicBezTo>
                    <a:pt x="1384272" y="77724"/>
                    <a:pt x="1385129" y="76867"/>
                    <a:pt x="1386367" y="76676"/>
                  </a:cubicBezTo>
                  <a:cubicBezTo>
                    <a:pt x="1387605" y="76486"/>
                    <a:pt x="1390844" y="75819"/>
                    <a:pt x="1404369" y="93916"/>
                  </a:cubicBezTo>
                  <a:cubicBezTo>
                    <a:pt x="1411037" y="98584"/>
                    <a:pt x="1418181" y="102489"/>
                    <a:pt x="1420562" y="102679"/>
                  </a:cubicBezTo>
                  <a:cubicBezTo>
                    <a:pt x="1421324" y="100203"/>
                    <a:pt x="1419324" y="93726"/>
                    <a:pt x="1413894" y="89821"/>
                  </a:cubicBezTo>
                  <a:cubicBezTo>
                    <a:pt x="1406465" y="84391"/>
                    <a:pt x="1401226" y="70199"/>
                    <a:pt x="1399416" y="64294"/>
                  </a:cubicBezTo>
                  <a:lnTo>
                    <a:pt x="1398464" y="61246"/>
                  </a:lnTo>
                  <a:cubicBezTo>
                    <a:pt x="1396463" y="54673"/>
                    <a:pt x="1393701" y="45625"/>
                    <a:pt x="1388939" y="43434"/>
                  </a:cubicBezTo>
                  <a:cubicBezTo>
                    <a:pt x="1386462" y="42291"/>
                    <a:pt x="1382843" y="41243"/>
                    <a:pt x="1379033" y="40100"/>
                  </a:cubicBezTo>
                  <a:cubicBezTo>
                    <a:pt x="1372651" y="38195"/>
                    <a:pt x="1366174" y="36290"/>
                    <a:pt x="1362650" y="33433"/>
                  </a:cubicBezTo>
                  <a:cubicBezTo>
                    <a:pt x="1361507" y="32480"/>
                    <a:pt x="1358554" y="30099"/>
                    <a:pt x="1359411" y="27051"/>
                  </a:cubicBezTo>
                  <a:cubicBezTo>
                    <a:pt x="1360364" y="23813"/>
                    <a:pt x="1364364" y="21622"/>
                    <a:pt x="1382843" y="19336"/>
                  </a:cubicBezTo>
                  <a:cubicBezTo>
                    <a:pt x="1389987" y="18479"/>
                    <a:pt x="1394654" y="16288"/>
                    <a:pt x="1396463" y="12954"/>
                  </a:cubicBezTo>
                  <a:cubicBezTo>
                    <a:pt x="1397606" y="10858"/>
                    <a:pt x="1397416" y="8668"/>
                    <a:pt x="1397035" y="7144"/>
                  </a:cubicBezTo>
                  <a:lnTo>
                    <a:pt x="423866" y="182785"/>
                  </a:lnTo>
                  <a:close/>
                </a:path>
              </a:pathLst>
            </a:custGeom>
            <a:solidFill>
              <a:schemeClr val="accent3"/>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95" name="Google Shape;95;p14"/>
            <p:cNvSpPr/>
            <p:nvPr/>
          </p:nvSpPr>
          <p:spPr>
            <a:xfrm>
              <a:off x="11727376" y="780262"/>
              <a:ext cx="835819" cy="1388745"/>
            </a:xfrm>
            <a:custGeom>
              <a:avLst/>
              <a:gdLst/>
              <a:ahLst/>
              <a:cxnLst/>
              <a:rect l="l" t="t" r="r" b="b"/>
              <a:pathLst>
                <a:path w="619125" h="1028700" extrusionOk="0">
                  <a:moveTo>
                    <a:pt x="606647" y="479625"/>
                  </a:moveTo>
                  <a:cubicBezTo>
                    <a:pt x="604457" y="479244"/>
                    <a:pt x="602171" y="483244"/>
                    <a:pt x="600742" y="485911"/>
                  </a:cubicBezTo>
                  <a:cubicBezTo>
                    <a:pt x="600266" y="486769"/>
                    <a:pt x="599790" y="487531"/>
                    <a:pt x="599408" y="488197"/>
                  </a:cubicBezTo>
                  <a:cubicBezTo>
                    <a:pt x="596647" y="492388"/>
                    <a:pt x="590931" y="494103"/>
                    <a:pt x="585597" y="492293"/>
                  </a:cubicBezTo>
                  <a:cubicBezTo>
                    <a:pt x="579501" y="490293"/>
                    <a:pt x="575596" y="480196"/>
                    <a:pt x="577501" y="471624"/>
                  </a:cubicBezTo>
                  <a:cubicBezTo>
                    <a:pt x="578358" y="467433"/>
                    <a:pt x="580358" y="463909"/>
                    <a:pt x="582073" y="460861"/>
                  </a:cubicBezTo>
                  <a:cubicBezTo>
                    <a:pt x="583598" y="458003"/>
                    <a:pt x="584930" y="455622"/>
                    <a:pt x="585216" y="453336"/>
                  </a:cubicBezTo>
                  <a:cubicBezTo>
                    <a:pt x="585693" y="449526"/>
                    <a:pt x="578549" y="443620"/>
                    <a:pt x="572644" y="441906"/>
                  </a:cubicBezTo>
                  <a:cubicBezTo>
                    <a:pt x="565691" y="439810"/>
                    <a:pt x="556832" y="434953"/>
                    <a:pt x="554355" y="428095"/>
                  </a:cubicBezTo>
                  <a:cubicBezTo>
                    <a:pt x="552546" y="423046"/>
                    <a:pt x="550260" y="421237"/>
                    <a:pt x="545498" y="420856"/>
                  </a:cubicBezTo>
                  <a:cubicBezTo>
                    <a:pt x="544353" y="420760"/>
                    <a:pt x="543878" y="421332"/>
                    <a:pt x="542449" y="424570"/>
                  </a:cubicBezTo>
                  <a:cubicBezTo>
                    <a:pt x="541115" y="427428"/>
                    <a:pt x="539306" y="431428"/>
                    <a:pt x="535019" y="434000"/>
                  </a:cubicBezTo>
                  <a:cubicBezTo>
                    <a:pt x="532733" y="435334"/>
                    <a:pt x="530161" y="436572"/>
                    <a:pt x="527971" y="435238"/>
                  </a:cubicBezTo>
                  <a:cubicBezTo>
                    <a:pt x="525780" y="433905"/>
                    <a:pt x="525875" y="431143"/>
                    <a:pt x="525971" y="428476"/>
                  </a:cubicBezTo>
                  <a:cubicBezTo>
                    <a:pt x="525971" y="427237"/>
                    <a:pt x="526066" y="425904"/>
                    <a:pt x="525875" y="424666"/>
                  </a:cubicBezTo>
                  <a:lnTo>
                    <a:pt x="525780" y="423427"/>
                  </a:lnTo>
                  <a:cubicBezTo>
                    <a:pt x="525209" y="418665"/>
                    <a:pt x="524923" y="415807"/>
                    <a:pt x="520541" y="412759"/>
                  </a:cubicBezTo>
                  <a:cubicBezTo>
                    <a:pt x="514921" y="408759"/>
                    <a:pt x="510826" y="406854"/>
                    <a:pt x="504254" y="405330"/>
                  </a:cubicBezTo>
                  <a:cubicBezTo>
                    <a:pt x="497300" y="403711"/>
                    <a:pt x="494729" y="394852"/>
                    <a:pt x="493110" y="388947"/>
                  </a:cubicBezTo>
                  <a:cubicBezTo>
                    <a:pt x="492729" y="387518"/>
                    <a:pt x="492347" y="386375"/>
                    <a:pt x="492061" y="385518"/>
                  </a:cubicBezTo>
                  <a:cubicBezTo>
                    <a:pt x="490729" y="382279"/>
                    <a:pt x="488252" y="380184"/>
                    <a:pt x="483775" y="376374"/>
                  </a:cubicBezTo>
                  <a:lnTo>
                    <a:pt x="481584" y="374469"/>
                  </a:lnTo>
                  <a:cubicBezTo>
                    <a:pt x="478632" y="371897"/>
                    <a:pt x="477394" y="368563"/>
                    <a:pt x="477964" y="365039"/>
                  </a:cubicBezTo>
                  <a:cubicBezTo>
                    <a:pt x="478727" y="361039"/>
                    <a:pt x="481679" y="357991"/>
                    <a:pt x="484251" y="357038"/>
                  </a:cubicBezTo>
                  <a:cubicBezTo>
                    <a:pt x="484347" y="356943"/>
                    <a:pt x="484822" y="356848"/>
                    <a:pt x="485108" y="355990"/>
                  </a:cubicBezTo>
                  <a:cubicBezTo>
                    <a:pt x="485680" y="354371"/>
                    <a:pt x="485490" y="351037"/>
                    <a:pt x="482918" y="346751"/>
                  </a:cubicBezTo>
                  <a:cubicBezTo>
                    <a:pt x="480727" y="342941"/>
                    <a:pt x="476441" y="341608"/>
                    <a:pt x="472345" y="340369"/>
                  </a:cubicBezTo>
                  <a:cubicBezTo>
                    <a:pt x="470440" y="339798"/>
                    <a:pt x="468725" y="339226"/>
                    <a:pt x="467201" y="338464"/>
                  </a:cubicBezTo>
                  <a:lnTo>
                    <a:pt x="466440" y="338083"/>
                  </a:lnTo>
                  <a:cubicBezTo>
                    <a:pt x="456819" y="333035"/>
                    <a:pt x="453772" y="332559"/>
                    <a:pt x="452914" y="333035"/>
                  </a:cubicBezTo>
                  <a:cubicBezTo>
                    <a:pt x="452247" y="333416"/>
                    <a:pt x="451580" y="333892"/>
                    <a:pt x="450723" y="334559"/>
                  </a:cubicBezTo>
                  <a:cubicBezTo>
                    <a:pt x="446913" y="337226"/>
                    <a:pt x="441103" y="341322"/>
                    <a:pt x="434054" y="341322"/>
                  </a:cubicBezTo>
                  <a:cubicBezTo>
                    <a:pt x="425291" y="341322"/>
                    <a:pt x="420814" y="332940"/>
                    <a:pt x="420528" y="328654"/>
                  </a:cubicBezTo>
                  <a:cubicBezTo>
                    <a:pt x="420244" y="324177"/>
                    <a:pt x="428626" y="317224"/>
                    <a:pt x="431482" y="315319"/>
                  </a:cubicBezTo>
                  <a:cubicBezTo>
                    <a:pt x="431768" y="315128"/>
                    <a:pt x="432530" y="314652"/>
                    <a:pt x="432625" y="313033"/>
                  </a:cubicBezTo>
                  <a:cubicBezTo>
                    <a:pt x="432721" y="311128"/>
                    <a:pt x="431768" y="309223"/>
                    <a:pt x="431292" y="308842"/>
                  </a:cubicBezTo>
                  <a:lnTo>
                    <a:pt x="430721" y="308365"/>
                  </a:lnTo>
                  <a:cubicBezTo>
                    <a:pt x="428340" y="306651"/>
                    <a:pt x="424054" y="303412"/>
                    <a:pt x="421577" y="292935"/>
                  </a:cubicBezTo>
                  <a:cubicBezTo>
                    <a:pt x="419101" y="282457"/>
                    <a:pt x="409576" y="265408"/>
                    <a:pt x="405004" y="257311"/>
                  </a:cubicBezTo>
                  <a:lnTo>
                    <a:pt x="403670" y="254930"/>
                  </a:lnTo>
                  <a:cubicBezTo>
                    <a:pt x="398240" y="245310"/>
                    <a:pt x="390049" y="230737"/>
                    <a:pt x="386239" y="210829"/>
                  </a:cubicBezTo>
                  <a:cubicBezTo>
                    <a:pt x="383382" y="195875"/>
                    <a:pt x="382428" y="194542"/>
                    <a:pt x="379095" y="190065"/>
                  </a:cubicBezTo>
                  <a:cubicBezTo>
                    <a:pt x="377761" y="188255"/>
                    <a:pt x="376143" y="186064"/>
                    <a:pt x="373952" y="182445"/>
                  </a:cubicBezTo>
                  <a:cubicBezTo>
                    <a:pt x="366046" y="169491"/>
                    <a:pt x="366141" y="163300"/>
                    <a:pt x="366332" y="155394"/>
                  </a:cubicBezTo>
                  <a:lnTo>
                    <a:pt x="366332" y="154156"/>
                  </a:lnTo>
                  <a:cubicBezTo>
                    <a:pt x="366427" y="151584"/>
                    <a:pt x="366808" y="149012"/>
                    <a:pt x="367189" y="146536"/>
                  </a:cubicBezTo>
                  <a:cubicBezTo>
                    <a:pt x="368236" y="140154"/>
                    <a:pt x="368618" y="136153"/>
                    <a:pt x="365760" y="134153"/>
                  </a:cubicBezTo>
                  <a:cubicBezTo>
                    <a:pt x="364332" y="133201"/>
                    <a:pt x="362998" y="132343"/>
                    <a:pt x="361665" y="131581"/>
                  </a:cubicBezTo>
                  <a:cubicBezTo>
                    <a:pt x="357093" y="128724"/>
                    <a:pt x="352710" y="126152"/>
                    <a:pt x="349854" y="119866"/>
                  </a:cubicBezTo>
                  <a:cubicBezTo>
                    <a:pt x="348139" y="116151"/>
                    <a:pt x="348043" y="111865"/>
                    <a:pt x="347854" y="108055"/>
                  </a:cubicBezTo>
                  <a:cubicBezTo>
                    <a:pt x="347758" y="104149"/>
                    <a:pt x="347568" y="100435"/>
                    <a:pt x="345757" y="98625"/>
                  </a:cubicBezTo>
                  <a:cubicBezTo>
                    <a:pt x="342519" y="95482"/>
                    <a:pt x="339661" y="90052"/>
                    <a:pt x="337090" y="85195"/>
                  </a:cubicBezTo>
                  <a:cubicBezTo>
                    <a:pt x="335852" y="82909"/>
                    <a:pt x="334803" y="80813"/>
                    <a:pt x="333851" y="79480"/>
                  </a:cubicBezTo>
                  <a:cubicBezTo>
                    <a:pt x="332042" y="76813"/>
                    <a:pt x="331851" y="73193"/>
                    <a:pt x="331661" y="68050"/>
                  </a:cubicBezTo>
                  <a:cubicBezTo>
                    <a:pt x="331565" y="63954"/>
                    <a:pt x="331279" y="58906"/>
                    <a:pt x="330232" y="52714"/>
                  </a:cubicBezTo>
                  <a:cubicBezTo>
                    <a:pt x="328613" y="43951"/>
                    <a:pt x="323660" y="43189"/>
                    <a:pt x="316898" y="42142"/>
                  </a:cubicBezTo>
                  <a:cubicBezTo>
                    <a:pt x="314896" y="41856"/>
                    <a:pt x="312706" y="41475"/>
                    <a:pt x="310706" y="40999"/>
                  </a:cubicBezTo>
                  <a:cubicBezTo>
                    <a:pt x="300990" y="38427"/>
                    <a:pt x="289179" y="29759"/>
                    <a:pt x="283655" y="24520"/>
                  </a:cubicBezTo>
                  <a:cubicBezTo>
                    <a:pt x="278130" y="19377"/>
                    <a:pt x="265081" y="11471"/>
                    <a:pt x="259556" y="8614"/>
                  </a:cubicBezTo>
                  <a:cubicBezTo>
                    <a:pt x="255556" y="6423"/>
                    <a:pt x="237649" y="6899"/>
                    <a:pt x="234411" y="8614"/>
                  </a:cubicBezTo>
                  <a:cubicBezTo>
                    <a:pt x="233839" y="10900"/>
                    <a:pt x="231934" y="13186"/>
                    <a:pt x="230029" y="15662"/>
                  </a:cubicBezTo>
                  <a:cubicBezTo>
                    <a:pt x="228505" y="17472"/>
                    <a:pt x="226790" y="19567"/>
                    <a:pt x="226409" y="20901"/>
                  </a:cubicBezTo>
                  <a:cubicBezTo>
                    <a:pt x="225933" y="22711"/>
                    <a:pt x="224600" y="24330"/>
                    <a:pt x="222409" y="25473"/>
                  </a:cubicBezTo>
                  <a:cubicBezTo>
                    <a:pt x="218408" y="27664"/>
                    <a:pt x="212408" y="28235"/>
                    <a:pt x="208502" y="26806"/>
                  </a:cubicBezTo>
                  <a:cubicBezTo>
                    <a:pt x="205836" y="25949"/>
                    <a:pt x="205264" y="26330"/>
                    <a:pt x="205264" y="26330"/>
                  </a:cubicBezTo>
                  <a:cubicBezTo>
                    <a:pt x="205264" y="26330"/>
                    <a:pt x="204693" y="26806"/>
                    <a:pt x="204883" y="29473"/>
                  </a:cubicBezTo>
                  <a:cubicBezTo>
                    <a:pt x="205359" y="35760"/>
                    <a:pt x="200311" y="46523"/>
                    <a:pt x="195929" y="51190"/>
                  </a:cubicBezTo>
                  <a:cubicBezTo>
                    <a:pt x="194215" y="53000"/>
                    <a:pt x="191738" y="56524"/>
                    <a:pt x="189072" y="60334"/>
                  </a:cubicBezTo>
                  <a:cubicBezTo>
                    <a:pt x="185738" y="65097"/>
                    <a:pt x="181928" y="70431"/>
                    <a:pt x="178689" y="73860"/>
                  </a:cubicBezTo>
                  <a:cubicBezTo>
                    <a:pt x="171736" y="81289"/>
                    <a:pt x="160592" y="80908"/>
                    <a:pt x="154210" y="76241"/>
                  </a:cubicBezTo>
                  <a:cubicBezTo>
                    <a:pt x="148876" y="72431"/>
                    <a:pt x="147161" y="65192"/>
                    <a:pt x="145447" y="58144"/>
                  </a:cubicBezTo>
                  <a:cubicBezTo>
                    <a:pt x="144971" y="56429"/>
                    <a:pt x="144589" y="54715"/>
                    <a:pt x="144113" y="53095"/>
                  </a:cubicBezTo>
                  <a:cubicBezTo>
                    <a:pt x="142304" y="46714"/>
                    <a:pt x="132398" y="42904"/>
                    <a:pt x="127826" y="42332"/>
                  </a:cubicBezTo>
                  <a:cubicBezTo>
                    <a:pt x="123540" y="41856"/>
                    <a:pt x="121349" y="37189"/>
                    <a:pt x="119444" y="32998"/>
                  </a:cubicBezTo>
                  <a:cubicBezTo>
                    <a:pt x="118586" y="31188"/>
                    <a:pt x="117729" y="29283"/>
                    <a:pt x="116872" y="28426"/>
                  </a:cubicBezTo>
                  <a:cubicBezTo>
                    <a:pt x="116396" y="27949"/>
                    <a:pt x="115729" y="27664"/>
                    <a:pt x="114871" y="27664"/>
                  </a:cubicBezTo>
                  <a:cubicBezTo>
                    <a:pt x="114871" y="27664"/>
                    <a:pt x="114871" y="27664"/>
                    <a:pt x="114777" y="27664"/>
                  </a:cubicBezTo>
                  <a:cubicBezTo>
                    <a:pt x="112490" y="27664"/>
                    <a:pt x="109538" y="29092"/>
                    <a:pt x="107347" y="31283"/>
                  </a:cubicBezTo>
                  <a:cubicBezTo>
                    <a:pt x="104108" y="34522"/>
                    <a:pt x="100775" y="44809"/>
                    <a:pt x="101061" y="59668"/>
                  </a:cubicBezTo>
                  <a:cubicBezTo>
                    <a:pt x="101251" y="72145"/>
                    <a:pt x="96679" y="84718"/>
                    <a:pt x="92679" y="95767"/>
                  </a:cubicBezTo>
                  <a:cubicBezTo>
                    <a:pt x="91630" y="98625"/>
                    <a:pt x="90583" y="101387"/>
                    <a:pt x="89726" y="104054"/>
                  </a:cubicBezTo>
                  <a:cubicBezTo>
                    <a:pt x="85725" y="115960"/>
                    <a:pt x="83344" y="126628"/>
                    <a:pt x="81725" y="139678"/>
                  </a:cubicBezTo>
                  <a:cubicBezTo>
                    <a:pt x="80582" y="149203"/>
                    <a:pt x="81249" y="163395"/>
                    <a:pt x="81629" y="170253"/>
                  </a:cubicBezTo>
                  <a:cubicBezTo>
                    <a:pt x="81725" y="172253"/>
                    <a:pt x="81820" y="173777"/>
                    <a:pt x="81820" y="174444"/>
                  </a:cubicBezTo>
                  <a:cubicBezTo>
                    <a:pt x="81820" y="178825"/>
                    <a:pt x="76295" y="186922"/>
                    <a:pt x="71057" y="192446"/>
                  </a:cubicBezTo>
                  <a:cubicBezTo>
                    <a:pt x="66485" y="197304"/>
                    <a:pt x="68866" y="209972"/>
                    <a:pt x="71152" y="219021"/>
                  </a:cubicBezTo>
                  <a:cubicBezTo>
                    <a:pt x="73247" y="227593"/>
                    <a:pt x="69438" y="230832"/>
                    <a:pt x="65627" y="233880"/>
                  </a:cubicBezTo>
                  <a:cubicBezTo>
                    <a:pt x="63627" y="235499"/>
                    <a:pt x="61532" y="237214"/>
                    <a:pt x="59817" y="240071"/>
                  </a:cubicBezTo>
                  <a:cubicBezTo>
                    <a:pt x="54864" y="248167"/>
                    <a:pt x="52293" y="253501"/>
                    <a:pt x="56865" y="269884"/>
                  </a:cubicBezTo>
                  <a:cubicBezTo>
                    <a:pt x="60674" y="283696"/>
                    <a:pt x="66770" y="309604"/>
                    <a:pt x="65056" y="318462"/>
                  </a:cubicBezTo>
                  <a:cubicBezTo>
                    <a:pt x="64008" y="323891"/>
                    <a:pt x="62103" y="329320"/>
                    <a:pt x="60103" y="335035"/>
                  </a:cubicBezTo>
                  <a:cubicBezTo>
                    <a:pt x="59150" y="337607"/>
                    <a:pt x="58198" y="340369"/>
                    <a:pt x="57245" y="343132"/>
                  </a:cubicBezTo>
                  <a:cubicBezTo>
                    <a:pt x="54674" y="351133"/>
                    <a:pt x="58960" y="363325"/>
                    <a:pt x="66675" y="385423"/>
                  </a:cubicBezTo>
                  <a:lnTo>
                    <a:pt x="67723" y="388375"/>
                  </a:lnTo>
                  <a:cubicBezTo>
                    <a:pt x="74867" y="408664"/>
                    <a:pt x="70485" y="427142"/>
                    <a:pt x="68104" y="437143"/>
                  </a:cubicBezTo>
                  <a:cubicBezTo>
                    <a:pt x="67533" y="439429"/>
                    <a:pt x="67056" y="441430"/>
                    <a:pt x="67056" y="442573"/>
                  </a:cubicBezTo>
                  <a:cubicBezTo>
                    <a:pt x="66485" y="449812"/>
                    <a:pt x="55722" y="464194"/>
                    <a:pt x="48006" y="469624"/>
                  </a:cubicBezTo>
                  <a:cubicBezTo>
                    <a:pt x="41243" y="474386"/>
                    <a:pt x="41434" y="486292"/>
                    <a:pt x="48292" y="498580"/>
                  </a:cubicBezTo>
                  <a:cubicBezTo>
                    <a:pt x="57245" y="514772"/>
                    <a:pt x="50102" y="524678"/>
                    <a:pt x="45434" y="531155"/>
                  </a:cubicBezTo>
                  <a:cubicBezTo>
                    <a:pt x="40863" y="537442"/>
                    <a:pt x="43053" y="544014"/>
                    <a:pt x="47149" y="547633"/>
                  </a:cubicBezTo>
                  <a:cubicBezTo>
                    <a:pt x="51911" y="551920"/>
                    <a:pt x="52959" y="560206"/>
                    <a:pt x="52959" y="566493"/>
                  </a:cubicBezTo>
                  <a:cubicBezTo>
                    <a:pt x="52959" y="568969"/>
                    <a:pt x="50006" y="571351"/>
                    <a:pt x="47149" y="572494"/>
                  </a:cubicBezTo>
                  <a:cubicBezTo>
                    <a:pt x="42386" y="574399"/>
                    <a:pt x="37529" y="573446"/>
                    <a:pt x="34195" y="570017"/>
                  </a:cubicBezTo>
                  <a:cubicBezTo>
                    <a:pt x="29813" y="565445"/>
                    <a:pt x="27432" y="564778"/>
                    <a:pt x="22765" y="563540"/>
                  </a:cubicBezTo>
                  <a:cubicBezTo>
                    <a:pt x="21622" y="563254"/>
                    <a:pt x="20479" y="562873"/>
                    <a:pt x="19145" y="562492"/>
                  </a:cubicBezTo>
                  <a:cubicBezTo>
                    <a:pt x="15050" y="561254"/>
                    <a:pt x="10859" y="562302"/>
                    <a:pt x="7144" y="565064"/>
                  </a:cubicBezTo>
                  <a:lnTo>
                    <a:pt x="137351" y="907869"/>
                  </a:lnTo>
                  <a:cubicBezTo>
                    <a:pt x="137922" y="910536"/>
                    <a:pt x="147638" y="963685"/>
                    <a:pt x="148780" y="970829"/>
                  </a:cubicBezTo>
                  <a:cubicBezTo>
                    <a:pt x="149257" y="973591"/>
                    <a:pt x="151448" y="974353"/>
                    <a:pt x="156210" y="975306"/>
                  </a:cubicBezTo>
                  <a:cubicBezTo>
                    <a:pt x="158591" y="975782"/>
                    <a:pt x="160973" y="976258"/>
                    <a:pt x="162973" y="977497"/>
                  </a:cubicBezTo>
                  <a:cubicBezTo>
                    <a:pt x="167450" y="980164"/>
                    <a:pt x="173355" y="988641"/>
                    <a:pt x="182309" y="1004929"/>
                  </a:cubicBezTo>
                  <a:cubicBezTo>
                    <a:pt x="187929" y="1015216"/>
                    <a:pt x="191834" y="1020550"/>
                    <a:pt x="197930" y="1022169"/>
                  </a:cubicBezTo>
                  <a:cubicBezTo>
                    <a:pt x="198215" y="1021407"/>
                    <a:pt x="198501" y="1020550"/>
                    <a:pt x="198977" y="1019883"/>
                  </a:cubicBezTo>
                  <a:cubicBezTo>
                    <a:pt x="202311" y="1015406"/>
                    <a:pt x="206502" y="1003214"/>
                    <a:pt x="207740" y="989308"/>
                  </a:cubicBezTo>
                  <a:cubicBezTo>
                    <a:pt x="208217" y="983212"/>
                    <a:pt x="208217" y="978544"/>
                    <a:pt x="208217" y="973972"/>
                  </a:cubicBezTo>
                  <a:cubicBezTo>
                    <a:pt x="208217" y="968734"/>
                    <a:pt x="208122" y="963876"/>
                    <a:pt x="208979" y="957875"/>
                  </a:cubicBezTo>
                  <a:cubicBezTo>
                    <a:pt x="210312" y="948255"/>
                    <a:pt x="219361" y="943492"/>
                    <a:pt x="224695" y="940635"/>
                  </a:cubicBezTo>
                  <a:cubicBezTo>
                    <a:pt x="225933" y="939968"/>
                    <a:pt x="226981" y="939397"/>
                    <a:pt x="227648" y="938920"/>
                  </a:cubicBezTo>
                  <a:cubicBezTo>
                    <a:pt x="229171" y="937777"/>
                    <a:pt x="230791" y="935872"/>
                    <a:pt x="230600" y="934158"/>
                  </a:cubicBezTo>
                  <a:cubicBezTo>
                    <a:pt x="230410" y="932539"/>
                    <a:pt x="228600" y="930824"/>
                    <a:pt x="225362" y="929300"/>
                  </a:cubicBezTo>
                  <a:cubicBezTo>
                    <a:pt x="216122" y="924919"/>
                    <a:pt x="217456" y="916822"/>
                    <a:pt x="218218" y="911393"/>
                  </a:cubicBezTo>
                  <a:cubicBezTo>
                    <a:pt x="218504" y="909393"/>
                    <a:pt x="218790" y="907488"/>
                    <a:pt x="218599" y="906250"/>
                  </a:cubicBezTo>
                  <a:cubicBezTo>
                    <a:pt x="217170" y="899963"/>
                    <a:pt x="221266" y="884247"/>
                    <a:pt x="225743" y="874817"/>
                  </a:cubicBezTo>
                  <a:cubicBezTo>
                    <a:pt x="227076" y="872055"/>
                    <a:pt x="228029" y="868721"/>
                    <a:pt x="229077" y="865197"/>
                  </a:cubicBezTo>
                  <a:cubicBezTo>
                    <a:pt x="231363" y="857291"/>
                    <a:pt x="233649" y="849195"/>
                    <a:pt x="240792" y="845099"/>
                  </a:cubicBezTo>
                  <a:cubicBezTo>
                    <a:pt x="244793" y="842813"/>
                    <a:pt x="247079" y="835384"/>
                    <a:pt x="248793" y="829954"/>
                  </a:cubicBezTo>
                  <a:cubicBezTo>
                    <a:pt x="250413" y="824525"/>
                    <a:pt x="251460" y="821287"/>
                    <a:pt x="254222" y="820620"/>
                  </a:cubicBezTo>
                  <a:cubicBezTo>
                    <a:pt x="254984" y="820429"/>
                    <a:pt x="256508" y="820429"/>
                    <a:pt x="257937" y="821953"/>
                  </a:cubicBezTo>
                  <a:cubicBezTo>
                    <a:pt x="258795" y="822906"/>
                    <a:pt x="259652" y="823954"/>
                    <a:pt x="260604" y="825001"/>
                  </a:cubicBezTo>
                  <a:cubicBezTo>
                    <a:pt x="261938" y="826621"/>
                    <a:pt x="264414" y="829383"/>
                    <a:pt x="265652" y="830145"/>
                  </a:cubicBezTo>
                  <a:cubicBezTo>
                    <a:pt x="265748" y="829954"/>
                    <a:pt x="265843" y="829669"/>
                    <a:pt x="265938" y="829288"/>
                  </a:cubicBezTo>
                  <a:cubicBezTo>
                    <a:pt x="267177" y="823763"/>
                    <a:pt x="271844" y="815953"/>
                    <a:pt x="276606" y="815953"/>
                  </a:cubicBezTo>
                  <a:cubicBezTo>
                    <a:pt x="277368" y="815953"/>
                    <a:pt x="280035" y="816238"/>
                    <a:pt x="280893" y="819953"/>
                  </a:cubicBezTo>
                  <a:cubicBezTo>
                    <a:pt x="281369" y="822144"/>
                    <a:pt x="281559" y="825382"/>
                    <a:pt x="281750" y="828907"/>
                  </a:cubicBezTo>
                  <a:cubicBezTo>
                    <a:pt x="281940" y="832526"/>
                    <a:pt x="282321" y="838908"/>
                    <a:pt x="283274" y="840813"/>
                  </a:cubicBezTo>
                  <a:cubicBezTo>
                    <a:pt x="283655" y="840718"/>
                    <a:pt x="284036" y="840432"/>
                    <a:pt x="284322" y="840051"/>
                  </a:cubicBezTo>
                  <a:cubicBezTo>
                    <a:pt x="285274" y="838717"/>
                    <a:pt x="285560" y="836050"/>
                    <a:pt x="284988" y="832812"/>
                  </a:cubicBezTo>
                  <a:cubicBezTo>
                    <a:pt x="284512" y="830431"/>
                    <a:pt x="285369" y="828907"/>
                    <a:pt x="286131" y="828049"/>
                  </a:cubicBezTo>
                  <a:cubicBezTo>
                    <a:pt x="288512" y="825287"/>
                    <a:pt x="293275" y="825478"/>
                    <a:pt x="297466" y="825668"/>
                  </a:cubicBezTo>
                  <a:cubicBezTo>
                    <a:pt x="298418" y="825668"/>
                    <a:pt x="299275" y="825763"/>
                    <a:pt x="300038" y="825763"/>
                  </a:cubicBezTo>
                  <a:cubicBezTo>
                    <a:pt x="300133" y="825382"/>
                    <a:pt x="299657" y="822715"/>
                    <a:pt x="299371" y="820906"/>
                  </a:cubicBezTo>
                  <a:cubicBezTo>
                    <a:pt x="298990" y="818620"/>
                    <a:pt x="298609" y="816048"/>
                    <a:pt x="298609" y="813381"/>
                  </a:cubicBezTo>
                  <a:cubicBezTo>
                    <a:pt x="298609" y="806904"/>
                    <a:pt x="304705" y="801760"/>
                    <a:pt x="309086" y="797950"/>
                  </a:cubicBezTo>
                  <a:cubicBezTo>
                    <a:pt x="310515" y="796712"/>
                    <a:pt x="311754" y="795664"/>
                    <a:pt x="312611" y="794807"/>
                  </a:cubicBezTo>
                  <a:cubicBezTo>
                    <a:pt x="313468" y="793759"/>
                    <a:pt x="313278" y="793093"/>
                    <a:pt x="311468" y="789759"/>
                  </a:cubicBezTo>
                  <a:cubicBezTo>
                    <a:pt x="310611" y="788330"/>
                    <a:pt x="309754" y="786616"/>
                    <a:pt x="309086" y="784806"/>
                  </a:cubicBezTo>
                  <a:cubicBezTo>
                    <a:pt x="306800" y="777853"/>
                    <a:pt x="313754" y="775090"/>
                    <a:pt x="319279" y="772995"/>
                  </a:cubicBezTo>
                  <a:lnTo>
                    <a:pt x="320707" y="772423"/>
                  </a:lnTo>
                  <a:cubicBezTo>
                    <a:pt x="323279" y="771376"/>
                    <a:pt x="326327" y="769947"/>
                    <a:pt x="329279" y="768518"/>
                  </a:cubicBezTo>
                  <a:cubicBezTo>
                    <a:pt x="333376" y="766518"/>
                    <a:pt x="337375" y="764708"/>
                    <a:pt x="340043" y="763946"/>
                  </a:cubicBezTo>
                  <a:cubicBezTo>
                    <a:pt x="343091" y="763184"/>
                    <a:pt x="345948" y="765565"/>
                    <a:pt x="349091" y="768042"/>
                  </a:cubicBezTo>
                  <a:cubicBezTo>
                    <a:pt x="350329" y="768994"/>
                    <a:pt x="352140" y="770518"/>
                    <a:pt x="353092" y="770899"/>
                  </a:cubicBezTo>
                  <a:cubicBezTo>
                    <a:pt x="353092" y="770804"/>
                    <a:pt x="353187" y="770614"/>
                    <a:pt x="353187" y="770328"/>
                  </a:cubicBezTo>
                  <a:cubicBezTo>
                    <a:pt x="354998" y="762232"/>
                    <a:pt x="360236" y="753945"/>
                    <a:pt x="364427" y="747373"/>
                  </a:cubicBezTo>
                  <a:lnTo>
                    <a:pt x="364903" y="746515"/>
                  </a:lnTo>
                  <a:cubicBezTo>
                    <a:pt x="368618" y="740705"/>
                    <a:pt x="368904" y="730132"/>
                    <a:pt x="366713" y="724894"/>
                  </a:cubicBezTo>
                  <a:cubicBezTo>
                    <a:pt x="363855" y="718321"/>
                    <a:pt x="361855" y="707272"/>
                    <a:pt x="363474" y="698986"/>
                  </a:cubicBezTo>
                  <a:cubicBezTo>
                    <a:pt x="363760" y="697366"/>
                    <a:pt x="364141" y="695747"/>
                    <a:pt x="364523" y="694223"/>
                  </a:cubicBezTo>
                  <a:cubicBezTo>
                    <a:pt x="365855" y="688318"/>
                    <a:pt x="366998" y="683650"/>
                    <a:pt x="364712" y="679364"/>
                  </a:cubicBezTo>
                  <a:cubicBezTo>
                    <a:pt x="361188" y="672887"/>
                    <a:pt x="356140" y="660314"/>
                    <a:pt x="355759" y="653647"/>
                  </a:cubicBezTo>
                  <a:cubicBezTo>
                    <a:pt x="355473" y="649075"/>
                    <a:pt x="359474" y="645360"/>
                    <a:pt x="363474" y="641740"/>
                  </a:cubicBezTo>
                  <a:cubicBezTo>
                    <a:pt x="365760" y="639550"/>
                    <a:pt x="368427" y="637168"/>
                    <a:pt x="368904" y="635359"/>
                  </a:cubicBezTo>
                  <a:cubicBezTo>
                    <a:pt x="369475" y="633263"/>
                    <a:pt x="368047" y="631930"/>
                    <a:pt x="364046" y="628691"/>
                  </a:cubicBezTo>
                  <a:cubicBezTo>
                    <a:pt x="362331" y="627358"/>
                    <a:pt x="360331" y="625738"/>
                    <a:pt x="358426" y="623833"/>
                  </a:cubicBezTo>
                  <a:cubicBezTo>
                    <a:pt x="355378" y="620785"/>
                    <a:pt x="354139" y="617071"/>
                    <a:pt x="354807" y="613451"/>
                  </a:cubicBezTo>
                  <a:cubicBezTo>
                    <a:pt x="355568" y="609641"/>
                    <a:pt x="358426" y="606212"/>
                    <a:pt x="362617" y="604402"/>
                  </a:cubicBezTo>
                  <a:cubicBezTo>
                    <a:pt x="367856" y="602116"/>
                    <a:pt x="373380" y="606498"/>
                    <a:pt x="378333" y="610403"/>
                  </a:cubicBezTo>
                  <a:cubicBezTo>
                    <a:pt x="380619" y="612308"/>
                    <a:pt x="383096" y="614213"/>
                    <a:pt x="384905" y="614880"/>
                  </a:cubicBezTo>
                  <a:cubicBezTo>
                    <a:pt x="391096" y="617261"/>
                    <a:pt x="392907" y="623548"/>
                    <a:pt x="394907" y="630215"/>
                  </a:cubicBezTo>
                  <a:cubicBezTo>
                    <a:pt x="395193" y="631358"/>
                    <a:pt x="395573" y="632501"/>
                    <a:pt x="395954" y="633644"/>
                  </a:cubicBezTo>
                  <a:cubicBezTo>
                    <a:pt x="398908" y="642883"/>
                    <a:pt x="395193" y="650503"/>
                    <a:pt x="390716" y="657361"/>
                  </a:cubicBezTo>
                  <a:cubicBezTo>
                    <a:pt x="386143" y="664315"/>
                    <a:pt x="390335" y="669839"/>
                    <a:pt x="393192" y="672506"/>
                  </a:cubicBezTo>
                  <a:cubicBezTo>
                    <a:pt x="394240" y="673459"/>
                    <a:pt x="394621" y="673459"/>
                    <a:pt x="397479" y="671649"/>
                  </a:cubicBezTo>
                  <a:cubicBezTo>
                    <a:pt x="399860" y="670125"/>
                    <a:pt x="403098" y="668125"/>
                    <a:pt x="407765" y="668601"/>
                  </a:cubicBezTo>
                  <a:cubicBezTo>
                    <a:pt x="412242" y="669172"/>
                    <a:pt x="415576" y="671935"/>
                    <a:pt x="418529" y="674411"/>
                  </a:cubicBezTo>
                  <a:cubicBezTo>
                    <a:pt x="421387" y="676792"/>
                    <a:pt x="423863" y="678888"/>
                    <a:pt x="426720" y="678697"/>
                  </a:cubicBezTo>
                  <a:cubicBezTo>
                    <a:pt x="428435" y="678602"/>
                    <a:pt x="428910" y="678031"/>
                    <a:pt x="429006" y="677840"/>
                  </a:cubicBezTo>
                  <a:cubicBezTo>
                    <a:pt x="430339" y="676030"/>
                    <a:pt x="429006" y="671363"/>
                    <a:pt x="428340" y="669077"/>
                  </a:cubicBezTo>
                  <a:cubicBezTo>
                    <a:pt x="427863" y="667363"/>
                    <a:pt x="424148" y="664696"/>
                    <a:pt x="421577" y="662981"/>
                  </a:cubicBezTo>
                  <a:cubicBezTo>
                    <a:pt x="418053" y="660505"/>
                    <a:pt x="414718" y="658219"/>
                    <a:pt x="413480" y="655552"/>
                  </a:cubicBezTo>
                  <a:cubicBezTo>
                    <a:pt x="411862" y="652313"/>
                    <a:pt x="413575" y="647360"/>
                    <a:pt x="415481" y="642121"/>
                  </a:cubicBezTo>
                  <a:cubicBezTo>
                    <a:pt x="416719" y="638788"/>
                    <a:pt x="418053" y="634978"/>
                    <a:pt x="417862" y="632977"/>
                  </a:cubicBezTo>
                  <a:cubicBezTo>
                    <a:pt x="417481" y="629548"/>
                    <a:pt x="418243" y="617928"/>
                    <a:pt x="422529" y="616118"/>
                  </a:cubicBezTo>
                  <a:cubicBezTo>
                    <a:pt x="424054" y="615451"/>
                    <a:pt x="425577" y="615928"/>
                    <a:pt x="426815" y="617356"/>
                  </a:cubicBezTo>
                  <a:cubicBezTo>
                    <a:pt x="427483" y="618118"/>
                    <a:pt x="428244" y="619071"/>
                    <a:pt x="429006" y="620119"/>
                  </a:cubicBezTo>
                  <a:cubicBezTo>
                    <a:pt x="430625" y="622214"/>
                    <a:pt x="434245" y="626977"/>
                    <a:pt x="435865" y="626881"/>
                  </a:cubicBezTo>
                  <a:cubicBezTo>
                    <a:pt x="436912" y="626691"/>
                    <a:pt x="436817" y="623262"/>
                    <a:pt x="436817" y="621547"/>
                  </a:cubicBezTo>
                  <a:cubicBezTo>
                    <a:pt x="436817" y="620690"/>
                    <a:pt x="436817" y="619928"/>
                    <a:pt x="436817" y="619357"/>
                  </a:cubicBezTo>
                  <a:cubicBezTo>
                    <a:pt x="437103" y="614118"/>
                    <a:pt x="444913" y="613070"/>
                    <a:pt x="449009" y="612594"/>
                  </a:cubicBezTo>
                  <a:cubicBezTo>
                    <a:pt x="452343" y="612118"/>
                    <a:pt x="457676" y="607831"/>
                    <a:pt x="458153" y="605164"/>
                  </a:cubicBezTo>
                  <a:cubicBezTo>
                    <a:pt x="459200" y="598402"/>
                    <a:pt x="471202" y="598306"/>
                    <a:pt x="471679" y="598306"/>
                  </a:cubicBezTo>
                  <a:cubicBezTo>
                    <a:pt x="475583" y="598306"/>
                    <a:pt x="482918" y="603926"/>
                    <a:pt x="483679" y="609641"/>
                  </a:cubicBezTo>
                  <a:cubicBezTo>
                    <a:pt x="484061" y="612308"/>
                    <a:pt x="485299" y="618690"/>
                    <a:pt x="490157" y="620976"/>
                  </a:cubicBezTo>
                  <a:cubicBezTo>
                    <a:pt x="491300" y="621452"/>
                    <a:pt x="491776" y="621262"/>
                    <a:pt x="491966" y="621166"/>
                  </a:cubicBezTo>
                  <a:cubicBezTo>
                    <a:pt x="492729" y="620785"/>
                    <a:pt x="494158" y="619357"/>
                    <a:pt x="495396" y="613832"/>
                  </a:cubicBezTo>
                  <a:cubicBezTo>
                    <a:pt x="495776" y="611927"/>
                    <a:pt x="494253" y="610213"/>
                    <a:pt x="491776" y="607831"/>
                  </a:cubicBezTo>
                  <a:cubicBezTo>
                    <a:pt x="490538" y="606593"/>
                    <a:pt x="489395" y="605450"/>
                    <a:pt x="488632" y="604212"/>
                  </a:cubicBezTo>
                  <a:cubicBezTo>
                    <a:pt x="487680" y="602593"/>
                    <a:pt x="487680" y="600688"/>
                    <a:pt x="488823" y="599068"/>
                  </a:cubicBezTo>
                  <a:cubicBezTo>
                    <a:pt x="490823" y="596020"/>
                    <a:pt x="495967" y="594592"/>
                    <a:pt x="499682" y="595068"/>
                  </a:cubicBezTo>
                  <a:cubicBezTo>
                    <a:pt x="501206" y="595258"/>
                    <a:pt x="502540" y="595735"/>
                    <a:pt x="503872" y="596211"/>
                  </a:cubicBezTo>
                  <a:cubicBezTo>
                    <a:pt x="507302" y="597354"/>
                    <a:pt x="507968" y="597354"/>
                    <a:pt x="508825" y="596211"/>
                  </a:cubicBezTo>
                  <a:cubicBezTo>
                    <a:pt x="510445" y="593925"/>
                    <a:pt x="510540" y="590782"/>
                    <a:pt x="510636" y="587162"/>
                  </a:cubicBezTo>
                  <a:cubicBezTo>
                    <a:pt x="510731" y="585448"/>
                    <a:pt x="510731" y="583733"/>
                    <a:pt x="510922" y="581923"/>
                  </a:cubicBezTo>
                  <a:cubicBezTo>
                    <a:pt x="511493" y="577066"/>
                    <a:pt x="511969" y="572589"/>
                    <a:pt x="514921" y="570398"/>
                  </a:cubicBezTo>
                  <a:cubicBezTo>
                    <a:pt x="516350" y="569350"/>
                    <a:pt x="518160" y="569065"/>
                    <a:pt x="520161" y="569541"/>
                  </a:cubicBezTo>
                  <a:cubicBezTo>
                    <a:pt x="523876" y="570398"/>
                    <a:pt x="525971" y="574208"/>
                    <a:pt x="527875" y="577637"/>
                  </a:cubicBezTo>
                  <a:cubicBezTo>
                    <a:pt x="528638" y="579066"/>
                    <a:pt x="529781" y="581161"/>
                    <a:pt x="530352" y="581447"/>
                  </a:cubicBezTo>
                  <a:cubicBezTo>
                    <a:pt x="531019" y="581447"/>
                    <a:pt x="532258" y="579733"/>
                    <a:pt x="533305" y="578113"/>
                  </a:cubicBezTo>
                  <a:cubicBezTo>
                    <a:pt x="534162" y="576875"/>
                    <a:pt x="535019" y="575542"/>
                    <a:pt x="536162" y="574494"/>
                  </a:cubicBezTo>
                  <a:cubicBezTo>
                    <a:pt x="539306" y="571541"/>
                    <a:pt x="547307" y="568207"/>
                    <a:pt x="552451" y="566969"/>
                  </a:cubicBezTo>
                  <a:cubicBezTo>
                    <a:pt x="553689" y="566683"/>
                    <a:pt x="553974" y="566398"/>
                    <a:pt x="553974" y="566398"/>
                  </a:cubicBezTo>
                  <a:cubicBezTo>
                    <a:pt x="553974" y="566207"/>
                    <a:pt x="553689" y="565064"/>
                    <a:pt x="553498" y="564207"/>
                  </a:cubicBezTo>
                  <a:cubicBezTo>
                    <a:pt x="553308" y="563540"/>
                    <a:pt x="553117" y="562778"/>
                    <a:pt x="552926" y="562016"/>
                  </a:cubicBezTo>
                  <a:cubicBezTo>
                    <a:pt x="552641" y="560492"/>
                    <a:pt x="550926" y="558968"/>
                    <a:pt x="549116" y="557444"/>
                  </a:cubicBezTo>
                  <a:cubicBezTo>
                    <a:pt x="547307" y="555920"/>
                    <a:pt x="545402" y="554206"/>
                    <a:pt x="544259" y="552015"/>
                  </a:cubicBezTo>
                  <a:cubicBezTo>
                    <a:pt x="543783" y="551158"/>
                    <a:pt x="543210" y="550300"/>
                    <a:pt x="542544" y="549348"/>
                  </a:cubicBezTo>
                  <a:cubicBezTo>
                    <a:pt x="540544" y="546395"/>
                    <a:pt x="538448" y="543252"/>
                    <a:pt x="539591" y="540394"/>
                  </a:cubicBezTo>
                  <a:cubicBezTo>
                    <a:pt x="540163" y="538775"/>
                    <a:pt x="541592" y="537727"/>
                    <a:pt x="543687" y="537156"/>
                  </a:cubicBezTo>
                  <a:cubicBezTo>
                    <a:pt x="548068" y="536013"/>
                    <a:pt x="551308" y="537061"/>
                    <a:pt x="554450" y="538013"/>
                  </a:cubicBezTo>
                  <a:cubicBezTo>
                    <a:pt x="556166" y="538585"/>
                    <a:pt x="557784" y="539061"/>
                    <a:pt x="559690" y="539251"/>
                  </a:cubicBezTo>
                  <a:cubicBezTo>
                    <a:pt x="560451" y="539347"/>
                    <a:pt x="560642" y="539251"/>
                    <a:pt x="560642" y="539251"/>
                  </a:cubicBezTo>
                  <a:cubicBezTo>
                    <a:pt x="560642" y="538966"/>
                    <a:pt x="560261" y="537156"/>
                    <a:pt x="559975" y="536013"/>
                  </a:cubicBezTo>
                  <a:cubicBezTo>
                    <a:pt x="559690" y="534775"/>
                    <a:pt x="559499" y="533536"/>
                    <a:pt x="559404" y="532393"/>
                  </a:cubicBezTo>
                  <a:cubicBezTo>
                    <a:pt x="559213" y="528774"/>
                    <a:pt x="561594" y="522011"/>
                    <a:pt x="565118" y="520106"/>
                  </a:cubicBezTo>
                  <a:cubicBezTo>
                    <a:pt x="566738" y="519249"/>
                    <a:pt x="568547" y="519439"/>
                    <a:pt x="570072" y="520487"/>
                  </a:cubicBezTo>
                  <a:cubicBezTo>
                    <a:pt x="572167" y="522106"/>
                    <a:pt x="573405" y="524869"/>
                    <a:pt x="574739" y="527821"/>
                  </a:cubicBezTo>
                  <a:cubicBezTo>
                    <a:pt x="575977" y="530393"/>
                    <a:pt x="577120" y="533060"/>
                    <a:pt x="578644" y="534298"/>
                  </a:cubicBezTo>
                  <a:cubicBezTo>
                    <a:pt x="580263" y="535632"/>
                    <a:pt x="583121" y="533346"/>
                    <a:pt x="585502" y="531250"/>
                  </a:cubicBezTo>
                  <a:cubicBezTo>
                    <a:pt x="585502" y="531250"/>
                    <a:pt x="585979" y="530869"/>
                    <a:pt x="585979" y="530774"/>
                  </a:cubicBezTo>
                  <a:cubicBezTo>
                    <a:pt x="587407" y="529441"/>
                    <a:pt x="594266" y="518106"/>
                    <a:pt x="595504" y="514963"/>
                  </a:cubicBezTo>
                  <a:cubicBezTo>
                    <a:pt x="596075" y="513629"/>
                    <a:pt x="596932" y="512200"/>
                    <a:pt x="598075" y="510486"/>
                  </a:cubicBezTo>
                  <a:cubicBezTo>
                    <a:pt x="600076" y="507343"/>
                    <a:pt x="602552" y="503437"/>
                    <a:pt x="604075" y="498294"/>
                  </a:cubicBezTo>
                  <a:cubicBezTo>
                    <a:pt x="605695" y="493055"/>
                    <a:pt x="609315" y="489721"/>
                    <a:pt x="611982" y="487245"/>
                  </a:cubicBezTo>
                  <a:cubicBezTo>
                    <a:pt x="613029" y="486292"/>
                    <a:pt x="614554" y="484959"/>
                    <a:pt x="614648" y="484387"/>
                  </a:cubicBezTo>
                  <a:cubicBezTo>
                    <a:pt x="614458" y="483340"/>
                    <a:pt x="610934" y="480482"/>
                    <a:pt x="606647" y="479625"/>
                  </a:cubicBezTo>
                  <a:close/>
                </a:path>
              </a:pathLst>
            </a:custGeom>
            <a:solidFill>
              <a:schemeClr val="accent3"/>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96" name="Google Shape;96;p14"/>
            <p:cNvSpPr/>
            <p:nvPr/>
          </p:nvSpPr>
          <p:spPr>
            <a:xfrm>
              <a:off x="11620567" y="1538915"/>
              <a:ext cx="385763" cy="835819"/>
            </a:xfrm>
            <a:custGeom>
              <a:avLst/>
              <a:gdLst/>
              <a:ahLst/>
              <a:cxnLst/>
              <a:rect l="l" t="t" r="r" b="b"/>
              <a:pathLst>
                <a:path w="285750" h="619125" extrusionOk="0">
                  <a:moveTo>
                    <a:pt x="256957" y="445770"/>
                  </a:moveTo>
                  <a:cubicBezTo>
                    <a:pt x="253909" y="440246"/>
                    <a:pt x="244669" y="423291"/>
                    <a:pt x="239430" y="420148"/>
                  </a:cubicBezTo>
                  <a:cubicBezTo>
                    <a:pt x="238097" y="419386"/>
                    <a:pt x="236192" y="419005"/>
                    <a:pt x="234192" y="418624"/>
                  </a:cubicBezTo>
                  <a:cubicBezTo>
                    <a:pt x="229810" y="417767"/>
                    <a:pt x="223905" y="416528"/>
                    <a:pt x="222857" y="410146"/>
                  </a:cubicBezTo>
                  <a:cubicBezTo>
                    <a:pt x="221714" y="403098"/>
                    <a:pt x="211713" y="348234"/>
                    <a:pt x="211618" y="347663"/>
                  </a:cubicBezTo>
                  <a:lnTo>
                    <a:pt x="82173" y="7144"/>
                  </a:lnTo>
                  <a:cubicBezTo>
                    <a:pt x="81506" y="8001"/>
                    <a:pt x="80744" y="8668"/>
                    <a:pt x="80077" y="9620"/>
                  </a:cubicBezTo>
                  <a:cubicBezTo>
                    <a:pt x="74077" y="18764"/>
                    <a:pt x="68647" y="19336"/>
                    <a:pt x="56550" y="20669"/>
                  </a:cubicBezTo>
                  <a:lnTo>
                    <a:pt x="54645" y="20860"/>
                  </a:lnTo>
                  <a:cubicBezTo>
                    <a:pt x="43025" y="22193"/>
                    <a:pt x="35024" y="28861"/>
                    <a:pt x="32071" y="32575"/>
                  </a:cubicBezTo>
                  <a:cubicBezTo>
                    <a:pt x="29976" y="35338"/>
                    <a:pt x="26832" y="57436"/>
                    <a:pt x="33786" y="66580"/>
                  </a:cubicBezTo>
                  <a:cubicBezTo>
                    <a:pt x="41882" y="77248"/>
                    <a:pt x="42073" y="90297"/>
                    <a:pt x="42073" y="90773"/>
                  </a:cubicBezTo>
                  <a:lnTo>
                    <a:pt x="42073" y="90773"/>
                  </a:lnTo>
                  <a:cubicBezTo>
                    <a:pt x="42073" y="90773"/>
                    <a:pt x="42073" y="90773"/>
                    <a:pt x="42073" y="90773"/>
                  </a:cubicBezTo>
                  <a:cubicBezTo>
                    <a:pt x="42073" y="90869"/>
                    <a:pt x="42167" y="100394"/>
                    <a:pt x="46740" y="110109"/>
                  </a:cubicBezTo>
                  <a:cubicBezTo>
                    <a:pt x="50455" y="117920"/>
                    <a:pt x="46740" y="123730"/>
                    <a:pt x="43787" y="128302"/>
                  </a:cubicBezTo>
                  <a:cubicBezTo>
                    <a:pt x="42167" y="130778"/>
                    <a:pt x="40644" y="133159"/>
                    <a:pt x="40263" y="135636"/>
                  </a:cubicBezTo>
                  <a:cubicBezTo>
                    <a:pt x="39025" y="143161"/>
                    <a:pt x="38929" y="151638"/>
                    <a:pt x="47311" y="157163"/>
                  </a:cubicBezTo>
                  <a:lnTo>
                    <a:pt x="50264" y="159067"/>
                  </a:lnTo>
                  <a:cubicBezTo>
                    <a:pt x="56646" y="163163"/>
                    <a:pt x="62170" y="166688"/>
                    <a:pt x="63218" y="171736"/>
                  </a:cubicBezTo>
                  <a:cubicBezTo>
                    <a:pt x="63694" y="174117"/>
                    <a:pt x="63123" y="176498"/>
                    <a:pt x="61599" y="178975"/>
                  </a:cubicBezTo>
                  <a:cubicBezTo>
                    <a:pt x="60075" y="181356"/>
                    <a:pt x="58265" y="183356"/>
                    <a:pt x="56646" y="185166"/>
                  </a:cubicBezTo>
                  <a:cubicBezTo>
                    <a:pt x="54836" y="187166"/>
                    <a:pt x="52836" y="189357"/>
                    <a:pt x="53026" y="190500"/>
                  </a:cubicBezTo>
                  <a:cubicBezTo>
                    <a:pt x="53121" y="190976"/>
                    <a:pt x="53693" y="191643"/>
                    <a:pt x="54741" y="192310"/>
                  </a:cubicBezTo>
                  <a:cubicBezTo>
                    <a:pt x="58265" y="194596"/>
                    <a:pt x="61599" y="197263"/>
                    <a:pt x="62170" y="200978"/>
                  </a:cubicBezTo>
                  <a:cubicBezTo>
                    <a:pt x="62646" y="203930"/>
                    <a:pt x="61503" y="206883"/>
                    <a:pt x="58265" y="211074"/>
                  </a:cubicBezTo>
                  <a:cubicBezTo>
                    <a:pt x="55598" y="214503"/>
                    <a:pt x="52359" y="217265"/>
                    <a:pt x="49121" y="220028"/>
                  </a:cubicBezTo>
                  <a:cubicBezTo>
                    <a:pt x="45216" y="223361"/>
                    <a:pt x="41311" y="226695"/>
                    <a:pt x="38358" y="231172"/>
                  </a:cubicBezTo>
                  <a:cubicBezTo>
                    <a:pt x="35595" y="235267"/>
                    <a:pt x="33881" y="238506"/>
                    <a:pt x="32357" y="241459"/>
                  </a:cubicBezTo>
                  <a:cubicBezTo>
                    <a:pt x="30738" y="244412"/>
                    <a:pt x="29404" y="246983"/>
                    <a:pt x="27499" y="249365"/>
                  </a:cubicBezTo>
                  <a:cubicBezTo>
                    <a:pt x="26070" y="251270"/>
                    <a:pt x="23308" y="252794"/>
                    <a:pt x="20165" y="254508"/>
                  </a:cubicBezTo>
                  <a:cubicBezTo>
                    <a:pt x="14736" y="257461"/>
                    <a:pt x="8735" y="260890"/>
                    <a:pt x="8925" y="265938"/>
                  </a:cubicBezTo>
                  <a:cubicBezTo>
                    <a:pt x="9211" y="273844"/>
                    <a:pt x="9401" y="274130"/>
                    <a:pt x="13974" y="282607"/>
                  </a:cubicBezTo>
                  <a:lnTo>
                    <a:pt x="16545" y="287274"/>
                  </a:lnTo>
                  <a:cubicBezTo>
                    <a:pt x="24070" y="301276"/>
                    <a:pt x="23594" y="305943"/>
                    <a:pt x="21689" y="325755"/>
                  </a:cubicBezTo>
                  <a:cubicBezTo>
                    <a:pt x="20832" y="334232"/>
                    <a:pt x="20070" y="338614"/>
                    <a:pt x="19498" y="341757"/>
                  </a:cubicBezTo>
                  <a:cubicBezTo>
                    <a:pt x="18736" y="345948"/>
                    <a:pt x="18355" y="348044"/>
                    <a:pt x="18546" y="355378"/>
                  </a:cubicBezTo>
                  <a:cubicBezTo>
                    <a:pt x="18641" y="357854"/>
                    <a:pt x="18641" y="359950"/>
                    <a:pt x="18832" y="361855"/>
                  </a:cubicBezTo>
                  <a:cubicBezTo>
                    <a:pt x="19212" y="370332"/>
                    <a:pt x="19403" y="374237"/>
                    <a:pt x="14259" y="380238"/>
                  </a:cubicBezTo>
                  <a:cubicBezTo>
                    <a:pt x="13402" y="381191"/>
                    <a:pt x="12640" y="382143"/>
                    <a:pt x="11878" y="383000"/>
                  </a:cubicBezTo>
                  <a:cubicBezTo>
                    <a:pt x="7020" y="388430"/>
                    <a:pt x="6068" y="390049"/>
                    <a:pt x="8258" y="392716"/>
                  </a:cubicBezTo>
                  <a:cubicBezTo>
                    <a:pt x="9401" y="394049"/>
                    <a:pt x="10735" y="395002"/>
                    <a:pt x="12259" y="395954"/>
                  </a:cubicBezTo>
                  <a:cubicBezTo>
                    <a:pt x="16069" y="398431"/>
                    <a:pt x="20355" y="401288"/>
                    <a:pt x="19498" y="411004"/>
                  </a:cubicBezTo>
                  <a:cubicBezTo>
                    <a:pt x="19117" y="416147"/>
                    <a:pt x="19975" y="425005"/>
                    <a:pt x="20832" y="434435"/>
                  </a:cubicBezTo>
                  <a:cubicBezTo>
                    <a:pt x="21975" y="446246"/>
                    <a:pt x="23308" y="459676"/>
                    <a:pt x="22451" y="469011"/>
                  </a:cubicBezTo>
                  <a:cubicBezTo>
                    <a:pt x="21689" y="476631"/>
                    <a:pt x="22546" y="480346"/>
                    <a:pt x="23308" y="483870"/>
                  </a:cubicBezTo>
                  <a:cubicBezTo>
                    <a:pt x="24166" y="487871"/>
                    <a:pt x="25118" y="492062"/>
                    <a:pt x="23784" y="500920"/>
                  </a:cubicBezTo>
                  <a:cubicBezTo>
                    <a:pt x="23023" y="506063"/>
                    <a:pt x="22261" y="509778"/>
                    <a:pt x="21689" y="512445"/>
                  </a:cubicBezTo>
                  <a:cubicBezTo>
                    <a:pt x="20546" y="518065"/>
                    <a:pt x="20355" y="518636"/>
                    <a:pt x="22356" y="521494"/>
                  </a:cubicBezTo>
                  <a:cubicBezTo>
                    <a:pt x="23594" y="523208"/>
                    <a:pt x="24737" y="524066"/>
                    <a:pt x="26166" y="525018"/>
                  </a:cubicBezTo>
                  <a:cubicBezTo>
                    <a:pt x="28642" y="526733"/>
                    <a:pt x="31500" y="528733"/>
                    <a:pt x="34071" y="535305"/>
                  </a:cubicBezTo>
                  <a:cubicBezTo>
                    <a:pt x="38072" y="545783"/>
                    <a:pt x="36072" y="550355"/>
                    <a:pt x="32071" y="557594"/>
                  </a:cubicBezTo>
                  <a:cubicBezTo>
                    <a:pt x="29785" y="561880"/>
                    <a:pt x="29690" y="565785"/>
                    <a:pt x="29595" y="568928"/>
                  </a:cubicBezTo>
                  <a:cubicBezTo>
                    <a:pt x="29595" y="570452"/>
                    <a:pt x="29500" y="571881"/>
                    <a:pt x="29214" y="572929"/>
                  </a:cubicBezTo>
                  <a:cubicBezTo>
                    <a:pt x="28833" y="574929"/>
                    <a:pt x="27595" y="576644"/>
                    <a:pt x="26166" y="578739"/>
                  </a:cubicBezTo>
                  <a:cubicBezTo>
                    <a:pt x="24546" y="581120"/>
                    <a:pt x="22641" y="583883"/>
                    <a:pt x="21308" y="587693"/>
                  </a:cubicBezTo>
                  <a:cubicBezTo>
                    <a:pt x="19975" y="591693"/>
                    <a:pt x="19689" y="594741"/>
                    <a:pt x="20641" y="596646"/>
                  </a:cubicBezTo>
                  <a:cubicBezTo>
                    <a:pt x="21213" y="597694"/>
                    <a:pt x="22165" y="598456"/>
                    <a:pt x="23689" y="598837"/>
                  </a:cubicBezTo>
                  <a:cubicBezTo>
                    <a:pt x="29023" y="600456"/>
                    <a:pt x="41501" y="609314"/>
                    <a:pt x="45216" y="612076"/>
                  </a:cubicBezTo>
                  <a:lnTo>
                    <a:pt x="213237" y="565023"/>
                  </a:lnTo>
                  <a:cubicBezTo>
                    <a:pt x="213046" y="565023"/>
                    <a:pt x="221238" y="560070"/>
                    <a:pt x="221143" y="546545"/>
                  </a:cubicBezTo>
                  <a:cubicBezTo>
                    <a:pt x="221047" y="541782"/>
                    <a:pt x="222000" y="538639"/>
                    <a:pt x="223905" y="536829"/>
                  </a:cubicBezTo>
                  <a:cubicBezTo>
                    <a:pt x="226095" y="534638"/>
                    <a:pt x="229048" y="534829"/>
                    <a:pt x="231430" y="534924"/>
                  </a:cubicBezTo>
                  <a:cubicBezTo>
                    <a:pt x="233716" y="535019"/>
                    <a:pt x="235144" y="535019"/>
                    <a:pt x="236002" y="533972"/>
                  </a:cubicBezTo>
                  <a:cubicBezTo>
                    <a:pt x="238573" y="530924"/>
                    <a:pt x="241336" y="529780"/>
                    <a:pt x="244002" y="528638"/>
                  </a:cubicBezTo>
                  <a:cubicBezTo>
                    <a:pt x="246479" y="527590"/>
                    <a:pt x="248860" y="526542"/>
                    <a:pt x="251146" y="523970"/>
                  </a:cubicBezTo>
                  <a:cubicBezTo>
                    <a:pt x="256385" y="518065"/>
                    <a:pt x="260766" y="518541"/>
                    <a:pt x="264005" y="518922"/>
                  </a:cubicBezTo>
                  <a:cubicBezTo>
                    <a:pt x="264577" y="519017"/>
                    <a:pt x="265053" y="519017"/>
                    <a:pt x="265624" y="519113"/>
                  </a:cubicBezTo>
                  <a:cubicBezTo>
                    <a:pt x="267815" y="519208"/>
                    <a:pt x="272292" y="519017"/>
                    <a:pt x="275245" y="518922"/>
                  </a:cubicBezTo>
                  <a:cubicBezTo>
                    <a:pt x="275054" y="517112"/>
                    <a:pt x="275054" y="515112"/>
                    <a:pt x="275054" y="512731"/>
                  </a:cubicBezTo>
                  <a:lnTo>
                    <a:pt x="275054" y="509969"/>
                  </a:lnTo>
                  <a:cubicBezTo>
                    <a:pt x="275054" y="502730"/>
                    <a:pt x="278293" y="496538"/>
                    <a:pt x="280959" y="491490"/>
                  </a:cubicBezTo>
                  <a:lnTo>
                    <a:pt x="282102" y="489299"/>
                  </a:lnTo>
                  <a:cubicBezTo>
                    <a:pt x="285341" y="482917"/>
                    <a:pt x="285912" y="477965"/>
                    <a:pt x="284483" y="477012"/>
                  </a:cubicBezTo>
                  <a:cubicBezTo>
                    <a:pt x="281817" y="475202"/>
                    <a:pt x="277245" y="470535"/>
                    <a:pt x="276292" y="465487"/>
                  </a:cubicBezTo>
                  <a:cubicBezTo>
                    <a:pt x="268196" y="463772"/>
                    <a:pt x="263338" y="457581"/>
                    <a:pt x="256957" y="445770"/>
                  </a:cubicBezTo>
                  <a:close/>
                </a:path>
              </a:pathLst>
            </a:custGeom>
            <a:solidFill>
              <a:srgbClr val="002B8B"/>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97" name="Google Shape;97;p14"/>
            <p:cNvSpPr/>
            <p:nvPr/>
          </p:nvSpPr>
          <p:spPr>
            <a:xfrm>
              <a:off x="11851066" y="2510435"/>
              <a:ext cx="154305" cy="218599"/>
            </a:xfrm>
            <a:custGeom>
              <a:avLst/>
              <a:gdLst/>
              <a:ahLst/>
              <a:cxnLst/>
              <a:rect l="l" t="t" r="r" b="b"/>
              <a:pathLst>
                <a:path w="114300" h="161925" extrusionOk="0">
                  <a:moveTo>
                    <a:pt x="107061" y="46196"/>
                  </a:moveTo>
                  <a:cubicBezTo>
                    <a:pt x="105346" y="45339"/>
                    <a:pt x="103537" y="44482"/>
                    <a:pt x="101728" y="43434"/>
                  </a:cubicBezTo>
                  <a:cubicBezTo>
                    <a:pt x="95060" y="39529"/>
                    <a:pt x="95821" y="36386"/>
                    <a:pt x="97631" y="31623"/>
                  </a:cubicBezTo>
                  <a:cubicBezTo>
                    <a:pt x="98013" y="30575"/>
                    <a:pt x="98489" y="29432"/>
                    <a:pt x="98965" y="28004"/>
                  </a:cubicBezTo>
                  <a:cubicBezTo>
                    <a:pt x="99251" y="27051"/>
                    <a:pt x="99536" y="26289"/>
                    <a:pt x="99727" y="25527"/>
                  </a:cubicBezTo>
                  <a:cubicBezTo>
                    <a:pt x="100108" y="24289"/>
                    <a:pt x="100679" y="22765"/>
                    <a:pt x="100584" y="22384"/>
                  </a:cubicBezTo>
                  <a:cubicBezTo>
                    <a:pt x="100489" y="22098"/>
                    <a:pt x="99441" y="21336"/>
                    <a:pt x="95441" y="19717"/>
                  </a:cubicBezTo>
                  <a:cubicBezTo>
                    <a:pt x="87725" y="16574"/>
                    <a:pt x="73533" y="9144"/>
                    <a:pt x="69818" y="7144"/>
                  </a:cubicBezTo>
                  <a:lnTo>
                    <a:pt x="7144" y="24860"/>
                  </a:lnTo>
                  <a:lnTo>
                    <a:pt x="45149" y="162592"/>
                  </a:lnTo>
                  <a:cubicBezTo>
                    <a:pt x="48196" y="160687"/>
                    <a:pt x="50959" y="158401"/>
                    <a:pt x="52007" y="157258"/>
                  </a:cubicBezTo>
                  <a:cubicBezTo>
                    <a:pt x="52293" y="156972"/>
                    <a:pt x="52674" y="156305"/>
                    <a:pt x="53150" y="155543"/>
                  </a:cubicBezTo>
                  <a:cubicBezTo>
                    <a:pt x="55817" y="151257"/>
                    <a:pt x="61151" y="142113"/>
                    <a:pt x="72009" y="142685"/>
                  </a:cubicBezTo>
                  <a:cubicBezTo>
                    <a:pt x="79629" y="142970"/>
                    <a:pt x="83915" y="138398"/>
                    <a:pt x="88106" y="133826"/>
                  </a:cubicBezTo>
                  <a:cubicBezTo>
                    <a:pt x="89440" y="132398"/>
                    <a:pt x="90678" y="131064"/>
                    <a:pt x="91916" y="129921"/>
                  </a:cubicBezTo>
                  <a:cubicBezTo>
                    <a:pt x="94393" y="127730"/>
                    <a:pt x="94488" y="125540"/>
                    <a:pt x="94679" y="122015"/>
                  </a:cubicBezTo>
                  <a:cubicBezTo>
                    <a:pt x="94774" y="119539"/>
                    <a:pt x="94869" y="116777"/>
                    <a:pt x="95917" y="113443"/>
                  </a:cubicBezTo>
                  <a:cubicBezTo>
                    <a:pt x="96870" y="110204"/>
                    <a:pt x="96679" y="107347"/>
                    <a:pt x="95345" y="105156"/>
                  </a:cubicBezTo>
                  <a:cubicBezTo>
                    <a:pt x="94393" y="103632"/>
                    <a:pt x="92964" y="102679"/>
                    <a:pt x="91345" y="102394"/>
                  </a:cubicBezTo>
                  <a:cubicBezTo>
                    <a:pt x="87440" y="101727"/>
                    <a:pt x="84011" y="97536"/>
                    <a:pt x="80391" y="92964"/>
                  </a:cubicBezTo>
                  <a:cubicBezTo>
                    <a:pt x="78296" y="90392"/>
                    <a:pt x="76105" y="87630"/>
                    <a:pt x="74009" y="85916"/>
                  </a:cubicBezTo>
                  <a:cubicBezTo>
                    <a:pt x="67819" y="80772"/>
                    <a:pt x="72866" y="74104"/>
                    <a:pt x="76581" y="69247"/>
                  </a:cubicBezTo>
                  <a:cubicBezTo>
                    <a:pt x="77724" y="67818"/>
                    <a:pt x="78772" y="66294"/>
                    <a:pt x="79725" y="64865"/>
                  </a:cubicBezTo>
                  <a:cubicBezTo>
                    <a:pt x="83725" y="58293"/>
                    <a:pt x="87154" y="55054"/>
                    <a:pt x="90774" y="55150"/>
                  </a:cubicBezTo>
                  <a:cubicBezTo>
                    <a:pt x="92203" y="55150"/>
                    <a:pt x="94107" y="55817"/>
                    <a:pt x="95536" y="58483"/>
                  </a:cubicBezTo>
                  <a:cubicBezTo>
                    <a:pt x="97441" y="62198"/>
                    <a:pt x="102775" y="65342"/>
                    <a:pt x="104013" y="64865"/>
                  </a:cubicBezTo>
                  <a:cubicBezTo>
                    <a:pt x="104775" y="60198"/>
                    <a:pt x="108014" y="58007"/>
                    <a:pt x="111157" y="55912"/>
                  </a:cubicBezTo>
                  <a:cubicBezTo>
                    <a:pt x="112776" y="54769"/>
                    <a:pt x="114395" y="53626"/>
                    <a:pt x="115824" y="52102"/>
                  </a:cubicBezTo>
                  <a:cubicBezTo>
                    <a:pt x="114395" y="49911"/>
                    <a:pt x="111062" y="48196"/>
                    <a:pt x="107061" y="46196"/>
                  </a:cubicBezTo>
                  <a:close/>
                </a:path>
              </a:pathLst>
            </a:custGeom>
            <a:solidFill>
              <a:srgbClr val="002B8B"/>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98" name="Google Shape;98;p14"/>
            <p:cNvSpPr/>
            <p:nvPr/>
          </p:nvSpPr>
          <p:spPr>
            <a:xfrm>
              <a:off x="11495425" y="2236056"/>
              <a:ext cx="797243" cy="398621"/>
            </a:xfrm>
            <a:custGeom>
              <a:avLst/>
              <a:gdLst/>
              <a:ahLst/>
              <a:cxnLst/>
              <a:rect l="l" t="t" r="r" b="b"/>
              <a:pathLst>
                <a:path w="590550" h="295275" extrusionOk="0">
                  <a:moveTo>
                    <a:pt x="370808" y="9428"/>
                  </a:moveTo>
                  <a:cubicBezTo>
                    <a:pt x="370237" y="8666"/>
                    <a:pt x="369761" y="7999"/>
                    <a:pt x="369475" y="7237"/>
                  </a:cubicBezTo>
                  <a:cubicBezTo>
                    <a:pt x="366617" y="7332"/>
                    <a:pt x="360998" y="7618"/>
                    <a:pt x="358330" y="7522"/>
                  </a:cubicBezTo>
                  <a:cubicBezTo>
                    <a:pt x="357664" y="7522"/>
                    <a:pt x="356997" y="7427"/>
                    <a:pt x="356330" y="7332"/>
                  </a:cubicBezTo>
                  <a:cubicBezTo>
                    <a:pt x="353473" y="6951"/>
                    <a:pt x="351187" y="6761"/>
                    <a:pt x="347758" y="10761"/>
                  </a:cubicBezTo>
                  <a:cubicBezTo>
                    <a:pt x="344710" y="14190"/>
                    <a:pt x="341566" y="15524"/>
                    <a:pt x="338900" y="16762"/>
                  </a:cubicBezTo>
                  <a:cubicBezTo>
                    <a:pt x="336518" y="17714"/>
                    <a:pt x="334518" y="18667"/>
                    <a:pt x="332708" y="20762"/>
                  </a:cubicBezTo>
                  <a:cubicBezTo>
                    <a:pt x="330232" y="23715"/>
                    <a:pt x="326803" y="23525"/>
                    <a:pt x="324231" y="23429"/>
                  </a:cubicBezTo>
                  <a:cubicBezTo>
                    <a:pt x="322231" y="23334"/>
                    <a:pt x="320993" y="23334"/>
                    <a:pt x="320326" y="24001"/>
                  </a:cubicBezTo>
                  <a:cubicBezTo>
                    <a:pt x="319850" y="24477"/>
                    <a:pt x="318992" y="25906"/>
                    <a:pt x="318992" y="30192"/>
                  </a:cubicBezTo>
                  <a:cubicBezTo>
                    <a:pt x="319088" y="46766"/>
                    <a:pt x="308515" y="52957"/>
                    <a:pt x="308039" y="53147"/>
                  </a:cubicBezTo>
                  <a:lnTo>
                    <a:pt x="7144" y="137539"/>
                  </a:lnTo>
                  <a:cubicBezTo>
                    <a:pt x="8382" y="163828"/>
                    <a:pt x="10573" y="192498"/>
                    <a:pt x="12287" y="213739"/>
                  </a:cubicBezTo>
                  <a:cubicBezTo>
                    <a:pt x="13145" y="224978"/>
                    <a:pt x="13240" y="236313"/>
                    <a:pt x="13430" y="247362"/>
                  </a:cubicBezTo>
                  <a:cubicBezTo>
                    <a:pt x="13525" y="263269"/>
                    <a:pt x="13811" y="279557"/>
                    <a:pt x="16288" y="295178"/>
                  </a:cubicBezTo>
                  <a:lnTo>
                    <a:pt x="332994" y="205452"/>
                  </a:lnTo>
                  <a:cubicBezTo>
                    <a:pt x="333661" y="205262"/>
                    <a:pt x="334233" y="205357"/>
                    <a:pt x="334804" y="205643"/>
                  </a:cubicBezTo>
                  <a:cubicBezTo>
                    <a:pt x="334994" y="205738"/>
                    <a:pt x="352425" y="214977"/>
                    <a:pt x="360902" y="218501"/>
                  </a:cubicBezTo>
                  <a:cubicBezTo>
                    <a:pt x="369189" y="221930"/>
                    <a:pt x="370237" y="223645"/>
                    <a:pt x="367951" y="230408"/>
                  </a:cubicBezTo>
                  <a:cubicBezTo>
                    <a:pt x="367760" y="231074"/>
                    <a:pt x="367475" y="231836"/>
                    <a:pt x="367189" y="232789"/>
                  </a:cubicBezTo>
                  <a:cubicBezTo>
                    <a:pt x="366713" y="234313"/>
                    <a:pt x="366236" y="235646"/>
                    <a:pt x="365760" y="236694"/>
                  </a:cubicBezTo>
                  <a:cubicBezTo>
                    <a:pt x="364331" y="240504"/>
                    <a:pt x="364331" y="240504"/>
                    <a:pt x="367760" y="242504"/>
                  </a:cubicBezTo>
                  <a:cubicBezTo>
                    <a:pt x="369380" y="243457"/>
                    <a:pt x="371094" y="244314"/>
                    <a:pt x="372809" y="245076"/>
                  </a:cubicBezTo>
                  <a:cubicBezTo>
                    <a:pt x="377095" y="247172"/>
                    <a:pt x="381095" y="249267"/>
                    <a:pt x="383095" y="252601"/>
                  </a:cubicBezTo>
                  <a:cubicBezTo>
                    <a:pt x="383381" y="252601"/>
                    <a:pt x="383762" y="252410"/>
                    <a:pt x="383953" y="252410"/>
                  </a:cubicBezTo>
                  <a:cubicBezTo>
                    <a:pt x="387668" y="252506"/>
                    <a:pt x="390716" y="256887"/>
                    <a:pt x="393954" y="261554"/>
                  </a:cubicBezTo>
                  <a:cubicBezTo>
                    <a:pt x="395192" y="263364"/>
                    <a:pt x="396811" y="265841"/>
                    <a:pt x="397573" y="266317"/>
                  </a:cubicBezTo>
                  <a:cubicBezTo>
                    <a:pt x="401098" y="268603"/>
                    <a:pt x="406718" y="276128"/>
                    <a:pt x="413195" y="284986"/>
                  </a:cubicBezTo>
                  <a:cubicBezTo>
                    <a:pt x="417576" y="291082"/>
                    <a:pt x="425386" y="291558"/>
                    <a:pt x="427768" y="291368"/>
                  </a:cubicBezTo>
                  <a:cubicBezTo>
                    <a:pt x="429768" y="291082"/>
                    <a:pt x="436531" y="283748"/>
                    <a:pt x="438150" y="279557"/>
                  </a:cubicBezTo>
                  <a:cubicBezTo>
                    <a:pt x="438626" y="278318"/>
                    <a:pt x="438436" y="276890"/>
                    <a:pt x="437579" y="275651"/>
                  </a:cubicBezTo>
                  <a:cubicBezTo>
                    <a:pt x="436912" y="274699"/>
                    <a:pt x="435959" y="274032"/>
                    <a:pt x="434911" y="274032"/>
                  </a:cubicBezTo>
                  <a:cubicBezTo>
                    <a:pt x="434054" y="274032"/>
                    <a:pt x="432245" y="273651"/>
                    <a:pt x="431006" y="271460"/>
                  </a:cubicBezTo>
                  <a:cubicBezTo>
                    <a:pt x="428530" y="267174"/>
                    <a:pt x="428339" y="256125"/>
                    <a:pt x="430149" y="252982"/>
                  </a:cubicBezTo>
                  <a:cubicBezTo>
                    <a:pt x="432721" y="248505"/>
                    <a:pt x="442246" y="252029"/>
                    <a:pt x="449866" y="255839"/>
                  </a:cubicBezTo>
                  <a:cubicBezTo>
                    <a:pt x="451866" y="256792"/>
                    <a:pt x="453390" y="256697"/>
                    <a:pt x="453961" y="256125"/>
                  </a:cubicBezTo>
                  <a:cubicBezTo>
                    <a:pt x="451580" y="250791"/>
                    <a:pt x="461963" y="238694"/>
                    <a:pt x="466630" y="233741"/>
                  </a:cubicBezTo>
                  <a:cubicBezTo>
                    <a:pt x="468249" y="231932"/>
                    <a:pt x="469202" y="230693"/>
                    <a:pt x="469963" y="229836"/>
                  </a:cubicBezTo>
                  <a:cubicBezTo>
                    <a:pt x="472154" y="226979"/>
                    <a:pt x="473392" y="226597"/>
                    <a:pt x="476727" y="227931"/>
                  </a:cubicBezTo>
                  <a:lnTo>
                    <a:pt x="478345" y="228598"/>
                  </a:lnTo>
                  <a:cubicBezTo>
                    <a:pt x="483775" y="230598"/>
                    <a:pt x="484537" y="237266"/>
                    <a:pt x="485394" y="244219"/>
                  </a:cubicBezTo>
                  <a:cubicBezTo>
                    <a:pt x="485680" y="246600"/>
                    <a:pt x="485966" y="249077"/>
                    <a:pt x="486441" y="251553"/>
                  </a:cubicBezTo>
                  <a:cubicBezTo>
                    <a:pt x="487013" y="254411"/>
                    <a:pt x="487299" y="256506"/>
                    <a:pt x="487490" y="258125"/>
                  </a:cubicBezTo>
                  <a:cubicBezTo>
                    <a:pt x="487870" y="261650"/>
                    <a:pt x="487966" y="262412"/>
                    <a:pt x="490633" y="265364"/>
                  </a:cubicBezTo>
                  <a:cubicBezTo>
                    <a:pt x="491490" y="266317"/>
                    <a:pt x="491966" y="266126"/>
                    <a:pt x="492157" y="266126"/>
                  </a:cubicBezTo>
                  <a:cubicBezTo>
                    <a:pt x="494062" y="265650"/>
                    <a:pt x="496348" y="261840"/>
                    <a:pt x="496824" y="259840"/>
                  </a:cubicBezTo>
                  <a:cubicBezTo>
                    <a:pt x="498063" y="254220"/>
                    <a:pt x="501205" y="251077"/>
                    <a:pt x="513588" y="251744"/>
                  </a:cubicBezTo>
                  <a:cubicBezTo>
                    <a:pt x="520541" y="252125"/>
                    <a:pt x="521589" y="250029"/>
                    <a:pt x="523018" y="246981"/>
                  </a:cubicBezTo>
                  <a:cubicBezTo>
                    <a:pt x="523780" y="245362"/>
                    <a:pt x="524732" y="243552"/>
                    <a:pt x="526542" y="242219"/>
                  </a:cubicBezTo>
                  <a:cubicBezTo>
                    <a:pt x="527971" y="241171"/>
                    <a:pt x="529780" y="240218"/>
                    <a:pt x="531685" y="239171"/>
                  </a:cubicBezTo>
                  <a:cubicBezTo>
                    <a:pt x="535495" y="237075"/>
                    <a:pt x="539782" y="234789"/>
                    <a:pt x="542068" y="231360"/>
                  </a:cubicBezTo>
                  <a:cubicBezTo>
                    <a:pt x="545688" y="225931"/>
                    <a:pt x="553593" y="221549"/>
                    <a:pt x="566071" y="218120"/>
                  </a:cubicBezTo>
                  <a:cubicBezTo>
                    <a:pt x="570452" y="216882"/>
                    <a:pt x="572262" y="214596"/>
                    <a:pt x="574263" y="212024"/>
                  </a:cubicBezTo>
                  <a:cubicBezTo>
                    <a:pt x="576263" y="209453"/>
                    <a:pt x="578548" y="206595"/>
                    <a:pt x="583025" y="204785"/>
                  </a:cubicBezTo>
                  <a:cubicBezTo>
                    <a:pt x="588835" y="202404"/>
                    <a:pt x="587407" y="194879"/>
                    <a:pt x="585502" y="187450"/>
                  </a:cubicBezTo>
                  <a:cubicBezTo>
                    <a:pt x="583597" y="179639"/>
                    <a:pt x="579025" y="167447"/>
                    <a:pt x="573977" y="163733"/>
                  </a:cubicBezTo>
                  <a:cubicBezTo>
                    <a:pt x="567404" y="158780"/>
                    <a:pt x="561309" y="147635"/>
                    <a:pt x="559212" y="139730"/>
                  </a:cubicBezTo>
                  <a:cubicBezTo>
                    <a:pt x="558355" y="136586"/>
                    <a:pt x="554545" y="133157"/>
                    <a:pt x="550450" y="129633"/>
                  </a:cubicBezTo>
                  <a:cubicBezTo>
                    <a:pt x="546449" y="126109"/>
                    <a:pt x="542259" y="122394"/>
                    <a:pt x="539878" y="118013"/>
                  </a:cubicBezTo>
                  <a:cubicBezTo>
                    <a:pt x="536924" y="112488"/>
                    <a:pt x="528542" y="115155"/>
                    <a:pt x="520828" y="118489"/>
                  </a:cubicBezTo>
                  <a:cubicBezTo>
                    <a:pt x="517588" y="119918"/>
                    <a:pt x="515588" y="123442"/>
                    <a:pt x="515112" y="125252"/>
                  </a:cubicBezTo>
                  <a:cubicBezTo>
                    <a:pt x="518922" y="125633"/>
                    <a:pt x="530542" y="127347"/>
                    <a:pt x="533019" y="131729"/>
                  </a:cubicBezTo>
                  <a:cubicBezTo>
                    <a:pt x="533781" y="133062"/>
                    <a:pt x="533686" y="134586"/>
                    <a:pt x="532923" y="135824"/>
                  </a:cubicBezTo>
                  <a:cubicBezTo>
                    <a:pt x="533209" y="137158"/>
                    <a:pt x="539115" y="141920"/>
                    <a:pt x="542259" y="144397"/>
                  </a:cubicBezTo>
                  <a:cubicBezTo>
                    <a:pt x="545878" y="147350"/>
                    <a:pt x="549117" y="149921"/>
                    <a:pt x="550450" y="152017"/>
                  </a:cubicBezTo>
                  <a:cubicBezTo>
                    <a:pt x="552736" y="155636"/>
                    <a:pt x="555688" y="162018"/>
                    <a:pt x="557594" y="166304"/>
                  </a:cubicBezTo>
                  <a:cubicBezTo>
                    <a:pt x="558260" y="167638"/>
                    <a:pt x="558737" y="168781"/>
                    <a:pt x="559022" y="169352"/>
                  </a:cubicBezTo>
                  <a:cubicBezTo>
                    <a:pt x="560927" y="173162"/>
                    <a:pt x="558451" y="182687"/>
                    <a:pt x="556070" y="188212"/>
                  </a:cubicBezTo>
                  <a:cubicBezTo>
                    <a:pt x="554355" y="191927"/>
                    <a:pt x="551307" y="195832"/>
                    <a:pt x="548544" y="199261"/>
                  </a:cubicBezTo>
                  <a:cubicBezTo>
                    <a:pt x="546545" y="201833"/>
                    <a:pt x="544545" y="204214"/>
                    <a:pt x="543877" y="205833"/>
                  </a:cubicBezTo>
                  <a:cubicBezTo>
                    <a:pt x="542259" y="209357"/>
                    <a:pt x="536924" y="212596"/>
                    <a:pt x="527495" y="215644"/>
                  </a:cubicBezTo>
                  <a:cubicBezTo>
                    <a:pt x="526161" y="216120"/>
                    <a:pt x="524447" y="215930"/>
                    <a:pt x="522255" y="215739"/>
                  </a:cubicBezTo>
                  <a:cubicBezTo>
                    <a:pt x="518826" y="215453"/>
                    <a:pt x="514159" y="214977"/>
                    <a:pt x="509969" y="216692"/>
                  </a:cubicBezTo>
                  <a:cubicBezTo>
                    <a:pt x="503491" y="219454"/>
                    <a:pt x="498729" y="216406"/>
                    <a:pt x="495205" y="214215"/>
                  </a:cubicBezTo>
                  <a:cubicBezTo>
                    <a:pt x="494062" y="213453"/>
                    <a:pt x="493014" y="212786"/>
                    <a:pt x="492062" y="212501"/>
                  </a:cubicBezTo>
                  <a:cubicBezTo>
                    <a:pt x="487966" y="210977"/>
                    <a:pt x="485298" y="206595"/>
                    <a:pt x="482537" y="201833"/>
                  </a:cubicBezTo>
                  <a:cubicBezTo>
                    <a:pt x="481869" y="200594"/>
                    <a:pt x="481108" y="199356"/>
                    <a:pt x="480346" y="198213"/>
                  </a:cubicBezTo>
                  <a:cubicBezTo>
                    <a:pt x="476916" y="192879"/>
                    <a:pt x="471774" y="186402"/>
                    <a:pt x="465296" y="178496"/>
                  </a:cubicBezTo>
                  <a:cubicBezTo>
                    <a:pt x="462915" y="175639"/>
                    <a:pt x="461676" y="175734"/>
                    <a:pt x="459105" y="176115"/>
                  </a:cubicBezTo>
                  <a:cubicBezTo>
                    <a:pt x="456438" y="176496"/>
                    <a:pt x="452818" y="176972"/>
                    <a:pt x="447866" y="173829"/>
                  </a:cubicBezTo>
                  <a:cubicBezTo>
                    <a:pt x="440055" y="168876"/>
                    <a:pt x="442913" y="163161"/>
                    <a:pt x="444436" y="160113"/>
                  </a:cubicBezTo>
                  <a:cubicBezTo>
                    <a:pt x="444913" y="159256"/>
                    <a:pt x="445580" y="157922"/>
                    <a:pt x="445484" y="157446"/>
                  </a:cubicBezTo>
                  <a:cubicBezTo>
                    <a:pt x="445008" y="155255"/>
                    <a:pt x="443484" y="152207"/>
                    <a:pt x="441674" y="148778"/>
                  </a:cubicBezTo>
                  <a:cubicBezTo>
                    <a:pt x="440627" y="146683"/>
                    <a:pt x="439388" y="144302"/>
                    <a:pt x="438150" y="141730"/>
                  </a:cubicBezTo>
                  <a:cubicBezTo>
                    <a:pt x="436245" y="137729"/>
                    <a:pt x="433292" y="136205"/>
                    <a:pt x="430054" y="134586"/>
                  </a:cubicBezTo>
                  <a:cubicBezTo>
                    <a:pt x="428339" y="133729"/>
                    <a:pt x="426530" y="132776"/>
                    <a:pt x="424910" y="131538"/>
                  </a:cubicBezTo>
                  <a:cubicBezTo>
                    <a:pt x="423005" y="130014"/>
                    <a:pt x="421672" y="127633"/>
                    <a:pt x="420338" y="125252"/>
                  </a:cubicBezTo>
                  <a:cubicBezTo>
                    <a:pt x="419481" y="123728"/>
                    <a:pt x="417957" y="121156"/>
                    <a:pt x="417195" y="120870"/>
                  </a:cubicBezTo>
                  <a:cubicBezTo>
                    <a:pt x="415290" y="122394"/>
                    <a:pt x="414147" y="123823"/>
                    <a:pt x="413004" y="125156"/>
                  </a:cubicBezTo>
                  <a:cubicBezTo>
                    <a:pt x="410813" y="127538"/>
                    <a:pt x="408813" y="129919"/>
                    <a:pt x="405479" y="130395"/>
                  </a:cubicBezTo>
                  <a:cubicBezTo>
                    <a:pt x="404146" y="130586"/>
                    <a:pt x="402907" y="130490"/>
                    <a:pt x="401669" y="130395"/>
                  </a:cubicBezTo>
                  <a:cubicBezTo>
                    <a:pt x="398716" y="130205"/>
                    <a:pt x="396907" y="130014"/>
                    <a:pt x="395001" y="133253"/>
                  </a:cubicBezTo>
                  <a:cubicBezTo>
                    <a:pt x="393668" y="135443"/>
                    <a:pt x="391954" y="136015"/>
                    <a:pt x="390811" y="136205"/>
                  </a:cubicBezTo>
                  <a:cubicBezTo>
                    <a:pt x="387668" y="136491"/>
                    <a:pt x="385000" y="133634"/>
                    <a:pt x="382905" y="131252"/>
                  </a:cubicBezTo>
                  <a:cubicBezTo>
                    <a:pt x="382334" y="130586"/>
                    <a:pt x="381571" y="129728"/>
                    <a:pt x="381095" y="129347"/>
                  </a:cubicBezTo>
                  <a:cubicBezTo>
                    <a:pt x="380429" y="129252"/>
                    <a:pt x="379666" y="129062"/>
                    <a:pt x="379190" y="128681"/>
                  </a:cubicBezTo>
                  <a:cubicBezTo>
                    <a:pt x="375857" y="126014"/>
                    <a:pt x="375190" y="112107"/>
                    <a:pt x="375475" y="109535"/>
                  </a:cubicBezTo>
                  <a:cubicBezTo>
                    <a:pt x="376047" y="103344"/>
                    <a:pt x="378809" y="98677"/>
                    <a:pt x="383000" y="97058"/>
                  </a:cubicBezTo>
                  <a:cubicBezTo>
                    <a:pt x="384239" y="96391"/>
                    <a:pt x="385286" y="90581"/>
                    <a:pt x="385286" y="85151"/>
                  </a:cubicBezTo>
                  <a:cubicBezTo>
                    <a:pt x="385286" y="85056"/>
                    <a:pt x="385286" y="76484"/>
                    <a:pt x="384143" y="71054"/>
                  </a:cubicBezTo>
                  <a:cubicBezTo>
                    <a:pt x="382905" y="64768"/>
                    <a:pt x="389287" y="63339"/>
                    <a:pt x="393573" y="62387"/>
                  </a:cubicBezTo>
                  <a:cubicBezTo>
                    <a:pt x="395383" y="62006"/>
                    <a:pt x="397288" y="61529"/>
                    <a:pt x="398526" y="60958"/>
                  </a:cubicBezTo>
                  <a:cubicBezTo>
                    <a:pt x="402527" y="59053"/>
                    <a:pt x="406908" y="54290"/>
                    <a:pt x="408718" y="49718"/>
                  </a:cubicBezTo>
                  <a:cubicBezTo>
                    <a:pt x="409956" y="46766"/>
                    <a:pt x="413004" y="43146"/>
                    <a:pt x="416243" y="39336"/>
                  </a:cubicBezTo>
                  <a:cubicBezTo>
                    <a:pt x="418814" y="36383"/>
                    <a:pt x="421386" y="33240"/>
                    <a:pt x="423291" y="30478"/>
                  </a:cubicBezTo>
                  <a:cubicBezTo>
                    <a:pt x="424529" y="28478"/>
                    <a:pt x="424149" y="25906"/>
                    <a:pt x="423196" y="24191"/>
                  </a:cubicBezTo>
                  <a:cubicBezTo>
                    <a:pt x="422529" y="23048"/>
                    <a:pt x="421672" y="22477"/>
                    <a:pt x="421291" y="22477"/>
                  </a:cubicBezTo>
                  <a:cubicBezTo>
                    <a:pt x="420910" y="22477"/>
                    <a:pt x="420243" y="23048"/>
                    <a:pt x="419576" y="24477"/>
                  </a:cubicBezTo>
                  <a:cubicBezTo>
                    <a:pt x="415100" y="33812"/>
                    <a:pt x="412052" y="36574"/>
                    <a:pt x="407480" y="38574"/>
                  </a:cubicBezTo>
                  <a:cubicBezTo>
                    <a:pt x="404336" y="40003"/>
                    <a:pt x="399479" y="40574"/>
                    <a:pt x="395668" y="41051"/>
                  </a:cubicBezTo>
                  <a:cubicBezTo>
                    <a:pt x="394335" y="41241"/>
                    <a:pt x="393097" y="41336"/>
                    <a:pt x="392335" y="41527"/>
                  </a:cubicBezTo>
                  <a:cubicBezTo>
                    <a:pt x="389477" y="42003"/>
                    <a:pt x="386620" y="39241"/>
                    <a:pt x="381762" y="34288"/>
                  </a:cubicBezTo>
                  <a:cubicBezTo>
                    <a:pt x="379476" y="32002"/>
                    <a:pt x="377000" y="29430"/>
                    <a:pt x="375475" y="28573"/>
                  </a:cubicBezTo>
                  <a:cubicBezTo>
                    <a:pt x="371856" y="26477"/>
                    <a:pt x="371761" y="21334"/>
                    <a:pt x="371761" y="16381"/>
                  </a:cubicBezTo>
                  <a:cubicBezTo>
                    <a:pt x="371475" y="13714"/>
                    <a:pt x="371380" y="10190"/>
                    <a:pt x="370808" y="9428"/>
                  </a:cubicBezTo>
                  <a:close/>
                </a:path>
              </a:pathLst>
            </a:custGeom>
            <a:solidFill>
              <a:srgbClr val="002A8B"/>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99" name="Google Shape;99;p14"/>
            <p:cNvSpPr/>
            <p:nvPr/>
          </p:nvSpPr>
          <p:spPr>
            <a:xfrm>
              <a:off x="2355090" y="659198"/>
              <a:ext cx="1388745" cy="2288858"/>
            </a:xfrm>
            <a:custGeom>
              <a:avLst/>
              <a:gdLst/>
              <a:ahLst/>
              <a:cxnLst/>
              <a:rect l="l" t="t" r="r" b="b"/>
              <a:pathLst>
                <a:path w="1028700" h="1695450" extrusionOk="0">
                  <a:moveTo>
                    <a:pt x="233744" y="667703"/>
                  </a:moveTo>
                  <a:cubicBezTo>
                    <a:pt x="233649" y="667988"/>
                    <a:pt x="233553" y="668179"/>
                    <a:pt x="233458" y="668464"/>
                  </a:cubicBezTo>
                  <a:cubicBezTo>
                    <a:pt x="238887" y="669608"/>
                    <a:pt x="249079" y="673894"/>
                    <a:pt x="251365" y="674846"/>
                  </a:cubicBezTo>
                  <a:cubicBezTo>
                    <a:pt x="252127" y="675132"/>
                    <a:pt x="252603" y="675799"/>
                    <a:pt x="252794" y="676561"/>
                  </a:cubicBezTo>
                  <a:cubicBezTo>
                    <a:pt x="252984" y="677323"/>
                    <a:pt x="252794" y="678085"/>
                    <a:pt x="252317" y="678751"/>
                  </a:cubicBezTo>
                  <a:cubicBezTo>
                    <a:pt x="250984" y="680276"/>
                    <a:pt x="247745" y="685133"/>
                    <a:pt x="248793" y="688467"/>
                  </a:cubicBezTo>
                  <a:cubicBezTo>
                    <a:pt x="249365" y="690372"/>
                    <a:pt x="251460" y="691801"/>
                    <a:pt x="254984" y="692658"/>
                  </a:cubicBezTo>
                  <a:cubicBezTo>
                    <a:pt x="267176" y="695801"/>
                    <a:pt x="269177" y="700945"/>
                    <a:pt x="271939" y="708088"/>
                  </a:cubicBezTo>
                  <a:cubicBezTo>
                    <a:pt x="273082" y="711137"/>
                    <a:pt x="274416" y="714566"/>
                    <a:pt x="276797" y="718566"/>
                  </a:cubicBezTo>
                  <a:cubicBezTo>
                    <a:pt x="282797" y="728948"/>
                    <a:pt x="280321" y="735139"/>
                    <a:pt x="277940" y="741045"/>
                  </a:cubicBezTo>
                  <a:cubicBezTo>
                    <a:pt x="276797" y="743807"/>
                    <a:pt x="275654" y="746665"/>
                    <a:pt x="275273" y="750094"/>
                  </a:cubicBezTo>
                  <a:cubicBezTo>
                    <a:pt x="274511" y="756285"/>
                    <a:pt x="269939" y="757523"/>
                    <a:pt x="265938" y="758762"/>
                  </a:cubicBezTo>
                  <a:cubicBezTo>
                    <a:pt x="260033" y="760476"/>
                    <a:pt x="253365" y="762476"/>
                    <a:pt x="249936" y="778193"/>
                  </a:cubicBezTo>
                  <a:cubicBezTo>
                    <a:pt x="245174" y="800386"/>
                    <a:pt x="230029" y="815245"/>
                    <a:pt x="218980" y="826103"/>
                  </a:cubicBezTo>
                  <a:cubicBezTo>
                    <a:pt x="215646" y="829437"/>
                    <a:pt x="212693" y="832295"/>
                    <a:pt x="210693" y="834771"/>
                  </a:cubicBezTo>
                  <a:cubicBezTo>
                    <a:pt x="207550" y="838676"/>
                    <a:pt x="203454" y="840962"/>
                    <a:pt x="199549" y="843153"/>
                  </a:cubicBezTo>
                  <a:cubicBezTo>
                    <a:pt x="192119" y="847249"/>
                    <a:pt x="185071" y="851154"/>
                    <a:pt x="183928" y="866870"/>
                  </a:cubicBezTo>
                  <a:cubicBezTo>
                    <a:pt x="182213" y="890873"/>
                    <a:pt x="160973" y="898684"/>
                    <a:pt x="150019" y="899446"/>
                  </a:cubicBezTo>
                  <a:cubicBezTo>
                    <a:pt x="144494" y="899827"/>
                    <a:pt x="135541" y="902208"/>
                    <a:pt x="133922" y="905447"/>
                  </a:cubicBezTo>
                  <a:cubicBezTo>
                    <a:pt x="133636" y="906018"/>
                    <a:pt x="133445" y="906875"/>
                    <a:pt x="134398" y="908399"/>
                  </a:cubicBezTo>
                  <a:cubicBezTo>
                    <a:pt x="137351" y="913162"/>
                    <a:pt x="138303" y="918401"/>
                    <a:pt x="137065" y="923354"/>
                  </a:cubicBezTo>
                  <a:cubicBezTo>
                    <a:pt x="135827" y="928402"/>
                    <a:pt x="132493" y="932879"/>
                    <a:pt x="127540" y="935926"/>
                  </a:cubicBezTo>
                  <a:cubicBezTo>
                    <a:pt x="123920" y="938117"/>
                    <a:pt x="123063" y="940403"/>
                    <a:pt x="121730" y="944309"/>
                  </a:cubicBezTo>
                  <a:cubicBezTo>
                    <a:pt x="120206" y="948500"/>
                    <a:pt x="118205" y="954310"/>
                    <a:pt x="111633" y="962692"/>
                  </a:cubicBezTo>
                  <a:cubicBezTo>
                    <a:pt x="105823" y="970121"/>
                    <a:pt x="107442" y="974312"/>
                    <a:pt x="108966" y="978313"/>
                  </a:cubicBezTo>
                  <a:cubicBezTo>
                    <a:pt x="110395" y="982123"/>
                    <a:pt x="112205" y="986790"/>
                    <a:pt x="104585" y="991267"/>
                  </a:cubicBezTo>
                  <a:cubicBezTo>
                    <a:pt x="97346" y="995458"/>
                    <a:pt x="95441" y="1002887"/>
                    <a:pt x="95060" y="1004983"/>
                  </a:cubicBezTo>
                  <a:cubicBezTo>
                    <a:pt x="94488" y="1007745"/>
                    <a:pt x="94869" y="1009555"/>
                    <a:pt x="95060" y="1010317"/>
                  </a:cubicBezTo>
                  <a:cubicBezTo>
                    <a:pt x="99917" y="1010317"/>
                    <a:pt x="106871" y="1010603"/>
                    <a:pt x="115538" y="1016603"/>
                  </a:cubicBezTo>
                  <a:cubicBezTo>
                    <a:pt x="116967" y="1017556"/>
                    <a:pt x="118301" y="1018413"/>
                    <a:pt x="119539" y="1019175"/>
                  </a:cubicBezTo>
                  <a:cubicBezTo>
                    <a:pt x="126111" y="1023271"/>
                    <a:pt x="131826" y="1026795"/>
                    <a:pt x="124968" y="1039844"/>
                  </a:cubicBezTo>
                  <a:cubicBezTo>
                    <a:pt x="122206" y="1044988"/>
                    <a:pt x="123825" y="1047559"/>
                    <a:pt x="125921" y="1050893"/>
                  </a:cubicBezTo>
                  <a:cubicBezTo>
                    <a:pt x="128302" y="1054703"/>
                    <a:pt x="131159" y="1059371"/>
                    <a:pt x="125635" y="1067181"/>
                  </a:cubicBezTo>
                  <a:cubicBezTo>
                    <a:pt x="117443" y="1078706"/>
                    <a:pt x="120110" y="1091470"/>
                    <a:pt x="120110" y="1091565"/>
                  </a:cubicBezTo>
                  <a:cubicBezTo>
                    <a:pt x="120301" y="1092518"/>
                    <a:pt x="120015" y="1093375"/>
                    <a:pt x="119253" y="1093946"/>
                  </a:cubicBezTo>
                  <a:cubicBezTo>
                    <a:pt x="88678" y="1118711"/>
                    <a:pt x="96584" y="1150144"/>
                    <a:pt x="96869" y="1151477"/>
                  </a:cubicBezTo>
                  <a:cubicBezTo>
                    <a:pt x="96965" y="1151858"/>
                    <a:pt x="96965" y="1152335"/>
                    <a:pt x="96869" y="1152716"/>
                  </a:cubicBezTo>
                  <a:lnTo>
                    <a:pt x="7144" y="1500854"/>
                  </a:lnTo>
                  <a:cubicBezTo>
                    <a:pt x="545973" y="1630013"/>
                    <a:pt x="895731" y="1688211"/>
                    <a:pt x="927068" y="1693259"/>
                  </a:cubicBezTo>
                  <a:lnTo>
                    <a:pt x="1015079" y="1228535"/>
                  </a:lnTo>
                  <a:cubicBezTo>
                    <a:pt x="1011174" y="1223772"/>
                    <a:pt x="1006602" y="1214342"/>
                    <a:pt x="1013651" y="1207199"/>
                  </a:cubicBezTo>
                  <a:cubicBezTo>
                    <a:pt x="1014984" y="1205770"/>
                    <a:pt x="1015651" y="1204436"/>
                    <a:pt x="1015651" y="1203103"/>
                  </a:cubicBezTo>
                  <a:cubicBezTo>
                    <a:pt x="1015556" y="1200436"/>
                    <a:pt x="1012889" y="1197864"/>
                    <a:pt x="1011079" y="1196245"/>
                  </a:cubicBezTo>
                  <a:cubicBezTo>
                    <a:pt x="1009745" y="1195007"/>
                    <a:pt x="1008984" y="1194245"/>
                    <a:pt x="1008793" y="1193102"/>
                  </a:cubicBezTo>
                  <a:cubicBezTo>
                    <a:pt x="1008221" y="1189577"/>
                    <a:pt x="1018318" y="1179100"/>
                    <a:pt x="1024604" y="1176338"/>
                  </a:cubicBezTo>
                  <a:cubicBezTo>
                    <a:pt x="1024319" y="1176052"/>
                    <a:pt x="1024033" y="1175861"/>
                    <a:pt x="1023747" y="1175576"/>
                  </a:cubicBezTo>
                  <a:cubicBezTo>
                    <a:pt x="1020794" y="1173099"/>
                    <a:pt x="1016794" y="1169670"/>
                    <a:pt x="1017937" y="1165384"/>
                  </a:cubicBezTo>
                  <a:cubicBezTo>
                    <a:pt x="1018032" y="1165193"/>
                    <a:pt x="1018127" y="1165003"/>
                    <a:pt x="1018223" y="1164717"/>
                  </a:cubicBezTo>
                  <a:cubicBezTo>
                    <a:pt x="1001173" y="1155287"/>
                    <a:pt x="999649" y="1149858"/>
                    <a:pt x="998220" y="1139190"/>
                  </a:cubicBezTo>
                  <a:cubicBezTo>
                    <a:pt x="997649" y="1134523"/>
                    <a:pt x="996887" y="1128808"/>
                    <a:pt x="994029" y="1120902"/>
                  </a:cubicBezTo>
                  <a:cubicBezTo>
                    <a:pt x="992219" y="1115949"/>
                    <a:pt x="989267" y="1113092"/>
                    <a:pt x="986409" y="1113377"/>
                  </a:cubicBezTo>
                  <a:cubicBezTo>
                    <a:pt x="982504" y="1113758"/>
                    <a:pt x="977742" y="1120140"/>
                    <a:pt x="975836" y="1133285"/>
                  </a:cubicBezTo>
                  <a:cubicBezTo>
                    <a:pt x="974693" y="1141857"/>
                    <a:pt x="970693" y="1145096"/>
                    <a:pt x="967550" y="1146334"/>
                  </a:cubicBezTo>
                  <a:cubicBezTo>
                    <a:pt x="961073" y="1148906"/>
                    <a:pt x="953548" y="1144905"/>
                    <a:pt x="950500" y="1142524"/>
                  </a:cubicBezTo>
                  <a:cubicBezTo>
                    <a:pt x="946309" y="1139190"/>
                    <a:pt x="937165" y="1139952"/>
                    <a:pt x="933260" y="1142048"/>
                  </a:cubicBezTo>
                  <a:cubicBezTo>
                    <a:pt x="927450" y="1145191"/>
                    <a:pt x="915543" y="1142048"/>
                    <a:pt x="911067" y="1139285"/>
                  </a:cubicBezTo>
                  <a:cubicBezTo>
                    <a:pt x="908685" y="1137761"/>
                    <a:pt x="900399" y="1137476"/>
                    <a:pt x="895445" y="1137285"/>
                  </a:cubicBezTo>
                  <a:cubicBezTo>
                    <a:pt x="892302" y="1137190"/>
                    <a:pt x="889730" y="1137095"/>
                    <a:pt x="888302" y="1136714"/>
                  </a:cubicBezTo>
                  <a:cubicBezTo>
                    <a:pt x="885920" y="1136237"/>
                    <a:pt x="884016" y="1134428"/>
                    <a:pt x="882110" y="1132713"/>
                  </a:cubicBezTo>
                  <a:cubicBezTo>
                    <a:pt x="880301" y="1130999"/>
                    <a:pt x="878396" y="1129284"/>
                    <a:pt x="876300" y="1128808"/>
                  </a:cubicBezTo>
                  <a:cubicBezTo>
                    <a:pt x="874776" y="1128427"/>
                    <a:pt x="871919" y="1129189"/>
                    <a:pt x="869156" y="1129856"/>
                  </a:cubicBezTo>
                  <a:cubicBezTo>
                    <a:pt x="864013" y="1131094"/>
                    <a:pt x="858203" y="1132427"/>
                    <a:pt x="854583" y="1129093"/>
                  </a:cubicBezTo>
                  <a:cubicBezTo>
                    <a:pt x="852392" y="1127093"/>
                    <a:pt x="849916" y="1125950"/>
                    <a:pt x="847535" y="1125760"/>
                  </a:cubicBezTo>
                  <a:cubicBezTo>
                    <a:pt x="844582" y="1125569"/>
                    <a:pt x="841915" y="1126808"/>
                    <a:pt x="839438" y="1129570"/>
                  </a:cubicBezTo>
                  <a:cubicBezTo>
                    <a:pt x="836391" y="1132904"/>
                    <a:pt x="833342" y="1134523"/>
                    <a:pt x="830104" y="1134523"/>
                  </a:cubicBezTo>
                  <a:cubicBezTo>
                    <a:pt x="830104" y="1134523"/>
                    <a:pt x="830104" y="1134523"/>
                    <a:pt x="830009" y="1134523"/>
                  </a:cubicBezTo>
                  <a:cubicBezTo>
                    <a:pt x="825056" y="1134523"/>
                    <a:pt x="820769" y="1130427"/>
                    <a:pt x="817245" y="1126427"/>
                  </a:cubicBezTo>
                  <a:cubicBezTo>
                    <a:pt x="812768" y="1121283"/>
                    <a:pt x="808863" y="1121474"/>
                    <a:pt x="802481" y="1121759"/>
                  </a:cubicBezTo>
                  <a:cubicBezTo>
                    <a:pt x="800958" y="1121855"/>
                    <a:pt x="799529" y="1121855"/>
                    <a:pt x="797624" y="1121855"/>
                  </a:cubicBezTo>
                  <a:cubicBezTo>
                    <a:pt x="797624" y="1121855"/>
                    <a:pt x="797624" y="1121855"/>
                    <a:pt x="797624" y="1121855"/>
                  </a:cubicBezTo>
                  <a:cubicBezTo>
                    <a:pt x="791909" y="1121855"/>
                    <a:pt x="780764" y="1131665"/>
                    <a:pt x="775050" y="1137857"/>
                  </a:cubicBezTo>
                  <a:cubicBezTo>
                    <a:pt x="774764" y="1138142"/>
                    <a:pt x="774478" y="1138333"/>
                    <a:pt x="774192" y="1138428"/>
                  </a:cubicBezTo>
                  <a:cubicBezTo>
                    <a:pt x="766001" y="1141857"/>
                    <a:pt x="759619" y="1142333"/>
                    <a:pt x="754666" y="1140047"/>
                  </a:cubicBezTo>
                  <a:cubicBezTo>
                    <a:pt x="747999" y="1136904"/>
                    <a:pt x="745712" y="1129284"/>
                    <a:pt x="743712" y="1122617"/>
                  </a:cubicBezTo>
                  <a:cubicBezTo>
                    <a:pt x="743331" y="1121283"/>
                    <a:pt x="742950" y="1119950"/>
                    <a:pt x="742474" y="1118711"/>
                  </a:cubicBezTo>
                  <a:cubicBezTo>
                    <a:pt x="740474" y="1112996"/>
                    <a:pt x="743426" y="1108996"/>
                    <a:pt x="745522" y="1106138"/>
                  </a:cubicBezTo>
                  <a:cubicBezTo>
                    <a:pt x="746855" y="1104329"/>
                    <a:pt x="747617" y="1103186"/>
                    <a:pt x="747427" y="1102233"/>
                  </a:cubicBezTo>
                  <a:cubicBezTo>
                    <a:pt x="747236" y="1101376"/>
                    <a:pt x="745903" y="1099376"/>
                    <a:pt x="739712" y="1096042"/>
                  </a:cubicBezTo>
                  <a:cubicBezTo>
                    <a:pt x="733044" y="1092518"/>
                    <a:pt x="729520" y="1088708"/>
                    <a:pt x="728853" y="1084421"/>
                  </a:cubicBezTo>
                  <a:cubicBezTo>
                    <a:pt x="727901" y="1078706"/>
                    <a:pt x="732473" y="1073944"/>
                    <a:pt x="736092" y="1070134"/>
                  </a:cubicBezTo>
                  <a:cubicBezTo>
                    <a:pt x="737521" y="1068705"/>
                    <a:pt x="738759" y="1067276"/>
                    <a:pt x="739521" y="1066133"/>
                  </a:cubicBezTo>
                  <a:cubicBezTo>
                    <a:pt x="740855" y="1064038"/>
                    <a:pt x="740855" y="1061657"/>
                    <a:pt x="739426" y="1059847"/>
                  </a:cubicBezTo>
                  <a:cubicBezTo>
                    <a:pt x="738378" y="1058513"/>
                    <a:pt x="736568" y="1057466"/>
                    <a:pt x="734187" y="1058228"/>
                  </a:cubicBezTo>
                  <a:cubicBezTo>
                    <a:pt x="728567" y="1060037"/>
                    <a:pt x="725710" y="1055751"/>
                    <a:pt x="722948" y="1051465"/>
                  </a:cubicBezTo>
                  <a:cubicBezTo>
                    <a:pt x="721233" y="1048893"/>
                    <a:pt x="719328" y="1045940"/>
                    <a:pt x="716471" y="1043464"/>
                  </a:cubicBezTo>
                  <a:cubicBezTo>
                    <a:pt x="714089" y="1041368"/>
                    <a:pt x="713327" y="1041083"/>
                    <a:pt x="712470" y="1040892"/>
                  </a:cubicBezTo>
                  <a:cubicBezTo>
                    <a:pt x="710089" y="1040130"/>
                    <a:pt x="707803" y="1039463"/>
                    <a:pt x="694087" y="1024985"/>
                  </a:cubicBezTo>
                  <a:cubicBezTo>
                    <a:pt x="687324" y="1017842"/>
                    <a:pt x="684371" y="1012031"/>
                    <a:pt x="684848" y="1006697"/>
                  </a:cubicBezTo>
                  <a:cubicBezTo>
                    <a:pt x="685419" y="1000220"/>
                    <a:pt x="690849" y="996125"/>
                    <a:pt x="696087" y="992124"/>
                  </a:cubicBezTo>
                  <a:cubicBezTo>
                    <a:pt x="698945" y="989933"/>
                    <a:pt x="701897" y="987647"/>
                    <a:pt x="704088" y="985076"/>
                  </a:cubicBezTo>
                  <a:cubicBezTo>
                    <a:pt x="706184" y="982504"/>
                    <a:pt x="706946" y="980027"/>
                    <a:pt x="706565" y="977551"/>
                  </a:cubicBezTo>
                  <a:cubicBezTo>
                    <a:pt x="705708" y="972503"/>
                    <a:pt x="699802" y="968312"/>
                    <a:pt x="696468" y="966216"/>
                  </a:cubicBezTo>
                  <a:cubicBezTo>
                    <a:pt x="691706" y="963359"/>
                    <a:pt x="683038" y="948404"/>
                    <a:pt x="685134" y="939165"/>
                  </a:cubicBezTo>
                  <a:cubicBezTo>
                    <a:pt x="687038" y="930783"/>
                    <a:pt x="688372" y="923068"/>
                    <a:pt x="683705" y="921353"/>
                  </a:cubicBezTo>
                  <a:cubicBezTo>
                    <a:pt x="676370" y="918591"/>
                    <a:pt x="674084" y="912305"/>
                    <a:pt x="671036" y="903446"/>
                  </a:cubicBezTo>
                  <a:lnTo>
                    <a:pt x="670084" y="900684"/>
                  </a:lnTo>
                  <a:cubicBezTo>
                    <a:pt x="668179" y="895350"/>
                    <a:pt x="668179" y="888301"/>
                    <a:pt x="668179" y="881539"/>
                  </a:cubicBezTo>
                  <a:cubicBezTo>
                    <a:pt x="668179" y="875538"/>
                    <a:pt x="668274" y="869347"/>
                    <a:pt x="666655" y="867061"/>
                  </a:cubicBezTo>
                  <a:cubicBezTo>
                    <a:pt x="663893" y="863155"/>
                    <a:pt x="663797" y="861727"/>
                    <a:pt x="663321" y="856297"/>
                  </a:cubicBezTo>
                  <a:cubicBezTo>
                    <a:pt x="663035" y="852488"/>
                    <a:pt x="662559" y="846868"/>
                    <a:pt x="661035" y="836581"/>
                  </a:cubicBezTo>
                  <a:cubicBezTo>
                    <a:pt x="659892" y="828866"/>
                    <a:pt x="657892" y="827437"/>
                    <a:pt x="657130" y="827151"/>
                  </a:cubicBezTo>
                  <a:cubicBezTo>
                    <a:pt x="654653" y="826294"/>
                    <a:pt x="649510" y="831247"/>
                    <a:pt x="646176" y="834580"/>
                  </a:cubicBezTo>
                  <a:cubicBezTo>
                    <a:pt x="643985" y="836771"/>
                    <a:pt x="642080" y="838581"/>
                    <a:pt x="640461" y="839629"/>
                  </a:cubicBezTo>
                  <a:cubicBezTo>
                    <a:pt x="635699" y="842391"/>
                    <a:pt x="622935" y="846677"/>
                    <a:pt x="612743" y="850106"/>
                  </a:cubicBezTo>
                  <a:cubicBezTo>
                    <a:pt x="609410" y="851249"/>
                    <a:pt x="606457" y="852202"/>
                    <a:pt x="604361" y="852964"/>
                  </a:cubicBezTo>
                  <a:cubicBezTo>
                    <a:pt x="601790" y="853916"/>
                    <a:pt x="599599" y="855250"/>
                    <a:pt x="597503" y="856583"/>
                  </a:cubicBezTo>
                  <a:cubicBezTo>
                    <a:pt x="593217" y="859250"/>
                    <a:pt x="588836" y="862013"/>
                    <a:pt x="581787" y="861155"/>
                  </a:cubicBezTo>
                  <a:cubicBezTo>
                    <a:pt x="576739" y="860584"/>
                    <a:pt x="574643" y="857536"/>
                    <a:pt x="572834" y="854869"/>
                  </a:cubicBezTo>
                  <a:cubicBezTo>
                    <a:pt x="570548" y="851440"/>
                    <a:pt x="568357" y="848297"/>
                    <a:pt x="559213" y="848106"/>
                  </a:cubicBezTo>
                  <a:cubicBezTo>
                    <a:pt x="549307" y="847916"/>
                    <a:pt x="546164" y="842296"/>
                    <a:pt x="545116" y="838962"/>
                  </a:cubicBezTo>
                  <a:cubicBezTo>
                    <a:pt x="543116" y="832485"/>
                    <a:pt x="545878" y="823913"/>
                    <a:pt x="548735" y="821817"/>
                  </a:cubicBezTo>
                  <a:cubicBezTo>
                    <a:pt x="549593" y="821246"/>
                    <a:pt x="550926" y="820674"/>
                    <a:pt x="552926" y="819817"/>
                  </a:cubicBezTo>
                  <a:cubicBezTo>
                    <a:pt x="557784" y="817817"/>
                    <a:pt x="565785" y="814388"/>
                    <a:pt x="567404" y="809434"/>
                  </a:cubicBezTo>
                  <a:cubicBezTo>
                    <a:pt x="567976" y="807625"/>
                    <a:pt x="567595" y="805625"/>
                    <a:pt x="566261" y="803434"/>
                  </a:cubicBezTo>
                  <a:cubicBezTo>
                    <a:pt x="562737" y="797719"/>
                    <a:pt x="561880" y="792480"/>
                    <a:pt x="563690" y="788003"/>
                  </a:cubicBezTo>
                  <a:cubicBezTo>
                    <a:pt x="565595" y="783146"/>
                    <a:pt x="570357" y="780288"/>
                    <a:pt x="573786" y="779336"/>
                  </a:cubicBezTo>
                  <a:cubicBezTo>
                    <a:pt x="578453" y="778002"/>
                    <a:pt x="590931" y="773144"/>
                    <a:pt x="592836" y="766191"/>
                  </a:cubicBezTo>
                  <a:cubicBezTo>
                    <a:pt x="593693" y="763143"/>
                    <a:pt x="592265" y="759714"/>
                    <a:pt x="588550" y="755999"/>
                  </a:cubicBezTo>
                  <a:cubicBezTo>
                    <a:pt x="583025" y="750380"/>
                    <a:pt x="580263" y="744664"/>
                    <a:pt x="580359" y="738950"/>
                  </a:cubicBezTo>
                  <a:cubicBezTo>
                    <a:pt x="580549" y="730091"/>
                    <a:pt x="587502" y="723709"/>
                    <a:pt x="591693" y="719900"/>
                  </a:cubicBezTo>
                  <a:lnTo>
                    <a:pt x="593027" y="718661"/>
                  </a:lnTo>
                  <a:cubicBezTo>
                    <a:pt x="596742" y="715042"/>
                    <a:pt x="600742" y="709803"/>
                    <a:pt x="600551" y="705898"/>
                  </a:cubicBezTo>
                  <a:cubicBezTo>
                    <a:pt x="600456" y="704469"/>
                    <a:pt x="599885" y="703326"/>
                    <a:pt x="598551" y="702278"/>
                  </a:cubicBezTo>
                  <a:cubicBezTo>
                    <a:pt x="594075" y="698754"/>
                    <a:pt x="591693" y="693611"/>
                    <a:pt x="591979" y="688562"/>
                  </a:cubicBezTo>
                  <a:cubicBezTo>
                    <a:pt x="592265" y="683990"/>
                    <a:pt x="594836" y="679895"/>
                    <a:pt x="599218" y="677132"/>
                  </a:cubicBezTo>
                  <a:cubicBezTo>
                    <a:pt x="606076" y="672846"/>
                    <a:pt x="624078" y="655320"/>
                    <a:pt x="625507" y="644843"/>
                  </a:cubicBezTo>
                  <a:cubicBezTo>
                    <a:pt x="625793" y="642842"/>
                    <a:pt x="625412" y="641318"/>
                    <a:pt x="624459" y="640271"/>
                  </a:cubicBezTo>
                  <a:cubicBezTo>
                    <a:pt x="616077" y="631031"/>
                    <a:pt x="617411" y="628174"/>
                    <a:pt x="623697" y="619030"/>
                  </a:cubicBezTo>
                  <a:cubicBezTo>
                    <a:pt x="624650" y="617601"/>
                    <a:pt x="625888" y="615887"/>
                    <a:pt x="627126" y="613982"/>
                  </a:cubicBezTo>
                  <a:cubicBezTo>
                    <a:pt x="629126" y="610934"/>
                    <a:pt x="631127" y="606743"/>
                    <a:pt x="629698" y="603790"/>
                  </a:cubicBezTo>
                  <a:cubicBezTo>
                    <a:pt x="628174" y="600837"/>
                    <a:pt x="623126" y="598932"/>
                    <a:pt x="615410" y="598551"/>
                  </a:cubicBezTo>
                  <a:cubicBezTo>
                    <a:pt x="601790" y="597884"/>
                    <a:pt x="599027" y="589693"/>
                    <a:pt x="596170" y="580930"/>
                  </a:cubicBezTo>
                  <a:cubicBezTo>
                    <a:pt x="595789" y="579692"/>
                    <a:pt x="595313" y="578358"/>
                    <a:pt x="594836" y="577025"/>
                  </a:cubicBezTo>
                  <a:cubicBezTo>
                    <a:pt x="593693" y="573691"/>
                    <a:pt x="592646" y="573024"/>
                    <a:pt x="592265" y="572929"/>
                  </a:cubicBezTo>
                  <a:cubicBezTo>
                    <a:pt x="591217" y="572548"/>
                    <a:pt x="588741" y="573977"/>
                    <a:pt x="586169" y="575405"/>
                  </a:cubicBezTo>
                  <a:cubicBezTo>
                    <a:pt x="584740" y="576263"/>
                    <a:pt x="583216" y="577120"/>
                    <a:pt x="581501" y="577977"/>
                  </a:cubicBezTo>
                  <a:cubicBezTo>
                    <a:pt x="579787" y="578834"/>
                    <a:pt x="577501" y="579692"/>
                    <a:pt x="575691" y="578453"/>
                  </a:cubicBezTo>
                  <a:cubicBezTo>
                    <a:pt x="573596" y="577120"/>
                    <a:pt x="573786" y="574453"/>
                    <a:pt x="573977" y="571690"/>
                  </a:cubicBezTo>
                  <a:cubicBezTo>
                    <a:pt x="574167" y="568166"/>
                    <a:pt x="574453" y="564166"/>
                    <a:pt x="571405" y="561785"/>
                  </a:cubicBezTo>
                  <a:cubicBezTo>
                    <a:pt x="564166" y="555879"/>
                    <a:pt x="563975" y="551307"/>
                    <a:pt x="563594" y="541401"/>
                  </a:cubicBezTo>
                  <a:cubicBezTo>
                    <a:pt x="563499" y="539020"/>
                    <a:pt x="563404" y="536258"/>
                    <a:pt x="563213" y="532924"/>
                  </a:cubicBezTo>
                  <a:cubicBezTo>
                    <a:pt x="562737" y="525685"/>
                    <a:pt x="559022" y="523780"/>
                    <a:pt x="554355" y="521398"/>
                  </a:cubicBezTo>
                  <a:cubicBezTo>
                    <a:pt x="549783" y="519017"/>
                    <a:pt x="544544" y="516350"/>
                    <a:pt x="543306" y="508254"/>
                  </a:cubicBezTo>
                  <a:cubicBezTo>
                    <a:pt x="542354" y="501967"/>
                    <a:pt x="539782" y="499872"/>
                    <a:pt x="536829" y="497491"/>
                  </a:cubicBezTo>
                  <a:cubicBezTo>
                    <a:pt x="533591" y="494919"/>
                    <a:pt x="529971" y="491871"/>
                    <a:pt x="528733" y="483965"/>
                  </a:cubicBezTo>
                  <a:cubicBezTo>
                    <a:pt x="526923" y="471773"/>
                    <a:pt x="523208" y="469202"/>
                    <a:pt x="511016" y="460534"/>
                  </a:cubicBezTo>
                  <a:lnTo>
                    <a:pt x="508730" y="458915"/>
                  </a:lnTo>
                  <a:cubicBezTo>
                    <a:pt x="495205" y="449390"/>
                    <a:pt x="483584" y="426720"/>
                    <a:pt x="481584" y="422624"/>
                  </a:cubicBezTo>
                  <a:cubicBezTo>
                    <a:pt x="475488" y="418433"/>
                    <a:pt x="472631" y="414433"/>
                    <a:pt x="472916" y="410528"/>
                  </a:cubicBezTo>
                  <a:cubicBezTo>
                    <a:pt x="473297" y="404527"/>
                    <a:pt x="480441" y="401003"/>
                    <a:pt x="487394" y="397573"/>
                  </a:cubicBezTo>
                  <a:cubicBezTo>
                    <a:pt x="490728" y="395954"/>
                    <a:pt x="496253" y="393192"/>
                    <a:pt x="496443" y="391668"/>
                  </a:cubicBezTo>
                  <a:cubicBezTo>
                    <a:pt x="496443" y="391478"/>
                    <a:pt x="496158" y="390811"/>
                    <a:pt x="494919" y="389763"/>
                  </a:cubicBezTo>
                  <a:cubicBezTo>
                    <a:pt x="489680" y="385667"/>
                    <a:pt x="485775" y="381571"/>
                    <a:pt x="491014" y="373190"/>
                  </a:cubicBezTo>
                  <a:cubicBezTo>
                    <a:pt x="492443" y="370808"/>
                    <a:pt x="491966" y="368903"/>
                    <a:pt x="491109" y="365950"/>
                  </a:cubicBezTo>
                  <a:cubicBezTo>
                    <a:pt x="490252" y="363188"/>
                    <a:pt x="489204" y="359759"/>
                    <a:pt x="491681" y="356330"/>
                  </a:cubicBezTo>
                  <a:cubicBezTo>
                    <a:pt x="492347" y="355378"/>
                    <a:pt x="493014" y="354521"/>
                    <a:pt x="493681" y="353568"/>
                  </a:cubicBezTo>
                  <a:cubicBezTo>
                    <a:pt x="494348" y="352711"/>
                    <a:pt x="495205" y="351568"/>
                    <a:pt x="495872" y="350615"/>
                  </a:cubicBezTo>
                  <a:cubicBezTo>
                    <a:pt x="490061" y="350520"/>
                    <a:pt x="482441" y="347282"/>
                    <a:pt x="479489" y="344138"/>
                  </a:cubicBezTo>
                  <a:cubicBezTo>
                    <a:pt x="477012" y="341376"/>
                    <a:pt x="477774" y="334804"/>
                    <a:pt x="480727" y="319850"/>
                  </a:cubicBezTo>
                  <a:cubicBezTo>
                    <a:pt x="481299" y="316706"/>
                    <a:pt x="481870" y="313849"/>
                    <a:pt x="482156" y="311848"/>
                  </a:cubicBezTo>
                  <a:cubicBezTo>
                    <a:pt x="482537" y="309182"/>
                    <a:pt x="483966" y="307086"/>
                    <a:pt x="485299" y="305181"/>
                  </a:cubicBezTo>
                  <a:cubicBezTo>
                    <a:pt x="486918" y="302895"/>
                    <a:pt x="487871" y="301371"/>
                    <a:pt x="487585" y="299657"/>
                  </a:cubicBezTo>
                  <a:cubicBezTo>
                    <a:pt x="487013" y="296990"/>
                    <a:pt x="483394" y="293561"/>
                    <a:pt x="476822" y="289465"/>
                  </a:cubicBezTo>
                  <a:cubicBezTo>
                    <a:pt x="458248" y="277940"/>
                    <a:pt x="467011" y="251841"/>
                    <a:pt x="474345" y="239363"/>
                  </a:cubicBezTo>
                  <a:lnTo>
                    <a:pt x="519113" y="42767"/>
                  </a:lnTo>
                  <a:cubicBezTo>
                    <a:pt x="476726" y="31147"/>
                    <a:pt x="452533" y="24194"/>
                    <a:pt x="451009" y="23717"/>
                  </a:cubicBezTo>
                  <a:cubicBezTo>
                    <a:pt x="441389" y="20765"/>
                    <a:pt x="422815" y="14954"/>
                    <a:pt x="397859" y="7144"/>
                  </a:cubicBezTo>
                  <a:lnTo>
                    <a:pt x="227838" y="642271"/>
                  </a:lnTo>
                  <a:cubicBezTo>
                    <a:pt x="239554" y="651034"/>
                    <a:pt x="235553" y="662559"/>
                    <a:pt x="233744" y="667703"/>
                  </a:cubicBezTo>
                  <a:close/>
                </a:path>
              </a:pathLst>
            </a:custGeom>
            <a:solidFill>
              <a:srgbClr val="002B8B"/>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00" name="Google Shape;100;p14"/>
            <p:cNvSpPr/>
            <p:nvPr/>
          </p:nvSpPr>
          <p:spPr>
            <a:xfrm>
              <a:off x="845283" y="1039027"/>
              <a:ext cx="1890236" cy="1645920"/>
            </a:xfrm>
            <a:custGeom>
              <a:avLst/>
              <a:gdLst/>
              <a:ahLst/>
              <a:cxnLst/>
              <a:rect l="l" t="t" r="r" b="b"/>
              <a:pathLst>
                <a:path w="1400175" h="1219200" extrusionOk="0">
                  <a:moveTo>
                    <a:pt x="14910" y="896292"/>
                  </a:moveTo>
                  <a:cubicBezTo>
                    <a:pt x="17673" y="897339"/>
                    <a:pt x="240843" y="983350"/>
                    <a:pt x="652895" y="1097650"/>
                  </a:cubicBezTo>
                  <a:cubicBezTo>
                    <a:pt x="653466" y="1097174"/>
                    <a:pt x="654133" y="1096983"/>
                    <a:pt x="654895" y="1097174"/>
                  </a:cubicBezTo>
                  <a:cubicBezTo>
                    <a:pt x="655657" y="1097364"/>
                    <a:pt x="656229" y="1097936"/>
                    <a:pt x="656514" y="1098698"/>
                  </a:cubicBezTo>
                  <a:cubicBezTo>
                    <a:pt x="759670" y="1127273"/>
                    <a:pt x="874542" y="1157562"/>
                    <a:pt x="1000843" y="1188804"/>
                  </a:cubicBezTo>
                  <a:cubicBezTo>
                    <a:pt x="1041705" y="1198901"/>
                    <a:pt x="1081615" y="1208616"/>
                    <a:pt x="1120668" y="1217951"/>
                  </a:cubicBezTo>
                  <a:lnTo>
                    <a:pt x="1210298" y="870288"/>
                  </a:lnTo>
                  <a:cubicBezTo>
                    <a:pt x="1209250" y="865335"/>
                    <a:pt x="1204011" y="833903"/>
                    <a:pt x="1233349" y="809328"/>
                  </a:cubicBezTo>
                  <a:cubicBezTo>
                    <a:pt x="1232777" y="805233"/>
                    <a:pt x="1232110" y="793517"/>
                    <a:pt x="1239921" y="782563"/>
                  </a:cubicBezTo>
                  <a:cubicBezTo>
                    <a:pt x="1243540" y="777420"/>
                    <a:pt x="1242111" y="775134"/>
                    <a:pt x="1240016" y="771705"/>
                  </a:cubicBezTo>
                  <a:cubicBezTo>
                    <a:pt x="1237730" y="767990"/>
                    <a:pt x="1234968" y="763418"/>
                    <a:pt x="1238968" y="755798"/>
                  </a:cubicBezTo>
                  <a:cubicBezTo>
                    <a:pt x="1243731" y="746844"/>
                    <a:pt x="1241730" y="745606"/>
                    <a:pt x="1235253" y="741605"/>
                  </a:cubicBezTo>
                  <a:cubicBezTo>
                    <a:pt x="1233920" y="740748"/>
                    <a:pt x="1232586" y="739891"/>
                    <a:pt x="1231062" y="738843"/>
                  </a:cubicBezTo>
                  <a:cubicBezTo>
                    <a:pt x="1223347" y="733509"/>
                    <a:pt x="1217346" y="733414"/>
                    <a:pt x="1213346" y="733414"/>
                  </a:cubicBezTo>
                  <a:cubicBezTo>
                    <a:pt x="1212012" y="733414"/>
                    <a:pt x="1209441" y="733128"/>
                    <a:pt x="1208488" y="729414"/>
                  </a:cubicBezTo>
                  <a:cubicBezTo>
                    <a:pt x="1206869" y="723318"/>
                    <a:pt x="1210108" y="711221"/>
                    <a:pt x="1220394" y="705220"/>
                  </a:cubicBezTo>
                  <a:cubicBezTo>
                    <a:pt x="1224395" y="702839"/>
                    <a:pt x="1224014" y="701886"/>
                    <a:pt x="1222680" y="698267"/>
                  </a:cubicBezTo>
                  <a:cubicBezTo>
                    <a:pt x="1221061" y="693980"/>
                    <a:pt x="1218680" y="687504"/>
                    <a:pt x="1226109" y="677979"/>
                  </a:cubicBezTo>
                  <a:cubicBezTo>
                    <a:pt x="1232110" y="670263"/>
                    <a:pt x="1233920" y="665120"/>
                    <a:pt x="1235444" y="660929"/>
                  </a:cubicBezTo>
                  <a:cubicBezTo>
                    <a:pt x="1236968" y="656547"/>
                    <a:pt x="1238206" y="653118"/>
                    <a:pt x="1243350" y="649975"/>
                  </a:cubicBezTo>
                  <a:cubicBezTo>
                    <a:pt x="1247160" y="647594"/>
                    <a:pt x="1249827" y="644260"/>
                    <a:pt x="1250684" y="640450"/>
                  </a:cubicBezTo>
                  <a:cubicBezTo>
                    <a:pt x="1251541" y="636735"/>
                    <a:pt x="1250874" y="632925"/>
                    <a:pt x="1248588" y="629211"/>
                  </a:cubicBezTo>
                  <a:cubicBezTo>
                    <a:pt x="1246493" y="625782"/>
                    <a:pt x="1247160" y="623115"/>
                    <a:pt x="1247922" y="621495"/>
                  </a:cubicBezTo>
                  <a:cubicBezTo>
                    <a:pt x="1251732" y="614066"/>
                    <a:pt x="1267924" y="612923"/>
                    <a:pt x="1268115" y="612923"/>
                  </a:cubicBezTo>
                  <a:cubicBezTo>
                    <a:pt x="1269258" y="612828"/>
                    <a:pt x="1295547" y="610732"/>
                    <a:pt x="1297452" y="584919"/>
                  </a:cubicBezTo>
                  <a:cubicBezTo>
                    <a:pt x="1298785" y="566631"/>
                    <a:pt x="1307739" y="561678"/>
                    <a:pt x="1315644" y="557297"/>
                  </a:cubicBezTo>
                  <a:cubicBezTo>
                    <a:pt x="1319359" y="555297"/>
                    <a:pt x="1322788" y="553392"/>
                    <a:pt x="1325360" y="550153"/>
                  </a:cubicBezTo>
                  <a:cubicBezTo>
                    <a:pt x="1327551" y="547486"/>
                    <a:pt x="1330503" y="544533"/>
                    <a:pt x="1334028" y="541104"/>
                  </a:cubicBezTo>
                  <a:cubicBezTo>
                    <a:pt x="1344600" y="530627"/>
                    <a:pt x="1359174" y="516434"/>
                    <a:pt x="1363650" y="495670"/>
                  </a:cubicBezTo>
                  <a:cubicBezTo>
                    <a:pt x="1367651" y="477096"/>
                    <a:pt x="1376890" y="474429"/>
                    <a:pt x="1383082" y="472620"/>
                  </a:cubicBezTo>
                  <a:cubicBezTo>
                    <a:pt x="1387177" y="471476"/>
                    <a:pt x="1388606" y="470905"/>
                    <a:pt x="1388987" y="468047"/>
                  </a:cubicBezTo>
                  <a:cubicBezTo>
                    <a:pt x="1389558" y="463952"/>
                    <a:pt x="1390892" y="460713"/>
                    <a:pt x="1392035" y="457761"/>
                  </a:cubicBezTo>
                  <a:cubicBezTo>
                    <a:pt x="1394321" y="452046"/>
                    <a:pt x="1396035" y="447855"/>
                    <a:pt x="1391178" y="439568"/>
                  </a:cubicBezTo>
                  <a:cubicBezTo>
                    <a:pt x="1388606" y="435186"/>
                    <a:pt x="1387177" y="431376"/>
                    <a:pt x="1386034" y="428328"/>
                  </a:cubicBezTo>
                  <a:cubicBezTo>
                    <a:pt x="1383462" y="421470"/>
                    <a:pt x="1382224" y="418422"/>
                    <a:pt x="1372509" y="415946"/>
                  </a:cubicBezTo>
                  <a:cubicBezTo>
                    <a:pt x="1367270" y="414612"/>
                    <a:pt x="1364032" y="412136"/>
                    <a:pt x="1362888" y="408421"/>
                  </a:cubicBezTo>
                  <a:cubicBezTo>
                    <a:pt x="1361555" y="404135"/>
                    <a:pt x="1363650" y="399563"/>
                    <a:pt x="1365365" y="396801"/>
                  </a:cubicBezTo>
                  <a:cubicBezTo>
                    <a:pt x="1359364" y="394419"/>
                    <a:pt x="1351935" y="391657"/>
                    <a:pt x="1349934" y="391657"/>
                  </a:cubicBezTo>
                  <a:cubicBezTo>
                    <a:pt x="1349172" y="391657"/>
                    <a:pt x="1347839" y="391086"/>
                    <a:pt x="1347363" y="390419"/>
                  </a:cubicBezTo>
                  <a:cubicBezTo>
                    <a:pt x="1346315" y="388895"/>
                    <a:pt x="1346886" y="387085"/>
                    <a:pt x="1347839" y="384704"/>
                  </a:cubicBezTo>
                  <a:cubicBezTo>
                    <a:pt x="1349839" y="379179"/>
                    <a:pt x="1352792" y="370797"/>
                    <a:pt x="1342314" y="364034"/>
                  </a:cubicBezTo>
                  <a:lnTo>
                    <a:pt x="1058946" y="291740"/>
                  </a:lnTo>
                  <a:cubicBezTo>
                    <a:pt x="1055707" y="294312"/>
                    <a:pt x="1045325" y="301551"/>
                    <a:pt x="1032847" y="300027"/>
                  </a:cubicBezTo>
                  <a:cubicBezTo>
                    <a:pt x="1023417" y="298788"/>
                    <a:pt x="1015035" y="292788"/>
                    <a:pt x="1007892" y="282120"/>
                  </a:cubicBezTo>
                  <a:cubicBezTo>
                    <a:pt x="1006653" y="281643"/>
                    <a:pt x="1001510" y="280786"/>
                    <a:pt x="992842" y="288311"/>
                  </a:cubicBezTo>
                  <a:cubicBezTo>
                    <a:pt x="983889" y="296026"/>
                    <a:pt x="973030" y="286882"/>
                    <a:pt x="964267" y="279548"/>
                  </a:cubicBezTo>
                  <a:cubicBezTo>
                    <a:pt x="960743" y="276595"/>
                    <a:pt x="955504" y="272214"/>
                    <a:pt x="953694" y="272595"/>
                  </a:cubicBezTo>
                  <a:cubicBezTo>
                    <a:pt x="951408" y="273261"/>
                    <a:pt x="948456" y="274785"/>
                    <a:pt x="945312" y="276405"/>
                  </a:cubicBezTo>
                  <a:cubicBezTo>
                    <a:pt x="938550" y="279929"/>
                    <a:pt x="931501" y="283644"/>
                    <a:pt x="926834" y="279834"/>
                  </a:cubicBezTo>
                  <a:cubicBezTo>
                    <a:pt x="925500" y="278786"/>
                    <a:pt x="924453" y="277357"/>
                    <a:pt x="923310" y="276024"/>
                  </a:cubicBezTo>
                  <a:cubicBezTo>
                    <a:pt x="919881" y="271642"/>
                    <a:pt x="916547" y="267642"/>
                    <a:pt x="903879" y="271928"/>
                  </a:cubicBezTo>
                  <a:cubicBezTo>
                    <a:pt x="892544" y="275738"/>
                    <a:pt x="888353" y="272785"/>
                    <a:pt x="884638" y="269166"/>
                  </a:cubicBezTo>
                  <a:cubicBezTo>
                    <a:pt x="882828" y="267451"/>
                    <a:pt x="882162" y="266689"/>
                    <a:pt x="879685" y="267356"/>
                  </a:cubicBezTo>
                  <a:cubicBezTo>
                    <a:pt x="876351" y="268308"/>
                    <a:pt x="874446" y="269832"/>
                    <a:pt x="872541" y="271452"/>
                  </a:cubicBezTo>
                  <a:cubicBezTo>
                    <a:pt x="869493" y="273928"/>
                    <a:pt x="866541" y="276500"/>
                    <a:pt x="858825" y="276405"/>
                  </a:cubicBezTo>
                  <a:cubicBezTo>
                    <a:pt x="856539" y="276309"/>
                    <a:pt x="854253" y="276500"/>
                    <a:pt x="851967" y="276690"/>
                  </a:cubicBezTo>
                  <a:cubicBezTo>
                    <a:pt x="843014" y="277357"/>
                    <a:pt x="832822" y="278024"/>
                    <a:pt x="819582" y="267261"/>
                  </a:cubicBezTo>
                  <a:cubicBezTo>
                    <a:pt x="809581" y="259069"/>
                    <a:pt x="805676" y="261260"/>
                    <a:pt x="801294" y="263832"/>
                  </a:cubicBezTo>
                  <a:cubicBezTo>
                    <a:pt x="799199" y="264975"/>
                    <a:pt x="797103" y="266213"/>
                    <a:pt x="794436" y="266594"/>
                  </a:cubicBezTo>
                  <a:cubicBezTo>
                    <a:pt x="788531" y="267451"/>
                    <a:pt x="763861" y="269356"/>
                    <a:pt x="756527" y="265546"/>
                  </a:cubicBezTo>
                  <a:cubicBezTo>
                    <a:pt x="755670" y="265070"/>
                    <a:pt x="754717" y="264498"/>
                    <a:pt x="753669" y="263927"/>
                  </a:cubicBezTo>
                  <a:cubicBezTo>
                    <a:pt x="746049" y="259450"/>
                    <a:pt x="740239" y="256878"/>
                    <a:pt x="734524" y="264784"/>
                  </a:cubicBezTo>
                  <a:cubicBezTo>
                    <a:pt x="731952" y="268404"/>
                    <a:pt x="729095" y="268975"/>
                    <a:pt x="727095" y="268785"/>
                  </a:cubicBezTo>
                  <a:cubicBezTo>
                    <a:pt x="720046" y="268213"/>
                    <a:pt x="713760" y="257545"/>
                    <a:pt x="709092" y="248306"/>
                  </a:cubicBezTo>
                  <a:cubicBezTo>
                    <a:pt x="708711" y="247639"/>
                    <a:pt x="708426" y="247068"/>
                    <a:pt x="708330" y="246782"/>
                  </a:cubicBezTo>
                  <a:cubicBezTo>
                    <a:pt x="708140" y="246401"/>
                    <a:pt x="707854" y="245829"/>
                    <a:pt x="707568" y="245163"/>
                  </a:cubicBezTo>
                  <a:cubicBezTo>
                    <a:pt x="706140" y="241924"/>
                    <a:pt x="703663" y="235923"/>
                    <a:pt x="688137" y="237447"/>
                  </a:cubicBezTo>
                  <a:cubicBezTo>
                    <a:pt x="677565" y="238590"/>
                    <a:pt x="675564" y="234876"/>
                    <a:pt x="674231" y="230208"/>
                  </a:cubicBezTo>
                  <a:cubicBezTo>
                    <a:pt x="673183" y="226875"/>
                    <a:pt x="672326" y="223922"/>
                    <a:pt x="661372" y="223922"/>
                  </a:cubicBezTo>
                  <a:cubicBezTo>
                    <a:pt x="641560" y="223922"/>
                    <a:pt x="640322" y="223827"/>
                    <a:pt x="637083" y="218874"/>
                  </a:cubicBezTo>
                  <a:cubicBezTo>
                    <a:pt x="636512" y="218016"/>
                    <a:pt x="635845" y="216969"/>
                    <a:pt x="634797" y="215730"/>
                  </a:cubicBezTo>
                  <a:cubicBezTo>
                    <a:pt x="633750" y="214492"/>
                    <a:pt x="626701" y="219064"/>
                    <a:pt x="622510" y="221826"/>
                  </a:cubicBezTo>
                  <a:cubicBezTo>
                    <a:pt x="610509" y="229542"/>
                    <a:pt x="594126" y="240019"/>
                    <a:pt x="577743" y="233637"/>
                  </a:cubicBezTo>
                  <a:cubicBezTo>
                    <a:pt x="570218" y="230780"/>
                    <a:pt x="566122" y="229542"/>
                    <a:pt x="563931" y="228970"/>
                  </a:cubicBezTo>
                  <a:cubicBezTo>
                    <a:pt x="563931" y="229256"/>
                    <a:pt x="563836" y="229446"/>
                    <a:pt x="563741" y="229732"/>
                  </a:cubicBezTo>
                  <a:cubicBezTo>
                    <a:pt x="563265" y="230685"/>
                    <a:pt x="562217" y="231256"/>
                    <a:pt x="561169" y="231066"/>
                  </a:cubicBezTo>
                  <a:cubicBezTo>
                    <a:pt x="551549" y="229542"/>
                    <a:pt x="529070" y="225065"/>
                    <a:pt x="527355" y="217254"/>
                  </a:cubicBezTo>
                  <a:cubicBezTo>
                    <a:pt x="525641" y="209539"/>
                    <a:pt x="526689" y="204872"/>
                    <a:pt x="532023" y="195537"/>
                  </a:cubicBezTo>
                  <a:cubicBezTo>
                    <a:pt x="532404" y="194871"/>
                    <a:pt x="532785" y="193918"/>
                    <a:pt x="532594" y="193346"/>
                  </a:cubicBezTo>
                  <a:cubicBezTo>
                    <a:pt x="532213" y="192204"/>
                    <a:pt x="529737" y="191061"/>
                    <a:pt x="527546" y="189918"/>
                  </a:cubicBezTo>
                  <a:cubicBezTo>
                    <a:pt x="523641" y="188013"/>
                    <a:pt x="518783" y="185631"/>
                    <a:pt x="516687" y="180488"/>
                  </a:cubicBezTo>
                  <a:cubicBezTo>
                    <a:pt x="513258" y="172106"/>
                    <a:pt x="507543" y="148865"/>
                    <a:pt x="512592" y="134006"/>
                  </a:cubicBezTo>
                  <a:cubicBezTo>
                    <a:pt x="513639" y="130958"/>
                    <a:pt x="514592" y="128386"/>
                    <a:pt x="515449" y="126195"/>
                  </a:cubicBezTo>
                  <a:cubicBezTo>
                    <a:pt x="518402" y="118385"/>
                    <a:pt x="518211" y="118004"/>
                    <a:pt x="516592" y="116861"/>
                  </a:cubicBezTo>
                  <a:cubicBezTo>
                    <a:pt x="513544" y="114765"/>
                    <a:pt x="505638" y="109336"/>
                    <a:pt x="509544" y="99430"/>
                  </a:cubicBezTo>
                  <a:cubicBezTo>
                    <a:pt x="511639" y="94096"/>
                    <a:pt x="499638" y="77046"/>
                    <a:pt x="486874" y="69903"/>
                  </a:cubicBezTo>
                  <a:cubicBezTo>
                    <a:pt x="482016" y="67140"/>
                    <a:pt x="479064" y="64950"/>
                    <a:pt x="476778" y="63140"/>
                  </a:cubicBezTo>
                  <a:cubicBezTo>
                    <a:pt x="472872" y="60092"/>
                    <a:pt x="470491" y="58282"/>
                    <a:pt x="461919" y="56377"/>
                  </a:cubicBezTo>
                  <a:cubicBezTo>
                    <a:pt x="448393" y="53329"/>
                    <a:pt x="445631" y="49138"/>
                    <a:pt x="443345" y="43995"/>
                  </a:cubicBezTo>
                  <a:lnTo>
                    <a:pt x="442869" y="43042"/>
                  </a:lnTo>
                  <a:cubicBezTo>
                    <a:pt x="442297" y="41804"/>
                    <a:pt x="442107" y="40280"/>
                    <a:pt x="441916" y="38470"/>
                  </a:cubicBezTo>
                  <a:cubicBezTo>
                    <a:pt x="441154" y="32088"/>
                    <a:pt x="440202" y="23421"/>
                    <a:pt x="422199" y="20849"/>
                  </a:cubicBezTo>
                  <a:cubicBezTo>
                    <a:pt x="409436" y="19039"/>
                    <a:pt x="406864" y="13419"/>
                    <a:pt x="405245" y="9705"/>
                  </a:cubicBezTo>
                  <a:cubicBezTo>
                    <a:pt x="403911" y="6752"/>
                    <a:pt x="403245" y="5514"/>
                    <a:pt x="390957" y="10657"/>
                  </a:cubicBezTo>
                  <a:cubicBezTo>
                    <a:pt x="382766" y="14086"/>
                    <a:pt x="377908" y="15610"/>
                    <a:pt x="374765" y="15896"/>
                  </a:cubicBezTo>
                  <a:lnTo>
                    <a:pt x="366097" y="49233"/>
                  </a:lnTo>
                  <a:cubicBezTo>
                    <a:pt x="365907" y="50567"/>
                    <a:pt x="360382" y="87238"/>
                    <a:pt x="347809" y="96287"/>
                  </a:cubicBezTo>
                  <a:cubicBezTo>
                    <a:pt x="339808" y="102097"/>
                    <a:pt x="338284" y="108288"/>
                    <a:pt x="337998" y="111146"/>
                  </a:cubicBezTo>
                  <a:cubicBezTo>
                    <a:pt x="343047" y="113051"/>
                    <a:pt x="346285" y="115623"/>
                    <a:pt x="347428" y="118861"/>
                  </a:cubicBezTo>
                  <a:cubicBezTo>
                    <a:pt x="348762" y="122576"/>
                    <a:pt x="347047" y="125529"/>
                    <a:pt x="346857" y="125814"/>
                  </a:cubicBezTo>
                  <a:cubicBezTo>
                    <a:pt x="346666" y="126100"/>
                    <a:pt x="346380" y="126386"/>
                    <a:pt x="346095" y="126576"/>
                  </a:cubicBezTo>
                  <a:cubicBezTo>
                    <a:pt x="337713" y="131720"/>
                    <a:pt x="332569" y="153723"/>
                    <a:pt x="329140" y="168296"/>
                  </a:cubicBezTo>
                  <a:cubicBezTo>
                    <a:pt x="325997" y="181726"/>
                    <a:pt x="324663" y="187155"/>
                    <a:pt x="321520" y="188298"/>
                  </a:cubicBezTo>
                  <a:cubicBezTo>
                    <a:pt x="320377" y="188679"/>
                    <a:pt x="319234" y="188489"/>
                    <a:pt x="318282" y="187727"/>
                  </a:cubicBezTo>
                  <a:cubicBezTo>
                    <a:pt x="316377" y="186298"/>
                    <a:pt x="313519" y="188394"/>
                    <a:pt x="309519" y="191823"/>
                  </a:cubicBezTo>
                  <a:cubicBezTo>
                    <a:pt x="307042" y="193918"/>
                    <a:pt x="304661" y="195918"/>
                    <a:pt x="302184" y="196585"/>
                  </a:cubicBezTo>
                  <a:cubicBezTo>
                    <a:pt x="300470" y="197061"/>
                    <a:pt x="297327" y="198395"/>
                    <a:pt x="295612" y="201633"/>
                  </a:cubicBezTo>
                  <a:cubicBezTo>
                    <a:pt x="293898" y="204872"/>
                    <a:pt x="293993" y="209253"/>
                    <a:pt x="295898" y="214778"/>
                  </a:cubicBezTo>
                  <a:cubicBezTo>
                    <a:pt x="300470" y="227922"/>
                    <a:pt x="296946" y="230970"/>
                    <a:pt x="290564" y="234495"/>
                  </a:cubicBezTo>
                  <a:cubicBezTo>
                    <a:pt x="289611" y="234971"/>
                    <a:pt x="288659" y="235542"/>
                    <a:pt x="287706" y="236209"/>
                  </a:cubicBezTo>
                  <a:cubicBezTo>
                    <a:pt x="283325" y="238971"/>
                    <a:pt x="275229" y="254878"/>
                    <a:pt x="271133" y="264213"/>
                  </a:cubicBezTo>
                  <a:cubicBezTo>
                    <a:pt x="270942" y="264594"/>
                    <a:pt x="270657" y="264879"/>
                    <a:pt x="270371" y="265165"/>
                  </a:cubicBezTo>
                  <a:cubicBezTo>
                    <a:pt x="245987" y="283739"/>
                    <a:pt x="247416" y="292597"/>
                    <a:pt x="248559" y="299741"/>
                  </a:cubicBezTo>
                  <a:cubicBezTo>
                    <a:pt x="249321" y="304408"/>
                    <a:pt x="250083" y="309266"/>
                    <a:pt x="243510" y="314505"/>
                  </a:cubicBezTo>
                  <a:cubicBezTo>
                    <a:pt x="232557" y="323172"/>
                    <a:pt x="235605" y="335555"/>
                    <a:pt x="236843" y="340127"/>
                  </a:cubicBezTo>
                  <a:cubicBezTo>
                    <a:pt x="237224" y="341651"/>
                    <a:pt x="237414" y="342413"/>
                    <a:pt x="237033" y="343270"/>
                  </a:cubicBezTo>
                  <a:cubicBezTo>
                    <a:pt x="236557" y="344413"/>
                    <a:pt x="235700" y="344794"/>
                    <a:pt x="233509" y="345747"/>
                  </a:cubicBezTo>
                  <a:cubicBezTo>
                    <a:pt x="229794" y="347366"/>
                    <a:pt x="221984" y="350604"/>
                    <a:pt x="220365" y="355557"/>
                  </a:cubicBezTo>
                  <a:cubicBezTo>
                    <a:pt x="219793" y="357367"/>
                    <a:pt x="220079" y="359367"/>
                    <a:pt x="221412" y="361558"/>
                  </a:cubicBezTo>
                  <a:cubicBezTo>
                    <a:pt x="225032" y="367654"/>
                    <a:pt x="226175" y="373559"/>
                    <a:pt x="224651" y="378989"/>
                  </a:cubicBezTo>
                  <a:cubicBezTo>
                    <a:pt x="223127" y="384323"/>
                    <a:pt x="219126" y="389085"/>
                    <a:pt x="213507" y="392133"/>
                  </a:cubicBezTo>
                  <a:cubicBezTo>
                    <a:pt x="210744" y="393657"/>
                    <a:pt x="207696" y="394134"/>
                    <a:pt x="205029" y="394515"/>
                  </a:cubicBezTo>
                  <a:cubicBezTo>
                    <a:pt x="203410" y="394800"/>
                    <a:pt x="200648" y="395181"/>
                    <a:pt x="200362" y="395753"/>
                  </a:cubicBezTo>
                  <a:cubicBezTo>
                    <a:pt x="200362" y="395753"/>
                    <a:pt x="199886" y="396991"/>
                    <a:pt x="202458" y="401468"/>
                  </a:cubicBezTo>
                  <a:cubicBezTo>
                    <a:pt x="210935" y="416041"/>
                    <a:pt x="204648" y="423756"/>
                    <a:pt x="204363" y="424042"/>
                  </a:cubicBezTo>
                  <a:cubicBezTo>
                    <a:pt x="204172" y="424423"/>
                    <a:pt x="158833" y="507005"/>
                    <a:pt x="151213" y="525388"/>
                  </a:cubicBezTo>
                  <a:cubicBezTo>
                    <a:pt x="148070" y="532913"/>
                    <a:pt x="153309" y="538247"/>
                    <a:pt x="159405" y="543486"/>
                  </a:cubicBezTo>
                  <a:cubicBezTo>
                    <a:pt x="162357" y="546057"/>
                    <a:pt x="164453" y="547867"/>
                    <a:pt x="163500" y="550344"/>
                  </a:cubicBezTo>
                  <a:cubicBezTo>
                    <a:pt x="162548" y="552915"/>
                    <a:pt x="159214" y="553201"/>
                    <a:pt x="152261" y="553106"/>
                  </a:cubicBezTo>
                  <a:cubicBezTo>
                    <a:pt x="152166" y="553106"/>
                    <a:pt x="152070" y="553106"/>
                    <a:pt x="151975" y="553106"/>
                  </a:cubicBezTo>
                  <a:cubicBezTo>
                    <a:pt x="133116" y="553106"/>
                    <a:pt x="120066" y="581871"/>
                    <a:pt x="116066" y="592063"/>
                  </a:cubicBezTo>
                  <a:cubicBezTo>
                    <a:pt x="123495" y="591301"/>
                    <a:pt x="133306" y="590063"/>
                    <a:pt x="136068" y="588634"/>
                  </a:cubicBezTo>
                  <a:cubicBezTo>
                    <a:pt x="139497" y="586920"/>
                    <a:pt x="143784" y="590158"/>
                    <a:pt x="145403" y="591682"/>
                  </a:cubicBezTo>
                  <a:cubicBezTo>
                    <a:pt x="148832" y="594825"/>
                    <a:pt x="152261" y="600064"/>
                    <a:pt x="150546" y="604636"/>
                  </a:cubicBezTo>
                  <a:cubicBezTo>
                    <a:pt x="149118" y="608255"/>
                    <a:pt x="145022" y="610161"/>
                    <a:pt x="138354" y="610161"/>
                  </a:cubicBezTo>
                  <a:cubicBezTo>
                    <a:pt x="127496" y="610161"/>
                    <a:pt x="121019" y="615114"/>
                    <a:pt x="114161" y="620352"/>
                  </a:cubicBezTo>
                  <a:cubicBezTo>
                    <a:pt x="108351" y="624829"/>
                    <a:pt x="102255" y="629401"/>
                    <a:pt x="93301" y="631306"/>
                  </a:cubicBezTo>
                  <a:cubicBezTo>
                    <a:pt x="85872" y="632830"/>
                    <a:pt x="83681" y="641784"/>
                    <a:pt x="81490" y="651309"/>
                  </a:cubicBezTo>
                  <a:cubicBezTo>
                    <a:pt x="78823" y="662453"/>
                    <a:pt x="75870" y="675026"/>
                    <a:pt x="62726" y="675121"/>
                  </a:cubicBezTo>
                  <a:cubicBezTo>
                    <a:pt x="54249" y="675216"/>
                    <a:pt x="54153" y="676931"/>
                    <a:pt x="53963" y="680931"/>
                  </a:cubicBezTo>
                  <a:cubicBezTo>
                    <a:pt x="53772" y="685599"/>
                    <a:pt x="53391" y="692552"/>
                    <a:pt x="41104" y="697410"/>
                  </a:cubicBezTo>
                  <a:cubicBezTo>
                    <a:pt x="23197" y="704363"/>
                    <a:pt x="23578" y="718936"/>
                    <a:pt x="23864" y="721603"/>
                  </a:cubicBezTo>
                  <a:cubicBezTo>
                    <a:pt x="47676" y="763132"/>
                    <a:pt x="36913" y="779801"/>
                    <a:pt x="19197" y="798851"/>
                  </a:cubicBezTo>
                  <a:cubicBezTo>
                    <a:pt x="2623" y="816663"/>
                    <a:pt x="14053" y="837713"/>
                    <a:pt x="14148" y="837903"/>
                  </a:cubicBezTo>
                  <a:cubicBezTo>
                    <a:pt x="14339" y="838284"/>
                    <a:pt x="14529" y="838761"/>
                    <a:pt x="14434" y="839237"/>
                  </a:cubicBezTo>
                  <a:cubicBezTo>
                    <a:pt x="14339" y="839999"/>
                    <a:pt x="13005" y="857715"/>
                    <a:pt x="8148" y="875146"/>
                  </a:cubicBezTo>
                  <a:cubicBezTo>
                    <a:pt x="5004" y="886100"/>
                    <a:pt x="9957" y="893148"/>
                    <a:pt x="13196" y="896387"/>
                  </a:cubicBezTo>
                  <a:cubicBezTo>
                    <a:pt x="13386" y="896196"/>
                    <a:pt x="14148" y="896006"/>
                    <a:pt x="14910" y="896292"/>
                  </a:cubicBezTo>
                  <a:close/>
                </a:path>
              </a:pathLst>
            </a:custGeom>
            <a:solidFill>
              <a:srgbClr val="002B8B"/>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01" name="Google Shape;101;p14"/>
            <p:cNvSpPr/>
            <p:nvPr/>
          </p:nvSpPr>
          <p:spPr>
            <a:xfrm>
              <a:off x="672824" y="2246983"/>
              <a:ext cx="1851660" cy="3278981"/>
            </a:xfrm>
            <a:custGeom>
              <a:avLst/>
              <a:gdLst/>
              <a:ahLst/>
              <a:cxnLst/>
              <a:rect l="l" t="t" r="r" b="b"/>
              <a:pathLst>
                <a:path w="1371600" h="2428875" extrusionOk="0">
                  <a:moveTo>
                    <a:pt x="1254236" y="2412206"/>
                  </a:moveTo>
                  <a:cubicBezTo>
                    <a:pt x="1258141" y="2404872"/>
                    <a:pt x="1259665" y="2384679"/>
                    <a:pt x="1257189" y="2381726"/>
                  </a:cubicBezTo>
                  <a:cubicBezTo>
                    <a:pt x="1255951" y="2380298"/>
                    <a:pt x="1250997" y="2377821"/>
                    <a:pt x="1246616" y="2375535"/>
                  </a:cubicBezTo>
                  <a:cubicBezTo>
                    <a:pt x="1239472" y="2371916"/>
                    <a:pt x="1232043" y="2368296"/>
                    <a:pt x="1229566" y="2364295"/>
                  </a:cubicBezTo>
                  <a:cubicBezTo>
                    <a:pt x="1228804" y="2363057"/>
                    <a:pt x="1227566" y="2361819"/>
                    <a:pt x="1226423" y="2360676"/>
                  </a:cubicBezTo>
                  <a:cubicBezTo>
                    <a:pt x="1224232" y="2358485"/>
                    <a:pt x="1221661" y="2355913"/>
                    <a:pt x="1221756" y="2352389"/>
                  </a:cubicBezTo>
                  <a:cubicBezTo>
                    <a:pt x="1221851" y="2349532"/>
                    <a:pt x="1223661" y="2346674"/>
                    <a:pt x="1227376" y="2343531"/>
                  </a:cubicBezTo>
                  <a:cubicBezTo>
                    <a:pt x="1230519" y="2340864"/>
                    <a:pt x="1232138" y="2338102"/>
                    <a:pt x="1232233" y="2335244"/>
                  </a:cubicBezTo>
                  <a:cubicBezTo>
                    <a:pt x="1232424" y="2332101"/>
                    <a:pt x="1230614" y="2328767"/>
                    <a:pt x="1226899" y="2324957"/>
                  </a:cubicBezTo>
                  <a:lnTo>
                    <a:pt x="1225661" y="2323719"/>
                  </a:lnTo>
                  <a:cubicBezTo>
                    <a:pt x="1221375" y="2319433"/>
                    <a:pt x="1214136" y="2312289"/>
                    <a:pt x="1215660" y="2304955"/>
                  </a:cubicBezTo>
                  <a:cubicBezTo>
                    <a:pt x="1216517" y="2300859"/>
                    <a:pt x="1219946" y="2297620"/>
                    <a:pt x="1225852" y="2295335"/>
                  </a:cubicBezTo>
                  <a:cubicBezTo>
                    <a:pt x="1244997" y="2287905"/>
                    <a:pt x="1242711" y="2280476"/>
                    <a:pt x="1241758" y="2277332"/>
                  </a:cubicBezTo>
                  <a:cubicBezTo>
                    <a:pt x="1240806" y="2274189"/>
                    <a:pt x="1241377" y="2270474"/>
                    <a:pt x="1243473" y="2267236"/>
                  </a:cubicBezTo>
                  <a:cubicBezTo>
                    <a:pt x="1246330" y="2262664"/>
                    <a:pt x="1251474" y="2259520"/>
                    <a:pt x="1257665" y="2258568"/>
                  </a:cubicBezTo>
                  <a:cubicBezTo>
                    <a:pt x="1264904" y="2257425"/>
                    <a:pt x="1270238" y="2236470"/>
                    <a:pt x="1271286" y="2227993"/>
                  </a:cubicBezTo>
                  <a:cubicBezTo>
                    <a:pt x="1271762" y="2223707"/>
                    <a:pt x="1272715" y="2204561"/>
                    <a:pt x="1269762" y="2198179"/>
                  </a:cubicBezTo>
                  <a:cubicBezTo>
                    <a:pt x="1266047" y="2190274"/>
                    <a:pt x="1268809" y="2177320"/>
                    <a:pt x="1283668" y="2167795"/>
                  </a:cubicBezTo>
                  <a:cubicBezTo>
                    <a:pt x="1289860" y="2163794"/>
                    <a:pt x="1292050" y="2159413"/>
                    <a:pt x="1294146" y="2155127"/>
                  </a:cubicBezTo>
                  <a:cubicBezTo>
                    <a:pt x="1296241" y="2150936"/>
                    <a:pt x="1298432" y="2146554"/>
                    <a:pt x="1304242" y="2144078"/>
                  </a:cubicBezTo>
                  <a:cubicBezTo>
                    <a:pt x="1307100" y="2142839"/>
                    <a:pt x="1309481" y="2141315"/>
                    <a:pt x="1311958" y="2139791"/>
                  </a:cubicBezTo>
                  <a:cubicBezTo>
                    <a:pt x="1318339" y="2135886"/>
                    <a:pt x="1325578" y="2131409"/>
                    <a:pt x="1342342" y="2128837"/>
                  </a:cubicBezTo>
                  <a:cubicBezTo>
                    <a:pt x="1362916" y="2125599"/>
                    <a:pt x="1363678" y="2111978"/>
                    <a:pt x="1363964" y="2106835"/>
                  </a:cubicBezTo>
                  <a:cubicBezTo>
                    <a:pt x="1364059" y="2105787"/>
                    <a:pt x="1364154" y="2104739"/>
                    <a:pt x="1364440" y="2103501"/>
                  </a:cubicBezTo>
                  <a:cubicBezTo>
                    <a:pt x="1365583" y="2096738"/>
                    <a:pt x="1368060" y="2082641"/>
                    <a:pt x="1353772" y="2071592"/>
                  </a:cubicBezTo>
                  <a:cubicBezTo>
                    <a:pt x="1340247" y="2061115"/>
                    <a:pt x="1339199" y="2051399"/>
                    <a:pt x="1338342" y="2044351"/>
                  </a:cubicBezTo>
                  <a:cubicBezTo>
                    <a:pt x="1338056" y="2041684"/>
                    <a:pt x="1337770" y="2039493"/>
                    <a:pt x="1337008" y="2037874"/>
                  </a:cubicBezTo>
                  <a:cubicBezTo>
                    <a:pt x="1335770" y="2035493"/>
                    <a:pt x="1333103" y="2032254"/>
                    <a:pt x="1330531" y="2029111"/>
                  </a:cubicBezTo>
                  <a:cubicBezTo>
                    <a:pt x="1325102" y="2022538"/>
                    <a:pt x="1320435" y="2016919"/>
                    <a:pt x="1321578" y="2012442"/>
                  </a:cubicBezTo>
                  <a:cubicBezTo>
                    <a:pt x="1322054" y="2010442"/>
                    <a:pt x="1323292" y="2008442"/>
                    <a:pt x="1324435" y="2006536"/>
                  </a:cubicBezTo>
                  <a:cubicBezTo>
                    <a:pt x="1326912" y="2002441"/>
                    <a:pt x="1328245" y="1999869"/>
                    <a:pt x="1326340" y="1997202"/>
                  </a:cubicBezTo>
                  <a:cubicBezTo>
                    <a:pt x="1325007" y="1995392"/>
                    <a:pt x="1323483" y="1993678"/>
                    <a:pt x="1321959" y="1991963"/>
                  </a:cubicBezTo>
                  <a:cubicBezTo>
                    <a:pt x="1318149" y="1987677"/>
                    <a:pt x="1314244" y="1983295"/>
                    <a:pt x="1312910" y="1977485"/>
                  </a:cubicBezTo>
                  <a:cubicBezTo>
                    <a:pt x="1312148" y="1974247"/>
                    <a:pt x="1312148" y="1970723"/>
                    <a:pt x="1312053" y="1967293"/>
                  </a:cubicBezTo>
                  <a:cubicBezTo>
                    <a:pt x="1311958" y="1963484"/>
                    <a:pt x="1311862" y="1959293"/>
                    <a:pt x="1310624" y="1957959"/>
                  </a:cubicBezTo>
                  <a:cubicBezTo>
                    <a:pt x="1310053" y="1957292"/>
                    <a:pt x="1309005" y="1956626"/>
                    <a:pt x="1307671" y="1955673"/>
                  </a:cubicBezTo>
                  <a:cubicBezTo>
                    <a:pt x="1302242" y="1951768"/>
                    <a:pt x="1292241" y="1944434"/>
                    <a:pt x="1295194" y="1932623"/>
                  </a:cubicBezTo>
                  <a:cubicBezTo>
                    <a:pt x="1297861" y="1922050"/>
                    <a:pt x="1300146" y="1913573"/>
                    <a:pt x="1300813" y="1910715"/>
                  </a:cubicBezTo>
                  <a:lnTo>
                    <a:pt x="619585" y="852964"/>
                  </a:lnTo>
                  <a:cubicBezTo>
                    <a:pt x="619204" y="852392"/>
                    <a:pt x="619109" y="851726"/>
                    <a:pt x="619299" y="851059"/>
                  </a:cubicBezTo>
                  <a:lnTo>
                    <a:pt x="778843" y="207454"/>
                  </a:lnTo>
                  <a:cubicBezTo>
                    <a:pt x="389461" y="99441"/>
                    <a:pt x="168957" y="16764"/>
                    <a:pt x="143526" y="7144"/>
                  </a:cubicBezTo>
                  <a:cubicBezTo>
                    <a:pt x="143431" y="7334"/>
                    <a:pt x="143526" y="7620"/>
                    <a:pt x="143335" y="7715"/>
                  </a:cubicBezTo>
                  <a:cubicBezTo>
                    <a:pt x="136382" y="15335"/>
                    <a:pt x="139430" y="19336"/>
                    <a:pt x="142954" y="24098"/>
                  </a:cubicBezTo>
                  <a:cubicBezTo>
                    <a:pt x="144955" y="26765"/>
                    <a:pt x="147050" y="29527"/>
                    <a:pt x="146383" y="32766"/>
                  </a:cubicBezTo>
                  <a:cubicBezTo>
                    <a:pt x="145907" y="35147"/>
                    <a:pt x="144002" y="37147"/>
                    <a:pt x="140573" y="39148"/>
                  </a:cubicBezTo>
                  <a:cubicBezTo>
                    <a:pt x="128667" y="45815"/>
                    <a:pt x="126095" y="62103"/>
                    <a:pt x="125619" y="67151"/>
                  </a:cubicBezTo>
                  <a:cubicBezTo>
                    <a:pt x="136477" y="72771"/>
                    <a:pt x="143526" y="80486"/>
                    <a:pt x="146383" y="89916"/>
                  </a:cubicBezTo>
                  <a:cubicBezTo>
                    <a:pt x="151241" y="105727"/>
                    <a:pt x="142669" y="120777"/>
                    <a:pt x="142288" y="121348"/>
                  </a:cubicBezTo>
                  <a:cubicBezTo>
                    <a:pt x="142192" y="121539"/>
                    <a:pt x="142002" y="121729"/>
                    <a:pt x="141811" y="121920"/>
                  </a:cubicBezTo>
                  <a:cubicBezTo>
                    <a:pt x="135525" y="127825"/>
                    <a:pt x="133048" y="137636"/>
                    <a:pt x="130953" y="146209"/>
                  </a:cubicBezTo>
                  <a:cubicBezTo>
                    <a:pt x="128476" y="156305"/>
                    <a:pt x="126095" y="165925"/>
                    <a:pt x="117713" y="168116"/>
                  </a:cubicBezTo>
                  <a:cubicBezTo>
                    <a:pt x="101902" y="172402"/>
                    <a:pt x="101997" y="178594"/>
                    <a:pt x="102092" y="185261"/>
                  </a:cubicBezTo>
                  <a:cubicBezTo>
                    <a:pt x="102187" y="190500"/>
                    <a:pt x="102282" y="196977"/>
                    <a:pt x="93424" y="200501"/>
                  </a:cubicBezTo>
                  <a:cubicBezTo>
                    <a:pt x="90852" y="201549"/>
                    <a:pt x="89233" y="202882"/>
                    <a:pt x="88471" y="204597"/>
                  </a:cubicBezTo>
                  <a:cubicBezTo>
                    <a:pt x="86852" y="208312"/>
                    <a:pt x="89043" y="213741"/>
                    <a:pt x="90852" y="218122"/>
                  </a:cubicBezTo>
                  <a:cubicBezTo>
                    <a:pt x="92472" y="222218"/>
                    <a:pt x="93710" y="225171"/>
                    <a:pt x="92472" y="227457"/>
                  </a:cubicBezTo>
                  <a:cubicBezTo>
                    <a:pt x="92091" y="228219"/>
                    <a:pt x="91234" y="229171"/>
                    <a:pt x="89614" y="229552"/>
                  </a:cubicBezTo>
                  <a:cubicBezTo>
                    <a:pt x="86471" y="230219"/>
                    <a:pt x="84852" y="239554"/>
                    <a:pt x="84852" y="246031"/>
                  </a:cubicBezTo>
                  <a:cubicBezTo>
                    <a:pt x="84852" y="246602"/>
                    <a:pt x="84661" y="247269"/>
                    <a:pt x="84185" y="247650"/>
                  </a:cubicBezTo>
                  <a:lnTo>
                    <a:pt x="74089" y="258889"/>
                  </a:lnTo>
                  <a:cubicBezTo>
                    <a:pt x="83423" y="283178"/>
                    <a:pt x="82661" y="283940"/>
                    <a:pt x="81518" y="285178"/>
                  </a:cubicBezTo>
                  <a:cubicBezTo>
                    <a:pt x="80851" y="285845"/>
                    <a:pt x="79803" y="286131"/>
                    <a:pt x="78851" y="285845"/>
                  </a:cubicBezTo>
                  <a:cubicBezTo>
                    <a:pt x="78946" y="285940"/>
                    <a:pt x="77613" y="286417"/>
                    <a:pt x="76374" y="286798"/>
                  </a:cubicBezTo>
                  <a:cubicBezTo>
                    <a:pt x="72088" y="288226"/>
                    <a:pt x="64087" y="290893"/>
                    <a:pt x="52181" y="292227"/>
                  </a:cubicBezTo>
                  <a:cubicBezTo>
                    <a:pt x="36179" y="293942"/>
                    <a:pt x="21130" y="321850"/>
                    <a:pt x="21034" y="322135"/>
                  </a:cubicBezTo>
                  <a:cubicBezTo>
                    <a:pt x="20748" y="322612"/>
                    <a:pt x="20368" y="322993"/>
                    <a:pt x="19891" y="323183"/>
                  </a:cubicBezTo>
                  <a:cubicBezTo>
                    <a:pt x="13033" y="326422"/>
                    <a:pt x="9033" y="329851"/>
                    <a:pt x="7699" y="333851"/>
                  </a:cubicBezTo>
                  <a:cubicBezTo>
                    <a:pt x="5794" y="339280"/>
                    <a:pt x="9128" y="345567"/>
                    <a:pt x="12557" y="352234"/>
                  </a:cubicBezTo>
                  <a:cubicBezTo>
                    <a:pt x="16557" y="360045"/>
                    <a:pt x="20748" y="368046"/>
                    <a:pt x="17701" y="376333"/>
                  </a:cubicBezTo>
                  <a:cubicBezTo>
                    <a:pt x="15034" y="383572"/>
                    <a:pt x="18939" y="386715"/>
                    <a:pt x="25511" y="391192"/>
                  </a:cubicBezTo>
                  <a:cubicBezTo>
                    <a:pt x="31417" y="395192"/>
                    <a:pt x="38751" y="400240"/>
                    <a:pt x="33036" y="410527"/>
                  </a:cubicBezTo>
                  <a:cubicBezTo>
                    <a:pt x="27892" y="419862"/>
                    <a:pt x="36751" y="433864"/>
                    <a:pt x="43227" y="443960"/>
                  </a:cubicBezTo>
                  <a:cubicBezTo>
                    <a:pt x="47895" y="451199"/>
                    <a:pt x="50943" y="455962"/>
                    <a:pt x="49514" y="459391"/>
                  </a:cubicBezTo>
                  <a:cubicBezTo>
                    <a:pt x="48752" y="461200"/>
                    <a:pt x="50181" y="465010"/>
                    <a:pt x="51514" y="468439"/>
                  </a:cubicBezTo>
                  <a:cubicBezTo>
                    <a:pt x="53610" y="473964"/>
                    <a:pt x="55991" y="480155"/>
                    <a:pt x="51895" y="484251"/>
                  </a:cubicBezTo>
                  <a:cubicBezTo>
                    <a:pt x="48752" y="487394"/>
                    <a:pt x="48847" y="501301"/>
                    <a:pt x="49895" y="510254"/>
                  </a:cubicBezTo>
                  <a:cubicBezTo>
                    <a:pt x="49895" y="510635"/>
                    <a:pt x="49895" y="511016"/>
                    <a:pt x="49800" y="511302"/>
                  </a:cubicBezTo>
                  <a:lnTo>
                    <a:pt x="27511" y="576643"/>
                  </a:lnTo>
                  <a:cubicBezTo>
                    <a:pt x="26273" y="584073"/>
                    <a:pt x="25320" y="593503"/>
                    <a:pt x="25987" y="595313"/>
                  </a:cubicBezTo>
                  <a:cubicBezTo>
                    <a:pt x="27035" y="597598"/>
                    <a:pt x="25035" y="599884"/>
                    <a:pt x="20748" y="604933"/>
                  </a:cubicBezTo>
                  <a:cubicBezTo>
                    <a:pt x="15510" y="611029"/>
                    <a:pt x="7509" y="620363"/>
                    <a:pt x="8842" y="626840"/>
                  </a:cubicBezTo>
                  <a:cubicBezTo>
                    <a:pt x="9319" y="629126"/>
                    <a:pt x="10938" y="631031"/>
                    <a:pt x="13986" y="632555"/>
                  </a:cubicBezTo>
                  <a:cubicBezTo>
                    <a:pt x="24177" y="637699"/>
                    <a:pt x="30559" y="649700"/>
                    <a:pt x="30655" y="663797"/>
                  </a:cubicBezTo>
                  <a:cubicBezTo>
                    <a:pt x="30750" y="677132"/>
                    <a:pt x="25225" y="688276"/>
                    <a:pt x="16272" y="692944"/>
                  </a:cubicBezTo>
                  <a:cubicBezTo>
                    <a:pt x="12081" y="695134"/>
                    <a:pt x="9795" y="697801"/>
                    <a:pt x="9699" y="700945"/>
                  </a:cubicBezTo>
                  <a:cubicBezTo>
                    <a:pt x="9414" y="707517"/>
                    <a:pt x="17701" y="714851"/>
                    <a:pt x="21415" y="717233"/>
                  </a:cubicBezTo>
                  <a:cubicBezTo>
                    <a:pt x="25225" y="719614"/>
                    <a:pt x="25702" y="724567"/>
                    <a:pt x="26178" y="729710"/>
                  </a:cubicBezTo>
                  <a:cubicBezTo>
                    <a:pt x="26654" y="734854"/>
                    <a:pt x="27226" y="740569"/>
                    <a:pt x="30940" y="744474"/>
                  </a:cubicBezTo>
                  <a:cubicBezTo>
                    <a:pt x="39036" y="752666"/>
                    <a:pt x="42180" y="789908"/>
                    <a:pt x="42751" y="798100"/>
                  </a:cubicBezTo>
                  <a:cubicBezTo>
                    <a:pt x="57039" y="808196"/>
                    <a:pt x="54848" y="821055"/>
                    <a:pt x="53895" y="824675"/>
                  </a:cubicBezTo>
                  <a:lnTo>
                    <a:pt x="71707" y="869156"/>
                  </a:lnTo>
                  <a:cubicBezTo>
                    <a:pt x="79994" y="874109"/>
                    <a:pt x="97425" y="885539"/>
                    <a:pt x="96568" y="892397"/>
                  </a:cubicBezTo>
                  <a:cubicBezTo>
                    <a:pt x="96282" y="894969"/>
                    <a:pt x="97234" y="899255"/>
                    <a:pt x="97996" y="902779"/>
                  </a:cubicBezTo>
                  <a:cubicBezTo>
                    <a:pt x="99044" y="907733"/>
                    <a:pt x="99711" y="910400"/>
                    <a:pt x="98282" y="912114"/>
                  </a:cubicBezTo>
                  <a:cubicBezTo>
                    <a:pt x="97806" y="912685"/>
                    <a:pt x="96568" y="913352"/>
                    <a:pt x="95806" y="913162"/>
                  </a:cubicBezTo>
                  <a:cubicBezTo>
                    <a:pt x="93615" y="913067"/>
                    <a:pt x="87995" y="911543"/>
                    <a:pt x="84757" y="910590"/>
                  </a:cubicBezTo>
                  <a:lnTo>
                    <a:pt x="75041" y="931450"/>
                  </a:lnTo>
                  <a:cubicBezTo>
                    <a:pt x="72850" y="937069"/>
                    <a:pt x="73041" y="941927"/>
                    <a:pt x="75422" y="946213"/>
                  </a:cubicBezTo>
                  <a:cubicBezTo>
                    <a:pt x="81423" y="956691"/>
                    <a:pt x="99425" y="959644"/>
                    <a:pt x="99520" y="959644"/>
                  </a:cubicBezTo>
                  <a:cubicBezTo>
                    <a:pt x="100187" y="959739"/>
                    <a:pt x="100759" y="960120"/>
                    <a:pt x="101140" y="960692"/>
                  </a:cubicBezTo>
                  <a:cubicBezTo>
                    <a:pt x="101520" y="961263"/>
                    <a:pt x="101711" y="961930"/>
                    <a:pt x="101520" y="962596"/>
                  </a:cubicBezTo>
                  <a:cubicBezTo>
                    <a:pt x="99615" y="972312"/>
                    <a:pt x="100473" y="979170"/>
                    <a:pt x="103997" y="982218"/>
                  </a:cubicBezTo>
                  <a:cubicBezTo>
                    <a:pt x="107617" y="985457"/>
                    <a:pt x="113427" y="984218"/>
                    <a:pt x="114951" y="983837"/>
                  </a:cubicBezTo>
                  <a:cubicBezTo>
                    <a:pt x="115618" y="983361"/>
                    <a:pt x="116284" y="983170"/>
                    <a:pt x="117046" y="983266"/>
                  </a:cubicBezTo>
                  <a:cubicBezTo>
                    <a:pt x="119237" y="983551"/>
                    <a:pt x="120475" y="985837"/>
                    <a:pt x="122380" y="989648"/>
                  </a:cubicBezTo>
                  <a:cubicBezTo>
                    <a:pt x="124571" y="993934"/>
                    <a:pt x="127810" y="1000316"/>
                    <a:pt x="132096" y="1001649"/>
                  </a:cubicBezTo>
                  <a:cubicBezTo>
                    <a:pt x="133715" y="1002220"/>
                    <a:pt x="135525" y="1001935"/>
                    <a:pt x="137430" y="1000887"/>
                  </a:cubicBezTo>
                  <a:cubicBezTo>
                    <a:pt x="147907" y="995458"/>
                    <a:pt x="153432" y="989933"/>
                    <a:pt x="153908" y="984599"/>
                  </a:cubicBezTo>
                  <a:cubicBezTo>
                    <a:pt x="154575" y="977836"/>
                    <a:pt x="146860" y="971645"/>
                    <a:pt x="142288" y="967930"/>
                  </a:cubicBezTo>
                  <a:cubicBezTo>
                    <a:pt x="138859" y="965168"/>
                    <a:pt x="136096" y="962977"/>
                    <a:pt x="138097" y="960406"/>
                  </a:cubicBezTo>
                  <a:cubicBezTo>
                    <a:pt x="138668" y="958691"/>
                    <a:pt x="136192" y="948785"/>
                    <a:pt x="133524" y="940879"/>
                  </a:cubicBezTo>
                  <a:cubicBezTo>
                    <a:pt x="133429" y="940594"/>
                    <a:pt x="133334" y="940213"/>
                    <a:pt x="133429" y="939927"/>
                  </a:cubicBezTo>
                  <a:cubicBezTo>
                    <a:pt x="134953" y="921829"/>
                    <a:pt x="138668" y="920877"/>
                    <a:pt x="139811" y="920591"/>
                  </a:cubicBezTo>
                  <a:cubicBezTo>
                    <a:pt x="140764" y="920305"/>
                    <a:pt x="142669" y="920305"/>
                    <a:pt x="144383" y="923068"/>
                  </a:cubicBezTo>
                  <a:cubicBezTo>
                    <a:pt x="147717" y="928402"/>
                    <a:pt x="163147" y="932783"/>
                    <a:pt x="170482" y="934879"/>
                  </a:cubicBezTo>
                  <a:cubicBezTo>
                    <a:pt x="172101" y="935355"/>
                    <a:pt x="173530" y="935736"/>
                    <a:pt x="174482" y="936117"/>
                  </a:cubicBezTo>
                  <a:cubicBezTo>
                    <a:pt x="175815" y="936593"/>
                    <a:pt x="180483" y="934879"/>
                    <a:pt x="183531" y="933736"/>
                  </a:cubicBezTo>
                  <a:cubicBezTo>
                    <a:pt x="189913" y="931450"/>
                    <a:pt x="195913" y="929259"/>
                    <a:pt x="199152" y="932212"/>
                  </a:cubicBezTo>
                  <a:cubicBezTo>
                    <a:pt x="201819" y="934688"/>
                    <a:pt x="200581" y="938975"/>
                    <a:pt x="200199" y="940403"/>
                  </a:cubicBezTo>
                  <a:cubicBezTo>
                    <a:pt x="196961" y="951738"/>
                    <a:pt x="209820" y="960501"/>
                    <a:pt x="217440" y="965740"/>
                  </a:cubicBezTo>
                  <a:cubicBezTo>
                    <a:pt x="218678" y="966597"/>
                    <a:pt x="219821" y="967359"/>
                    <a:pt x="220773" y="968121"/>
                  </a:cubicBezTo>
                  <a:cubicBezTo>
                    <a:pt x="222012" y="968978"/>
                    <a:pt x="225155" y="966692"/>
                    <a:pt x="227727" y="964787"/>
                  </a:cubicBezTo>
                  <a:cubicBezTo>
                    <a:pt x="231346" y="962120"/>
                    <a:pt x="235537" y="959072"/>
                    <a:pt x="239633" y="960596"/>
                  </a:cubicBezTo>
                  <a:cubicBezTo>
                    <a:pt x="242681" y="961834"/>
                    <a:pt x="244681" y="965263"/>
                    <a:pt x="245919" y="971550"/>
                  </a:cubicBezTo>
                  <a:cubicBezTo>
                    <a:pt x="248777" y="986123"/>
                    <a:pt x="255064" y="989171"/>
                    <a:pt x="258493" y="990695"/>
                  </a:cubicBezTo>
                  <a:cubicBezTo>
                    <a:pt x="259921" y="991362"/>
                    <a:pt x="261255" y="991934"/>
                    <a:pt x="261731" y="993458"/>
                  </a:cubicBezTo>
                  <a:cubicBezTo>
                    <a:pt x="261922" y="994029"/>
                    <a:pt x="262017" y="994982"/>
                    <a:pt x="261445" y="996029"/>
                  </a:cubicBezTo>
                  <a:cubicBezTo>
                    <a:pt x="259540" y="999553"/>
                    <a:pt x="255730" y="999744"/>
                    <a:pt x="246205" y="1000411"/>
                  </a:cubicBezTo>
                  <a:cubicBezTo>
                    <a:pt x="244015" y="1000601"/>
                    <a:pt x="241443" y="1000696"/>
                    <a:pt x="238490" y="1000982"/>
                  </a:cubicBezTo>
                  <a:cubicBezTo>
                    <a:pt x="235442" y="1001268"/>
                    <a:pt x="232585" y="1001554"/>
                    <a:pt x="229918" y="1001935"/>
                  </a:cubicBezTo>
                  <a:cubicBezTo>
                    <a:pt x="219440" y="1003268"/>
                    <a:pt x="210391" y="1004507"/>
                    <a:pt x="206677" y="994982"/>
                  </a:cubicBezTo>
                  <a:cubicBezTo>
                    <a:pt x="203533" y="987076"/>
                    <a:pt x="183626" y="974979"/>
                    <a:pt x="177816" y="972788"/>
                  </a:cubicBezTo>
                  <a:cubicBezTo>
                    <a:pt x="177340" y="975551"/>
                    <a:pt x="177054" y="981742"/>
                    <a:pt x="176863" y="986504"/>
                  </a:cubicBezTo>
                  <a:cubicBezTo>
                    <a:pt x="176197" y="1001649"/>
                    <a:pt x="175625" y="1006697"/>
                    <a:pt x="173339" y="1008317"/>
                  </a:cubicBezTo>
                  <a:cubicBezTo>
                    <a:pt x="173244" y="1009174"/>
                    <a:pt x="173530" y="1010984"/>
                    <a:pt x="173720" y="1012508"/>
                  </a:cubicBezTo>
                  <a:cubicBezTo>
                    <a:pt x="174482" y="1018603"/>
                    <a:pt x="175815" y="1028795"/>
                    <a:pt x="169434" y="1038796"/>
                  </a:cubicBezTo>
                  <a:cubicBezTo>
                    <a:pt x="168386" y="1040416"/>
                    <a:pt x="168100" y="1041940"/>
                    <a:pt x="168577" y="1043559"/>
                  </a:cubicBezTo>
                  <a:cubicBezTo>
                    <a:pt x="170291" y="1049845"/>
                    <a:pt x="182197" y="1055751"/>
                    <a:pt x="188484" y="1058894"/>
                  </a:cubicBezTo>
                  <a:cubicBezTo>
                    <a:pt x="193627" y="1061466"/>
                    <a:pt x="195342" y="1062323"/>
                    <a:pt x="195151" y="1064514"/>
                  </a:cubicBezTo>
                  <a:cubicBezTo>
                    <a:pt x="195056" y="1065562"/>
                    <a:pt x="194008" y="1066610"/>
                    <a:pt x="192961" y="1066895"/>
                  </a:cubicBezTo>
                  <a:cubicBezTo>
                    <a:pt x="189817" y="1067752"/>
                    <a:pt x="186198" y="1072325"/>
                    <a:pt x="185817" y="1075849"/>
                  </a:cubicBezTo>
                  <a:cubicBezTo>
                    <a:pt x="185722" y="1076801"/>
                    <a:pt x="185722" y="1078897"/>
                    <a:pt x="185722" y="1081468"/>
                  </a:cubicBezTo>
                  <a:cubicBezTo>
                    <a:pt x="185626" y="1097470"/>
                    <a:pt x="185055" y="1104900"/>
                    <a:pt x="181721" y="1106900"/>
                  </a:cubicBezTo>
                  <a:cubicBezTo>
                    <a:pt x="180578" y="1107567"/>
                    <a:pt x="179244" y="1107472"/>
                    <a:pt x="178102" y="1106805"/>
                  </a:cubicBezTo>
                  <a:cubicBezTo>
                    <a:pt x="175053" y="1104995"/>
                    <a:pt x="173244" y="1100137"/>
                    <a:pt x="171148" y="1094423"/>
                  </a:cubicBezTo>
                  <a:cubicBezTo>
                    <a:pt x="169339" y="1089469"/>
                    <a:pt x="167148" y="1083278"/>
                    <a:pt x="164671" y="1082230"/>
                  </a:cubicBezTo>
                  <a:cubicBezTo>
                    <a:pt x="157909" y="1079183"/>
                    <a:pt x="142383" y="1065467"/>
                    <a:pt x="142383" y="1054227"/>
                  </a:cubicBezTo>
                  <a:cubicBezTo>
                    <a:pt x="142383" y="1044416"/>
                    <a:pt x="135811" y="1025843"/>
                    <a:pt x="132763" y="1024795"/>
                  </a:cubicBezTo>
                  <a:cubicBezTo>
                    <a:pt x="130095" y="1026033"/>
                    <a:pt x="123523" y="1031462"/>
                    <a:pt x="121142" y="1037749"/>
                  </a:cubicBezTo>
                  <a:cubicBezTo>
                    <a:pt x="119999" y="1040701"/>
                    <a:pt x="119999" y="1043464"/>
                    <a:pt x="121142" y="1045845"/>
                  </a:cubicBezTo>
                  <a:cubicBezTo>
                    <a:pt x="126476" y="1057275"/>
                    <a:pt x="124381" y="1063180"/>
                    <a:pt x="116475" y="1078325"/>
                  </a:cubicBezTo>
                  <a:cubicBezTo>
                    <a:pt x="109140" y="1092327"/>
                    <a:pt x="113903" y="1109567"/>
                    <a:pt x="113903" y="1109758"/>
                  </a:cubicBezTo>
                  <a:cubicBezTo>
                    <a:pt x="114189" y="1110710"/>
                    <a:pt x="113903" y="1111663"/>
                    <a:pt x="113141" y="1112234"/>
                  </a:cubicBezTo>
                  <a:cubicBezTo>
                    <a:pt x="107712" y="1116997"/>
                    <a:pt x="107045" y="1119473"/>
                    <a:pt x="107140" y="1120521"/>
                  </a:cubicBezTo>
                  <a:cubicBezTo>
                    <a:pt x="107236" y="1122140"/>
                    <a:pt x="109426" y="1123569"/>
                    <a:pt x="111712" y="1125093"/>
                  </a:cubicBezTo>
                  <a:cubicBezTo>
                    <a:pt x="114570" y="1126998"/>
                    <a:pt x="117808" y="1129189"/>
                    <a:pt x="118380" y="1132903"/>
                  </a:cubicBezTo>
                  <a:cubicBezTo>
                    <a:pt x="118761" y="1135570"/>
                    <a:pt x="117618" y="1138428"/>
                    <a:pt x="114856" y="1141571"/>
                  </a:cubicBezTo>
                  <a:cubicBezTo>
                    <a:pt x="111236" y="1145762"/>
                    <a:pt x="111427" y="1147096"/>
                    <a:pt x="111427" y="1147191"/>
                  </a:cubicBezTo>
                  <a:cubicBezTo>
                    <a:pt x="111522" y="1147762"/>
                    <a:pt x="113617" y="1148525"/>
                    <a:pt x="114856" y="1149001"/>
                  </a:cubicBezTo>
                  <a:cubicBezTo>
                    <a:pt x="118665" y="1150525"/>
                    <a:pt x="125047" y="1153001"/>
                    <a:pt x="123047" y="1161669"/>
                  </a:cubicBezTo>
                  <a:cubicBezTo>
                    <a:pt x="120285" y="1173575"/>
                    <a:pt x="140668" y="1183862"/>
                    <a:pt x="140954" y="1183958"/>
                  </a:cubicBezTo>
                  <a:cubicBezTo>
                    <a:pt x="142097" y="1184529"/>
                    <a:pt x="142669" y="1185958"/>
                    <a:pt x="142097" y="1187101"/>
                  </a:cubicBezTo>
                  <a:cubicBezTo>
                    <a:pt x="139811" y="1192530"/>
                    <a:pt x="144669" y="1199864"/>
                    <a:pt x="150669" y="1209103"/>
                  </a:cubicBezTo>
                  <a:lnTo>
                    <a:pt x="152003" y="1211104"/>
                  </a:lnTo>
                  <a:cubicBezTo>
                    <a:pt x="153432" y="1213294"/>
                    <a:pt x="155051" y="1214437"/>
                    <a:pt x="157051" y="1214723"/>
                  </a:cubicBezTo>
                  <a:cubicBezTo>
                    <a:pt x="161338" y="1215295"/>
                    <a:pt x="166195" y="1211580"/>
                    <a:pt x="167815" y="1210056"/>
                  </a:cubicBezTo>
                  <a:cubicBezTo>
                    <a:pt x="168481" y="1209485"/>
                    <a:pt x="169339" y="1209294"/>
                    <a:pt x="170196" y="1209485"/>
                  </a:cubicBezTo>
                  <a:cubicBezTo>
                    <a:pt x="184674" y="1213771"/>
                    <a:pt x="201533" y="1223296"/>
                    <a:pt x="199914" y="1244536"/>
                  </a:cubicBezTo>
                  <a:cubicBezTo>
                    <a:pt x="199819" y="1246442"/>
                    <a:pt x="199152" y="1248346"/>
                    <a:pt x="198009" y="1251490"/>
                  </a:cubicBezTo>
                  <a:cubicBezTo>
                    <a:pt x="195628" y="1257967"/>
                    <a:pt x="191722" y="1268825"/>
                    <a:pt x="190389" y="1283589"/>
                  </a:cubicBezTo>
                  <a:cubicBezTo>
                    <a:pt x="189532" y="1292733"/>
                    <a:pt x="187245" y="1297972"/>
                    <a:pt x="183150" y="1299496"/>
                  </a:cubicBezTo>
                  <a:cubicBezTo>
                    <a:pt x="179626" y="1300829"/>
                    <a:pt x="176006" y="1298734"/>
                    <a:pt x="174482" y="1297305"/>
                  </a:cubicBezTo>
                  <a:cubicBezTo>
                    <a:pt x="164290" y="1285018"/>
                    <a:pt x="161719" y="1285780"/>
                    <a:pt x="161623" y="1285780"/>
                  </a:cubicBezTo>
                  <a:cubicBezTo>
                    <a:pt x="160099" y="1286256"/>
                    <a:pt x="159909" y="1294638"/>
                    <a:pt x="159814" y="1298162"/>
                  </a:cubicBezTo>
                  <a:cubicBezTo>
                    <a:pt x="159623" y="1305687"/>
                    <a:pt x="159432" y="1312259"/>
                    <a:pt x="155718" y="1314641"/>
                  </a:cubicBezTo>
                  <a:cubicBezTo>
                    <a:pt x="152765" y="1316545"/>
                    <a:pt x="149907" y="1317117"/>
                    <a:pt x="147812" y="1317593"/>
                  </a:cubicBezTo>
                  <a:cubicBezTo>
                    <a:pt x="147336" y="1317688"/>
                    <a:pt x="146860" y="1317784"/>
                    <a:pt x="146383" y="1317879"/>
                  </a:cubicBezTo>
                  <a:cubicBezTo>
                    <a:pt x="146669" y="1318546"/>
                    <a:pt x="147336" y="1319975"/>
                    <a:pt x="149145" y="1322832"/>
                  </a:cubicBezTo>
                  <a:cubicBezTo>
                    <a:pt x="151051" y="1325690"/>
                    <a:pt x="152289" y="1327213"/>
                    <a:pt x="153146" y="1328261"/>
                  </a:cubicBezTo>
                  <a:cubicBezTo>
                    <a:pt x="155242" y="1330738"/>
                    <a:pt x="155337" y="1331976"/>
                    <a:pt x="153527" y="1334548"/>
                  </a:cubicBezTo>
                  <a:cubicBezTo>
                    <a:pt x="152670" y="1335881"/>
                    <a:pt x="151146" y="1337977"/>
                    <a:pt x="149050" y="1342739"/>
                  </a:cubicBezTo>
                  <a:cubicBezTo>
                    <a:pt x="144478" y="1353121"/>
                    <a:pt x="153908" y="1371124"/>
                    <a:pt x="159623" y="1381792"/>
                  </a:cubicBezTo>
                  <a:cubicBezTo>
                    <a:pt x="161719" y="1385792"/>
                    <a:pt x="163338" y="1388840"/>
                    <a:pt x="164100" y="1391031"/>
                  </a:cubicBezTo>
                  <a:cubicBezTo>
                    <a:pt x="164862" y="1393412"/>
                    <a:pt x="168672" y="1397603"/>
                    <a:pt x="172291" y="1401604"/>
                  </a:cubicBezTo>
                  <a:cubicBezTo>
                    <a:pt x="180388" y="1410557"/>
                    <a:pt x="189436" y="1420654"/>
                    <a:pt x="185245" y="1428941"/>
                  </a:cubicBezTo>
                  <a:cubicBezTo>
                    <a:pt x="182864" y="1433703"/>
                    <a:pt x="186484" y="1439418"/>
                    <a:pt x="190294" y="1445514"/>
                  </a:cubicBezTo>
                  <a:cubicBezTo>
                    <a:pt x="193627" y="1450848"/>
                    <a:pt x="197152" y="1456373"/>
                    <a:pt x="197247" y="1462183"/>
                  </a:cubicBezTo>
                  <a:cubicBezTo>
                    <a:pt x="197437" y="1473232"/>
                    <a:pt x="208010" y="1496282"/>
                    <a:pt x="208201" y="1496568"/>
                  </a:cubicBezTo>
                  <a:cubicBezTo>
                    <a:pt x="208391" y="1497044"/>
                    <a:pt x="208486" y="1497520"/>
                    <a:pt x="208391" y="1497997"/>
                  </a:cubicBezTo>
                  <a:cubicBezTo>
                    <a:pt x="205248" y="1519047"/>
                    <a:pt x="214201" y="1525334"/>
                    <a:pt x="222107" y="1530858"/>
                  </a:cubicBezTo>
                  <a:cubicBezTo>
                    <a:pt x="226965" y="1534287"/>
                    <a:pt x="231632" y="1537526"/>
                    <a:pt x="231251" y="1543812"/>
                  </a:cubicBezTo>
                  <a:cubicBezTo>
                    <a:pt x="230203" y="1562386"/>
                    <a:pt x="244681" y="1573435"/>
                    <a:pt x="256207" y="1582293"/>
                  </a:cubicBezTo>
                  <a:cubicBezTo>
                    <a:pt x="263731" y="1588103"/>
                    <a:pt x="269732" y="1592675"/>
                    <a:pt x="270303" y="1598295"/>
                  </a:cubicBezTo>
                  <a:cubicBezTo>
                    <a:pt x="270589" y="1600867"/>
                    <a:pt x="269732" y="1603343"/>
                    <a:pt x="267636" y="1605725"/>
                  </a:cubicBezTo>
                  <a:cubicBezTo>
                    <a:pt x="260778" y="1613821"/>
                    <a:pt x="261826" y="1619441"/>
                    <a:pt x="263160" y="1625918"/>
                  </a:cubicBezTo>
                  <a:cubicBezTo>
                    <a:pt x="264112" y="1630680"/>
                    <a:pt x="265160" y="1636109"/>
                    <a:pt x="262588" y="1642491"/>
                  </a:cubicBezTo>
                  <a:cubicBezTo>
                    <a:pt x="261064" y="1646206"/>
                    <a:pt x="262874" y="1647539"/>
                    <a:pt x="269827" y="1650397"/>
                  </a:cubicBezTo>
                  <a:cubicBezTo>
                    <a:pt x="274304" y="1652207"/>
                    <a:pt x="278971" y="1654111"/>
                    <a:pt x="280590" y="1658398"/>
                  </a:cubicBezTo>
                  <a:cubicBezTo>
                    <a:pt x="281543" y="1660874"/>
                    <a:pt x="281162" y="1663827"/>
                    <a:pt x="279543" y="1667066"/>
                  </a:cubicBezTo>
                  <a:cubicBezTo>
                    <a:pt x="277066" y="1672018"/>
                    <a:pt x="281924" y="1677352"/>
                    <a:pt x="288496" y="1683734"/>
                  </a:cubicBezTo>
                  <a:cubicBezTo>
                    <a:pt x="293354" y="1688402"/>
                    <a:pt x="297450" y="1692497"/>
                    <a:pt x="296116" y="1696784"/>
                  </a:cubicBezTo>
                  <a:cubicBezTo>
                    <a:pt x="294973" y="1700212"/>
                    <a:pt x="290687" y="1702213"/>
                    <a:pt x="281734" y="1703356"/>
                  </a:cubicBezTo>
                  <a:cubicBezTo>
                    <a:pt x="275828" y="1704118"/>
                    <a:pt x="272018" y="1705832"/>
                    <a:pt x="270494" y="1708309"/>
                  </a:cubicBezTo>
                  <a:cubicBezTo>
                    <a:pt x="268208" y="1712024"/>
                    <a:pt x="270208" y="1717929"/>
                    <a:pt x="272399" y="1724120"/>
                  </a:cubicBezTo>
                  <a:cubicBezTo>
                    <a:pt x="275352" y="1732788"/>
                    <a:pt x="279067" y="1743551"/>
                    <a:pt x="269351" y="1749647"/>
                  </a:cubicBezTo>
                  <a:cubicBezTo>
                    <a:pt x="265255" y="1752219"/>
                    <a:pt x="263065" y="1755362"/>
                    <a:pt x="262493" y="1759172"/>
                  </a:cubicBezTo>
                  <a:cubicBezTo>
                    <a:pt x="261350" y="1768030"/>
                    <a:pt x="269827" y="1777460"/>
                    <a:pt x="269827" y="1777555"/>
                  </a:cubicBezTo>
                  <a:cubicBezTo>
                    <a:pt x="270494" y="1778318"/>
                    <a:pt x="270685" y="1779460"/>
                    <a:pt x="270208" y="1780318"/>
                  </a:cubicBezTo>
                  <a:cubicBezTo>
                    <a:pt x="262303" y="1795272"/>
                    <a:pt x="259826" y="1806130"/>
                    <a:pt x="262874" y="1812512"/>
                  </a:cubicBezTo>
                  <a:cubicBezTo>
                    <a:pt x="265351" y="1817751"/>
                    <a:pt x="271351" y="1819085"/>
                    <a:pt x="275257" y="1819942"/>
                  </a:cubicBezTo>
                  <a:cubicBezTo>
                    <a:pt x="278209" y="1820513"/>
                    <a:pt x="280876" y="1821180"/>
                    <a:pt x="280876" y="1823942"/>
                  </a:cubicBezTo>
                  <a:cubicBezTo>
                    <a:pt x="280876" y="1827181"/>
                    <a:pt x="281353" y="1838039"/>
                    <a:pt x="287544" y="1842230"/>
                  </a:cubicBezTo>
                  <a:cubicBezTo>
                    <a:pt x="291068" y="1844611"/>
                    <a:pt x="296116" y="1844421"/>
                    <a:pt x="302498" y="1841849"/>
                  </a:cubicBezTo>
                  <a:cubicBezTo>
                    <a:pt x="324691" y="1832801"/>
                    <a:pt x="334978" y="1846517"/>
                    <a:pt x="337836" y="1851279"/>
                  </a:cubicBezTo>
                  <a:lnTo>
                    <a:pt x="351742" y="1850517"/>
                  </a:lnTo>
                  <a:cubicBezTo>
                    <a:pt x="352504" y="1850517"/>
                    <a:pt x="353171" y="1850708"/>
                    <a:pt x="353647" y="1851279"/>
                  </a:cubicBezTo>
                  <a:cubicBezTo>
                    <a:pt x="354124" y="1851851"/>
                    <a:pt x="354409" y="1852517"/>
                    <a:pt x="354314" y="1853279"/>
                  </a:cubicBezTo>
                  <a:cubicBezTo>
                    <a:pt x="354790" y="1855279"/>
                    <a:pt x="364792" y="1864233"/>
                    <a:pt x="399272" y="1883474"/>
                  </a:cubicBezTo>
                  <a:cubicBezTo>
                    <a:pt x="411940" y="1890522"/>
                    <a:pt x="422037" y="1891093"/>
                    <a:pt x="426894" y="1891379"/>
                  </a:cubicBezTo>
                  <a:cubicBezTo>
                    <a:pt x="428514" y="1891475"/>
                    <a:pt x="429561" y="1891570"/>
                    <a:pt x="430324" y="1891760"/>
                  </a:cubicBezTo>
                  <a:cubicBezTo>
                    <a:pt x="430609" y="1891760"/>
                    <a:pt x="431276" y="1891760"/>
                    <a:pt x="432133" y="1891760"/>
                  </a:cubicBezTo>
                  <a:cubicBezTo>
                    <a:pt x="438515" y="1891570"/>
                    <a:pt x="455374" y="1891093"/>
                    <a:pt x="457184" y="1910429"/>
                  </a:cubicBezTo>
                  <a:cubicBezTo>
                    <a:pt x="458327" y="1922431"/>
                    <a:pt x="464232" y="1924526"/>
                    <a:pt x="469471" y="1926336"/>
                  </a:cubicBezTo>
                  <a:cubicBezTo>
                    <a:pt x="472519" y="1927384"/>
                    <a:pt x="475663" y="1928432"/>
                    <a:pt x="476806" y="1931575"/>
                  </a:cubicBezTo>
                  <a:cubicBezTo>
                    <a:pt x="477758" y="1934051"/>
                    <a:pt x="477663" y="1937671"/>
                    <a:pt x="477568" y="1941957"/>
                  </a:cubicBezTo>
                  <a:cubicBezTo>
                    <a:pt x="477377" y="1949101"/>
                    <a:pt x="477186" y="1958054"/>
                    <a:pt x="482235" y="1962341"/>
                  </a:cubicBezTo>
                  <a:cubicBezTo>
                    <a:pt x="484140" y="1963865"/>
                    <a:pt x="485092" y="1965674"/>
                    <a:pt x="485188" y="1967675"/>
                  </a:cubicBezTo>
                  <a:cubicBezTo>
                    <a:pt x="485283" y="1971294"/>
                    <a:pt x="482330" y="1974152"/>
                    <a:pt x="479758" y="1976723"/>
                  </a:cubicBezTo>
                  <a:cubicBezTo>
                    <a:pt x="478615" y="1977771"/>
                    <a:pt x="476520" y="1979867"/>
                    <a:pt x="476520" y="1980628"/>
                  </a:cubicBezTo>
                  <a:cubicBezTo>
                    <a:pt x="476520" y="1980628"/>
                    <a:pt x="476901" y="1981105"/>
                    <a:pt x="478520" y="1981867"/>
                  </a:cubicBezTo>
                  <a:cubicBezTo>
                    <a:pt x="490426" y="1987010"/>
                    <a:pt x="521859" y="1989296"/>
                    <a:pt x="528431" y="1988249"/>
                  </a:cubicBezTo>
                  <a:cubicBezTo>
                    <a:pt x="535575" y="1987201"/>
                    <a:pt x="541671" y="1996440"/>
                    <a:pt x="544147" y="2000917"/>
                  </a:cubicBezTo>
                  <a:cubicBezTo>
                    <a:pt x="555292" y="1995868"/>
                    <a:pt x="556530" y="1996630"/>
                    <a:pt x="557482" y="1997297"/>
                  </a:cubicBezTo>
                  <a:cubicBezTo>
                    <a:pt x="558149" y="1997774"/>
                    <a:pt x="558720" y="1998726"/>
                    <a:pt x="558720" y="1999488"/>
                  </a:cubicBezTo>
                  <a:cubicBezTo>
                    <a:pt x="558720" y="1999869"/>
                    <a:pt x="559387" y="2002345"/>
                    <a:pt x="561292" y="2003393"/>
                  </a:cubicBezTo>
                  <a:cubicBezTo>
                    <a:pt x="563388" y="2004441"/>
                    <a:pt x="566531" y="2003774"/>
                    <a:pt x="570532" y="2001393"/>
                  </a:cubicBezTo>
                  <a:cubicBezTo>
                    <a:pt x="574342" y="1999107"/>
                    <a:pt x="578056" y="1998631"/>
                    <a:pt x="581390" y="2000060"/>
                  </a:cubicBezTo>
                  <a:cubicBezTo>
                    <a:pt x="588343" y="2002917"/>
                    <a:pt x="591391" y="2012633"/>
                    <a:pt x="591963" y="2014633"/>
                  </a:cubicBezTo>
                  <a:lnTo>
                    <a:pt x="601488" y="2030920"/>
                  </a:lnTo>
                  <a:cubicBezTo>
                    <a:pt x="602345" y="2033016"/>
                    <a:pt x="608251" y="2048446"/>
                    <a:pt x="603012" y="2057019"/>
                  </a:cubicBezTo>
                  <a:cubicBezTo>
                    <a:pt x="600535" y="2061019"/>
                    <a:pt x="600059" y="2064449"/>
                    <a:pt x="599488" y="2068163"/>
                  </a:cubicBezTo>
                  <a:cubicBezTo>
                    <a:pt x="599011" y="2071211"/>
                    <a:pt x="598535" y="2074354"/>
                    <a:pt x="597011" y="2077974"/>
                  </a:cubicBezTo>
                  <a:cubicBezTo>
                    <a:pt x="594439" y="2083784"/>
                    <a:pt x="595201" y="2085308"/>
                    <a:pt x="602250" y="2088547"/>
                  </a:cubicBezTo>
                  <a:cubicBezTo>
                    <a:pt x="605965" y="2090261"/>
                    <a:pt x="611394" y="2096738"/>
                    <a:pt x="615394" y="2102549"/>
                  </a:cubicBezTo>
                  <a:cubicBezTo>
                    <a:pt x="616632" y="2097786"/>
                    <a:pt x="619109" y="2092833"/>
                    <a:pt x="621586" y="2089976"/>
                  </a:cubicBezTo>
                  <a:cubicBezTo>
                    <a:pt x="624443" y="2086642"/>
                    <a:pt x="626920" y="2086642"/>
                    <a:pt x="628444" y="2087118"/>
                  </a:cubicBezTo>
                  <a:cubicBezTo>
                    <a:pt x="631682" y="2088261"/>
                    <a:pt x="639397" y="2096929"/>
                    <a:pt x="656447" y="2117217"/>
                  </a:cubicBezTo>
                  <a:cubicBezTo>
                    <a:pt x="662162" y="2123980"/>
                    <a:pt x="667496" y="2130362"/>
                    <a:pt x="670639" y="2133695"/>
                  </a:cubicBezTo>
                  <a:cubicBezTo>
                    <a:pt x="674164" y="2137410"/>
                    <a:pt x="677116" y="2138934"/>
                    <a:pt x="679783" y="2140363"/>
                  </a:cubicBezTo>
                  <a:cubicBezTo>
                    <a:pt x="683784" y="2142554"/>
                    <a:pt x="687594" y="2144554"/>
                    <a:pt x="690451" y="2152269"/>
                  </a:cubicBezTo>
                  <a:cubicBezTo>
                    <a:pt x="694261" y="2162746"/>
                    <a:pt x="710644" y="2177225"/>
                    <a:pt x="722170" y="2182749"/>
                  </a:cubicBezTo>
                  <a:cubicBezTo>
                    <a:pt x="728742" y="2185892"/>
                    <a:pt x="729313" y="2194751"/>
                    <a:pt x="729980" y="2204085"/>
                  </a:cubicBezTo>
                  <a:cubicBezTo>
                    <a:pt x="730647" y="2213896"/>
                    <a:pt x="731314" y="2224087"/>
                    <a:pt x="738362" y="2228088"/>
                  </a:cubicBezTo>
                  <a:cubicBezTo>
                    <a:pt x="743124" y="2230755"/>
                    <a:pt x="745887" y="2233708"/>
                    <a:pt x="746839" y="2237042"/>
                  </a:cubicBezTo>
                  <a:cubicBezTo>
                    <a:pt x="748078" y="2241423"/>
                    <a:pt x="745887" y="2245233"/>
                    <a:pt x="744172" y="2248281"/>
                  </a:cubicBezTo>
                  <a:cubicBezTo>
                    <a:pt x="743410" y="2249615"/>
                    <a:pt x="742458" y="2251234"/>
                    <a:pt x="742553" y="2251996"/>
                  </a:cubicBezTo>
                  <a:cubicBezTo>
                    <a:pt x="743124" y="2253329"/>
                    <a:pt x="749316" y="2256663"/>
                    <a:pt x="753031" y="2258759"/>
                  </a:cubicBezTo>
                  <a:cubicBezTo>
                    <a:pt x="760555" y="2262854"/>
                    <a:pt x="764461" y="2265140"/>
                    <a:pt x="764651" y="2268188"/>
                  </a:cubicBezTo>
                  <a:cubicBezTo>
                    <a:pt x="764746" y="2269427"/>
                    <a:pt x="764175" y="2270665"/>
                    <a:pt x="763032" y="2271427"/>
                  </a:cubicBezTo>
                  <a:cubicBezTo>
                    <a:pt x="762270" y="2271903"/>
                    <a:pt x="759984" y="2274665"/>
                    <a:pt x="761413" y="2287429"/>
                  </a:cubicBezTo>
                  <a:cubicBezTo>
                    <a:pt x="761413" y="2287619"/>
                    <a:pt x="761413" y="2287715"/>
                    <a:pt x="761413" y="2287810"/>
                  </a:cubicBezTo>
                  <a:cubicBezTo>
                    <a:pt x="761698" y="2288191"/>
                    <a:pt x="762079" y="2288858"/>
                    <a:pt x="762651" y="2289715"/>
                  </a:cubicBezTo>
                  <a:cubicBezTo>
                    <a:pt x="767604" y="2297049"/>
                    <a:pt x="770842" y="2302478"/>
                    <a:pt x="767509" y="2305241"/>
                  </a:cubicBezTo>
                  <a:cubicBezTo>
                    <a:pt x="767032" y="2305717"/>
                    <a:pt x="766175" y="2306193"/>
                    <a:pt x="765223" y="2306765"/>
                  </a:cubicBezTo>
                  <a:cubicBezTo>
                    <a:pt x="762746" y="2308288"/>
                    <a:pt x="758650" y="2310860"/>
                    <a:pt x="758079" y="2313337"/>
                  </a:cubicBezTo>
                  <a:cubicBezTo>
                    <a:pt x="757984" y="2313813"/>
                    <a:pt x="757888" y="2314575"/>
                    <a:pt x="758650" y="2315718"/>
                  </a:cubicBezTo>
                  <a:cubicBezTo>
                    <a:pt x="763508" y="2323243"/>
                    <a:pt x="767032" y="2330863"/>
                    <a:pt x="756841" y="2342769"/>
                  </a:cubicBezTo>
                  <a:cubicBezTo>
                    <a:pt x="753697" y="2346388"/>
                    <a:pt x="752840" y="2349818"/>
                    <a:pt x="754459" y="2352485"/>
                  </a:cubicBezTo>
                  <a:cubicBezTo>
                    <a:pt x="755888" y="2354961"/>
                    <a:pt x="759031" y="2356295"/>
                    <a:pt x="760936" y="2355913"/>
                  </a:cubicBezTo>
                  <a:cubicBezTo>
                    <a:pt x="766366" y="2354961"/>
                    <a:pt x="780082" y="2363534"/>
                    <a:pt x="782177" y="2370677"/>
                  </a:cubicBezTo>
                  <a:cubicBezTo>
                    <a:pt x="783225" y="2374202"/>
                    <a:pt x="781606" y="2377250"/>
                    <a:pt x="777795" y="2378869"/>
                  </a:cubicBezTo>
                  <a:cubicBezTo>
                    <a:pt x="775795" y="2379631"/>
                    <a:pt x="774652" y="2380869"/>
                    <a:pt x="774176" y="2382488"/>
                  </a:cubicBezTo>
                  <a:cubicBezTo>
                    <a:pt x="773224" y="2385822"/>
                    <a:pt x="775414" y="2390585"/>
                    <a:pt x="776843" y="2392966"/>
                  </a:cubicBezTo>
                  <a:lnTo>
                    <a:pt x="1230709" y="2430590"/>
                  </a:lnTo>
                  <a:cubicBezTo>
                    <a:pt x="1237091" y="2426779"/>
                    <a:pt x="1251283" y="2417540"/>
                    <a:pt x="1254236" y="2412206"/>
                  </a:cubicBezTo>
                  <a:close/>
                </a:path>
              </a:pathLst>
            </a:custGeom>
            <a:solidFill>
              <a:srgbClr val="002A8B"/>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02" name="Google Shape;102;p14"/>
            <p:cNvSpPr/>
            <p:nvPr/>
          </p:nvSpPr>
          <p:spPr>
            <a:xfrm>
              <a:off x="1313472" y="332858"/>
              <a:ext cx="1581626" cy="1195864"/>
            </a:xfrm>
            <a:custGeom>
              <a:avLst/>
              <a:gdLst/>
              <a:ahLst/>
              <a:cxnLst/>
              <a:rect l="l" t="t" r="r" b="b"/>
              <a:pathLst>
                <a:path w="1171575" h="885825" extrusionOk="0">
                  <a:moveTo>
                    <a:pt x="29260" y="533030"/>
                  </a:moveTo>
                  <a:lnTo>
                    <a:pt x="28975" y="534077"/>
                  </a:lnTo>
                  <a:cubicBezTo>
                    <a:pt x="31165" y="533506"/>
                    <a:pt x="35071" y="532363"/>
                    <a:pt x="41929" y="529410"/>
                  </a:cubicBezTo>
                  <a:cubicBezTo>
                    <a:pt x="56121" y="523409"/>
                    <a:pt x="59645" y="524648"/>
                    <a:pt x="62503" y="530934"/>
                  </a:cubicBezTo>
                  <a:cubicBezTo>
                    <a:pt x="63931" y="534173"/>
                    <a:pt x="65646" y="537792"/>
                    <a:pt x="75742" y="539221"/>
                  </a:cubicBezTo>
                  <a:cubicBezTo>
                    <a:pt x="97459" y="542364"/>
                    <a:pt x="98888" y="554556"/>
                    <a:pt x="99650" y="561128"/>
                  </a:cubicBezTo>
                  <a:cubicBezTo>
                    <a:pt x="99841" y="562367"/>
                    <a:pt x="99936" y="563700"/>
                    <a:pt x="100222" y="564176"/>
                  </a:cubicBezTo>
                  <a:lnTo>
                    <a:pt x="100698" y="565224"/>
                  </a:lnTo>
                  <a:cubicBezTo>
                    <a:pt x="102317" y="568939"/>
                    <a:pt x="103746" y="572082"/>
                    <a:pt x="115938" y="574844"/>
                  </a:cubicBezTo>
                  <a:cubicBezTo>
                    <a:pt x="125558" y="577035"/>
                    <a:pt x="128606" y="579321"/>
                    <a:pt x="132702" y="582560"/>
                  </a:cubicBezTo>
                  <a:cubicBezTo>
                    <a:pt x="134988" y="584369"/>
                    <a:pt x="137655" y="586370"/>
                    <a:pt x="142227" y="588941"/>
                  </a:cubicBezTo>
                  <a:cubicBezTo>
                    <a:pt x="155848" y="596561"/>
                    <a:pt x="170611" y="615516"/>
                    <a:pt x="167087" y="624470"/>
                  </a:cubicBezTo>
                  <a:cubicBezTo>
                    <a:pt x="165277" y="629137"/>
                    <a:pt x="166706" y="632280"/>
                    <a:pt x="172326" y="636090"/>
                  </a:cubicBezTo>
                  <a:cubicBezTo>
                    <a:pt x="177469" y="639614"/>
                    <a:pt x="175755" y="643996"/>
                    <a:pt x="173088" y="651235"/>
                  </a:cubicBezTo>
                  <a:cubicBezTo>
                    <a:pt x="172326" y="653330"/>
                    <a:pt x="171373" y="655902"/>
                    <a:pt x="170326" y="658855"/>
                  </a:cubicBezTo>
                  <a:cubicBezTo>
                    <a:pt x="165944" y="671714"/>
                    <a:pt x="170707" y="693240"/>
                    <a:pt x="174326" y="702003"/>
                  </a:cubicBezTo>
                  <a:cubicBezTo>
                    <a:pt x="175660" y="705337"/>
                    <a:pt x="179279" y="707147"/>
                    <a:pt x="182803" y="708861"/>
                  </a:cubicBezTo>
                  <a:cubicBezTo>
                    <a:pt x="186232" y="710480"/>
                    <a:pt x="189376" y="712100"/>
                    <a:pt x="190328" y="715243"/>
                  </a:cubicBezTo>
                  <a:cubicBezTo>
                    <a:pt x="190900" y="717053"/>
                    <a:pt x="190519" y="719053"/>
                    <a:pt x="189280" y="721339"/>
                  </a:cubicBezTo>
                  <a:cubicBezTo>
                    <a:pt x="184232" y="730102"/>
                    <a:pt x="183851" y="733626"/>
                    <a:pt x="185185" y="739627"/>
                  </a:cubicBezTo>
                  <a:cubicBezTo>
                    <a:pt x="185756" y="742199"/>
                    <a:pt x="197472" y="746390"/>
                    <a:pt x="211188" y="748961"/>
                  </a:cubicBezTo>
                  <a:cubicBezTo>
                    <a:pt x="211188" y="748866"/>
                    <a:pt x="211283" y="748771"/>
                    <a:pt x="211378" y="748676"/>
                  </a:cubicBezTo>
                  <a:cubicBezTo>
                    <a:pt x="212712" y="746580"/>
                    <a:pt x="214998" y="745532"/>
                    <a:pt x="232619" y="752390"/>
                  </a:cubicBezTo>
                  <a:cubicBezTo>
                    <a:pt x="246716" y="757820"/>
                    <a:pt x="261861" y="748104"/>
                    <a:pt x="273005" y="740960"/>
                  </a:cubicBezTo>
                  <a:cubicBezTo>
                    <a:pt x="281673" y="735436"/>
                    <a:pt x="287864" y="731435"/>
                    <a:pt x="291674" y="735817"/>
                  </a:cubicBezTo>
                  <a:cubicBezTo>
                    <a:pt x="292913" y="737341"/>
                    <a:pt x="293674" y="738484"/>
                    <a:pt x="294341" y="739436"/>
                  </a:cubicBezTo>
                  <a:cubicBezTo>
                    <a:pt x="296151" y="742103"/>
                    <a:pt x="296151" y="742199"/>
                    <a:pt x="314534" y="742199"/>
                  </a:cubicBezTo>
                  <a:cubicBezTo>
                    <a:pt x="328060" y="742199"/>
                    <a:pt x="330536" y="746866"/>
                    <a:pt x="332060" y="752009"/>
                  </a:cubicBezTo>
                  <a:cubicBezTo>
                    <a:pt x="332917" y="754962"/>
                    <a:pt x="333394" y="756486"/>
                    <a:pt x="340823" y="755724"/>
                  </a:cubicBezTo>
                  <a:cubicBezTo>
                    <a:pt x="359778" y="753724"/>
                    <a:pt x="363588" y="762582"/>
                    <a:pt x="365207" y="766392"/>
                  </a:cubicBezTo>
                  <a:cubicBezTo>
                    <a:pt x="365398" y="766773"/>
                    <a:pt x="365493" y="767154"/>
                    <a:pt x="365683" y="767440"/>
                  </a:cubicBezTo>
                  <a:cubicBezTo>
                    <a:pt x="365874" y="767726"/>
                    <a:pt x="366160" y="768392"/>
                    <a:pt x="366636" y="769154"/>
                  </a:cubicBezTo>
                  <a:cubicBezTo>
                    <a:pt x="373970" y="783537"/>
                    <a:pt x="378352" y="786776"/>
                    <a:pt x="380638" y="786966"/>
                  </a:cubicBezTo>
                  <a:cubicBezTo>
                    <a:pt x="381019" y="786966"/>
                    <a:pt x="382162" y="787061"/>
                    <a:pt x="383686" y="784966"/>
                  </a:cubicBezTo>
                  <a:cubicBezTo>
                    <a:pt x="392353" y="772869"/>
                    <a:pt x="403307" y="779251"/>
                    <a:pt x="409213" y="782775"/>
                  </a:cubicBezTo>
                  <a:cubicBezTo>
                    <a:pt x="410165" y="783347"/>
                    <a:pt x="411022" y="783823"/>
                    <a:pt x="411880" y="784299"/>
                  </a:cubicBezTo>
                  <a:cubicBezTo>
                    <a:pt x="416833" y="786871"/>
                    <a:pt x="437502" y="786204"/>
                    <a:pt x="446836" y="784871"/>
                  </a:cubicBezTo>
                  <a:cubicBezTo>
                    <a:pt x="448646" y="784585"/>
                    <a:pt x="450265" y="783728"/>
                    <a:pt x="451980" y="782680"/>
                  </a:cubicBezTo>
                  <a:cubicBezTo>
                    <a:pt x="456933" y="779822"/>
                    <a:pt x="463124" y="776298"/>
                    <a:pt x="475792" y="786585"/>
                  </a:cubicBezTo>
                  <a:cubicBezTo>
                    <a:pt x="487508" y="796110"/>
                    <a:pt x="495890" y="795539"/>
                    <a:pt x="504748" y="794967"/>
                  </a:cubicBezTo>
                  <a:cubicBezTo>
                    <a:pt x="507225" y="794777"/>
                    <a:pt x="509606" y="794586"/>
                    <a:pt x="511988" y="794681"/>
                  </a:cubicBezTo>
                  <a:cubicBezTo>
                    <a:pt x="517798" y="794586"/>
                    <a:pt x="519798" y="793062"/>
                    <a:pt x="522465" y="790871"/>
                  </a:cubicBezTo>
                  <a:cubicBezTo>
                    <a:pt x="524656" y="789062"/>
                    <a:pt x="527037" y="787061"/>
                    <a:pt x="531418" y="785823"/>
                  </a:cubicBezTo>
                  <a:cubicBezTo>
                    <a:pt x="536562" y="784299"/>
                    <a:pt x="539134" y="786776"/>
                    <a:pt x="541134" y="788776"/>
                  </a:cubicBezTo>
                  <a:cubicBezTo>
                    <a:pt x="543706" y="791252"/>
                    <a:pt x="546087" y="793634"/>
                    <a:pt x="555421" y="790395"/>
                  </a:cubicBezTo>
                  <a:cubicBezTo>
                    <a:pt x="571328" y="784966"/>
                    <a:pt x="576472" y="791443"/>
                    <a:pt x="580282" y="796110"/>
                  </a:cubicBezTo>
                  <a:cubicBezTo>
                    <a:pt x="581234" y="797253"/>
                    <a:pt x="582092" y="798396"/>
                    <a:pt x="583044" y="799158"/>
                  </a:cubicBezTo>
                  <a:cubicBezTo>
                    <a:pt x="585235" y="800873"/>
                    <a:pt x="591331" y="797729"/>
                    <a:pt x="596188" y="795158"/>
                  </a:cubicBezTo>
                  <a:cubicBezTo>
                    <a:pt x="599522" y="793443"/>
                    <a:pt x="602665" y="791729"/>
                    <a:pt x="605523" y="790967"/>
                  </a:cubicBezTo>
                  <a:cubicBezTo>
                    <a:pt x="609619" y="789824"/>
                    <a:pt x="614476" y="793824"/>
                    <a:pt x="620477" y="798872"/>
                  </a:cubicBezTo>
                  <a:cubicBezTo>
                    <a:pt x="629812" y="806683"/>
                    <a:pt x="637336" y="812303"/>
                    <a:pt x="642766" y="807635"/>
                  </a:cubicBezTo>
                  <a:cubicBezTo>
                    <a:pt x="655815" y="796301"/>
                    <a:pt x="663244" y="800682"/>
                    <a:pt x="664102" y="801158"/>
                  </a:cubicBezTo>
                  <a:cubicBezTo>
                    <a:pt x="664388" y="801349"/>
                    <a:pt x="664578" y="801539"/>
                    <a:pt x="664768" y="801825"/>
                  </a:cubicBezTo>
                  <a:cubicBezTo>
                    <a:pt x="671055" y="811541"/>
                    <a:pt x="678389" y="817065"/>
                    <a:pt x="686581" y="818113"/>
                  </a:cubicBezTo>
                  <a:cubicBezTo>
                    <a:pt x="699154" y="819732"/>
                    <a:pt x="709726" y="810302"/>
                    <a:pt x="709822" y="810207"/>
                  </a:cubicBezTo>
                  <a:cubicBezTo>
                    <a:pt x="710393" y="809636"/>
                    <a:pt x="711250" y="809445"/>
                    <a:pt x="712108" y="809636"/>
                  </a:cubicBezTo>
                  <a:lnTo>
                    <a:pt x="994810" y="881835"/>
                  </a:lnTo>
                  <a:lnTo>
                    <a:pt x="1164640" y="247375"/>
                  </a:lnTo>
                  <a:cubicBezTo>
                    <a:pt x="972140" y="187463"/>
                    <a:pt x="420643" y="15536"/>
                    <a:pt x="413308" y="10107"/>
                  </a:cubicBezTo>
                  <a:cubicBezTo>
                    <a:pt x="408641" y="6678"/>
                    <a:pt x="407879" y="6869"/>
                    <a:pt x="405117" y="7535"/>
                  </a:cubicBezTo>
                  <a:cubicBezTo>
                    <a:pt x="403498" y="7916"/>
                    <a:pt x="401307" y="8488"/>
                    <a:pt x="397973" y="8678"/>
                  </a:cubicBezTo>
                  <a:cubicBezTo>
                    <a:pt x="397688" y="8678"/>
                    <a:pt x="397497" y="8774"/>
                    <a:pt x="397306" y="8964"/>
                  </a:cubicBezTo>
                  <a:cubicBezTo>
                    <a:pt x="394830" y="11822"/>
                    <a:pt x="396068" y="24395"/>
                    <a:pt x="396925" y="32586"/>
                  </a:cubicBezTo>
                  <a:cubicBezTo>
                    <a:pt x="397783" y="40778"/>
                    <a:pt x="398259" y="45921"/>
                    <a:pt x="397402" y="48874"/>
                  </a:cubicBezTo>
                  <a:cubicBezTo>
                    <a:pt x="396925" y="50493"/>
                    <a:pt x="396354" y="52398"/>
                    <a:pt x="395687" y="54208"/>
                  </a:cubicBezTo>
                  <a:cubicBezTo>
                    <a:pt x="393877" y="59447"/>
                    <a:pt x="391401" y="66686"/>
                    <a:pt x="393782" y="68591"/>
                  </a:cubicBezTo>
                  <a:cubicBezTo>
                    <a:pt x="394449" y="68591"/>
                    <a:pt x="395973" y="66876"/>
                    <a:pt x="396925" y="65733"/>
                  </a:cubicBezTo>
                  <a:cubicBezTo>
                    <a:pt x="399878" y="62399"/>
                    <a:pt x="403879" y="57923"/>
                    <a:pt x="410356" y="57351"/>
                  </a:cubicBezTo>
                  <a:cubicBezTo>
                    <a:pt x="419023" y="56589"/>
                    <a:pt x="427882" y="63352"/>
                    <a:pt x="429501" y="69448"/>
                  </a:cubicBezTo>
                  <a:cubicBezTo>
                    <a:pt x="430453" y="73067"/>
                    <a:pt x="428929" y="76211"/>
                    <a:pt x="425405" y="77830"/>
                  </a:cubicBezTo>
                  <a:cubicBezTo>
                    <a:pt x="422738" y="79068"/>
                    <a:pt x="422452" y="82402"/>
                    <a:pt x="422167" y="87355"/>
                  </a:cubicBezTo>
                  <a:cubicBezTo>
                    <a:pt x="421976" y="92022"/>
                    <a:pt x="421595" y="98880"/>
                    <a:pt x="414356" y="98975"/>
                  </a:cubicBezTo>
                  <a:cubicBezTo>
                    <a:pt x="413023" y="98975"/>
                    <a:pt x="412356" y="99166"/>
                    <a:pt x="411975" y="99642"/>
                  </a:cubicBezTo>
                  <a:cubicBezTo>
                    <a:pt x="410642" y="101261"/>
                    <a:pt x="411975" y="106500"/>
                    <a:pt x="412832" y="109929"/>
                  </a:cubicBezTo>
                  <a:cubicBezTo>
                    <a:pt x="413308" y="111929"/>
                    <a:pt x="413785" y="113834"/>
                    <a:pt x="413975" y="115454"/>
                  </a:cubicBezTo>
                  <a:cubicBezTo>
                    <a:pt x="414356" y="118597"/>
                    <a:pt x="413594" y="120978"/>
                    <a:pt x="411689" y="122312"/>
                  </a:cubicBezTo>
                  <a:cubicBezTo>
                    <a:pt x="408832" y="124407"/>
                    <a:pt x="404164" y="123740"/>
                    <a:pt x="396068" y="120121"/>
                  </a:cubicBezTo>
                  <a:cubicBezTo>
                    <a:pt x="390163" y="117454"/>
                    <a:pt x="387686" y="114692"/>
                    <a:pt x="385972" y="112882"/>
                  </a:cubicBezTo>
                  <a:cubicBezTo>
                    <a:pt x="384733" y="111548"/>
                    <a:pt x="384733" y="111548"/>
                    <a:pt x="384257" y="111644"/>
                  </a:cubicBezTo>
                  <a:cubicBezTo>
                    <a:pt x="381876" y="112120"/>
                    <a:pt x="377780" y="117740"/>
                    <a:pt x="376351" y="123645"/>
                  </a:cubicBezTo>
                  <a:cubicBezTo>
                    <a:pt x="375971" y="125360"/>
                    <a:pt x="382543" y="128503"/>
                    <a:pt x="385305" y="129836"/>
                  </a:cubicBezTo>
                  <a:cubicBezTo>
                    <a:pt x="389782" y="131932"/>
                    <a:pt x="392830" y="133361"/>
                    <a:pt x="393306" y="135932"/>
                  </a:cubicBezTo>
                  <a:cubicBezTo>
                    <a:pt x="393877" y="139076"/>
                    <a:pt x="391687" y="148220"/>
                    <a:pt x="390639" y="152315"/>
                  </a:cubicBezTo>
                  <a:cubicBezTo>
                    <a:pt x="402259" y="168222"/>
                    <a:pt x="393211" y="177461"/>
                    <a:pt x="392734" y="177842"/>
                  </a:cubicBezTo>
                  <a:cubicBezTo>
                    <a:pt x="385400" y="186891"/>
                    <a:pt x="381876" y="194606"/>
                    <a:pt x="382638" y="200607"/>
                  </a:cubicBezTo>
                  <a:cubicBezTo>
                    <a:pt x="383305" y="206703"/>
                    <a:pt x="388067" y="210323"/>
                    <a:pt x="392258" y="213466"/>
                  </a:cubicBezTo>
                  <a:cubicBezTo>
                    <a:pt x="394544" y="215180"/>
                    <a:pt x="396449" y="216704"/>
                    <a:pt x="397497" y="218419"/>
                  </a:cubicBezTo>
                  <a:cubicBezTo>
                    <a:pt x="399973" y="222419"/>
                    <a:pt x="400640" y="231182"/>
                    <a:pt x="401307" y="240422"/>
                  </a:cubicBezTo>
                  <a:cubicBezTo>
                    <a:pt x="401878" y="247565"/>
                    <a:pt x="402450" y="254900"/>
                    <a:pt x="403783" y="258424"/>
                  </a:cubicBezTo>
                  <a:cubicBezTo>
                    <a:pt x="406260" y="264710"/>
                    <a:pt x="401307" y="275283"/>
                    <a:pt x="389020" y="289952"/>
                  </a:cubicBezTo>
                  <a:cubicBezTo>
                    <a:pt x="388353" y="290809"/>
                    <a:pt x="387019" y="291952"/>
                    <a:pt x="385305" y="293476"/>
                  </a:cubicBezTo>
                  <a:cubicBezTo>
                    <a:pt x="378161" y="299667"/>
                    <a:pt x="363397" y="312526"/>
                    <a:pt x="356730" y="330433"/>
                  </a:cubicBezTo>
                  <a:cubicBezTo>
                    <a:pt x="351586" y="344339"/>
                    <a:pt x="354158" y="352340"/>
                    <a:pt x="355873" y="357674"/>
                  </a:cubicBezTo>
                  <a:cubicBezTo>
                    <a:pt x="357016" y="361103"/>
                    <a:pt x="357968" y="364056"/>
                    <a:pt x="356349" y="366914"/>
                  </a:cubicBezTo>
                  <a:cubicBezTo>
                    <a:pt x="353587" y="371676"/>
                    <a:pt x="347205" y="375581"/>
                    <a:pt x="337489" y="381392"/>
                  </a:cubicBezTo>
                  <a:cubicBezTo>
                    <a:pt x="334918" y="382916"/>
                    <a:pt x="332155" y="384630"/>
                    <a:pt x="329203" y="386440"/>
                  </a:cubicBezTo>
                  <a:cubicBezTo>
                    <a:pt x="320916" y="391583"/>
                    <a:pt x="316820" y="391964"/>
                    <a:pt x="314058" y="392250"/>
                  </a:cubicBezTo>
                  <a:cubicBezTo>
                    <a:pt x="312248" y="392441"/>
                    <a:pt x="311677" y="392441"/>
                    <a:pt x="310438" y="393679"/>
                  </a:cubicBezTo>
                  <a:cubicBezTo>
                    <a:pt x="306247" y="397965"/>
                    <a:pt x="301390" y="404061"/>
                    <a:pt x="297103" y="410252"/>
                  </a:cubicBezTo>
                  <a:cubicBezTo>
                    <a:pt x="294246" y="414539"/>
                    <a:pt x="289960" y="415491"/>
                    <a:pt x="286626" y="416158"/>
                  </a:cubicBezTo>
                  <a:cubicBezTo>
                    <a:pt x="283959" y="416729"/>
                    <a:pt x="282340" y="417110"/>
                    <a:pt x="281482" y="418349"/>
                  </a:cubicBezTo>
                  <a:cubicBezTo>
                    <a:pt x="277672" y="424064"/>
                    <a:pt x="269481" y="420063"/>
                    <a:pt x="262242" y="416539"/>
                  </a:cubicBezTo>
                  <a:cubicBezTo>
                    <a:pt x="261194" y="416063"/>
                    <a:pt x="260242" y="415586"/>
                    <a:pt x="259194" y="415110"/>
                  </a:cubicBezTo>
                  <a:cubicBezTo>
                    <a:pt x="255098" y="413205"/>
                    <a:pt x="252717" y="413586"/>
                    <a:pt x="249097" y="414062"/>
                  </a:cubicBezTo>
                  <a:cubicBezTo>
                    <a:pt x="247192" y="414348"/>
                    <a:pt x="245002" y="414634"/>
                    <a:pt x="242335" y="414634"/>
                  </a:cubicBezTo>
                  <a:cubicBezTo>
                    <a:pt x="238906" y="414634"/>
                    <a:pt x="235667" y="413205"/>
                    <a:pt x="233096" y="410633"/>
                  </a:cubicBezTo>
                  <a:cubicBezTo>
                    <a:pt x="229857" y="407300"/>
                    <a:pt x="227761" y="402061"/>
                    <a:pt x="227857" y="397298"/>
                  </a:cubicBezTo>
                  <a:cubicBezTo>
                    <a:pt x="227857" y="394917"/>
                    <a:pt x="228428" y="392631"/>
                    <a:pt x="231762" y="392631"/>
                  </a:cubicBezTo>
                  <a:cubicBezTo>
                    <a:pt x="233191" y="392631"/>
                    <a:pt x="237572" y="392631"/>
                    <a:pt x="248145" y="379391"/>
                  </a:cubicBezTo>
                  <a:cubicBezTo>
                    <a:pt x="253669" y="372438"/>
                    <a:pt x="257479" y="369962"/>
                    <a:pt x="260813" y="370819"/>
                  </a:cubicBezTo>
                  <a:cubicBezTo>
                    <a:pt x="264718" y="371867"/>
                    <a:pt x="265480" y="376915"/>
                    <a:pt x="266147" y="381773"/>
                  </a:cubicBezTo>
                  <a:cubicBezTo>
                    <a:pt x="266433" y="383773"/>
                    <a:pt x="267004" y="387202"/>
                    <a:pt x="267671" y="387869"/>
                  </a:cubicBezTo>
                  <a:cubicBezTo>
                    <a:pt x="271576" y="388345"/>
                    <a:pt x="288817" y="374724"/>
                    <a:pt x="293484" y="368723"/>
                  </a:cubicBezTo>
                  <a:cubicBezTo>
                    <a:pt x="297484" y="363675"/>
                    <a:pt x="305295" y="363485"/>
                    <a:pt x="311010" y="363389"/>
                  </a:cubicBezTo>
                  <a:cubicBezTo>
                    <a:pt x="312820" y="363389"/>
                    <a:pt x="314344" y="363389"/>
                    <a:pt x="315487" y="363199"/>
                  </a:cubicBezTo>
                  <a:cubicBezTo>
                    <a:pt x="317582" y="362342"/>
                    <a:pt x="323583" y="350721"/>
                    <a:pt x="322345" y="344244"/>
                  </a:cubicBezTo>
                  <a:cubicBezTo>
                    <a:pt x="321964" y="342053"/>
                    <a:pt x="320916" y="341577"/>
                    <a:pt x="319392" y="341482"/>
                  </a:cubicBezTo>
                  <a:cubicBezTo>
                    <a:pt x="316249" y="341387"/>
                    <a:pt x="312534" y="341482"/>
                    <a:pt x="308914" y="341577"/>
                  </a:cubicBezTo>
                  <a:cubicBezTo>
                    <a:pt x="297484" y="341863"/>
                    <a:pt x="290912" y="341863"/>
                    <a:pt x="288531" y="338720"/>
                  </a:cubicBezTo>
                  <a:cubicBezTo>
                    <a:pt x="287674" y="337672"/>
                    <a:pt x="287483" y="336338"/>
                    <a:pt x="287864" y="335005"/>
                  </a:cubicBezTo>
                  <a:lnTo>
                    <a:pt x="288150" y="334148"/>
                  </a:lnTo>
                  <a:cubicBezTo>
                    <a:pt x="289960" y="327480"/>
                    <a:pt x="292627" y="322051"/>
                    <a:pt x="310343" y="314240"/>
                  </a:cubicBezTo>
                  <a:cubicBezTo>
                    <a:pt x="322440" y="308906"/>
                    <a:pt x="323964" y="307954"/>
                    <a:pt x="326059" y="306811"/>
                  </a:cubicBezTo>
                  <a:cubicBezTo>
                    <a:pt x="327298" y="306144"/>
                    <a:pt x="328631" y="305287"/>
                    <a:pt x="332251" y="303477"/>
                  </a:cubicBezTo>
                  <a:lnTo>
                    <a:pt x="332917" y="303096"/>
                  </a:lnTo>
                  <a:cubicBezTo>
                    <a:pt x="342061" y="298524"/>
                    <a:pt x="352348" y="293381"/>
                    <a:pt x="356539" y="285951"/>
                  </a:cubicBezTo>
                  <a:cubicBezTo>
                    <a:pt x="359492" y="280808"/>
                    <a:pt x="359397" y="279855"/>
                    <a:pt x="359111" y="272711"/>
                  </a:cubicBezTo>
                  <a:cubicBezTo>
                    <a:pt x="359016" y="269663"/>
                    <a:pt x="358825" y="265568"/>
                    <a:pt x="358825" y="259757"/>
                  </a:cubicBezTo>
                  <a:cubicBezTo>
                    <a:pt x="358825" y="258710"/>
                    <a:pt x="358825" y="257757"/>
                    <a:pt x="358825" y="256900"/>
                  </a:cubicBezTo>
                  <a:cubicBezTo>
                    <a:pt x="358159" y="258519"/>
                    <a:pt x="357492" y="260043"/>
                    <a:pt x="356825" y="261377"/>
                  </a:cubicBezTo>
                  <a:cubicBezTo>
                    <a:pt x="354634" y="265472"/>
                    <a:pt x="352825" y="268616"/>
                    <a:pt x="349872" y="273378"/>
                  </a:cubicBezTo>
                  <a:cubicBezTo>
                    <a:pt x="348253" y="276045"/>
                    <a:pt x="346348" y="279188"/>
                    <a:pt x="343871" y="283284"/>
                  </a:cubicBezTo>
                  <a:cubicBezTo>
                    <a:pt x="338632" y="292047"/>
                    <a:pt x="335870" y="293476"/>
                    <a:pt x="330536" y="295476"/>
                  </a:cubicBezTo>
                  <a:cubicBezTo>
                    <a:pt x="329012" y="296048"/>
                    <a:pt x="327298" y="296714"/>
                    <a:pt x="325202" y="297762"/>
                  </a:cubicBezTo>
                  <a:cubicBezTo>
                    <a:pt x="316439" y="302048"/>
                    <a:pt x="309010" y="304906"/>
                    <a:pt x="298913" y="305477"/>
                  </a:cubicBezTo>
                  <a:cubicBezTo>
                    <a:pt x="292913" y="305763"/>
                    <a:pt x="289769" y="307287"/>
                    <a:pt x="286531" y="308906"/>
                  </a:cubicBezTo>
                  <a:cubicBezTo>
                    <a:pt x="284911" y="309668"/>
                    <a:pt x="283388" y="310430"/>
                    <a:pt x="281673" y="311002"/>
                  </a:cubicBezTo>
                  <a:cubicBezTo>
                    <a:pt x="279292" y="311859"/>
                    <a:pt x="271767" y="317574"/>
                    <a:pt x="265766" y="322241"/>
                  </a:cubicBezTo>
                  <a:cubicBezTo>
                    <a:pt x="258051" y="328147"/>
                    <a:pt x="253193" y="331862"/>
                    <a:pt x="250717" y="332814"/>
                  </a:cubicBezTo>
                  <a:cubicBezTo>
                    <a:pt x="250621" y="333767"/>
                    <a:pt x="252812" y="339005"/>
                    <a:pt x="254050" y="341863"/>
                  </a:cubicBezTo>
                  <a:cubicBezTo>
                    <a:pt x="256336" y="347292"/>
                    <a:pt x="257670" y="350531"/>
                    <a:pt x="256813" y="352912"/>
                  </a:cubicBezTo>
                  <a:cubicBezTo>
                    <a:pt x="254717" y="358722"/>
                    <a:pt x="238239" y="360627"/>
                    <a:pt x="231667" y="359008"/>
                  </a:cubicBezTo>
                  <a:cubicBezTo>
                    <a:pt x="224428" y="357293"/>
                    <a:pt x="220332" y="351769"/>
                    <a:pt x="213760" y="339958"/>
                  </a:cubicBezTo>
                  <a:cubicBezTo>
                    <a:pt x="211569" y="335957"/>
                    <a:pt x="210997" y="332243"/>
                    <a:pt x="212236" y="328718"/>
                  </a:cubicBezTo>
                  <a:cubicBezTo>
                    <a:pt x="214426" y="322527"/>
                    <a:pt x="221570" y="318908"/>
                    <a:pt x="227476" y="316526"/>
                  </a:cubicBezTo>
                  <a:cubicBezTo>
                    <a:pt x="230333" y="315383"/>
                    <a:pt x="233286" y="312812"/>
                    <a:pt x="237001" y="309668"/>
                  </a:cubicBezTo>
                  <a:cubicBezTo>
                    <a:pt x="243001" y="304525"/>
                    <a:pt x="250431" y="298143"/>
                    <a:pt x="262528" y="293000"/>
                  </a:cubicBezTo>
                  <a:cubicBezTo>
                    <a:pt x="273481" y="288428"/>
                    <a:pt x="279768" y="270902"/>
                    <a:pt x="283864" y="259281"/>
                  </a:cubicBezTo>
                  <a:cubicBezTo>
                    <a:pt x="286912" y="250613"/>
                    <a:pt x="288436" y="246708"/>
                    <a:pt x="291103" y="245756"/>
                  </a:cubicBezTo>
                  <a:cubicBezTo>
                    <a:pt x="292150" y="245375"/>
                    <a:pt x="293198" y="245470"/>
                    <a:pt x="294151" y="246041"/>
                  </a:cubicBezTo>
                  <a:cubicBezTo>
                    <a:pt x="297294" y="247851"/>
                    <a:pt x="298818" y="251566"/>
                    <a:pt x="300628" y="255947"/>
                  </a:cubicBezTo>
                  <a:cubicBezTo>
                    <a:pt x="302628" y="260710"/>
                    <a:pt x="304914" y="266044"/>
                    <a:pt x="309486" y="269473"/>
                  </a:cubicBezTo>
                  <a:cubicBezTo>
                    <a:pt x="311867" y="271187"/>
                    <a:pt x="312534" y="271187"/>
                    <a:pt x="312629" y="271187"/>
                  </a:cubicBezTo>
                  <a:cubicBezTo>
                    <a:pt x="313201" y="271092"/>
                    <a:pt x="314344" y="269378"/>
                    <a:pt x="315201" y="267949"/>
                  </a:cubicBezTo>
                  <a:cubicBezTo>
                    <a:pt x="317296" y="264806"/>
                    <a:pt x="320535" y="259948"/>
                    <a:pt x="327012" y="255376"/>
                  </a:cubicBezTo>
                  <a:cubicBezTo>
                    <a:pt x="335203" y="249661"/>
                    <a:pt x="334346" y="247375"/>
                    <a:pt x="332822" y="243279"/>
                  </a:cubicBezTo>
                  <a:cubicBezTo>
                    <a:pt x="331965" y="241088"/>
                    <a:pt x="331013" y="238326"/>
                    <a:pt x="331298" y="234897"/>
                  </a:cubicBezTo>
                  <a:cubicBezTo>
                    <a:pt x="331584" y="231659"/>
                    <a:pt x="332155" y="228992"/>
                    <a:pt x="332727" y="226420"/>
                  </a:cubicBezTo>
                  <a:cubicBezTo>
                    <a:pt x="333775" y="221657"/>
                    <a:pt x="334918" y="216800"/>
                    <a:pt x="334060" y="207370"/>
                  </a:cubicBezTo>
                  <a:cubicBezTo>
                    <a:pt x="333489" y="200512"/>
                    <a:pt x="332727" y="198035"/>
                    <a:pt x="332251" y="197083"/>
                  </a:cubicBezTo>
                  <a:cubicBezTo>
                    <a:pt x="331965" y="197273"/>
                    <a:pt x="331584" y="197654"/>
                    <a:pt x="330917" y="198131"/>
                  </a:cubicBezTo>
                  <a:cubicBezTo>
                    <a:pt x="329679" y="199274"/>
                    <a:pt x="328536" y="202607"/>
                    <a:pt x="327202" y="206036"/>
                  </a:cubicBezTo>
                  <a:cubicBezTo>
                    <a:pt x="325583" y="210704"/>
                    <a:pt x="323488" y="216419"/>
                    <a:pt x="319868" y="221848"/>
                  </a:cubicBezTo>
                  <a:cubicBezTo>
                    <a:pt x="318725" y="223467"/>
                    <a:pt x="315392" y="228515"/>
                    <a:pt x="311391" y="227087"/>
                  </a:cubicBezTo>
                  <a:cubicBezTo>
                    <a:pt x="307295" y="225563"/>
                    <a:pt x="306914" y="218609"/>
                    <a:pt x="307390" y="214704"/>
                  </a:cubicBezTo>
                  <a:cubicBezTo>
                    <a:pt x="307962" y="210132"/>
                    <a:pt x="308248" y="203369"/>
                    <a:pt x="308152" y="198988"/>
                  </a:cubicBezTo>
                  <a:cubicBezTo>
                    <a:pt x="305771" y="202226"/>
                    <a:pt x="302533" y="205751"/>
                    <a:pt x="298532" y="206132"/>
                  </a:cubicBezTo>
                  <a:cubicBezTo>
                    <a:pt x="296151" y="206322"/>
                    <a:pt x="294151" y="205560"/>
                    <a:pt x="292150" y="203655"/>
                  </a:cubicBezTo>
                  <a:cubicBezTo>
                    <a:pt x="287197" y="198893"/>
                    <a:pt x="288817" y="194797"/>
                    <a:pt x="290436" y="190415"/>
                  </a:cubicBezTo>
                  <a:cubicBezTo>
                    <a:pt x="291484" y="187748"/>
                    <a:pt x="292531" y="184796"/>
                    <a:pt x="292913" y="180700"/>
                  </a:cubicBezTo>
                  <a:cubicBezTo>
                    <a:pt x="293008" y="179271"/>
                    <a:pt x="293198" y="178033"/>
                    <a:pt x="293293" y="176985"/>
                  </a:cubicBezTo>
                  <a:cubicBezTo>
                    <a:pt x="293389" y="176318"/>
                    <a:pt x="293484" y="175556"/>
                    <a:pt x="293484" y="174985"/>
                  </a:cubicBezTo>
                  <a:cubicBezTo>
                    <a:pt x="293389" y="174985"/>
                    <a:pt x="293389" y="174985"/>
                    <a:pt x="293293" y="174985"/>
                  </a:cubicBezTo>
                  <a:cubicBezTo>
                    <a:pt x="291865" y="174794"/>
                    <a:pt x="289579" y="174604"/>
                    <a:pt x="286150" y="173461"/>
                  </a:cubicBezTo>
                  <a:lnTo>
                    <a:pt x="282340" y="172223"/>
                  </a:lnTo>
                  <a:cubicBezTo>
                    <a:pt x="275863" y="170127"/>
                    <a:pt x="275767" y="170032"/>
                    <a:pt x="266623" y="170413"/>
                  </a:cubicBezTo>
                  <a:cubicBezTo>
                    <a:pt x="258051" y="170699"/>
                    <a:pt x="252907" y="165936"/>
                    <a:pt x="249193" y="162507"/>
                  </a:cubicBezTo>
                  <a:cubicBezTo>
                    <a:pt x="247859" y="161269"/>
                    <a:pt x="246526" y="160031"/>
                    <a:pt x="245573" y="159554"/>
                  </a:cubicBezTo>
                  <a:cubicBezTo>
                    <a:pt x="243954" y="158792"/>
                    <a:pt x="241382" y="157364"/>
                    <a:pt x="238239" y="155459"/>
                  </a:cubicBezTo>
                  <a:cubicBezTo>
                    <a:pt x="232810" y="152315"/>
                    <a:pt x="225475" y="147934"/>
                    <a:pt x="220427" y="146410"/>
                  </a:cubicBezTo>
                  <a:cubicBezTo>
                    <a:pt x="218617" y="145838"/>
                    <a:pt x="216998" y="145267"/>
                    <a:pt x="215284" y="144791"/>
                  </a:cubicBezTo>
                  <a:cubicBezTo>
                    <a:pt x="209188" y="142790"/>
                    <a:pt x="203568" y="140885"/>
                    <a:pt x="195281" y="140885"/>
                  </a:cubicBezTo>
                  <a:cubicBezTo>
                    <a:pt x="186899" y="140885"/>
                    <a:pt x="183375" y="136123"/>
                    <a:pt x="178993" y="130027"/>
                  </a:cubicBezTo>
                  <a:cubicBezTo>
                    <a:pt x="176707" y="126884"/>
                    <a:pt x="174136" y="123359"/>
                    <a:pt x="170326" y="119549"/>
                  </a:cubicBezTo>
                  <a:cubicBezTo>
                    <a:pt x="162134" y="111453"/>
                    <a:pt x="161753" y="111263"/>
                    <a:pt x="157753" y="109739"/>
                  </a:cubicBezTo>
                  <a:cubicBezTo>
                    <a:pt x="156324" y="109167"/>
                    <a:pt x="154419" y="108500"/>
                    <a:pt x="151847" y="107357"/>
                  </a:cubicBezTo>
                  <a:cubicBezTo>
                    <a:pt x="140703" y="102404"/>
                    <a:pt x="136036" y="97070"/>
                    <a:pt x="135940" y="89069"/>
                  </a:cubicBezTo>
                  <a:cubicBezTo>
                    <a:pt x="135940" y="85069"/>
                    <a:pt x="131845" y="80973"/>
                    <a:pt x="126701" y="75830"/>
                  </a:cubicBezTo>
                  <a:cubicBezTo>
                    <a:pt x="124606" y="73734"/>
                    <a:pt x="122320" y="71448"/>
                    <a:pt x="120129" y="68876"/>
                  </a:cubicBezTo>
                  <a:cubicBezTo>
                    <a:pt x="118319" y="66781"/>
                    <a:pt x="116890" y="65066"/>
                    <a:pt x="115652" y="63542"/>
                  </a:cubicBezTo>
                  <a:cubicBezTo>
                    <a:pt x="111652" y="58589"/>
                    <a:pt x="110699" y="57446"/>
                    <a:pt x="105746" y="57446"/>
                  </a:cubicBezTo>
                  <a:cubicBezTo>
                    <a:pt x="101936" y="57446"/>
                    <a:pt x="91744" y="72877"/>
                    <a:pt x="84601" y="87355"/>
                  </a:cubicBezTo>
                  <a:cubicBezTo>
                    <a:pt x="84505" y="87545"/>
                    <a:pt x="84410" y="87736"/>
                    <a:pt x="84220" y="87926"/>
                  </a:cubicBezTo>
                  <a:cubicBezTo>
                    <a:pt x="63646" y="111167"/>
                    <a:pt x="67265" y="121454"/>
                    <a:pt x="69837" y="128979"/>
                  </a:cubicBezTo>
                  <a:cubicBezTo>
                    <a:pt x="71456" y="133742"/>
                    <a:pt x="73171" y="138599"/>
                    <a:pt x="66979" y="143648"/>
                  </a:cubicBezTo>
                  <a:cubicBezTo>
                    <a:pt x="58597" y="150506"/>
                    <a:pt x="60693" y="164888"/>
                    <a:pt x="61836" y="172508"/>
                  </a:cubicBezTo>
                  <a:cubicBezTo>
                    <a:pt x="62503" y="177271"/>
                    <a:pt x="62884" y="179462"/>
                    <a:pt x="60883" y="180605"/>
                  </a:cubicBezTo>
                  <a:cubicBezTo>
                    <a:pt x="59645" y="182224"/>
                    <a:pt x="56216" y="193368"/>
                    <a:pt x="56597" y="196892"/>
                  </a:cubicBezTo>
                  <a:cubicBezTo>
                    <a:pt x="60502" y="195273"/>
                    <a:pt x="65551" y="196607"/>
                    <a:pt x="71075" y="200417"/>
                  </a:cubicBezTo>
                  <a:cubicBezTo>
                    <a:pt x="76981" y="204417"/>
                    <a:pt x="82981" y="211275"/>
                    <a:pt x="82410" y="216704"/>
                  </a:cubicBezTo>
                  <a:cubicBezTo>
                    <a:pt x="82124" y="219086"/>
                    <a:pt x="80600" y="221086"/>
                    <a:pt x="78124" y="222038"/>
                  </a:cubicBezTo>
                  <a:cubicBezTo>
                    <a:pt x="72409" y="224324"/>
                    <a:pt x="71171" y="229277"/>
                    <a:pt x="69456" y="236040"/>
                  </a:cubicBezTo>
                  <a:cubicBezTo>
                    <a:pt x="68408" y="239945"/>
                    <a:pt x="67265" y="244422"/>
                    <a:pt x="64979" y="248899"/>
                  </a:cubicBezTo>
                  <a:cubicBezTo>
                    <a:pt x="63931" y="250994"/>
                    <a:pt x="62598" y="253280"/>
                    <a:pt x="61169" y="255662"/>
                  </a:cubicBezTo>
                  <a:cubicBezTo>
                    <a:pt x="55168" y="266044"/>
                    <a:pt x="47644" y="278998"/>
                    <a:pt x="54692" y="283665"/>
                  </a:cubicBezTo>
                  <a:cubicBezTo>
                    <a:pt x="66884" y="291952"/>
                    <a:pt x="63931" y="300334"/>
                    <a:pt x="63836" y="300715"/>
                  </a:cubicBezTo>
                  <a:cubicBezTo>
                    <a:pt x="63646" y="301191"/>
                    <a:pt x="63265" y="301667"/>
                    <a:pt x="62788" y="301953"/>
                  </a:cubicBezTo>
                  <a:cubicBezTo>
                    <a:pt x="56502" y="305858"/>
                    <a:pt x="57645" y="308240"/>
                    <a:pt x="59645" y="312145"/>
                  </a:cubicBezTo>
                  <a:cubicBezTo>
                    <a:pt x="61169" y="315098"/>
                    <a:pt x="62979" y="318812"/>
                    <a:pt x="60312" y="322718"/>
                  </a:cubicBezTo>
                  <a:lnTo>
                    <a:pt x="58026" y="326147"/>
                  </a:lnTo>
                  <a:cubicBezTo>
                    <a:pt x="56311" y="328623"/>
                    <a:pt x="55835" y="329385"/>
                    <a:pt x="46596" y="344149"/>
                  </a:cubicBezTo>
                  <a:cubicBezTo>
                    <a:pt x="42881" y="350054"/>
                    <a:pt x="41738" y="354531"/>
                    <a:pt x="43167" y="357198"/>
                  </a:cubicBezTo>
                  <a:cubicBezTo>
                    <a:pt x="44310" y="359389"/>
                    <a:pt x="47167" y="360056"/>
                    <a:pt x="48691" y="360246"/>
                  </a:cubicBezTo>
                  <a:cubicBezTo>
                    <a:pt x="54216" y="354912"/>
                    <a:pt x="58312" y="352817"/>
                    <a:pt x="62312" y="353198"/>
                  </a:cubicBezTo>
                  <a:cubicBezTo>
                    <a:pt x="67837" y="353864"/>
                    <a:pt x="71837" y="359579"/>
                    <a:pt x="76409" y="367104"/>
                  </a:cubicBezTo>
                  <a:cubicBezTo>
                    <a:pt x="79171" y="371486"/>
                    <a:pt x="81648" y="375105"/>
                    <a:pt x="83648" y="377867"/>
                  </a:cubicBezTo>
                  <a:cubicBezTo>
                    <a:pt x="87553" y="383487"/>
                    <a:pt x="89173" y="385773"/>
                    <a:pt x="87744" y="387964"/>
                  </a:cubicBezTo>
                  <a:cubicBezTo>
                    <a:pt x="86506" y="389964"/>
                    <a:pt x="83934" y="389488"/>
                    <a:pt x="82981" y="389297"/>
                  </a:cubicBezTo>
                  <a:cubicBezTo>
                    <a:pt x="78219" y="388345"/>
                    <a:pt x="66217" y="394631"/>
                    <a:pt x="50692" y="410443"/>
                  </a:cubicBezTo>
                  <a:cubicBezTo>
                    <a:pt x="45834" y="415396"/>
                    <a:pt x="44596" y="419682"/>
                    <a:pt x="46977" y="423016"/>
                  </a:cubicBezTo>
                  <a:cubicBezTo>
                    <a:pt x="49930" y="427112"/>
                    <a:pt x="56883" y="428445"/>
                    <a:pt x="58597" y="427683"/>
                  </a:cubicBezTo>
                  <a:cubicBezTo>
                    <a:pt x="65074" y="424635"/>
                    <a:pt x="70789" y="426159"/>
                    <a:pt x="80314" y="430636"/>
                  </a:cubicBezTo>
                  <a:cubicBezTo>
                    <a:pt x="86125" y="433398"/>
                    <a:pt x="88601" y="440256"/>
                    <a:pt x="88887" y="445400"/>
                  </a:cubicBezTo>
                  <a:cubicBezTo>
                    <a:pt x="89173" y="450257"/>
                    <a:pt x="87839" y="454067"/>
                    <a:pt x="85267" y="455687"/>
                  </a:cubicBezTo>
                  <a:cubicBezTo>
                    <a:pt x="84220" y="456353"/>
                    <a:pt x="82029" y="457211"/>
                    <a:pt x="79076" y="455591"/>
                  </a:cubicBezTo>
                  <a:cubicBezTo>
                    <a:pt x="75742" y="453686"/>
                    <a:pt x="70885" y="451305"/>
                    <a:pt x="67837" y="452258"/>
                  </a:cubicBezTo>
                  <a:cubicBezTo>
                    <a:pt x="66408" y="452734"/>
                    <a:pt x="65265" y="453972"/>
                    <a:pt x="64312" y="455972"/>
                  </a:cubicBezTo>
                  <a:cubicBezTo>
                    <a:pt x="62693" y="459592"/>
                    <a:pt x="61169" y="463878"/>
                    <a:pt x="59455" y="468450"/>
                  </a:cubicBezTo>
                  <a:cubicBezTo>
                    <a:pt x="57645" y="473594"/>
                    <a:pt x="55740" y="478928"/>
                    <a:pt x="53454" y="483690"/>
                  </a:cubicBezTo>
                  <a:cubicBezTo>
                    <a:pt x="50120" y="490739"/>
                    <a:pt x="41738" y="496739"/>
                    <a:pt x="36690" y="495787"/>
                  </a:cubicBezTo>
                  <a:cubicBezTo>
                    <a:pt x="34213" y="495311"/>
                    <a:pt x="32594" y="493215"/>
                    <a:pt x="32404" y="490358"/>
                  </a:cubicBezTo>
                  <a:cubicBezTo>
                    <a:pt x="32213" y="486357"/>
                    <a:pt x="32308" y="481595"/>
                    <a:pt x="32499" y="475499"/>
                  </a:cubicBezTo>
                  <a:cubicBezTo>
                    <a:pt x="32594" y="470355"/>
                    <a:pt x="32785" y="464354"/>
                    <a:pt x="32689" y="457592"/>
                  </a:cubicBezTo>
                  <a:cubicBezTo>
                    <a:pt x="32689" y="453877"/>
                    <a:pt x="32499" y="451686"/>
                    <a:pt x="32404" y="450543"/>
                  </a:cubicBezTo>
                  <a:cubicBezTo>
                    <a:pt x="31356" y="451496"/>
                    <a:pt x="29737" y="453115"/>
                    <a:pt x="28308" y="454544"/>
                  </a:cubicBezTo>
                  <a:lnTo>
                    <a:pt x="26403" y="456449"/>
                  </a:lnTo>
                  <a:cubicBezTo>
                    <a:pt x="22117" y="460735"/>
                    <a:pt x="22212" y="465212"/>
                    <a:pt x="22402" y="470831"/>
                  </a:cubicBezTo>
                  <a:cubicBezTo>
                    <a:pt x="22498" y="475403"/>
                    <a:pt x="22688" y="480547"/>
                    <a:pt x="20307" y="486167"/>
                  </a:cubicBezTo>
                  <a:cubicBezTo>
                    <a:pt x="18402" y="490643"/>
                    <a:pt x="14878" y="494358"/>
                    <a:pt x="11830" y="497597"/>
                  </a:cubicBezTo>
                  <a:cubicBezTo>
                    <a:pt x="9925" y="499502"/>
                    <a:pt x="6877" y="502835"/>
                    <a:pt x="7162" y="503788"/>
                  </a:cubicBezTo>
                  <a:cubicBezTo>
                    <a:pt x="7162" y="503883"/>
                    <a:pt x="7639" y="505217"/>
                    <a:pt x="13639" y="506645"/>
                  </a:cubicBezTo>
                  <a:cubicBezTo>
                    <a:pt x="20021" y="508169"/>
                    <a:pt x="24688" y="511313"/>
                    <a:pt x="27355" y="515980"/>
                  </a:cubicBezTo>
                  <a:cubicBezTo>
                    <a:pt x="31832" y="523790"/>
                    <a:pt x="29356" y="532649"/>
                    <a:pt x="29260" y="533030"/>
                  </a:cubicBezTo>
                  <a:close/>
                </a:path>
              </a:pathLst>
            </a:custGeom>
            <a:solidFill>
              <a:schemeClr val="accent3"/>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03" name="Google Shape;103;p14"/>
            <p:cNvSpPr/>
            <p:nvPr/>
          </p:nvSpPr>
          <p:spPr>
            <a:xfrm>
              <a:off x="2252824" y="4250967"/>
              <a:ext cx="1568768" cy="1877378"/>
            </a:xfrm>
            <a:custGeom>
              <a:avLst/>
              <a:gdLst/>
              <a:ahLst/>
              <a:cxnLst/>
              <a:rect l="l" t="t" r="r" b="b"/>
              <a:pathLst>
                <a:path w="1162050" h="1390650" extrusionOk="0">
                  <a:moveTo>
                    <a:pt x="322743" y="7144"/>
                  </a:moveTo>
                  <a:lnTo>
                    <a:pt x="287976" y="175641"/>
                  </a:lnTo>
                  <a:cubicBezTo>
                    <a:pt x="287881" y="176213"/>
                    <a:pt x="287500" y="176689"/>
                    <a:pt x="287119" y="177070"/>
                  </a:cubicBezTo>
                  <a:lnTo>
                    <a:pt x="284452" y="190309"/>
                  </a:lnTo>
                  <a:cubicBezTo>
                    <a:pt x="284357" y="190976"/>
                    <a:pt x="281118" y="209836"/>
                    <a:pt x="268831" y="209836"/>
                  </a:cubicBezTo>
                  <a:cubicBezTo>
                    <a:pt x="268640" y="209836"/>
                    <a:pt x="268545" y="209836"/>
                    <a:pt x="268450" y="209836"/>
                  </a:cubicBezTo>
                  <a:cubicBezTo>
                    <a:pt x="258735" y="209359"/>
                    <a:pt x="251400" y="213836"/>
                    <a:pt x="249114" y="216979"/>
                  </a:cubicBezTo>
                  <a:cubicBezTo>
                    <a:pt x="247114" y="219742"/>
                    <a:pt x="243399" y="218980"/>
                    <a:pt x="239494" y="218218"/>
                  </a:cubicBezTo>
                  <a:cubicBezTo>
                    <a:pt x="234922" y="217265"/>
                    <a:pt x="229207" y="216027"/>
                    <a:pt x="224730" y="219646"/>
                  </a:cubicBezTo>
                  <a:cubicBezTo>
                    <a:pt x="222254" y="221551"/>
                    <a:pt x="220158" y="222028"/>
                    <a:pt x="218444" y="220980"/>
                  </a:cubicBezTo>
                  <a:cubicBezTo>
                    <a:pt x="215205" y="218980"/>
                    <a:pt x="215681" y="213265"/>
                    <a:pt x="217872" y="202692"/>
                  </a:cubicBezTo>
                  <a:cubicBezTo>
                    <a:pt x="218063" y="201549"/>
                    <a:pt x="218348" y="200596"/>
                    <a:pt x="218444" y="199930"/>
                  </a:cubicBezTo>
                  <a:cubicBezTo>
                    <a:pt x="217015" y="197072"/>
                    <a:pt x="209681" y="183261"/>
                    <a:pt x="198060" y="182118"/>
                  </a:cubicBezTo>
                  <a:cubicBezTo>
                    <a:pt x="188440" y="181165"/>
                    <a:pt x="178248" y="188595"/>
                    <a:pt x="167390" y="204216"/>
                  </a:cubicBezTo>
                  <a:lnTo>
                    <a:pt x="167390" y="204216"/>
                  </a:lnTo>
                  <a:cubicBezTo>
                    <a:pt x="167390" y="204216"/>
                    <a:pt x="164627" y="210121"/>
                    <a:pt x="170247" y="223266"/>
                  </a:cubicBezTo>
                  <a:cubicBezTo>
                    <a:pt x="174343" y="232981"/>
                    <a:pt x="172438" y="237077"/>
                    <a:pt x="169771" y="240697"/>
                  </a:cubicBezTo>
                  <a:cubicBezTo>
                    <a:pt x="168628" y="242316"/>
                    <a:pt x="168247" y="242888"/>
                    <a:pt x="168628" y="244316"/>
                  </a:cubicBezTo>
                  <a:cubicBezTo>
                    <a:pt x="169200" y="246412"/>
                    <a:pt x="170533" y="248412"/>
                    <a:pt x="171867" y="250603"/>
                  </a:cubicBezTo>
                  <a:cubicBezTo>
                    <a:pt x="174534" y="254794"/>
                    <a:pt x="177581" y="259461"/>
                    <a:pt x="175486" y="265557"/>
                  </a:cubicBezTo>
                  <a:cubicBezTo>
                    <a:pt x="174914" y="267271"/>
                    <a:pt x="174057" y="269176"/>
                    <a:pt x="173105" y="271272"/>
                  </a:cubicBezTo>
                  <a:cubicBezTo>
                    <a:pt x="169866" y="278416"/>
                    <a:pt x="165866" y="287464"/>
                    <a:pt x="168819" y="296608"/>
                  </a:cubicBezTo>
                  <a:cubicBezTo>
                    <a:pt x="171104" y="303657"/>
                    <a:pt x="168152" y="310324"/>
                    <a:pt x="164723" y="318040"/>
                  </a:cubicBezTo>
                  <a:cubicBezTo>
                    <a:pt x="161198" y="326136"/>
                    <a:pt x="157198" y="335375"/>
                    <a:pt x="157484" y="347758"/>
                  </a:cubicBezTo>
                  <a:cubicBezTo>
                    <a:pt x="157865" y="363760"/>
                    <a:pt x="153578" y="373380"/>
                    <a:pt x="150150" y="381095"/>
                  </a:cubicBezTo>
                  <a:cubicBezTo>
                    <a:pt x="148149" y="385572"/>
                    <a:pt x="146530" y="389096"/>
                    <a:pt x="146435" y="392716"/>
                  </a:cubicBezTo>
                  <a:cubicBezTo>
                    <a:pt x="145959" y="403765"/>
                    <a:pt x="136243" y="424910"/>
                    <a:pt x="135576" y="426530"/>
                  </a:cubicBezTo>
                  <a:cubicBezTo>
                    <a:pt x="135290" y="427577"/>
                    <a:pt x="132814" y="437007"/>
                    <a:pt x="129671" y="449104"/>
                  </a:cubicBezTo>
                  <a:cubicBezTo>
                    <a:pt x="127480" y="457771"/>
                    <a:pt x="135195" y="463296"/>
                    <a:pt x="140244" y="467011"/>
                  </a:cubicBezTo>
                  <a:cubicBezTo>
                    <a:pt x="141768" y="468154"/>
                    <a:pt x="143006" y="469011"/>
                    <a:pt x="143863" y="469868"/>
                  </a:cubicBezTo>
                  <a:cubicBezTo>
                    <a:pt x="146435" y="472535"/>
                    <a:pt x="146530" y="477107"/>
                    <a:pt x="146625" y="482441"/>
                  </a:cubicBezTo>
                  <a:cubicBezTo>
                    <a:pt x="146720" y="485584"/>
                    <a:pt x="146816" y="488823"/>
                    <a:pt x="147387" y="491680"/>
                  </a:cubicBezTo>
                  <a:cubicBezTo>
                    <a:pt x="148435" y="496253"/>
                    <a:pt x="151769" y="499967"/>
                    <a:pt x="155293" y="503968"/>
                  </a:cubicBezTo>
                  <a:cubicBezTo>
                    <a:pt x="156912" y="505873"/>
                    <a:pt x="158531" y="507682"/>
                    <a:pt x="159960" y="509588"/>
                  </a:cubicBezTo>
                  <a:cubicBezTo>
                    <a:pt x="163961" y="515017"/>
                    <a:pt x="160722" y="520446"/>
                    <a:pt x="158341" y="524351"/>
                  </a:cubicBezTo>
                  <a:cubicBezTo>
                    <a:pt x="157293" y="526066"/>
                    <a:pt x="156341" y="527685"/>
                    <a:pt x="156055" y="529019"/>
                  </a:cubicBezTo>
                  <a:cubicBezTo>
                    <a:pt x="155484" y="531114"/>
                    <a:pt x="160818" y="537496"/>
                    <a:pt x="164056" y="541401"/>
                  </a:cubicBezTo>
                  <a:cubicBezTo>
                    <a:pt x="166913" y="544925"/>
                    <a:pt x="169676" y="548164"/>
                    <a:pt x="171104" y="550926"/>
                  </a:cubicBezTo>
                  <a:cubicBezTo>
                    <a:pt x="172343" y="553307"/>
                    <a:pt x="172724" y="556165"/>
                    <a:pt x="173010" y="559117"/>
                  </a:cubicBezTo>
                  <a:cubicBezTo>
                    <a:pt x="173771" y="565690"/>
                    <a:pt x="174629" y="573881"/>
                    <a:pt x="186535" y="583121"/>
                  </a:cubicBezTo>
                  <a:cubicBezTo>
                    <a:pt x="203204" y="595884"/>
                    <a:pt x="200251" y="612648"/>
                    <a:pt x="199013" y="619697"/>
                  </a:cubicBezTo>
                  <a:cubicBezTo>
                    <a:pt x="198822" y="620744"/>
                    <a:pt x="198632" y="621506"/>
                    <a:pt x="198632" y="622078"/>
                  </a:cubicBezTo>
                  <a:cubicBezTo>
                    <a:pt x="197775" y="637413"/>
                    <a:pt x="189107" y="646366"/>
                    <a:pt x="172819" y="648938"/>
                  </a:cubicBezTo>
                  <a:cubicBezTo>
                    <a:pt x="157008" y="651415"/>
                    <a:pt x="150530" y="655415"/>
                    <a:pt x="144339" y="659225"/>
                  </a:cubicBezTo>
                  <a:cubicBezTo>
                    <a:pt x="141672" y="660940"/>
                    <a:pt x="139101" y="662464"/>
                    <a:pt x="135957" y="663797"/>
                  </a:cubicBezTo>
                  <a:cubicBezTo>
                    <a:pt x="131766" y="665607"/>
                    <a:pt x="130337" y="668560"/>
                    <a:pt x="128337" y="672560"/>
                  </a:cubicBezTo>
                  <a:cubicBezTo>
                    <a:pt x="126146" y="676942"/>
                    <a:pt x="123384" y="682466"/>
                    <a:pt x="116050" y="687133"/>
                  </a:cubicBezTo>
                  <a:cubicBezTo>
                    <a:pt x="104239" y="694754"/>
                    <a:pt x="101001" y="705040"/>
                    <a:pt x="103953" y="711327"/>
                  </a:cubicBezTo>
                  <a:cubicBezTo>
                    <a:pt x="107763" y="719423"/>
                    <a:pt x="106239" y="740855"/>
                    <a:pt x="105953" y="743807"/>
                  </a:cubicBezTo>
                  <a:cubicBezTo>
                    <a:pt x="105953" y="744093"/>
                    <a:pt x="101477" y="776478"/>
                    <a:pt x="88237" y="778573"/>
                  </a:cubicBezTo>
                  <a:cubicBezTo>
                    <a:pt x="83475" y="779336"/>
                    <a:pt x="79569" y="781717"/>
                    <a:pt x="77474" y="785050"/>
                  </a:cubicBezTo>
                  <a:cubicBezTo>
                    <a:pt x="76236" y="787051"/>
                    <a:pt x="75759" y="789337"/>
                    <a:pt x="76331" y="791051"/>
                  </a:cubicBezTo>
                  <a:cubicBezTo>
                    <a:pt x="79379" y="801053"/>
                    <a:pt x="73187" y="808958"/>
                    <a:pt x="57471" y="815054"/>
                  </a:cubicBezTo>
                  <a:cubicBezTo>
                    <a:pt x="53185" y="816769"/>
                    <a:pt x="50709" y="818769"/>
                    <a:pt x="50232" y="821150"/>
                  </a:cubicBezTo>
                  <a:cubicBezTo>
                    <a:pt x="49280" y="825913"/>
                    <a:pt x="55566" y="832104"/>
                    <a:pt x="58900" y="835533"/>
                  </a:cubicBezTo>
                  <a:lnTo>
                    <a:pt x="60234" y="836866"/>
                  </a:lnTo>
                  <a:cubicBezTo>
                    <a:pt x="64901" y="841724"/>
                    <a:pt x="67092" y="846296"/>
                    <a:pt x="66901" y="850773"/>
                  </a:cubicBezTo>
                  <a:cubicBezTo>
                    <a:pt x="66711" y="854964"/>
                    <a:pt x="64520" y="858869"/>
                    <a:pt x="60329" y="862489"/>
                  </a:cubicBezTo>
                  <a:cubicBezTo>
                    <a:pt x="57852" y="864680"/>
                    <a:pt x="56423" y="866489"/>
                    <a:pt x="56423" y="867823"/>
                  </a:cubicBezTo>
                  <a:cubicBezTo>
                    <a:pt x="56328" y="869251"/>
                    <a:pt x="57852" y="870775"/>
                    <a:pt x="59662" y="872490"/>
                  </a:cubicBezTo>
                  <a:cubicBezTo>
                    <a:pt x="60995" y="873728"/>
                    <a:pt x="62424" y="875252"/>
                    <a:pt x="63472" y="876967"/>
                  </a:cubicBezTo>
                  <a:cubicBezTo>
                    <a:pt x="65186" y="879729"/>
                    <a:pt x="72616" y="883444"/>
                    <a:pt x="78521" y="886397"/>
                  </a:cubicBezTo>
                  <a:cubicBezTo>
                    <a:pt x="84903" y="889635"/>
                    <a:pt x="88904" y="891635"/>
                    <a:pt x="90713" y="893826"/>
                  </a:cubicBezTo>
                  <a:cubicBezTo>
                    <a:pt x="95286" y="899255"/>
                    <a:pt x="92428" y="922115"/>
                    <a:pt x="88332" y="929735"/>
                  </a:cubicBezTo>
                  <a:cubicBezTo>
                    <a:pt x="84141" y="937450"/>
                    <a:pt x="65186" y="948690"/>
                    <a:pt x="62805" y="950119"/>
                  </a:cubicBezTo>
                  <a:lnTo>
                    <a:pt x="33849" y="970026"/>
                  </a:lnTo>
                  <a:cubicBezTo>
                    <a:pt x="33278" y="970407"/>
                    <a:pt x="32516" y="970597"/>
                    <a:pt x="31849" y="970407"/>
                  </a:cubicBezTo>
                  <a:cubicBezTo>
                    <a:pt x="25944" y="968978"/>
                    <a:pt x="19943" y="968026"/>
                    <a:pt x="17561" y="968216"/>
                  </a:cubicBezTo>
                  <a:cubicBezTo>
                    <a:pt x="17561" y="971740"/>
                    <a:pt x="15371" y="974312"/>
                    <a:pt x="9751" y="981170"/>
                  </a:cubicBezTo>
                  <a:lnTo>
                    <a:pt x="8989" y="982123"/>
                  </a:lnTo>
                  <a:cubicBezTo>
                    <a:pt x="7560" y="983837"/>
                    <a:pt x="6989" y="985456"/>
                    <a:pt x="7179" y="987266"/>
                  </a:cubicBezTo>
                  <a:cubicBezTo>
                    <a:pt x="7655" y="990886"/>
                    <a:pt x="11275" y="993648"/>
                    <a:pt x="11275" y="993743"/>
                  </a:cubicBezTo>
                  <a:lnTo>
                    <a:pt x="680216" y="1348169"/>
                  </a:lnTo>
                  <a:lnTo>
                    <a:pt x="1004828" y="1383792"/>
                  </a:lnTo>
                  <a:lnTo>
                    <a:pt x="1163990" y="149542"/>
                  </a:lnTo>
                  <a:cubicBezTo>
                    <a:pt x="874145" y="112776"/>
                    <a:pt x="574964" y="65722"/>
                    <a:pt x="322743" y="7144"/>
                  </a:cubicBezTo>
                  <a:close/>
                </a:path>
              </a:pathLst>
            </a:custGeom>
            <a:solidFill>
              <a:srgbClr val="002B8B"/>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04" name="Google Shape;104;p14"/>
            <p:cNvSpPr/>
            <p:nvPr/>
          </p:nvSpPr>
          <p:spPr>
            <a:xfrm>
              <a:off x="2980101" y="708957"/>
              <a:ext cx="2301716" cy="1568768"/>
            </a:xfrm>
            <a:custGeom>
              <a:avLst/>
              <a:gdLst/>
              <a:ahLst/>
              <a:cxnLst/>
              <a:rect l="l" t="t" r="r" b="b"/>
              <a:pathLst>
                <a:path w="1704975" h="1162050" extrusionOk="0">
                  <a:moveTo>
                    <a:pt x="15333" y="204502"/>
                  </a:moveTo>
                  <a:cubicBezTo>
                    <a:pt x="15143" y="204788"/>
                    <a:pt x="-3431" y="236220"/>
                    <a:pt x="16000" y="248221"/>
                  </a:cubicBezTo>
                  <a:cubicBezTo>
                    <a:pt x="24096" y="253270"/>
                    <a:pt x="28097" y="257365"/>
                    <a:pt x="28954" y="261556"/>
                  </a:cubicBezTo>
                  <a:cubicBezTo>
                    <a:pt x="29716" y="265462"/>
                    <a:pt x="27621" y="268510"/>
                    <a:pt x="25906" y="270891"/>
                  </a:cubicBezTo>
                  <a:cubicBezTo>
                    <a:pt x="24763" y="272415"/>
                    <a:pt x="23811" y="273939"/>
                    <a:pt x="23620" y="275368"/>
                  </a:cubicBezTo>
                  <a:cubicBezTo>
                    <a:pt x="23335" y="277463"/>
                    <a:pt x="22763" y="280321"/>
                    <a:pt x="22096" y="283655"/>
                  </a:cubicBezTo>
                  <a:cubicBezTo>
                    <a:pt x="20953" y="289465"/>
                    <a:pt x="18572" y="301561"/>
                    <a:pt x="19715" y="303752"/>
                  </a:cubicBezTo>
                  <a:cubicBezTo>
                    <a:pt x="22001" y="306229"/>
                    <a:pt x="30288" y="309372"/>
                    <a:pt x="33812" y="308515"/>
                  </a:cubicBezTo>
                  <a:cubicBezTo>
                    <a:pt x="36384" y="307943"/>
                    <a:pt x="37527" y="308896"/>
                    <a:pt x="38098" y="309753"/>
                  </a:cubicBezTo>
                  <a:cubicBezTo>
                    <a:pt x="39622" y="312134"/>
                    <a:pt x="37622" y="314801"/>
                    <a:pt x="34193" y="319373"/>
                  </a:cubicBezTo>
                  <a:cubicBezTo>
                    <a:pt x="33526" y="320230"/>
                    <a:pt x="32860" y="321183"/>
                    <a:pt x="32288" y="322040"/>
                  </a:cubicBezTo>
                  <a:cubicBezTo>
                    <a:pt x="31335" y="323374"/>
                    <a:pt x="31716" y="324803"/>
                    <a:pt x="32478" y="327374"/>
                  </a:cubicBezTo>
                  <a:cubicBezTo>
                    <a:pt x="33336" y="330327"/>
                    <a:pt x="34574" y="334328"/>
                    <a:pt x="31907" y="338614"/>
                  </a:cubicBezTo>
                  <a:cubicBezTo>
                    <a:pt x="28859" y="343376"/>
                    <a:pt x="29716" y="344805"/>
                    <a:pt x="34764" y="348710"/>
                  </a:cubicBezTo>
                  <a:cubicBezTo>
                    <a:pt x="37241" y="350711"/>
                    <a:pt x="38384" y="352806"/>
                    <a:pt x="38193" y="354997"/>
                  </a:cubicBezTo>
                  <a:cubicBezTo>
                    <a:pt x="37717" y="359283"/>
                    <a:pt x="32478" y="361855"/>
                    <a:pt x="26478" y="364807"/>
                  </a:cubicBezTo>
                  <a:cubicBezTo>
                    <a:pt x="21334" y="367284"/>
                    <a:pt x="14952" y="370522"/>
                    <a:pt x="14762" y="373666"/>
                  </a:cubicBezTo>
                  <a:cubicBezTo>
                    <a:pt x="14667" y="375761"/>
                    <a:pt x="17143" y="378619"/>
                    <a:pt x="21810" y="381762"/>
                  </a:cubicBezTo>
                  <a:cubicBezTo>
                    <a:pt x="22191" y="382048"/>
                    <a:pt x="22477" y="382334"/>
                    <a:pt x="22668" y="382715"/>
                  </a:cubicBezTo>
                  <a:cubicBezTo>
                    <a:pt x="22763" y="383000"/>
                    <a:pt x="34955" y="408146"/>
                    <a:pt x="48480" y="417767"/>
                  </a:cubicBezTo>
                  <a:lnTo>
                    <a:pt x="50766" y="419386"/>
                  </a:lnTo>
                  <a:cubicBezTo>
                    <a:pt x="63244" y="428149"/>
                    <a:pt x="68388" y="431768"/>
                    <a:pt x="70483" y="446056"/>
                  </a:cubicBezTo>
                  <a:cubicBezTo>
                    <a:pt x="71340" y="452152"/>
                    <a:pt x="73912" y="454152"/>
                    <a:pt x="76770" y="456533"/>
                  </a:cubicBezTo>
                  <a:cubicBezTo>
                    <a:pt x="80103" y="459200"/>
                    <a:pt x="83723" y="462248"/>
                    <a:pt x="84961" y="470344"/>
                  </a:cubicBezTo>
                  <a:cubicBezTo>
                    <a:pt x="85818" y="475964"/>
                    <a:pt x="89152" y="477679"/>
                    <a:pt x="93438" y="479869"/>
                  </a:cubicBezTo>
                  <a:cubicBezTo>
                    <a:pt x="98296" y="482346"/>
                    <a:pt x="104297" y="485489"/>
                    <a:pt x="104964" y="495490"/>
                  </a:cubicBezTo>
                  <a:cubicBezTo>
                    <a:pt x="105154" y="498824"/>
                    <a:pt x="105249" y="501586"/>
                    <a:pt x="105345" y="504063"/>
                  </a:cubicBezTo>
                  <a:cubicBezTo>
                    <a:pt x="105726" y="513493"/>
                    <a:pt x="105821" y="516350"/>
                    <a:pt x="111345" y="520827"/>
                  </a:cubicBezTo>
                  <a:cubicBezTo>
                    <a:pt x="116298" y="524828"/>
                    <a:pt x="115918" y="530828"/>
                    <a:pt x="115727" y="534829"/>
                  </a:cubicBezTo>
                  <a:cubicBezTo>
                    <a:pt x="115727" y="535400"/>
                    <a:pt x="115632" y="536067"/>
                    <a:pt x="115632" y="536638"/>
                  </a:cubicBezTo>
                  <a:cubicBezTo>
                    <a:pt x="115822" y="536543"/>
                    <a:pt x="116013" y="536448"/>
                    <a:pt x="116203" y="536353"/>
                  </a:cubicBezTo>
                  <a:cubicBezTo>
                    <a:pt x="117822" y="535495"/>
                    <a:pt x="119346" y="534734"/>
                    <a:pt x="120680" y="533876"/>
                  </a:cubicBezTo>
                  <a:cubicBezTo>
                    <a:pt x="124490" y="531686"/>
                    <a:pt x="127728" y="529876"/>
                    <a:pt x="130967" y="531019"/>
                  </a:cubicBezTo>
                  <a:cubicBezTo>
                    <a:pt x="133253" y="531876"/>
                    <a:pt x="134968" y="534067"/>
                    <a:pt x="136396" y="538067"/>
                  </a:cubicBezTo>
                  <a:cubicBezTo>
                    <a:pt x="136872" y="539496"/>
                    <a:pt x="137349" y="540830"/>
                    <a:pt x="137730" y="542163"/>
                  </a:cubicBezTo>
                  <a:cubicBezTo>
                    <a:pt x="140397" y="550450"/>
                    <a:pt x="142206" y="555879"/>
                    <a:pt x="152493" y="556451"/>
                  </a:cubicBezTo>
                  <a:cubicBezTo>
                    <a:pt x="162304" y="556927"/>
                    <a:pt x="168495" y="559594"/>
                    <a:pt x="170877" y="564356"/>
                  </a:cubicBezTo>
                  <a:cubicBezTo>
                    <a:pt x="172972" y="568357"/>
                    <a:pt x="172020" y="573500"/>
                    <a:pt x="168114" y="579501"/>
                  </a:cubicBezTo>
                  <a:cubicBezTo>
                    <a:pt x="166781" y="581501"/>
                    <a:pt x="165638" y="583216"/>
                    <a:pt x="164590" y="584645"/>
                  </a:cubicBezTo>
                  <a:cubicBezTo>
                    <a:pt x="158970" y="592836"/>
                    <a:pt x="158780" y="593026"/>
                    <a:pt x="164971" y="599789"/>
                  </a:cubicBezTo>
                  <a:cubicBezTo>
                    <a:pt x="166971" y="601980"/>
                    <a:pt x="167733" y="604837"/>
                    <a:pt x="167257" y="608362"/>
                  </a:cubicBezTo>
                  <a:cubicBezTo>
                    <a:pt x="165447" y="621220"/>
                    <a:pt x="146207" y="639508"/>
                    <a:pt x="138682" y="644176"/>
                  </a:cubicBezTo>
                  <a:cubicBezTo>
                    <a:pt x="135634" y="646081"/>
                    <a:pt x="133920" y="648748"/>
                    <a:pt x="133729" y="651700"/>
                  </a:cubicBezTo>
                  <a:cubicBezTo>
                    <a:pt x="133539" y="655129"/>
                    <a:pt x="135348" y="658749"/>
                    <a:pt x="138492" y="661321"/>
                  </a:cubicBezTo>
                  <a:cubicBezTo>
                    <a:pt x="140873" y="663226"/>
                    <a:pt x="142111" y="665702"/>
                    <a:pt x="142302" y="668560"/>
                  </a:cubicBezTo>
                  <a:cubicBezTo>
                    <a:pt x="142587" y="675418"/>
                    <a:pt x="136110" y="682466"/>
                    <a:pt x="133253" y="685133"/>
                  </a:cubicBezTo>
                  <a:lnTo>
                    <a:pt x="131919" y="686371"/>
                  </a:lnTo>
                  <a:cubicBezTo>
                    <a:pt x="128300" y="689705"/>
                    <a:pt x="122394" y="695135"/>
                    <a:pt x="122204" y="701993"/>
                  </a:cubicBezTo>
                  <a:cubicBezTo>
                    <a:pt x="122109" y="706374"/>
                    <a:pt x="124395" y="710851"/>
                    <a:pt x="128967" y="715518"/>
                  </a:cubicBezTo>
                  <a:cubicBezTo>
                    <a:pt x="133920" y="720471"/>
                    <a:pt x="135729" y="725519"/>
                    <a:pt x="134491" y="730377"/>
                  </a:cubicBezTo>
                  <a:cubicBezTo>
                    <a:pt x="131538" y="741426"/>
                    <a:pt x="112869" y="746760"/>
                    <a:pt x="112012" y="746950"/>
                  </a:cubicBezTo>
                  <a:cubicBezTo>
                    <a:pt x="110107" y="747522"/>
                    <a:pt x="106583" y="749332"/>
                    <a:pt x="105154" y="752665"/>
                  </a:cubicBezTo>
                  <a:cubicBezTo>
                    <a:pt x="104011" y="755618"/>
                    <a:pt x="104678" y="759333"/>
                    <a:pt x="107345" y="763715"/>
                  </a:cubicBezTo>
                  <a:cubicBezTo>
                    <a:pt x="109440" y="767144"/>
                    <a:pt x="110012" y="770573"/>
                    <a:pt x="108964" y="773811"/>
                  </a:cubicBezTo>
                  <a:cubicBezTo>
                    <a:pt x="106678" y="780860"/>
                    <a:pt x="97344" y="784765"/>
                    <a:pt x="91724" y="787146"/>
                  </a:cubicBezTo>
                  <a:cubicBezTo>
                    <a:pt x="90486" y="787718"/>
                    <a:pt x="88962" y="788384"/>
                    <a:pt x="88581" y="788575"/>
                  </a:cubicBezTo>
                  <a:cubicBezTo>
                    <a:pt x="87438" y="789527"/>
                    <a:pt x="85152" y="795909"/>
                    <a:pt x="86866" y="800671"/>
                  </a:cubicBezTo>
                  <a:cubicBezTo>
                    <a:pt x="88104" y="804100"/>
                    <a:pt x="91248" y="805910"/>
                    <a:pt x="96296" y="806006"/>
                  </a:cubicBezTo>
                  <a:cubicBezTo>
                    <a:pt x="107916" y="806291"/>
                    <a:pt x="111345" y="811340"/>
                    <a:pt x="113822" y="814959"/>
                  </a:cubicBezTo>
                  <a:cubicBezTo>
                    <a:pt x="115441" y="817340"/>
                    <a:pt x="116489" y="818864"/>
                    <a:pt x="119346" y="819150"/>
                  </a:cubicBezTo>
                  <a:cubicBezTo>
                    <a:pt x="124585" y="819817"/>
                    <a:pt x="128014" y="817721"/>
                    <a:pt x="131919" y="815245"/>
                  </a:cubicBezTo>
                  <a:cubicBezTo>
                    <a:pt x="134301" y="813816"/>
                    <a:pt x="136682" y="812292"/>
                    <a:pt x="139730" y="811244"/>
                  </a:cubicBezTo>
                  <a:cubicBezTo>
                    <a:pt x="141825" y="810482"/>
                    <a:pt x="144778" y="809530"/>
                    <a:pt x="148207" y="808387"/>
                  </a:cubicBezTo>
                  <a:cubicBezTo>
                    <a:pt x="157637" y="805244"/>
                    <a:pt x="170686" y="800957"/>
                    <a:pt x="174972" y="798386"/>
                  </a:cubicBezTo>
                  <a:cubicBezTo>
                    <a:pt x="176115" y="797719"/>
                    <a:pt x="177830" y="796004"/>
                    <a:pt x="179735" y="794099"/>
                  </a:cubicBezTo>
                  <a:cubicBezTo>
                    <a:pt x="184688" y="789241"/>
                    <a:pt x="190212" y="783717"/>
                    <a:pt x="195642" y="785527"/>
                  </a:cubicBezTo>
                  <a:cubicBezTo>
                    <a:pt x="199356" y="786765"/>
                    <a:pt x="201643" y="791051"/>
                    <a:pt x="202881" y="798862"/>
                  </a:cubicBezTo>
                  <a:cubicBezTo>
                    <a:pt x="204405" y="809244"/>
                    <a:pt x="204881" y="815054"/>
                    <a:pt x="205167" y="818864"/>
                  </a:cubicBezTo>
                  <a:cubicBezTo>
                    <a:pt x="205548" y="824008"/>
                    <a:pt x="205643" y="824389"/>
                    <a:pt x="207548" y="827151"/>
                  </a:cubicBezTo>
                  <a:cubicBezTo>
                    <a:pt x="210120" y="830675"/>
                    <a:pt x="210024" y="837057"/>
                    <a:pt x="210024" y="844486"/>
                  </a:cubicBezTo>
                  <a:cubicBezTo>
                    <a:pt x="210024" y="850868"/>
                    <a:pt x="209929" y="857440"/>
                    <a:pt x="211644" y="862012"/>
                  </a:cubicBezTo>
                  <a:lnTo>
                    <a:pt x="212596" y="864775"/>
                  </a:lnTo>
                  <a:cubicBezTo>
                    <a:pt x="215835" y="873824"/>
                    <a:pt x="217454" y="877919"/>
                    <a:pt x="222407" y="879729"/>
                  </a:cubicBezTo>
                  <a:cubicBezTo>
                    <a:pt x="231456" y="883063"/>
                    <a:pt x="228693" y="895160"/>
                    <a:pt x="226884" y="903161"/>
                  </a:cubicBezTo>
                  <a:cubicBezTo>
                    <a:pt x="225264" y="910209"/>
                    <a:pt x="232789" y="923068"/>
                    <a:pt x="235932" y="924878"/>
                  </a:cubicBezTo>
                  <a:cubicBezTo>
                    <a:pt x="240981" y="927925"/>
                    <a:pt x="247172" y="932878"/>
                    <a:pt x="248315" y="939546"/>
                  </a:cubicBezTo>
                  <a:cubicBezTo>
                    <a:pt x="248982" y="943451"/>
                    <a:pt x="247839" y="947261"/>
                    <a:pt x="244791" y="950976"/>
                  </a:cubicBezTo>
                  <a:cubicBezTo>
                    <a:pt x="242314" y="954024"/>
                    <a:pt x="239076" y="956405"/>
                    <a:pt x="236028" y="958786"/>
                  </a:cubicBezTo>
                  <a:cubicBezTo>
                    <a:pt x="231456" y="962311"/>
                    <a:pt x="227074" y="965645"/>
                    <a:pt x="226693" y="969931"/>
                  </a:cubicBezTo>
                  <a:cubicBezTo>
                    <a:pt x="226407" y="973741"/>
                    <a:pt x="228979" y="978503"/>
                    <a:pt x="234599" y="984409"/>
                  </a:cubicBezTo>
                  <a:cubicBezTo>
                    <a:pt x="247362" y="997934"/>
                    <a:pt x="249363" y="998601"/>
                    <a:pt x="250887" y="998982"/>
                  </a:cubicBezTo>
                  <a:cubicBezTo>
                    <a:pt x="252411" y="999458"/>
                    <a:pt x="253744" y="999935"/>
                    <a:pt x="256697" y="1002602"/>
                  </a:cubicBezTo>
                  <a:cubicBezTo>
                    <a:pt x="260031" y="1005554"/>
                    <a:pt x="262221" y="1008888"/>
                    <a:pt x="263936" y="1011650"/>
                  </a:cubicBezTo>
                  <a:cubicBezTo>
                    <a:pt x="266984" y="1016222"/>
                    <a:pt x="267746" y="1016984"/>
                    <a:pt x="269651" y="1016413"/>
                  </a:cubicBezTo>
                  <a:cubicBezTo>
                    <a:pt x="273556" y="1015174"/>
                    <a:pt x="277747" y="1016413"/>
                    <a:pt x="280224" y="1019746"/>
                  </a:cubicBezTo>
                  <a:cubicBezTo>
                    <a:pt x="282891" y="1023175"/>
                    <a:pt x="282986" y="1027748"/>
                    <a:pt x="280605" y="1031653"/>
                  </a:cubicBezTo>
                  <a:cubicBezTo>
                    <a:pt x="279652" y="1033177"/>
                    <a:pt x="278128" y="1034701"/>
                    <a:pt x="276604" y="1036320"/>
                  </a:cubicBezTo>
                  <a:cubicBezTo>
                    <a:pt x="273556" y="1039463"/>
                    <a:pt x="270127" y="1043083"/>
                    <a:pt x="270699" y="1046512"/>
                  </a:cubicBezTo>
                  <a:cubicBezTo>
                    <a:pt x="271080" y="1049083"/>
                    <a:pt x="273937" y="1051846"/>
                    <a:pt x="279081" y="1054513"/>
                  </a:cubicBezTo>
                  <a:cubicBezTo>
                    <a:pt x="285462" y="1057942"/>
                    <a:pt x="288606" y="1060799"/>
                    <a:pt x="289272" y="1063943"/>
                  </a:cubicBezTo>
                  <a:cubicBezTo>
                    <a:pt x="290035" y="1067086"/>
                    <a:pt x="288129" y="1069658"/>
                    <a:pt x="286510" y="1071848"/>
                  </a:cubicBezTo>
                  <a:cubicBezTo>
                    <a:pt x="284605" y="1074420"/>
                    <a:pt x="283081" y="1076611"/>
                    <a:pt x="284129" y="1079945"/>
                  </a:cubicBezTo>
                  <a:cubicBezTo>
                    <a:pt x="284605" y="1081278"/>
                    <a:pt x="284986" y="1082612"/>
                    <a:pt x="285462" y="1084040"/>
                  </a:cubicBezTo>
                  <a:cubicBezTo>
                    <a:pt x="287272" y="1090041"/>
                    <a:pt x="289177" y="1096232"/>
                    <a:pt x="293844" y="1098518"/>
                  </a:cubicBezTo>
                  <a:cubicBezTo>
                    <a:pt x="297273" y="1100137"/>
                    <a:pt x="302322" y="1099661"/>
                    <a:pt x="308894" y="1096994"/>
                  </a:cubicBezTo>
                  <a:cubicBezTo>
                    <a:pt x="311752" y="1093946"/>
                    <a:pt x="325372" y="1079849"/>
                    <a:pt x="334611" y="1079849"/>
                  </a:cubicBezTo>
                  <a:cubicBezTo>
                    <a:pt x="334611" y="1079849"/>
                    <a:pt x="334707" y="1079849"/>
                    <a:pt x="334707" y="1079849"/>
                  </a:cubicBezTo>
                  <a:cubicBezTo>
                    <a:pt x="336326" y="1079849"/>
                    <a:pt x="337850" y="1079754"/>
                    <a:pt x="339279" y="1079754"/>
                  </a:cubicBezTo>
                  <a:cubicBezTo>
                    <a:pt x="346041" y="1079468"/>
                    <a:pt x="351852" y="1079183"/>
                    <a:pt x="357948" y="1086041"/>
                  </a:cubicBezTo>
                  <a:cubicBezTo>
                    <a:pt x="361853" y="1090422"/>
                    <a:pt x="364710" y="1092422"/>
                    <a:pt x="367092" y="1092422"/>
                  </a:cubicBezTo>
                  <a:cubicBezTo>
                    <a:pt x="367092" y="1092422"/>
                    <a:pt x="367092" y="1092422"/>
                    <a:pt x="367092" y="1092422"/>
                  </a:cubicBezTo>
                  <a:cubicBezTo>
                    <a:pt x="368902" y="1092422"/>
                    <a:pt x="370711" y="1091279"/>
                    <a:pt x="372807" y="1089089"/>
                  </a:cubicBezTo>
                  <a:cubicBezTo>
                    <a:pt x="377188" y="1084231"/>
                    <a:pt x="381665" y="1083469"/>
                    <a:pt x="384808" y="1083754"/>
                  </a:cubicBezTo>
                  <a:cubicBezTo>
                    <a:pt x="388237" y="1083945"/>
                    <a:pt x="391857" y="1085660"/>
                    <a:pt x="394810" y="1088327"/>
                  </a:cubicBezTo>
                  <a:cubicBezTo>
                    <a:pt x="396524" y="1089946"/>
                    <a:pt x="401001" y="1088898"/>
                    <a:pt x="405001" y="1087946"/>
                  </a:cubicBezTo>
                  <a:cubicBezTo>
                    <a:pt x="408430" y="1087088"/>
                    <a:pt x="411764" y="1086326"/>
                    <a:pt x="414336" y="1086898"/>
                  </a:cubicBezTo>
                  <a:cubicBezTo>
                    <a:pt x="417765" y="1087660"/>
                    <a:pt x="420241" y="1089946"/>
                    <a:pt x="422432" y="1092041"/>
                  </a:cubicBezTo>
                  <a:cubicBezTo>
                    <a:pt x="423765" y="1093279"/>
                    <a:pt x="425194" y="1094613"/>
                    <a:pt x="426242" y="1094804"/>
                  </a:cubicBezTo>
                  <a:cubicBezTo>
                    <a:pt x="427290" y="1094994"/>
                    <a:pt x="429861" y="1095089"/>
                    <a:pt x="432624" y="1095185"/>
                  </a:cubicBezTo>
                  <a:cubicBezTo>
                    <a:pt x="440815" y="1095470"/>
                    <a:pt x="447387" y="1095946"/>
                    <a:pt x="450626" y="1097852"/>
                  </a:cubicBezTo>
                  <a:cubicBezTo>
                    <a:pt x="454531" y="1100233"/>
                    <a:pt x="464437" y="1102424"/>
                    <a:pt x="467961" y="1100519"/>
                  </a:cubicBezTo>
                  <a:cubicBezTo>
                    <a:pt x="473200" y="1097661"/>
                    <a:pt x="484535" y="1096613"/>
                    <a:pt x="490631" y="1101471"/>
                  </a:cubicBezTo>
                  <a:cubicBezTo>
                    <a:pt x="493203" y="1103471"/>
                    <a:pt x="498727" y="1106138"/>
                    <a:pt x="502728" y="1104614"/>
                  </a:cubicBezTo>
                  <a:cubicBezTo>
                    <a:pt x="505490" y="1103471"/>
                    <a:pt x="507300" y="1100423"/>
                    <a:pt x="507966" y="1095470"/>
                  </a:cubicBezTo>
                  <a:cubicBezTo>
                    <a:pt x="509967" y="1081183"/>
                    <a:pt x="515491" y="1072134"/>
                    <a:pt x="522825" y="1071372"/>
                  </a:cubicBezTo>
                  <a:cubicBezTo>
                    <a:pt x="528160" y="1070800"/>
                    <a:pt x="532922" y="1074801"/>
                    <a:pt x="535494" y="1082135"/>
                  </a:cubicBezTo>
                  <a:cubicBezTo>
                    <a:pt x="538542" y="1090612"/>
                    <a:pt x="539304" y="1096613"/>
                    <a:pt x="539970" y="1101471"/>
                  </a:cubicBezTo>
                  <a:cubicBezTo>
                    <a:pt x="541209" y="1110615"/>
                    <a:pt x="541875" y="1114711"/>
                    <a:pt x="557496" y="1123379"/>
                  </a:cubicBezTo>
                  <a:cubicBezTo>
                    <a:pt x="559592" y="1120712"/>
                    <a:pt x="562449" y="1118711"/>
                    <a:pt x="564831" y="1117473"/>
                  </a:cubicBezTo>
                  <a:cubicBezTo>
                    <a:pt x="564736" y="1117283"/>
                    <a:pt x="564640" y="1117187"/>
                    <a:pt x="564545" y="1116997"/>
                  </a:cubicBezTo>
                  <a:cubicBezTo>
                    <a:pt x="562449" y="1113663"/>
                    <a:pt x="558830" y="1107948"/>
                    <a:pt x="560354" y="1101662"/>
                  </a:cubicBezTo>
                  <a:cubicBezTo>
                    <a:pt x="561402" y="1097471"/>
                    <a:pt x="564640" y="1093756"/>
                    <a:pt x="569974" y="1090708"/>
                  </a:cubicBezTo>
                  <a:cubicBezTo>
                    <a:pt x="572927" y="1088993"/>
                    <a:pt x="574546" y="1087183"/>
                    <a:pt x="574737" y="1085374"/>
                  </a:cubicBezTo>
                  <a:cubicBezTo>
                    <a:pt x="575213" y="1081564"/>
                    <a:pt x="570450" y="1076706"/>
                    <a:pt x="566545" y="1072801"/>
                  </a:cubicBezTo>
                  <a:cubicBezTo>
                    <a:pt x="562069" y="1068324"/>
                    <a:pt x="557782" y="1064038"/>
                    <a:pt x="561021" y="1060133"/>
                  </a:cubicBezTo>
                  <a:cubicBezTo>
                    <a:pt x="564259" y="1056323"/>
                    <a:pt x="568641" y="1055561"/>
                    <a:pt x="572260" y="1054989"/>
                  </a:cubicBezTo>
                  <a:cubicBezTo>
                    <a:pt x="574832" y="1054608"/>
                    <a:pt x="577023" y="1054227"/>
                    <a:pt x="578261" y="1052989"/>
                  </a:cubicBezTo>
                  <a:cubicBezTo>
                    <a:pt x="578356" y="1052894"/>
                    <a:pt x="580547" y="1050512"/>
                    <a:pt x="572736" y="1038225"/>
                  </a:cubicBezTo>
                  <a:cubicBezTo>
                    <a:pt x="570927" y="1035368"/>
                    <a:pt x="572165" y="1029843"/>
                    <a:pt x="573403" y="1026604"/>
                  </a:cubicBezTo>
                  <a:cubicBezTo>
                    <a:pt x="575308" y="1021556"/>
                    <a:pt x="578452" y="1018127"/>
                    <a:pt x="582261" y="1016984"/>
                  </a:cubicBezTo>
                  <a:cubicBezTo>
                    <a:pt x="582643" y="1016889"/>
                    <a:pt x="583023" y="1016889"/>
                    <a:pt x="583404" y="1016984"/>
                  </a:cubicBezTo>
                  <a:cubicBezTo>
                    <a:pt x="585976" y="1017556"/>
                    <a:pt x="846390" y="1072229"/>
                    <a:pt x="1074895" y="1101281"/>
                  </a:cubicBezTo>
                  <a:cubicBezTo>
                    <a:pt x="1296922" y="1129570"/>
                    <a:pt x="1588673" y="1158145"/>
                    <a:pt x="1620677" y="1161193"/>
                  </a:cubicBezTo>
                  <a:lnTo>
                    <a:pt x="1641441" y="958024"/>
                  </a:lnTo>
                  <a:lnTo>
                    <a:pt x="1641441" y="958024"/>
                  </a:lnTo>
                  <a:cubicBezTo>
                    <a:pt x="1641441" y="958024"/>
                    <a:pt x="1641441" y="958024"/>
                    <a:pt x="1641441" y="958024"/>
                  </a:cubicBezTo>
                  <a:lnTo>
                    <a:pt x="1707069" y="316230"/>
                  </a:lnTo>
                  <a:cubicBezTo>
                    <a:pt x="1080705" y="275177"/>
                    <a:pt x="299560" y="72390"/>
                    <a:pt x="60577" y="7144"/>
                  </a:cubicBezTo>
                  <a:lnTo>
                    <a:pt x="15714" y="203930"/>
                  </a:lnTo>
                  <a:cubicBezTo>
                    <a:pt x="15524" y="204121"/>
                    <a:pt x="15429" y="204311"/>
                    <a:pt x="15333" y="204502"/>
                  </a:cubicBezTo>
                  <a:close/>
                </a:path>
              </a:pathLst>
            </a:custGeom>
            <a:solidFill>
              <a:srgbClr val="002A8B"/>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05" name="Google Shape;105;p14"/>
            <p:cNvSpPr/>
            <p:nvPr/>
          </p:nvSpPr>
          <p:spPr>
            <a:xfrm>
              <a:off x="9703621" y="4934761"/>
              <a:ext cx="1195864" cy="900113"/>
            </a:xfrm>
            <a:custGeom>
              <a:avLst/>
              <a:gdLst/>
              <a:ahLst/>
              <a:cxnLst/>
              <a:rect l="l" t="t" r="r" b="b"/>
              <a:pathLst>
                <a:path w="885825" h="666750" extrusionOk="0">
                  <a:moveTo>
                    <a:pt x="474608" y="53510"/>
                  </a:moveTo>
                  <a:cubicBezTo>
                    <a:pt x="468227" y="54272"/>
                    <a:pt x="462893" y="52748"/>
                    <a:pt x="458702" y="49129"/>
                  </a:cubicBezTo>
                  <a:cubicBezTo>
                    <a:pt x="455368" y="46367"/>
                    <a:pt x="453177" y="40366"/>
                    <a:pt x="450891" y="34079"/>
                  </a:cubicBezTo>
                  <a:cubicBezTo>
                    <a:pt x="450320" y="32460"/>
                    <a:pt x="449653" y="30936"/>
                    <a:pt x="449177" y="29412"/>
                  </a:cubicBezTo>
                  <a:cubicBezTo>
                    <a:pt x="446510" y="22745"/>
                    <a:pt x="439271" y="15220"/>
                    <a:pt x="432413" y="11886"/>
                  </a:cubicBezTo>
                  <a:cubicBezTo>
                    <a:pt x="427269" y="9410"/>
                    <a:pt x="419459" y="15791"/>
                    <a:pt x="416982" y="18458"/>
                  </a:cubicBezTo>
                  <a:cubicBezTo>
                    <a:pt x="416221" y="19220"/>
                    <a:pt x="415077" y="19411"/>
                    <a:pt x="414125" y="18935"/>
                  </a:cubicBezTo>
                  <a:cubicBezTo>
                    <a:pt x="411744" y="17697"/>
                    <a:pt x="400409" y="11886"/>
                    <a:pt x="396980" y="7219"/>
                  </a:cubicBezTo>
                  <a:cubicBezTo>
                    <a:pt x="387931" y="6266"/>
                    <a:pt x="313350" y="14363"/>
                    <a:pt x="175333" y="31508"/>
                  </a:cubicBezTo>
                  <a:cubicBezTo>
                    <a:pt x="163713" y="32936"/>
                    <a:pt x="156093" y="33889"/>
                    <a:pt x="154378" y="34079"/>
                  </a:cubicBezTo>
                  <a:cubicBezTo>
                    <a:pt x="147330" y="34841"/>
                    <a:pt x="83798" y="70084"/>
                    <a:pt x="42650" y="93801"/>
                  </a:cubicBezTo>
                  <a:cubicBezTo>
                    <a:pt x="41412" y="95039"/>
                    <a:pt x="26743" y="109994"/>
                    <a:pt x="15694" y="124472"/>
                  </a:cubicBezTo>
                  <a:cubicBezTo>
                    <a:pt x="8932" y="133330"/>
                    <a:pt x="6074" y="140759"/>
                    <a:pt x="7503" y="145712"/>
                  </a:cubicBezTo>
                  <a:cubicBezTo>
                    <a:pt x="8360" y="148665"/>
                    <a:pt x="10741" y="150856"/>
                    <a:pt x="14646" y="152380"/>
                  </a:cubicBezTo>
                  <a:cubicBezTo>
                    <a:pt x="18361" y="153809"/>
                    <a:pt x="21885" y="154856"/>
                    <a:pt x="25029" y="155714"/>
                  </a:cubicBezTo>
                  <a:cubicBezTo>
                    <a:pt x="32363" y="157904"/>
                    <a:pt x="38650" y="159714"/>
                    <a:pt x="43126" y="165524"/>
                  </a:cubicBezTo>
                  <a:cubicBezTo>
                    <a:pt x="48651" y="172668"/>
                    <a:pt x="59890" y="183527"/>
                    <a:pt x="65224" y="186098"/>
                  </a:cubicBezTo>
                  <a:cubicBezTo>
                    <a:pt x="66082" y="186479"/>
                    <a:pt x="67415" y="187241"/>
                    <a:pt x="69034" y="188003"/>
                  </a:cubicBezTo>
                  <a:cubicBezTo>
                    <a:pt x="76463" y="191814"/>
                    <a:pt x="93704" y="200672"/>
                    <a:pt x="100467" y="200291"/>
                  </a:cubicBezTo>
                  <a:cubicBezTo>
                    <a:pt x="110659" y="199814"/>
                    <a:pt x="125898" y="212673"/>
                    <a:pt x="127041" y="225246"/>
                  </a:cubicBezTo>
                  <a:cubicBezTo>
                    <a:pt x="127994" y="236009"/>
                    <a:pt x="129137" y="243058"/>
                    <a:pt x="140948" y="251916"/>
                  </a:cubicBezTo>
                  <a:cubicBezTo>
                    <a:pt x="152378" y="260489"/>
                    <a:pt x="156474" y="269537"/>
                    <a:pt x="158855" y="274967"/>
                  </a:cubicBezTo>
                  <a:cubicBezTo>
                    <a:pt x="159236" y="275729"/>
                    <a:pt x="159522" y="276491"/>
                    <a:pt x="159807" y="277157"/>
                  </a:cubicBezTo>
                  <a:cubicBezTo>
                    <a:pt x="160283" y="278110"/>
                    <a:pt x="161046" y="279920"/>
                    <a:pt x="162188" y="282491"/>
                  </a:cubicBezTo>
                  <a:cubicBezTo>
                    <a:pt x="165427" y="290016"/>
                    <a:pt x="175238" y="312781"/>
                    <a:pt x="179810" y="314876"/>
                  </a:cubicBezTo>
                  <a:cubicBezTo>
                    <a:pt x="182763" y="316305"/>
                    <a:pt x="187430" y="320210"/>
                    <a:pt x="192764" y="324878"/>
                  </a:cubicBezTo>
                  <a:cubicBezTo>
                    <a:pt x="198669" y="330021"/>
                    <a:pt x="207623" y="337736"/>
                    <a:pt x="210576" y="337736"/>
                  </a:cubicBezTo>
                  <a:cubicBezTo>
                    <a:pt x="215910" y="337736"/>
                    <a:pt x="225815" y="346595"/>
                    <a:pt x="237246" y="357167"/>
                  </a:cubicBezTo>
                  <a:cubicBezTo>
                    <a:pt x="239913" y="359644"/>
                    <a:pt x="242103" y="361739"/>
                    <a:pt x="243151" y="362501"/>
                  </a:cubicBezTo>
                  <a:cubicBezTo>
                    <a:pt x="247342" y="365645"/>
                    <a:pt x="281251" y="383456"/>
                    <a:pt x="283537" y="384218"/>
                  </a:cubicBezTo>
                  <a:cubicBezTo>
                    <a:pt x="283918" y="384314"/>
                    <a:pt x="284775" y="384504"/>
                    <a:pt x="286014" y="384695"/>
                  </a:cubicBezTo>
                  <a:cubicBezTo>
                    <a:pt x="299349" y="387266"/>
                    <a:pt x="313160" y="390981"/>
                    <a:pt x="314303" y="398601"/>
                  </a:cubicBezTo>
                  <a:cubicBezTo>
                    <a:pt x="314970" y="402792"/>
                    <a:pt x="314208" y="406697"/>
                    <a:pt x="313636" y="409936"/>
                  </a:cubicBezTo>
                  <a:cubicBezTo>
                    <a:pt x="313350" y="411746"/>
                    <a:pt x="312779" y="414794"/>
                    <a:pt x="313350" y="415175"/>
                  </a:cubicBezTo>
                  <a:lnTo>
                    <a:pt x="314493" y="416032"/>
                  </a:lnTo>
                  <a:cubicBezTo>
                    <a:pt x="317923" y="418508"/>
                    <a:pt x="323066" y="422128"/>
                    <a:pt x="324018" y="429462"/>
                  </a:cubicBezTo>
                  <a:cubicBezTo>
                    <a:pt x="324685" y="434320"/>
                    <a:pt x="325733" y="435939"/>
                    <a:pt x="328305" y="439844"/>
                  </a:cubicBezTo>
                  <a:cubicBezTo>
                    <a:pt x="329067" y="441083"/>
                    <a:pt x="330019" y="442511"/>
                    <a:pt x="331162" y="444226"/>
                  </a:cubicBezTo>
                  <a:cubicBezTo>
                    <a:pt x="332782" y="446893"/>
                    <a:pt x="333639" y="450227"/>
                    <a:pt x="334496" y="453846"/>
                  </a:cubicBezTo>
                  <a:cubicBezTo>
                    <a:pt x="336401" y="461371"/>
                    <a:pt x="338401" y="469181"/>
                    <a:pt x="347450" y="472896"/>
                  </a:cubicBezTo>
                  <a:cubicBezTo>
                    <a:pt x="359451" y="477754"/>
                    <a:pt x="368024" y="476516"/>
                    <a:pt x="372596" y="475754"/>
                  </a:cubicBezTo>
                  <a:cubicBezTo>
                    <a:pt x="373453" y="475658"/>
                    <a:pt x="374120" y="475563"/>
                    <a:pt x="374596" y="475468"/>
                  </a:cubicBezTo>
                  <a:lnTo>
                    <a:pt x="375930" y="475277"/>
                  </a:lnTo>
                  <a:cubicBezTo>
                    <a:pt x="381835" y="474611"/>
                    <a:pt x="397456" y="472801"/>
                    <a:pt x="402028" y="484231"/>
                  </a:cubicBezTo>
                  <a:cubicBezTo>
                    <a:pt x="405647" y="493565"/>
                    <a:pt x="407553" y="503948"/>
                    <a:pt x="408315" y="508329"/>
                  </a:cubicBezTo>
                  <a:lnTo>
                    <a:pt x="408600" y="510044"/>
                  </a:lnTo>
                  <a:cubicBezTo>
                    <a:pt x="408696" y="510329"/>
                    <a:pt x="408696" y="510806"/>
                    <a:pt x="408791" y="511282"/>
                  </a:cubicBezTo>
                  <a:cubicBezTo>
                    <a:pt x="409267" y="514520"/>
                    <a:pt x="410125" y="520616"/>
                    <a:pt x="419650" y="524807"/>
                  </a:cubicBezTo>
                  <a:cubicBezTo>
                    <a:pt x="425174" y="527284"/>
                    <a:pt x="428317" y="529951"/>
                    <a:pt x="429555" y="533094"/>
                  </a:cubicBezTo>
                  <a:cubicBezTo>
                    <a:pt x="431080" y="537190"/>
                    <a:pt x="429079" y="541190"/>
                    <a:pt x="426983" y="545381"/>
                  </a:cubicBezTo>
                  <a:cubicBezTo>
                    <a:pt x="425269" y="548906"/>
                    <a:pt x="422793" y="553764"/>
                    <a:pt x="424031" y="556907"/>
                  </a:cubicBezTo>
                  <a:cubicBezTo>
                    <a:pt x="424602" y="558526"/>
                    <a:pt x="426126" y="559764"/>
                    <a:pt x="428603" y="560812"/>
                  </a:cubicBezTo>
                  <a:cubicBezTo>
                    <a:pt x="430222" y="561479"/>
                    <a:pt x="431746" y="562050"/>
                    <a:pt x="433270" y="562622"/>
                  </a:cubicBezTo>
                  <a:cubicBezTo>
                    <a:pt x="441366" y="565670"/>
                    <a:pt x="449748" y="568813"/>
                    <a:pt x="450034" y="580052"/>
                  </a:cubicBezTo>
                  <a:cubicBezTo>
                    <a:pt x="450130" y="583196"/>
                    <a:pt x="450034" y="586339"/>
                    <a:pt x="449844" y="589482"/>
                  </a:cubicBezTo>
                  <a:cubicBezTo>
                    <a:pt x="449463" y="596912"/>
                    <a:pt x="449177" y="603960"/>
                    <a:pt x="452796" y="606437"/>
                  </a:cubicBezTo>
                  <a:cubicBezTo>
                    <a:pt x="458988" y="610723"/>
                    <a:pt x="462226" y="611294"/>
                    <a:pt x="473085" y="613390"/>
                  </a:cubicBezTo>
                  <a:cubicBezTo>
                    <a:pt x="484705" y="615581"/>
                    <a:pt x="485372" y="629106"/>
                    <a:pt x="485848" y="636345"/>
                  </a:cubicBezTo>
                  <a:cubicBezTo>
                    <a:pt x="485848" y="637298"/>
                    <a:pt x="485943" y="638250"/>
                    <a:pt x="486039" y="639012"/>
                  </a:cubicBezTo>
                  <a:cubicBezTo>
                    <a:pt x="486229" y="641393"/>
                    <a:pt x="486039" y="643965"/>
                    <a:pt x="485753" y="646537"/>
                  </a:cubicBezTo>
                  <a:cubicBezTo>
                    <a:pt x="485467" y="650061"/>
                    <a:pt x="485086" y="654348"/>
                    <a:pt x="486420" y="655490"/>
                  </a:cubicBezTo>
                  <a:cubicBezTo>
                    <a:pt x="488706" y="657491"/>
                    <a:pt x="498326" y="661777"/>
                    <a:pt x="504327" y="664158"/>
                  </a:cubicBezTo>
                  <a:cubicBezTo>
                    <a:pt x="506803" y="663968"/>
                    <a:pt x="508137" y="662253"/>
                    <a:pt x="509946" y="659396"/>
                  </a:cubicBezTo>
                  <a:cubicBezTo>
                    <a:pt x="510709" y="658253"/>
                    <a:pt x="511471" y="657110"/>
                    <a:pt x="512232" y="656157"/>
                  </a:cubicBezTo>
                  <a:cubicBezTo>
                    <a:pt x="514423" y="653585"/>
                    <a:pt x="517852" y="643203"/>
                    <a:pt x="518709" y="638250"/>
                  </a:cubicBezTo>
                  <a:cubicBezTo>
                    <a:pt x="519567" y="633488"/>
                    <a:pt x="523472" y="630249"/>
                    <a:pt x="527663" y="626820"/>
                  </a:cubicBezTo>
                  <a:lnTo>
                    <a:pt x="529377" y="625391"/>
                  </a:lnTo>
                  <a:cubicBezTo>
                    <a:pt x="530997" y="624058"/>
                    <a:pt x="530901" y="623201"/>
                    <a:pt x="528520" y="619772"/>
                  </a:cubicBezTo>
                  <a:cubicBezTo>
                    <a:pt x="527949" y="618914"/>
                    <a:pt x="527282" y="617962"/>
                    <a:pt x="526901" y="617105"/>
                  </a:cubicBezTo>
                  <a:cubicBezTo>
                    <a:pt x="526520" y="616343"/>
                    <a:pt x="526044" y="615581"/>
                    <a:pt x="525568" y="614723"/>
                  </a:cubicBezTo>
                  <a:cubicBezTo>
                    <a:pt x="523472" y="611199"/>
                    <a:pt x="520519" y="606341"/>
                    <a:pt x="519376" y="599007"/>
                  </a:cubicBezTo>
                  <a:cubicBezTo>
                    <a:pt x="518138" y="591482"/>
                    <a:pt x="523853" y="583767"/>
                    <a:pt x="527187" y="581386"/>
                  </a:cubicBezTo>
                  <a:cubicBezTo>
                    <a:pt x="528616" y="580338"/>
                    <a:pt x="529854" y="580148"/>
                    <a:pt x="530997" y="580719"/>
                  </a:cubicBezTo>
                  <a:cubicBezTo>
                    <a:pt x="531664" y="581005"/>
                    <a:pt x="532235" y="581862"/>
                    <a:pt x="532425" y="582624"/>
                  </a:cubicBezTo>
                  <a:cubicBezTo>
                    <a:pt x="533473" y="584053"/>
                    <a:pt x="539379" y="587863"/>
                    <a:pt x="544618" y="590911"/>
                  </a:cubicBezTo>
                  <a:cubicBezTo>
                    <a:pt x="557667" y="589577"/>
                    <a:pt x="558334" y="590816"/>
                    <a:pt x="559000" y="592149"/>
                  </a:cubicBezTo>
                  <a:cubicBezTo>
                    <a:pt x="559476" y="593006"/>
                    <a:pt x="559190" y="594435"/>
                    <a:pt x="558524" y="595197"/>
                  </a:cubicBezTo>
                  <a:cubicBezTo>
                    <a:pt x="557762" y="596721"/>
                    <a:pt x="558047" y="603770"/>
                    <a:pt x="559762" y="605103"/>
                  </a:cubicBezTo>
                  <a:cubicBezTo>
                    <a:pt x="560905" y="606056"/>
                    <a:pt x="565953" y="605389"/>
                    <a:pt x="568906" y="605103"/>
                  </a:cubicBezTo>
                  <a:cubicBezTo>
                    <a:pt x="571573" y="604817"/>
                    <a:pt x="574049" y="604532"/>
                    <a:pt x="576050" y="604627"/>
                  </a:cubicBezTo>
                  <a:cubicBezTo>
                    <a:pt x="577764" y="604341"/>
                    <a:pt x="580527" y="595959"/>
                    <a:pt x="581479" y="593292"/>
                  </a:cubicBezTo>
                  <a:cubicBezTo>
                    <a:pt x="582241" y="591006"/>
                    <a:pt x="582908" y="589006"/>
                    <a:pt x="583480" y="587768"/>
                  </a:cubicBezTo>
                  <a:cubicBezTo>
                    <a:pt x="584813" y="585006"/>
                    <a:pt x="579765" y="574528"/>
                    <a:pt x="577384" y="572242"/>
                  </a:cubicBezTo>
                  <a:cubicBezTo>
                    <a:pt x="576431" y="571480"/>
                    <a:pt x="571573" y="571575"/>
                    <a:pt x="569192" y="571575"/>
                  </a:cubicBezTo>
                  <a:cubicBezTo>
                    <a:pt x="565573" y="571575"/>
                    <a:pt x="563381" y="571480"/>
                    <a:pt x="561953" y="570908"/>
                  </a:cubicBezTo>
                  <a:cubicBezTo>
                    <a:pt x="560524" y="570337"/>
                    <a:pt x="559572" y="569003"/>
                    <a:pt x="559286" y="567289"/>
                  </a:cubicBezTo>
                  <a:cubicBezTo>
                    <a:pt x="558619" y="563860"/>
                    <a:pt x="560524" y="559383"/>
                    <a:pt x="564334" y="555383"/>
                  </a:cubicBezTo>
                  <a:cubicBezTo>
                    <a:pt x="569858" y="549668"/>
                    <a:pt x="578336" y="551192"/>
                    <a:pt x="595291" y="554335"/>
                  </a:cubicBezTo>
                  <a:lnTo>
                    <a:pt x="597481" y="554716"/>
                  </a:lnTo>
                  <a:cubicBezTo>
                    <a:pt x="611864" y="557383"/>
                    <a:pt x="613674" y="555383"/>
                    <a:pt x="615864" y="553001"/>
                  </a:cubicBezTo>
                  <a:cubicBezTo>
                    <a:pt x="616246" y="552620"/>
                    <a:pt x="616722" y="552144"/>
                    <a:pt x="617103" y="551668"/>
                  </a:cubicBezTo>
                  <a:cubicBezTo>
                    <a:pt x="618912" y="550049"/>
                    <a:pt x="622056" y="546334"/>
                    <a:pt x="624818" y="543191"/>
                  </a:cubicBezTo>
                  <a:cubicBezTo>
                    <a:pt x="628152" y="539285"/>
                    <a:pt x="630247" y="536904"/>
                    <a:pt x="631390" y="535952"/>
                  </a:cubicBezTo>
                  <a:cubicBezTo>
                    <a:pt x="632914" y="534714"/>
                    <a:pt x="636533" y="533285"/>
                    <a:pt x="642249" y="531094"/>
                  </a:cubicBezTo>
                  <a:cubicBezTo>
                    <a:pt x="645392" y="529856"/>
                    <a:pt x="648630" y="528617"/>
                    <a:pt x="651202" y="527570"/>
                  </a:cubicBezTo>
                  <a:cubicBezTo>
                    <a:pt x="653869" y="526427"/>
                    <a:pt x="656917" y="524617"/>
                    <a:pt x="660251" y="522807"/>
                  </a:cubicBezTo>
                  <a:cubicBezTo>
                    <a:pt x="664537" y="520331"/>
                    <a:pt x="669014" y="517854"/>
                    <a:pt x="672824" y="516425"/>
                  </a:cubicBezTo>
                  <a:cubicBezTo>
                    <a:pt x="679301" y="513949"/>
                    <a:pt x="684254" y="511758"/>
                    <a:pt x="690350" y="506519"/>
                  </a:cubicBezTo>
                  <a:cubicBezTo>
                    <a:pt x="692540" y="504614"/>
                    <a:pt x="692160" y="503281"/>
                    <a:pt x="692064" y="502900"/>
                  </a:cubicBezTo>
                  <a:cubicBezTo>
                    <a:pt x="691493" y="500995"/>
                    <a:pt x="688921" y="499185"/>
                    <a:pt x="686921" y="498804"/>
                  </a:cubicBezTo>
                  <a:cubicBezTo>
                    <a:pt x="682635" y="497947"/>
                    <a:pt x="677681" y="496614"/>
                    <a:pt x="673490" y="491565"/>
                  </a:cubicBezTo>
                  <a:cubicBezTo>
                    <a:pt x="671681" y="489374"/>
                    <a:pt x="671300" y="486517"/>
                    <a:pt x="672443" y="483564"/>
                  </a:cubicBezTo>
                  <a:cubicBezTo>
                    <a:pt x="674157" y="479183"/>
                    <a:pt x="678730" y="475468"/>
                    <a:pt x="683111" y="474801"/>
                  </a:cubicBezTo>
                  <a:cubicBezTo>
                    <a:pt x="688921" y="473944"/>
                    <a:pt x="702447" y="467753"/>
                    <a:pt x="704066" y="465276"/>
                  </a:cubicBezTo>
                  <a:cubicBezTo>
                    <a:pt x="706352" y="461657"/>
                    <a:pt x="711496" y="454037"/>
                    <a:pt x="714258" y="450227"/>
                  </a:cubicBezTo>
                  <a:cubicBezTo>
                    <a:pt x="716163" y="447655"/>
                    <a:pt x="719782" y="445940"/>
                    <a:pt x="723592" y="444131"/>
                  </a:cubicBezTo>
                  <a:cubicBezTo>
                    <a:pt x="726355" y="442797"/>
                    <a:pt x="729212" y="441464"/>
                    <a:pt x="731212" y="439844"/>
                  </a:cubicBezTo>
                  <a:cubicBezTo>
                    <a:pt x="733212" y="438225"/>
                    <a:pt x="732355" y="434796"/>
                    <a:pt x="730831" y="430129"/>
                  </a:cubicBezTo>
                  <a:cubicBezTo>
                    <a:pt x="730164" y="428224"/>
                    <a:pt x="729593" y="426319"/>
                    <a:pt x="729402" y="424700"/>
                  </a:cubicBezTo>
                  <a:cubicBezTo>
                    <a:pt x="729117" y="421747"/>
                    <a:pt x="729784" y="419175"/>
                    <a:pt x="731498" y="416984"/>
                  </a:cubicBezTo>
                  <a:cubicBezTo>
                    <a:pt x="733498" y="414413"/>
                    <a:pt x="736927" y="412889"/>
                    <a:pt x="741308" y="412412"/>
                  </a:cubicBezTo>
                  <a:cubicBezTo>
                    <a:pt x="746071" y="411936"/>
                    <a:pt x="749310" y="412698"/>
                    <a:pt x="753025" y="413556"/>
                  </a:cubicBezTo>
                  <a:cubicBezTo>
                    <a:pt x="755024" y="414032"/>
                    <a:pt x="757311" y="414603"/>
                    <a:pt x="760264" y="414984"/>
                  </a:cubicBezTo>
                  <a:cubicBezTo>
                    <a:pt x="765121" y="415651"/>
                    <a:pt x="767407" y="411269"/>
                    <a:pt x="769312" y="407078"/>
                  </a:cubicBezTo>
                  <a:cubicBezTo>
                    <a:pt x="769503" y="406507"/>
                    <a:pt x="769693" y="406031"/>
                    <a:pt x="769883" y="405745"/>
                  </a:cubicBezTo>
                  <a:cubicBezTo>
                    <a:pt x="771408" y="402697"/>
                    <a:pt x="776837" y="397839"/>
                    <a:pt x="780933" y="396601"/>
                  </a:cubicBezTo>
                  <a:cubicBezTo>
                    <a:pt x="781980" y="396315"/>
                    <a:pt x="782362" y="392315"/>
                    <a:pt x="782552" y="390410"/>
                  </a:cubicBezTo>
                  <a:cubicBezTo>
                    <a:pt x="782647" y="389172"/>
                    <a:pt x="782838" y="387933"/>
                    <a:pt x="783028" y="386981"/>
                  </a:cubicBezTo>
                  <a:lnTo>
                    <a:pt x="783219" y="385933"/>
                  </a:lnTo>
                  <a:cubicBezTo>
                    <a:pt x="783981" y="382599"/>
                    <a:pt x="785124" y="377551"/>
                    <a:pt x="782456" y="374598"/>
                  </a:cubicBezTo>
                  <a:cubicBezTo>
                    <a:pt x="780837" y="372884"/>
                    <a:pt x="779028" y="372026"/>
                    <a:pt x="777313" y="371169"/>
                  </a:cubicBezTo>
                  <a:cubicBezTo>
                    <a:pt x="775218" y="370122"/>
                    <a:pt x="773027" y="369074"/>
                    <a:pt x="771884" y="366597"/>
                  </a:cubicBezTo>
                  <a:cubicBezTo>
                    <a:pt x="770455" y="363549"/>
                    <a:pt x="771979" y="358787"/>
                    <a:pt x="773980" y="355643"/>
                  </a:cubicBezTo>
                  <a:cubicBezTo>
                    <a:pt x="775599" y="352976"/>
                    <a:pt x="777504" y="351643"/>
                    <a:pt x="779504" y="351643"/>
                  </a:cubicBezTo>
                  <a:cubicBezTo>
                    <a:pt x="781409" y="351643"/>
                    <a:pt x="784457" y="353167"/>
                    <a:pt x="791029" y="356501"/>
                  </a:cubicBezTo>
                  <a:cubicBezTo>
                    <a:pt x="794458" y="358310"/>
                    <a:pt x="798364" y="360311"/>
                    <a:pt x="799792" y="360597"/>
                  </a:cubicBezTo>
                  <a:cubicBezTo>
                    <a:pt x="799983" y="359930"/>
                    <a:pt x="800364" y="355834"/>
                    <a:pt x="800650" y="353834"/>
                  </a:cubicBezTo>
                  <a:cubicBezTo>
                    <a:pt x="800745" y="352310"/>
                    <a:pt x="800935" y="350881"/>
                    <a:pt x="801126" y="349833"/>
                  </a:cubicBezTo>
                  <a:cubicBezTo>
                    <a:pt x="801412" y="348595"/>
                    <a:pt x="799507" y="346976"/>
                    <a:pt x="797982" y="345642"/>
                  </a:cubicBezTo>
                  <a:cubicBezTo>
                    <a:pt x="797030" y="344880"/>
                    <a:pt x="796172" y="344118"/>
                    <a:pt x="795506" y="343261"/>
                  </a:cubicBezTo>
                  <a:cubicBezTo>
                    <a:pt x="793030" y="339832"/>
                    <a:pt x="794934" y="330402"/>
                    <a:pt x="798744" y="327164"/>
                  </a:cubicBezTo>
                  <a:cubicBezTo>
                    <a:pt x="800840" y="325068"/>
                    <a:pt x="804269" y="308685"/>
                    <a:pt x="805412" y="303256"/>
                  </a:cubicBezTo>
                  <a:lnTo>
                    <a:pt x="806174" y="299827"/>
                  </a:lnTo>
                  <a:cubicBezTo>
                    <a:pt x="807603" y="293636"/>
                    <a:pt x="813603" y="279253"/>
                    <a:pt x="819890" y="274205"/>
                  </a:cubicBezTo>
                  <a:cubicBezTo>
                    <a:pt x="825510" y="269728"/>
                    <a:pt x="835797" y="258012"/>
                    <a:pt x="836940" y="256393"/>
                  </a:cubicBezTo>
                  <a:cubicBezTo>
                    <a:pt x="837130" y="256107"/>
                    <a:pt x="837607" y="255059"/>
                    <a:pt x="837892" y="254202"/>
                  </a:cubicBezTo>
                  <a:cubicBezTo>
                    <a:pt x="839512" y="250202"/>
                    <a:pt x="841893" y="244106"/>
                    <a:pt x="847036" y="242867"/>
                  </a:cubicBezTo>
                  <a:cubicBezTo>
                    <a:pt x="851227" y="241820"/>
                    <a:pt x="856466" y="236772"/>
                    <a:pt x="860276" y="233057"/>
                  </a:cubicBezTo>
                  <a:lnTo>
                    <a:pt x="861324" y="232009"/>
                  </a:lnTo>
                  <a:cubicBezTo>
                    <a:pt x="864562" y="228866"/>
                    <a:pt x="874278" y="221055"/>
                    <a:pt x="878849" y="217531"/>
                  </a:cubicBezTo>
                  <a:lnTo>
                    <a:pt x="660156" y="32555"/>
                  </a:lnTo>
                  <a:cubicBezTo>
                    <a:pt x="645011" y="34175"/>
                    <a:pt x="480228" y="52843"/>
                    <a:pt x="474608" y="53510"/>
                  </a:cubicBezTo>
                  <a:close/>
                </a:path>
              </a:pathLst>
            </a:custGeom>
            <a:solidFill>
              <a:schemeClr val="accent3"/>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06" name="Google Shape;106;p14"/>
            <p:cNvSpPr/>
            <p:nvPr/>
          </p:nvSpPr>
          <p:spPr>
            <a:xfrm>
              <a:off x="8570661" y="5102782"/>
              <a:ext cx="874395" cy="1440180"/>
            </a:xfrm>
            <a:custGeom>
              <a:avLst/>
              <a:gdLst/>
              <a:ahLst/>
              <a:cxnLst/>
              <a:rect l="l" t="t" r="r" b="b"/>
              <a:pathLst>
                <a:path w="647700" h="1066800" extrusionOk="0">
                  <a:moveTo>
                    <a:pt x="207109" y="1000125"/>
                  </a:moveTo>
                  <a:cubicBezTo>
                    <a:pt x="200061" y="995744"/>
                    <a:pt x="203489" y="983456"/>
                    <a:pt x="205775" y="975360"/>
                  </a:cubicBezTo>
                  <a:lnTo>
                    <a:pt x="206442" y="972883"/>
                  </a:lnTo>
                  <a:cubicBezTo>
                    <a:pt x="208061" y="966597"/>
                    <a:pt x="208252" y="964692"/>
                    <a:pt x="201870" y="953167"/>
                  </a:cubicBezTo>
                  <a:cubicBezTo>
                    <a:pt x="198632" y="947452"/>
                    <a:pt x="194821" y="944880"/>
                    <a:pt x="190726" y="942118"/>
                  </a:cubicBezTo>
                  <a:cubicBezTo>
                    <a:pt x="187011" y="939641"/>
                    <a:pt x="183106" y="936974"/>
                    <a:pt x="180058" y="932021"/>
                  </a:cubicBezTo>
                  <a:lnTo>
                    <a:pt x="177581" y="928021"/>
                  </a:lnTo>
                  <a:cubicBezTo>
                    <a:pt x="173771" y="921639"/>
                    <a:pt x="172438" y="919448"/>
                    <a:pt x="166437" y="912400"/>
                  </a:cubicBezTo>
                  <a:cubicBezTo>
                    <a:pt x="158436" y="902875"/>
                    <a:pt x="162532" y="887444"/>
                    <a:pt x="162722" y="886778"/>
                  </a:cubicBezTo>
                  <a:cubicBezTo>
                    <a:pt x="163008" y="885730"/>
                    <a:pt x="163865" y="885063"/>
                    <a:pt x="164913" y="884968"/>
                  </a:cubicBezTo>
                  <a:lnTo>
                    <a:pt x="642592" y="845248"/>
                  </a:lnTo>
                  <a:cubicBezTo>
                    <a:pt x="639734" y="840296"/>
                    <a:pt x="636591" y="835247"/>
                    <a:pt x="634781" y="832771"/>
                  </a:cubicBezTo>
                  <a:cubicBezTo>
                    <a:pt x="631924" y="828770"/>
                    <a:pt x="628971" y="820674"/>
                    <a:pt x="626590" y="813245"/>
                  </a:cubicBezTo>
                  <a:cubicBezTo>
                    <a:pt x="624018" y="805529"/>
                    <a:pt x="627542" y="785241"/>
                    <a:pt x="628495" y="780574"/>
                  </a:cubicBezTo>
                  <a:cubicBezTo>
                    <a:pt x="629733" y="774954"/>
                    <a:pt x="632305" y="762667"/>
                    <a:pt x="633448" y="756285"/>
                  </a:cubicBezTo>
                  <a:cubicBezTo>
                    <a:pt x="634400" y="750856"/>
                    <a:pt x="631067" y="736949"/>
                    <a:pt x="628113" y="731901"/>
                  </a:cubicBezTo>
                  <a:cubicBezTo>
                    <a:pt x="626494" y="729234"/>
                    <a:pt x="626018" y="726186"/>
                    <a:pt x="625542" y="723138"/>
                  </a:cubicBezTo>
                  <a:cubicBezTo>
                    <a:pt x="624971" y="719614"/>
                    <a:pt x="624495" y="716280"/>
                    <a:pt x="622208" y="714565"/>
                  </a:cubicBezTo>
                  <a:cubicBezTo>
                    <a:pt x="618588" y="711803"/>
                    <a:pt x="616684" y="705040"/>
                    <a:pt x="614779" y="698468"/>
                  </a:cubicBezTo>
                  <a:cubicBezTo>
                    <a:pt x="613636" y="694372"/>
                    <a:pt x="612493" y="690086"/>
                    <a:pt x="611159" y="688276"/>
                  </a:cubicBezTo>
                  <a:cubicBezTo>
                    <a:pt x="608302" y="684276"/>
                    <a:pt x="607921" y="679323"/>
                    <a:pt x="607349" y="673608"/>
                  </a:cubicBezTo>
                  <a:cubicBezTo>
                    <a:pt x="607064" y="670941"/>
                    <a:pt x="606778" y="667988"/>
                    <a:pt x="606301" y="664940"/>
                  </a:cubicBezTo>
                  <a:cubicBezTo>
                    <a:pt x="605063" y="658082"/>
                    <a:pt x="609540" y="652177"/>
                    <a:pt x="613541" y="647033"/>
                  </a:cubicBezTo>
                  <a:cubicBezTo>
                    <a:pt x="615731" y="644176"/>
                    <a:pt x="617827" y="641509"/>
                    <a:pt x="618398" y="639413"/>
                  </a:cubicBezTo>
                  <a:cubicBezTo>
                    <a:pt x="619446" y="635317"/>
                    <a:pt x="618303" y="627412"/>
                    <a:pt x="617446" y="621697"/>
                  </a:cubicBezTo>
                  <a:cubicBezTo>
                    <a:pt x="616969" y="618363"/>
                    <a:pt x="616589" y="615791"/>
                    <a:pt x="616589" y="614077"/>
                  </a:cubicBezTo>
                  <a:cubicBezTo>
                    <a:pt x="616589" y="608647"/>
                    <a:pt x="621923" y="598361"/>
                    <a:pt x="625637" y="595313"/>
                  </a:cubicBezTo>
                  <a:cubicBezTo>
                    <a:pt x="629542" y="592169"/>
                    <a:pt x="644021" y="586073"/>
                    <a:pt x="647640" y="584645"/>
                  </a:cubicBezTo>
                  <a:cubicBezTo>
                    <a:pt x="648021" y="583787"/>
                    <a:pt x="646687" y="581215"/>
                    <a:pt x="645830" y="579596"/>
                  </a:cubicBezTo>
                  <a:cubicBezTo>
                    <a:pt x="644497" y="576929"/>
                    <a:pt x="642973" y="573976"/>
                    <a:pt x="642878" y="571119"/>
                  </a:cubicBezTo>
                  <a:cubicBezTo>
                    <a:pt x="642782" y="569405"/>
                    <a:pt x="637258" y="568262"/>
                    <a:pt x="633162" y="567499"/>
                  </a:cubicBezTo>
                  <a:cubicBezTo>
                    <a:pt x="629447" y="566738"/>
                    <a:pt x="625732" y="565975"/>
                    <a:pt x="622494" y="564642"/>
                  </a:cubicBezTo>
                  <a:cubicBezTo>
                    <a:pt x="619922" y="563594"/>
                    <a:pt x="618398" y="561594"/>
                    <a:pt x="617827" y="559022"/>
                  </a:cubicBezTo>
                  <a:cubicBezTo>
                    <a:pt x="616398" y="551497"/>
                    <a:pt x="624875" y="540925"/>
                    <a:pt x="627923" y="537877"/>
                  </a:cubicBezTo>
                  <a:cubicBezTo>
                    <a:pt x="630400" y="535400"/>
                    <a:pt x="631067" y="529209"/>
                    <a:pt x="629162" y="525304"/>
                  </a:cubicBezTo>
                  <a:cubicBezTo>
                    <a:pt x="627637" y="522065"/>
                    <a:pt x="625351" y="522351"/>
                    <a:pt x="624589" y="522446"/>
                  </a:cubicBezTo>
                  <a:cubicBezTo>
                    <a:pt x="614398" y="523494"/>
                    <a:pt x="606587" y="513969"/>
                    <a:pt x="605445" y="508540"/>
                  </a:cubicBezTo>
                  <a:cubicBezTo>
                    <a:pt x="605158" y="507397"/>
                    <a:pt x="604968" y="505682"/>
                    <a:pt x="604873" y="503777"/>
                  </a:cubicBezTo>
                  <a:cubicBezTo>
                    <a:pt x="604206" y="496538"/>
                    <a:pt x="603253" y="492823"/>
                    <a:pt x="602110" y="492728"/>
                  </a:cubicBezTo>
                  <a:cubicBezTo>
                    <a:pt x="596205" y="492347"/>
                    <a:pt x="588109" y="479870"/>
                    <a:pt x="585728" y="476059"/>
                  </a:cubicBezTo>
                  <a:cubicBezTo>
                    <a:pt x="585632" y="475869"/>
                    <a:pt x="585537" y="475679"/>
                    <a:pt x="585442" y="475393"/>
                  </a:cubicBezTo>
                  <a:lnTo>
                    <a:pt x="459045" y="7144"/>
                  </a:lnTo>
                  <a:lnTo>
                    <a:pt x="31087" y="44387"/>
                  </a:lnTo>
                  <a:lnTo>
                    <a:pt x="22895" y="44767"/>
                  </a:lnTo>
                  <a:cubicBezTo>
                    <a:pt x="21848" y="76867"/>
                    <a:pt x="9655" y="447580"/>
                    <a:pt x="7274" y="608076"/>
                  </a:cubicBezTo>
                  <a:cubicBezTo>
                    <a:pt x="4798" y="772097"/>
                    <a:pt x="38421" y="1005173"/>
                    <a:pt x="39850" y="1015174"/>
                  </a:cubicBezTo>
                  <a:cubicBezTo>
                    <a:pt x="41660" y="1018318"/>
                    <a:pt x="48803" y="1024319"/>
                    <a:pt x="51566" y="1025080"/>
                  </a:cubicBezTo>
                  <a:cubicBezTo>
                    <a:pt x="52518" y="1023652"/>
                    <a:pt x="54232" y="1022413"/>
                    <a:pt x="56899" y="1021651"/>
                  </a:cubicBezTo>
                  <a:cubicBezTo>
                    <a:pt x="61757" y="1020223"/>
                    <a:pt x="69473" y="1020128"/>
                    <a:pt x="72616" y="1022318"/>
                  </a:cubicBezTo>
                  <a:cubicBezTo>
                    <a:pt x="74711" y="1023747"/>
                    <a:pt x="76521" y="1026700"/>
                    <a:pt x="78426" y="1029843"/>
                  </a:cubicBezTo>
                  <a:cubicBezTo>
                    <a:pt x="80045" y="1032510"/>
                    <a:pt x="81950" y="1035558"/>
                    <a:pt x="83665" y="1036892"/>
                  </a:cubicBezTo>
                  <a:cubicBezTo>
                    <a:pt x="84522" y="1037082"/>
                    <a:pt x="85761" y="1035653"/>
                    <a:pt x="86617" y="1034510"/>
                  </a:cubicBezTo>
                  <a:cubicBezTo>
                    <a:pt x="88142" y="1032701"/>
                    <a:pt x="90046" y="1030319"/>
                    <a:pt x="92809" y="1028319"/>
                  </a:cubicBezTo>
                  <a:cubicBezTo>
                    <a:pt x="96428" y="1025652"/>
                    <a:pt x="97190" y="1014794"/>
                    <a:pt x="97667" y="1007459"/>
                  </a:cubicBezTo>
                  <a:cubicBezTo>
                    <a:pt x="97952" y="1003459"/>
                    <a:pt x="98238" y="999934"/>
                    <a:pt x="98810" y="997744"/>
                  </a:cubicBezTo>
                  <a:cubicBezTo>
                    <a:pt x="100429" y="991838"/>
                    <a:pt x="99953" y="978980"/>
                    <a:pt x="97952" y="973741"/>
                  </a:cubicBezTo>
                  <a:cubicBezTo>
                    <a:pt x="96142" y="968978"/>
                    <a:pt x="96238" y="963454"/>
                    <a:pt x="98238" y="959739"/>
                  </a:cubicBezTo>
                  <a:cubicBezTo>
                    <a:pt x="99476" y="957358"/>
                    <a:pt x="101476" y="955834"/>
                    <a:pt x="103953" y="955262"/>
                  </a:cubicBezTo>
                  <a:cubicBezTo>
                    <a:pt x="106430" y="954786"/>
                    <a:pt x="107477" y="951929"/>
                    <a:pt x="108906" y="947452"/>
                  </a:cubicBezTo>
                  <a:cubicBezTo>
                    <a:pt x="109382" y="945928"/>
                    <a:pt x="109858" y="944404"/>
                    <a:pt x="110525" y="942880"/>
                  </a:cubicBezTo>
                  <a:lnTo>
                    <a:pt x="111192" y="941356"/>
                  </a:lnTo>
                  <a:cubicBezTo>
                    <a:pt x="113002" y="936784"/>
                    <a:pt x="115097" y="931450"/>
                    <a:pt x="119193" y="930688"/>
                  </a:cubicBezTo>
                  <a:cubicBezTo>
                    <a:pt x="121193" y="930307"/>
                    <a:pt x="123194" y="931069"/>
                    <a:pt x="125098" y="932974"/>
                  </a:cubicBezTo>
                  <a:cubicBezTo>
                    <a:pt x="131576" y="939451"/>
                    <a:pt x="130718" y="946213"/>
                    <a:pt x="128813" y="952500"/>
                  </a:cubicBezTo>
                  <a:cubicBezTo>
                    <a:pt x="128051" y="955167"/>
                    <a:pt x="129289" y="959930"/>
                    <a:pt x="130528" y="964597"/>
                  </a:cubicBezTo>
                  <a:cubicBezTo>
                    <a:pt x="131861" y="969645"/>
                    <a:pt x="133195" y="974884"/>
                    <a:pt x="132719" y="979361"/>
                  </a:cubicBezTo>
                  <a:cubicBezTo>
                    <a:pt x="132147" y="984028"/>
                    <a:pt x="132242" y="987647"/>
                    <a:pt x="132337" y="992600"/>
                  </a:cubicBezTo>
                  <a:cubicBezTo>
                    <a:pt x="132433" y="996220"/>
                    <a:pt x="132528" y="1000601"/>
                    <a:pt x="132433" y="1006507"/>
                  </a:cubicBezTo>
                  <a:cubicBezTo>
                    <a:pt x="132337" y="1013936"/>
                    <a:pt x="135005" y="1014031"/>
                    <a:pt x="138529" y="1014222"/>
                  </a:cubicBezTo>
                  <a:cubicBezTo>
                    <a:pt x="140434" y="1014317"/>
                    <a:pt x="143101" y="1014412"/>
                    <a:pt x="143958" y="1016984"/>
                  </a:cubicBezTo>
                  <a:cubicBezTo>
                    <a:pt x="144815" y="1019461"/>
                    <a:pt x="149959" y="1027843"/>
                    <a:pt x="153959" y="1032701"/>
                  </a:cubicBezTo>
                  <a:cubicBezTo>
                    <a:pt x="159007" y="1038987"/>
                    <a:pt x="161103" y="1043083"/>
                    <a:pt x="160627" y="1046131"/>
                  </a:cubicBezTo>
                  <a:cubicBezTo>
                    <a:pt x="159960" y="1050322"/>
                    <a:pt x="150911" y="1055084"/>
                    <a:pt x="144434" y="1055656"/>
                  </a:cubicBezTo>
                  <a:cubicBezTo>
                    <a:pt x="142529" y="1055846"/>
                    <a:pt x="140148" y="1056036"/>
                    <a:pt x="137576" y="1056227"/>
                  </a:cubicBezTo>
                  <a:cubicBezTo>
                    <a:pt x="132052" y="1056609"/>
                    <a:pt x="125670" y="1057180"/>
                    <a:pt x="122146" y="1057751"/>
                  </a:cubicBezTo>
                  <a:cubicBezTo>
                    <a:pt x="121574" y="1057846"/>
                    <a:pt x="121289" y="1058132"/>
                    <a:pt x="121003" y="1058608"/>
                  </a:cubicBezTo>
                  <a:cubicBezTo>
                    <a:pt x="119860" y="1060799"/>
                    <a:pt x="120812" y="1065752"/>
                    <a:pt x="121955" y="1068133"/>
                  </a:cubicBezTo>
                  <a:cubicBezTo>
                    <a:pt x="122527" y="1068229"/>
                    <a:pt x="125575" y="1067181"/>
                    <a:pt x="127479" y="1066610"/>
                  </a:cubicBezTo>
                  <a:cubicBezTo>
                    <a:pt x="130528" y="1065657"/>
                    <a:pt x="133576" y="1064705"/>
                    <a:pt x="136243" y="1064990"/>
                  </a:cubicBezTo>
                  <a:cubicBezTo>
                    <a:pt x="140910" y="1065467"/>
                    <a:pt x="156626" y="1061752"/>
                    <a:pt x="161865" y="1060609"/>
                  </a:cubicBezTo>
                  <a:cubicBezTo>
                    <a:pt x="164627" y="1059942"/>
                    <a:pt x="166628" y="1058513"/>
                    <a:pt x="168723" y="1056894"/>
                  </a:cubicBezTo>
                  <a:cubicBezTo>
                    <a:pt x="171009" y="1055180"/>
                    <a:pt x="173485" y="1053370"/>
                    <a:pt x="176819" y="1052894"/>
                  </a:cubicBezTo>
                  <a:cubicBezTo>
                    <a:pt x="178439" y="1052608"/>
                    <a:pt x="179772" y="1052608"/>
                    <a:pt x="180915" y="1052512"/>
                  </a:cubicBezTo>
                  <a:cubicBezTo>
                    <a:pt x="183582" y="1052418"/>
                    <a:pt x="185963" y="1052418"/>
                    <a:pt x="193583" y="1049369"/>
                  </a:cubicBezTo>
                  <a:cubicBezTo>
                    <a:pt x="196536" y="1048226"/>
                    <a:pt x="196822" y="1047464"/>
                    <a:pt x="196822" y="1047369"/>
                  </a:cubicBezTo>
                  <a:cubicBezTo>
                    <a:pt x="196822" y="1046702"/>
                    <a:pt x="194821" y="1044512"/>
                    <a:pt x="193488" y="1043083"/>
                  </a:cubicBezTo>
                  <a:cubicBezTo>
                    <a:pt x="191488" y="1040987"/>
                    <a:pt x="189011" y="1038415"/>
                    <a:pt x="187201" y="1035177"/>
                  </a:cubicBezTo>
                  <a:cubicBezTo>
                    <a:pt x="185868" y="1032891"/>
                    <a:pt x="184535" y="1029843"/>
                    <a:pt x="185487" y="1027271"/>
                  </a:cubicBezTo>
                  <a:cubicBezTo>
                    <a:pt x="186439" y="1024604"/>
                    <a:pt x="189392" y="1023556"/>
                    <a:pt x="192726" y="1022318"/>
                  </a:cubicBezTo>
                  <a:cubicBezTo>
                    <a:pt x="194821" y="1021556"/>
                    <a:pt x="197107" y="1020699"/>
                    <a:pt x="199679" y="1019365"/>
                  </a:cubicBezTo>
                  <a:cubicBezTo>
                    <a:pt x="204442" y="1016793"/>
                    <a:pt x="211776" y="1014698"/>
                    <a:pt x="216919" y="1014889"/>
                  </a:cubicBezTo>
                  <a:cubicBezTo>
                    <a:pt x="217205" y="1014031"/>
                    <a:pt x="217301" y="1013174"/>
                    <a:pt x="217015" y="1012031"/>
                  </a:cubicBezTo>
                  <a:cubicBezTo>
                    <a:pt x="215872" y="1007650"/>
                    <a:pt x="211109" y="1002601"/>
                    <a:pt x="207109" y="1000125"/>
                  </a:cubicBezTo>
                  <a:close/>
                </a:path>
              </a:pathLst>
            </a:custGeom>
            <a:solidFill>
              <a:srgbClr val="002B8B"/>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07" name="Google Shape;107;p14"/>
            <p:cNvSpPr/>
            <p:nvPr/>
          </p:nvSpPr>
          <p:spPr>
            <a:xfrm>
              <a:off x="8785794" y="6222680"/>
              <a:ext cx="2057400" cy="1620202"/>
            </a:xfrm>
            <a:custGeom>
              <a:avLst/>
              <a:gdLst/>
              <a:ahLst/>
              <a:cxnLst/>
              <a:rect l="l" t="t" r="r" b="b"/>
              <a:pathLst>
                <a:path w="1524000" h="1200150" extrusionOk="0">
                  <a:moveTo>
                    <a:pt x="1094629" y="19239"/>
                  </a:moveTo>
                  <a:cubicBezTo>
                    <a:pt x="1091772" y="17334"/>
                    <a:pt x="1089676" y="15524"/>
                    <a:pt x="1087962" y="13905"/>
                  </a:cubicBezTo>
                  <a:cubicBezTo>
                    <a:pt x="1085104" y="11333"/>
                    <a:pt x="1082818" y="9333"/>
                    <a:pt x="1077865" y="7618"/>
                  </a:cubicBezTo>
                  <a:cubicBezTo>
                    <a:pt x="1071007" y="5142"/>
                    <a:pt x="1054719" y="12857"/>
                    <a:pt x="1045576" y="19239"/>
                  </a:cubicBezTo>
                  <a:cubicBezTo>
                    <a:pt x="1041385" y="22287"/>
                    <a:pt x="1038241" y="27716"/>
                    <a:pt x="1037765" y="32859"/>
                  </a:cubicBezTo>
                  <a:cubicBezTo>
                    <a:pt x="1037479" y="35431"/>
                    <a:pt x="1037860" y="39051"/>
                    <a:pt x="1040623" y="42099"/>
                  </a:cubicBezTo>
                  <a:cubicBezTo>
                    <a:pt x="1048052" y="49909"/>
                    <a:pt x="1050910" y="56958"/>
                    <a:pt x="1041956" y="67911"/>
                  </a:cubicBezTo>
                  <a:cubicBezTo>
                    <a:pt x="1038146" y="72483"/>
                    <a:pt x="1039575" y="73817"/>
                    <a:pt x="1043099" y="77436"/>
                  </a:cubicBezTo>
                  <a:cubicBezTo>
                    <a:pt x="1044814" y="79151"/>
                    <a:pt x="1046814" y="81247"/>
                    <a:pt x="1048243" y="83914"/>
                  </a:cubicBezTo>
                  <a:cubicBezTo>
                    <a:pt x="1053100" y="93439"/>
                    <a:pt x="1041956" y="100392"/>
                    <a:pt x="1037194" y="103344"/>
                  </a:cubicBezTo>
                  <a:cubicBezTo>
                    <a:pt x="1034622" y="104964"/>
                    <a:pt x="1030050" y="105916"/>
                    <a:pt x="1025001" y="105916"/>
                  </a:cubicBezTo>
                  <a:cubicBezTo>
                    <a:pt x="1018525" y="105916"/>
                    <a:pt x="1011190" y="104297"/>
                    <a:pt x="1006428" y="100582"/>
                  </a:cubicBezTo>
                  <a:cubicBezTo>
                    <a:pt x="996998" y="93153"/>
                    <a:pt x="995664" y="84390"/>
                    <a:pt x="1002237" y="72960"/>
                  </a:cubicBezTo>
                  <a:cubicBezTo>
                    <a:pt x="1003761" y="70293"/>
                    <a:pt x="1004332" y="68102"/>
                    <a:pt x="1003666" y="66864"/>
                  </a:cubicBezTo>
                  <a:cubicBezTo>
                    <a:pt x="1002903" y="65435"/>
                    <a:pt x="1000427" y="64864"/>
                    <a:pt x="999665" y="64768"/>
                  </a:cubicBezTo>
                  <a:cubicBezTo>
                    <a:pt x="999570" y="64768"/>
                    <a:pt x="582089" y="78294"/>
                    <a:pt x="571707" y="78675"/>
                  </a:cubicBezTo>
                  <a:cubicBezTo>
                    <a:pt x="563039" y="78960"/>
                    <a:pt x="559705" y="82294"/>
                    <a:pt x="554181" y="87819"/>
                  </a:cubicBezTo>
                  <a:lnTo>
                    <a:pt x="552847" y="89152"/>
                  </a:lnTo>
                  <a:cubicBezTo>
                    <a:pt x="547418" y="94486"/>
                    <a:pt x="536464" y="94200"/>
                    <a:pt x="527701" y="94105"/>
                  </a:cubicBezTo>
                  <a:cubicBezTo>
                    <a:pt x="524748" y="94010"/>
                    <a:pt x="521891" y="94010"/>
                    <a:pt x="520081" y="94200"/>
                  </a:cubicBezTo>
                  <a:cubicBezTo>
                    <a:pt x="514080" y="94772"/>
                    <a:pt x="511128" y="88200"/>
                    <a:pt x="508556" y="82294"/>
                  </a:cubicBezTo>
                  <a:cubicBezTo>
                    <a:pt x="507127" y="79151"/>
                    <a:pt x="505604" y="75532"/>
                    <a:pt x="504079" y="74579"/>
                  </a:cubicBezTo>
                  <a:cubicBezTo>
                    <a:pt x="497507" y="70578"/>
                    <a:pt x="494745" y="66483"/>
                    <a:pt x="494173" y="51148"/>
                  </a:cubicBezTo>
                  <a:cubicBezTo>
                    <a:pt x="493602" y="35908"/>
                    <a:pt x="489601" y="27525"/>
                    <a:pt x="486839" y="22001"/>
                  </a:cubicBezTo>
                  <a:cubicBezTo>
                    <a:pt x="486554" y="21430"/>
                    <a:pt x="486172" y="20763"/>
                    <a:pt x="485887" y="20191"/>
                  </a:cubicBezTo>
                  <a:lnTo>
                    <a:pt x="7827" y="60006"/>
                  </a:lnTo>
                  <a:cubicBezTo>
                    <a:pt x="7065" y="63816"/>
                    <a:pt x="5922" y="73531"/>
                    <a:pt x="10875" y="79532"/>
                  </a:cubicBezTo>
                  <a:cubicBezTo>
                    <a:pt x="17161" y="86961"/>
                    <a:pt x="18590" y="89343"/>
                    <a:pt x="22495" y="95820"/>
                  </a:cubicBezTo>
                  <a:lnTo>
                    <a:pt x="24876" y="99820"/>
                  </a:lnTo>
                  <a:cubicBezTo>
                    <a:pt x="27353" y="103916"/>
                    <a:pt x="30496" y="106011"/>
                    <a:pt x="34116" y="108393"/>
                  </a:cubicBezTo>
                  <a:cubicBezTo>
                    <a:pt x="38307" y="111250"/>
                    <a:pt x="42974" y="114393"/>
                    <a:pt x="46784" y="121156"/>
                  </a:cubicBezTo>
                  <a:cubicBezTo>
                    <a:pt x="53261" y="132777"/>
                    <a:pt x="54023" y="136301"/>
                    <a:pt x="51832" y="144588"/>
                  </a:cubicBezTo>
                  <a:lnTo>
                    <a:pt x="51166" y="147159"/>
                  </a:lnTo>
                  <a:cubicBezTo>
                    <a:pt x="49546" y="153065"/>
                    <a:pt x="46498" y="163924"/>
                    <a:pt x="50403" y="166400"/>
                  </a:cubicBezTo>
                  <a:cubicBezTo>
                    <a:pt x="55261" y="169448"/>
                    <a:pt x="61071" y="175449"/>
                    <a:pt x="62405" y="181545"/>
                  </a:cubicBezTo>
                  <a:cubicBezTo>
                    <a:pt x="62786" y="183355"/>
                    <a:pt x="62596" y="185069"/>
                    <a:pt x="62120" y="186688"/>
                  </a:cubicBezTo>
                  <a:cubicBezTo>
                    <a:pt x="62310" y="186879"/>
                    <a:pt x="62596" y="186974"/>
                    <a:pt x="62786" y="187164"/>
                  </a:cubicBezTo>
                  <a:cubicBezTo>
                    <a:pt x="63262" y="187736"/>
                    <a:pt x="64501" y="189832"/>
                    <a:pt x="61834" y="192594"/>
                  </a:cubicBezTo>
                  <a:cubicBezTo>
                    <a:pt x="59928" y="194499"/>
                    <a:pt x="59928" y="196880"/>
                    <a:pt x="60595" y="198309"/>
                  </a:cubicBezTo>
                  <a:cubicBezTo>
                    <a:pt x="61262" y="200023"/>
                    <a:pt x="62786" y="201071"/>
                    <a:pt x="64786" y="201166"/>
                  </a:cubicBezTo>
                  <a:cubicBezTo>
                    <a:pt x="69263" y="201357"/>
                    <a:pt x="76692" y="199928"/>
                    <a:pt x="82598" y="198880"/>
                  </a:cubicBezTo>
                  <a:cubicBezTo>
                    <a:pt x="84788" y="198499"/>
                    <a:pt x="86884" y="198118"/>
                    <a:pt x="88503" y="197832"/>
                  </a:cubicBezTo>
                  <a:cubicBezTo>
                    <a:pt x="94885" y="196880"/>
                    <a:pt x="95076" y="195737"/>
                    <a:pt x="94885" y="192498"/>
                  </a:cubicBezTo>
                  <a:cubicBezTo>
                    <a:pt x="94790" y="190688"/>
                    <a:pt x="93552" y="188593"/>
                    <a:pt x="92314" y="186688"/>
                  </a:cubicBezTo>
                  <a:cubicBezTo>
                    <a:pt x="90504" y="183640"/>
                    <a:pt x="88313" y="179926"/>
                    <a:pt x="90980" y="176592"/>
                  </a:cubicBezTo>
                  <a:cubicBezTo>
                    <a:pt x="92790" y="174401"/>
                    <a:pt x="95552" y="172972"/>
                    <a:pt x="98505" y="171543"/>
                  </a:cubicBezTo>
                  <a:cubicBezTo>
                    <a:pt x="100886" y="170400"/>
                    <a:pt x="103267" y="169162"/>
                    <a:pt x="105077" y="167543"/>
                  </a:cubicBezTo>
                  <a:cubicBezTo>
                    <a:pt x="106030" y="166305"/>
                    <a:pt x="104696" y="159637"/>
                    <a:pt x="104125" y="156494"/>
                  </a:cubicBezTo>
                  <a:cubicBezTo>
                    <a:pt x="102886" y="150303"/>
                    <a:pt x="102124" y="146207"/>
                    <a:pt x="104505" y="144397"/>
                  </a:cubicBezTo>
                  <a:cubicBezTo>
                    <a:pt x="105172" y="143921"/>
                    <a:pt x="106506" y="143159"/>
                    <a:pt x="108696" y="144111"/>
                  </a:cubicBezTo>
                  <a:cubicBezTo>
                    <a:pt x="113459" y="146302"/>
                    <a:pt x="115173" y="152398"/>
                    <a:pt x="116602" y="157732"/>
                  </a:cubicBezTo>
                  <a:cubicBezTo>
                    <a:pt x="117269" y="160018"/>
                    <a:pt x="118221" y="163447"/>
                    <a:pt x="118984" y="164019"/>
                  </a:cubicBezTo>
                  <a:cubicBezTo>
                    <a:pt x="119746" y="163542"/>
                    <a:pt x="121651" y="158971"/>
                    <a:pt x="122032" y="155732"/>
                  </a:cubicBezTo>
                  <a:cubicBezTo>
                    <a:pt x="122127" y="154684"/>
                    <a:pt x="122222" y="153541"/>
                    <a:pt x="122222" y="152208"/>
                  </a:cubicBezTo>
                  <a:cubicBezTo>
                    <a:pt x="122317" y="149160"/>
                    <a:pt x="122508" y="145445"/>
                    <a:pt x="123651" y="141540"/>
                  </a:cubicBezTo>
                  <a:cubicBezTo>
                    <a:pt x="124222" y="139730"/>
                    <a:pt x="125460" y="138397"/>
                    <a:pt x="127366" y="137730"/>
                  </a:cubicBezTo>
                  <a:cubicBezTo>
                    <a:pt x="132604" y="136015"/>
                    <a:pt x="142034" y="139921"/>
                    <a:pt x="144701" y="141921"/>
                  </a:cubicBezTo>
                  <a:cubicBezTo>
                    <a:pt x="146892" y="143540"/>
                    <a:pt x="147749" y="146493"/>
                    <a:pt x="148892" y="150303"/>
                  </a:cubicBezTo>
                  <a:cubicBezTo>
                    <a:pt x="149844" y="153541"/>
                    <a:pt x="150892" y="157256"/>
                    <a:pt x="153083" y="161066"/>
                  </a:cubicBezTo>
                  <a:cubicBezTo>
                    <a:pt x="155655" y="165638"/>
                    <a:pt x="154988" y="169258"/>
                    <a:pt x="154035" y="171543"/>
                  </a:cubicBezTo>
                  <a:cubicBezTo>
                    <a:pt x="152226" y="175639"/>
                    <a:pt x="147654" y="178973"/>
                    <a:pt x="141748" y="180402"/>
                  </a:cubicBezTo>
                  <a:cubicBezTo>
                    <a:pt x="135843" y="181830"/>
                    <a:pt x="130414" y="184974"/>
                    <a:pt x="127175" y="186879"/>
                  </a:cubicBezTo>
                  <a:lnTo>
                    <a:pt x="125651" y="187736"/>
                  </a:lnTo>
                  <a:cubicBezTo>
                    <a:pt x="125556" y="187831"/>
                    <a:pt x="125556" y="188117"/>
                    <a:pt x="125841" y="188498"/>
                  </a:cubicBezTo>
                  <a:cubicBezTo>
                    <a:pt x="126413" y="189260"/>
                    <a:pt x="127651" y="189451"/>
                    <a:pt x="129080" y="189069"/>
                  </a:cubicBezTo>
                  <a:cubicBezTo>
                    <a:pt x="132414" y="188117"/>
                    <a:pt x="137462" y="187831"/>
                    <a:pt x="142701" y="187450"/>
                  </a:cubicBezTo>
                  <a:cubicBezTo>
                    <a:pt x="147368" y="187164"/>
                    <a:pt x="152226" y="186783"/>
                    <a:pt x="156036" y="186021"/>
                  </a:cubicBezTo>
                  <a:cubicBezTo>
                    <a:pt x="158607" y="185450"/>
                    <a:pt x="161370" y="184498"/>
                    <a:pt x="164037" y="183640"/>
                  </a:cubicBezTo>
                  <a:cubicBezTo>
                    <a:pt x="169657" y="181640"/>
                    <a:pt x="175467" y="179640"/>
                    <a:pt x="180420" y="181354"/>
                  </a:cubicBezTo>
                  <a:cubicBezTo>
                    <a:pt x="185372" y="183069"/>
                    <a:pt x="193374" y="184688"/>
                    <a:pt x="196898" y="184974"/>
                  </a:cubicBezTo>
                  <a:lnTo>
                    <a:pt x="196898" y="172591"/>
                  </a:lnTo>
                  <a:cubicBezTo>
                    <a:pt x="196898" y="170782"/>
                    <a:pt x="196898" y="168591"/>
                    <a:pt x="198612" y="166781"/>
                  </a:cubicBezTo>
                  <a:cubicBezTo>
                    <a:pt x="200327" y="165067"/>
                    <a:pt x="203375" y="164305"/>
                    <a:pt x="208519" y="164400"/>
                  </a:cubicBezTo>
                  <a:cubicBezTo>
                    <a:pt x="215853" y="164590"/>
                    <a:pt x="216234" y="164019"/>
                    <a:pt x="220901" y="158113"/>
                  </a:cubicBezTo>
                  <a:lnTo>
                    <a:pt x="223092" y="155351"/>
                  </a:lnTo>
                  <a:cubicBezTo>
                    <a:pt x="228807" y="148207"/>
                    <a:pt x="235379" y="150493"/>
                    <a:pt x="239760" y="152113"/>
                  </a:cubicBezTo>
                  <a:cubicBezTo>
                    <a:pt x="241570" y="152779"/>
                    <a:pt x="243189" y="153446"/>
                    <a:pt x="244523" y="153256"/>
                  </a:cubicBezTo>
                  <a:cubicBezTo>
                    <a:pt x="249762" y="153065"/>
                    <a:pt x="257191" y="150969"/>
                    <a:pt x="260716" y="148779"/>
                  </a:cubicBezTo>
                  <a:cubicBezTo>
                    <a:pt x="265287" y="145826"/>
                    <a:pt x="270145" y="142683"/>
                    <a:pt x="275098" y="144683"/>
                  </a:cubicBezTo>
                  <a:cubicBezTo>
                    <a:pt x="277004" y="145445"/>
                    <a:pt x="278051" y="146778"/>
                    <a:pt x="278813" y="147826"/>
                  </a:cubicBezTo>
                  <a:cubicBezTo>
                    <a:pt x="280051" y="149446"/>
                    <a:pt x="281385" y="151160"/>
                    <a:pt x="287862" y="151922"/>
                  </a:cubicBezTo>
                  <a:cubicBezTo>
                    <a:pt x="292243" y="152398"/>
                    <a:pt x="293672" y="151160"/>
                    <a:pt x="295767" y="149255"/>
                  </a:cubicBezTo>
                  <a:cubicBezTo>
                    <a:pt x="298339" y="146969"/>
                    <a:pt x="301578" y="144111"/>
                    <a:pt x="309770" y="144302"/>
                  </a:cubicBezTo>
                  <a:cubicBezTo>
                    <a:pt x="314055" y="144397"/>
                    <a:pt x="316818" y="145540"/>
                    <a:pt x="318056" y="147731"/>
                  </a:cubicBezTo>
                  <a:cubicBezTo>
                    <a:pt x="319961" y="150969"/>
                    <a:pt x="317770" y="154970"/>
                    <a:pt x="315865" y="158494"/>
                  </a:cubicBezTo>
                  <a:cubicBezTo>
                    <a:pt x="315104" y="160018"/>
                    <a:pt x="313865" y="162304"/>
                    <a:pt x="313865" y="163066"/>
                  </a:cubicBezTo>
                  <a:cubicBezTo>
                    <a:pt x="314151" y="167448"/>
                    <a:pt x="310150" y="169353"/>
                    <a:pt x="306531" y="170877"/>
                  </a:cubicBezTo>
                  <a:cubicBezTo>
                    <a:pt x="304054" y="172020"/>
                    <a:pt x="301482" y="173067"/>
                    <a:pt x="299768" y="174973"/>
                  </a:cubicBezTo>
                  <a:cubicBezTo>
                    <a:pt x="294910" y="180211"/>
                    <a:pt x="291957" y="178306"/>
                    <a:pt x="288910" y="175449"/>
                  </a:cubicBezTo>
                  <a:cubicBezTo>
                    <a:pt x="288148" y="174687"/>
                    <a:pt x="287195" y="173830"/>
                    <a:pt x="286052" y="173067"/>
                  </a:cubicBezTo>
                  <a:cubicBezTo>
                    <a:pt x="283957" y="171639"/>
                    <a:pt x="281956" y="172211"/>
                    <a:pt x="278432" y="173353"/>
                  </a:cubicBezTo>
                  <a:cubicBezTo>
                    <a:pt x="276337" y="174020"/>
                    <a:pt x="273955" y="174782"/>
                    <a:pt x="271384" y="174877"/>
                  </a:cubicBezTo>
                  <a:cubicBezTo>
                    <a:pt x="265383" y="175068"/>
                    <a:pt x="251953" y="176592"/>
                    <a:pt x="245285" y="178116"/>
                  </a:cubicBezTo>
                  <a:cubicBezTo>
                    <a:pt x="242999" y="178592"/>
                    <a:pt x="241666" y="180402"/>
                    <a:pt x="241856" y="181736"/>
                  </a:cubicBezTo>
                  <a:cubicBezTo>
                    <a:pt x="242142" y="183450"/>
                    <a:pt x="244618" y="183355"/>
                    <a:pt x="245476" y="183450"/>
                  </a:cubicBezTo>
                  <a:cubicBezTo>
                    <a:pt x="247095" y="183355"/>
                    <a:pt x="248619" y="183259"/>
                    <a:pt x="249857" y="183164"/>
                  </a:cubicBezTo>
                  <a:cubicBezTo>
                    <a:pt x="255096" y="182783"/>
                    <a:pt x="258239" y="182592"/>
                    <a:pt x="263954" y="184974"/>
                  </a:cubicBezTo>
                  <a:cubicBezTo>
                    <a:pt x="269764" y="187355"/>
                    <a:pt x="277480" y="191165"/>
                    <a:pt x="279480" y="192117"/>
                  </a:cubicBezTo>
                  <a:cubicBezTo>
                    <a:pt x="282147" y="192308"/>
                    <a:pt x="295482" y="193260"/>
                    <a:pt x="304245" y="193451"/>
                  </a:cubicBezTo>
                  <a:cubicBezTo>
                    <a:pt x="310341" y="193546"/>
                    <a:pt x="313294" y="194403"/>
                    <a:pt x="316056" y="195261"/>
                  </a:cubicBezTo>
                  <a:cubicBezTo>
                    <a:pt x="317866" y="195832"/>
                    <a:pt x="319675" y="196308"/>
                    <a:pt x="322342" y="196595"/>
                  </a:cubicBezTo>
                  <a:cubicBezTo>
                    <a:pt x="327581" y="197166"/>
                    <a:pt x="330057" y="199737"/>
                    <a:pt x="332344" y="202119"/>
                  </a:cubicBezTo>
                  <a:cubicBezTo>
                    <a:pt x="333677" y="203548"/>
                    <a:pt x="335010" y="204881"/>
                    <a:pt x="337011" y="206120"/>
                  </a:cubicBezTo>
                  <a:cubicBezTo>
                    <a:pt x="340535" y="208119"/>
                    <a:pt x="342250" y="211167"/>
                    <a:pt x="343869" y="214025"/>
                  </a:cubicBezTo>
                  <a:cubicBezTo>
                    <a:pt x="345393" y="216692"/>
                    <a:pt x="346726" y="219169"/>
                    <a:pt x="349679" y="221169"/>
                  </a:cubicBezTo>
                  <a:cubicBezTo>
                    <a:pt x="355108" y="224883"/>
                    <a:pt x="359680" y="224121"/>
                    <a:pt x="366538" y="222978"/>
                  </a:cubicBezTo>
                  <a:lnTo>
                    <a:pt x="368063" y="222693"/>
                  </a:lnTo>
                  <a:cubicBezTo>
                    <a:pt x="368253" y="222693"/>
                    <a:pt x="368443" y="222598"/>
                    <a:pt x="368634" y="222598"/>
                  </a:cubicBezTo>
                  <a:cubicBezTo>
                    <a:pt x="367967" y="221645"/>
                    <a:pt x="366634" y="220216"/>
                    <a:pt x="365681" y="219263"/>
                  </a:cubicBezTo>
                  <a:cubicBezTo>
                    <a:pt x="364157" y="217740"/>
                    <a:pt x="362729" y="216216"/>
                    <a:pt x="361966" y="214787"/>
                  </a:cubicBezTo>
                  <a:cubicBezTo>
                    <a:pt x="360919" y="212977"/>
                    <a:pt x="356537" y="209453"/>
                    <a:pt x="353013" y="206691"/>
                  </a:cubicBezTo>
                  <a:cubicBezTo>
                    <a:pt x="350155" y="204500"/>
                    <a:pt x="347488" y="202309"/>
                    <a:pt x="345964" y="200690"/>
                  </a:cubicBezTo>
                  <a:cubicBezTo>
                    <a:pt x="343869" y="198499"/>
                    <a:pt x="343297" y="195546"/>
                    <a:pt x="344345" y="192880"/>
                  </a:cubicBezTo>
                  <a:cubicBezTo>
                    <a:pt x="345869" y="189069"/>
                    <a:pt x="350155" y="186688"/>
                    <a:pt x="356251" y="186212"/>
                  </a:cubicBezTo>
                  <a:cubicBezTo>
                    <a:pt x="362442" y="185641"/>
                    <a:pt x="364728" y="188307"/>
                    <a:pt x="366634" y="190594"/>
                  </a:cubicBezTo>
                  <a:cubicBezTo>
                    <a:pt x="368157" y="192403"/>
                    <a:pt x="369682" y="194213"/>
                    <a:pt x="374158" y="195070"/>
                  </a:cubicBezTo>
                  <a:cubicBezTo>
                    <a:pt x="377682" y="195737"/>
                    <a:pt x="377778" y="195356"/>
                    <a:pt x="378444" y="193546"/>
                  </a:cubicBezTo>
                  <a:cubicBezTo>
                    <a:pt x="379302" y="191261"/>
                    <a:pt x="380635" y="187450"/>
                    <a:pt x="387779" y="186974"/>
                  </a:cubicBezTo>
                  <a:cubicBezTo>
                    <a:pt x="389208" y="186879"/>
                    <a:pt x="393685" y="186593"/>
                    <a:pt x="395685" y="189736"/>
                  </a:cubicBezTo>
                  <a:cubicBezTo>
                    <a:pt x="398161" y="193642"/>
                    <a:pt x="394922" y="199261"/>
                    <a:pt x="392065" y="204214"/>
                  </a:cubicBezTo>
                  <a:lnTo>
                    <a:pt x="391113" y="205929"/>
                  </a:lnTo>
                  <a:cubicBezTo>
                    <a:pt x="390160" y="207548"/>
                    <a:pt x="390541" y="208310"/>
                    <a:pt x="390732" y="208596"/>
                  </a:cubicBezTo>
                  <a:cubicBezTo>
                    <a:pt x="391494" y="210215"/>
                    <a:pt x="394732" y="212596"/>
                    <a:pt x="405876" y="214787"/>
                  </a:cubicBezTo>
                  <a:cubicBezTo>
                    <a:pt x="411591" y="215930"/>
                    <a:pt x="413972" y="215930"/>
                    <a:pt x="416068" y="216025"/>
                  </a:cubicBezTo>
                  <a:cubicBezTo>
                    <a:pt x="419021" y="216121"/>
                    <a:pt x="421688" y="216121"/>
                    <a:pt x="430832" y="218692"/>
                  </a:cubicBezTo>
                  <a:cubicBezTo>
                    <a:pt x="435690" y="220026"/>
                    <a:pt x="442071" y="222407"/>
                    <a:pt x="442167" y="227074"/>
                  </a:cubicBezTo>
                  <a:cubicBezTo>
                    <a:pt x="442167" y="231837"/>
                    <a:pt x="435309" y="234504"/>
                    <a:pt x="431308" y="235742"/>
                  </a:cubicBezTo>
                  <a:cubicBezTo>
                    <a:pt x="425689" y="237361"/>
                    <a:pt x="421593" y="237457"/>
                    <a:pt x="417116" y="237552"/>
                  </a:cubicBezTo>
                  <a:cubicBezTo>
                    <a:pt x="414259" y="237647"/>
                    <a:pt x="411306" y="237742"/>
                    <a:pt x="407686" y="238123"/>
                  </a:cubicBezTo>
                  <a:cubicBezTo>
                    <a:pt x="407019" y="238219"/>
                    <a:pt x="406543" y="238313"/>
                    <a:pt x="406257" y="238409"/>
                  </a:cubicBezTo>
                  <a:cubicBezTo>
                    <a:pt x="407686" y="239933"/>
                    <a:pt x="412258" y="242505"/>
                    <a:pt x="417402" y="243743"/>
                  </a:cubicBezTo>
                  <a:cubicBezTo>
                    <a:pt x="422355" y="244886"/>
                    <a:pt x="425403" y="246029"/>
                    <a:pt x="427879" y="246982"/>
                  </a:cubicBezTo>
                  <a:cubicBezTo>
                    <a:pt x="430165" y="247838"/>
                    <a:pt x="431880" y="248505"/>
                    <a:pt x="434071" y="248791"/>
                  </a:cubicBezTo>
                  <a:cubicBezTo>
                    <a:pt x="437785" y="249267"/>
                    <a:pt x="440071" y="253268"/>
                    <a:pt x="442453" y="257554"/>
                  </a:cubicBezTo>
                  <a:cubicBezTo>
                    <a:pt x="444548" y="261269"/>
                    <a:pt x="446929" y="265460"/>
                    <a:pt x="449882" y="266508"/>
                  </a:cubicBezTo>
                  <a:lnTo>
                    <a:pt x="451501" y="267079"/>
                  </a:lnTo>
                  <a:cubicBezTo>
                    <a:pt x="458169" y="269460"/>
                    <a:pt x="463884" y="271461"/>
                    <a:pt x="467694" y="286225"/>
                  </a:cubicBezTo>
                  <a:cubicBezTo>
                    <a:pt x="469694" y="293749"/>
                    <a:pt x="467884" y="300512"/>
                    <a:pt x="465408" y="305465"/>
                  </a:cubicBezTo>
                  <a:cubicBezTo>
                    <a:pt x="468360" y="303941"/>
                    <a:pt x="471504" y="302322"/>
                    <a:pt x="473504" y="300798"/>
                  </a:cubicBezTo>
                  <a:cubicBezTo>
                    <a:pt x="479505" y="296416"/>
                    <a:pt x="484172" y="296607"/>
                    <a:pt x="495221" y="297083"/>
                  </a:cubicBezTo>
                  <a:cubicBezTo>
                    <a:pt x="501413" y="297273"/>
                    <a:pt x="507127" y="299178"/>
                    <a:pt x="511699" y="300703"/>
                  </a:cubicBezTo>
                  <a:cubicBezTo>
                    <a:pt x="514652" y="301655"/>
                    <a:pt x="517986" y="302798"/>
                    <a:pt x="519034" y="302417"/>
                  </a:cubicBezTo>
                  <a:cubicBezTo>
                    <a:pt x="518938" y="301846"/>
                    <a:pt x="516462" y="298226"/>
                    <a:pt x="511890" y="295178"/>
                  </a:cubicBezTo>
                  <a:cubicBezTo>
                    <a:pt x="510366" y="294130"/>
                    <a:pt x="508175" y="292892"/>
                    <a:pt x="505698" y="291368"/>
                  </a:cubicBezTo>
                  <a:cubicBezTo>
                    <a:pt x="493316" y="283939"/>
                    <a:pt x="488077" y="280319"/>
                    <a:pt x="487220" y="277271"/>
                  </a:cubicBezTo>
                  <a:cubicBezTo>
                    <a:pt x="486839" y="275842"/>
                    <a:pt x="487220" y="274318"/>
                    <a:pt x="488363" y="273271"/>
                  </a:cubicBezTo>
                  <a:cubicBezTo>
                    <a:pt x="491506" y="270318"/>
                    <a:pt x="500174" y="270413"/>
                    <a:pt x="506080" y="272413"/>
                  </a:cubicBezTo>
                  <a:cubicBezTo>
                    <a:pt x="509413" y="273461"/>
                    <a:pt x="512652" y="275176"/>
                    <a:pt x="515795" y="276700"/>
                  </a:cubicBezTo>
                  <a:cubicBezTo>
                    <a:pt x="519414" y="278509"/>
                    <a:pt x="523225" y="280510"/>
                    <a:pt x="527130" y="281557"/>
                  </a:cubicBezTo>
                  <a:cubicBezTo>
                    <a:pt x="529511" y="282224"/>
                    <a:pt x="531702" y="280224"/>
                    <a:pt x="534845" y="277271"/>
                  </a:cubicBezTo>
                  <a:cubicBezTo>
                    <a:pt x="537988" y="274223"/>
                    <a:pt x="541798" y="270508"/>
                    <a:pt x="546370" y="273080"/>
                  </a:cubicBezTo>
                  <a:cubicBezTo>
                    <a:pt x="551895" y="276223"/>
                    <a:pt x="550942" y="284034"/>
                    <a:pt x="550180" y="290225"/>
                  </a:cubicBezTo>
                  <a:cubicBezTo>
                    <a:pt x="549894" y="292130"/>
                    <a:pt x="549704" y="293844"/>
                    <a:pt x="549704" y="295083"/>
                  </a:cubicBezTo>
                  <a:cubicBezTo>
                    <a:pt x="552085" y="294987"/>
                    <a:pt x="558372" y="292130"/>
                    <a:pt x="561229" y="290892"/>
                  </a:cubicBezTo>
                  <a:cubicBezTo>
                    <a:pt x="563801" y="289749"/>
                    <a:pt x="565896" y="288796"/>
                    <a:pt x="567230" y="288510"/>
                  </a:cubicBezTo>
                  <a:cubicBezTo>
                    <a:pt x="569135" y="288034"/>
                    <a:pt x="574945" y="281081"/>
                    <a:pt x="578469" y="276890"/>
                  </a:cubicBezTo>
                  <a:cubicBezTo>
                    <a:pt x="580565" y="274318"/>
                    <a:pt x="582660" y="271937"/>
                    <a:pt x="584375" y="270032"/>
                  </a:cubicBezTo>
                  <a:cubicBezTo>
                    <a:pt x="589042" y="265079"/>
                    <a:pt x="595234" y="262888"/>
                    <a:pt x="600187" y="261078"/>
                  </a:cubicBezTo>
                  <a:cubicBezTo>
                    <a:pt x="601615" y="260602"/>
                    <a:pt x="602853" y="260126"/>
                    <a:pt x="603996" y="259650"/>
                  </a:cubicBezTo>
                  <a:cubicBezTo>
                    <a:pt x="606854" y="258412"/>
                    <a:pt x="610379" y="257936"/>
                    <a:pt x="614855" y="257269"/>
                  </a:cubicBezTo>
                  <a:cubicBezTo>
                    <a:pt x="618951" y="256697"/>
                    <a:pt x="624095" y="256030"/>
                    <a:pt x="630285" y="254601"/>
                  </a:cubicBezTo>
                  <a:cubicBezTo>
                    <a:pt x="636572" y="253078"/>
                    <a:pt x="637334" y="251553"/>
                    <a:pt x="637334" y="251553"/>
                  </a:cubicBezTo>
                  <a:cubicBezTo>
                    <a:pt x="637239" y="251363"/>
                    <a:pt x="636477" y="250506"/>
                    <a:pt x="634953" y="249744"/>
                  </a:cubicBezTo>
                  <a:cubicBezTo>
                    <a:pt x="631333" y="248029"/>
                    <a:pt x="622666" y="242410"/>
                    <a:pt x="618475" y="239742"/>
                  </a:cubicBezTo>
                  <a:lnTo>
                    <a:pt x="617427" y="239076"/>
                  </a:lnTo>
                  <a:cubicBezTo>
                    <a:pt x="616474" y="238409"/>
                    <a:pt x="615903" y="237457"/>
                    <a:pt x="615807" y="236409"/>
                  </a:cubicBezTo>
                  <a:cubicBezTo>
                    <a:pt x="615522" y="233075"/>
                    <a:pt x="619522" y="228979"/>
                    <a:pt x="628571" y="220883"/>
                  </a:cubicBezTo>
                  <a:cubicBezTo>
                    <a:pt x="629809" y="219740"/>
                    <a:pt x="630857" y="218787"/>
                    <a:pt x="631619" y="218121"/>
                  </a:cubicBezTo>
                  <a:cubicBezTo>
                    <a:pt x="635715" y="214120"/>
                    <a:pt x="639239" y="205929"/>
                    <a:pt x="640287" y="203548"/>
                  </a:cubicBezTo>
                  <a:cubicBezTo>
                    <a:pt x="640858" y="202119"/>
                    <a:pt x="641049" y="200595"/>
                    <a:pt x="641239" y="198976"/>
                  </a:cubicBezTo>
                  <a:cubicBezTo>
                    <a:pt x="641525" y="196404"/>
                    <a:pt x="641811" y="193546"/>
                    <a:pt x="644097" y="191165"/>
                  </a:cubicBezTo>
                  <a:cubicBezTo>
                    <a:pt x="648764" y="186498"/>
                    <a:pt x="656670" y="194023"/>
                    <a:pt x="663528" y="200595"/>
                  </a:cubicBezTo>
                  <a:cubicBezTo>
                    <a:pt x="666766" y="203643"/>
                    <a:pt x="667433" y="203262"/>
                    <a:pt x="673815" y="198690"/>
                  </a:cubicBezTo>
                  <a:cubicBezTo>
                    <a:pt x="675529" y="197451"/>
                    <a:pt x="677625" y="195928"/>
                    <a:pt x="680101" y="194308"/>
                  </a:cubicBezTo>
                  <a:cubicBezTo>
                    <a:pt x="684292" y="191546"/>
                    <a:pt x="689245" y="190688"/>
                    <a:pt x="694198" y="191832"/>
                  </a:cubicBezTo>
                  <a:cubicBezTo>
                    <a:pt x="701532" y="193546"/>
                    <a:pt x="707438" y="199071"/>
                    <a:pt x="708962" y="201642"/>
                  </a:cubicBezTo>
                  <a:cubicBezTo>
                    <a:pt x="710581" y="204405"/>
                    <a:pt x="721440" y="213549"/>
                    <a:pt x="725631" y="216501"/>
                  </a:cubicBezTo>
                  <a:cubicBezTo>
                    <a:pt x="726202" y="216501"/>
                    <a:pt x="727060" y="215549"/>
                    <a:pt x="728393" y="210596"/>
                  </a:cubicBezTo>
                  <a:cubicBezTo>
                    <a:pt x="729536" y="206120"/>
                    <a:pt x="739918" y="199452"/>
                    <a:pt x="745919" y="200309"/>
                  </a:cubicBezTo>
                  <a:cubicBezTo>
                    <a:pt x="747634" y="200595"/>
                    <a:pt x="749063" y="201738"/>
                    <a:pt x="749634" y="203548"/>
                  </a:cubicBezTo>
                  <a:cubicBezTo>
                    <a:pt x="751348" y="208310"/>
                    <a:pt x="748014" y="218121"/>
                    <a:pt x="746110" y="221169"/>
                  </a:cubicBezTo>
                  <a:cubicBezTo>
                    <a:pt x="747062" y="222407"/>
                    <a:pt x="750872" y="225264"/>
                    <a:pt x="758968" y="227836"/>
                  </a:cubicBezTo>
                  <a:cubicBezTo>
                    <a:pt x="770494" y="231456"/>
                    <a:pt x="774303" y="239171"/>
                    <a:pt x="776113" y="242791"/>
                  </a:cubicBezTo>
                  <a:cubicBezTo>
                    <a:pt x="776685" y="243838"/>
                    <a:pt x="777161" y="245076"/>
                    <a:pt x="777828" y="246601"/>
                  </a:cubicBezTo>
                  <a:cubicBezTo>
                    <a:pt x="780114" y="251839"/>
                    <a:pt x="784495" y="261650"/>
                    <a:pt x="788496" y="266222"/>
                  </a:cubicBezTo>
                  <a:cubicBezTo>
                    <a:pt x="791354" y="269365"/>
                    <a:pt x="794687" y="270223"/>
                    <a:pt x="797830" y="271080"/>
                  </a:cubicBezTo>
                  <a:cubicBezTo>
                    <a:pt x="800116" y="271651"/>
                    <a:pt x="802498" y="272318"/>
                    <a:pt x="804498" y="273747"/>
                  </a:cubicBezTo>
                  <a:cubicBezTo>
                    <a:pt x="808689" y="276795"/>
                    <a:pt x="809355" y="285462"/>
                    <a:pt x="810213" y="295463"/>
                  </a:cubicBezTo>
                  <a:cubicBezTo>
                    <a:pt x="810404" y="297750"/>
                    <a:pt x="810594" y="300036"/>
                    <a:pt x="810784" y="302226"/>
                  </a:cubicBezTo>
                  <a:cubicBezTo>
                    <a:pt x="811451" y="308894"/>
                    <a:pt x="815832" y="310132"/>
                    <a:pt x="820405" y="311371"/>
                  </a:cubicBezTo>
                  <a:cubicBezTo>
                    <a:pt x="821833" y="311751"/>
                    <a:pt x="823167" y="312132"/>
                    <a:pt x="824214" y="312609"/>
                  </a:cubicBezTo>
                  <a:cubicBezTo>
                    <a:pt x="827929" y="314228"/>
                    <a:pt x="831358" y="318991"/>
                    <a:pt x="834788" y="323658"/>
                  </a:cubicBezTo>
                  <a:cubicBezTo>
                    <a:pt x="836502" y="326039"/>
                    <a:pt x="838121" y="328230"/>
                    <a:pt x="839550" y="329658"/>
                  </a:cubicBezTo>
                  <a:cubicBezTo>
                    <a:pt x="840502" y="330611"/>
                    <a:pt x="842788" y="329278"/>
                    <a:pt x="845360" y="327563"/>
                  </a:cubicBezTo>
                  <a:cubicBezTo>
                    <a:pt x="847837" y="326039"/>
                    <a:pt x="850408" y="324325"/>
                    <a:pt x="852599" y="325848"/>
                  </a:cubicBezTo>
                  <a:cubicBezTo>
                    <a:pt x="854409" y="326992"/>
                    <a:pt x="855742" y="329754"/>
                    <a:pt x="857933" y="334136"/>
                  </a:cubicBezTo>
                  <a:cubicBezTo>
                    <a:pt x="859171" y="336707"/>
                    <a:pt x="860505" y="339279"/>
                    <a:pt x="861838" y="341374"/>
                  </a:cubicBezTo>
                  <a:lnTo>
                    <a:pt x="863648" y="344041"/>
                  </a:lnTo>
                  <a:cubicBezTo>
                    <a:pt x="867744" y="350042"/>
                    <a:pt x="874697" y="360139"/>
                    <a:pt x="878983" y="370902"/>
                  </a:cubicBezTo>
                  <a:cubicBezTo>
                    <a:pt x="881174" y="376331"/>
                    <a:pt x="884698" y="380046"/>
                    <a:pt x="888889" y="381284"/>
                  </a:cubicBezTo>
                  <a:cubicBezTo>
                    <a:pt x="892414" y="382332"/>
                    <a:pt x="896129" y="381570"/>
                    <a:pt x="899462" y="379284"/>
                  </a:cubicBezTo>
                  <a:cubicBezTo>
                    <a:pt x="907844" y="373379"/>
                    <a:pt x="910606" y="373759"/>
                    <a:pt x="923655" y="375283"/>
                  </a:cubicBezTo>
                  <a:lnTo>
                    <a:pt x="928132" y="375855"/>
                  </a:lnTo>
                  <a:cubicBezTo>
                    <a:pt x="942705" y="377570"/>
                    <a:pt x="946516" y="384713"/>
                    <a:pt x="953469" y="397762"/>
                  </a:cubicBezTo>
                  <a:cubicBezTo>
                    <a:pt x="955469" y="401477"/>
                    <a:pt x="957660" y="405763"/>
                    <a:pt x="960517" y="410621"/>
                  </a:cubicBezTo>
                  <a:cubicBezTo>
                    <a:pt x="974138" y="433576"/>
                    <a:pt x="960422" y="465104"/>
                    <a:pt x="955850" y="474153"/>
                  </a:cubicBezTo>
                  <a:cubicBezTo>
                    <a:pt x="953659" y="478630"/>
                    <a:pt x="953659" y="481011"/>
                    <a:pt x="954040" y="482058"/>
                  </a:cubicBezTo>
                  <a:cubicBezTo>
                    <a:pt x="970995" y="481201"/>
                    <a:pt x="971662" y="482439"/>
                    <a:pt x="972329" y="483773"/>
                  </a:cubicBezTo>
                  <a:cubicBezTo>
                    <a:pt x="972805" y="484630"/>
                    <a:pt x="972709" y="485773"/>
                    <a:pt x="972138" y="486536"/>
                  </a:cubicBezTo>
                  <a:cubicBezTo>
                    <a:pt x="971185" y="487869"/>
                    <a:pt x="968042" y="496822"/>
                    <a:pt x="969185" y="501585"/>
                  </a:cubicBezTo>
                  <a:cubicBezTo>
                    <a:pt x="969471" y="502537"/>
                    <a:pt x="969757" y="503585"/>
                    <a:pt x="970137" y="504633"/>
                  </a:cubicBezTo>
                  <a:cubicBezTo>
                    <a:pt x="971852" y="509967"/>
                    <a:pt x="973948" y="516539"/>
                    <a:pt x="968328" y="523111"/>
                  </a:cubicBezTo>
                  <a:cubicBezTo>
                    <a:pt x="963565" y="528636"/>
                    <a:pt x="964518" y="530826"/>
                    <a:pt x="968328" y="537018"/>
                  </a:cubicBezTo>
                  <a:cubicBezTo>
                    <a:pt x="970804" y="541018"/>
                    <a:pt x="970423" y="545400"/>
                    <a:pt x="969566" y="548257"/>
                  </a:cubicBezTo>
                  <a:cubicBezTo>
                    <a:pt x="968423" y="552448"/>
                    <a:pt x="965756" y="556449"/>
                    <a:pt x="963089" y="557878"/>
                  </a:cubicBezTo>
                  <a:cubicBezTo>
                    <a:pt x="961946" y="558735"/>
                    <a:pt x="960422" y="564164"/>
                    <a:pt x="959374" y="567498"/>
                  </a:cubicBezTo>
                  <a:cubicBezTo>
                    <a:pt x="958231" y="571403"/>
                    <a:pt x="957088" y="575118"/>
                    <a:pt x="955755" y="577118"/>
                  </a:cubicBezTo>
                  <a:cubicBezTo>
                    <a:pt x="954707" y="578642"/>
                    <a:pt x="954040" y="581309"/>
                    <a:pt x="953279" y="584167"/>
                  </a:cubicBezTo>
                  <a:cubicBezTo>
                    <a:pt x="952326" y="587976"/>
                    <a:pt x="951278" y="592167"/>
                    <a:pt x="948897" y="596168"/>
                  </a:cubicBezTo>
                  <a:cubicBezTo>
                    <a:pt x="946992" y="599407"/>
                    <a:pt x="950135" y="605026"/>
                    <a:pt x="952516" y="609598"/>
                  </a:cubicBezTo>
                  <a:cubicBezTo>
                    <a:pt x="954231" y="612742"/>
                    <a:pt x="955755" y="615504"/>
                    <a:pt x="955850" y="617790"/>
                  </a:cubicBezTo>
                  <a:cubicBezTo>
                    <a:pt x="955945" y="620457"/>
                    <a:pt x="954993" y="625696"/>
                    <a:pt x="953373" y="633220"/>
                  </a:cubicBezTo>
                  <a:cubicBezTo>
                    <a:pt x="952516" y="637411"/>
                    <a:pt x="951373" y="642650"/>
                    <a:pt x="951469" y="643793"/>
                  </a:cubicBezTo>
                  <a:cubicBezTo>
                    <a:pt x="951659" y="646555"/>
                    <a:pt x="953755" y="652651"/>
                    <a:pt x="958803" y="653889"/>
                  </a:cubicBezTo>
                  <a:cubicBezTo>
                    <a:pt x="966328" y="655699"/>
                    <a:pt x="976710" y="666939"/>
                    <a:pt x="978901" y="671035"/>
                  </a:cubicBezTo>
                  <a:cubicBezTo>
                    <a:pt x="979948" y="673035"/>
                    <a:pt x="980234" y="676273"/>
                    <a:pt x="980520" y="680369"/>
                  </a:cubicBezTo>
                  <a:cubicBezTo>
                    <a:pt x="980901" y="684655"/>
                    <a:pt x="981282" y="690561"/>
                    <a:pt x="982996" y="692275"/>
                  </a:cubicBezTo>
                  <a:cubicBezTo>
                    <a:pt x="983949" y="693228"/>
                    <a:pt x="985473" y="692561"/>
                    <a:pt x="989378" y="690370"/>
                  </a:cubicBezTo>
                  <a:cubicBezTo>
                    <a:pt x="991759" y="689037"/>
                    <a:pt x="994426" y="687417"/>
                    <a:pt x="997189" y="686941"/>
                  </a:cubicBezTo>
                  <a:cubicBezTo>
                    <a:pt x="998141" y="686751"/>
                    <a:pt x="998903" y="686084"/>
                    <a:pt x="999570" y="685036"/>
                  </a:cubicBezTo>
                  <a:cubicBezTo>
                    <a:pt x="1001665" y="681607"/>
                    <a:pt x="1001665" y="675226"/>
                    <a:pt x="1000713" y="672082"/>
                  </a:cubicBezTo>
                  <a:cubicBezTo>
                    <a:pt x="1000046" y="669892"/>
                    <a:pt x="998903" y="668082"/>
                    <a:pt x="997760" y="666177"/>
                  </a:cubicBezTo>
                  <a:cubicBezTo>
                    <a:pt x="996426" y="663986"/>
                    <a:pt x="994807" y="661414"/>
                    <a:pt x="993855" y="658080"/>
                  </a:cubicBezTo>
                  <a:cubicBezTo>
                    <a:pt x="992426" y="653318"/>
                    <a:pt x="991473" y="652556"/>
                    <a:pt x="991188" y="652461"/>
                  </a:cubicBezTo>
                  <a:cubicBezTo>
                    <a:pt x="991093" y="652461"/>
                    <a:pt x="990807" y="652461"/>
                    <a:pt x="990330" y="652746"/>
                  </a:cubicBezTo>
                  <a:cubicBezTo>
                    <a:pt x="986425" y="654937"/>
                    <a:pt x="983473" y="651032"/>
                    <a:pt x="981187" y="648175"/>
                  </a:cubicBezTo>
                  <a:cubicBezTo>
                    <a:pt x="979853" y="646460"/>
                    <a:pt x="978329" y="644460"/>
                    <a:pt x="976805" y="643698"/>
                  </a:cubicBezTo>
                  <a:cubicBezTo>
                    <a:pt x="972138" y="641221"/>
                    <a:pt x="972900" y="635601"/>
                    <a:pt x="973662" y="630554"/>
                  </a:cubicBezTo>
                  <a:cubicBezTo>
                    <a:pt x="973948" y="628458"/>
                    <a:pt x="974233" y="626267"/>
                    <a:pt x="974233" y="624267"/>
                  </a:cubicBezTo>
                  <a:cubicBezTo>
                    <a:pt x="974233" y="620838"/>
                    <a:pt x="974519" y="617218"/>
                    <a:pt x="977091" y="614932"/>
                  </a:cubicBezTo>
                  <a:cubicBezTo>
                    <a:pt x="979662" y="612646"/>
                    <a:pt x="984044" y="612170"/>
                    <a:pt x="991569" y="613123"/>
                  </a:cubicBezTo>
                  <a:cubicBezTo>
                    <a:pt x="998046" y="613980"/>
                    <a:pt x="1001951" y="615695"/>
                    <a:pt x="1004142" y="618647"/>
                  </a:cubicBezTo>
                  <a:cubicBezTo>
                    <a:pt x="1006999" y="622457"/>
                    <a:pt x="1006428" y="627601"/>
                    <a:pt x="1005380" y="633887"/>
                  </a:cubicBezTo>
                  <a:cubicBezTo>
                    <a:pt x="1003951" y="642745"/>
                    <a:pt x="1009190" y="645507"/>
                    <a:pt x="1009380" y="645603"/>
                  </a:cubicBezTo>
                  <a:lnTo>
                    <a:pt x="1018525" y="648841"/>
                  </a:lnTo>
                  <a:cubicBezTo>
                    <a:pt x="1019382" y="636173"/>
                    <a:pt x="1019572" y="635506"/>
                    <a:pt x="1019763" y="635125"/>
                  </a:cubicBezTo>
                  <a:cubicBezTo>
                    <a:pt x="1021096" y="630744"/>
                    <a:pt x="1023573" y="629601"/>
                    <a:pt x="1025382" y="629315"/>
                  </a:cubicBezTo>
                  <a:cubicBezTo>
                    <a:pt x="1029764" y="628744"/>
                    <a:pt x="1034907" y="632935"/>
                    <a:pt x="1041385" y="642841"/>
                  </a:cubicBezTo>
                  <a:cubicBezTo>
                    <a:pt x="1050624" y="656842"/>
                    <a:pt x="1049100" y="670177"/>
                    <a:pt x="1036717" y="682560"/>
                  </a:cubicBezTo>
                  <a:cubicBezTo>
                    <a:pt x="1036432" y="682846"/>
                    <a:pt x="1036146" y="683131"/>
                    <a:pt x="1036051" y="683226"/>
                  </a:cubicBezTo>
                  <a:cubicBezTo>
                    <a:pt x="1034050" y="685512"/>
                    <a:pt x="1017477" y="710754"/>
                    <a:pt x="1015572" y="716373"/>
                  </a:cubicBezTo>
                  <a:cubicBezTo>
                    <a:pt x="1013381" y="722946"/>
                    <a:pt x="1006047" y="733614"/>
                    <a:pt x="999951" y="734852"/>
                  </a:cubicBezTo>
                  <a:cubicBezTo>
                    <a:pt x="998808" y="735233"/>
                    <a:pt x="995950" y="740186"/>
                    <a:pt x="995760" y="745901"/>
                  </a:cubicBezTo>
                  <a:cubicBezTo>
                    <a:pt x="995760" y="747044"/>
                    <a:pt x="995760" y="750664"/>
                    <a:pt x="997665" y="751330"/>
                  </a:cubicBezTo>
                  <a:cubicBezTo>
                    <a:pt x="1012619" y="756855"/>
                    <a:pt x="1019572" y="761046"/>
                    <a:pt x="1021096" y="765427"/>
                  </a:cubicBezTo>
                  <a:lnTo>
                    <a:pt x="1021668" y="767046"/>
                  </a:lnTo>
                  <a:cubicBezTo>
                    <a:pt x="1023096" y="771619"/>
                    <a:pt x="1024621" y="776381"/>
                    <a:pt x="1030716" y="779429"/>
                  </a:cubicBezTo>
                  <a:cubicBezTo>
                    <a:pt x="1038622" y="783430"/>
                    <a:pt x="1041766" y="788478"/>
                    <a:pt x="1040432" y="794860"/>
                  </a:cubicBezTo>
                  <a:cubicBezTo>
                    <a:pt x="1040337" y="795621"/>
                    <a:pt x="1040051" y="796384"/>
                    <a:pt x="1039860" y="797146"/>
                  </a:cubicBezTo>
                  <a:cubicBezTo>
                    <a:pt x="1039004" y="800765"/>
                    <a:pt x="1037955" y="805146"/>
                    <a:pt x="1039956" y="807337"/>
                  </a:cubicBezTo>
                  <a:cubicBezTo>
                    <a:pt x="1042432" y="809909"/>
                    <a:pt x="1045385" y="815338"/>
                    <a:pt x="1047766" y="819815"/>
                  </a:cubicBezTo>
                  <a:cubicBezTo>
                    <a:pt x="1048909" y="821910"/>
                    <a:pt x="1050052" y="824101"/>
                    <a:pt x="1050624" y="824768"/>
                  </a:cubicBezTo>
                  <a:cubicBezTo>
                    <a:pt x="1051767" y="826292"/>
                    <a:pt x="1061196" y="833721"/>
                    <a:pt x="1066245" y="837817"/>
                  </a:cubicBezTo>
                  <a:lnTo>
                    <a:pt x="1070436" y="841151"/>
                  </a:lnTo>
                  <a:cubicBezTo>
                    <a:pt x="1073579" y="843723"/>
                    <a:pt x="1076055" y="848104"/>
                    <a:pt x="1078532" y="852391"/>
                  </a:cubicBezTo>
                  <a:cubicBezTo>
                    <a:pt x="1080151" y="855248"/>
                    <a:pt x="1081675" y="857915"/>
                    <a:pt x="1083104" y="859534"/>
                  </a:cubicBezTo>
                  <a:cubicBezTo>
                    <a:pt x="1085104" y="861725"/>
                    <a:pt x="1088628" y="863059"/>
                    <a:pt x="1090534" y="863345"/>
                  </a:cubicBezTo>
                  <a:cubicBezTo>
                    <a:pt x="1088819" y="858867"/>
                    <a:pt x="1083771" y="848486"/>
                    <a:pt x="1081104" y="844961"/>
                  </a:cubicBezTo>
                  <a:cubicBezTo>
                    <a:pt x="1079580" y="842961"/>
                    <a:pt x="1079675" y="840104"/>
                    <a:pt x="1081389" y="837246"/>
                  </a:cubicBezTo>
                  <a:cubicBezTo>
                    <a:pt x="1084533" y="831817"/>
                    <a:pt x="1092343" y="826864"/>
                    <a:pt x="1100249" y="827816"/>
                  </a:cubicBezTo>
                  <a:cubicBezTo>
                    <a:pt x="1109584" y="828959"/>
                    <a:pt x="1116441" y="822006"/>
                    <a:pt x="1119489" y="819053"/>
                  </a:cubicBezTo>
                  <a:cubicBezTo>
                    <a:pt x="1120442" y="818101"/>
                    <a:pt x="1121490" y="816005"/>
                    <a:pt x="1122442" y="814005"/>
                  </a:cubicBezTo>
                  <a:cubicBezTo>
                    <a:pt x="1124729" y="809528"/>
                    <a:pt x="1127681" y="803432"/>
                    <a:pt x="1133205" y="806004"/>
                  </a:cubicBezTo>
                  <a:cubicBezTo>
                    <a:pt x="1139492" y="808861"/>
                    <a:pt x="1144540" y="820291"/>
                    <a:pt x="1142730" y="827530"/>
                  </a:cubicBezTo>
                  <a:cubicBezTo>
                    <a:pt x="1141302" y="833245"/>
                    <a:pt x="1132920" y="841532"/>
                    <a:pt x="1125109" y="848771"/>
                  </a:cubicBezTo>
                  <a:lnTo>
                    <a:pt x="1123585" y="850200"/>
                  </a:lnTo>
                  <a:cubicBezTo>
                    <a:pt x="1120347" y="853153"/>
                    <a:pt x="1124252" y="859915"/>
                    <a:pt x="1128062" y="865440"/>
                  </a:cubicBezTo>
                  <a:cubicBezTo>
                    <a:pt x="1131872" y="871060"/>
                    <a:pt x="1130919" y="882395"/>
                    <a:pt x="1129967" y="887538"/>
                  </a:cubicBezTo>
                  <a:cubicBezTo>
                    <a:pt x="1128729" y="893729"/>
                    <a:pt x="1127205" y="894777"/>
                    <a:pt x="1126538" y="895158"/>
                  </a:cubicBezTo>
                  <a:cubicBezTo>
                    <a:pt x="1126633" y="895634"/>
                    <a:pt x="1127586" y="899444"/>
                    <a:pt x="1128157" y="901921"/>
                  </a:cubicBezTo>
                  <a:cubicBezTo>
                    <a:pt x="1129110" y="905730"/>
                    <a:pt x="1130063" y="909636"/>
                    <a:pt x="1129777" y="912589"/>
                  </a:cubicBezTo>
                  <a:cubicBezTo>
                    <a:pt x="1129491" y="914779"/>
                    <a:pt x="1130063" y="916875"/>
                    <a:pt x="1131396" y="918399"/>
                  </a:cubicBezTo>
                  <a:cubicBezTo>
                    <a:pt x="1132729" y="919923"/>
                    <a:pt x="1134730" y="920780"/>
                    <a:pt x="1137206" y="920875"/>
                  </a:cubicBezTo>
                  <a:cubicBezTo>
                    <a:pt x="1137206" y="920875"/>
                    <a:pt x="1137206" y="920875"/>
                    <a:pt x="1137206" y="920875"/>
                  </a:cubicBezTo>
                  <a:cubicBezTo>
                    <a:pt x="1139873" y="920875"/>
                    <a:pt x="1149207" y="911350"/>
                    <a:pt x="1153780" y="906779"/>
                  </a:cubicBezTo>
                  <a:cubicBezTo>
                    <a:pt x="1161685" y="898777"/>
                    <a:pt x="1164257" y="896301"/>
                    <a:pt x="1166829" y="896967"/>
                  </a:cubicBezTo>
                  <a:cubicBezTo>
                    <a:pt x="1167686" y="897254"/>
                    <a:pt x="1168734" y="898301"/>
                    <a:pt x="1168924" y="899158"/>
                  </a:cubicBezTo>
                  <a:cubicBezTo>
                    <a:pt x="1170353" y="905159"/>
                    <a:pt x="1161971" y="914779"/>
                    <a:pt x="1158828" y="917351"/>
                  </a:cubicBezTo>
                  <a:cubicBezTo>
                    <a:pt x="1155589" y="920113"/>
                    <a:pt x="1147207" y="929829"/>
                    <a:pt x="1145493" y="932972"/>
                  </a:cubicBezTo>
                  <a:cubicBezTo>
                    <a:pt x="1145302" y="933353"/>
                    <a:pt x="1145302" y="933544"/>
                    <a:pt x="1145302" y="933544"/>
                  </a:cubicBezTo>
                  <a:cubicBezTo>
                    <a:pt x="1145683" y="934401"/>
                    <a:pt x="1149684" y="935830"/>
                    <a:pt x="1151112" y="936306"/>
                  </a:cubicBezTo>
                  <a:cubicBezTo>
                    <a:pt x="1156828" y="938306"/>
                    <a:pt x="1169210" y="949546"/>
                    <a:pt x="1171305" y="957166"/>
                  </a:cubicBezTo>
                  <a:cubicBezTo>
                    <a:pt x="1172830" y="962976"/>
                    <a:pt x="1174449" y="964690"/>
                    <a:pt x="1181116" y="971644"/>
                  </a:cubicBezTo>
                  <a:lnTo>
                    <a:pt x="1181783" y="972405"/>
                  </a:lnTo>
                  <a:cubicBezTo>
                    <a:pt x="1188736" y="979644"/>
                    <a:pt x="1185212" y="985455"/>
                    <a:pt x="1182640" y="989741"/>
                  </a:cubicBezTo>
                  <a:cubicBezTo>
                    <a:pt x="1181879" y="990979"/>
                    <a:pt x="1181212" y="992122"/>
                    <a:pt x="1180640" y="993360"/>
                  </a:cubicBezTo>
                  <a:cubicBezTo>
                    <a:pt x="1178831" y="997456"/>
                    <a:pt x="1179878" y="999457"/>
                    <a:pt x="1185784" y="1009172"/>
                  </a:cubicBezTo>
                  <a:lnTo>
                    <a:pt x="1187403" y="1011839"/>
                  </a:lnTo>
                  <a:cubicBezTo>
                    <a:pt x="1191975" y="1019459"/>
                    <a:pt x="1195023" y="1020030"/>
                    <a:pt x="1200643" y="1020983"/>
                  </a:cubicBezTo>
                  <a:cubicBezTo>
                    <a:pt x="1202928" y="1021364"/>
                    <a:pt x="1205596" y="1021840"/>
                    <a:pt x="1208644" y="1022888"/>
                  </a:cubicBezTo>
                  <a:cubicBezTo>
                    <a:pt x="1214549" y="1024888"/>
                    <a:pt x="1216835" y="1028032"/>
                    <a:pt x="1218740" y="1030794"/>
                  </a:cubicBezTo>
                  <a:cubicBezTo>
                    <a:pt x="1220550" y="1033366"/>
                    <a:pt x="1222169" y="1035651"/>
                    <a:pt x="1227027" y="1037557"/>
                  </a:cubicBezTo>
                  <a:cubicBezTo>
                    <a:pt x="1238266" y="1041843"/>
                    <a:pt x="1237980" y="1048511"/>
                    <a:pt x="1237695" y="1053368"/>
                  </a:cubicBezTo>
                  <a:cubicBezTo>
                    <a:pt x="1237695" y="1054130"/>
                    <a:pt x="1237600" y="1054797"/>
                    <a:pt x="1237695" y="1055559"/>
                  </a:cubicBezTo>
                  <a:cubicBezTo>
                    <a:pt x="1237695" y="1058130"/>
                    <a:pt x="1236647" y="1060798"/>
                    <a:pt x="1235599" y="1063274"/>
                  </a:cubicBezTo>
                  <a:cubicBezTo>
                    <a:pt x="1234266" y="1066608"/>
                    <a:pt x="1233409" y="1068894"/>
                    <a:pt x="1234456" y="1069847"/>
                  </a:cubicBezTo>
                  <a:cubicBezTo>
                    <a:pt x="1236742" y="1072037"/>
                    <a:pt x="1247505" y="1067941"/>
                    <a:pt x="1251030" y="1066608"/>
                  </a:cubicBezTo>
                  <a:lnTo>
                    <a:pt x="1253221" y="1065846"/>
                  </a:lnTo>
                  <a:cubicBezTo>
                    <a:pt x="1254173" y="1065560"/>
                    <a:pt x="1255316" y="1064989"/>
                    <a:pt x="1256554" y="1064417"/>
                  </a:cubicBezTo>
                  <a:cubicBezTo>
                    <a:pt x="1262270" y="1061845"/>
                    <a:pt x="1270080" y="1058321"/>
                    <a:pt x="1275985" y="1061274"/>
                  </a:cubicBezTo>
                  <a:cubicBezTo>
                    <a:pt x="1283510" y="1065084"/>
                    <a:pt x="1286368" y="1079752"/>
                    <a:pt x="1284177" y="1086896"/>
                  </a:cubicBezTo>
                  <a:cubicBezTo>
                    <a:pt x="1283510" y="1089277"/>
                    <a:pt x="1283701" y="1089944"/>
                    <a:pt x="1283891" y="1090135"/>
                  </a:cubicBezTo>
                  <a:cubicBezTo>
                    <a:pt x="1285034" y="1091659"/>
                    <a:pt x="1293321" y="1091659"/>
                    <a:pt x="1296179" y="1091563"/>
                  </a:cubicBezTo>
                  <a:cubicBezTo>
                    <a:pt x="1305037" y="1091563"/>
                    <a:pt x="1311514" y="1093278"/>
                    <a:pt x="1314371" y="1096612"/>
                  </a:cubicBezTo>
                  <a:cubicBezTo>
                    <a:pt x="1315609" y="1098135"/>
                    <a:pt x="1316181" y="1099945"/>
                    <a:pt x="1315895" y="1101755"/>
                  </a:cubicBezTo>
                  <a:cubicBezTo>
                    <a:pt x="1315800" y="1102517"/>
                    <a:pt x="1315419" y="1103374"/>
                    <a:pt x="1315133" y="1104327"/>
                  </a:cubicBezTo>
                  <a:cubicBezTo>
                    <a:pt x="1313800" y="1108042"/>
                    <a:pt x="1313228" y="1110518"/>
                    <a:pt x="1317228" y="1113090"/>
                  </a:cubicBezTo>
                  <a:cubicBezTo>
                    <a:pt x="1325039" y="1118043"/>
                    <a:pt x="1325134" y="1122710"/>
                    <a:pt x="1325325" y="1131188"/>
                  </a:cubicBezTo>
                  <a:lnTo>
                    <a:pt x="1325420" y="1133664"/>
                  </a:lnTo>
                  <a:cubicBezTo>
                    <a:pt x="1325706" y="1142236"/>
                    <a:pt x="1330564" y="1145951"/>
                    <a:pt x="1336850" y="1149856"/>
                  </a:cubicBezTo>
                  <a:cubicBezTo>
                    <a:pt x="1343898" y="1154238"/>
                    <a:pt x="1342375" y="1171097"/>
                    <a:pt x="1341994" y="1174431"/>
                  </a:cubicBezTo>
                  <a:cubicBezTo>
                    <a:pt x="1341994" y="1184242"/>
                    <a:pt x="1342946" y="1196148"/>
                    <a:pt x="1344375" y="1198815"/>
                  </a:cubicBezTo>
                  <a:cubicBezTo>
                    <a:pt x="1345613" y="1198815"/>
                    <a:pt x="1347328" y="1199005"/>
                    <a:pt x="1349518" y="1199196"/>
                  </a:cubicBezTo>
                  <a:cubicBezTo>
                    <a:pt x="1355900" y="1199672"/>
                    <a:pt x="1365520" y="1200434"/>
                    <a:pt x="1371426" y="1198910"/>
                  </a:cubicBezTo>
                  <a:cubicBezTo>
                    <a:pt x="1375807" y="1197672"/>
                    <a:pt x="1377427" y="1195576"/>
                    <a:pt x="1379617" y="1192529"/>
                  </a:cubicBezTo>
                  <a:cubicBezTo>
                    <a:pt x="1381141" y="1190433"/>
                    <a:pt x="1382856" y="1188051"/>
                    <a:pt x="1385809" y="1185861"/>
                  </a:cubicBezTo>
                  <a:cubicBezTo>
                    <a:pt x="1389904" y="1182718"/>
                    <a:pt x="1395620" y="1183004"/>
                    <a:pt x="1400572" y="1183289"/>
                  </a:cubicBezTo>
                  <a:cubicBezTo>
                    <a:pt x="1403906" y="1183480"/>
                    <a:pt x="1407716" y="1183765"/>
                    <a:pt x="1408669" y="1182432"/>
                  </a:cubicBezTo>
                  <a:cubicBezTo>
                    <a:pt x="1413431" y="1176336"/>
                    <a:pt x="1424004" y="1176812"/>
                    <a:pt x="1428671" y="1178431"/>
                  </a:cubicBezTo>
                  <a:cubicBezTo>
                    <a:pt x="1430862" y="1179193"/>
                    <a:pt x="1433434" y="1181098"/>
                    <a:pt x="1435910" y="1182908"/>
                  </a:cubicBezTo>
                  <a:cubicBezTo>
                    <a:pt x="1436386" y="1183194"/>
                    <a:pt x="1436862" y="1183575"/>
                    <a:pt x="1437339" y="1183956"/>
                  </a:cubicBezTo>
                  <a:cubicBezTo>
                    <a:pt x="1438291" y="1180717"/>
                    <a:pt x="1441339" y="1178050"/>
                    <a:pt x="1443054" y="1176621"/>
                  </a:cubicBezTo>
                  <a:cubicBezTo>
                    <a:pt x="1443339" y="1176431"/>
                    <a:pt x="1443530" y="1176241"/>
                    <a:pt x="1443625" y="1176050"/>
                  </a:cubicBezTo>
                  <a:cubicBezTo>
                    <a:pt x="1444864" y="1174622"/>
                    <a:pt x="1446673" y="1175002"/>
                    <a:pt x="1450769" y="1175955"/>
                  </a:cubicBezTo>
                  <a:cubicBezTo>
                    <a:pt x="1454007" y="1176717"/>
                    <a:pt x="1458389" y="1177670"/>
                    <a:pt x="1460770" y="1177193"/>
                  </a:cubicBezTo>
                  <a:cubicBezTo>
                    <a:pt x="1462389" y="1176907"/>
                    <a:pt x="1466009" y="1174431"/>
                    <a:pt x="1472105" y="1161667"/>
                  </a:cubicBezTo>
                  <a:cubicBezTo>
                    <a:pt x="1475915" y="1153476"/>
                    <a:pt x="1480868" y="1147094"/>
                    <a:pt x="1487250" y="1142141"/>
                  </a:cubicBezTo>
                  <a:cubicBezTo>
                    <a:pt x="1489441" y="1140426"/>
                    <a:pt x="1489726" y="1139379"/>
                    <a:pt x="1489726" y="1139093"/>
                  </a:cubicBezTo>
                  <a:cubicBezTo>
                    <a:pt x="1489821" y="1138141"/>
                    <a:pt x="1488393" y="1136807"/>
                    <a:pt x="1487155" y="1135569"/>
                  </a:cubicBezTo>
                  <a:cubicBezTo>
                    <a:pt x="1486393" y="1134902"/>
                    <a:pt x="1485726" y="1134140"/>
                    <a:pt x="1485059" y="1133473"/>
                  </a:cubicBezTo>
                  <a:cubicBezTo>
                    <a:pt x="1480773" y="1128425"/>
                    <a:pt x="1484583" y="1116900"/>
                    <a:pt x="1486488" y="1112899"/>
                  </a:cubicBezTo>
                  <a:lnTo>
                    <a:pt x="1487345" y="1111089"/>
                  </a:lnTo>
                  <a:cubicBezTo>
                    <a:pt x="1492679" y="1100041"/>
                    <a:pt x="1493060" y="1096612"/>
                    <a:pt x="1492489" y="1095659"/>
                  </a:cubicBezTo>
                  <a:cubicBezTo>
                    <a:pt x="1489821" y="1092611"/>
                    <a:pt x="1488678" y="1086611"/>
                    <a:pt x="1489060" y="1077943"/>
                  </a:cubicBezTo>
                  <a:cubicBezTo>
                    <a:pt x="1489250" y="1072989"/>
                    <a:pt x="1493632" y="1067751"/>
                    <a:pt x="1497918" y="1062703"/>
                  </a:cubicBezTo>
                  <a:cubicBezTo>
                    <a:pt x="1499061" y="1061369"/>
                    <a:pt x="1500109" y="1060035"/>
                    <a:pt x="1501156" y="1058797"/>
                  </a:cubicBezTo>
                  <a:cubicBezTo>
                    <a:pt x="1504490" y="1054511"/>
                    <a:pt x="1509253" y="1051653"/>
                    <a:pt x="1513825" y="1048987"/>
                  </a:cubicBezTo>
                  <a:cubicBezTo>
                    <a:pt x="1515634" y="1047939"/>
                    <a:pt x="1517349" y="1046891"/>
                    <a:pt x="1518968" y="1045748"/>
                  </a:cubicBezTo>
                  <a:cubicBezTo>
                    <a:pt x="1523730" y="1042414"/>
                    <a:pt x="1526398" y="1038509"/>
                    <a:pt x="1525255" y="1036414"/>
                  </a:cubicBezTo>
                  <a:cubicBezTo>
                    <a:pt x="1523826" y="1033937"/>
                    <a:pt x="1521254" y="1031270"/>
                    <a:pt x="1518682" y="1028603"/>
                  </a:cubicBezTo>
                  <a:cubicBezTo>
                    <a:pt x="1517825" y="1027651"/>
                    <a:pt x="1516968" y="1026793"/>
                    <a:pt x="1516110" y="1025841"/>
                  </a:cubicBezTo>
                  <a:cubicBezTo>
                    <a:pt x="1512777" y="1022126"/>
                    <a:pt x="1514491" y="1014601"/>
                    <a:pt x="1516110" y="1008029"/>
                  </a:cubicBezTo>
                  <a:cubicBezTo>
                    <a:pt x="1516491" y="1006314"/>
                    <a:pt x="1516873" y="1004791"/>
                    <a:pt x="1517158" y="1003362"/>
                  </a:cubicBezTo>
                  <a:cubicBezTo>
                    <a:pt x="1517444" y="1001742"/>
                    <a:pt x="1517920" y="999933"/>
                    <a:pt x="1518396" y="998028"/>
                  </a:cubicBezTo>
                  <a:cubicBezTo>
                    <a:pt x="1519063" y="995266"/>
                    <a:pt x="1520397" y="989932"/>
                    <a:pt x="1519825" y="988789"/>
                  </a:cubicBezTo>
                  <a:cubicBezTo>
                    <a:pt x="1515730" y="986693"/>
                    <a:pt x="1512301" y="979930"/>
                    <a:pt x="1515348" y="970501"/>
                  </a:cubicBezTo>
                  <a:cubicBezTo>
                    <a:pt x="1518016" y="962309"/>
                    <a:pt x="1516873" y="958595"/>
                    <a:pt x="1514777" y="953261"/>
                  </a:cubicBezTo>
                  <a:cubicBezTo>
                    <a:pt x="1512110" y="946593"/>
                    <a:pt x="1513062" y="939449"/>
                    <a:pt x="1515158" y="935354"/>
                  </a:cubicBezTo>
                  <a:cubicBezTo>
                    <a:pt x="1517349" y="930972"/>
                    <a:pt x="1519254" y="922971"/>
                    <a:pt x="1517539" y="920780"/>
                  </a:cubicBezTo>
                  <a:cubicBezTo>
                    <a:pt x="1514110" y="916589"/>
                    <a:pt x="1511157" y="907445"/>
                    <a:pt x="1510681" y="903921"/>
                  </a:cubicBezTo>
                  <a:cubicBezTo>
                    <a:pt x="1510396" y="901825"/>
                    <a:pt x="1510777" y="896967"/>
                    <a:pt x="1511348" y="890300"/>
                  </a:cubicBezTo>
                  <a:cubicBezTo>
                    <a:pt x="1511634" y="886871"/>
                    <a:pt x="1511919" y="883061"/>
                    <a:pt x="1511919" y="882109"/>
                  </a:cubicBezTo>
                  <a:cubicBezTo>
                    <a:pt x="1511919" y="881918"/>
                    <a:pt x="1510586" y="863059"/>
                    <a:pt x="1513539" y="853724"/>
                  </a:cubicBezTo>
                  <a:cubicBezTo>
                    <a:pt x="1515730" y="846771"/>
                    <a:pt x="1514015" y="841246"/>
                    <a:pt x="1508395" y="836960"/>
                  </a:cubicBezTo>
                  <a:cubicBezTo>
                    <a:pt x="1502204" y="832198"/>
                    <a:pt x="1500871" y="824482"/>
                    <a:pt x="1500013" y="819911"/>
                  </a:cubicBezTo>
                  <a:cubicBezTo>
                    <a:pt x="1499918" y="819244"/>
                    <a:pt x="1499728" y="818577"/>
                    <a:pt x="1499632" y="818005"/>
                  </a:cubicBezTo>
                  <a:cubicBezTo>
                    <a:pt x="1499251" y="816100"/>
                    <a:pt x="1497727" y="812195"/>
                    <a:pt x="1492869" y="804194"/>
                  </a:cubicBezTo>
                  <a:cubicBezTo>
                    <a:pt x="1490679" y="800575"/>
                    <a:pt x="1492013" y="797050"/>
                    <a:pt x="1493060" y="794288"/>
                  </a:cubicBezTo>
                  <a:cubicBezTo>
                    <a:pt x="1493822" y="792288"/>
                    <a:pt x="1494489" y="790383"/>
                    <a:pt x="1494203" y="788478"/>
                  </a:cubicBezTo>
                  <a:cubicBezTo>
                    <a:pt x="1492965" y="781334"/>
                    <a:pt x="1491536" y="775238"/>
                    <a:pt x="1490584" y="772952"/>
                  </a:cubicBezTo>
                  <a:cubicBezTo>
                    <a:pt x="1489536" y="770571"/>
                    <a:pt x="1476963" y="756760"/>
                    <a:pt x="1474296" y="754473"/>
                  </a:cubicBezTo>
                  <a:cubicBezTo>
                    <a:pt x="1472867" y="753236"/>
                    <a:pt x="1465533" y="749235"/>
                    <a:pt x="1460675" y="746568"/>
                  </a:cubicBezTo>
                  <a:cubicBezTo>
                    <a:pt x="1457627" y="744854"/>
                    <a:pt x="1455056" y="743425"/>
                    <a:pt x="1453817" y="742662"/>
                  </a:cubicBezTo>
                  <a:cubicBezTo>
                    <a:pt x="1450198" y="740472"/>
                    <a:pt x="1443721" y="732852"/>
                    <a:pt x="1444673" y="726660"/>
                  </a:cubicBezTo>
                  <a:cubicBezTo>
                    <a:pt x="1444959" y="724755"/>
                    <a:pt x="1445531" y="723041"/>
                    <a:pt x="1446007" y="721517"/>
                  </a:cubicBezTo>
                  <a:cubicBezTo>
                    <a:pt x="1446769" y="719136"/>
                    <a:pt x="1447530" y="717040"/>
                    <a:pt x="1447054" y="714754"/>
                  </a:cubicBezTo>
                  <a:cubicBezTo>
                    <a:pt x="1446292" y="711039"/>
                    <a:pt x="1441244" y="705611"/>
                    <a:pt x="1437529" y="703705"/>
                  </a:cubicBezTo>
                  <a:cubicBezTo>
                    <a:pt x="1432195" y="700943"/>
                    <a:pt x="1425147" y="689989"/>
                    <a:pt x="1423242" y="686084"/>
                  </a:cubicBezTo>
                  <a:cubicBezTo>
                    <a:pt x="1422575" y="684655"/>
                    <a:pt x="1421718" y="682560"/>
                    <a:pt x="1420860" y="680178"/>
                  </a:cubicBezTo>
                  <a:cubicBezTo>
                    <a:pt x="1419622" y="676940"/>
                    <a:pt x="1417051" y="670082"/>
                    <a:pt x="1415622" y="669225"/>
                  </a:cubicBezTo>
                  <a:cubicBezTo>
                    <a:pt x="1411622" y="666653"/>
                    <a:pt x="1409430" y="658366"/>
                    <a:pt x="1409716" y="647032"/>
                  </a:cubicBezTo>
                  <a:cubicBezTo>
                    <a:pt x="1409907" y="637507"/>
                    <a:pt x="1405621" y="633696"/>
                    <a:pt x="1404763" y="633411"/>
                  </a:cubicBezTo>
                  <a:cubicBezTo>
                    <a:pt x="1404668" y="633411"/>
                    <a:pt x="1392095" y="627696"/>
                    <a:pt x="1390571" y="622933"/>
                  </a:cubicBezTo>
                  <a:cubicBezTo>
                    <a:pt x="1390190" y="621790"/>
                    <a:pt x="1389809" y="619504"/>
                    <a:pt x="1389237" y="616837"/>
                  </a:cubicBezTo>
                  <a:cubicBezTo>
                    <a:pt x="1388476" y="612551"/>
                    <a:pt x="1387332" y="606646"/>
                    <a:pt x="1386189" y="604264"/>
                  </a:cubicBezTo>
                  <a:cubicBezTo>
                    <a:pt x="1384094" y="600264"/>
                    <a:pt x="1376093" y="586357"/>
                    <a:pt x="1371902" y="579594"/>
                  </a:cubicBezTo>
                  <a:cubicBezTo>
                    <a:pt x="1370664" y="577499"/>
                    <a:pt x="1368568" y="573784"/>
                    <a:pt x="1366092" y="569498"/>
                  </a:cubicBezTo>
                  <a:cubicBezTo>
                    <a:pt x="1361234" y="560830"/>
                    <a:pt x="1353138" y="546352"/>
                    <a:pt x="1350566" y="544352"/>
                  </a:cubicBezTo>
                  <a:cubicBezTo>
                    <a:pt x="1343708" y="539018"/>
                    <a:pt x="1340851" y="532636"/>
                    <a:pt x="1342660" y="526635"/>
                  </a:cubicBezTo>
                  <a:cubicBezTo>
                    <a:pt x="1343613" y="523683"/>
                    <a:pt x="1336374" y="512253"/>
                    <a:pt x="1329039" y="503299"/>
                  </a:cubicBezTo>
                  <a:cubicBezTo>
                    <a:pt x="1328945" y="503109"/>
                    <a:pt x="1328754" y="502918"/>
                    <a:pt x="1328659" y="502728"/>
                  </a:cubicBezTo>
                  <a:cubicBezTo>
                    <a:pt x="1327706" y="500632"/>
                    <a:pt x="1319324" y="481678"/>
                    <a:pt x="1318657" y="477487"/>
                  </a:cubicBezTo>
                  <a:cubicBezTo>
                    <a:pt x="1317991" y="474057"/>
                    <a:pt x="1309799" y="458151"/>
                    <a:pt x="1306084" y="452341"/>
                  </a:cubicBezTo>
                  <a:cubicBezTo>
                    <a:pt x="1302465" y="446626"/>
                    <a:pt x="1296940" y="433576"/>
                    <a:pt x="1296655" y="433005"/>
                  </a:cubicBezTo>
                  <a:cubicBezTo>
                    <a:pt x="1296273" y="432052"/>
                    <a:pt x="1296464" y="431005"/>
                    <a:pt x="1297226" y="430242"/>
                  </a:cubicBezTo>
                  <a:lnTo>
                    <a:pt x="1305989" y="421956"/>
                  </a:lnTo>
                  <a:cubicBezTo>
                    <a:pt x="1306560" y="421480"/>
                    <a:pt x="1307323" y="421194"/>
                    <a:pt x="1307989" y="421289"/>
                  </a:cubicBezTo>
                  <a:cubicBezTo>
                    <a:pt x="1308751" y="421384"/>
                    <a:pt x="1309418" y="421860"/>
                    <a:pt x="1309704" y="422527"/>
                  </a:cubicBezTo>
                  <a:lnTo>
                    <a:pt x="1327801" y="454626"/>
                  </a:lnTo>
                  <a:lnTo>
                    <a:pt x="1338184" y="469867"/>
                  </a:lnTo>
                  <a:lnTo>
                    <a:pt x="1344565" y="486440"/>
                  </a:lnTo>
                  <a:cubicBezTo>
                    <a:pt x="1346280" y="488917"/>
                    <a:pt x="1348566" y="491583"/>
                    <a:pt x="1349994" y="492726"/>
                  </a:cubicBezTo>
                  <a:cubicBezTo>
                    <a:pt x="1350471" y="490631"/>
                    <a:pt x="1350566" y="487202"/>
                    <a:pt x="1350661" y="484154"/>
                  </a:cubicBezTo>
                  <a:cubicBezTo>
                    <a:pt x="1350757" y="479392"/>
                    <a:pt x="1350852" y="475201"/>
                    <a:pt x="1352280" y="472914"/>
                  </a:cubicBezTo>
                  <a:cubicBezTo>
                    <a:pt x="1355614" y="467486"/>
                    <a:pt x="1356662" y="464818"/>
                    <a:pt x="1356853" y="463675"/>
                  </a:cubicBezTo>
                  <a:cubicBezTo>
                    <a:pt x="1356662" y="463580"/>
                    <a:pt x="1356471" y="463580"/>
                    <a:pt x="1356281" y="463580"/>
                  </a:cubicBezTo>
                  <a:cubicBezTo>
                    <a:pt x="1353233" y="462913"/>
                    <a:pt x="1346185" y="461294"/>
                    <a:pt x="1347328" y="451388"/>
                  </a:cubicBezTo>
                  <a:cubicBezTo>
                    <a:pt x="1348375" y="442625"/>
                    <a:pt x="1345994" y="437672"/>
                    <a:pt x="1344947" y="437196"/>
                  </a:cubicBezTo>
                  <a:cubicBezTo>
                    <a:pt x="1342184" y="437101"/>
                    <a:pt x="1337803" y="433671"/>
                    <a:pt x="1331326" y="428337"/>
                  </a:cubicBezTo>
                  <a:cubicBezTo>
                    <a:pt x="1329802" y="427004"/>
                    <a:pt x="1328373" y="425861"/>
                    <a:pt x="1327420" y="425195"/>
                  </a:cubicBezTo>
                  <a:cubicBezTo>
                    <a:pt x="1324563" y="423099"/>
                    <a:pt x="1321801" y="415479"/>
                    <a:pt x="1317514" y="401191"/>
                  </a:cubicBezTo>
                  <a:cubicBezTo>
                    <a:pt x="1316752" y="398619"/>
                    <a:pt x="1316181" y="396620"/>
                    <a:pt x="1315800" y="395667"/>
                  </a:cubicBezTo>
                  <a:cubicBezTo>
                    <a:pt x="1314276" y="391571"/>
                    <a:pt x="1306180" y="377093"/>
                    <a:pt x="1301703" y="372140"/>
                  </a:cubicBezTo>
                  <a:cubicBezTo>
                    <a:pt x="1299417" y="369568"/>
                    <a:pt x="1295797" y="367378"/>
                    <a:pt x="1292654" y="365473"/>
                  </a:cubicBezTo>
                  <a:cubicBezTo>
                    <a:pt x="1289511" y="363567"/>
                    <a:pt x="1286844" y="361948"/>
                    <a:pt x="1285129" y="359948"/>
                  </a:cubicBezTo>
                  <a:cubicBezTo>
                    <a:pt x="1283796" y="358233"/>
                    <a:pt x="1283034" y="355662"/>
                    <a:pt x="1282177" y="352519"/>
                  </a:cubicBezTo>
                  <a:cubicBezTo>
                    <a:pt x="1280938" y="348232"/>
                    <a:pt x="1279319" y="342803"/>
                    <a:pt x="1275985" y="341469"/>
                  </a:cubicBezTo>
                  <a:cubicBezTo>
                    <a:pt x="1266841" y="337755"/>
                    <a:pt x="1260078" y="307275"/>
                    <a:pt x="1260078" y="306989"/>
                  </a:cubicBezTo>
                  <a:cubicBezTo>
                    <a:pt x="1259698" y="304988"/>
                    <a:pt x="1254935" y="300798"/>
                    <a:pt x="1250839" y="297179"/>
                  </a:cubicBezTo>
                  <a:cubicBezTo>
                    <a:pt x="1247601" y="294321"/>
                    <a:pt x="1243981" y="291082"/>
                    <a:pt x="1240933" y="287748"/>
                  </a:cubicBezTo>
                  <a:cubicBezTo>
                    <a:pt x="1236647" y="283081"/>
                    <a:pt x="1232837" y="277080"/>
                    <a:pt x="1229408" y="271746"/>
                  </a:cubicBezTo>
                  <a:cubicBezTo>
                    <a:pt x="1226741" y="267555"/>
                    <a:pt x="1224264" y="263555"/>
                    <a:pt x="1222455" y="261841"/>
                  </a:cubicBezTo>
                  <a:lnTo>
                    <a:pt x="1221312" y="260793"/>
                  </a:lnTo>
                  <a:cubicBezTo>
                    <a:pt x="1215882" y="255744"/>
                    <a:pt x="1204738" y="245172"/>
                    <a:pt x="1207215" y="231265"/>
                  </a:cubicBezTo>
                  <a:cubicBezTo>
                    <a:pt x="1209310" y="219359"/>
                    <a:pt x="1209310" y="219359"/>
                    <a:pt x="1200643" y="214692"/>
                  </a:cubicBezTo>
                  <a:cubicBezTo>
                    <a:pt x="1195499" y="211930"/>
                    <a:pt x="1192832" y="209262"/>
                    <a:pt x="1191975" y="206120"/>
                  </a:cubicBezTo>
                  <a:cubicBezTo>
                    <a:pt x="1190927" y="202119"/>
                    <a:pt x="1193023" y="198309"/>
                    <a:pt x="1195689" y="194023"/>
                  </a:cubicBezTo>
                  <a:cubicBezTo>
                    <a:pt x="1197690" y="190784"/>
                    <a:pt x="1195689" y="188212"/>
                    <a:pt x="1189879" y="183164"/>
                  </a:cubicBezTo>
                  <a:cubicBezTo>
                    <a:pt x="1188451" y="181926"/>
                    <a:pt x="1187117" y="180687"/>
                    <a:pt x="1185974" y="179544"/>
                  </a:cubicBezTo>
                  <a:cubicBezTo>
                    <a:pt x="1180450" y="173734"/>
                    <a:pt x="1180735" y="169543"/>
                    <a:pt x="1181497" y="163161"/>
                  </a:cubicBezTo>
                  <a:cubicBezTo>
                    <a:pt x="1181783" y="161161"/>
                    <a:pt x="1182355" y="159256"/>
                    <a:pt x="1182831" y="157637"/>
                  </a:cubicBezTo>
                  <a:cubicBezTo>
                    <a:pt x="1184260" y="153160"/>
                    <a:pt x="1183974" y="152875"/>
                    <a:pt x="1182735" y="152303"/>
                  </a:cubicBezTo>
                  <a:cubicBezTo>
                    <a:pt x="1177688" y="149826"/>
                    <a:pt x="1170734" y="143635"/>
                    <a:pt x="1170544" y="138206"/>
                  </a:cubicBezTo>
                  <a:cubicBezTo>
                    <a:pt x="1170544" y="137349"/>
                    <a:pt x="1170544" y="136301"/>
                    <a:pt x="1170544" y="135063"/>
                  </a:cubicBezTo>
                  <a:cubicBezTo>
                    <a:pt x="1170639" y="132491"/>
                    <a:pt x="1170829" y="126490"/>
                    <a:pt x="1169877" y="125252"/>
                  </a:cubicBezTo>
                  <a:cubicBezTo>
                    <a:pt x="1168163" y="124490"/>
                    <a:pt x="1164543" y="121347"/>
                    <a:pt x="1163400" y="117346"/>
                  </a:cubicBezTo>
                  <a:cubicBezTo>
                    <a:pt x="1162638" y="114870"/>
                    <a:pt x="1163019" y="112393"/>
                    <a:pt x="1164257" y="110298"/>
                  </a:cubicBezTo>
                  <a:cubicBezTo>
                    <a:pt x="1165591" y="108107"/>
                    <a:pt x="1161304" y="101630"/>
                    <a:pt x="1157875" y="98010"/>
                  </a:cubicBezTo>
                  <a:cubicBezTo>
                    <a:pt x="1157018" y="97344"/>
                    <a:pt x="1147779" y="89533"/>
                    <a:pt x="1147207" y="83151"/>
                  </a:cubicBezTo>
                  <a:cubicBezTo>
                    <a:pt x="1147112" y="81342"/>
                    <a:pt x="1147588" y="79723"/>
                    <a:pt x="1148636" y="78484"/>
                  </a:cubicBezTo>
                  <a:cubicBezTo>
                    <a:pt x="1152065" y="74484"/>
                    <a:pt x="1149684" y="67054"/>
                    <a:pt x="1149684" y="66959"/>
                  </a:cubicBezTo>
                  <a:cubicBezTo>
                    <a:pt x="1139206" y="48290"/>
                    <a:pt x="1139778" y="46957"/>
                    <a:pt x="1140254" y="45814"/>
                  </a:cubicBezTo>
                  <a:cubicBezTo>
                    <a:pt x="1140540" y="44956"/>
                    <a:pt x="1141302" y="44099"/>
                    <a:pt x="1143588" y="41623"/>
                  </a:cubicBezTo>
                  <a:cubicBezTo>
                    <a:pt x="1145112" y="40003"/>
                    <a:pt x="1147970" y="36860"/>
                    <a:pt x="1148922" y="35241"/>
                  </a:cubicBezTo>
                  <a:cubicBezTo>
                    <a:pt x="1146445" y="32764"/>
                    <a:pt x="1139206" y="25240"/>
                    <a:pt x="1134254" y="19048"/>
                  </a:cubicBezTo>
                  <a:lnTo>
                    <a:pt x="1119966" y="24477"/>
                  </a:lnTo>
                  <a:cubicBezTo>
                    <a:pt x="1112917" y="26383"/>
                    <a:pt x="1102154" y="24287"/>
                    <a:pt x="1094629" y="19239"/>
                  </a:cubicBezTo>
                  <a:close/>
                </a:path>
              </a:pathLst>
            </a:custGeom>
            <a:solidFill>
              <a:srgbClr val="002B8B"/>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08" name="Google Shape;108;p14"/>
            <p:cNvSpPr/>
            <p:nvPr/>
          </p:nvSpPr>
          <p:spPr>
            <a:xfrm>
              <a:off x="3606006" y="4444217"/>
              <a:ext cx="1581626" cy="1697355"/>
            </a:xfrm>
            <a:custGeom>
              <a:avLst/>
              <a:gdLst/>
              <a:ahLst/>
              <a:cxnLst/>
              <a:rect l="l" t="t" r="r" b="b"/>
              <a:pathLst>
                <a:path w="1171575" h="1257300" extrusionOk="0">
                  <a:moveTo>
                    <a:pt x="458153" y="1141762"/>
                  </a:moveTo>
                  <a:lnTo>
                    <a:pt x="1099280" y="1187006"/>
                  </a:lnTo>
                  <a:lnTo>
                    <a:pt x="1160431" y="215455"/>
                  </a:lnTo>
                  <a:lnTo>
                    <a:pt x="1160431" y="215455"/>
                  </a:lnTo>
                  <a:lnTo>
                    <a:pt x="1160431" y="215455"/>
                  </a:lnTo>
                  <a:lnTo>
                    <a:pt x="1167289" y="106585"/>
                  </a:lnTo>
                  <a:cubicBezTo>
                    <a:pt x="1167289" y="106108"/>
                    <a:pt x="1167575" y="105823"/>
                    <a:pt x="1167860" y="105442"/>
                  </a:cubicBezTo>
                  <a:cubicBezTo>
                    <a:pt x="956120" y="90106"/>
                    <a:pt x="570929" y="58579"/>
                    <a:pt x="166306" y="7144"/>
                  </a:cubicBezTo>
                  <a:lnTo>
                    <a:pt x="7144" y="1241298"/>
                  </a:lnTo>
                  <a:lnTo>
                    <a:pt x="162973" y="1258443"/>
                  </a:lnTo>
                  <a:lnTo>
                    <a:pt x="173641" y="1164622"/>
                  </a:lnTo>
                  <a:cubicBezTo>
                    <a:pt x="173831" y="1163288"/>
                    <a:pt x="174974" y="1162431"/>
                    <a:pt x="176308" y="1162431"/>
                  </a:cubicBezTo>
                  <a:lnTo>
                    <a:pt x="449104" y="1185577"/>
                  </a:lnTo>
                  <a:lnTo>
                    <a:pt x="455581" y="1143857"/>
                  </a:lnTo>
                  <a:cubicBezTo>
                    <a:pt x="455771" y="1142619"/>
                    <a:pt x="457010" y="1141666"/>
                    <a:pt x="458153" y="1141762"/>
                  </a:cubicBezTo>
                  <a:close/>
                </a:path>
              </a:pathLst>
            </a:custGeom>
            <a:solidFill>
              <a:srgbClr val="002A8B"/>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09" name="Google Shape;109;p14"/>
            <p:cNvSpPr/>
            <p:nvPr/>
          </p:nvSpPr>
          <p:spPr>
            <a:xfrm>
              <a:off x="7804193" y="5153442"/>
              <a:ext cx="822960" cy="1414463"/>
            </a:xfrm>
            <a:custGeom>
              <a:avLst/>
              <a:gdLst/>
              <a:ahLst/>
              <a:cxnLst/>
              <a:rect l="l" t="t" r="r" b="b"/>
              <a:pathLst>
                <a:path w="609600" h="1047750" extrusionOk="0">
                  <a:moveTo>
                    <a:pt x="570412" y="570166"/>
                  </a:moveTo>
                  <a:cubicBezTo>
                    <a:pt x="572793" y="410337"/>
                    <a:pt x="584890" y="41910"/>
                    <a:pt x="586033" y="7144"/>
                  </a:cubicBezTo>
                  <a:lnTo>
                    <a:pt x="220939" y="24670"/>
                  </a:lnTo>
                  <a:cubicBezTo>
                    <a:pt x="222273" y="28004"/>
                    <a:pt x="224940" y="34290"/>
                    <a:pt x="226845" y="35433"/>
                  </a:cubicBezTo>
                  <a:cubicBezTo>
                    <a:pt x="230940" y="37909"/>
                    <a:pt x="236180" y="41053"/>
                    <a:pt x="235131" y="46101"/>
                  </a:cubicBezTo>
                  <a:cubicBezTo>
                    <a:pt x="234275" y="50387"/>
                    <a:pt x="227893" y="57340"/>
                    <a:pt x="224368" y="58007"/>
                  </a:cubicBezTo>
                  <a:cubicBezTo>
                    <a:pt x="221987" y="58483"/>
                    <a:pt x="214939" y="56007"/>
                    <a:pt x="211319" y="53912"/>
                  </a:cubicBezTo>
                  <a:cubicBezTo>
                    <a:pt x="209700" y="56102"/>
                    <a:pt x="206462" y="61150"/>
                    <a:pt x="203890" y="65532"/>
                  </a:cubicBezTo>
                  <a:cubicBezTo>
                    <a:pt x="200746" y="69532"/>
                    <a:pt x="196555" y="73914"/>
                    <a:pt x="193412" y="73914"/>
                  </a:cubicBezTo>
                  <a:cubicBezTo>
                    <a:pt x="189698" y="73914"/>
                    <a:pt x="187126" y="74390"/>
                    <a:pt x="186173" y="74771"/>
                  </a:cubicBezTo>
                  <a:cubicBezTo>
                    <a:pt x="186364" y="77343"/>
                    <a:pt x="187316" y="82010"/>
                    <a:pt x="188078" y="82867"/>
                  </a:cubicBezTo>
                  <a:cubicBezTo>
                    <a:pt x="188935" y="83725"/>
                    <a:pt x="189126" y="85058"/>
                    <a:pt x="188649" y="86296"/>
                  </a:cubicBezTo>
                  <a:cubicBezTo>
                    <a:pt x="187602" y="88773"/>
                    <a:pt x="182744" y="91154"/>
                    <a:pt x="179696" y="92012"/>
                  </a:cubicBezTo>
                  <a:cubicBezTo>
                    <a:pt x="179982" y="93726"/>
                    <a:pt x="181030" y="96869"/>
                    <a:pt x="181601" y="97917"/>
                  </a:cubicBezTo>
                  <a:cubicBezTo>
                    <a:pt x="181696" y="98012"/>
                    <a:pt x="181982" y="98393"/>
                    <a:pt x="182268" y="98774"/>
                  </a:cubicBezTo>
                  <a:cubicBezTo>
                    <a:pt x="184649" y="101822"/>
                    <a:pt x="189507" y="108204"/>
                    <a:pt x="187983" y="113443"/>
                  </a:cubicBezTo>
                  <a:cubicBezTo>
                    <a:pt x="187506" y="114967"/>
                    <a:pt x="186268" y="117157"/>
                    <a:pt x="183030" y="118396"/>
                  </a:cubicBezTo>
                  <a:cubicBezTo>
                    <a:pt x="176362" y="120967"/>
                    <a:pt x="176458" y="124873"/>
                    <a:pt x="176553" y="129159"/>
                  </a:cubicBezTo>
                  <a:lnTo>
                    <a:pt x="176553" y="130683"/>
                  </a:lnTo>
                  <a:cubicBezTo>
                    <a:pt x="176553" y="131635"/>
                    <a:pt x="176743" y="133159"/>
                    <a:pt x="176934" y="134874"/>
                  </a:cubicBezTo>
                  <a:cubicBezTo>
                    <a:pt x="177791" y="142018"/>
                    <a:pt x="179030" y="151829"/>
                    <a:pt x="173505" y="154781"/>
                  </a:cubicBezTo>
                  <a:cubicBezTo>
                    <a:pt x="172362" y="155353"/>
                    <a:pt x="171409" y="156305"/>
                    <a:pt x="170552" y="157258"/>
                  </a:cubicBezTo>
                  <a:cubicBezTo>
                    <a:pt x="166933" y="160687"/>
                    <a:pt x="163504" y="163258"/>
                    <a:pt x="153598" y="161068"/>
                  </a:cubicBezTo>
                  <a:cubicBezTo>
                    <a:pt x="142549" y="158591"/>
                    <a:pt x="141787" y="160306"/>
                    <a:pt x="140072" y="164211"/>
                  </a:cubicBezTo>
                  <a:cubicBezTo>
                    <a:pt x="137596" y="169640"/>
                    <a:pt x="135024" y="177165"/>
                    <a:pt x="135976" y="180784"/>
                  </a:cubicBezTo>
                  <a:cubicBezTo>
                    <a:pt x="137596" y="186976"/>
                    <a:pt x="135405" y="194691"/>
                    <a:pt x="128071" y="196787"/>
                  </a:cubicBezTo>
                  <a:cubicBezTo>
                    <a:pt x="114545" y="200501"/>
                    <a:pt x="112545" y="202787"/>
                    <a:pt x="112449" y="203740"/>
                  </a:cubicBezTo>
                  <a:lnTo>
                    <a:pt x="112449" y="204502"/>
                  </a:lnTo>
                  <a:cubicBezTo>
                    <a:pt x="112355" y="206883"/>
                    <a:pt x="112069" y="211931"/>
                    <a:pt x="112926" y="212884"/>
                  </a:cubicBezTo>
                  <a:cubicBezTo>
                    <a:pt x="114831" y="213646"/>
                    <a:pt x="116164" y="215741"/>
                    <a:pt x="116450" y="218027"/>
                  </a:cubicBezTo>
                  <a:cubicBezTo>
                    <a:pt x="116736" y="220313"/>
                    <a:pt x="115974" y="223838"/>
                    <a:pt x="110926" y="227647"/>
                  </a:cubicBezTo>
                  <a:cubicBezTo>
                    <a:pt x="107497" y="230314"/>
                    <a:pt x="108068" y="232124"/>
                    <a:pt x="109116" y="235839"/>
                  </a:cubicBezTo>
                  <a:cubicBezTo>
                    <a:pt x="109687" y="237554"/>
                    <a:pt x="110259" y="239554"/>
                    <a:pt x="110259" y="241745"/>
                  </a:cubicBezTo>
                  <a:cubicBezTo>
                    <a:pt x="110354" y="246316"/>
                    <a:pt x="108259" y="250698"/>
                    <a:pt x="104925" y="252984"/>
                  </a:cubicBezTo>
                  <a:cubicBezTo>
                    <a:pt x="102830" y="254413"/>
                    <a:pt x="99305" y="255746"/>
                    <a:pt x="94448" y="253841"/>
                  </a:cubicBezTo>
                  <a:cubicBezTo>
                    <a:pt x="89209" y="251841"/>
                    <a:pt x="86828" y="248983"/>
                    <a:pt x="85113" y="246888"/>
                  </a:cubicBezTo>
                  <a:cubicBezTo>
                    <a:pt x="83780" y="245364"/>
                    <a:pt x="83113" y="244507"/>
                    <a:pt x="81875" y="244126"/>
                  </a:cubicBezTo>
                  <a:cubicBezTo>
                    <a:pt x="81208" y="243840"/>
                    <a:pt x="80636" y="243935"/>
                    <a:pt x="79969" y="244316"/>
                  </a:cubicBezTo>
                  <a:cubicBezTo>
                    <a:pt x="78446" y="245173"/>
                    <a:pt x="77303" y="247459"/>
                    <a:pt x="77017" y="248698"/>
                  </a:cubicBezTo>
                  <a:cubicBezTo>
                    <a:pt x="76445" y="251555"/>
                    <a:pt x="77207" y="259271"/>
                    <a:pt x="78731" y="260223"/>
                  </a:cubicBezTo>
                  <a:cubicBezTo>
                    <a:pt x="80827" y="261652"/>
                    <a:pt x="89590" y="268700"/>
                    <a:pt x="90637" y="275368"/>
                  </a:cubicBezTo>
                  <a:cubicBezTo>
                    <a:pt x="91018" y="277463"/>
                    <a:pt x="90542" y="279368"/>
                    <a:pt x="89304" y="280988"/>
                  </a:cubicBezTo>
                  <a:cubicBezTo>
                    <a:pt x="87304" y="283464"/>
                    <a:pt x="84732" y="285369"/>
                    <a:pt x="82446" y="286988"/>
                  </a:cubicBezTo>
                  <a:cubicBezTo>
                    <a:pt x="80160" y="288703"/>
                    <a:pt x="77874" y="290417"/>
                    <a:pt x="77779" y="291751"/>
                  </a:cubicBezTo>
                  <a:cubicBezTo>
                    <a:pt x="77684" y="292608"/>
                    <a:pt x="80446" y="294894"/>
                    <a:pt x="81875" y="296037"/>
                  </a:cubicBezTo>
                  <a:cubicBezTo>
                    <a:pt x="84923" y="298609"/>
                    <a:pt x="88447" y="301562"/>
                    <a:pt x="88637" y="305371"/>
                  </a:cubicBezTo>
                  <a:cubicBezTo>
                    <a:pt x="88828" y="308800"/>
                    <a:pt x="87685" y="311848"/>
                    <a:pt x="85399" y="313944"/>
                  </a:cubicBezTo>
                  <a:cubicBezTo>
                    <a:pt x="83684" y="315563"/>
                    <a:pt x="80541" y="317468"/>
                    <a:pt x="75207" y="316897"/>
                  </a:cubicBezTo>
                  <a:cubicBezTo>
                    <a:pt x="72921" y="316611"/>
                    <a:pt x="65873" y="315944"/>
                    <a:pt x="64634" y="317373"/>
                  </a:cubicBezTo>
                  <a:cubicBezTo>
                    <a:pt x="64444" y="317659"/>
                    <a:pt x="64444" y="318325"/>
                    <a:pt x="64730" y="319088"/>
                  </a:cubicBezTo>
                  <a:cubicBezTo>
                    <a:pt x="65206" y="320707"/>
                    <a:pt x="66253" y="322040"/>
                    <a:pt x="67396" y="323564"/>
                  </a:cubicBezTo>
                  <a:cubicBezTo>
                    <a:pt x="70159" y="327279"/>
                    <a:pt x="73683" y="331851"/>
                    <a:pt x="66253" y="339757"/>
                  </a:cubicBezTo>
                  <a:cubicBezTo>
                    <a:pt x="62348" y="343853"/>
                    <a:pt x="60443" y="347281"/>
                    <a:pt x="60919" y="349567"/>
                  </a:cubicBezTo>
                  <a:cubicBezTo>
                    <a:pt x="61205" y="351091"/>
                    <a:pt x="62634" y="352520"/>
                    <a:pt x="65396" y="353854"/>
                  </a:cubicBezTo>
                  <a:cubicBezTo>
                    <a:pt x="67778" y="354997"/>
                    <a:pt x="70921" y="355854"/>
                    <a:pt x="73873" y="356616"/>
                  </a:cubicBezTo>
                  <a:cubicBezTo>
                    <a:pt x="80065" y="358235"/>
                    <a:pt x="85875" y="359759"/>
                    <a:pt x="87494" y="364617"/>
                  </a:cubicBezTo>
                  <a:cubicBezTo>
                    <a:pt x="87875" y="365950"/>
                    <a:pt x="88732" y="367379"/>
                    <a:pt x="89590" y="368808"/>
                  </a:cubicBezTo>
                  <a:cubicBezTo>
                    <a:pt x="91780" y="372523"/>
                    <a:pt x="94828" y="377476"/>
                    <a:pt x="89304" y="382429"/>
                  </a:cubicBezTo>
                  <a:cubicBezTo>
                    <a:pt x="88447" y="383191"/>
                    <a:pt x="87589" y="383953"/>
                    <a:pt x="86732" y="384620"/>
                  </a:cubicBezTo>
                  <a:cubicBezTo>
                    <a:pt x="81875" y="388715"/>
                    <a:pt x="78922" y="391096"/>
                    <a:pt x="83874" y="398716"/>
                  </a:cubicBezTo>
                  <a:cubicBezTo>
                    <a:pt x="91685" y="410813"/>
                    <a:pt x="85875" y="419767"/>
                    <a:pt x="80255" y="428339"/>
                  </a:cubicBezTo>
                  <a:lnTo>
                    <a:pt x="79779" y="429006"/>
                  </a:lnTo>
                  <a:cubicBezTo>
                    <a:pt x="75969" y="434816"/>
                    <a:pt x="76636" y="440246"/>
                    <a:pt x="81684" y="446151"/>
                  </a:cubicBezTo>
                  <a:cubicBezTo>
                    <a:pt x="81684" y="446246"/>
                    <a:pt x="81779" y="446246"/>
                    <a:pt x="81779" y="446341"/>
                  </a:cubicBezTo>
                  <a:cubicBezTo>
                    <a:pt x="81779" y="446341"/>
                    <a:pt x="81779" y="446437"/>
                    <a:pt x="81875" y="446437"/>
                  </a:cubicBezTo>
                  <a:cubicBezTo>
                    <a:pt x="83874" y="448628"/>
                    <a:pt x="84541" y="451199"/>
                    <a:pt x="85113" y="453485"/>
                  </a:cubicBezTo>
                  <a:cubicBezTo>
                    <a:pt x="85780" y="456343"/>
                    <a:pt x="86351" y="458533"/>
                    <a:pt x="89399" y="460343"/>
                  </a:cubicBezTo>
                  <a:cubicBezTo>
                    <a:pt x="96829" y="464820"/>
                    <a:pt x="98257" y="474535"/>
                    <a:pt x="97019" y="478441"/>
                  </a:cubicBezTo>
                  <a:cubicBezTo>
                    <a:pt x="96543" y="479774"/>
                    <a:pt x="95209" y="482060"/>
                    <a:pt x="92828" y="485965"/>
                  </a:cubicBezTo>
                  <a:cubicBezTo>
                    <a:pt x="90447" y="489966"/>
                    <a:pt x="87113" y="495490"/>
                    <a:pt x="86542" y="497681"/>
                  </a:cubicBezTo>
                  <a:cubicBezTo>
                    <a:pt x="85684" y="501110"/>
                    <a:pt x="88828" y="509873"/>
                    <a:pt x="91209" y="512159"/>
                  </a:cubicBezTo>
                  <a:cubicBezTo>
                    <a:pt x="94638" y="515493"/>
                    <a:pt x="98067" y="525685"/>
                    <a:pt x="96829" y="530828"/>
                  </a:cubicBezTo>
                  <a:cubicBezTo>
                    <a:pt x="95971" y="534257"/>
                    <a:pt x="95781" y="536543"/>
                    <a:pt x="97305" y="541877"/>
                  </a:cubicBezTo>
                  <a:cubicBezTo>
                    <a:pt x="98543" y="546068"/>
                    <a:pt x="96924" y="549878"/>
                    <a:pt x="95591" y="553307"/>
                  </a:cubicBezTo>
                  <a:cubicBezTo>
                    <a:pt x="94828" y="555117"/>
                    <a:pt x="94162" y="556831"/>
                    <a:pt x="93971" y="558355"/>
                  </a:cubicBezTo>
                  <a:cubicBezTo>
                    <a:pt x="93495" y="562547"/>
                    <a:pt x="95876" y="577120"/>
                    <a:pt x="99877" y="581597"/>
                  </a:cubicBezTo>
                  <a:cubicBezTo>
                    <a:pt x="101115" y="583025"/>
                    <a:pt x="102353" y="583978"/>
                    <a:pt x="103496" y="584930"/>
                  </a:cubicBezTo>
                  <a:cubicBezTo>
                    <a:pt x="106354" y="587312"/>
                    <a:pt x="109402" y="589788"/>
                    <a:pt x="108640" y="596074"/>
                  </a:cubicBezTo>
                  <a:cubicBezTo>
                    <a:pt x="107782" y="603313"/>
                    <a:pt x="102734" y="625316"/>
                    <a:pt x="98734" y="632365"/>
                  </a:cubicBezTo>
                  <a:cubicBezTo>
                    <a:pt x="95209" y="638461"/>
                    <a:pt x="91876" y="654653"/>
                    <a:pt x="93305" y="658939"/>
                  </a:cubicBezTo>
                  <a:cubicBezTo>
                    <a:pt x="94257" y="661988"/>
                    <a:pt x="97972" y="677418"/>
                    <a:pt x="78255" y="689991"/>
                  </a:cubicBezTo>
                  <a:lnTo>
                    <a:pt x="73112" y="693134"/>
                  </a:lnTo>
                  <a:cubicBezTo>
                    <a:pt x="58729" y="702088"/>
                    <a:pt x="47394" y="709136"/>
                    <a:pt x="48728" y="721138"/>
                  </a:cubicBezTo>
                  <a:cubicBezTo>
                    <a:pt x="49299" y="726376"/>
                    <a:pt x="50061" y="730377"/>
                    <a:pt x="50632" y="733520"/>
                  </a:cubicBezTo>
                  <a:cubicBezTo>
                    <a:pt x="51775" y="739616"/>
                    <a:pt x="52442" y="743331"/>
                    <a:pt x="49013" y="745903"/>
                  </a:cubicBezTo>
                  <a:cubicBezTo>
                    <a:pt x="46918" y="747522"/>
                    <a:pt x="43679" y="748570"/>
                    <a:pt x="40917" y="749617"/>
                  </a:cubicBezTo>
                  <a:cubicBezTo>
                    <a:pt x="39297" y="750189"/>
                    <a:pt x="37012" y="750951"/>
                    <a:pt x="36440" y="751427"/>
                  </a:cubicBezTo>
                  <a:cubicBezTo>
                    <a:pt x="35202" y="752761"/>
                    <a:pt x="32630" y="760952"/>
                    <a:pt x="33297" y="764191"/>
                  </a:cubicBezTo>
                  <a:cubicBezTo>
                    <a:pt x="34440" y="769525"/>
                    <a:pt x="29392" y="773906"/>
                    <a:pt x="25296" y="777430"/>
                  </a:cubicBezTo>
                  <a:lnTo>
                    <a:pt x="24820" y="777812"/>
                  </a:lnTo>
                  <a:cubicBezTo>
                    <a:pt x="24153" y="778383"/>
                    <a:pt x="23582" y="778764"/>
                    <a:pt x="23105" y="779240"/>
                  </a:cubicBezTo>
                  <a:cubicBezTo>
                    <a:pt x="20724" y="781145"/>
                    <a:pt x="20343" y="781431"/>
                    <a:pt x="19962" y="785717"/>
                  </a:cubicBezTo>
                  <a:lnTo>
                    <a:pt x="19867" y="786479"/>
                  </a:lnTo>
                  <a:cubicBezTo>
                    <a:pt x="19486" y="790765"/>
                    <a:pt x="18724" y="799814"/>
                    <a:pt x="21390" y="800862"/>
                  </a:cubicBezTo>
                  <a:cubicBezTo>
                    <a:pt x="25105" y="802291"/>
                    <a:pt x="35964" y="809149"/>
                    <a:pt x="34535" y="814388"/>
                  </a:cubicBezTo>
                  <a:cubicBezTo>
                    <a:pt x="33107" y="819722"/>
                    <a:pt x="28153" y="825055"/>
                    <a:pt x="18343" y="824008"/>
                  </a:cubicBezTo>
                  <a:cubicBezTo>
                    <a:pt x="15295" y="823627"/>
                    <a:pt x="12914" y="824389"/>
                    <a:pt x="11104" y="826103"/>
                  </a:cubicBezTo>
                  <a:cubicBezTo>
                    <a:pt x="9199" y="827913"/>
                    <a:pt x="8723" y="830199"/>
                    <a:pt x="8723" y="830580"/>
                  </a:cubicBezTo>
                  <a:cubicBezTo>
                    <a:pt x="9103" y="831532"/>
                    <a:pt x="8913" y="833247"/>
                    <a:pt x="8246" y="837914"/>
                  </a:cubicBezTo>
                  <a:cubicBezTo>
                    <a:pt x="7580" y="842105"/>
                    <a:pt x="6627" y="848392"/>
                    <a:pt x="7484" y="850963"/>
                  </a:cubicBezTo>
                  <a:cubicBezTo>
                    <a:pt x="8151" y="853154"/>
                    <a:pt x="9961" y="855821"/>
                    <a:pt x="11771" y="858393"/>
                  </a:cubicBezTo>
                  <a:cubicBezTo>
                    <a:pt x="13771" y="861346"/>
                    <a:pt x="15771" y="864298"/>
                    <a:pt x="16723" y="867347"/>
                  </a:cubicBezTo>
                  <a:cubicBezTo>
                    <a:pt x="17390" y="869442"/>
                    <a:pt x="17676" y="871633"/>
                    <a:pt x="17866" y="873442"/>
                  </a:cubicBezTo>
                  <a:cubicBezTo>
                    <a:pt x="18057" y="874776"/>
                    <a:pt x="18248" y="876586"/>
                    <a:pt x="18628" y="877443"/>
                  </a:cubicBezTo>
                  <a:cubicBezTo>
                    <a:pt x="31868" y="877348"/>
                    <a:pt x="335906" y="877443"/>
                    <a:pt x="349051" y="877443"/>
                  </a:cubicBezTo>
                  <a:cubicBezTo>
                    <a:pt x="350194" y="877443"/>
                    <a:pt x="351146" y="878205"/>
                    <a:pt x="351432" y="879253"/>
                  </a:cubicBezTo>
                  <a:cubicBezTo>
                    <a:pt x="351813" y="880777"/>
                    <a:pt x="355147" y="894588"/>
                    <a:pt x="350574" y="900398"/>
                  </a:cubicBezTo>
                  <a:cubicBezTo>
                    <a:pt x="349431" y="901827"/>
                    <a:pt x="347812" y="903160"/>
                    <a:pt x="346193" y="904494"/>
                  </a:cubicBezTo>
                  <a:cubicBezTo>
                    <a:pt x="340478" y="909161"/>
                    <a:pt x="337335" y="912495"/>
                    <a:pt x="341240" y="919353"/>
                  </a:cubicBezTo>
                  <a:cubicBezTo>
                    <a:pt x="348003" y="931355"/>
                    <a:pt x="349813" y="933069"/>
                    <a:pt x="354194" y="937355"/>
                  </a:cubicBezTo>
                  <a:cubicBezTo>
                    <a:pt x="359719" y="942784"/>
                    <a:pt x="366291" y="950309"/>
                    <a:pt x="366291" y="955072"/>
                  </a:cubicBezTo>
                  <a:cubicBezTo>
                    <a:pt x="366291" y="955643"/>
                    <a:pt x="366196" y="956405"/>
                    <a:pt x="366196" y="957263"/>
                  </a:cubicBezTo>
                  <a:cubicBezTo>
                    <a:pt x="365910" y="961263"/>
                    <a:pt x="365434" y="966692"/>
                    <a:pt x="372482" y="971740"/>
                  </a:cubicBezTo>
                  <a:cubicBezTo>
                    <a:pt x="374006" y="972788"/>
                    <a:pt x="375435" y="973741"/>
                    <a:pt x="376864" y="974693"/>
                  </a:cubicBezTo>
                  <a:cubicBezTo>
                    <a:pt x="384769" y="979932"/>
                    <a:pt x="391532" y="984409"/>
                    <a:pt x="389341" y="994315"/>
                  </a:cubicBezTo>
                  <a:cubicBezTo>
                    <a:pt x="388960" y="996220"/>
                    <a:pt x="388389" y="998125"/>
                    <a:pt x="387913" y="999935"/>
                  </a:cubicBezTo>
                  <a:cubicBezTo>
                    <a:pt x="386008" y="1007174"/>
                    <a:pt x="384389" y="1012793"/>
                    <a:pt x="388960" y="1017842"/>
                  </a:cubicBezTo>
                  <a:cubicBezTo>
                    <a:pt x="390770" y="1019842"/>
                    <a:pt x="392865" y="1021747"/>
                    <a:pt x="394771" y="1023556"/>
                  </a:cubicBezTo>
                  <a:cubicBezTo>
                    <a:pt x="400486" y="1028795"/>
                    <a:pt x="406391" y="1034224"/>
                    <a:pt x="403439" y="1040416"/>
                  </a:cubicBezTo>
                  <a:cubicBezTo>
                    <a:pt x="403057" y="1041177"/>
                    <a:pt x="402581" y="1041940"/>
                    <a:pt x="402010" y="1042606"/>
                  </a:cubicBezTo>
                  <a:cubicBezTo>
                    <a:pt x="405058" y="1042416"/>
                    <a:pt x="407724" y="1042226"/>
                    <a:pt x="408391" y="1041940"/>
                  </a:cubicBezTo>
                  <a:cubicBezTo>
                    <a:pt x="410296" y="1041177"/>
                    <a:pt x="414107" y="1041177"/>
                    <a:pt x="419345" y="1041463"/>
                  </a:cubicBezTo>
                  <a:lnTo>
                    <a:pt x="421822" y="1041559"/>
                  </a:lnTo>
                  <a:cubicBezTo>
                    <a:pt x="421822" y="1041559"/>
                    <a:pt x="421822" y="1041559"/>
                    <a:pt x="421822" y="1041559"/>
                  </a:cubicBezTo>
                  <a:cubicBezTo>
                    <a:pt x="423346" y="1041559"/>
                    <a:pt x="427346" y="1036606"/>
                    <a:pt x="428394" y="1033844"/>
                  </a:cubicBezTo>
                  <a:cubicBezTo>
                    <a:pt x="428489" y="1033558"/>
                    <a:pt x="428394" y="1032415"/>
                    <a:pt x="428299" y="1031652"/>
                  </a:cubicBezTo>
                  <a:cubicBezTo>
                    <a:pt x="428013" y="1029176"/>
                    <a:pt x="427537" y="1025462"/>
                    <a:pt x="429632" y="1020985"/>
                  </a:cubicBezTo>
                  <a:lnTo>
                    <a:pt x="430299" y="1019651"/>
                  </a:lnTo>
                  <a:cubicBezTo>
                    <a:pt x="432585" y="1014889"/>
                    <a:pt x="432680" y="1014508"/>
                    <a:pt x="432871" y="1010412"/>
                  </a:cubicBezTo>
                  <a:cubicBezTo>
                    <a:pt x="433061" y="1005745"/>
                    <a:pt x="433061" y="1003744"/>
                    <a:pt x="430489" y="998506"/>
                  </a:cubicBezTo>
                  <a:cubicBezTo>
                    <a:pt x="429537" y="996601"/>
                    <a:pt x="429346" y="994791"/>
                    <a:pt x="430109" y="993172"/>
                  </a:cubicBezTo>
                  <a:cubicBezTo>
                    <a:pt x="431442" y="990028"/>
                    <a:pt x="435347" y="988885"/>
                    <a:pt x="439157" y="987742"/>
                  </a:cubicBezTo>
                  <a:cubicBezTo>
                    <a:pt x="440300" y="987362"/>
                    <a:pt x="441443" y="987076"/>
                    <a:pt x="442491" y="986695"/>
                  </a:cubicBezTo>
                  <a:cubicBezTo>
                    <a:pt x="448111" y="984599"/>
                    <a:pt x="457826" y="988409"/>
                    <a:pt x="460589" y="991838"/>
                  </a:cubicBezTo>
                  <a:cubicBezTo>
                    <a:pt x="462303" y="994029"/>
                    <a:pt x="461350" y="995839"/>
                    <a:pt x="461065" y="996315"/>
                  </a:cubicBezTo>
                  <a:cubicBezTo>
                    <a:pt x="459446" y="998601"/>
                    <a:pt x="458112" y="1003935"/>
                    <a:pt x="459446" y="1005840"/>
                  </a:cubicBezTo>
                  <a:cubicBezTo>
                    <a:pt x="460969" y="1006412"/>
                    <a:pt x="468685" y="1002983"/>
                    <a:pt x="472018" y="1001458"/>
                  </a:cubicBezTo>
                  <a:cubicBezTo>
                    <a:pt x="473352" y="1000887"/>
                    <a:pt x="474590" y="1000315"/>
                    <a:pt x="475638" y="999839"/>
                  </a:cubicBezTo>
                  <a:cubicBezTo>
                    <a:pt x="476781" y="999363"/>
                    <a:pt x="478114" y="998696"/>
                    <a:pt x="479543" y="997934"/>
                  </a:cubicBezTo>
                  <a:cubicBezTo>
                    <a:pt x="484782" y="995267"/>
                    <a:pt x="492116" y="991553"/>
                    <a:pt x="500212" y="992696"/>
                  </a:cubicBezTo>
                  <a:cubicBezTo>
                    <a:pt x="508404" y="993838"/>
                    <a:pt x="512976" y="993267"/>
                    <a:pt x="517834" y="992600"/>
                  </a:cubicBezTo>
                  <a:lnTo>
                    <a:pt x="519739" y="992314"/>
                  </a:lnTo>
                  <a:cubicBezTo>
                    <a:pt x="521168" y="992124"/>
                    <a:pt x="521358" y="988505"/>
                    <a:pt x="521548" y="986314"/>
                  </a:cubicBezTo>
                  <a:cubicBezTo>
                    <a:pt x="521739" y="983837"/>
                    <a:pt x="521834" y="981837"/>
                    <a:pt x="523644" y="980980"/>
                  </a:cubicBezTo>
                  <a:cubicBezTo>
                    <a:pt x="524120" y="980789"/>
                    <a:pt x="525359" y="980408"/>
                    <a:pt x="526787" y="981456"/>
                  </a:cubicBezTo>
                  <a:cubicBezTo>
                    <a:pt x="528025" y="982408"/>
                    <a:pt x="530597" y="984027"/>
                    <a:pt x="533645" y="985933"/>
                  </a:cubicBezTo>
                  <a:cubicBezTo>
                    <a:pt x="536789" y="987933"/>
                    <a:pt x="540408" y="990314"/>
                    <a:pt x="543837" y="992600"/>
                  </a:cubicBezTo>
                  <a:cubicBezTo>
                    <a:pt x="549362" y="996410"/>
                    <a:pt x="555648" y="994219"/>
                    <a:pt x="556410" y="993076"/>
                  </a:cubicBezTo>
                  <a:cubicBezTo>
                    <a:pt x="556505" y="992696"/>
                    <a:pt x="556505" y="991171"/>
                    <a:pt x="556600" y="990028"/>
                  </a:cubicBezTo>
                  <a:cubicBezTo>
                    <a:pt x="556696" y="985361"/>
                    <a:pt x="556982" y="977646"/>
                    <a:pt x="563649" y="976122"/>
                  </a:cubicBezTo>
                  <a:cubicBezTo>
                    <a:pt x="568983" y="974884"/>
                    <a:pt x="571650" y="976217"/>
                    <a:pt x="574222" y="977455"/>
                  </a:cubicBezTo>
                  <a:cubicBezTo>
                    <a:pt x="575555" y="978122"/>
                    <a:pt x="576698" y="978693"/>
                    <a:pt x="578413" y="979075"/>
                  </a:cubicBezTo>
                  <a:cubicBezTo>
                    <a:pt x="582604" y="980027"/>
                    <a:pt x="583556" y="983742"/>
                    <a:pt x="584414" y="987076"/>
                  </a:cubicBezTo>
                  <a:cubicBezTo>
                    <a:pt x="585271" y="990314"/>
                    <a:pt x="586033" y="993743"/>
                    <a:pt x="589366" y="996220"/>
                  </a:cubicBezTo>
                  <a:cubicBezTo>
                    <a:pt x="591367" y="997743"/>
                    <a:pt x="592510" y="997363"/>
                    <a:pt x="592890" y="997267"/>
                  </a:cubicBezTo>
                  <a:cubicBezTo>
                    <a:pt x="595082" y="996601"/>
                    <a:pt x="596796" y="992981"/>
                    <a:pt x="597177" y="991743"/>
                  </a:cubicBezTo>
                  <a:cubicBezTo>
                    <a:pt x="599749" y="980980"/>
                    <a:pt x="601654" y="977455"/>
                    <a:pt x="603178" y="976122"/>
                  </a:cubicBezTo>
                  <a:cubicBezTo>
                    <a:pt x="598987" y="949833"/>
                    <a:pt x="568030" y="728186"/>
                    <a:pt x="570412" y="570166"/>
                  </a:cubicBezTo>
                  <a:close/>
                </a:path>
              </a:pathLst>
            </a:custGeom>
            <a:solidFill>
              <a:srgbClr val="002A8B"/>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10" name="Google Shape;110;p14"/>
            <p:cNvSpPr/>
            <p:nvPr/>
          </p:nvSpPr>
          <p:spPr>
            <a:xfrm>
              <a:off x="4209671" y="4729784"/>
              <a:ext cx="3150394" cy="3111818"/>
            </a:xfrm>
            <a:custGeom>
              <a:avLst/>
              <a:gdLst/>
              <a:ahLst/>
              <a:cxnLst/>
              <a:rect l="l" t="t" r="r" b="b"/>
              <a:pathLst>
                <a:path w="2333625" h="2305050" extrusionOk="0">
                  <a:moveTo>
                    <a:pt x="2288191" y="1433322"/>
                  </a:moveTo>
                  <a:lnTo>
                    <a:pt x="2288858" y="1432465"/>
                  </a:lnTo>
                  <a:cubicBezTo>
                    <a:pt x="2289619" y="1431512"/>
                    <a:pt x="2291048" y="1426655"/>
                    <a:pt x="2292001" y="1423130"/>
                  </a:cubicBezTo>
                  <a:cubicBezTo>
                    <a:pt x="2294287" y="1414939"/>
                    <a:pt x="2295906" y="1409890"/>
                    <a:pt x="2298287" y="1408081"/>
                  </a:cubicBezTo>
                  <a:cubicBezTo>
                    <a:pt x="2299240" y="1407414"/>
                    <a:pt x="2300573" y="1406842"/>
                    <a:pt x="2301907" y="1406271"/>
                  </a:cubicBezTo>
                  <a:cubicBezTo>
                    <a:pt x="2306765" y="1404080"/>
                    <a:pt x="2310098" y="1402175"/>
                    <a:pt x="2309336" y="1397223"/>
                  </a:cubicBezTo>
                  <a:cubicBezTo>
                    <a:pt x="2307908" y="1387698"/>
                    <a:pt x="2308574" y="1382840"/>
                    <a:pt x="2311813" y="1378363"/>
                  </a:cubicBezTo>
                  <a:cubicBezTo>
                    <a:pt x="2312575" y="1375981"/>
                    <a:pt x="2305621" y="1363599"/>
                    <a:pt x="2302097" y="1359694"/>
                  </a:cubicBezTo>
                  <a:cubicBezTo>
                    <a:pt x="2297716" y="1354932"/>
                    <a:pt x="2300859" y="1340453"/>
                    <a:pt x="2306193" y="1334262"/>
                  </a:cubicBezTo>
                  <a:cubicBezTo>
                    <a:pt x="2310670" y="1329023"/>
                    <a:pt x="2316195" y="1308068"/>
                    <a:pt x="2314003" y="1301115"/>
                  </a:cubicBezTo>
                  <a:cubicBezTo>
                    <a:pt x="2311432" y="1293114"/>
                    <a:pt x="2314003" y="1241489"/>
                    <a:pt x="2328577" y="1229773"/>
                  </a:cubicBezTo>
                  <a:cubicBezTo>
                    <a:pt x="2332959" y="1226248"/>
                    <a:pt x="2335149" y="1223296"/>
                    <a:pt x="2335340" y="1220724"/>
                  </a:cubicBezTo>
                  <a:cubicBezTo>
                    <a:pt x="2335530" y="1217200"/>
                    <a:pt x="2332196" y="1213676"/>
                    <a:pt x="2327910" y="1209294"/>
                  </a:cubicBezTo>
                  <a:lnTo>
                    <a:pt x="2327243" y="1208532"/>
                  </a:lnTo>
                  <a:cubicBezTo>
                    <a:pt x="2321147" y="1202150"/>
                    <a:pt x="2321624" y="1199293"/>
                    <a:pt x="2323148" y="1195388"/>
                  </a:cubicBezTo>
                  <a:cubicBezTo>
                    <a:pt x="2323719" y="1193959"/>
                    <a:pt x="2324195" y="1192530"/>
                    <a:pt x="2324291" y="1190339"/>
                  </a:cubicBezTo>
                  <a:cubicBezTo>
                    <a:pt x="2324386" y="1188053"/>
                    <a:pt x="2323052" y="1186815"/>
                    <a:pt x="2320862" y="1185005"/>
                  </a:cubicBezTo>
                  <a:cubicBezTo>
                    <a:pt x="2318194" y="1182814"/>
                    <a:pt x="2314289" y="1179386"/>
                    <a:pt x="2318385" y="1173194"/>
                  </a:cubicBezTo>
                  <a:cubicBezTo>
                    <a:pt x="2319719" y="1171194"/>
                    <a:pt x="2321052" y="1169765"/>
                    <a:pt x="2322100" y="1168718"/>
                  </a:cubicBezTo>
                  <a:cubicBezTo>
                    <a:pt x="2324862" y="1165765"/>
                    <a:pt x="2325910" y="1164622"/>
                    <a:pt x="2322005" y="1152525"/>
                  </a:cubicBezTo>
                  <a:cubicBezTo>
                    <a:pt x="2316956" y="1136999"/>
                    <a:pt x="2315908" y="1129665"/>
                    <a:pt x="2315813" y="1127951"/>
                  </a:cubicBezTo>
                  <a:lnTo>
                    <a:pt x="2305907" y="1102138"/>
                  </a:lnTo>
                  <a:cubicBezTo>
                    <a:pt x="2305812" y="1101757"/>
                    <a:pt x="2305717" y="1101376"/>
                    <a:pt x="2305812" y="1101090"/>
                  </a:cubicBezTo>
                  <a:cubicBezTo>
                    <a:pt x="2306098" y="1097756"/>
                    <a:pt x="2305812" y="1088898"/>
                    <a:pt x="2301240" y="1087184"/>
                  </a:cubicBezTo>
                  <a:cubicBezTo>
                    <a:pt x="2299430" y="1086517"/>
                    <a:pt x="2296954" y="1085279"/>
                    <a:pt x="2296096" y="1082897"/>
                  </a:cubicBezTo>
                  <a:cubicBezTo>
                    <a:pt x="2295239" y="1080326"/>
                    <a:pt x="2296668" y="1077944"/>
                    <a:pt x="2298097" y="1075563"/>
                  </a:cubicBezTo>
                  <a:cubicBezTo>
                    <a:pt x="2298668" y="1074611"/>
                    <a:pt x="2299335" y="1073563"/>
                    <a:pt x="2299811" y="1072420"/>
                  </a:cubicBezTo>
                  <a:cubicBezTo>
                    <a:pt x="2298478" y="1069562"/>
                    <a:pt x="2290762" y="1066324"/>
                    <a:pt x="2285810" y="1065086"/>
                  </a:cubicBezTo>
                  <a:cubicBezTo>
                    <a:pt x="2281523" y="1064038"/>
                    <a:pt x="2275999" y="1061180"/>
                    <a:pt x="2277713" y="1049560"/>
                  </a:cubicBezTo>
                  <a:cubicBezTo>
                    <a:pt x="2279237" y="1038797"/>
                    <a:pt x="2278095" y="1028986"/>
                    <a:pt x="2274856" y="1023842"/>
                  </a:cubicBezTo>
                  <a:cubicBezTo>
                    <a:pt x="2271046" y="1017842"/>
                    <a:pt x="2265235" y="1011460"/>
                    <a:pt x="2262854" y="1009364"/>
                  </a:cubicBezTo>
                  <a:cubicBezTo>
                    <a:pt x="2260473" y="1007173"/>
                    <a:pt x="2253805" y="999935"/>
                    <a:pt x="2251805" y="996791"/>
                  </a:cubicBezTo>
                  <a:cubicBezTo>
                    <a:pt x="2249615" y="993362"/>
                    <a:pt x="2245424" y="992314"/>
                    <a:pt x="2239804" y="993743"/>
                  </a:cubicBezTo>
                  <a:cubicBezTo>
                    <a:pt x="2237042" y="994505"/>
                    <a:pt x="2234661" y="994124"/>
                    <a:pt x="2232946" y="992696"/>
                  </a:cubicBezTo>
                  <a:cubicBezTo>
                    <a:pt x="2229517" y="989933"/>
                    <a:pt x="2229612" y="984218"/>
                    <a:pt x="2229707" y="979646"/>
                  </a:cubicBezTo>
                  <a:cubicBezTo>
                    <a:pt x="2229707" y="978789"/>
                    <a:pt x="2229707" y="977932"/>
                    <a:pt x="2229707" y="977170"/>
                  </a:cubicBezTo>
                  <a:lnTo>
                    <a:pt x="2222849" y="667322"/>
                  </a:lnTo>
                  <a:cubicBezTo>
                    <a:pt x="2219230" y="667988"/>
                    <a:pt x="2213801" y="669227"/>
                    <a:pt x="2211038" y="671036"/>
                  </a:cubicBezTo>
                  <a:cubicBezTo>
                    <a:pt x="2206371" y="674180"/>
                    <a:pt x="2182368" y="681323"/>
                    <a:pt x="2176844" y="679228"/>
                  </a:cubicBezTo>
                  <a:cubicBezTo>
                    <a:pt x="2172557" y="677704"/>
                    <a:pt x="2159984" y="661226"/>
                    <a:pt x="2154174" y="653320"/>
                  </a:cubicBezTo>
                  <a:cubicBezTo>
                    <a:pt x="2151793" y="652939"/>
                    <a:pt x="2145792" y="651986"/>
                    <a:pt x="2142173" y="650558"/>
                  </a:cubicBezTo>
                  <a:cubicBezTo>
                    <a:pt x="2140744" y="649986"/>
                    <a:pt x="2138172" y="648462"/>
                    <a:pt x="2134457" y="646367"/>
                  </a:cubicBezTo>
                  <a:cubicBezTo>
                    <a:pt x="2128361" y="642842"/>
                    <a:pt x="2117026" y="636270"/>
                    <a:pt x="2113598" y="636556"/>
                  </a:cubicBezTo>
                  <a:cubicBezTo>
                    <a:pt x="2107025" y="637127"/>
                    <a:pt x="2092833" y="633127"/>
                    <a:pt x="2090071" y="632079"/>
                  </a:cubicBezTo>
                  <a:cubicBezTo>
                    <a:pt x="2088356" y="631412"/>
                    <a:pt x="2084546" y="628650"/>
                    <a:pt x="2078450" y="624364"/>
                  </a:cubicBezTo>
                  <a:cubicBezTo>
                    <a:pt x="2074735" y="621697"/>
                    <a:pt x="2070926" y="618935"/>
                    <a:pt x="2069306" y="618077"/>
                  </a:cubicBezTo>
                  <a:cubicBezTo>
                    <a:pt x="2065401" y="615887"/>
                    <a:pt x="2053971" y="607219"/>
                    <a:pt x="2041684" y="595313"/>
                  </a:cubicBezTo>
                  <a:cubicBezTo>
                    <a:pt x="2039493" y="593122"/>
                    <a:pt x="2037398" y="592169"/>
                    <a:pt x="2035588" y="592360"/>
                  </a:cubicBezTo>
                  <a:cubicBezTo>
                    <a:pt x="2031587" y="592836"/>
                    <a:pt x="2027968" y="598170"/>
                    <a:pt x="2025110" y="602552"/>
                  </a:cubicBezTo>
                  <a:cubicBezTo>
                    <a:pt x="2023681" y="604742"/>
                    <a:pt x="2022443" y="606552"/>
                    <a:pt x="2021205" y="607790"/>
                  </a:cubicBezTo>
                  <a:cubicBezTo>
                    <a:pt x="2016728" y="612362"/>
                    <a:pt x="2011966" y="609981"/>
                    <a:pt x="2008156" y="608076"/>
                  </a:cubicBezTo>
                  <a:cubicBezTo>
                    <a:pt x="2006441" y="607219"/>
                    <a:pt x="2004631" y="606266"/>
                    <a:pt x="2002917" y="605885"/>
                  </a:cubicBezTo>
                  <a:cubicBezTo>
                    <a:pt x="2000345" y="605409"/>
                    <a:pt x="1995964" y="606838"/>
                    <a:pt x="1991678" y="608267"/>
                  </a:cubicBezTo>
                  <a:cubicBezTo>
                    <a:pt x="1987201" y="609695"/>
                    <a:pt x="1982724" y="611219"/>
                    <a:pt x="1978533" y="611219"/>
                  </a:cubicBezTo>
                  <a:cubicBezTo>
                    <a:pt x="1978533" y="611219"/>
                    <a:pt x="1978533" y="611219"/>
                    <a:pt x="1978533" y="611219"/>
                  </a:cubicBezTo>
                  <a:cubicBezTo>
                    <a:pt x="1972913" y="611219"/>
                    <a:pt x="1970056" y="607981"/>
                    <a:pt x="1967294" y="604838"/>
                  </a:cubicBezTo>
                  <a:cubicBezTo>
                    <a:pt x="1965484" y="602742"/>
                    <a:pt x="1963579" y="600647"/>
                    <a:pt x="1960721" y="599313"/>
                  </a:cubicBezTo>
                  <a:cubicBezTo>
                    <a:pt x="1954530" y="596360"/>
                    <a:pt x="1951292" y="597598"/>
                    <a:pt x="1941481" y="607123"/>
                  </a:cubicBezTo>
                  <a:cubicBezTo>
                    <a:pt x="1931575" y="616648"/>
                    <a:pt x="1926146" y="615410"/>
                    <a:pt x="1918526" y="613791"/>
                  </a:cubicBezTo>
                  <a:lnTo>
                    <a:pt x="1916525" y="613410"/>
                  </a:lnTo>
                  <a:cubicBezTo>
                    <a:pt x="1912334" y="612553"/>
                    <a:pt x="1907476" y="611314"/>
                    <a:pt x="1902809" y="610172"/>
                  </a:cubicBezTo>
                  <a:cubicBezTo>
                    <a:pt x="1897856" y="608933"/>
                    <a:pt x="1892999" y="607790"/>
                    <a:pt x="1889474" y="607028"/>
                  </a:cubicBezTo>
                  <a:cubicBezTo>
                    <a:pt x="1886617" y="606552"/>
                    <a:pt x="1882997" y="608933"/>
                    <a:pt x="1879473" y="611314"/>
                  </a:cubicBezTo>
                  <a:cubicBezTo>
                    <a:pt x="1875949" y="613696"/>
                    <a:pt x="1872805" y="615982"/>
                    <a:pt x="1869186" y="615791"/>
                  </a:cubicBezTo>
                  <a:cubicBezTo>
                    <a:pt x="1864424" y="615601"/>
                    <a:pt x="1862043" y="618172"/>
                    <a:pt x="1856518" y="624459"/>
                  </a:cubicBezTo>
                  <a:cubicBezTo>
                    <a:pt x="1853851" y="627412"/>
                    <a:pt x="1853279" y="629984"/>
                    <a:pt x="1852612" y="633317"/>
                  </a:cubicBezTo>
                  <a:cubicBezTo>
                    <a:pt x="1851946" y="636461"/>
                    <a:pt x="1851184" y="639985"/>
                    <a:pt x="1848517" y="644366"/>
                  </a:cubicBezTo>
                  <a:cubicBezTo>
                    <a:pt x="1847374" y="646176"/>
                    <a:pt x="1845850" y="648272"/>
                    <a:pt x="1843469" y="648462"/>
                  </a:cubicBezTo>
                  <a:cubicBezTo>
                    <a:pt x="1841087" y="648748"/>
                    <a:pt x="1839563" y="646843"/>
                    <a:pt x="1838230" y="645223"/>
                  </a:cubicBezTo>
                  <a:cubicBezTo>
                    <a:pt x="1836420" y="643128"/>
                    <a:pt x="1835182" y="641985"/>
                    <a:pt x="1833181" y="642176"/>
                  </a:cubicBezTo>
                  <a:cubicBezTo>
                    <a:pt x="1825085" y="643033"/>
                    <a:pt x="1821561" y="642652"/>
                    <a:pt x="1815560" y="640271"/>
                  </a:cubicBezTo>
                  <a:cubicBezTo>
                    <a:pt x="1813560" y="639509"/>
                    <a:pt x="1812417" y="638365"/>
                    <a:pt x="1812036" y="636746"/>
                  </a:cubicBezTo>
                  <a:cubicBezTo>
                    <a:pt x="1811369" y="633984"/>
                    <a:pt x="1813560" y="631412"/>
                    <a:pt x="1816132" y="628364"/>
                  </a:cubicBezTo>
                  <a:cubicBezTo>
                    <a:pt x="1817465" y="626840"/>
                    <a:pt x="1818799" y="625221"/>
                    <a:pt x="1819942" y="623506"/>
                  </a:cubicBezTo>
                  <a:cubicBezTo>
                    <a:pt x="1822323" y="619697"/>
                    <a:pt x="1822514" y="616839"/>
                    <a:pt x="1821942" y="615410"/>
                  </a:cubicBezTo>
                  <a:cubicBezTo>
                    <a:pt x="1821656" y="614648"/>
                    <a:pt x="1821085" y="614172"/>
                    <a:pt x="1820132" y="613886"/>
                  </a:cubicBezTo>
                  <a:cubicBezTo>
                    <a:pt x="1818513" y="613505"/>
                    <a:pt x="1817275" y="614363"/>
                    <a:pt x="1814703" y="616648"/>
                  </a:cubicBezTo>
                  <a:cubicBezTo>
                    <a:pt x="1813179" y="617982"/>
                    <a:pt x="1811465" y="619601"/>
                    <a:pt x="1809274" y="620649"/>
                  </a:cubicBezTo>
                  <a:cubicBezTo>
                    <a:pt x="1807369" y="621602"/>
                    <a:pt x="1805654" y="621792"/>
                    <a:pt x="1804226" y="621125"/>
                  </a:cubicBezTo>
                  <a:cubicBezTo>
                    <a:pt x="1801654" y="619982"/>
                    <a:pt x="1800987" y="616934"/>
                    <a:pt x="1800130" y="613791"/>
                  </a:cubicBezTo>
                  <a:cubicBezTo>
                    <a:pt x="1799844" y="612458"/>
                    <a:pt x="1799463" y="611124"/>
                    <a:pt x="1798986" y="609790"/>
                  </a:cubicBezTo>
                  <a:cubicBezTo>
                    <a:pt x="1797367" y="605504"/>
                    <a:pt x="1799273" y="602171"/>
                    <a:pt x="1800987" y="598932"/>
                  </a:cubicBezTo>
                  <a:cubicBezTo>
                    <a:pt x="1802225" y="596741"/>
                    <a:pt x="1803464" y="594551"/>
                    <a:pt x="1804130" y="591503"/>
                  </a:cubicBezTo>
                  <a:cubicBezTo>
                    <a:pt x="1804797" y="588455"/>
                    <a:pt x="1804416" y="585978"/>
                    <a:pt x="1802892" y="584454"/>
                  </a:cubicBezTo>
                  <a:cubicBezTo>
                    <a:pt x="1801654" y="583216"/>
                    <a:pt x="1799653" y="582739"/>
                    <a:pt x="1797558" y="583216"/>
                  </a:cubicBezTo>
                  <a:cubicBezTo>
                    <a:pt x="1792605" y="584263"/>
                    <a:pt x="1792033" y="586073"/>
                    <a:pt x="1792700" y="589788"/>
                  </a:cubicBezTo>
                  <a:cubicBezTo>
                    <a:pt x="1793558" y="594836"/>
                    <a:pt x="1790128" y="598265"/>
                    <a:pt x="1784509" y="603980"/>
                  </a:cubicBezTo>
                  <a:cubicBezTo>
                    <a:pt x="1782794" y="605790"/>
                    <a:pt x="1780699" y="607790"/>
                    <a:pt x="1778413" y="610362"/>
                  </a:cubicBezTo>
                  <a:cubicBezTo>
                    <a:pt x="1773079" y="616077"/>
                    <a:pt x="1766506" y="618554"/>
                    <a:pt x="1760792" y="616934"/>
                  </a:cubicBezTo>
                  <a:cubicBezTo>
                    <a:pt x="1757077" y="615791"/>
                    <a:pt x="1754315" y="613124"/>
                    <a:pt x="1753743" y="609790"/>
                  </a:cubicBezTo>
                  <a:cubicBezTo>
                    <a:pt x="1752790" y="604552"/>
                    <a:pt x="1750790" y="601980"/>
                    <a:pt x="1746409" y="600361"/>
                  </a:cubicBezTo>
                  <a:lnTo>
                    <a:pt x="1744313" y="599504"/>
                  </a:lnTo>
                  <a:cubicBezTo>
                    <a:pt x="1740217" y="597884"/>
                    <a:pt x="1738408" y="597122"/>
                    <a:pt x="1733550" y="598170"/>
                  </a:cubicBezTo>
                  <a:cubicBezTo>
                    <a:pt x="1730788" y="598742"/>
                    <a:pt x="1730407" y="600075"/>
                    <a:pt x="1729645" y="602647"/>
                  </a:cubicBezTo>
                  <a:cubicBezTo>
                    <a:pt x="1729169" y="604266"/>
                    <a:pt x="1728693" y="605980"/>
                    <a:pt x="1727549" y="607695"/>
                  </a:cubicBezTo>
                  <a:cubicBezTo>
                    <a:pt x="1725358" y="610838"/>
                    <a:pt x="1723359" y="610553"/>
                    <a:pt x="1721167" y="609314"/>
                  </a:cubicBezTo>
                  <a:cubicBezTo>
                    <a:pt x="1720024" y="608647"/>
                    <a:pt x="1718215" y="607600"/>
                    <a:pt x="1714214" y="607505"/>
                  </a:cubicBezTo>
                  <a:cubicBezTo>
                    <a:pt x="1709547" y="607409"/>
                    <a:pt x="1709547" y="607981"/>
                    <a:pt x="1709071" y="611124"/>
                  </a:cubicBezTo>
                  <a:cubicBezTo>
                    <a:pt x="1708880" y="612553"/>
                    <a:pt x="1708594" y="614267"/>
                    <a:pt x="1707833" y="616172"/>
                  </a:cubicBezTo>
                  <a:cubicBezTo>
                    <a:pt x="1705642" y="621411"/>
                    <a:pt x="1702784" y="622459"/>
                    <a:pt x="1699451" y="623697"/>
                  </a:cubicBezTo>
                  <a:cubicBezTo>
                    <a:pt x="1698498" y="624078"/>
                    <a:pt x="1697546" y="624459"/>
                    <a:pt x="1696403" y="624935"/>
                  </a:cubicBezTo>
                  <a:cubicBezTo>
                    <a:pt x="1692116" y="626840"/>
                    <a:pt x="1688877" y="623697"/>
                    <a:pt x="1686496" y="621316"/>
                  </a:cubicBezTo>
                  <a:cubicBezTo>
                    <a:pt x="1684877" y="619697"/>
                    <a:pt x="1683163" y="618077"/>
                    <a:pt x="1681639" y="618172"/>
                  </a:cubicBezTo>
                  <a:cubicBezTo>
                    <a:pt x="1678972" y="618363"/>
                    <a:pt x="1678305" y="619030"/>
                    <a:pt x="1677067" y="620459"/>
                  </a:cubicBezTo>
                  <a:cubicBezTo>
                    <a:pt x="1676305" y="621316"/>
                    <a:pt x="1675448" y="622363"/>
                    <a:pt x="1674019" y="623316"/>
                  </a:cubicBezTo>
                  <a:cubicBezTo>
                    <a:pt x="1673542" y="623697"/>
                    <a:pt x="1673066" y="624078"/>
                    <a:pt x="1672590" y="624459"/>
                  </a:cubicBezTo>
                  <a:cubicBezTo>
                    <a:pt x="1669733" y="626745"/>
                    <a:pt x="1665923" y="629888"/>
                    <a:pt x="1659731" y="624650"/>
                  </a:cubicBezTo>
                  <a:cubicBezTo>
                    <a:pt x="1656778" y="622078"/>
                    <a:pt x="1655731" y="618935"/>
                    <a:pt x="1654969" y="616553"/>
                  </a:cubicBezTo>
                  <a:cubicBezTo>
                    <a:pt x="1654016" y="613505"/>
                    <a:pt x="1653921" y="613505"/>
                    <a:pt x="1652778" y="613696"/>
                  </a:cubicBezTo>
                  <a:cubicBezTo>
                    <a:pt x="1651064" y="613886"/>
                    <a:pt x="1649730" y="614172"/>
                    <a:pt x="1648492" y="614363"/>
                  </a:cubicBezTo>
                  <a:cubicBezTo>
                    <a:pt x="1645253" y="614839"/>
                    <a:pt x="1642968" y="615220"/>
                    <a:pt x="1639348" y="615029"/>
                  </a:cubicBezTo>
                  <a:cubicBezTo>
                    <a:pt x="1634585" y="614839"/>
                    <a:pt x="1633252" y="610838"/>
                    <a:pt x="1631918" y="607028"/>
                  </a:cubicBezTo>
                  <a:cubicBezTo>
                    <a:pt x="1631251" y="605123"/>
                    <a:pt x="1630585" y="603028"/>
                    <a:pt x="1629442" y="600837"/>
                  </a:cubicBezTo>
                  <a:cubicBezTo>
                    <a:pt x="1627251" y="596646"/>
                    <a:pt x="1623346" y="597694"/>
                    <a:pt x="1617155" y="599789"/>
                  </a:cubicBezTo>
                  <a:lnTo>
                    <a:pt x="1616012" y="600170"/>
                  </a:lnTo>
                  <a:cubicBezTo>
                    <a:pt x="1612201" y="601409"/>
                    <a:pt x="1607534" y="606743"/>
                    <a:pt x="1603724" y="610934"/>
                  </a:cubicBezTo>
                  <a:cubicBezTo>
                    <a:pt x="1602772" y="611981"/>
                    <a:pt x="1601819" y="613124"/>
                    <a:pt x="1600962" y="613981"/>
                  </a:cubicBezTo>
                  <a:cubicBezTo>
                    <a:pt x="1596009" y="619125"/>
                    <a:pt x="1592485" y="620744"/>
                    <a:pt x="1576959" y="622173"/>
                  </a:cubicBezTo>
                  <a:cubicBezTo>
                    <a:pt x="1571149" y="622745"/>
                    <a:pt x="1567815" y="621983"/>
                    <a:pt x="1566101" y="619697"/>
                  </a:cubicBezTo>
                  <a:cubicBezTo>
                    <a:pt x="1564005" y="616934"/>
                    <a:pt x="1565434" y="613315"/>
                    <a:pt x="1566768" y="609886"/>
                  </a:cubicBezTo>
                  <a:cubicBezTo>
                    <a:pt x="1567339" y="608362"/>
                    <a:pt x="1568005" y="606743"/>
                    <a:pt x="1568291" y="605219"/>
                  </a:cubicBezTo>
                  <a:cubicBezTo>
                    <a:pt x="1568863" y="602456"/>
                    <a:pt x="1569815" y="600170"/>
                    <a:pt x="1570673" y="598361"/>
                  </a:cubicBezTo>
                  <a:cubicBezTo>
                    <a:pt x="1572196" y="595027"/>
                    <a:pt x="1572387" y="594074"/>
                    <a:pt x="1571149" y="592550"/>
                  </a:cubicBezTo>
                  <a:cubicBezTo>
                    <a:pt x="1567148" y="587502"/>
                    <a:pt x="1563910" y="585311"/>
                    <a:pt x="1558862" y="588740"/>
                  </a:cubicBezTo>
                  <a:cubicBezTo>
                    <a:pt x="1552956" y="592741"/>
                    <a:pt x="1548574" y="591217"/>
                    <a:pt x="1545336" y="590074"/>
                  </a:cubicBezTo>
                  <a:cubicBezTo>
                    <a:pt x="1544003" y="589597"/>
                    <a:pt x="1542764" y="589217"/>
                    <a:pt x="1541621" y="589217"/>
                  </a:cubicBezTo>
                  <a:cubicBezTo>
                    <a:pt x="1539812" y="589217"/>
                    <a:pt x="1538193" y="588264"/>
                    <a:pt x="1537144" y="586454"/>
                  </a:cubicBezTo>
                  <a:cubicBezTo>
                    <a:pt x="1534382" y="581978"/>
                    <a:pt x="1535430" y="572167"/>
                    <a:pt x="1538097" y="567119"/>
                  </a:cubicBezTo>
                  <a:cubicBezTo>
                    <a:pt x="1540192" y="563118"/>
                    <a:pt x="1542955" y="561785"/>
                    <a:pt x="1544955" y="560832"/>
                  </a:cubicBezTo>
                  <a:cubicBezTo>
                    <a:pt x="1546384" y="560165"/>
                    <a:pt x="1546765" y="559880"/>
                    <a:pt x="1546955" y="559403"/>
                  </a:cubicBezTo>
                  <a:cubicBezTo>
                    <a:pt x="1547527" y="557879"/>
                    <a:pt x="1545431" y="555593"/>
                    <a:pt x="1541621" y="553403"/>
                  </a:cubicBezTo>
                  <a:cubicBezTo>
                    <a:pt x="1539621" y="552260"/>
                    <a:pt x="1534001" y="551974"/>
                    <a:pt x="1529048" y="551593"/>
                  </a:cubicBezTo>
                  <a:cubicBezTo>
                    <a:pt x="1525619" y="551402"/>
                    <a:pt x="1522000" y="551212"/>
                    <a:pt x="1518952" y="550736"/>
                  </a:cubicBezTo>
                  <a:cubicBezTo>
                    <a:pt x="1509236" y="549212"/>
                    <a:pt x="1501616" y="550450"/>
                    <a:pt x="1496187" y="554355"/>
                  </a:cubicBezTo>
                  <a:cubicBezTo>
                    <a:pt x="1493330" y="556451"/>
                    <a:pt x="1492091" y="558641"/>
                    <a:pt x="1490853" y="561022"/>
                  </a:cubicBezTo>
                  <a:cubicBezTo>
                    <a:pt x="1489329" y="563880"/>
                    <a:pt x="1487615" y="567119"/>
                    <a:pt x="1482852" y="569405"/>
                  </a:cubicBezTo>
                  <a:cubicBezTo>
                    <a:pt x="1472946" y="574072"/>
                    <a:pt x="1467898" y="565976"/>
                    <a:pt x="1463326" y="558832"/>
                  </a:cubicBezTo>
                  <a:cubicBezTo>
                    <a:pt x="1459230" y="552260"/>
                    <a:pt x="1453991" y="549878"/>
                    <a:pt x="1438561" y="555784"/>
                  </a:cubicBezTo>
                  <a:cubicBezTo>
                    <a:pt x="1422273" y="562070"/>
                    <a:pt x="1413319" y="553784"/>
                    <a:pt x="1410367" y="551117"/>
                  </a:cubicBezTo>
                  <a:lnTo>
                    <a:pt x="1409795" y="550640"/>
                  </a:lnTo>
                  <a:cubicBezTo>
                    <a:pt x="1402842" y="544639"/>
                    <a:pt x="1387697" y="534448"/>
                    <a:pt x="1384364" y="535686"/>
                  </a:cubicBezTo>
                  <a:cubicBezTo>
                    <a:pt x="1377791" y="538067"/>
                    <a:pt x="1370838" y="538639"/>
                    <a:pt x="1367123" y="537115"/>
                  </a:cubicBezTo>
                  <a:cubicBezTo>
                    <a:pt x="1363790" y="535781"/>
                    <a:pt x="1363504" y="531971"/>
                    <a:pt x="1363123" y="528923"/>
                  </a:cubicBezTo>
                  <a:cubicBezTo>
                    <a:pt x="1362932" y="527304"/>
                    <a:pt x="1362837" y="525685"/>
                    <a:pt x="1362361" y="524542"/>
                  </a:cubicBezTo>
                  <a:cubicBezTo>
                    <a:pt x="1360932" y="521208"/>
                    <a:pt x="1352740" y="505778"/>
                    <a:pt x="1341501" y="497300"/>
                  </a:cubicBezTo>
                  <a:cubicBezTo>
                    <a:pt x="1338453" y="495014"/>
                    <a:pt x="1335881" y="494062"/>
                    <a:pt x="1333786" y="494443"/>
                  </a:cubicBezTo>
                  <a:cubicBezTo>
                    <a:pt x="1330833" y="494919"/>
                    <a:pt x="1328833" y="498158"/>
                    <a:pt x="1327118" y="500729"/>
                  </a:cubicBezTo>
                  <a:cubicBezTo>
                    <a:pt x="1326737" y="501301"/>
                    <a:pt x="1326356" y="501872"/>
                    <a:pt x="1325975" y="502348"/>
                  </a:cubicBezTo>
                  <a:cubicBezTo>
                    <a:pt x="1321403" y="508921"/>
                    <a:pt x="1316641" y="506539"/>
                    <a:pt x="1312164" y="503682"/>
                  </a:cubicBezTo>
                  <a:cubicBezTo>
                    <a:pt x="1309973" y="502253"/>
                    <a:pt x="1307877" y="500444"/>
                    <a:pt x="1305973" y="498634"/>
                  </a:cubicBezTo>
                  <a:cubicBezTo>
                    <a:pt x="1303496" y="496443"/>
                    <a:pt x="1301115" y="494252"/>
                    <a:pt x="1298734" y="493300"/>
                  </a:cubicBezTo>
                  <a:cubicBezTo>
                    <a:pt x="1298448" y="493205"/>
                    <a:pt x="1298258" y="493109"/>
                    <a:pt x="1297781" y="493300"/>
                  </a:cubicBezTo>
                  <a:cubicBezTo>
                    <a:pt x="1295686" y="494252"/>
                    <a:pt x="1293305" y="498729"/>
                    <a:pt x="1292638" y="500825"/>
                  </a:cubicBezTo>
                  <a:cubicBezTo>
                    <a:pt x="1292352" y="501682"/>
                    <a:pt x="1289780" y="508635"/>
                    <a:pt x="1284351" y="509492"/>
                  </a:cubicBezTo>
                  <a:cubicBezTo>
                    <a:pt x="1281208" y="510064"/>
                    <a:pt x="1278065" y="508349"/>
                    <a:pt x="1275017" y="504635"/>
                  </a:cubicBezTo>
                  <a:cubicBezTo>
                    <a:pt x="1271016" y="499586"/>
                    <a:pt x="1268349" y="499015"/>
                    <a:pt x="1263967" y="498062"/>
                  </a:cubicBezTo>
                  <a:cubicBezTo>
                    <a:pt x="1260634" y="497396"/>
                    <a:pt x="1256443" y="496538"/>
                    <a:pt x="1250823" y="493490"/>
                  </a:cubicBezTo>
                  <a:cubicBezTo>
                    <a:pt x="1242251" y="488918"/>
                    <a:pt x="1239679" y="481775"/>
                    <a:pt x="1236917" y="474250"/>
                  </a:cubicBezTo>
                  <a:cubicBezTo>
                    <a:pt x="1235107" y="469392"/>
                    <a:pt x="1233106" y="463772"/>
                    <a:pt x="1229201" y="458057"/>
                  </a:cubicBezTo>
                  <a:cubicBezTo>
                    <a:pt x="1226725" y="454438"/>
                    <a:pt x="1224058" y="452533"/>
                    <a:pt x="1221296" y="452533"/>
                  </a:cubicBezTo>
                  <a:cubicBezTo>
                    <a:pt x="1215962" y="452438"/>
                    <a:pt x="1211675" y="458057"/>
                    <a:pt x="1211675" y="458153"/>
                  </a:cubicBezTo>
                  <a:cubicBezTo>
                    <a:pt x="1211008" y="459010"/>
                    <a:pt x="1209865" y="459296"/>
                    <a:pt x="1208913" y="459010"/>
                  </a:cubicBezTo>
                  <a:cubicBezTo>
                    <a:pt x="1207865" y="458629"/>
                    <a:pt x="1207294" y="457676"/>
                    <a:pt x="1207294" y="456629"/>
                  </a:cubicBezTo>
                  <a:lnTo>
                    <a:pt x="1221676" y="36100"/>
                  </a:lnTo>
                  <a:lnTo>
                    <a:pt x="718471" y="7144"/>
                  </a:lnTo>
                  <a:lnTo>
                    <a:pt x="657320" y="978694"/>
                  </a:lnTo>
                  <a:cubicBezTo>
                    <a:pt x="657320" y="979361"/>
                    <a:pt x="656939" y="979932"/>
                    <a:pt x="656463" y="980408"/>
                  </a:cubicBezTo>
                  <a:cubicBezTo>
                    <a:pt x="655987" y="980789"/>
                    <a:pt x="655320" y="981075"/>
                    <a:pt x="654653" y="980980"/>
                  </a:cubicBezTo>
                  <a:lnTo>
                    <a:pt x="13335" y="935736"/>
                  </a:lnTo>
                  <a:lnTo>
                    <a:pt x="7144" y="975265"/>
                  </a:lnTo>
                  <a:cubicBezTo>
                    <a:pt x="11811" y="976503"/>
                    <a:pt x="23431" y="980408"/>
                    <a:pt x="40767" y="991457"/>
                  </a:cubicBezTo>
                  <a:cubicBezTo>
                    <a:pt x="50101" y="995839"/>
                    <a:pt x="61627" y="1002125"/>
                    <a:pt x="62103" y="1006602"/>
                  </a:cubicBezTo>
                  <a:cubicBezTo>
                    <a:pt x="62294" y="1008507"/>
                    <a:pt x="62103" y="1010507"/>
                    <a:pt x="61913" y="1012698"/>
                  </a:cubicBezTo>
                  <a:cubicBezTo>
                    <a:pt x="61722" y="1015460"/>
                    <a:pt x="61436" y="1018318"/>
                    <a:pt x="62008" y="1020889"/>
                  </a:cubicBezTo>
                  <a:cubicBezTo>
                    <a:pt x="63151" y="1025938"/>
                    <a:pt x="63817" y="1030129"/>
                    <a:pt x="61817" y="1033653"/>
                  </a:cubicBezTo>
                  <a:cubicBezTo>
                    <a:pt x="60293" y="1036320"/>
                    <a:pt x="59246" y="1039749"/>
                    <a:pt x="59341" y="1041083"/>
                  </a:cubicBezTo>
                  <a:cubicBezTo>
                    <a:pt x="61436" y="1041749"/>
                    <a:pt x="62960" y="1043845"/>
                    <a:pt x="64484" y="1046036"/>
                  </a:cubicBezTo>
                  <a:cubicBezTo>
                    <a:pt x="66104" y="1048322"/>
                    <a:pt x="68008" y="1050893"/>
                    <a:pt x="70199" y="1051465"/>
                  </a:cubicBezTo>
                  <a:cubicBezTo>
                    <a:pt x="77248" y="1053179"/>
                    <a:pt x="85058" y="1058704"/>
                    <a:pt x="87249" y="1060323"/>
                  </a:cubicBezTo>
                  <a:lnTo>
                    <a:pt x="88487" y="1061276"/>
                  </a:lnTo>
                  <a:cubicBezTo>
                    <a:pt x="91440" y="1063562"/>
                    <a:pt x="92202" y="1064133"/>
                    <a:pt x="96869" y="1063276"/>
                  </a:cubicBezTo>
                  <a:cubicBezTo>
                    <a:pt x="103251" y="1062228"/>
                    <a:pt x="105061" y="1064133"/>
                    <a:pt x="108013" y="1068229"/>
                  </a:cubicBezTo>
                  <a:cubicBezTo>
                    <a:pt x="108585" y="1069086"/>
                    <a:pt x="109347" y="1070039"/>
                    <a:pt x="110204" y="1071181"/>
                  </a:cubicBezTo>
                  <a:cubicBezTo>
                    <a:pt x="112871" y="1074515"/>
                    <a:pt x="115919" y="1075849"/>
                    <a:pt x="119158" y="1077182"/>
                  </a:cubicBezTo>
                  <a:cubicBezTo>
                    <a:pt x="120967" y="1077944"/>
                    <a:pt x="122968" y="1078706"/>
                    <a:pt x="124682" y="1079945"/>
                  </a:cubicBezTo>
                  <a:cubicBezTo>
                    <a:pt x="128588" y="1082612"/>
                    <a:pt x="130873" y="1088041"/>
                    <a:pt x="132683" y="1092518"/>
                  </a:cubicBezTo>
                  <a:cubicBezTo>
                    <a:pt x="133255" y="1093851"/>
                    <a:pt x="133731" y="1095089"/>
                    <a:pt x="134207" y="1096042"/>
                  </a:cubicBezTo>
                  <a:cubicBezTo>
                    <a:pt x="136970" y="1101376"/>
                    <a:pt x="145066" y="1112711"/>
                    <a:pt x="147447" y="1113473"/>
                  </a:cubicBezTo>
                  <a:cubicBezTo>
                    <a:pt x="149447" y="1114139"/>
                    <a:pt x="150876" y="1115378"/>
                    <a:pt x="152209" y="1116521"/>
                  </a:cubicBezTo>
                  <a:cubicBezTo>
                    <a:pt x="154114" y="1118140"/>
                    <a:pt x="155829" y="1119664"/>
                    <a:pt x="159353" y="1120331"/>
                  </a:cubicBezTo>
                  <a:cubicBezTo>
                    <a:pt x="167259" y="1121759"/>
                    <a:pt x="171831" y="1124807"/>
                    <a:pt x="170021" y="1135666"/>
                  </a:cubicBezTo>
                  <a:cubicBezTo>
                    <a:pt x="168592" y="1144334"/>
                    <a:pt x="171640" y="1152335"/>
                    <a:pt x="178403" y="1157669"/>
                  </a:cubicBezTo>
                  <a:cubicBezTo>
                    <a:pt x="184309" y="1162336"/>
                    <a:pt x="187452" y="1166431"/>
                    <a:pt x="190214" y="1170146"/>
                  </a:cubicBezTo>
                  <a:cubicBezTo>
                    <a:pt x="191262" y="1171480"/>
                    <a:pt x="192214" y="1172813"/>
                    <a:pt x="193357" y="1174147"/>
                  </a:cubicBezTo>
                  <a:cubicBezTo>
                    <a:pt x="194596" y="1175671"/>
                    <a:pt x="195834" y="1177481"/>
                    <a:pt x="197167" y="1179386"/>
                  </a:cubicBezTo>
                  <a:cubicBezTo>
                    <a:pt x="200025" y="1183577"/>
                    <a:pt x="202978" y="1187958"/>
                    <a:pt x="206883" y="1189292"/>
                  </a:cubicBezTo>
                  <a:cubicBezTo>
                    <a:pt x="214027" y="1191673"/>
                    <a:pt x="220408" y="1199674"/>
                    <a:pt x="222790" y="1202722"/>
                  </a:cubicBezTo>
                  <a:lnTo>
                    <a:pt x="223742" y="1203960"/>
                  </a:lnTo>
                  <a:cubicBezTo>
                    <a:pt x="231838" y="1214342"/>
                    <a:pt x="234601" y="1216247"/>
                    <a:pt x="235458" y="1216533"/>
                  </a:cubicBezTo>
                  <a:cubicBezTo>
                    <a:pt x="236029" y="1216628"/>
                    <a:pt x="236791" y="1216628"/>
                    <a:pt x="237554" y="1216723"/>
                  </a:cubicBezTo>
                  <a:cubicBezTo>
                    <a:pt x="241363" y="1216819"/>
                    <a:pt x="247840" y="1217009"/>
                    <a:pt x="250317" y="1226630"/>
                  </a:cubicBezTo>
                  <a:cubicBezTo>
                    <a:pt x="252984" y="1237012"/>
                    <a:pt x="255937" y="1238060"/>
                    <a:pt x="261747" y="1236631"/>
                  </a:cubicBezTo>
                  <a:cubicBezTo>
                    <a:pt x="271272" y="1234250"/>
                    <a:pt x="278892" y="1241679"/>
                    <a:pt x="281559" y="1246918"/>
                  </a:cubicBezTo>
                  <a:cubicBezTo>
                    <a:pt x="282035" y="1247775"/>
                    <a:pt x="282988" y="1249109"/>
                    <a:pt x="284131" y="1250442"/>
                  </a:cubicBezTo>
                  <a:cubicBezTo>
                    <a:pt x="287369" y="1254538"/>
                    <a:pt x="291751" y="1260062"/>
                    <a:pt x="289655" y="1265682"/>
                  </a:cubicBezTo>
                  <a:cubicBezTo>
                    <a:pt x="289274" y="1266730"/>
                    <a:pt x="288893" y="1267682"/>
                    <a:pt x="288607" y="1268539"/>
                  </a:cubicBezTo>
                  <a:cubicBezTo>
                    <a:pt x="287083" y="1272540"/>
                    <a:pt x="286703" y="1273397"/>
                    <a:pt x="287750" y="1275779"/>
                  </a:cubicBezTo>
                  <a:cubicBezTo>
                    <a:pt x="289370" y="1279493"/>
                    <a:pt x="291941" y="1286447"/>
                    <a:pt x="290036" y="1292257"/>
                  </a:cubicBezTo>
                  <a:cubicBezTo>
                    <a:pt x="289750" y="1293114"/>
                    <a:pt x="289465" y="1293876"/>
                    <a:pt x="289179" y="1294734"/>
                  </a:cubicBezTo>
                  <a:cubicBezTo>
                    <a:pt x="288512" y="1296638"/>
                    <a:pt x="287464" y="1299115"/>
                    <a:pt x="288036" y="1300163"/>
                  </a:cubicBezTo>
                  <a:cubicBezTo>
                    <a:pt x="288322" y="1300639"/>
                    <a:pt x="289179" y="1300924"/>
                    <a:pt x="289655" y="1301020"/>
                  </a:cubicBezTo>
                  <a:cubicBezTo>
                    <a:pt x="296323" y="1302734"/>
                    <a:pt x="300895" y="1308164"/>
                    <a:pt x="301371" y="1315022"/>
                  </a:cubicBezTo>
                  <a:cubicBezTo>
                    <a:pt x="301657" y="1318927"/>
                    <a:pt x="307943" y="1325023"/>
                    <a:pt x="311753" y="1326833"/>
                  </a:cubicBezTo>
                  <a:cubicBezTo>
                    <a:pt x="315087" y="1328356"/>
                    <a:pt x="320326" y="1333976"/>
                    <a:pt x="321373" y="1340358"/>
                  </a:cubicBezTo>
                  <a:cubicBezTo>
                    <a:pt x="322136" y="1344740"/>
                    <a:pt x="320802" y="1348740"/>
                    <a:pt x="317563" y="1351884"/>
                  </a:cubicBezTo>
                  <a:cubicBezTo>
                    <a:pt x="312611" y="1356646"/>
                    <a:pt x="311658" y="1361409"/>
                    <a:pt x="310705" y="1365980"/>
                  </a:cubicBezTo>
                  <a:cubicBezTo>
                    <a:pt x="310229" y="1368266"/>
                    <a:pt x="309658" y="1370552"/>
                    <a:pt x="308705" y="1372838"/>
                  </a:cubicBezTo>
                  <a:cubicBezTo>
                    <a:pt x="308324" y="1373696"/>
                    <a:pt x="307943" y="1374553"/>
                    <a:pt x="307562" y="1375315"/>
                  </a:cubicBezTo>
                  <a:cubicBezTo>
                    <a:pt x="304990" y="1380649"/>
                    <a:pt x="302800" y="1385221"/>
                    <a:pt x="307848" y="1391507"/>
                  </a:cubicBezTo>
                  <a:cubicBezTo>
                    <a:pt x="313182" y="1398080"/>
                    <a:pt x="313754" y="1403985"/>
                    <a:pt x="314230" y="1409700"/>
                  </a:cubicBezTo>
                  <a:cubicBezTo>
                    <a:pt x="314420" y="1411891"/>
                    <a:pt x="314611" y="1414177"/>
                    <a:pt x="315182" y="1416558"/>
                  </a:cubicBezTo>
                  <a:cubicBezTo>
                    <a:pt x="315468" y="1418082"/>
                    <a:pt x="315754" y="1419415"/>
                    <a:pt x="315944" y="1420558"/>
                  </a:cubicBezTo>
                  <a:cubicBezTo>
                    <a:pt x="316801" y="1425702"/>
                    <a:pt x="316897" y="1426178"/>
                    <a:pt x="322516" y="1427893"/>
                  </a:cubicBezTo>
                  <a:cubicBezTo>
                    <a:pt x="331565" y="1430655"/>
                    <a:pt x="331470" y="1433798"/>
                    <a:pt x="330422" y="1440561"/>
                  </a:cubicBezTo>
                  <a:cubicBezTo>
                    <a:pt x="330327" y="1441418"/>
                    <a:pt x="330137" y="1442371"/>
                    <a:pt x="329946" y="1443514"/>
                  </a:cubicBezTo>
                  <a:cubicBezTo>
                    <a:pt x="329470" y="1446752"/>
                    <a:pt x="331184" y="1448657"/>
                    <a:pt x="333184" y="1450848"/>
                  </a:cubicBezTo>
                  <a:cubicBezTo>
                    <a:pt x="335375" y="1453229"/>
                    <a:pt x="338042" y="1456182"/>
                    <a:pt x="336423" y="1460659"/>
                  </a:cubicBezTo>
                  <a:lnTo>
                    <a:pt x="335566" y="1463135"/>
                  </a:lnTo>
                  <a:cubicBezTo>
                    <a:pt x="334232" y="1466660"/>
                    <a:pt x="332613" y="1471136"/>
                    <a:pt x="333565" y="1473232"/>
                  </a:cubicBezTo>
                  <a:cubicBezTo>
                    <a:pt x="333756" y="1473613"/>
                    <a:pt x="334137" y="1474184"/>
                    <a:pt x="335280" y="1474566"/>
                  </a:cubicBezTo>
                  <a:cubicBezTo>
                    <a:pt x="343090" y="1477232"/>
                    <a:pt x="348615" y="1481519"/>
                    <a:pt x="350711" y="1486567"/>
                  </a:cubicBezTo>
                  <a:cubicBezTo>
                    <a:pt x="352234" y="1490281"/>
                    <a:pt x="352330" y="1490472"/>
                    <a:pt x="360521" y="1491234"/>
                  </a:cubicBezTo>
                  <a:cubicBezTo>
                    <a:pt x="362998" y="1491424"/>
                    <a:pt x="365474" y="1491901"/>
                    <a:pt x="368046" y="1492282"/>
                  </a:cubicBezTo>
                  <a:cubicBezTo>
                    <a:pt x="374618" y="1493425"/>
                    <a:pt x="380809" y="1494473"/>
                    <a:pt x="384905" y="1491615"/>
                  </a:cubicBezTo>
                  <a:cubicBezTo>
                    <a:pt x="388620" y="1489139"/>
                    <a:pt x="391763" y="1488376"/>
                    <a:pt x="394525" y="1489425"/>
                  </a:cubicBezTo>
                  <a:cubicBezTo>
                    <a:pt x="397478" y="1490472"/>
                    <a:pt x="399479" y="1493520"/>
                    <a:pt x="400812" y="1498568"/>
                  </a:cubicBezTo>
                  <a:cubicBezTo>
                    <a:pt x="402907" y="1506855"/>
                    <a:pt x="406051" y="1512856"/>
                    <a:pt x="409289" y="1514475"/>
                  </a:cubicBezTo>
                  <a:cubicBezTo>
                    <a:pt x="414242" y="1517047"/>
                    <a:pt x="417766" y="1519428"/>
                    <a:pt x="418719" y="1527715"/>
                  </a:cubicBezTo>
                  <a:cubicBezTo>
                    <a:pt x="419195" y="1532192"/>
                    <a:pt x="422338" y="1537526"/>
                    <a:pt x="425196" y="1538669"/>
                  </a:cubicBezTo>
                  <a:cubicBezTo>
                    <a:pt x="426148" y="1539049"/>
                    <a:pt x="426911" y="1538859"/>
                    <a:pt x="427768" y="1538193"/>
                  </a:cubicBezTo>
                  <a:cubicBezTo>
                    <a:pt x="433006" y="1533811"/>
                    <a:pt x="437864" y="1537240"/>
                    <a:pt x="441674" y="1540002"/>
                  </a:cubicBezTo>
                  <a:cubicBezTo>
                    <a:pt x="443484" y="1541335"/>
                    <a:pt x="445294" y="1542574"/>
                    <a:pt x="447199" y="1543336"/>
                  </a:cubicBezTo>
                  <a:cubicBezTo>
                    <a:pt x="449199" y="1544098"/>
                    <a:pt x="451771" y="1544383"/>
                    <a:pt x="454152" y="1544765"/>
                  </a:cubicBezTo>
                  <a:cubicBezTo>
                    <a:pt x="459486" y="1545526"/>
                    <a:pt x="465582" y="1546479"/>
                    <a:pt x="467868" y="1551432"/>
                  </a:cubicBezTo>
                  <a:lnTo>
                    <a:pt x="468439" y="1552765"/>
                  </a:lnTo>
                  <a:cubicBezTo>
                    <a:pt x="470440" y="1557243"/>
                    <a:pt x="470916" y="1558290"/>
                    <a:pt x="476631" y="1561338"/>
                  </a:cubicBezTo>
                  <a:cubicBezTo>
                    <a:pt x="479870" y="1563053"/>
                    <a:pt x="481679" y="1565053"/>
                    <a:pt x="483203" y="1566672"/>
                  </a:cubicBezTo>
                  <a:cubicBezTo>
                    <a:pt x="485204" y="1568863"/>
                    <a:pt x="486537" y="1570196"/>
                    <a:pt x="490252" y="1570673"/>
                  </a:cubicBezTo>
                  <a:cubicBezTo>
                    <a:pt x="494062" y="1571149"/>
                    <a:pt x="496157" y="1570959"/>
                    <a:pt x="498538" y="1570768"/>
                  </a:cubicBezTo>
                  <a:cubicBezTo>
                    <a:pt x="500729" y="1570577"/>
                    <a:pt x="503301" y="1570387"/>
                    <a:pt x="507397" y="1570673"/>
                  </a:cubicBezTo>
                  <a:cubicBezTo>
                    <a:pt x="510064" y="1570959"/>
                    <a:pt x="511683" y="1570387"/>
                    <a:pt x="513302" y="1569720"/>
                  </a:cubicBezTo>
                  <a:cubicBezTo>
                    <a:pt x="516731" y="1568482"/>
                    <a:pt x="519589" y="1567815"/>
                    <a:pt x="525399" y="1571339"/>
                  </a:cubicBezTo>
                  <a:cubicBezTo>
                    <a:pt x="530733" y="1574578"/>
                    <a:pt x="533019" y="1576959"/>
                    <a:pt x="535400" y="1579341"/>
                  </a:cubicBezTo>
                  <a:cubicBezTo>
                    <a:pt x="537020" y="1581055"/>
                    <a:pt x="538639" y="1582769"/>
                    <a:pt x="541496" y="1584960"/>
                  </a:cubicBezTo>
                  <a:cubicBezTo>
                    <a:pt x="547497" y="1589627"/>
                    <a:pt x="549116" y="1590199"/>
                    <a:pt x="555879" y="1592199"/>
                  </a:cubicBezTo>
                  <a:lnTo>
                    <a:pt x="559117" y="1593247"/>
                  </a:lnTo>
                  <a:cubicBezTo>
                    <a:pt x="566166" y="1595438"/>
                    <a:pt x="569690" y="1598391"/>
                    <a:pt x="573310" y="1601438"/>
                  </a:cubicBezTo>
                  <a:cubicBezTo>
                    <a:pt x="574929" y="1602772"/>
                    <a:pt x="576644" y="1604201"/>
                    <a:pt x="578834" y="1605629"/>
                  </a:cubicBezTo>
                  <a:lnTo>
                    <a:pt x="581025" y="1607153"/>
                  </a:lnTo>
                  <a:cubicBezTo>
                    <a:pt x="586454" y="1610963"/>
                    <a:pt x="588359" y="1612297"/>
                    <a:pt x="593693" y="1607916"/>
                  </a:cubicBezTo>
                  <a:cubicBezTo>
                    <a:pt x="597408" y="1604963"/>
                    <a:pt x="600456" y="1603439"/>
                    <a:pt x="603123" y="1602010"/>
                  </a:cubicBezTo>
                  <a:cubicBezTo>
                    <a:pt x="606266" y="1600390"/>
                    <a:pt x="608933" y="1599057"/>
                    <a:pt x="612457" y="1595723"/>
                  </a:cubicBezTo>
                  <a:cubicBezTo>
                    <a:pt x="616267" y="1592104"/>
                    <a:pt x="619125" y="1590770"/>
                    <a:pt x="621697" y="1589627"/>
                  </a:cubicBezTo>
                  <a:cubicBezTo>
                    <a:pt x="624078" y="1588484"/>
                    <a:pt x="626173" y="1587532"/>
                    <a:pt x="629031" y="1584579"/>
                  </a:cubicBezTo>
                  <a:cubicBezTo>
                    <a:pt x="630650" y="1582865"/>
                    <a:pt x="632079" y="1581722"/>
                    <a:pt x="633222" y="1580769"/>
                  </a:cubicBezTo>
                  <a:cubicBezTo>
                    <a:pt x="636365" y="1578198"/>
                    <a:pt x="637604" y="1577149"/>
                    <a:pt x="637794" y="1568863"/>
                  </a:cubicBezTo>
                  <a:cubicBezTo>
                    <a:pt x="637984" y="1560862"/>
                    <a:pt x="638556" y="1559338"/>
                    <a:pt x="640080" y="1556194"/>
                  </a:cubicBezTo>
                  <a:cubicBezTo>
                    <a:pt x="640842" y="1554671"/>
                    <a:pt x="641795" y="1552575"/>
                    <a:pt x="643223" y="1548098"/>
                  </a:cubicBezTo>
                  <a:cubicBezTo>
                    <a:pt x="645033" y="1542288"/>
                    <a:pt x="644652" y="1536764"/>
                    <a:pt x="644366" y="1531906"/>
                  </a:cubicBezTo>
                  <a:cubicBezTo>
                    <a:pt x="643985" y="1526667"/>
                    <a:pt x="643699" y="1522191"/>
                    <a:pt x="646081" y="1518571"/>
                  </a:cubicBezTo>
                  <a:cubicBezTo>
                    <a:pt x="647890" y="1515808"/>
                    <a:pt x="650557" y="1514665"/>
                    <a:pt x="652939" y="1513618"/>
                  </a:cubicBezTo>
                  <a:cubicBezTo>
                    <a:pt x="656939" y="1511903"/>
                    <a:pt x="659130" y="1510951"/>
                    <a:pt x="657320" y="1503998"/>
                  </a:cubicBezTo>
                  <a:cubicBezTo>
                    <a:pt x="656177" y="1499616"/>
                    <a:pt x="654653" y="1496663"/>
                    <a:pt x="653415" y="1494282"/>
                  </a:cubicBezTo>
                  <a:cubicBezTo>
                    <a:pt x="651986" y="1491615"/>
                    <a:pt x="650843" y="1489425"/>
                    <a:pt x="651700" y="1487043"/>
                  </a:cubicBezTo>
                  <a:cubicBezTo>
                    <a:pt x="652653" y="1484662"/>
                    <a:pt x="655320" y="1483138"/>
                    <a:pt x="659511" y="1481614"/>
                  </a:cubicBezTo>
                  <a:cubicBezTo>
                    <a:pt x="671703" y="1476947"/>
                    <a:pt x="680656" y="1471803"/>
                    <a:pt x="687705" y="1465517"/>
                  </a:cubicBezTo>
                  <a:cubicBezTo>
                    <a:pt x="690753" y="1462754"/>
                    <a:pt x="693134" y="1460183"/>
                    <a:pt x="695420" y="1457706"/>
                  </a:cubicBezTo>
                  <a:cubicBezTo>
                    <a:pt x="698563" y="1454277"/>
                    <a:pt x="701612" y="1451134"/>
                    <a:pt x="705422" y="1448562"/>
                  </a:cubicBezTo>
                  <a:cubicBezTo>
                    <a:pt x="708660" y="1446371"/>
                    <a:pt x="712661" y="1445133"/>
                    <a:pt x="716280" y="1443990"/>
                  </a:cubicBezTo>
                  <a:cubicBezTo>
                    <a:pt x="719804" y="1442847"/>
                    <a:pt x="723138" y="1441800"/>
                    <a:pt x="724567" y="1440371"/>
                  </a:cubicBezTo>
                  <a:cubicBezTo>
                    <a:pt x="725424" y="1439513"/>
                    <a:pt x="726853" y="1438561"/>
                    <a:pt x="729424" y="1438656"/>
                  </a:cubicBezTo>
                  <a:cubicBezTo>
                    <a:pt x="735139" y="1438942"/>
                    <a:pt x="743712" y="1445324"/>
                    <a:pt x="746855" y="1449419"/>
                  </a:cubicBezTo>
                  <a:cubicBezTo>
                    <a:pt x="749903" y="1453420"/>
                    <a:pt x="767334" y="1463898"/>
                    <a:pt x="769620" y="1464564"/>
                  </a:cubicBezTo>
                  <a:cubicBezTo>
                    <a:pt x="770954" y="1464850"/>
                    <a:pt x="777145" y="1463612"/>
                    <a:pt x="780955" y="1462945"/>
                  </a:cubicBezTo>
                  <a:cubicBezTo>
                    <a:pt x="784574" y="1462183"/>
                    <a:pt x="788098" y="1461611"/>
                    <a:pt x="790289" y="1461421"/>
                  </a:cubicBezTo>
                  <a:cubicBezTo>
                    <a:pt x="793718" y="1461135"/>
                    <a:pt x="796576" y="1461611"/>
                    <a:pt x="800767" y="1462373"/>
                  </a:cubicBezTo>
                  <a:cubicBezTo>
                    <a:pt x="803053" y="1462754"/>
                    <a:pt x="805815" y="1463231"/>
                    <a:pt x="809434" y="1463707"/>
                  </a:cubicBezTo>
                  <a:cubicBezTo>
                    <a:pt x="813245" y="1464183"/>
                    <a:pt x="816388" y="1463802"/>
                    <a:pt x="819436" y="1463326"/>
                  </a:cubicBezTo>
                  <a:cubicBezTo>
                    <a:pt x="824103" y="1462659"/>
                    <a:pt x="828484" y="1462088"/>
                    <a:pt x="833152" y="1465326"/>
                  </a:cubicBezTo>
                  <a:cubicBezTo>
                    <a:pt x="836676" y="1467803"/>
                    <a:pt x="837152" y="1467612"/>
                    <a:pt x="839629" y="1466755"/>
                  </a:cubicBezTo>
                  <a:cubicBezTo>
                    <a:pt x="840962" y="1466279"/>
                    <a:pt x="842581" y="1465707"/>
                    <a:pt x="844963" y="1465231"/>
                  </a:cubicBezTo>
                  <a:cubicBezTo>
                    <a:pt x="846391" y="1465041"/>
                    <a:pt x="847534" y="1464755"/>
                    <a:pt x="848392" y="1464564"/>
                  </a:cubicBezTo>
                  <a:cubicBezTo>
                    <a:pt x="852392" y="1463707"/>
                    <a:pt x="853059" y="1463802"/>
                    <a:pt x="859060" y="1465898"/>
                  </a:cubicBezTo>
                  <a:cubicBezTo>
                    <a:pt x="861250" y="1466660"/>
                    <a:pt x="861536" y="1466469"/>
                    <a:pt x="862298" y="1466088"/>
                  </a:cubicBezTo>
                  <a:cubicBezTo>
                    <a:pt x="864489" y="1464945"/>
                    <a:pt x="866870" y="1464088"/>
                    <a:pt x="874395" y="1466564"/>
                  </a:cubicBezTo>
                  <a:lnTo>
                    <a:pt x="876776" y="1467326"/>
                  </a:lnTo>
                  <a:cubicBezTo>
                    <a:pt x="886968" y="1470660"/>
                    <a:pt x="886968" y="1470755"/>
                    <a:pt x="894874" y="1467803"/>
                  </a:cubicBezTo>
                  <a:cubicBezTo>
                    <a:pt x="904208" y="1464374"/>
                    <a:pt x="909066" y="1471327"/>
                    <a:pt x="912305" y="1475899"/>
                  </a:cubicBezTo>
                  <a:cubicBezTo>
                    <a:pt x="913066" y="1476947"/>
                    <a:pt x="913733" y="1477899"/>
                    <a:pt x="914400" y="1478757"/>
                  </a:cubicBezTo>
                  <a:cubicBezTo>
                    <a:pt x="917638" y="1482471"/>
                    <a:pt x="953262" y="1510665"/>
                    <a:pt x="966883" y="1521333"/>
                  </a:cubicBezTo>
                  <a:cubicBezTo>
                    <a:pt x="968692" y="1522762"/>
                    <a:pt x="971264" y="1524572"/>
                    <a:pt x="974122" y="1526667"/>
                  </a:cubicBezTo>
                  <a:cubicBezTo>
                    <a:pt x="986790" y="1535621"/>
                    <a:pt x="1005935" y="1549241"/>
                    <a:pt x="1010317" y="1561910"/>
                  </a:cubicBezTo>
                  <a:cubicBezTo>
                    <a:pt x="1014317" y="1573625"/>
                    <a:pt x="1030891" y="1586103"/>
                    <a:pt x="1037939" y="1591342"/>
                  </a:cubicBezTo>
                  <a:cubicBezTo>
                    <a:pt x="1039463" y="1592485"/>
                    <a:pt x="1040606" y="1593342"/>
                    <a:pt x="1041177" y="1593914"/>
                  </a:cubicBezTo>
                  <a:cubicBezTo>
                    <a:pt x="1045464" y="1597628"/>
                    <a:pt x="1064038" y="1634776"/>
                    <a:pt x="1064038" y="1645920"/>
                  </a:cubicBezTo>
                  <a:cubicBezTo>
                    <a:pt x="1064038" y="1648111"/>
                    <a:pt x="1063942" y="1650683"/>
                    <a:pt x="1063942" y="1653349"/>
                  </a:cubicBezTo>
                  <a:cubicBezTo>
                    <a:pt x="1063752" y="1662779"/>
                    <a:pt x="1063466" y="1674591"/>
                    <a:pt x="1065752" y="1679448"/>
                  </a:cubicBezTo>
                  <a:cubicBezTo>
                    <a:pt x="1067467" y="1682973"/>
                    <a:pt x="1072705" y="1687258"/>
                    <a:pt x="1077849" y="1691545"/>
                  </a:cubicBezTo>
                  <a:cubicBezTo>
                    <a:pt x="1081849" y="1694784"/>
                    <a:pt x="1085564" y="1697926"/>
                    <a:pt x="1088041" y="1700879"/>
                  </a:cubicBezTo>
                  <a:cubicBezTo>
                    <a:pt x="1093280" y="1707071"/>
                    <a:pt x="1095565" y="1714786"/>
                    <a:pt x="1094136" y="1721358"/>
                  </a:cubicBezTo>
                  <a:cubicBezTo>
                    <a:pt x="1093946" y="1722406"/>
                    <a:pt x="1094232" y="1723073"/>
                    <a:pt x="1094423" y="1723454"/>
                  </a:cubicBezTo>
                  <a:cubicBezTo>
                    <a:pt x="1095089" y="1724501"/>
                    <a:pt x="1097090" y="1725930"/>
                    <a:pt x="1102519" y="1726978"/>
                  </a:cubicBezTo>
                  <a:cubicBezTo>
                    <a:pt x="1111949" y="1728788"/>
                    <a:pt x="1112139" y="1739741"/>
                    <a:pt x="1112234" y="1744408"/>
                  </a:cubicBezTo>
                  <a:cubicBezTo>
                    <a:pt x="1112330" y="1749171"/>
                    <a:pt x="1114615" y="1754124"/>
                    <a:pt x="1119093" y="1758982"/>
                  </a:cubicBezTo>
                  <a:cubicBezTo>
                    <a:pt x="1123188" y="1763458"/>
                    <a:pt x="1125950" y="1772983"/>
                    <a:pt x="1122331" y="1783080"/>
                  </a:cubicBezTo>
                  <a:cubicBezTo>
                    <a:pt x="1119949" y="1789843"/>
                    <a:pt x="1121855" y="1794129"/>
                    <a:pt x="1123284" y="1797177"/>
                  </a:cubicBezTo>
                  <a:lnTo>
                    <a:pt x="1123855" y="1798416"/>
                  </a:lnTo>
                  <a:cubicBezTo>
                    <a:pt x="1124521" y="1799939"/>
                    <a:pt x="1124331" y="1802130"/>
                    <a:pt x="1124045" y="1806321"/>
                  </a:cubicBezTo>
                  <a:cubicBezTo>
                    <a:pt x="1123760" y="1810607"/>
                    <a:pt x="1123188" y="1817751"/>
                    <a:pt x="1124903" y="1819656"/>
                  </a:cubicBezTo>
                  <a:cubicBezTo>
                    <a:pt x="1125093" y="1819847"/>
                    <a:pt x="1125188" y="1819942"/>
                    <a:pt x="1125474" y="1819942"/>
                  </a:cubicBezTo>
                  <a:cubicBezTo>
                    <a:pt x="1134046" y="1820228"/>
                    <a:pt x="1141476" y="1827562"/>
                    <a:pt x="1143571" y="1829753"/>
                  </a:cubicBezTo>
                  <a:cubicBezTo>
                    <a:pt x="1144048" y="1830229"/>
                    <a:pt x="1146334" y="1831658"/>
                    <a:pt x="1148144" y="1832705"/>
                  </a:cubicBezTo>
                  <a:cubicBezTo>
                    <a:pt x="1156335" y="1837659"/>
                    <a:pt x="1163193" y="1842135"/>
                    <a:pt x="1162907" y="1847279"/>
                  </a:cubicBezTo>
                  <a:cubicBezTo>
                    <a:pt x="1162812" y="1850232"/>
                    <a:pt x="1161669" y="1852422"/>
                    <a:pt x="1160811" y="1854232"/>
                  </a:cubicBezTo>
                  <a:cubicBezTo>
                    <a:pt x="1159574" y="1856709"/>
                    <a:pt x="1159192" y="1857661"/>
                    <a:pt x="1160145" y="1859375"/>
                  </a:cubicBezTo>
                  <a:cubicBezTo>
                    <a:pt x="1161955" y="1862614"/>
                    <a:pt x="1176814" y="1865757"/>
                    <a:pt x="1183576" y="1866138"/>
                  </a:cubicBezTo>
                  <a:cubicBezTo>
                    <a:pt x="1184624" y="1866138"/>
                    <a:pt x="1186148" y="1866614"/>
                    <a:pt x="1187482" y="1868424"/>
                  </a:cubicBezTo>
                  <a:cubicBezTo>
                    <a:pt x="1190625" y="1872615"/>
                    <a:pt x="1190720" y="1882140"/>
                    <a:pt x="1190244" y="1885474"/>
                  </a:cubicBezTo>
                  <a:cubicBezTo>
                    <a:pt x="1190911" y="1886236"/>
                    <a:pt x="1192911" y="1887665"/>
                    <a:pt x="1194340" y="1888617"/>
                  </a:cubicBezTo>
                  <a:cubicBezTo>
                    <a:pt x="1198721" y="1891760"/>
                    <a:pt x="1203674" y="1895285"/>
                    <a:pt x="1203865" y="1899761"/>
                  </a:cubicBezTo>
                  <a:lnTo>
                    <a:pt x="1203960" y="1902524"/>
                  </a:lnTo>
                  <a:cubicBezTo>
                    <a:pt x="1204151" y="1907096"/>
                    <a:pt x="1204531" y="1916430"/>
                    <a:pt x="1207675" y="1917192"/>
                  </a:cubicBezTo>
                  <a:lnTo>
                    <a:pt x="1209580" y="1917573"/>
                  </a:lnTo>
                  <a:cubicBezTo>
                    <a:pt x="1214914" y="1918716"/>
                    <a:pt x="1223010" y="1920431"/>
                    <a:pt x="1225772" y="1925098"/>
                  </a:cubicBezTo>
                  <a:cubicBezTo>
                    <a:pt x="1226820" y="1926908"/>
                    <a:pt x="1227010" y="1929003"/>
                    <a:pt x="1226249" y="1931194"/>
                  </a:cubicBezTo>
                  <a:cubicBezTo>
                    <a:pt x="1225105" y="1934623"/>
                    <a:pt x="1222724" y="1941862"/>
                    <a:pt x="1224439" y="1943957"/>
                  </a:cubicBezTo>
                  <a:cubicBezTo>
                    <a:pt x="1225296" y="1944910"/>
                    <a:pt x="1227677" y="1944719"/>
                    <a:pt x="1229011" y="1944529"/>
                  </a:cubicBezTo>
                  <a:cubicBezTo>
                    <a:pt x="1239298" y="1942814"/>
                    <a:pt x="1252156" y="1940624"/>
                    <a:pt x="1258348" y="1956530"/>
                  </a:cubicBezTo>
                  <a:cubicBezTo>
                    <a:pt x="1260729" y="1962626"/>
                    <a:pt x="1264063" y="1966627"/>
                    <a:pt x="1267015" y="1970151"/>
                  </a:cubicBezTo>
                  <a:cubicBezTo>
                    <a:pt x="1270349" y="1974151"/>
                    <a:pt x="1273207" y="1977581"/>
                    <a:pt x="1272635" y="1982343"/>
                  </a:cubicBezTo>
                  <a:cubicBezTo>
                    <a:pt x="1272349" y="1984248"/>
                    <a:pt x="1272254" y="1986534"/>
                    <a:pt x="1272159" y="1988916"/>
                  </a:cubicBezTo>
                  <a:cubicBezTo>
                    <a:pt x="1271778" y="1996059"/>
                    <a:pt x="1271302" y="2004251"/>
                    <a:pt x="1267778" y="2008918"/>
                  </a:cubicBezTo>
                  <a:cubicBezTo>
                    <a:pt x="1266253" y="2010918"/>
                    <a:pt x="1262920" y="2016062"/>
                    <a:pt x="1264158" y="2021015"/>
                  </a:cubicBezTo>
                  <a:cubicBezTo>
                    <a:pt x="1264920" y="2024063"/>
                    <a:pt x="1267301" y="2026634"/>
                    <a:pt x="1271397" y="2028539"/>
                  </a:cubicBezTo>
                  <a:cubicBezTo>
                    <a:pt x="1284446" y="2034921"/>
                    <a:pt x="1282541" y="2042351"/>
                    <a:pt x="1281112" y="2047875"/>
                  </a:cubicBezTo>
                  <a:cubicBezTo>
                    <a:pt x="1280827" y="2048732"/>
                    <a:pt x="1280636" y="2049685"/>
                    <a:pt x="1280446" y="2050542"/>
                  </a:cubicBezTo>
                  <a:cubicBezTo>
                    <a:pt x="1279589" y="2055495"/>
                    <a:pt x="1285303" y="2063020"/>
                    <a:pt x="1287780" y="2066259"/>
                  </a:cubicBezTo>
                  <a:cubicBezTo>
                    <a:pt x="1289399" y="2068354"/>
                    <a:pt x="1289399" y="2070926"/>
                    <a:pt x="1289399" y="2073212"/>
                  </a:cubicBezTo>
                  <a:cubicBezTo>
                    <a:pt x="1289399" y="2076640"/>
                    <a:pt x="1289590" y="2077593"/>
                    <a:pt x="1291780" y="2078260"/>
                  </a:cubicBezTo>
                  <a:cubicBezTo>
                    <a:pt x="1299019" y="2080451"/>
                    <a:pt x="1301591" y="2082070"/>
                    <a:pt x="1309306" y="2089309"/>
                  </a:cubicBezTo>
                  <a:cubicBezTo>
                    <a:pt x="1311402" y="2091309"/>
                    <a:pt x="1313402" y="2092928"/>
                    <a:pt x="1315117" y="2094357"/>
                  </a:cubicBezTo>
                  <a:cubicBezTo>
                    <a:pt x="1319594" y="2097976"/>
                    <a:pt x="1323118" y="2100929"/>
                    <a:pt x="1323594" y="2105597"/>
                  </a:cubicBezTo>
                  <a:cubicBezTo>
                    <a:pt x="1323880" y="2108264"/>
                    <a:pt x="1324261" y="2113407"/>
                    <a:pt x="1324642" y="2117979"/>
                  </a:cubicBezTo>
                  <a:cubicBezTo>
                    <a:pt x="1325023" y="2122266"/>
                    <a:pt x="1325308" y="2126075"/>
                    <a:pt x="1325404" y="2126837"/>
                  </a:cubicBezTo>
                  <a:cubicBezTo>
                    <a:pt x="1326547" y="2132838"/>
                    <a:pt x="1332834" y="2151602"/>
                    <a:pt x="1336739" y="2152841"/>
                  </a:cubicBezTo>
                  <a:cubicBezTo>
                    <a:pt x="1342930" y="2154650"/>
                    <a:pt x="1345406" y="2165700"/>
                    <a:pt x="1347502" y="2174558"/>
                  </a:cubicBezTo>
                  <a:cubicBezTo>
                    <a:pt x="1348073" y="2177224"/>
                    <a:pt x="1348645" y="2179701"/>
                    <a:pt x="1349216" y="2180939"/>
                  </a:cubicBezTo>
                  <a:cubicBezTo>
                    <a:pt x="1349502" y="2181702"/>
                    <a:pt x="1350264" y="2182273"/>
                    <a:pt x="1351407" y="2182654"/>
                  </a:cubicBezTo>
                  <a:cubicBezTo>
                    <a:pt x="1355122" y="2183987"/>
                    <a:pt x="1361694" y="2183035"/>
                    <a:pt x="1365790" y="2180654"/>
                  </a:cubicBezTo>
                  <a:cubicBezTo>
                    <a:pt x="1373600" y="2176082"/>
                    <a:pt x="1380077" y="2179701"/>
                    <a:pt x="1383316" y="2184273"/>
                  </a:cubicBezTo>
                  <a:cubicBezTo>
                    <a:pt x="1386649" y="2189035"/>
                    <a:pt x="1394365" y="2195703"/>
                    <a:pt x="1397699" y="2195703"/>
                  </a:cubicBezTo>
                  <a:cubicBezTo>
                    <a:pt x="1402937" y="2195418"/>
                    <a:pt x="1417892" y="2199799"/>
                    <a:pt x="1420654" y="2206752"/>
                  </a:cubicBezTo>
                  <a:cubicBezTo>
                    <a:pt x="1421606" y="2209229"/>
                    <a:pt x="1421797" y="2211705"/>
                    <a:pt x="1422083" y="2214086"/>
                  </a:cubicBezTo>
                  <a:cubicBezTo>
                    <a:pt x="1422368" y="2217420"/>
                    <a:pt x="1422559" y="2220278"/>
                    <a:pt x="1424845" y="2222754"/>
                  </a:cubicBezTo>
                  <a:cubicBezTo>
                    <a:pt x="1427417" y="2225612"/>
                    <a:pt x="1427893" y="2225421"/>
                    <a:pt x="1430465" y="2224659"/>
                  </a:cubicBezTo>
                  <a:cubicBezTo>
                    <a:pt x="1431322" y="2224469"/>
                    <a:pt x="1432274" y="2224088"/>
                    <a:pt x="1433418" y="2223897"/>
                  </a:cubicBezTo>
                  <a:cubicBezTo>
                    <a:pt x="1439228" y="2222659"/>
                    <a:pt x="1447800" y="2224754"/>
                    <a:pt x="1452086" y="2231041"/>
                  </a:cubicBezTo>
                  <a:lnTo>
                    <a:pt x="1453896" y="2233803"/>
                  </a:lnTo>
                  <a:cubicBezTo>
                    <a:pt x="1456849" y="2238280"/>
                    <a:pt x="1462373" y="2246662"/>
                    <a:pt x="1464659" y="2247995"/>
                  </a:cubicBezTo>
                  <a:cubicBezTo>
                    <a:pt x="1467136" y="2249424"/>
                    <a:pt x="1467707" y="2252377"/>
                    <a:pt x="1468279" y="2255139"/>
                  </a:cubicBezTo>
                  <a:cubicBezTo>
                    <a:pt x="1468755" y="2257711"/>
                    <a:pt x="1469326" y="2260378"/>
                    <a:pt x="1471231" y="2262283"/>
                  </a:cubicBezTo>
                  <a:cubicBezTo>
                    <a:pt x="1472660" y="2263712"/>
                    <a:pt x="1473232" y="2264950"/>
                    <a:pt x="1473613" y="2265807"/>
                  </a:cubicBezTo>
                  <a:cubicBezTo>
                    <a:pt x="1474375" y="2265712"/>
                    <a:pt x="1475518" y="2265521"/>
                    <a:pt x="1476851" y="2265331"/>
                  </a:cubicBezTo>
                  <a:lnTo>
                    <a:pt x="1479423" y="2264950"/>
                  </a:lnTo>
                  <a:cubicBezTo>
                    <a:pt x="1484661" y="2264188"/>
                    <a:pt x="1489519" y="2261616"/>
                    <a:pt x="1493806" y="2259425"/>
                  </a:cubicBezTo>
                  <a:cubicBezTo>
                    <a:pt x="1499235" y="2256663"/>
                    <a:pt x="1503426" y="2254377"/>
                    <a:pt x="1506665" y="2257044"/>
                  </a:cubicBezTo>
                  <a:cubicBezTo>
                    <a:pt x="1509618" y="2259425"/>
                    <a:pt x="1511237" y="2264759"/>
                    <a:pt x="1511427" y="2273046"/>
                  </a:cubicBezTo>
                  <a:cubicBezTo>
                    <a:pt x="1512570" y="2272951"/>
                    <a:pt x="1514189" y="2272761"/>
                    <a:pt x="1515428" y="2272665"/>
                  </a:cubicBezTo>
                  <a:cubicBezTo>
                    <a:pt x="1518666" y="2272284"/>
                    <a:pt x="1521619" y="2271903"/>
                    <a:pt x="1523619" y="2272379"/>
                  </a:cubicBezTo>
                  <a:cubicBezTo>
                    <a:pt x="1526286" y="2273141"/>
                    <a:pt x="1530667" y="2273808"/>
                    <a:pt x="1540478" y="2273046"/>
                  </a:cubicBezTo>
                  <a:cubicBezTo>
                    <a:pt x="1545908" y="2272570"/>
                    <a:pt x="1549622" y="2273332"/>
                    <a:pt x="1553146" y="2274094"/>
                  </a:cubicBezTo>
                  <a:cubicBezTo>
                    <a:pt x="1556004" y="2274666"/>
                    <a:pt x="1558766" y="2275237"/>
                    <a:pt x="1562386" y="2275142"/>
                  </a:cubicBezTo>
                  <a:cubicBezTo>
                    <a:pt x="1566291" y="2274951"/>
                    <a:pt x="1568672" y="2275523"/>
                    <a:pt x="1570386" y="2275999"/>
                  </a:cubicBezTo>
                  <a:cubicBezTo>
                    <a:pt x="1572482" y="2276475"/>
                    <a:pt x="1573149" y="2276666"/>
                    <a:pt x="1575435" y="2275427"/>
                  </a:cubicBezTo>
                  <a:cubicBezTo>
                    <a:pt x="1581436" y="2272284"/>
                    <a:pt x="1586008" y="2272761"/>
                    <a:pt x="1591628" y="2276856"/>
                  </a:cubicBezTo>
                  <a:cubicBezTo>
                    <a:pt x="1592771" y="2277713"/>
                    <a:pt x="1592866" y="2277713"/>
                    <a:pt x="1594104" y="2277142"/>
                  </a:cubicBezTo>
                  <a:cubicBezTo>
                    <a:pt x="1595914" y="2276380"/>
                    <a:pt x="1598581" y="2275332"/>
                    <a:pt x="1604201" y="2276475"/>
                  </a:cubicBezTo>
                  <a:cubicBezTo>
                    <a:pt x="1606105" y="2276856"/>
                    <a:pt x="1607725" y="2277142"/>
                    <a:pt x="1609059" y="2277428"/>
                  </a:cubicBezTo>
                  <a:cubicBezTo>
                    <a:pt x="1614487" y="2278380"/>
                    <a:pt x="1616774" y="2278761"/>
                    <a:pt x="1620393" y="2282571"/>
                  </a:cubicBezTo>
                  <a:cubicBezTo>
                    <a:pt x="1621346" y="2283619"/>
                    <a:pt x="1622393" y="2284762"/>
                    <a:pt x="1623251" y="2286000"/>
                  </a:cubicBezTo>
                  <a:cubicBezTo>
                    <a:pt x="1626299" y="2290001"/>
                    <a:pt x="1628489" y="2292382"/>
                    <a:pt x="1631537" y="2291524"/>
                  </a:cubicBezTo>
                  <a:cubicBezTo>
                    <a:pt x="1639633" y="2289429"/>
                    <a:pt x="1651730" y="2299811"/>
                    <a:pt x="1654016" y="2303526"/>
                  </a:cubicBezTo>
                  <a:cubicBezTo>
                    <a:pt x="1654397" y="2304098"/>
                    <a:pt x="1655445" y="2305622"/>
                    <a:pt x="1657350" y="2305717"/>
                  </a:cubicBezTo>
                  <a:cubicBezTo>
                    <a:pt x="1659160" y="2305812"/>
                    <a:pt x="1661351" y="2304574"/>
                    <a:pt x="1663541" y="2302002"/>
                  </a:cubicBezTo>
                  <a:cubicBezTo>
                    <a:pt x="1667637" y="2297145"/>
                    <a:pt x="1669256" y="2296002"/>
                    <a:pt x="1671447" y="2294477"/>
                  </a:cubicBezTo>
                  <a:cubicBezTo>
                    <a:pt x="1672495" y="2293716"/>
                    <a:pt x="1673733" y="2292858"/>
                    <a:pt x="1675448" y="2291429"/>
                  </a:cubicBezTo>
                  <a:cubicBezTo>
                    <a:pt x="1677257" y="2289905"/>
                    <a:pt x="1679067" y="2288572"/>
                    <a:pt x="1680686" y="2287333"/>
                  </a:cubicBezTo>
                  <a:cubicBezTo>
                    <a:pt x="1684020" y="2284762"/>
                    <a:pt x="1686878" y="2282571"/>
                    <a:pt x="1688401" y="2280380"/>
                  </a:cubicBezTo>
                  <a:cubicBezTo>
                    <a:pt x="1689354" y="2279047"/>
                    <a:pt x="1689640" y="2277047"/>
                    <a:pt x="1689068" y="2275427"/>
                  </a:cubicBezTo>
                  <a:cubicBezTo>
                    <a:pt x="1688783" y="2274570"/>
                    <a:pt x="1688306" y="2273903"/>
                    <a:pt x="1687830" y="2273713"/>
                  </a:cubicBezTo>
                  <a:cubicBezTo>
                    <a:pt x="1687735" y="2273617"/>
                    <a:pt x="1678115" y="2269998"/>
                    <a:pt x="1675828" y="2264283"/>
                  </a:cubicBezTo>
                  <a:cubicBezTo>
                    <a:pt x="1675067" y="2262473"/>
                    <a:pt x="1675161" y="2260664"/>
                    <a:pt x="1675924" y="2259045"/>
                  </a:cubicBezTo>
                  <a:cubicBezTo>
                    <a:pt x="1676305" y="2258282"/>
                    <a:pt x="1676686" y="2257520"/>
                    <a:pt x="1677067" y="2256854"/>
                  </a:cubicBezTo>
                  <a:cubicBezTo>
                    <a:pt x="1678305" y="2254663"/>
                    <a:pt x="1679448" y="2252282"/>
                    <a:pt x="1678972" y="2250758"/>
                  </a:cubicBezTo>
                  <a:cubicBezTo>
                    <a:pt x="1678496" y="2249329"/>
                    <a:pt x="1676400" y="2248186"/>
                    <a:pt x="1674781" y="2247424"/>
                  </a:cubicBezTo>
                  <a:cubicBezTo>
                    <a:pt x="1665636" y="2243519"/>
                    <a:pt x="1657636" y="2239137"/>
                    <a:pt x="1660112" y="2229803"/>
                  </a:cubicBezTo>
                  <a:cubicBezTo>
                    <a:pt x="1661636" y="2224088"/>
                    <a:pt x="1660874" y="2212943"/>
                    <a:pt x="1653921" y="2210848"/>
                  </a:cubicBezTo>
                  <a:cubicBezTo>
                    <a:pt x="1648968" y="2209419"/>
                    <a:pt x="1645444" y="2205038"/>
                    <a:pt x="1644491" y="2199227"/>
                  </a:cubicBezTo>
                  <a:cubicBezTo>
                    <a:pt x="1643920" y="2195894"/>
                    <a:pt x="1644205" y="2191417"/>
                    <a:pt x="1646873" y="2189512"/>
                  </a:cubicBezTo>
                  <a:cubicBezTo>
                    <a:pt x="1647444" y="2188464"/>
                    <a:pt x="1645444" y="2182654"/>
                    <a:pt x="1642396" y="2178082"/>
                  </a:cubicBezTo>
                  <a:cubicBezTo>
                    <a:pt x="1639443" y="2173700"/>
                    <a:pt x="1643729" y="2170748"/>
                    <a:pt x="1646301" y="2168938"/>
                  </a:cubicBezTo>
                  <a:cubicBezTo>
                    <a:pt x="1647349" y="2168176"/>
                    <a:pt x="1648492" y="2167414"/>
                    <a:pt x="1649540" y="2166461"/>
                  </a:cubicBezTo>
                  <a:cubicBezTo>
                    <a:pt x="1650873" y="2165128"/>
                    <a:pt x="1650968" y="2165128"/>
                    <a:pt x="1646396" y="2159508"/>
                  </a:cubicBezTo>
                  <a:cubicBezTo>
                    <a:pt x="1645444" y="2158270"/>
                    <a:pt x="1644301" y="2156936"/>
                    <a:pt x="1643062" y="2155412"/>
                  </a:cubicBezTo>
                  <a:cubicBezTo>
                    <a:pt x="1638300" y="2149221"/>
                    <a:pt x="1636014" y="2146078"/>
                    <a:pt x="1636395" y="2142935"/>
                  </a:cubicBezTo>
                  <a:cubicBezTo>
                    <a:pt x="1636681" y="2140553"/>
                    <a:pt x="1638490" y="2139029"/>
                    <a:pt x="1640205" y="2137791"/>
                  </a:cubicBezTo>
                  <a:cubicBezTo>
                    <a:pt x="1641919" y="2136458"/>
                    <a:pt x="1642968" y="2134743"/>
                    <a:pt x="1643062" y="2133029"/>
                  </a:cubicBezTo>
                  <a:cubicBezTo>
                    <a:pt x="1643158" y="2131505"/>
                    <a:pt x="1642586" y="2130076"/>
                    <a:pt x="1641348" y="2128838"/>
                  </a:cubicBezTo>
                  <a:cubicBezTo>
                    <a:pt x="1639157" y="2126647"/>
                    <a:pt x="1638490" y="2123409"/>
                    <a:pt x="1637824" y="2120265"/>
                  </a:cubicBezTo>
                  <a:cubicBezTo>
                    <a:pt x="1637157" y="2116741"/>
                    <a:pt x="1636585" y="2114360"/>
                    <a:pt x="1634871" y="2113884"/>
                  </a:cubicBezTo>
                  <a:cubicBezTo>
                    <a:pt x="1630299" y="2112455"/>
                    <a:pt x="1624394" y="2108073"/>
                    <a:pt x="1622298" y="2102834"/>
                  </a:cubicBezTo>
                  <a:cubicBezTo>
                    <a:pt x="1621155" y="2099786"/>
                    <a:pt x="1621346" y="2096738"/>
                    <a:pt x="1622869" y="2093976"/>
                  </a:cubicBezTo>
                  <a:cubicBezTo>
                    <a:pt x="1624203" y="2091690"/>
                    <a:pt x="1624965" y="2089880"/>
                    <a:pt x="1625632" y="2088166"/>
                  </a:cubicBezTo>
                  <a:cubicBezTo>
                    <a:pt x="1626965" y="2084927"/>
                    <a:pt x="1628109" y="2082165"/>
                    <a:pt x="1632490" y="2079975"/>
                  </a:cubicBezTo>
                  <a:cubicBezTo>
                    <a:pt x="1637348" y="2077498"/>
                    <a:pt x="1640586" y="2072069"/>
                    <a:pt x="1641348" y="2068925"/>
                  </a:cubicBezTo>
                  <a:cubicBezTo>
                    <a:pt x="1641729" y="2067211"/>
                    <a:pt x="1640776" y="2064544"/>
                    <a:pt x="1639538" y="2061305"/>
                  </a:cubicBezTo>
                  <a:cubicBezTo>
                    <a:pt x="1638586" y="2058829"/>
                    <a:pt x="1637538" y="2055971"/>
                    <a:pt x="1636585" y="2052447"/>
                  </a:cubicBezTo>
                  <a:cubicBezTo>
                    <a:pt x="1634680" y="2045303"/>
                    <a:pt x="1636300" y="2042351"/>
                    <a:pt x="1638395" y="2038540"/>
                  </a:cubicBezTo>
                  <a:cubicBezTo>
                    <a:pt x="1639157" y="2037207"/>
                    <a:pt x="1639919" y="2035778"/>
                    <a:pt x="1640776" y="2033778"/>
                  </a:cubicBezTo>
                  <a:cubicBezTo>
                    <a:pt x="1643348" y="2027492"/>
                    <a:pt x="1640205" y="2022634"/>
                    <a:pt x="1638395" y="2021682"/>
                  </a:cubicBezTo>
                  <a:cubicBezTo>
                    <a:pt x="1636585" y="2020824"/>
                    <a:pt x="1627727" y="2022253"/>
                    <a:pt x="1624774" y="2022729"/>
                  </a:cubicBezTo>
                  <a:cubicBezTo>
                    <a:pt x="1623727" y="2022919"/>
                    <a:pt x="1622774" y="2023015"/>
                    <a:pt x="1622202" y="2023110"/>
                  </a:cubicBezTo>
                  <a:cubicBezTo>
                    <a:pt x="1621631" y="2023205"/>
                    <a:pt x="1620774" y="2023396"/>
                    <a:pt x="1619821" y="2023586"/>
                  </a:cubicBezTo>
                  <a:cubicBezTo>
                    <a:pt x="1615249" y="2024539"/>
                    <a:pt x="1611630" y="2025206"/>
                    <a:pt x="1609153" y="2023681"/>
                  </a:cubicBezTo>
                  <a:cubicBezTo>
                    <a:pt x="1608106" y="2023015"/>
                    <a:pt x="1607439" y="2022062"/>
                    <a:pt x="1607249" y="2020824"/>
                  </a:cubicBezTo>
                  <a:cubicBezTo>
                    <a:pt x="1606391" y="2016824"/>
                    <a:pt x="1607153" y="2007394"/>
                    <a:pt x="1611821" y="2003869"/>
                  </a:cubicBezTo>
                  <a:cubicBezTo>
                    <a:pt x="1616202" y="2000440"/>
                    <a:pt x="1618393" y="1999584"/>
                    <a:pt x="1628013" y="2001393"/>
                  </a:cubicBezTo>
                  <a:cubicBezTo>
                    <a:pt x="1636014" y="2002917"/>
                    <a:pt x="1644301" y="1993201"/>
                    <a:pt x="1646682" y="1983582"/>
                  </a:cubicBezTo>
                  <a:cubicBezTo>
                    <a:pt x="1649254" y="1973294"/>
                    <a:pt x="1655635" y="1960912"/>
                    <a:pt x="1662208" y="1958054"/>
                  </a:cubicBezTo>
                  <a:cubicBezTo>
                    <a:pt x="1666494" y="1956244"/>
                    <a:pt x="1669161" y="1952720"/>
                    <a:pt x="1669733" y="1948148"/>
                  </a:cubicBezTo>
                  <a:cubicBezTo>
                    <a:pt x="1670114" y="1945291"/>
                    <a:pt x="1671066" y="1942624"/>
                    <a:pt x="1672019" y="1940242"/>
                  </a:cubicBezTo>
                  <a:cubicBezTo>
                    <a:pt x="1672876" y="1937956"/>
                    <a:pt x="1673733" y="1935766"/>
                    <a:pt x="1673733" y="1934051"/>
                  </a:cubicBezTo>
                  <a:cubicBezTo>
                    <a:pt x="1673733" y="1932813"/>
                    <a:pt x="1673066" y="1932051"/>
                    <a:pt x="1671637" y="1930337"/>
                  </a:cubicBezTo>
                  <a:cubicBezTo>
                    <a:pt x="1670209" y="1928622"/>
                    <a:pt x="1668304" y="1926526"/>
                    <a:pt x="1666875" y="1923002"/>
                  </a:cubicBezTo>
                  <a:cubicBezTo>
                    <a:pt x="1664780" y="1917954"/>
                    <a:pt x="1664017" y="1914335"/>
                    <a:pt x="1663541" y="1911953"/>
                  </a:cubicBezTo>
                  <a:cubicBezTo>
                    <a:pt x="1663351" y="1911191"/>
                    <a:pt x="1663255" y="1910524"/>
                    <a:pt x="1663065" y="1909953"/>
                  </a:cubicBezTo>
                  <a:cubicBezTo>
                    <a:pt x="1662589" y="1908239"/>
                    <a:pt x="1658779" y="1903667"/>
                    <a:pt x="1657350" y="1903381"/>
                  </a:cubicBezTo>
                  <a:cubicBezTo>
                    <a:pt x="1656111" y="1904143"/>
                    <a:pt x="1653826" y="1904143"/>
                    <a:pt x="1650683" y="1903000"/>
                  </a:cubicBezTo>
                  <a:cubicBezTo>
                    <a:pt x="1648682" y="1902333"/>
                    <a:pt x="1642777" y="1899571"/>
                    <a:pt x="1641729" y="1896808"/>
                  </a:cubicBezTo>
                  <a:cubicBezTo>
                    <a:pt x="1641348" y="1895761"/>
                    <a:pt x="1641539" y="1894618"/>
                    <a:pt x="1642396" y="1893380"/>
                  </a:cubicBezTo>
                  <a:cubicBezTo>
                    <a:pt x="1644967" y="1889855"/>
                    <a:pt x="1656207" y="1882616"/>
                    <a:pt x="1660589" y="1882712"/>
                  </a:cubicBezTo>
                  <a:cubicBezTo>
                    <a:pt x="1662874" y="1882807"/>
                    <a:pt x="1683067" y="1883759"/>
                    <a:pt x="1686020" y="1887379"/>
                  </a:cubicBezTo>
                  <a:cubicBezTo>
                    <a:pt x="1686973" y="1888236"/>
                    <a:pt x="1692212" y="1889665"/>
                    <a:pt x="1697260" y="1890713"/>
                  </a:cubicBezTo>
                  <a:lnTo>
                    <a:pt x="1702213" y="1870425"/>
                  </a:lnTo>
                  <a:cubicBezTo>
                    <a:pt x="1702308" y="1869567"/>
                    <a:pt x="1703736" y="1862233"/>
                    <a:pt x="1707071" y="1857661"/>
                  </a:cubicBezTo>
                  <a:cubicBezTo>
                    <a:pt x="1706594" y="1857565"/>
                    <a:pt x="1706118" y="1857470"/>
                    <a:pt x="1705737" y="1857375"/>
                  </a:cubicBezTo>
                  <a:cubicBezTo>
                    <a:pt x="1700784" y="1856327"/>
                    <a:pt x="1694021" y="1854803"/>
                    <a:pt x="1691354" y="1850136"/>
                  </a:cubicBezTo>
                  <a:cubicBezTo>
                    <a:pt x="1690116" y="1847945"/>
                    <a:pt x="1689926" y="1845374"/>
                    <a:pt x="1690878" y="1842421"/>
                  </a:cubicBezTo>
                  <a:cubicBezTo>
                    <a:pt x="1694784" y="1830800"/>
                    <a:pt x="1696021" y="1829562"/>
                    <a:pt x="1701641" y="1825371"/>
                  </a:cubicBezTo>
                  <a:cubicBezTo>
                    <a:pt x="1702403" y="1824799"/>
                    <a:pt x="1703260" y="1824133"/>
                    <a:pt x="1704309" y="1823371"/>
                  </a:cubicBezTo>
                  <a:cubicBezTo>
                    <a:pt x="1709547" y="1819370"/>
                    <a:pt x="1712309" y="1818609"/>
                    <a:pt x="1715262" y="1817751"/>
                  </a:cubicBezTo>
                  <a:cubicBezTo>
                    <a:pt x="1716786" y="1817370"/>
                    <a:pt x="1718215" y="1816989"/>
                    <a:pt x="1720215" y="1816037"/>
                  </a:cubicBezTo>
                  <a:cubicBezTo>
                    <a:pt x="1721834" y="1815274"/>
                    <a:pt x="1722977" y="1813846"/>
                    <a:pt x="1724215" y="1812226"/>
                  </a:cubicBezTo>
                  <a:cubicBezTo>
                    <a:pt x="1726883" y="1808893"/>
                    <a:pt x="1730502" y="1804321"/>
                    <a:pt x="1738789" y="1809084"/>
                  </a:cubicBezTo>
                  <a:lnTo>
                    <a:pt x="1741836" y="1810798"/>
                  </a:lnTo>
                  <a:cubicBezTo>
                    <a:pt x="1746123" y="1813275"/>
                    <a:pt x="1749933" y="1815465"/>
                    <a:pt x="1751648" y="1814989"/>
                  </a:cubicBezTo>
                  <a:cubicBezTo>
                    <a:pt x="1751838" y="1814894"/>
                    <a:pt x="1752600" y="1814703"/>
                    <a:pt x="1753553" y="1812989"/>
                  </a:cubicBezTo>
                  <a:cubicBezTo>
                    <a:pt x="1757362" y="1806226"/>
                    <a:pt x="1759077" y="1801273"/>
                    <a:pt x="1759077" y="1797273"/>
                  </a:cubicBezTo>
                  <a:cubicBezTo>
                    <a:pt x="1759077" y="1792415"/>
                    <a:pt x="1758124" y="1789462"/>
                    <a:pt x="1755743" y="1787366"/>
                  </a:cubicBezTo>
                  <a:cubicBezTo>
                    <a:pt x="1753362" y="1785271"/>
                    <a:pt x="1747456" y="1778603"/>
                    <a:pt x="1747933" y="1773841"/>
                  </a:cubicBezTo>
                  <a:cubicBezTo>
                    <a:pt x="1748314" y="1770698"/>
                    <a:pt x="1752124" y="1762982"/>
                    <a:pt x="1755648" y="1760220"/>
                  </a:cubicBezTo>
                  <a:cubicBezTo>
                    <a:pt x="1756886" y="1759267"/>
                    <a:pt x="1758029" y="1758887"/>
                    <a:pt x="1759267" y="1759077"/>
                  </a:cubicBezTo>
                  <a:cubicBezTo>
                    <a:pt x="1761744" y="1759458"/>
                    <a:pt x="1776127" y="1764887"/>
                    <a:pt x="1777365" y="1770698"/>
                  </a:cubicBezTo>
                  <a:cubicBezTo>
                    <a:pt x="1777555" y="1771650"/>
                    <a:pt x="1777746" y="1773079"/>
                    <a:pt x="1777841" y="1774889"/>
                  </a:cubicBezTo>
                  <a:cubicBezTo>
                    <a:pt x="1778127" y="1777841"/>
                    <a:pt x="1778984" y="1785843"/>
                    <a:pt x="1780413" y="1786985"/>
                  </a:cubicBezTo>
                  <a:cubicBezTo>
                    <a:pt x="1781270" y="1786699"/>
                    <a:pt x="1782794" y="1786509"/>
                    <a:pt x="1784318" y="1786414"/>
                  </a:cubicBezTo>
                  <a:cubicBezTo>
                    <a:pt x="1787176" y="1786128"/>
                    <a:pt x="1791557" y="1785652"/>
                    <a:pt x="1792510" y="1784414"/>
                  </a:cubicBezTo>
                  <a:lnTo>
                    <a:pt x="1793081" y="1783651"/>
                  </a:lnTo>
                  <a:cubicBezTo>
                    <a:pt x="1796320" y="1779270"/>
                    <a:pt x="1799368" y="1775269"/>
                    <a:pt x="1802511" y="1773936"/>
                  </a:cubicBezTo>
                  <a:cubicBezTo>
                    <a:pt x="1806416" y="1772317"/>
                    <a:pt x="1813846" y="1770984"/>
                    <a:pt x="1815274" y="1770698"/>
                  </a:cubicBezTo>
                  <a:lnTo>
                    <a:pt x="1818418" y="1770221"/>
                  </a:lnTo>
                  <a:cubicBezTo>
                    <a:pt x="1821847" y="1769364"/>
                    <a:pt x="1825371" y="1767459"/>
                    <a:pt x="1825562" y="1766316"/>
                  </a:cubicBezTo>
                  <a:cubicBezTo>
                    <a:pt x="1825657" y="1765935"/>
                    <a:pt x="1825085" y="1764887"/>
                    <a:pt x="1822799" y="1763363"/>
                  </a:cubicBezTo>
                  <a:cubicBezTo>
                    <a:pt x="1818513" y="1760601"/>
                    <a:pt x="1814894" y="1759458"/>
                    <a:pt x="1811941" y="1758506"/>
                  </a:cubicBezTo>
                  <a:cubicBezTo>
                    <a:pt x="1807178" y="1756981"/>
                    <a:pt x="1802987" y="1755648"/>
                    <a:pt x="1802130" y="1748885"/>
                  </a:cubicBezTo>
                  <a:cubicBezTo>
                    <a:pt x="1800987" y="1740503"/>
                    <a:pt x="1799559" y="1738789"/>
                    <a:pt x="1797082" y="1736503"/>
                  </a:cubicBezTo>
                  <a:lnTo>
                    <a:pt x="1795748" y="1735360"/>
                  </a:lnTo>
                  <a:cubicBezTo>
                    <a:pt x="1790128" y="1730407"/>
                    <a:pt x="1784699" y="1725263"/>
                    <a:pt x="1785556" y="1720501"/>
                  </a:cubicBezTo>
                  <a:cubicBezTo>
                    <a:pt x="1786604" y="1715072"/>
                    <a:pt x="1788128" y="1706594"/>
                    <a:pt x="1794224" y="1706308"/>
                  </a:cubicBezTo>
                  <a:cubicBezTo>
                    <a:pt x="1799082" y="1705928"/>
                    <a:pt x="1809655" y="1710976"/>
                    <a:pt x="1810798" y="1716119"/>
                  </a:cubicBezTo>
                  <a:cubicBezTo>
                    <a:pt x="1811274" y="1716405"/>
                    <a:pt x="1814227" y="1716882"/>
                    <a:pt x="1816037" y="1717167"/>
                  </a:cubicBezTo>
                  <a:cubicBezTo>
                    <a:pt x="1820418" y="1717929"/>
                    <a:pt x="1824895" y="1718691"/>
                    <a:pt x="1825466" y="1722406"/>
                  </a:cubicBezTo>
                  <a:cubicBezTo>
                    <a:pt x="1825752" y="1724406"/>
                    <a:pt x="1824799" y="1726501"/>
                    <a:pt x="1823656" y="1728693"/>
                  </a:cubicBezTo>
                  <a:cubicBezTo>
                    <a:pt x="1823180" y="1729835"/>
                    <a:pt x="1822227" y="1731741"/>
                    <a:pt x="1822227" y="1732598"/>
                  </a:cubicBezTo>
                  <a:cubicBezTo>
                    <a:pt x="1822323" y="1732598"/>
                    <a:pt x="1822609" y="1732598"/>
                    <a:pt x="1823276" y="1732598"/>
                  </a:cubicBezTo>
                  <a:cubicBezTo>
                    <a:pt x="1823561" y="1732598"/>
                    <a:pt x="1823943" y="1732598"/>
                    <a:pt x="1824419" y="1732502"/>
                  </a:cubicBezTo>
                  <a:cubicBezTo>
                    <a:pt x="1834896" y="1731645"/>
                    <a:pt x="1838039" y="1728026"/>
                    <a:pt x="1838801" y="1726883"/>
                  </a:cubicBezTo>
                  <a:cubicBezTo>
                    <a:pt x="1839182" y="1726311"/>
                    <a:pt x="1839468" y="1725454"/>
                    <a:pt x="1839849" y="1724501"/>
                  </a:cubicBezTo>
                  <a:cubicBezTo>
                    <a:pt x="1841277" y="1721073"/>
                    <a:pt x="1843373" y="1715929"/>
                    <a:pt x="1848517" y="1714119"/>
                  </a:cubicBezTo>
                  <a:cubicBezTo>
                    <a:pt x="1851279" y="1713167"/>
                    <a:pt x="1854041" y="1713262"/>
                    <a:pt x="1856994" y="1713262"/>
                  </a:cubicBezTo>
                  <a:cubicBezTo>
                    <a:pt x="1860804" y="1713357"/>
                    <a:pt x="1865185" y="1713357"/>
                    <a:pt x="1870615" y="1711166"/>
                  </a:cubicBezTo>
                  <a:cubicBezTo>
                    <a:pt x="1879759" y="1707357"/>
                    <a:pt x="1885474" y="1704594"/>
                    <a:pt x="1889951" y="1702308"/>
                  </a:cubicBezTo>
                  <a:lnTo>
                    <a:pt x="1891951" y="1701260"/>
                  </a:lnTo>
                  <a:cubicBezTo>
                    <a:pt x="1896618" y="1698879"/>
                    <a:pt x="1902619" y="1695831"/>
                    <a:pt x="1909858" y="1699451"/>
                  </a:cubicBezTo>
                  <a:cubicBezTo>
                    <a:pt x="1916049" y="1702594"/>
                    <a:pt x="1928527" y="1703927"/>
                    <a:pt x="1930432" y="1703260"/>
                  </a:cubicBezTo>
                  <a:cubicBezTo>
                    <a:pt x="1931194" y="1702784"/>
                    <a:pt x="1932336" y="1702499"/>
                    <a:pt x="1933956" y="1702117"/>
                  </a:cubicBezTo>
                  <a:cubicBezTo>
                    <a:pt x="1937385" y="1701356"/>
                    <a:pt x="1942148" y="1700213"/>
                    <a:pt x="1945291" y="1696117"/>
                  </a:cubicBezTo>
                  <a:cubicBezTo>
                    <a:pt x="1948624" y="1691831"/>
                    <a:pt x="1955959" y="1689259"/>
                    <a:pt x="1962531" y="1686973"/>
                  </a:cubicBezTo>
                  <a:cubicBezTo>
                    <a:pt x="1965579" y="1685925"/>
                    <a:pt x="1969675" y="1684496"/>
                    <a:pt x="1970436" y="1683639"/>
                  </a:cubicBezTo>
                  <a:cubicBezTo>
                    <a:pt x="1971675" y="1681448"/>
                    <a:pt x="1977199" y="1677924"/>
                    <a:pt x="1990059" y="1670304"/>
                  </a:cubicBezTo>
                  <a:cubicBezTo>
                    <a:pt x="1994344" y="1667828"/>
                    <a:pt x="1999107" y="1664970"/>
                    <a:pt x="2000060" y="1664113"/>
                  </a:cubicBezTo>
                  <a:cubicBezTo>
                    <a:pt x="2003012" y="1661351"/>
                    <a:pt x="2021205" y="1642777"/>
                    <a:pt x="2022158" y="1641634"/>
                  </a:cubicBezTo>
                  <a:cubicBezTo>
                    <a:pt x="2022252" y="1641539"/>
                    <a:pt x="2022634" y="1641062"/>
                    <a:pt x="2023301" y="1640586"/>
                  </a:cubicBezTo>
                  <a:cubicBezTo>
                    <a:pt x="2025110" y="1638967"/>
                    <a:pt x="2030730" y="1634109"/>
                    <a:pt x="2030349" y="1630299"/>
                  </a:cubicBezTo>
                  <a:cubicBezTo>
                    <a:pt x="2030254" y="1628870"/>
                    <a:pt x="2029301" y="1627632"/>
                    <a:pt x="2027396" y="1626489"/>
                  </a:cubicBezTo>
                  <a:cubicBezTo>
                    <a:pt x="2024253" y="1624489"/>
                    <a:pt x="2022729" y="1622203"/>
                    <a:pt x="2023015" y="1619631"/>
                  </a:cubicBezTo>
                  <a:cubicBezTo>
                    <a:pt x="2023586" y="1614488"/>
                    <a:pt x="2031206" y="1611154"/>
                    <a:pt x="2039398" y="1608296"/>
                  </a:cubicBezTo>
                  <a:cubicBezTo>
                    <a:pt x="2039112" y="1607725"/>
                    <a:pt x="2038826" y="1607153"/>
                    <a:pt x="2038636" y="1606582"/>
                  </a:cubicBezTo>
                  <a:cubicBezTo>
                    <a:pt x="2036921" y="1603058"/>
                    <a:pt x="2034445" y="1598200"/>
                    <a:pt x="2036921" y="1594200"/>
                  </a:cubicBezTo>
                  <a:cubicBezTo>
                    <a:pt x="2038636" y="1591437"/>
                    <a:pt x="2042160" y="1590009"/>
                    <a:pt x="2047780" y="1589818"/>
                  </a:cubicBezTo>
                  <a:cubicBezTo>
                    <a:pt x="2052256" y="1589723"/>
                    <a:pt x="2056067" y="1589723"/>
                    <a:pt x="2059400" y="1589723"/>
                  </a:cubicBezTo>
                  <a:cubicBezTo>
                    <a:pt x="2071021" y="1589913"/>
                    <a:pt x="2074831" y="1589627"/>
                    <a:pt x="2077879" y="1585151"/>
                  </a:cubicBezTo>
                  <a:cubicBezTo>
                    <a:pt x="2079402" y="1582865"/>
                    <a:pt x="2080831" y="1580293"/>
                    <a:pt x="2082355" y="1577816"/>
                  </a:cubicBezTo>
                  <a:cubicBezTo>
                    <a:pt x="2086165" y="1571339"/>
                    <a:pt x="2089785" y="1565148"/>
                    <a:pt x="2093595" y="1563243"/>
                  </a:cubicBezTo>
                  <a:cubicBezTo>
                    <a:pt x="2094452" y="1562862"/>
                    <a:pt x="2094452" y="1562386"/>
                    <a:pt x="2094452" y="1562195"/>
                  </a:cubicBezTo>
                  <a:cubicBezTo>
                    <a:pt x="2094452" y="1560671"/>
                    <a:pt x="2091880" y="1556766"/>
                    <a:pt x="2082641" y="1552575"/>
                  </a:cubicBezTo>
                  <a:cubicBezTo>
                    <a:pt x="2073974" y="1548574"/>
                    <a:pt x="2071497" y="1543526"/>
                    <a:pt x="2071021" y="1540098"/>
                  </a:cubicBezTo>
                  <a:cubicBezTo>
                    <a:pt x="2070640" y="1537430"/>
                    <a:pt x="2071211" y="1535049"/>
                    <a:pt x="2072164" y="1533335"/>
                  </a:cubicBezTo>
                  <a:cubicBezTo>
                    <a:pt x="2071306" y="1533049"/>
                    <a:pt x="2070259" y="1532668"/>
                    <a:pt x="2069401" y="1532382"/>
                  </a:cubicBezTo>
                  <a:cubicBezTo>
                    <a:pt x="2063877" y="1530667"/>
                    <a:pt x="2057590" y="1528668"/>
                    <a:pt x="2056828" y="1524476"/>
                  </a:cubicBezTo>
                  <a:cubicBezTo>
                    <a:pt x="2056448" y="1522285"/>
                    <a:pt x="2057686" y="1520190"/>
                    <a:pt x="2060352" y="1518190"/>
                  </a:cubicBezTo>
                  <a:cubicBezTo>
                    <a:pt x="2064830" y="1514856"/>
                    <a:pt x="2064449" y="1511141"/>
                    <a:pt x="2063401" y="1505807"/>
                  </a:cubicBezTo>
                  <a:cubicBezTo>
                    <a:pt x="2062829" y="1503045"/>
                    <a:pt x="2062068" y="1499140"/>
                    <a:pt x="2064639" y="1497044"/>
                  </a:cubicBezTo>
                  <a:cubicBezTo>
                    <a:pt x="2063687" y="1496568"/>
                    <a:pt x="2062639" y="1496092"/>
                    <a:pt x="2061781" y="1495711"/>
                  </a:cubicBezTo>
                  <a:cubicBezTo>
                    <a:pt x="2054924" y="1492663"/>
                    <a:pt x="2047209" y="1489139"/>
                    <a:pt x="2049494" y="1483900"/>
                  </a:cubicBezTo>
                  <a:lnTo>
                    <a:pt x="2052066" y="1478185"/>
                  </a:lnTo>
                  <a:cubicBezTo>
                    <a:pt x="2051971" y="1478185"/>
                    <a:pt x="2053685" y="1470375"/>
                    <a:pt x="2059496" y="1468183"/>
                  </a:cubicBezTo>
                  <a:cubicBezTo>
                    <a:pt x="2063115" y="1466850"/>
                    <a:pt x="2067211" y="1467803"/>
                    <a:pt x="2071593" y="1471136"/>
                  </a:cubicBezTo>
                  <a:cubicBezTo>
                    <a:pt x="2077117" y="1475232"/>
                    <a:pt x="2080546" y="1480471"/>
                    <a:pt x="2083022" y="1484281"/>
                  </a:cubicBezTo>
                  <a:cubicBezTo>
                    <a:pt x="2084642" y="1486662"/>
                    <a:pt x="2086356" y="1489425"/>
                    <a:pt x="2087404" y="1489519"/>
                  </a:cubicBezTo>
                  <a:cubicBezTo>
                    <a:pt x="2087594" y="1489519"/>
                    <a:pt x="2088356" y="1489519"/>
                    <a:pt x="2090166" y="1487710"/>
                  </a:cubicBezTo>
                  <a:cubicBezTo>
                    <a:pt x="2095214" y="1482662"/>
                    <a:pt x="2098358" y="1478090"/>
                    <a:pt x="2100834" y="1474470"/>
                  </a:cubicBezTo>
                  <a:cubicBezTo>
                    <a:pt x="2102549" y="1471994"/>
                    <a:pt x="2104073" y="1469803"/>
                    <a:pt x="2105787" y="1468088"/>
                  </a:cubicBezTo>
                  <a:cubicBezTo>
                    <a:pt x="2107978" y="1465898"/>
                    <a:pt x="2111883" y="1463802"/>
                    <a:pt x="2116074" y="1461706"/>
                  </a:cubicBezTo>
                  <a:cubicBezTo>
                    <a:pt x="2119503" y="1459992"/>
                    <a:pt x="2123789" y="1457801"/>
                    <a:pt x="2124837" y="1456277"/>
                  </a:cubicBezTo>
                  <a:cubicBezTo>
                    <a:pt x="2126075" y="1454563"/>
                    <a:pt x="2128076" y="1453706"/>
                    <a:pt x="2130362" y="1453991"/>
                  </a:cubicBezTo>
                  <a:cubicBezTo>
                    <a:pt x="2133886" y="1454467"/>
                    <a:pt x="2138077" y="1457801"/>
                    <a:pt x="2138744" y="1459707"/>
                  </a:cubicBezTo>
                  <a:cubicBezTo>
                    <a:pt x="2139220" y="1460944"/>
                    <a:pt x="2138839" y="1462373"/>
                    <a:pt x="2138077" y="1465326"/>
                  </a:cubicBezTo>
                  <a:cubicBezTo>
                    <a:pt x="2137601" y="1467136"/>
                    <a:pt x="2136362" y="1471422"/>
                    <a:pt x="2136743" y="1472470"/>
                  </a:cubicBezTo>
                  <a:cubicBezTo>
                    <a:pt x="2138744" y="1476375"/>
                    <a:pt x="2135696" y="1490377"/>
                    <a:pt x="2134171" y="1492567"/>
                  </a:cubicBezTo>
                  <a:cubicBezTo>
                    <a:pt x="2133028" y="1494092"/>
                    <a:pt x="2130838" y="1500854"/>
                    <a:pt x="2131409" y="1502378"/>
                  </a:cubicBezTo>
                  <a:cubicBezTo>
                    <a:pt x="2132743" y="1506188"/>
                    <a:pt x="2131028" y="1509998"/>
                    <a:pt x="2128933" y="1513809"/>
                  </a:cubicBezTo>
                  <a:cubicBezTo>
                    <a:pt x="2128647" y="1514189"/>
                    <a:pt x="2128647" y="1514475"/>
                    <a:pt x="2128647" y="1514475"/>
                  </a:cubicBezTo>
                  <a:cubicBezTo>
                    <a:pt x="2128743" y="1514189"/>
                    <a:pt x="2130933" y="1514570"/>
                    <a:pt x="2135886" y="1513427"/>
                  </a:cubicBezTo>
                  <a:cubicBezTo>
                    <a:pt x="2138744" y="1512760"/>
                    <a:pt x="2140934" y="1512380"/>
                    <a:pt x="2142744" y="1512094"/>
                  </a:cubicBezTo>
                  <a:cubicBezTo>
                    <a:pt x="2145601" y="1511617"/>
                    <a:pt x="2147221" y="1511427"/>
                    <a:pt x="2148840" y="1510189"/>
                  </a:cubicBezTo>
                  <a:cubicBezTo>
                    <a:pt x="2151507" y="1508189"/>
                    <a:pt x="2156746" y="1507426"/>
                    <a:pt x="2159984" y="1509522"/>
                  </a:cubicBezTo>
                  <a:cubicBezTo>
                    <a:pt x="2162175" y="1510856"/>
                    <a:pt x="2163128" y="1513237"/>
                    <a:pt x="2162652" y="1515904"/>
                  </a:cubicBezTo>
                  <a:cubicBezTo>
                    <a:pt x="2161985" y="1519619"/>
                    <a:pt x="2158555" y="1523905"/>
                    <a:pt x="2155603" y="1527619"/>
                  </a:cubicBezTo>
                  <a:cubicBezTo>
                    <a:pt x="2154079" y="1529620"/>
                    <a:pt x="2152078" y="1532001"/>
                    <a:pt x="2151793" y="1532954"/>
                  </a:cubicBezTo>
                  <a:cubicBezTo>
                    <a:pt x="2151031" y="1535621"/>
                    <a:pt x="2147887" y="1536573"/>
                    <a:pt x="2144554" y="1537621"/>
                  </a:cubicBezTo>
                  <a:cubicBezTo>
                    <a:pt x="2141030" y="1538669"/>
                    <a:pt x="2138172" y="1539621"/>
                    <a:pt x="2138268" y="1541241"/>
                  </a:cubicBezTo>
                  <a:cubicBezTo>
                    <a:pt x="2138362" y="1542669"/>
                    <a:pt x="2138268" y="1544288"/>
                    <a:pt x="2138077" y="1545908"/>
                  </a:cubicBezTo>
                  <a:cubicBezTo>
                    <a:pt x="2137982" y="1547813"/>
                    <a:pt x="2137696" y="1551051"/>
                    <a:pt x="2138458" y="1551623"/>
                  </a:cubicBezTo>
                  <a:cubicBezTo>
                    <a:pt x="2138553" y="1551718"/>
                    <a:pt x="2139220" y="1552194"/>
                    <a:pt x="2142077" y="1551337"/>
                  </a:cubicBezTo>
                  <a:cubicBezTo>
                    <a:pt x="2144649" y="1550575"/>
                    <a:pt x="2146840" y="1550099"/>
                    <a:pt x="2148745" y="1549623"/>
                  </a:cubicBezTo>
                  <a:cubicBezTo>
                    <a:pt x="2154079" y="1548384"/>
                    <a:pt x="2156079" y="1547908"/>
                    <a:pt x="2158174" y="1544669"/>
                  </a:cubicBezTo>
                  <a:cubicBezTo>
                    <a:pt x="2160460" y="1541145"/>
                    <a:pt x="2164175" y="1540955"/>
                    <a:pt x="2167128" y="1540669"/>
                  </a:cubicBezTo>
                  <a:cubicBezTo>
                    <a:pt x="2170652" y="1540383"/>
                    <a:pt x="2172843" y="1540098"/>
                    <a:pt x="2174462" y="1537335"/>
                  </a:cubicBezTo>
                  <a:cubicBezTo>
                    <a:pt x="2177129" y="1532859"/>
                    <a:pt x="2178749" y="1531430"/>
                    <a:pt x="2180844" y="1529620"/>
                  </a:cubicBezTo>
                  <a:cubicBezTo>
                    <a:pt x="2182368" y="1528286"/>
                    <a:pt x="2184178" y="1526762"/>
                    <a:pt x="2187036" y="1523334"/>
                  </a:cubicBezTo>
                  <a:cubicBezTo>
                    <a:pt x="2188940" y="1521048"/>
                    <a:pt x="2189988" y="1519047"/>
                    <a:pt x="2190941" y="1517333"/>
                  </a:cubicBezTo>
                  <a:cubicBezTo>
                    <a:pt x="2193512" y="1512570"/>
                    <a:pt x="2195418" y="1509903"/>
                    <a:pt x="2205419" y="1509618"/>
                  </a:cubicBezTo>
                  <a:cubicBezTo>
                    <a:pt x="2207609" y="1509522"/>
                    <a:pt x="2209514" y="1509522"/>
                    <a:pt x="2211229" y="1509522"/>
                  </a:cubicBezTo>
                  <a:cubicBezTo>
                    <a:pt x="2219420" y="1509522"/>
                    <a:pt x="2222278" y="1509522"/>
                    <a:pt x="2227421" y="1503521"/>
                  </a:cubicBezTo>
                  <a:lnTo>
                    <a:pt x="2228850" y="1501902"/>
                  </a:lnTo>
                  <a:cubicBezTo>
                    <a:pt x="2234279" y="1495711"/>
                    <a:pt x="2234661" y="1495425"/>
                    <a:pt x="2242090" y="1492758"/>
                  </a:cubicBezTo>
                  <a:lnTo>
                    <a:pt x="2244090" y="1491996"/>
                  </a:lnTo>
                  <a:cubicBezTo>
                    <a:pt x="2249233" y="1490186"/>
                    <a:pt x="2252282" y="1490091"/>
                    <a:pt x="2254377" y="1490091"/>
                  </a:cubicBezTo>
                  <a:cubicBezTo>
                    <a:pt x="2256282" y="1490091"/>
                    <a:pt x="2256473" y="1490091"/>
                    <a:pt x="2257330" y="1488948"/>
                  </a:cubicBezTo>
                  <a:cubicBezTo>
                    <a:pt x="2258568" y="1487424"/>
                    <a:pt x="2260568" y="1486090"/>
                    <a:pt x="2262569" y="1484662"/>
                  </a:cubicBezTo>
                  <a:cubicBezTo>
                    <a:pt x="2263521" y="1483995"/>
                    <a:pt x="2264474" y="1483424"/>
                    <a:pt x="2265331" y="1482757"/>
                  </a:cubicBezTo>
                  <a:cubicBezTo>
                    <a:pt x="2265331" y="1482757"/>
                    <a:pt x="2265331" y="1482757"/>
                    <a:pt x="2265331" y="1482757"/>
                  </a:cubicBezTo>
                  <a:cubicBezTo>
                    <a:pt x="2268093" y="1480661"/>
                    <a:pt x="2270474" y="1478375"/>
                    <a:pt x="2270569" y="1475423"/>
                  </a:cubicBezTo>
                  <a:cubicBezTo>
                    <a:pt x="2270665" y="1473232"/>
                    <a:pt x="2269617" y="1471898"/>
                    <a:pt x="2268474" y="1470279"/>
                  </a:cubicBezTo>
                  <a:cubicBezTo>
                    <a:pt x="2266093" y="1466945"/>
                    <a:pt x="2264283" y="1463516"/>
                    <a:pt x="2269236" y="1457325"/>
                  </a:cubicBezTo>
                  <a:cubicBezTo>
                    <a:pt x="2275809" y="1447895"/>
                    <a:pt x="2284762" y="1437323"/>
                    <a:pt x="2288191" y="1433322"/>
                  </a:cubicBezTo>
                  <a:close/>
                </a:path>
              </a:pathLst>
            </a:custGeom>
            <a:solidFill>
              <a:srgbClr val="002B8B"/>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11" name="Google Shape;111;p14"/>
            <p:cNvSpPr/>
            <p:nvPr/>
          </p:nvSpPr>
          <p:spPr>
            <a:xfrm>
              <a:off x="7210503" y="5752091"/>
              <a:ext cx="1260157" cy="1157288"/>
            </a:xfrm>
            <a:custGeom>
              <a:avLst/>
              <a:gdLst/>
              <a:ahLst/>
              <a:cxnLst/>
              <a:rect l="l" t="t" r="r" b="b"/>
              <a:pathLst>
                <a:path w="933450" h="857250" extrusionOk="0">
                  <a:moveTo>
                    <a:pt x="830675" y="583501"/>
                  </a:moveTo>
                  <a:cubicBezTo>
                    <a:pt x="828580" y="581596"/>
                    <a:pt x="826484" y="579596"/>
                    <a:pt x="824579" y="577501"/>
                  </a:cubicBezTo>
                  <a:cubicBezTo>
                    <a:pt x="818198" y="570452"/>
                    <a:pt x="820388" y="562642"/>
                    <a:pt x="822389" y="555022"/>
                  </a:cubicBezTo>
                  <a:cubicBezTo>
                    <a:pt x="822865" y="553307"/>
                    <a:pt x="823341" y="551497"/>
                    <a:pt x="823722" y="549688"/>
                  </a:cubicBezTo>
                  <a:cubicBezTo>
                    <a:pt x="825151" y="543401"/>
                    <a:pt x="821341" y="540543"/>
                    <a:pt x="813340" y="535210"/>
                  </a:cubicBezTo>
                  <a:cubicBezTo>
                    <a:pt x="811911" y="534257"/>
                    <a:pt x="810387" y="533210"/>
                    <a:pt x="808863" y="532161"/>
                  </a:cubicBezTo>
                  <a:cubicBezTo>
                    <a:pt x="799529" y="525590"/>
                    <a:pt x="800195" y="517588"/>
                    <a:pt x="800481" y="513302"/>
                  </a:cubicBezTo>
                  <a:cubicBezTo>
                    <a:pt x="800481" y="512636"/>
                    <a:pt x="800576" y="512064"/>
                    <a:pt x="800576" y="511492"/>
                  </a:cubicBezTo>
                  <a:cubicBezTo>
                    <a:pt x="800576" y="509683"/>
                    <a:pt x="796957" y="504158"/>
                    <a:pt x="789908" y="497300"/>
                  </a:cubicBezTo>
                  <a:cubicBezTo>
                    <a:pt x="785336" y="492823"/>
                    <a:pt x="783336" y="490728"/>
                    <a:pt x="776192" y="478250"/>
                  </a:cubicBezTo>
                  <a:cubicBezTo>
                    <a:pt x="770001" y="467296"/>
                    <a:pt x="777430" y="461200"/>
                    <a:pt x="782384" y="457200"/>
                  </a:cubicBezTo>
                  <a:cubicBezTo>
                    <a:pt x="783813" y="455962"/>
                    <a:pt x="785241" y="454914"/>
                    <a:pt x="786003" y="453866"/>
                  </a:cubicBezTo>
                  <a:cubicBezTo>
                    <a:pt x="788194" y="451199"/>
                    <a:pt x="787337" y="443484"/>
                    <a:pt x="786384" y="438817"/>
                  </a:cubicBezTo>
                  <a:cubicBezTo>
                    <a:pt x="759143" y="438817"/>
                    <a:pt x="460343" y="438817"/>
                    <a:pt x="457486" y="438817"/>
                  </a:cubicBezTo>
                  <a:cubicBezTo>
                    <a:pt x="453485" y="438721"/>
                    <a:pt x="452724" y="434340"/>
                    <a:pt x="452247" y="430625"/>
                  </a:cubicBezTo>
                  <a:cubicBezTo>
                    <a:pt x="452057" y="428815"/>
                    <a:pt x="451771" y="426911"/>
                    <a:pt x="451295" y="425291"/>
                  </a:cubicBezTo>
                  <a:cubicBezTo>
                    <a:pt x="450628" y="423005"/>
                    <a:pt x="448723" y="420338"/>
                    <a:pt x="447008" y="417671"/>
                  </a:cubicBezTo>
                  <a:cubicBezTo>
                    <a:pt x="445008" y="414814"/>
                    <a:pt x="443008" y="411766"/>
                    <a:pt x="442150" y="408908"/>
                  </a:cubicBezTo>
                  <a:cubicBezTo>
                    <a:pt x="441103" y="405289"/>
                    <a:pt x="442056" y="398812"/>
                    <a:pt x="442817" y="393668"/>
                  </a:cubicBezTo>
                  <a:cubicBezTo>
                    <a:pt x="443103" y="391573"/>
                    <a:pt x="443484" y="389001"/>
                    <a:pt x="443389" y="388334"/>
                  </a:cubicBezTo>
                  <a:cubicBezTo>
                    <a:pt x="442722" y="386715"/>
                    <a:pt x="443675" y="383381"/>
                    <a:pt x="445675" y="380619"/>
                  </a:cubicBezTo>
                  <a:cubicBezTo>
                    <a:pt x="447294" y="378428"/>
                    <a:pt x="451199" y="374809"/>
                    <a:pt x="458248" y="375571"/>
                  </a:cubicBezTo>
                  <a:cubicBezTo>
                    <a:pt x="466249" y="376428"/>
                    <a:pt x="468535" y="372237"/>
                    <a:pt x="469202" y="369570"/>
                  </a:cubicBezTo>
                  <a:cubicBezTo>
                    <a:pt x="468821" y="368427"/>
                    <a:pt x="463296" y="363664"/>
                    <a:pt x="459010" y="361950"/>
                  </a:cubicBezTo>
                  <a:cubicBezTo>
                    <a:pt x="452914" y="359569"/>
                    <a:pt x="453771" y="349758"/>
                    <a:pt x="454438" y="342519"/>
                  </a:cubicBezTo>
                  <a:lnTo>
                    <a:pt x="454533" y="341852"/>
                  </a:lnTo>
                  <a:cubicBezTo>
                    <a:pt x="455105" y="335756"/>
                    <a:pt x="456438" y="334423"/>
                    <a:pt x="459486" y="331946"/>
                  </a:cubicBezTo>
                  <a:cubicBezTo>
                    <a:pt x="459963" y="331565"/>
                    <a:pt x="460439" y="331184"/>
                    <a:pt x="461106" y="330613"/>
                  </a:cubicBezTo>
                  <a:lnTo>
                    <a:pt x="461582" y="330232"/>
                  </a:lnTo>
                  <a:cubicBezTo>
                    <a:pt x="464630" y="327565"/>
                    <a:pt x="468535" y="324231"/>
                    <a:pt x="467963" y="321755"/>
                  </a:cubicBezTo>
                  <a:cubicBezTo>
                    <a:pt x="466916" y="316992"/>
                    <a:pt x="469964" y="306705"/>
                    <a:pt x="472535" y="304324"/>
                  </a:cubicBezTo>
                  <a:cubicBezTo>
                    <a:pt x="473773" y="303181"/>
                    <a:pt x="475965" y="302419"/>
                    <a:pt x="478727" y="301466"/>
                  </a:cubicBezTo>
                  <a:cubicBezTo>
                    <a:pt x="481203" y="300609"/>
                    <a:pt x="484061" y="299656"/>
                    <a:pt x="485490" y="298513"/>
                  </a:cubicBezTo>
                  <a:cubicBezTo>
                    <a:pt x="486442" y="297847"/>
                    <a:pt x="486156" y="296132"/>
                    <a:pt x="485204" y="290989"/>
                  </a:cubicBezTo>
                  <a:cubicBezTo>
                    <a:pt x="484632" y="287941"/>
                    <a:pt x="483870" y="283655"/>
                    <a:pt x="483298" y="278225"/>
                  </a:cubicBezTo>
                  <a:cubicBezTo>
                    <a:pt x="481679" y="263176"/>
                    <a:pt x="495395" y="254603"/>
                    <a:pt x="509969" y="245554"/>
                  </a:cubicBezTo>
                  <a:lnTo>
                    <a:pt x="515017" y="242411"/>
                  </a:lnTo>
                  <a:cubicBezTo>
                    <a:pt x="531686" y="231743"/>
                    <a:pt x="528828" y="219361"/>
                    <a:pt x="528066" y="216979"/>
                  </a:cubicBezTo>
                  <a:cubicBezTo>
                    <a:pt x="526161" y="210883"/>
                    <a:pt x="529971" y="193357"/>
                    <a:pt x="533972" y="186499"/>
                  </a:cubicBezTo>
                  <a:cubicBezTo>
                    <a:pt x="537400" y="180499"/>
                    <a:pt x="542354" y="159448"/>
                    <a:pt x="543306" y="152019"/>
                  </a:cubicBezTo>
                  <a:cubicBezTo>
                    <a:pt x="543687" y="148495"/>
                    <a:pt x="542640" y="147542"/>
                    <a:pt x="539877" y="145256"/>
                  </a:cubicBezTo>
                  <a:cubicBezTo>
                    <a:pt x="538639" y="144208"/>
                    <a:pt x="537210" y="143065"/>
                    <a:pt x="535686" y="141351"/>
                  </a:cubicBezTo>
                  <a:cubicBezTo>
                    <a:pt x="530447" y="135541"/>
                    <a:pt x="527971" y="119348"/>
                    <a:pt x="528542" y="114300"/>
                  </a:cubicBezTo>
                  <a:cubicBezTo>
                    <a:pt x="528828" y="112204"/>
                    <a:pt x="529590" y="110109"/>
                    <a:pt x="530447" y="108013"/>
                  </a:cubicBezTo>
                  <a:cubicBezTo>
                    <a:pt x="531590" y="105061"/>
                    <a:pt x="532733" y="102203"/>
                    <a:pt x="532066" y="99631"/>
                  </a:cubicBezTo>
                  <a:cubicBezTo>
                    <a:pt x="530447" y="94012"/>
                    <a:pt x="530352" y="90773"/>
                    <a:pt x="531495" y="86106"/>
                  </a:cubicBezTo>
                  <a:cubicBezTo>
                    <a:pt x="532257" y="82963"/>
                    <a:pt x="529685" y="74581"/>
                    <a:pt x="527304" y="72199"/>
                  </a:cubicBezTo>
                  <a:cubicBezTo>
                    <a:pt x="523684" y="68771"/>
                    <a:pt x="519970" y="58293"/>
                    <a:pt x="521208" y="53054"/>
                  </a:cubicBezTo>
                  <a:cubicBezTo>
                    <a:pt x="521875" y="50387"/>
                    <a:pt x="524447" y="45911"/>
                    <a:pt x="528066" y="40005"/>
                  </a:cubicBezTo>
                  <a:cubicBezTo>
                    <a:pt x="529590" y="37433"/>
                    <a:pt x="531495" y="34290"/>
                    <a:pt x="531781" y="33433"/>
                  </a:cubicBezTo>
                  <a:cubicBezTo>
                    <a:pt x="532352" y="31718"/>
                    <a:pt x="531781" y="24479"/>
                    <a:pt x="526256" y="21146"/>
                  </a:cubicBezTo>
                  <a:cubicBezTo>
                    <a:pt x="521494" y="18288"/>
                    <a:pt x="520541" y="14383"/>
                    <a:pt x="519779" y="11239"/>
                  </a:cubicBezTo>
                  <a:cubicBezTo>
                    <a:pt x="519399" y="9715"/>
                    <a:pt x="518922" y="8382"/>
                    <a:pt x="518160" y="7144"/>
                  </a:cubicBezTo>
                  <a:lnTo>
                    <a:pt x="7144" y="33052"/>
                  </a:lnTo>
                  <a:lnTo>
                    <a:pt x="11239" y="219551"/>
                  </a:lnTo>
                  <a:cubicBezTo>
                    <a:pt x="11239" y="220313"/>
                    <a:pt x="11239" y="221266"/>
                    <a:pt x="11239" y="222218"/>
                  </a:cubicBezTo>
                  <a:cubicBezTo>
                    <a:pt x="11144" y="225171"/>
                    <a:pt x="11049" y="230124"/>
                    <a:pt x="12668" y="231362"/>
                  </a:cubicBezTo>
                  <a:cubicBezTo>
                    <a:pt x="13240" y="231743"/>
                    <a:pt x="14002" y="231838"/>
                    <a:pt x="15335" y="231457"/>
                  </a:cubicBezTo>
                  <a:cubicBezTo>
                    <a:pt x="25813" y="228790"/>
                    <a:pt x="30766" y="233553"/>
                    <a:pt x="32671" y="236696"/>
                  </a:cubicBezTo>
                  <a:cubicBezTo>
                    <a:pt x="34480" y="239554"/>
                    <a:pt x="40767" y="246412"/>
                    <a:pt x="42958" y="248317"/>
                  </a:cubicBezTo>
                  <a:cubicBezTo>
                    <a:pt x="45148" y="250317"/>
                    <a:pt x="51531" y="257080"/>
                    <a:pt x="55816" y="263747"/>
                  </a:cubicBezTo>
                  <a:cubicBezTo>
                    <a:pt x="59722" y="269938"/>
                    <a:pt x="61056" y="280797"/>
                    <a:pt x="59341" y="292798"/>
                  </a:cubicBezTo>
                  <a:cubicBezTo>
                    <a:pt x="58103" y="301466"/>
                    <a:pt x="61436" y="302323"/>
                    <a:pt x="63818" y="302895"/>
                  </a:cubicBezTo>
                  <a:cubicBezTo>
                    <a:pt x="64389" y="303086"/>
                    <a:pt x="78105" y="306610"/>
                    <a:pt x="80963" y="312420"/>
                  </a:cubicBezTo>
                  <a:cubicBezTo>
                    <a:pt x="81725" y="313849"/>
                    <a:pt x="81725" y="315468"/>
                    <a:pt x="81153" y="316897"/>
                  </a:cubicBezTo>
                  <a:cubicBezTo>
                    <a:pt x="80582" y="318230"/>
                    <a:pt x="79820" y="319564"/>
                    <a:pt x="79057" y="320707"/>
                  </a:cubicBezTo>
                  <a:cubicBezTo>
                    <a:pt x="78486" y="321659"/>
                    <a:pt x="77438" y="323374"/>
                    <a:pt x="77534" y="323850"/>
                  </a:cubicBezTo>
                  <a:cubicBezTo>
                    <a:pt x="77534" y="323850"/>
                    <a:pt x="77819" y="324421"/>
                    <a:pt x="79724" y="325088"/>
                  </a:cubicBezTo>
                  <a:cubicBezTo>
                    <a:pt x="87821" y="328136"/>
                    <a:pt x="87630" y="340519"/>
                    <a:pt x="87439" y="343471"/>
                  </a:cubicBezTo>
                  <a:lnTo>
                    <a:pt x="97250" y="369094"/>
                  </a:lnTo>
                  <a:cubicBezTo>
                    <a:pt x="97346" y="369284"/>
                    <a:pt x="97346" y="369570"/>
                    <a:pt x="97441" y="369761"/>
                  </a:cubicBezTo>
                  <a:cubicBezTo>
                    <a:pt x="97441" y="369856"/>
                    <a:pt x="98013" y="376619"/>
                    <a:pt x="103537" y="393573"/>
                  </a:cubicBezTo>
                  <a:cubicBezTo>
                    <a:pt x="107918" y="407194"/>
                    <a:pt x="106871" y="409956"/>
                    <a:pt x="102584" y="414623"/>
                  </a:cubicBezTo>
                  <a:cubicBezTo>
                    <a:pt x="101632" y="415671"/>
                    <a:pt x="100489" y="416814"/>
                    <a:pt x="99441" y="418529"/>
                  </a:cubicBezTo>
                  <a:cubicBezTo>
                    <a:pt x="97822" y="421005"/>
                    <a:pt x="98298" y="421481"/>
                    <a:pt x="101060" y="423863"/>
                  </a:cubicBezTo>
                  <a:cubicBezTo>
                    <a:pt x="103347" y="425767"/>
                    <a:pt x="106394" y="428339"/>
                    <a:pt x="106299" y="433102"/>
                  </a:cubicBezTo>
                  <a:cubicBezTo>
                    <a:pt x="106204" y="436150"/>
                    <a:pt x="105442" y="438245"/>
                    <a:pt x="104870" y="439769"/>
                  </a:cubicBezTo>
                  <a:cubicBezTo>
                    <a:pt x="103918" y="442246"/>
                    <a:pt x="103537" y="443198"/>
                    <a:pt x="107918" y="447865"/>
                  </a:cubicBezTo>
                  <a:lnTo>
                    <a:pt x="108681" y="448628"/>
                  </a:lnTo>
                  <a:cubicBezTo>
                    <a:pt x="113538" y="453676"/>
                    <a:pt x="117824" y="458153"/>
                    <a:pt x="117443" y="463772"/>
                  </a:cubicBezTo>
                  <a:cubicBezTo>
                    <a:pt x="117157" y="467868"/>
                    <a:pt x="114491" y="471869"/>
                    <a:pt x="108871" y="476345"/>
                  </a:cubicBezTo>
                  <a:cubicBezTo>
                    <a:pt x="96964" y="485965"/>
                    <a:pt x="93440" y="534733"/>
                    <a:pt x="95917" y="542353"/>
                  </a:cubicBezTo>
                  <a:cubicBezTo>
                    <a:pt x="98679" y="550831"/>
                    <a:pt x="92678" y="573786"/>
                    <a:pt x="87154" y="580168"/>
                  </a:cubicBezTo>
                  <a:cubicBezTo>
                    <a:pt x="82677" y="585406"/>
                    <a:pt x="80963" y="597027"/>
                    <a:pt x="82963" y="599122"/>
                  </a:cubicBezTo>
                  <a:cubicBezTo>
                    <a:pt x="84297" y="600551"/>
                    <a:pt x="97441" y="618172"/>
                    <a:pt x="93059" y="623983"/>
                  </a:cubicBezTo>
                  <a:cubicBezTo>
                    <a:pt x="91059" y="626745"/>
                    <a:pt x="90107" y="630079"/>
                    <a:pt x="91440" y="639223"/>
                  </a:cubicBezTo>
                  <a:cubicBezTo>
                    <a:pt x="92773" y="648271"/>
                    <a:pt x="85534" y="651510"/>
                    <a:pt x="81153" y="653510"/>
                  </a:cubicBezTo>
                  <a:cubicBezTo>
                    <a:pt x="80106" y="653987"/>
                    <a:pt x="78963" y="654463"/>
                    <a:pt x="78391" y="654843"/>
                  </a:cubicBezTo>
                  <a:cubicBezTo>
                    <a:pt x="77153" y="655892"/>
                    <a:pt x="75152" y="663035"/>
                    <a:pt x="73914" y="667226"/>
                  </a:cubicBezTo>
                  <a:cubicBezTo>
                    <a:pt x="72200" y="673322"/>
                    <a:pt x="71152" y="676846"/>
                    <a:pt x="69723" y="678466"/>
                  </a:cubicBezTo>
                  <a:lnTo>
                    <a:pt x="69056" y="679323"/>
                  </a:lnTo>
                  <a:cubicBezTo>
                    <a:pt x="65723" y="683324"/>
                    <a:pt x="56769" y="693801"/>
                    <a:pt x="50388" y="701802"/>
                  </a:cubicBezTo>
                  <a:cubicBezTo>
                    <a:pt x="47340" y="705517"/>
                    <a:pt x="48006" y="706469"/>
                    <a:pt x="49721" y="708851"/>
                  </a:cubicBezTo>
                  <a:cubicBezTo>
                    <a:pt x="51054" y="710660"/>
                    <a:pt x="52864" y="713136"/>
                    <a:pt x="52769" y="717042"/>
                  </a:cubicBezTo>
                  <a:cubicBezTo>
                    <a:pt x="52674" y="719709"/>
                    <a:pt x="51531" y="721900"/>
                    <a:pt x="50102" y="723805"/>
                  </a:cubicBezTo>
                  <a:cubicBezTo>
                    <a:pt x="53912" y="723710"/>
                    <a:pt x="58960" y="723138"/>
                    <a:pt x="63246" y="721328"/>
                  </a:cubicBezTo>
                  <a:cubicBezTo>
                    <a:pt x="68294" y="719233"/>
                    <a:pt x="71152" y="719709"/>
                    <a:pt x="73628" y="720090"/>
                  </a:cubicBezTo>
                  <a:cubicBezTo>
                    <a:pt x="75819" y="720471"/>
                    <a:pt x="77629" y="720757"/>
                    <a:pt x="81534" y="719519"/>
                  </a:cubicBezTo>
                  <a:cubicBezTo>
                    <a:pt x="87916" y="717327"/>
                    <a:pt x="89631" y="716280"/>
                    <a:pt x="93631" y="713613"/>
                  </a:cubicBezTo>
                  <a:cubicBezTo>
                    <a:pt x="95155" y="712565"/>
                    <a:pt x="97060" y="711327"/>
                    <a:pt x="99632" y="709803"/>
                  </a:cubicBezTo>
                  <a:cubicBezTo>
                    <a:pt x="105442" y="706279"/>
                    <a:pt x="108395" y="707041"/>
                    <a:pt x="112014" y="708469"/>
                  </a:cubicBezTo>
                  <a:cubicBezTo>
                    <a:pt x="114205" y="709327"/>
                    <a:pt x="116205" y="710184"/>
                    <a:pt x="120396" y="709231"/>
                  </a:cubicBezTo>
                  <a:cubicBezTo>
                    <a:pt x="127064" y="707802"/>
                    <a:pt x="134303" y="708755"/>
                    <a:pt x="140018" y="709612"/>
                  </a:cubicBezTo>
                  <a:cubicBezTo>
                    <a:pt x="142113" y="709898"/>
                    <a:pt x="144113" y="710184"/>
                    <a:pt x="145828" y="710279"/>
                  </a:cubicBezTo>
                  <a:cubicBezTo>
                    <a:pt x="144018" y="708469"/>
                    <a:pt x="142304" y="705803"/>
                    <a:pt x="142304" y="701802"/>
                  </a:cubicBezTo>
                  <a:cubicBezTo>
                    <a:pt x="142399" y="693230"/>
                    <a:pt x="143446" y="691610"/>
                    <a:pt x="148590" y="688086"/>
                  </a:cubicBezTo>
                  <a:lnTo>
                    <a:pt x="150209" y="686943"/>
                  </a:lnTo>
                  <a:cubicBezTo>
                    <a:pt x="153734" y="684371"/>
                    <a:pt x="153924" y="681990"/>
                    <a:pt x="154210" y="678656"/>
                  </a:cubicBezTo>
                  <a:cubicBezTo>
                    <a:pt x="154305" y="677608"/>
                    <a:pt x="154400" y="676656"/>
                    <a:pt x="154591" y="675703"/>
                  </a:cubicBezTo>
                  <a:cubicBezTo>
                    <a:pt x="154781" y="674275"/>
                    <a:pt x="154877" y="673132"/>
                    <a:pt x="154972" y="671894"/>
                  </a:cubicBezTo>
                  <a:cubicBezTo>
                    <a:pt x="155163" y="669322"/>
                    <a:pt x="155353" y="666655"/>
                    <a:pt x="156877" y="662369"/>
                  </a:cubicBezTo>
                  <a:cubicBezTo>
                    <a:pt x="158115" y="659035"/>
                    <a:pt x="160401" y="656749"/>
                    <a:pt x="163354" y="656082"/>
                  </a:cubicBezTo>
                  <a:cubicBezTo>
                    <a:pt x="166497" y="655415"/>
                    <a:pt x="169831" y="656463"/>
                    <a:pt x="172403" y="659130"/>
                  </a:cubicBezTo>
                  <a:cubicBezTo>
                    <a:pt x="174689" y="661416"/>
                    <a:pt x="175927" y="663892"/>
                    <a:pt x="177260" y="666560"/>
                  </a:cubicBezTo>
                  <a:cubicBezTo>
                    <a:pt x="178308" y="668750"/>
                    <a:pt x="179547" y="671131"/>
                    <a:pt x="181546" y="673893"/>
                  </a:cubicBezTo>
                  <a:cubicBezTo>
                    <a:pt x="183356" y="676370"/>
                    <a:pt x="184023" y="679227"/>
                    <a:pt x="183547" y="682180"/>
                  </a:cubicBezTo>
                  <a:cubicBezTo>
                    <a:pt x="182499" y="688372"/>
                    <a:pt x="176689" y="693039"/>
                    <a:pt x="174307" y="694659"/>
                  </a:cubicBezTo>
                  <a:cubicBezTo>
                    <a:pt x="172308" y="696087"/>
                    <a:pt x="172688" y="697706"/>
                    <a:pt x="174974" y="702374"/>
                  </a:cubicBezTo>
                  <a:cubicBezTo>
                    <a:pt x="175736" y="703993"/>
                    <a:pt x="176594" y="705612"/>
                    <a:pt x="177070" y="707326"/>
                  </a:cubicBezTo>
                  <a:cubicBezTo>
                    <a:pt x="177546" y="708946"/>
                    <a:pt x="177641" y="708946"/>
                    <a:pt x="179547" y="709231"/>
                  </a:cubicBezTo>
                  <a:cubicBezTo>
                    <a:pt x="181070" y="709422"/>
                    <a:pt x="183166" y="709612"/>
                    <a:pt x="185452" y="711041"/>
                  </a:cubicBezTo>
                  <a:cubicBezTo>
                    <a:pt x="187166" y="712089"/>
                    <a:pt x="188405" y="712851"/>
                    <a:pt x="189548" y="713709"/>
                  </a:cubicBezTo>
                  <a:cubicBezTo>
                    <a:pt x="191643" y="715042"/>
                    <a:pt x="193263" y="716185"/>
                    <a:pt x="196787" y="717899"/>
                  </a:cubicBezTo>
                  <a:cubicBezTo>
                    <a:pt x="199168" y="719137"/>
                    <a:pt x="201644" y="718185"/>
                    <a:pt x="204311" y="717137"/>
                  </a:cubicBezTo>
                  <a:cubicBezTo>
                    <a:pt x="206407" y="716375"/>
                    <a:pt x="208598" y="715518"/>
                    <a:pt x="210693" y="715899"/>
                  </a:cubicBezTo>
                  <a:cubicBezTo>
                    <a:pt x="212217" y="716185"/>
                    <a:pt x="213074" y="716947"/>
                    <a:pt x="213456" y="717613"/>
                  </a:cubicBezTo>
                  <a:cubicBezTo>
                    <a:pt x="214503" y="719328"/>
                    <a:pt x="213932" y="721424"/>
                    <a:pt x="213265" y="723519"/>
                  </a:cubicBezTo>
                  <a:cubicBezTo>
                    <a:pt x="212693" y="725519"/>
                    <a:pt x="212027" y="727710"/>
                    <a:pt x="212789" y="728948"/>
                  </a:cubicBezTo>
                  <a:cubicBezTo>
                    <a:pt x="214503" y="731615"/>
                    <a:pt x="230124" y="734663"/>
                    <a:pt x="247079" y="734663"/>
                  </a:cubicBezTo>
                  <a:cubicBezTo>
                    <a:pt x="247174" y="734663"/>
                    <a:pt x="247365" y="734663"/>
                    <a:pt x="247459" y="734663"/>
                  </a:cubicBezTo>
                  <a:cubicBezTo>
                    <a:pt x="255937" y="734663"/>
                    <a:pt x="265366" y="737044"/>
                    <a:pt x="273748" y="739140"/>
                  </a:cubicBezTo>
                  <a:cubicBezTo>
                    <a:pt x="280225" y="740759"/>
                    <a:pt x="286417" y="742378"/>
                    <a:pt x="291275" y="742569"/>
                  </a:cubicBezTo>
                  <a:cubicBezTo>
                    <a:pt x="295275" y="742760"/>
                    <a:pt x="298609" y="742664"/>
                    <a:pt x="301847" y="742474"/>
                  </a:cubicBezTo>
                  <a:cubicBezTo>
                    <a:pt x="307467" y="742188"/>
                    <a:pt x="312897" y="741902"/>
                    <a:pt x="319850" y="744188"/>
                  </a:cubicBezTo>
                  <a:cubicBezTo>
                    <a:pt x="328517" y="746951"/>
                    <a:pt x="337185" y="749427"/>
                    <a:pt x="340709" y="747331"/>
                  </a:cubicBezTo>
                  <a:cubicBezTo>
                    <a:pt x="343567" y="745712"/>
                    <a:pt x="346900" y="746188"/>
                    <a:pt x="350806" y="746665"/>
                  </a:cubicBezTo>
                  <a:cubicBezTo>
                    <a:pt x="354425" y="747141"/>
                    <a:pt x="358616" y="747617"/>
                    <a:pt x="363188" y="746665"/>
                  </a:cubicBezTo>
                  <a:cubicBezTo>
                    <a:pt x="364522" y="746379"/>
                    <a:pt x="365379" y="745902"/>
                    <a:pt x="365665" y="745236"/>
                  </a:cubicBezTo>
                  <a:cubicBezTo>
                    <a:pt x="366617" y="742569"/>
                    <a:pt x="361759" y="736092"/>
                    <a:pt x="360236" y="733996"/>
                  </a:cubicBezTo>
                  <a:lnTo>
                    <a:pt x="358712" y="731996"/>
                  </a:lnTo>
                  <a:cubicBezTo>
                    <a:pt x="355854" y="728377"/>
                    <a:pt x="352996" y="724567"/>
                    <a:pt x="351854" y="717327"/>
                  </a:cubicBezTo>
                  <a:cubicBezTo>
                    <a:pt x="350806" y="710755"/>
                    <a:pt x="356997" y="707802"/>
                    <a:pt x="361474" y="705707"/>
                  </a:cubicBezTo>
                  <a:cubicBezTo>
                    <a:pt x="362998" y="704945"/>
                    <a:pt x="365474" y="703802"/>
                    <a:pt x="365856" y="703135"/>
                  </a:cubicBezTo>
                  <a:cubicBezTo>
                    <a:pt x="367760" y="698754"/>
                    <a:pt x="383286" y="694468"/>
                    <a:pt x="392335" y="692277"/>
                  </a:cubicBezTo>
                  <a:cubicBezTo>
                    <a:pt x="404527" y="690086"/>
                    <a:pt x="411766" y="691229"/>
                    <a:pt x="414814" y="695611"/>
                  </a:cubicBezTo>
                  <a:cubicBezTo>
                    <a:pt x="418433" y="700849"/>
                    <a:pt x="414242" y="707993"/>
                    <a:pt x="412814" y="710374"/>
                  </a:cubicBezTo>
                  <a:cubicBezTo>
                    <a:pt x="412242" y="711327"/>
                    <a:pt x="411671" y="712089"/>
                    <a:pt x="411099" y="712946"/>
                  </a:cubicBezTo>
                  <a:cubicBezTo>
                    <a:pt x="409099" y="715518"/>
                    <a:pt x="407480" y="717899"/>
                    <a:pt x="408432" y="720185"/>
                  </a:cubicBezTo>
                  <a:cubicBezTo>
                    <a:pt x="409194" y="721995"/>
                    <a:pt x="410813" y="723424"/>
                    <a:pt x="412718" y="724090"/>
                  </a:cubicBezTo>
                  <a:cubicBezTo>
                    <a:pt x="414814" y="724757"/>
                    <a:pt x="417005" y="724567"/>
                    <a:pt x="418909" y="723424"/>
                  </a:cubicBezTo>
                  <a:cubicBezTo>
                    <a:pt x="422339" y="721424"/>
                    <a:pt x="424339" y="719995"/>
                    <a:pt x="427577" y="717804"/>
                  </a:cubicBezTo>
                  <a:cubicBezTo>
                    <a:pt x="429483" y="716471"/>
                    <a:pt x="431864" y="714851"/>
                    <a:pt x="435293" y="712660"/>
                  </a:cubicBezTo>
                  <a:cubicBezTo>
                    <a:pt x="439960" y="709612"/>
                    <a:pt x="445770" y="709422"/>
                    <a:pt x="450818" y="712375"/>
                  </a:cubicBezTo>
                  <a:cubicBezTo>
                    <a:pt x="455295" y="714946"/>
                    <a:pt x="458153" y="719328"/>
                    <a:pt x="457962" y="723234"/>
                  </a:cubicBezTo>
                  <a:cubicBezTo>
                    <a:pt x="457867" y="725329"/>
                    <a:pt x="458248" y="726186"/>
                    <a:pt x="459010" y="727710"/>
                  </a:cubicBezTo>
                  <a:cubicBezTo>
                    <a:pt x="460057" y="729901"/>
                    <a:pt x="461582" y="732949"/>
                    <a:pt x="461867" y="740188"/>
                  </a:cubicBezTo>
                  <a:cubicBezTo>
                    <a:pt x="462153" y="747522"/>
                    <a:pt x="468059" y="755142"/>
                    <a:pt x="472916" y="756761"/>
                  </a:cubicBezTo>
                  <a:cubicBezTo>
                    <a:pt x="475298" y="757523"/>
                    <a:pt x="476155" y="756476"/>
                    <a:pt x="476441" y="756094"/>
                  </a:cubicBezTo>
                  <a:lnTo>
                    <a:pt x="477393" y="754856"/>
                  </a:lnTo>
                  <a:cubicBezTo>
                    <a:pt x="483203" y="747712"/>
                    <a:pt x="491109" y="737997"/>
                    <a:pt x="499872" y="741902"/>
                  </a:cubicBezTo>
                  <a:cubicBezTo>
                    <a:pt x="504158" y="743807"/>
                    <a:pt x="506730" y="747808"/>
                    <a:pt x="509016" y="751332"/>
                  </a:cubicBezTo>
                  <a:cubicBezTo>
                    <a:pt x="510730" y="753999"/>
                    <a:pt x="512255" y="756476"/>
                    <a:pt x="513874" y="756571"/>
                  </a:cubicBezTo>
                  <a:cubicBezTo>
                    <a:pt x="515398" y="756571"/>
                    <a:pt x="515874" y="756094"/>
                    <a:pt x="516636" y="751713"/>
                  </a:cubicBezTo>
                  <a:cubicBezTo>
                    <a:pt x="516922" y="750189"/>
                    <a:pt x="517207" y="748665"/>
                    <a:pt x="517684" y="747236"/>
                  </a:cubicBezTo>
                  <a:cubicBezTo>
                    <a:pt x="519113" y="743521"/>
                    <a:pt x="522923" y="742569"/>
                    <a:pt x="525875" y="743236"/>
                  </a:cubicBezTo>
                  <a:cubicBezTo>
                    <a:pt x="528828" y="743903"/>
                    <a:pt x="530733" y="746093"/>
                    <a:pt x="530447" y="748474"/>
                  </a:cubicBezTo>
                  <a:lnTo>
                    <a:pt x="530257" y="750093"/>
                  </a:lnTo>
                  <a:cubicBezTo>
                    <a:pt x="529971" y="752856"/>
                    <a:pt x="529400" y="757047"/>
                    <a:pt x="529780" y="759905"/>
                  </a:cubicBezTo>
                  <a:cubicBezTo>
                    <a:pt x="529876" y="760667"/>
                    <a:pt x="532066" y="762667"/>
                    <a:pt x="533495" y="763905"/>
                  </a:cubicBezTo>
                  <a:cubicBezTo>
                    <a:pt x="536448" y="766572"/>
                    <a:pt x="539877" y="769620"/>
                    <a:pt x="539972" y="773525"/>
                  </a:cubicBezTo>
                  <a:cubicBezTo>
                    <a:pt x="540068" y="778383"/>
                    <a:pt x="541115" y="782003"/>
                    <a:pt x="545782" y="786955"/>
                  </a:cubicBezTo>
                  <a:cubicBezTo>
                    <a:pt x="546640" y="787813"/>
                    <a:pt x="548259" y="789336"/>
                    <a:pt x="549593" y="788956"/>
                  </a:cubicBezTo>
                  <a:cubicBezTo>
                    <a:pt x="550640" y="788765"/>
                    <a:pt x="551593" y="787527"/>
                    <a:pt x="551879" y="786384"/>
                  </a:cubicBezTo>
                  <a:cubicBezTo>
                    <a:pt x="552831" y="783336"/>
                    <a:pt x="555879" y="782479"/>
                    <a:pt x="559213" y="781526"/>
                  </a:cubicBezTo>
                  <a:cubicBezTo>
                    <a:pt x="561118" y="780955"/>
                    <a:pt x="563404" y="780288"/>
                    <a:pt x="565404" y="779145"/>
                  </a:cubicBezTo>
                  <a:cubicBezTo>
                    <a:pt x="567119" y="778192"/>
                    <a:pt x="568738" y="777907"/>
                    <a:pt x="570262" y="778383"/>
                  </a:cubicBezTo>
                  <a:cubicBezTo>
                    <a:pt x="572738" y="779145"/>
                    <a:pt x="573977" y="781526"/>
                    <a:pt x="575310" y="783908"/>
                  </a:cubicBezTo>
                  <a:cubicBezTo>
                    <a:pt x="576263" y="785622"/>
                    <a:pt x="577215" y="787432"/>
                    <a:pt x="578548" y="788765"/>
                  </a:cubicBezTo>
                  <a:cubicBezTo>
                    <a:pt x="581978" y="792099"/>
                    <a:pt x="583597" y="796099"/>
                    <a:pt x="583025" y="799434"/>
                  </a:cubicBezTo>
                  <a:cubicBezTo>
                    <a:pt x="582644" y="801529"/>
                    <a:pt x="581406" y="803243"/>
                    <a:pt x="579501" y="804101"/>
                  </a:cubicBezTo>
                  <a:cubicBezTo>
                    <a:pt x="575024" y="806196"/>
                    <a:pt x="565975" y="808101"/>
                    <a:pt x="562356" y="808863"/>
                  </a:cubicBezTo>
                  <a:cubicBezTo>
                    <a:pt x="562166" y="810292"/>
                    <a:pt x="567595" y="815912"/>
                    <a:pt x="569881" y="818293"/>
                  </a:cubicBezTo>
                  <a:lnTo>
                    <a:pt x="571881" y="820388"/>
                  </a:lnTo>
                  <a:cubicBezTo>
                    <a:pt x="575977" y="824770"/>
                    <a:pt x="578834" y="826008"/>
                    <a:pt x="579501" y="825817"/>
                  </a:cubicBezTo>
                  <a:cubicBezTo>
                    <a:pt x="579597" y="825627"/>
                    <a:pt x="579691" y="824960"/>
                    <a:pt x="579787" y="824294"/>
                  </a:cubicBezTo>
                  <a:cubicBezTo>
                    <a:pt x="580454" y="820769"/>
                    <a:pt x="581787" y="817150"/>
                    <a:pt x="589216" y="814864"/>
                  </a:cubicBezTo>
                  <a:cubicBezTo>
                    <a:pt x="594646" y="813244"/>
                    <a:pt x="600075" y="814483"/>
                    <a:pt x="603695" y="818102"/>
                  </a:cubicBezTo>
                  <a:cubicBezTo>
                    <a:pt x="606076" y="820579"/>
                    <a:pt x="607028" y="823436"/>
                    <a:pt x="606362" y="825817"/>
                  </a:cubicBezTo>
                  <a:cubicBezTo>
                    <a:pt x="605504" y="828485"/>
                    <a:pt x="603599" y="830675"/>
                    <a:pt x="601504" y="833247"/>
                  </a:cubicBezTo>
                  <a:cubicBezTo>
                    <a:pt x="600551" y="834390"/>
                    <a:pt x="599408" y="835724"/>
                    <a:pt x="598361" y="837152"/>
                  </a:cubicBezTo>
                  <a:cubicBezTo>
                    <a:pt x="596932" y="839057"/>
                    <a:pt x="598551" y="841629"/>
                    <a:pt x="602742" y="847535"/>
                  </a:cubicBezTo>
                  <a:cubicBezTo>
                    <a:pt x="603695" y="848963"/>
                    <a:pt x="604838" y="850392"/>
                    <a:pt x="605885" y="852011"/>
                  </a:cubicBezTo>
                  <a:cubicBezTo>
                    <a:pt x="607028" y="853630"/>
                    <a:pt x="607600" y="853440"/>
                    <a:pt x="607886" y="853535"/>
                  </a:cubicBezTo>
                  <a:cubicBezTo>
                    <a:pt x="610458" y="853535"/>
                    <a:pt x="614649" y="848487"/>
                    <a:pt x="617220" y="845439"/>
                  </a:cubicBezTo>
                  <a:cubicBezTo>
                    <a:pt x="618554" y="843820"/>
                    <a:pt x="619887" y="842296"/>
                    <a:pt x="620935" y="841343"/>
                  </a:cubicBezTo>
                  <a:cubicBezTo>
                    <a:pt x="624269" y="838200"/>
                    <a:pt x="629222" y="839533"/>
                    <a:pt x="633127" y="840581"/>
                  </a:cubicBezTo>
                  <a:cubicBezTo>
                    <a:pt x="634651" y="841058"/>
                    <a:pt x="636937" y="841629"/>
                    <a:pt x="637604" y="841438"/>
                  </a:cubicBezTo>
                  <a:cubicBezTo>
                    <a:pt x="638461" y="838486"/>
                    <a:pt x="641890" y="837152"/>
                    <a:pt x="645128" y="835818"/>
                  </a:cubicBezTo>
                  <a:cubicBezTo>
                    <a:pt x="647700" y="834771"/>
                    <a:pt x="650367" y="833723"/>
                    <a:pt x="650748" y="832199"/>
                  </a:cubicBezTo>
                  <a:cubicBezTo>
                    <a:pt x="651224" y="830580"/>
                    <a:pt x="650177" y="828675"/>
                    <a:pt x="649129" y="826865"/>
                  </a:cubicBezTo>
                  <a:cubicBezTo>
                    <a:pt x="647795" y="824579"/>
                    <a:pt x="645890" y="821055"/>
                    <a:pt x="649034" y="818578"/>
                  </a:cubicBezTo>
                  <a:cubicBezTo>
                    <a:pt x="650177" y="817626"/>
                    <a:pt x="651415" y="816864"/>
                    <a:pt x="652558" y="816007"/>
                  </a:cubicBezTo>
                  <a:cubicBezTo>
                    <a:pt x="654463" y="814769"/>
                    <a:pt x="656273" y="813530"/>
                    <a:pt x="657701" y="811816"/>
                  </a:cubicBezTo>
                  <a:cubicBezTo>
                    <a:pt x="659225" y="810006"/>
                    <a:pt x="658463" y="807434"/>
                    <a:pt x="656273" y="802291"/>
                  </a:cubicBezTo>
                  <a:cubicBezTo>
                    <a:pt x="653225" y="795337"/>
                    <a:pt x="657034" y="787432"/>
                    <a:pt x="665988" y="782288"/>
                  </a:cubicBezTo>
                  <a:cubicBezTo>
                    <a:pt x="670274" y="779811"/>
                    <a:pt x="674561" y="780193"/>
                    <a:pt x="677799" y="783336"/>
                  </a:cubicBezTo>
                  <a:cubicBezTo>
                    <a:pt x="680942" y="786384"/>
                    <a:pt x="682180" y="791528"/>
                    <a:pt x="680561" y="794576"/>
                  </a:cubicBezTo>
                  <a:cubicBezTo>
                    <a:pt x="679418" y="796671"/>
                    <a:pt x="677989" y="803243"/>
                    <a:pt x="684657" y="808292"/>
                  </a:cubicBezTo>
                  <a:cubicBezTo>
                    <a:pt x="687419" y="810387"/>
                    <a:pt x="689515" y="808863"/>
                    <a:pt x="694658" y="803434"/>
                  </a:cubicBezTo>
                  <a:cubicBezTo>
                    <a:pt x="696754" y="801148"/>
                    <a:pt x="698849" y="798861"/>
                    <a:pt x="701230" y="797433"/>
                  </a:cubicBezTo>
                  <a:cubicBezTo>
                    <a:pt x="703040" y="796290"/>
                    <a:pt x="704755" y="796099"/>
                    <a:pt x="706374" y="796671"/>
                  </a:cubicBezTo>
                  <a:cubicBezTo>
                    <a:pt x="709136" y="797814"/>
                    <a:pt x="710089" y="801243"/>
                    <a:pt x="710946" y="804672"/>
                  </a:cubicBezTo>
                  <a:cubicBezTo>
                    <a:pt x="711518" y="806672"/>
                    <a:pt x="712184" y="809244"/>
                    <a:pt x="713041" y="810006"/>
                  </a:cubicBezTo>
                  <a:cubicBezTo>
                    <a:pt x="715137" y="811721"/>
                    <a:pt x="715613" y="815340"/>
                    <a:pt x="716280" y="821055"/>
                  </a:cubicBezTo>
                  <a:cubicBezTo>
                    <a:pt x="716566" y="823341"/>
                    <a:pt x="716947" y="826960"/>
                    <a:pt x="717518" y="828485"/>
                  </a:cubicBezTo>
                  <a:cubicBezTo>
                    <a:pt x="717804" y="828199"/>
                    <a:pt x="718375" y="827722"/>
                    <a:pt x="718947" y="826865"/>
                  </a:cubicBezTo>
                  <a:cubicBezTo>
                    <a:pt x="726281" y="817340"/>
                    <a:pt x="731806" y="820674"/>
                    <a:pt x="735902" y="823055"/>
                  </a:cubicBezTo>
                  <a:cubicBezTo>
                    <a:pt x="737425" y="824008"/>
                    <a:pt x="738854" y="824865"/>
                    <a:pt x="740283" y="824960"/>
                  </a:cubicBezTo>
                  <a:cubicBezTo>
                    <a:pt x="741140" y="824960"/>
                    <a:pt x="742093" y="824484"/>
                    <a:pt x="742950" y="823246"/>
                  </a:cubicBezTo>
                  <a:cubicBezTo>
                    <a:pt x="745427" y="819721"/>
                    <a:pt x="746284" y="812863"/>
                    <a:pt x="745046" y="810101"/>
                  </a:cubicBezTo>
                  <a:cubicBezTo>
                    <a:pt x="742283" y="804005"/>
                    <a:pt x="742379" y="794671"/>
                    <a:pt x="745331" y="788003"/>
                  </a:cubicBezTo>
                  <a:cubicBezTo>
                    <a:pt x="747332" y="783336"/>
                    <a:pt x="747236" y="775526"/>
                    <a:pt x="747046" y="767334"/>
                  </a:cubicBezTo>
                  <a:cubicBezTo>
                    <a:pt x="747046" y="765143"/>
                    <a:pt x="746950" y="762857"/>
                    <a:pt x="746950" y="760571"/>
                  </a:cubicBezTo>
                  <a:cubicBezTo>
                    <a:pt x="746950" y="757999"/>
                    <a:pt x="746379" y="756190"/>
                    <a:pt x="745331" y="755237"/>
                  </a:cubicBezTo>
                  <a:cubicBezTo>
                    <a:pt x="743617" y="753618"/>
                    <a:pt x="739997" y="754094"/>
                    <a:pt x="737140" y="754475"/>
                  </a:cubicBezTo>
                  <a:lnTo>
                    <a:pt x="735711" y="754666"/>
                  </a:lnTo>
                  <a:cubicBezTo>
                    <a:pt x="729329" y="755333"/>
                    <a:pt x="722757" y="748855"/>
                    <a:pt x="719519" y="742664"/>
                  </a:cubicBezTo>
                  <a:cubicBezTo>
                    <a:pt x="716185" y="736187"/>
                    <a:pt x="720280" y="730377"/>
                    <a:pt x="722948" y="728091"/>
                  </a:cubicBezTo>
                  <a:cubicBezTo>
                    <a:pt x="726281" y="725329"/>
                    <a:pt x="743903" y="727996"/>
                    <a:pt x="749522" y="729139"/>
                  </a:cubicBezTo>
                  <a:cubicBezTo>
                    <a:pt x="759523" y="731234"/>
                    <a:pt x="766667" y="741711"/>
                    <a:pt x="770477" y="747427"/>
                  </a:cubicBezTo>
                  <a:lnTo>
                    <a:pt x="771240" y="748570"/>
                  </a:lnTo>
                  <a:cubicBezTo>
                    <a:pt x="773335" y="751618"/>
                    <a:pt x="785146" y="751332"/>
                    <a:pt x="794385" y="749141"/>
                  </a:cubicBezTo>
                  <a:cubicBezTo>
                    <a:pt x="800291" y="747808"/>
                    <a:pt x="807720" y="750475"/>
                    <a:pt x="810387" y="753904"/>
                  </a:cubicBezTo>
                  <a:cubicBezTo>
                    <a:pt x="811625" y="755427"/>
                    <a:pt x="811911" y="757237"/>
                    <a:pt x="811149" y="758762"/>
                  </a:cubicBezTo>
                  <a:cubicBezTo>
                    <a:pt x="810292" y="760476"/>
                    <a:pt x="811911" y="769334"/>
                    <a:pt x="813911" y="772668"/>
                  </a:cubicBezTo>
                  <a:cubicBezTo>
                    <a:pt x="814769" y="774001"/>
                    <a:pt x="815721" y="776383"/>
                    <a:pt x="816864" y="779145"/>
                  </a:cubicBezTo>
                  <a:cubicBezTo>
                    <a:pt x="818102" y="782193"/>
                    <a:pt x="820674" y="788480"/>
                    <a:pt x="822007" y="789336"/>
                  </a:cubicBezTo>
                  <a:cubicBezTo>
                    <a:pt x="822389" y="789527"/>
                    <a:pt x="824199" y="788765"/>
                    <a:pt x="825151" y="788384"/>
                  </a:cubicBezTo>
                  <a:cubicBezTo>
                    <a:pt x="827723" y="787337"/>
                    <a:pt x="831247" y="785812"/>
                    <a:pt x="834962" y="787527"/>
                  </a:cubicBezTo>
                  <a:cubicBezTo>
                    <a:pt x="839248" y="789527"/>
                    <a:pt x="840105" y="792385"/>
                    <a:pt x="841343" y="796290"/>
                  </a:cubicBezTo>
                  <a:cubicBezTo>
                    <a:pt x="841915" y="798100"/>
                    <a:pt x="842582" y="800290"/>
                    <a:pt x="843725" y="803052"/>
                  </a:cubicBezTo>
                  <a:cubicBezTo>
                    <a:pt x="844677" y="805244"/>
                    <a:pt x="845248" y="805434"/>
                    <a:pt x="845248" y="805434"/>
                  </a:cubicBezTo>
                  <a:cubicBezTo>
                    <a:pt x="845630" y="805624"/>
                    <a:pt x="847154" y="804862"/>
                    <a:pt x="848106" y="804386"/>
                  </a:cubicBezTo>
                  <a:cubicBezTo>
                    <a:pt x="850488" y="803243"/>
                    <a:pt x="854012" y="801719"/>
                    <a:pt x="858488" y="801719"/>
                  </a:cubicBezTo>
                  <a:cubicBezTo>
                    <a:pt x="863155" y="801815"/>
                    <a:pt x="864965" y="804291"/>
                    <a:pt x="865537" y="805720"/>
                  </a:cubicBezTo>
                  <a:cubicBezTo>
                    <a:pt x="867823" y="811054"/>
                    <a:pt x="862870" y="820103"/>
                    <a:pt x="858774" y="824579"/>
                  </a:cubicBezTo>
                  <a:cubicBezTo>
                    <a:pt x="858203" y="825246"/>
                    <a:pt x="857441" y="826103"/>
                    <a:pt x="857631" y="826865"/>
                  </a:cubicBezTo>
                  <a:cubicBezTo>
                    <a:pt x="858012" y="828865"/>
                    <a:pt x="863442" y="831533"/>
                    <a:pt x="866680" y="833056"/>
                  </a:cubicBezTo>
                  <a:cubicBezTo>
                    <a:pt x="871157" y="835247"/>
                    <a:pt x="872871" y="838676"/>
                    <a:pt x="874300" y="841438"/>
                  </a:cubicBezTo>
                  <a:cubicBezTo>
                    <a:pt x="875538" y="843915"/>
                    <a:pt x="876300" y="845249"/>
                    <a:pt x="878205" y="845725"/>
                  </a:cubicBezTo>
                  <a:cubicBezTo>
                    <a:pt x="881539" y="846582"/>
                    <a:pt x="883444" y="844582"/>
                    <a:pt x="886111" y="841058"/>
                  </a:cubicBezTo>
                  <a:cubicBezTo>
                    <a:pt x="886587" y="840486"/>
                    <a:pt x="887063" y="839819"/>
                    <a:pt x="887444" y="839343"/>
                  </a:cubicBezTo>
                  <a:cubicBezTo>
                    <a:pt x="888111" y="838486"/>
                    <a:pt x="888778" y="837534"/>
                    <a:pt x="889445" y="836581"/>
                  </a:cubicBezTo>
                  <a:cubicBezTo>
                    <a:pt x="891350" y="833628"/>
                    <a:pt x="893731" y="829913"/>
                    <a:pt x="898303" y="829532"/>
                  </a:cubicBezTo>
                  <a:cubicBezTo>
                    <a:pt x="902113" y="829151"/>
                    <a:pt x="906494" y="830866"/>
                    <a:pt x="911257" y="832676"/>
                  </a:cubicBezTo>
                  <a:cubicBezTo>
                    <a:pt x="913162" y="833437"/>
                    <a:pt x="915067" y="834104"/>
                    <a:pt x="916972" y="834771"/>
                  </a:cubicBezTo>
                  <a:cubicBezTo>
                    <a:pt x="921544" y="836200"/>
                    <a:pt x="928402" y="830104"/>
                    <a:pt x="931640" y="825437"/>
                  </a:cubicBezTo>
                  <a:cubicBezTo>
                    <a:pt x="931259" y="823912"/>
                    <a:pt x="924116" y="820960"/>
                    <a:pt x="913924" y="821341"/>
                  </a:cubicBezTo>
                  <a:cubicBezTo>
                    <a:pt x="902018" y="821912"/>
                    <a:pt x="900303" y="813911"/>
                    <a:pt x="898874" y="807530"/>
                  </a:cubicBezTo>
                  <a:cubicBezTo>
                    <a:pt x="898589" y="806196"/>
                    <a:pt x="898303" y="804958"/>
                    <a:pt x="897922" y="803624"/>
                  </a:cubicBezTo>
                  <a:cubicBezTo>
                    <a:pt x="896969" y="800290"/>
                    <a:pt x="893922" y="798481"/>
                    <a:pt x="891445" y="797052"/>
                  </a:cubicBezTo>
                  <a:cubicBezTo>
                    <a:pt x="889254" y="795719"/>
                    <a:pt x="885920" y="793623"/>
                    <a:pt x="887635" y="790385"/>
                  </a:cubicBezTo>
                  <a:cubicBezTo>
                    <a:pt x="889540" y="786765"/>
                    <a:pt x="891350" y="779907"/>
                    <a:pt x="890588" y="778478"/>
                  </a:cubicBezTo>
                  <a:cubicBezTo>
                    <a:pt x="890492" y="778478"/>
                    <a:pt x="890302" y="778478"/>
                    <a:pt x="889921" y="778574"/>
                  </a:cubicBezTo>
                  <a:cubicBezTo>
                    <a:pt x="881539" y="780574"/>
                    <a:pt x="866966" y="774954"/>
                    <a:pt x="863346" y="771239"/>
                  </a:cubicBezTo>
                  <a:cubicBezTo>
                    <a:pt x="860013" y="767905"/>
                    <a:pt x="850297" y="755618"/>
                    <a:pt x="847344" y="751809"/>
                  </a:cubicBezTo>
                  <a:cubicBezTo>
                    <a:pt x="845344" y="749237"/>
                    <a:pt x="841057" y="745902"/>
                    <a:pt x="835533" y="741711"/>
                  </a:cubicBezTo>
                  <a:cubicBezTo>
                    <a:pt x="832295" y="739235"/>
                    <a:pt x="828484" y="736377"/>
                    <a:pt x="824579" y="733139"/>
                  </a:cubicBezTo>
                  <a:cubicBezTo>
                    <a:pt x="818293" y="727996"/>
                    <a:pt x="818674" y="722661"/>
                    <a:pt x="819531" y="719899"/>
                  </a:cubicBezTo>
                  <a:cubicBezTo>
                    <a:pt x="821150" y="714565"/>
                    <a:pt x="826484" y="710565"/>
                    <a:pt x="830485" y="710184"/>
                  </a:cubicBezTo>
                  <a:lnTo>
                    <a:pt x="831438" y="710089"/>
                  </a:lnTo>
                  <a:cubicBezTo>
                    <a:pt x="836200" y="709612"/>
                    <a:pt x="839914" y="709231"/>
                    <a:pt x="843153" y="701897"/>
                  </a:cubicBezTo>
                  <a:cubicBezTo>
                    <a:pt x="847725" y="691705"/>
                    <a:pt x="853917" y="691134"/>
                    <a:pt x="859441" y="690658"/>
                  </a:cubicBezTo>
                  <a:cubicBezTo>
                    <a:pt x="863060" y="690277"/>
                    <a:pt x="868871" y="690562"/>
                    <a:pt x="874395" y="690848"/>
                  </a:cubicBezTo>
                  <a:cubicBezTo>
                    <a:pt x="878491" y="691039"/>
                    <a:pt x="883253" y="691229"/>
                    <a:pt x="884491" y="691039"/>
                  </a:cubicBezTo>
                  <a:cubicBezTo>
                    <a:pt x="885444" y="690562"/>
                    <a:pt x="887444" y="685419"/>
                    <a:pt x="888206" y="677323"/>
                  </a:cubicBezTo>
                  <a:cubicBezTo>
                    <a:pt x="888778" y="671798"/>
                    <a:pt x="883634" y="669036"/>
                    <a:pt x="881634" y="668465"/>
                  </a:cubicBezTo>
                  <a:cubicBezTo>
                    <a:pt x="881349" y="668369"/>
                    <a:pt x="880967" y="668369"/>
                    <a:pt x="880491" y="668369"/>
                  </a:cubicBezTo>
                  <a:cubicBezTo>
                    <a:pt x="875538" y="668083"/>
                    <a:pt x="871061" y="666084"/>
                    <a:pt x="866966" y="645605"/>
                  </a:cubicBezTo>
                  <a:cubicBezTo>
                    <a:pt x="865537" y="638556"/>
                    <a:pt x="863251" y="634174"/>
                    <a:pt x="860584" y="633317"/>
                  </a:cubicBezTo>
                  <a:cubicBezTo>
                    <a:pt x="857345" y="632269"/>
                    <a:pt x="852964" y="636270"/>
                    <a:pt x="851059" y="637985"/>
                  </a:cubicBezTo>
                  <a:lnTo>
                    <a:pt x="850582" y="638461"/>
                  </a:lnTo>
                  <a:cubicBezTo>
                    <a:pt x="847154" y="641604"/>
                    <a:pt x="839343" y="655796"/>
                    <a:pt x="841057" y="659225"/>
                  </a:cubicBezTo>
                  <a:cubicBezTo>
                    <a:pt x="842391" y="661987"/>
                    <a:pt x="842391" y="665702"/>
                    <a:pt x="840867" y="669702"/>
                  </a:cubicBezTo>
                  <a:cubicBezTo>
                    <a:pt x="838962" y="674656"/>
                    <a:pt x="835343" y="678847"/>
                    <a:pt x="831342" y="680561"/>
                  </a:cubicBezTo>
                  <a:cubicBezTo>
                    <a:pt x="828675" y="681704"/>
                    <a:pt x="825627" y="681419"/>
                    <a:pt x="822770" y="679704"/>
                  </a:cubicBezTo>
                  <a:cubicBezTo>
                    <a:pt x="818102" y="677037"/>
                    <a:pt x="814102" y="670751"/>
                    <a:pt x="813435" y="665321"/>
                  </a:cubicBezTo>
                  <a:cubicBezTo>
                    <a:pt x="813149" y="663035"/>
                    <a:pt x="810768" y="662464"/>
                    <a:pt x="804291" y="662273"/>
                  </a:cubicBezTo>
                  <a:cubicBezTo>
                    <a:pt x="801814" y="662178"/>
                    <a:pt x="799338" y="662083"/>
                    <a:pt x="797052" y="661606"/>
                  </a:cubicBezTo>
                  <a:cubicBezTo>
                    <a:pt x="794290" y="660940"/>
                    <a:pt x="792194" y="659035"/>
                    <a:pt x="791051" y="656082"/>
                  </a:cubicBezTo>
                  <a:cubicBezTo>
                    <a:pt x="789241" y="651510"/>
                    <a:pt x="789718" y="644557"/>
                    <a:pt x="790956" y="642556"/>
                  </a:cubicBezTo>
                  <a:cubicBezTo>
                    <a:pt x="791623" y="641604"/>
                    <a:pt x="792671" y="640937"/>
                    <a:pt x="794766" y="639794"/>
                  </a:cubicBezTo>
                  <a:cubicBezTo>
                    <a:pt x="798005" y="637889"/>
                    <a:pt x="803434" y="634746"/>
                    <a:pt x="806101" y="630365"/>
                  </a:cubicBezTo>
                  <a:cubicBezTo>
                    <a:pt x="807244" y="628555"/>
                    <a:pt x="806672" y="627697"/>
                    <a:pt x="806482" y="627317"/>
                  </a:cubicBezTo>
                  <a:cubicBezTo>
                    <a:pt x="805149" y="625316"/>
                    <a:pt x="800862" y="624173"/>
                    <a:pt x="799909" y="624364"/>
                  </a:cubicBezTo>
                  <a:cubicBezTo>
                    <a:pt x="799529" y="624459"/>
                    <a:pt x="798290" y="625126"/>
                    <a:pt x="797338" y="625697"/>
                  </a:cubicBezTo>
                  <a:cubicBezTo>
                    <a:pt x="794099" y="627602"/>
                    <a:pt x="789527" y="630174"/>
                    <a:pt x="785813" y="627602"/>
                  </a:cubicBezTo>
                  <a:cubicBezTo>
                    <a:pt x="784098" y="626364"/>
                    <a:pt x="775431" y="630841"/>
                    <a:pt x="771334" y="634937"/>
                  </a:cubicBezTo>
                  <a:cubicBezTo>
                    <a:pt x="766000" y="640271"/>
                    <a:pt x="759714" y="641318"/>
                    <a:pt x="754189" y="637889"/>
                  </a:cubicBezTo>
                  <a:cubicBezTo>
                    <a:pt x="750380" y="635508"/>
                    <a:pt x="746093" y="637222"/>
                    <a:pt x="742093" y="639508"/>
                  </a:cubicBezTo>
                  <a:cubicBezTo>
                    <a:pt x="740283" y="640556"/>
                    <a:pt x="737997" y="641127"/>
                    <a:pt x="735235" y="641794"/>
                  </a:cubicBezTo>
                  <a:cubicBezTo>
                    <a:pt x="731997" y="642652"/>
                    <a:pt x="728282" y="643604"/>
                    <a:pt x="725329" y="645414"/>
                  </a:cubicBezTo>
                  <a:cubicBezTo>
                    <a:pt x="720471" y="648271"/>
                    <a:pt x="712756" y="644938"/>
                    <a:pt x="705993" y="642080"/>
                  </a:cubicBezTo>
                  <a:cubicBezTo>
                    <a:pt x="703326" y="640937"/>
                    <a:pt x="700469" y="639699"/>
                    <a:pt x="699231" y="639604"/>
                  </a:cubicBezTo>
                  <a:cubicBezTo>
                    <a:pt x="694849" y="639128"/>
                    <a:pt x="686086" y="633889"/>
                    <a:pt x="677323" y="628269"/>
                  </a:cubicBezTo>
                  <a:lnTo>
                    <a:pt x="675894" y="627411"/>
                  </a:lnTo>
                  <a:cubicBezTo>
                    <a:pt x="673227" y="625697"/>
                    <a:pt x="671513" y="622173"/>
                    <a:pt x="671608" y="618268"/>
                  </a:cubicBezTo>
                  <a:cubicBezTo>
                    <a:pt x="671703" y="613124"/>
                    <a:pt x="675037" y="608361"/>
                    <a:pt x="680657" y="605314"/>
                  </a:cubicBezTo>
                  <a:cubicBezTo>
                    <a:pt x="687705" y="601408"/>
                    <a:pt x="687705" y="601313"/>
                    <a:pt x="688086" y="598265"/>
                  </a:cubicBezTo>
                  <a:cubicBezTo>
                    <a:pt x="688181" y="597313"/>
                    <a:pt x="688372" y="596074"/>
                    <a:pt x="688657" y="594455"/>
                  </a:cubicBezTo>
                  <a:cubicBezTo>
                    <a:pt x="689515" y="589788"/>
                    <a:pt x="690467" y="588264"/>
                    <a:pt x="691896" y="586073"/>
                  </a:cubicBezTo>
                  <a:cubicBezTo>
                    <a:pt x="692658" y="584835"/>
                    <a:pt x="693611" y="583501"/>
                    <a:pt x="694849" y="580739"/>
                  </a:cubicBezTo>
                  <a:cubicBezTo>
                    <a:pt x="697039" y="575881"/>
                    <a:pt x="698849" y="574643"/>
                    <a:pt x="701421" y="573119"/>
                  </a:cubicBezTo>
                  <a:cubicBezTo>
                    <a:pt x="702659" y="572453"/>
                    <a:pt x="703993" y="571690"/>
                    <a:pt x="705612" y="569976"/>
                  </a:cubicBezTo>
                  <a:cubicBezTo>
                    <a:pt x="711327" y="563975"/>
                    <a:pt x="717804" y="561880"/>
                    <a:pt x="722566" y="564356"/>
                  </a:cubicBezTo>
                  <a:cubicBezTo>
                    <a:pt x="723709" y="565023"/>
                    <a:pt x="725043" y="565880"/>
                    <a:pt x="726377" y="566833"/>
                  </a:cubicBezTo>
                  <a:cubicBezTo>
                    <a:pt x="728282" y="568166"/>
                    <a:pt x="732187" y="570928"/>
                    <a:pt x="733234" y="570261"/>
                  </a:cubicBezTo>
                  <a:cubicBezTo>
                    <a:pt x="737521" y="567880"/>
                    <a:pt x="749332" y="569595"/>
                    <a:pt x="755332" y="572738"/>
                  </a:cubicBezTo>
                  <a:cubicBezTo>
                    <a:pt x="758952" y="574643"/>
                    <a:pt x="764096" y="580644"/>
                    <a:pt x="771049" y="588931"/>
                  </a:cubicBezTo>
                  <a:cubicBezTo>
                    <a:pt x="774288" y="592741"/>
                    <a:pt x="777240" y="596265"/>
                    <a:pt x="778859" y="597789"/>
                  </a:cubicBezTo>
                  <a:cubicBezTo>
                    <a:pt x="781908" y="600456"/>
                    <a:pt x="786860" y="599027"/>
                    <a:pt x="792575" y="597313"/>
                  </a:cubicBezTo>
                  <a:lnTo>
                    <a:pt x="795433" y="596455"/>
                  </a:lnTo>
                  <a:cubicBezTo>
                    <a:pt x="801148" y="594741"/>
                    <a:pt x="805434" y="597217"/>
                    <a:pt x="808673" y="598932"/>
                  </a:cubicBezTo>
                  <a:cubicBezTo>
                    <a:pt x="810006" y="599694"/>
                    <a:pt x="811244" y="600361"/>
                    <a:pt x="812197" y="600551"/>
                  </a:cubicBezTo>
                  <a:cubicBezTo>
                    <a:pt x="815817" y="601218"/>
                    <a:pt x="821531" y="604361"/>
                    <a:pt x="824008" y="605790"/>
                  </a:cubicBezTo>
                  <a:cubicBezTo>
                    <a:pt x="828104" y="603885"/>
                    <a:pt x="836295" y="599503"/>
                    <a:pt x="838200" y="595503"/>
                  </a:cubicBezTo>
                  <a:cubicBezTo>
                    <a:pt x="839629" y="591883"/>
                    <a:pt x="836105" y="588455"/>
                    <a:pt x="830675" y="583501"/>
                  </a:cubicBezTo>
                  <a:close/>
                </a:path>
              </a:pathLst>
            </a:custGeom>
            <a:solidFill>
              <a:srgbClr val="002A8B"/>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12" name="Google Shape;112;p14"/>
            <p:cNvSpPr/>
            <p:nvPr/>
          </p:nvSpPr>
          <p:spPr>
            <a:xfrm>
              <a:off x="6549300" y="1111907"/>
              <a:ext cx="1478756" cy="1671638"/>
            </a:xfrm>
            <a:custGeom>
              <a:avLst/>
              <a:gdLst/>
              <a:ahLst/>
              <a:cxnLst/>
              <a:rect l="l" t="t" r="r" b="b"/>
              <a:pathLst>
                <a:path w="1095375" h="1238250" extrusionOk="0">
                  <a:moveTo>
                    <a:pt x="1043513" y="250227"/>
                  </a:moveTo>
                  <a:cubicBezTo>
                    <a:pt x="1036655" y="241369"/>
                    <a:pt x="1020367" y="230796"/>
                    <a:pt x="1012080" y="231463"/>
                  </a:cubicBezTo>
                  <a:cubicBezTo>
                    <a:pt x="1008937" y="231748"/>
                    <a:pt x="1004937" y="233177"/>
                    <a:pt x="1001031" y="234511"/>
                  </a:cubicBezTo>
                  <a:cubicBezTo>
                    <a:pt x="993411" y="237273"/>
                    <a:pt x="985506" y="240035"/>
                    <a:pt x="980457" y="235558"/>
                  </a:cubicBezTo>
                  <a:cubicBezTo>
                    <a:pt x="979219" y="234511"/>
                    <a:pt x="978076" y="233082"/>
                    <a:pt x="976838" y="231558"/>
                  </a:cubicBezTo>
                  <a:cubicBezTo>
                    <a:pt x="973694" y="227748"/>
                    <a:pt x="970170" y="223462"/>
                    <a:pt x="964741" y="223081"/>
                  </a:cubicBezTo>
                  <a:cubicBezTo>
                    <a:pt x="959693" y="222700"/>
                    <a:pt x="953311" y="226033"/>
                    <a:pt x="945882" y="232796"/>
                  </a:cubicBezTo>
                  <a:cubicBezTo>
                    <a:pt x="936643" y="241273"/>
                    <a:pt x="929594" y="244893"/>
                    <a:pt x="923498" y="244131"/>
                  </a:cubicBezTo>
                  <a:cubicBezTo>
                    <a:pt x="917211" y="243369"/>
                    <a:pt x="913687" y="238035"/>
                    <a:pt x="910639" y="233368"/>
                  </a:cubicBezTo>
                  <a:cubicBezTo>
                    <a:pt x="909591" y="231748"/>
                    <a:pt x="908544" y="230129"/>
                    <a:pt x="907401" y="228796"/>
                  </a:cubicBezTo>
                  <a:cubicBezTo>
                    <a:pt x="900257" y="220414"/>
                    <a:pt x="884921" y="213556"/>
                    <a:pt x="881874" y="215461"/>
                  </a:cubicBezTo>
                  <a:cubicBezTo>
                    <a:pt x="880540" y="216318"/>
                    <a:pt x="877778" y="218413"/>
                    <a:pt x="874539" y="220890"/>
                  </a:cubicBezTo>
                  <a:cubicBezTo>
                    <a:pt x="866633" y="226891"/>
                    <a:pt x="854632" y="236035"/>
                    <a:pt x="845488" y="240511"/>
                  </a:cubicBezTo>
                  <a:cubicBezTo>
                    <a:pt x="831962" y="247084"/>
                    <a:pt x="797006" y="249655"/>
                    <a:pt x="789957" y="236987"/>
                  </a:cubicBezTo>
                  <a:cubicBezTo>
                    <a:pt x="782528" y="223747"/>
                    <a:pt x="770907" y="206412"/>
                    <a:pt x="755572" y="208984"/>
                  </a:cubicBezTo>
                  <a:cubicBezTo>
                    <a:pt x="742237" y="211079"/>
                    <a:pt x="736427" y="206412"/>
                    <a:pt x="729664" y="200887"/>
                  </a:cubicBezTo>
                  <a:cubicBezTo>
                    <a:pt x="726521" y="198316"/>
                    <a:pt x="723187" y="195649"/>
                    <a:pt x="718711" y="193267"/>
                  </a:cubicBezTo>
                  <a:cubicBezTo>
                    <a:pt x="714424" y="190981"/>
                    <a:pt x="709566" y="194791"/>
                    <a:pt x="702709" y="200887"/>
                  </a:cubicBezTo>
                  <a:cubicBezTo>
                    <a:pt x="696517" y="206317"/>
                    <a:pt x="690040" y="212032"/>
                    <a:pt x="682896" y="211174"/>
                  </a:cubicBezTo>
                  <a:cubicBezTo>
                    <a:pt x="678515" y="210698"/>
                    <a:pt x="674514" y="207936"/>
                    <a:pt x="670800" y="202792"/>
                  </a:cubicBezTo>
                  <a:cubicBezTo>
                    <a:pt x="655178" y="181361"/>
                    <a:pt x="643272" y="172122"/>
                    <a:pt x="633462" y="173551"/>
                  </a:cubicBezTo>
                  <a:cubicBezTo>
                    <a:pt x="624127" y="174979"/>
                    <a:pt x="604411" y="176313"/>
                    <a:pt x="589932" y="172503"/>
                  </a:cubicBezTo>
                  <a:cubicBezTo>
                    <a:pt x="587742" y="171931"/>
                    <a:pt x="581265" y="170217"/>
                    <a:pt x="581074" y="165550"/>
                  </a:cubicBezTo>
                  <a:cubicBezTo>
                    <a:pt x="580883" y="159930"/>
                    <a:pt x="590218" y="156691"/>
                    <a:pt x="592028" y="156025"/>
                  </a:cubicBezTo>
                  <a:cubicBezTo>
                    <a:pt x="594695" y="155167"/>
                    <a:pt x="598695" y="154786"/>
                    <a:pt x="603362" y="154405"/>
                  </a:cubicBezTo>
                  <a:cubicBezTo>
                    <a:pt x="611268" y="153739"/>
                    <a:pt x="621175" y="152881"/>
                    <a:pt x="627556" y="149071"/>
                  </a:cubicBezTo>
                  <a:cubicBezTo>
                    <a:pt x="630318" y="147452"/>
                    <a:pt x="630604" y="146595"/>
                    <a:pt x="630604" y="146595"/>
                  </a:cubicBezTo>
                  <a:cubicBezTo>
                    <a:pt x="629842" y="145642"/>
                    <a:pt x="623175" y="143928"/>
                    <a:pt x="619270" y="142975"/>
                  </a:cubicBezTo>
                  <a:lnTo>
                    <a:pt x="616507" y="142309"/>
                  </a:lnTo>
                  <a:cubicBezTo>
                    <a:pt x="605744" y="139451"/>
                    <a:pt x="602601" y="139070"/>
                    <a:pt x="590980" y="138784"/>
                  </a:cubicBezTo>
                  <a:cubicBezTo>
                    <a:pt x="583932" y="138689"/>
                    <a:pt x="579645" y="139356"/>
                    <a:pt x="574693" y="140213"/>
                  </a:cubicBezTo>
                  <a:cubicBezTo>
                    <a:pt x="571454" y="140785"/>
                    <a:pt x="568025" y="141356"/>
                    <a:pt x="563453" y="141832"/>
                  </a:cubicBezTo>
                  <a:cubicBezTo>
                    <a:pt x="559834" y="142118"/>
                    <a:pt x="549451" y="144880"/>
                    <a:pt x="537545" y="147928"/>
                  </a:cubicBezTo>
                  <a:cubicBezTo>
                    <a:pt x="499254" y="157930"/>
                    <a:pt x="481538" y="161740"/>
                    <a:pt x="477156" y="157644"/>
                  </a:cubicBezTo>
                  <a:cubicBezTo>
                    <a:pt x="475156" y="155739"/>
                    <a:pt x="473346" y="153453"/>
                    <a:pt x="471537" y="151262"/>
                  </a:cubicBezTo>
                  <a:cubicBezTo>
                    <a:pt x="467917" y="146690"/>
                    <a:pt x="464488" y="142499"/>
                    <a:pt x="460393" y="142880"/>
                  </a:cubicBezTo>
                  <a:cubicBezTo>
                    <a:pt x="451725" y="143737"/>
                    <a:pt x="378859" y="125545"/>
                    <a:pt x="370095" y="122497"/>
                  </a:cubicBezTo>
                  <a:lnTo>
                    <a:pt x="369428" y="122306"/>
                  </a:lnTo>
                  <a:lnTo>
                    <a:pt x="368190" y="121925"/>
                  </a:lnTo>
                  <a:cubicBezTo>
                    <a:pt x="360094" y="119163"/>
                    <a:pt x="356475" y="117544"/>
                    <a:pt x="347807" y="105256"/>
                  </a:cubicBezTo>
                  <a:cubicBezTo>
                    <a:pt x="345902" y="102589"/>
                    <a:pt x="342758" y="83825"/>
                    <a:pt x="340092" y="66109"/>
                  </a:cubicBezTo>
                  <a:cubicBezTo>
                    <a:pt x="338091" y="53059"/>
                    <a:pt x="337139" y="39153"/>
                    <a:pt x="336472" y="28961"/>
                  </a:cubicBezTo>
                  <a:cubicBezTo>
                    <a:pt x="335996" y="21913"/>
                    <a:pt x="335519" y="14483"/>
                    <a:pt x="334948" y="13245"/>
                  </a:cubicBezTo>
                  <a:cubicBezTo>
                    <a:pt x="333615" y="11435"/>
                    <a:pt x="329709" y="8578"/>
                    <a:pt x="326947" y="7530"/>
                  </a:cubicBezTo>
                  <a:cubicBezTo>
                    <a:pt x="324471" y="6577"/>
                    <a:pt x="307421" y="7244"/>
                    <a:pt x="303992" y="11149"/>
                  </a:cubicBezTo>
                  <a:cubicBezTo>
                    <a:pt x="301420" y="14197"/>
                    <a:pt x="281132" y="75538"/>
                    <a:pt x="281703" y="70109"/>
                  </a:cubicBezTo>
                  <a:cubicBezTo>
                    <a:pt x="273321" y="70871"/>
                    <a:pt x="264559" y="71538"/>
                    <a:pt x="255414" y="72109"/>
                  </a:cubicBezTo>
                  <a:cubicBezTo>
                    <a:pt x="188644" y="76491"/>
                    <a:pt x="102538" y="77062"/>
                    <a:pt x="7193" y="75157"/>
                  </a:cubicBezTo>
                  <a:cubicBezTo>
                    <a:pt x="7002" y="78491"/>
                    <a:pt x="7193" y="85444"/>
                    <a:pt x="11003" y="90778"/>
                  </a:cubicBezTo>
                  <a:lnTo>
                    <a:pt x="12527" y="92779"/>
                  </a:lnTo>
                  <a:cubicBezTo>
                    <a:pt x="17956" y="100208"/>
                    <a:pt x="24719" y="109352"/>
                    <a:pt x="14622" y="124116"/>
                  </a:cubicBezTo>
                  <a:cubicBezTo>
                    <a:pt x="5002" y="138022"/>
                    <a:pt x="8431" y="141451"/>
                    <a:pt x="12812" y="145928"/>
                  </a:cubicBezTo>
                  <a:lnTo>
                    <a:pt x="13574" y="146690"/>
                  </a:lnTo>
                  <a:cubicBezTo>
                    <a:pt x="18718" y="151834"/>
                    <a:pt x="23576" y="156787"/>
                    <a:pt x="20337" y="169360"/>
                  </a:cubicBezTo>
                  <a:lnTo>
                    <a:pt x="19480" y="172503"/>
                  </a:lnTo>
                  <a:cubicBezTo>
                    <a:pt x="16337" y="184219"/>
                    <a:pt x="11479" y="201840"/>
                    <a:pt x="21671" y="232510"/>
                  </a:cubicBezTo>
                  <a:cubicBezTo>
                    <a:pt x="28910" y="254227"/>
                    <a:pt x="25481" y="265943"/>
                    <a:pt x="23099" y="274516"/>
                  </a:cubicBezTo>
                  <a:cubicBezTo>
                    <a:pt x="21576" y="279850"/>
                    <a:pt x="20528" y="283660"/>
                    <a:pt x="22052" y="288232"/>
                  </a:cubicBezTo>
                  <a:cubicBezTo>
                    <a:pt x="23862" y="293851"/>
                    <a:pt x="27291" y="300995"/>
                    <a:pt x="31005" y="308615"/>
                  </a:cubicBezTo>
                  <a:cubicBezTo>
                    <a:pt x="36149" y="319283"/>
                    <a:pt x="41483" y="330332"/>
                    <a:pt x="42340" y="337571"/>
                  </a:cubicBezTo>
                  <a:cubicBezTo>
                    <a:pt x="42816" y="341857"/>
                    <a:pt x="42626" y="348715"/>
                    <a:pt x="42436" y="356621"/>
                  </a:cubicBezTo>
                  <a:cubicBezTo>
                    <a:pt x="42054" y="370432"/>
                    <a:pt x="41578" y="387577"/>
                    <a:pt x="44912" y="395578"/>
                  </a:cubicBezTo>
                  <a:cubicBezTo>
                    <a:pt x="46055" y="398341"/>
                    <a:pt x="47865" y="401579"/>
                    <a:pt x="49769" y="404913"/>
                  </a:cubicBezTo>
                  <a:cubicBezTo>
                    <a:pt x="57008" y="417772"/>
                    <a:pt x="67010" y="435393"/>
                    <a:pt x="56532" y="453871"/>
                  </a:cubicBezTo>
                  <a:cubicBezTo>
                    <a:pt x="49484" y="466254"/>
                    <a:pt x="54246" y="476160"/>
                    <a:pt x="58914" y="485780"/>
                  </a:cubicBezTo>
                  <a:cubicBezTo>
                    <a:pt x="62057" y="492257"/>
                    <a:pt x="65010" y="498353"/>
                    <a:pt x="63771" y="504640"/>
                  </a:cubicBezTo>
                  <a:cubicBezTo>
                    <a:pt x="62914" y="509212"/>
                    <a:pt x="61676" y="513307"/>
                    <a:pt x="60533" y="516832"/>
                  </a:cubicBezTo>
                  <a:cubicBezTo>
                    <a:pt x="58151" y="524452"/>
                    <a:pt x="56532" y="529976"/>
                    <a:pt x="59104" y="536739"/>
                  </a:cubicBezTo>
                  <a:cubicBezTo>
                    <a:pt x="61962" y="544073"/>
                    <a:pt x="59294" y="550836"/>
                    <a:pt x="57008" y="556741"/>
                  </a:cubicBezTo>
                  <a:cubicBezTo>
                    <a:pt x="55485" y="560742"/>
                    <a:pt x="53960" y="564457"/>
                    <a:pt x="54151" y="568171"/>
                  </a:cubicBezTo>
                  <a:cubicBezTo>
                    <a:pt x="54627" y="577792"/>
                    <a:pt x="54723" y="580459"/>
                    <a:pt x="63676" y="595508"/>
                  </a:cubicBezTo>
                  <a:cubicBezTo>
                    <a:pt x="68819" y="604081"/>
                    <a:pt x="70153" y="610367"/>
                    <a:pt x="71201" y="614939"/>
                  </a:cubicBezTo>
                  <a:cubicBezTo>
                    <a:pt x="72058" y="618749"/>
                    <a:pt x="72630" y="621226"/>
                    <a:pt x="74725" y="623512"/>
                  </a:cubicBezTo>
                  <a:cubicBezTo>
                    <a:pt x="75963" y="624845"/>
                    <a:pt x="77773" y="626369"/>
                    <a:pt x="79773" y="627893"/>
                  </a:cubicBezTo>
                  <a:cubicBezTo>
                    <a:pt x="86155" y="633037"/>
                    <a:pt x="94823" y="640085"/>
                    <a:pt x="92156" y="650563"/>
                  </a:cubicBezTo>
                  <a:cubicBezTo>
                    <a:pt x="90822" y="655801"/>
                    <a:pt x="88536" y="659897"/>
                    <a:pt x="86441" y="663802"/>
                  </a:cubicBezTo>
                  <a:cubicBezTo>
                    <a:pt x="83488" y="669136"/>
                    <a:pt x="81012" y="673804"/>
                    <a:pt x="80916" y="680376"/>
                  </a:cubicBezTo>
                  <a:lnTo>
                    <a:pt x="80821" y="686567"/>
                  </a:lnTo>
                  <a:cubicBezTo>
                    <a:pt x="80631" y="698759"/>
                    <a:pt x="80059" y="726572"/>
                    <a:pt x="80536" y="731144"/>
                  </a:cubicBezTo>
                  <a:cubicBezTo>
                    <a:pt x="90061" y="742860"/>
                    <a:pt x="89489" y="751432"/>
                    <a:pt x="87108" y="756481"/>
                  </a:cubicBezTo>
                  <a:cubicBezTo>
                    <a:pt x="83584" y="764101"/>
                    <a:pt x="74344" y="768387"/>
                    <a:pt x="67391" y="768482"/>
                  </a:cubicBezTo>
                  <a:cubicBezTo>
                    <a:pt x="58628" y="768577"/>
                    <a:pt x="54818" y="778388"/>
                    <a:pt x="53008" y="783055"/>
                  </a:cubicBezTo>
                  <a:cubicBezTo>
                    <a:pt x="50627" y="789151"/>
                    <a:pt x="49293" y="797057"/>
                    <a:pt x="55961" y="801153"/>
                  </a:cubicBezTo>
                  <a:cubicBezTo>
                    <a:pt x="65581" y="806963"/>
                    <a:pt x="65581" y="809059"/>
                    <a:pt x="65962" y="822203"/>
                  </a:cubicBezTo>
                  <a:lnTo>
                    <a:pt x="66057" y="824013"/>
                  </a:lnTo>
                  <a:cubicBezTo>
                    <a:pt x="66343" y="834300"/>
                    <a:pt x="86631" y="839443"/>
                    <a:pt x="94442" y="840491"/>
                  </a:cubicBezTo>
                  <a:cubicBezTo>
                    <a:pt x="95680" y="840682"/>
                    <a:pt x="96537" y="841729"/>
                    <a:pt x="96537" y="842968"/>
                  </a:cubicBezTo>
                  <a:cubicBezTo>
                    <a:pt x="96537" y="846682"/>
                    <a:pt x="95299" y="1202346"/>
                    <a:pt x="96061" y="1235874"/>
                  </a:cubicBezTo>
                  <a:lnTo>
                    <a:pt x="881683" y="1224730"/>
                  </a:lnTo>
                  <a:cubicBezTo>
                    <a:pt x="881683" y="1213014"/>
                    <a:pt x="881683" y="1160531"/>
                    <a:pt x="881588" y="1153768"/>
                  </a:cubicBezTo>
                  <a:cubicBezTo>
                    <a:pt x="881492" y="1148625"/>
                    <a:pt x="872539" y="1146148"/>
                    <a:pt x="869586" y="1145291"/>
                  </a:cubicBezTo>
                  <a:lnTo>
                    <a:pt x="868634" y="1145005"/>
                  </a:lnTo>
                  <a:cubicBezTo>
                    <a:pt x="865491" y="1144053"/>
                    <a:pt x="853013" y="1133861"/>
                    <a:pt x="851203" y="1128908"/>
                  </a:cubicBezTo>
                  <a:cubicBezTo>
                    <a:pt x="849679" y="1125574"/>
                    <a:pt x="826628" y="1104715"/>
                    <a:pt x="821485" y="1100524"/>
                  </a:cubicBezTo>
                  <a:cubicBezTo>
                    <a:pt x="820437" y="1099666"/>
                    <a:pt x="816342" y="1097285"/>
                    <a:pt x="812055" y="1094713"/>
                  </a:cubicBezTo>
                  <a:cubicBezTo>
                    <a:pt x="803483" y="1089665"/>
                    <a:pt x="792815" y="1083474"/>
                    <a:pt x="787862" y="1078997"/>
                  </a:cubicBezTo>
                  <a:cubicBezTo>
                    <a:pt x="781385" y="1073187"/>
                    <a:pt x="782909" y="1066424"/>
                    <a:pt x="784337" y="1060328"/>
                  </a:cubicBezTo>
                  <a:cubicBezTo>
                    <a:pt x="784909" y="1058042"/>
                    <a:pt x="785386" y="1055661"/>
                    <a:pt x="785576" y="1053375"/>
                  </a:cubicBezTo>
                  <a:cubicBezTo>
                    <a:pt x="785862" y="1048898"/>
                    <a:pt x="781861" y="1046898"/>
                    <a:pt x="775670" y="1044136"/>
                  </a:cubicBezTo>
                  <a:cubicBezTo>
                    <a:pt x="773575" y="1043278"/>
                    <a:pt x="771574" y="1042421"/>
                    <a:pt x="770050" y="1041373"/>
                  </a:cubicBezTo>
                  <a:cubicBezTo>
                    <a:pt x="767764" y="1039849"/>
                    <a:pt x="763097" y="1039754"/>
                    <a:pt x="757667" y="1039564"/>
                  </a:cubicBezTo>
                  <a:cubicBezTo>
                    <a:pt x="752143" y="1039373"/>
                    <a:pt x="745857" y="1039087"/>
                    <a:pt x="739570" y="1037468"/>
                  </a:cubicBezTo>
                  <a:cubicBezTo>
                    <a:pt x="730140" y="1034992"/>
                    <a:pt x="726140" y="1029562"/>
                    <a:pt x="722330" y="1024324"/>
                  </a:cubicBezTo>
                  <a:cubicBezTo>
                    <a:pt x="720710" y="1022038"/>
                    <a:pt x="718996" y="1019752"/>
                    <a:pt x="716901" y="1017656"/>
                  </a:cubicBezTo>
                  <a:cubicBezTo>
                    <a:pt x="710138" y="1011084"/>
                    <a:pt x="697660" y="1007083"/>
                    <a:pt x="692135" y="1006988"/>
                  </a:cubicBezTo>
                  <a:cubicBezTo>
                    <a:pt x="687183" y="1006893"/>
                    <a:pt x="666895" y="1004988"/>
                    <a:pt x="659751" y="997463"/>
                  </a:cubicBezTo>
                  <a:cubicBezTo>
                    <a:pt x="654226" y="991653"/>
                    <a:pt x="649940" y="987652"/>
                    <a:pt x="638033" y="981271"/>
                  </a:cubicBezTo>
                  <a:cubicBezTo>
                    <a:pt x="625556" y="974603"/>
                    <a:pt x="627937" y="966221"/>
                    <a:pt x="629271" y="961649"/>
                  </a:cubicBezTo>
                  <a:lnTo>
                    <a:pt x="629651" y="960316"/>
                  </a:lnTo>
                  <a:cubicBezTo>
                    <a:pt x="630604" y="956601"/>
                    <a:pt x="632890" y="953553"/>
                    <a:pt x="636319" y="948981"/>
                  </a:cubicBezTo>
                  <a:cubicBezTo>
                    <a:pt x="637557" y="947266"/>
                    <a:pt x="638986" y="945361"/>
                    <a:pt x="640701" y="942980"/>
                  </a:cubicBezTo>
                  <a:cubicBezTo>
                    <a:pt x="645749" y="935836"/>
                    <a:pt x="642891" y="932026"/>
                    <a:pt x="640701" y="929264"/>
                  </a:cubicBezTo>
                  <a:cubicBezTo>
                    <a:pt x="637748" y="925359"/>
                    <a:pt x="639272" y="918882"/>
                    <a:pt x="641177" y="913072"/>
                  </a:cubicBezTo>
                  <a:cubicBezTo>
                    <a:pt x="641558" y="911738"/>
                    <a:pt x="642320" y="910024"/>
                    <a:pt x="643082" y="907928"/>
                  </a:cubicBezTo>
                  <a:cubicBezTo>
                    <a:pt x="644892" y="903261"/>
                    <a:pt x="647463" y="896879"/>
                    <a:pt x="647940" y="892879"/>
                  </a:cubicBezTo>
                  <a:cubicBezTo>
                    <a:pt x="648321" y="889354"/>
                    <a:pt x="646796" y="886402"/>
                    <a:pt x="645082" y="883354"/>
                  </a:cubicBezTo>
                  <a:cubicBezTo>
                    <a:pt x="644320" y="882020"/>
                    <a:pt x="643654" y="880687"/>
                    <a:pt x="643082" y="879353"/>
                  </a:cubicBezTo>
                  <a:cubicBezTo>
                    <a:pt x="641558" y="875543"/>
                    <a:pt x="641462" y="868399"/>
                    <a:pt x="641462" y="860875"/>
                  </a:cubicBezTo>
                  <a:cubicBezTo>
                    <a:pt x="641462" y="858112"/>
                    <a:pt x="641462" y="855350"/>
                    <a:pt x="641368" y="852683"/>
                  </a:cubicBezTo>
                  <a:cubicBezTo>
                    <a:pt x="641082" y="844301"/>
                    <a:pt x="647178" y="838491"/>
                    <a:pt x="651178" y="834586"/>
                  </a:cubicBezTo>
                  <a:cubicBezTo>
                    <a:pt x="652226" y="833633"/>
                    <a:pt x="653083" y="832776"/>
                    <a:pt x="653655" y="832014"/>
                  </a:cubicBezTo>
                  <a:cubicBezTo>
                    <a:pt x="655178" y="830109"/>
                    <a:pt x="656417" y="826870"/>
                    <a:pt x="655941" y="824584"/>
                  </a:cubicBezTo>
                  <a:cubicBezTo>
                    <a:pt x="655655" y="823346"/>
                    <a:pt x="654988" y="822489"/>
                    <a:pt x="653750" y="821822"/>
                  </a:cubicBezTo>
                  <a:cubicBezTo>
                    <a:pt x="646702" y="818203"/>
                    <a:pt x="644415" y="812869"/>
                    <a:pt x="641939" y="805630"/>
                  </a:cubicBezTo>
                  <a:cubicBezTo>
                    <a:pt x="639367" y="798295"/>
                    <a:pt x="636986" y="796581"/>
                    <a:pt x="633081" y="796009"/>
                  </a:cubicBezTo>
                  <a:cubicBezTo>
                    <a:pt x="626889" y="794962"/>
                    <a:pt x="623365" y="792961"/>
                    <a:pt x="617650" y="782960"/>
                  </a:cubicBezTo>
                  <a:cubicBezTo>
                    <a:pt x="610697" y="770673"/>
                    <a:pt x="624222" y="753623"/>
                    <a:pt x="624317" y="753433"/>
                  </a:cubicBezTo>
                  <a:cubicBezTo>
                    <a:pt x="624889" y="752766"/>
                    <a:pt x="625556" y="752194"/>
                    <a:pt x="626603" y="751337"/>
                  </a:cubicBezTo>
                  <a:cubicBezTo>
                    <a:pt x="630700" y="748099"/>
                    <a:pt x="639176" y="741336"/>
                    <a:pt x="645939" y="721333"/>
                  </a:cubicBezTo>
                  <a:cubicBezTo>
                    <a:pt x="654988" y="694663"/>
                    <a:pt x="664418" y="692758"/>
                    <a:pt x="675277" y="690472"/>
                  </a:cubicBezTo>
                  <a:cubicBezTo>
                    <a:pt x="683849" y="688758"/>
                    <a:pt x="693660" y="681424"/>
                    <a:pt x="695660" y="679042"/>
                  </a:cubicBezTo>
                  <a:cubicBezTo>
                    <a:pt x="695088" y="675709"/>
                    <a:pt x="695279" y="665993"/>
                    <a:pt x="695946" y="633227"/>
                  </a:cubicBezTo>
                  <a:cubicBezTo>
                    <a:pt x="696517" y="606271"/>
                    <a:pt x="697375" y="565504"/>
                    <a:pt x="696136" y="561599"/>
                  </a:cubicBezTo>
                  <a:cubicBezTo>
                    <a:pt x="693660" y="555408"/>
                    <a:pt x="700517" y="552074"/>
                    <a:pt x="707090" y="548836"/>
                  </a:cubicBezTo>
                  <a:cubicBezTo>
                    <a:pt x="710709" y="547026"/>
                    <a:pt x="714424" y="545216"/>
                    <a:pt x="717091" y="542930"/>
                  </a:cubicBezTo>
                  <a:cubicBezTo>
                    <a:pt x="722996" y="537882"/>
                    <a:pt x="726235" y="530167"/>
                    <a:pt x="727187" y="527690"/>
                  </a:cubicBezTo>
                  <a:cubicBezTo>
                    <a:pt x="727187" y="527690"/>
                    <a:pt x="727187" y="527595"/>
                    <a:pt x="727093" y="527595"/>
                  </a:cubicBezTo>
                  <a:cubicBezTo>
                    <a:pt x="724997" y="521499"/>
                    <a:pt x="728712" y="514546"/>
                    <a:pt x="738237" y="507021"/>
                  </a:cubicBezTo>
                  <a:cubicBezTo>
                    <a:pt x="742999" y="503211"/>
                    <a:pt x="749857" y="498067"/>
                    <a:pt x="758144" y="491876"/>
                  </a:cubicBezTo>
                  <a:cubicBezTo>
                    <a:pt x="793386" y="465397"/>
                    <a:pt x="852346" y="421010"/>
                    <a:pt x="880350" y="383291"/>
                  </a:cubicBezTo>
                  <a:cubicBezTo>
                    <a:pt x="915116" y="336523"/>
                    <a:pt x="923307" y="325379"/>
                    <a:pt x="1033131" y="285946"/>
                  </a:cubicBezTo>
                  <a:cubicBezTo>
                    <a:pt x="1047990" y="277564"/>
                    <a:pt x="1073040" y="262228"/>
                    <a:pt x="1075707" y="257847"/>
                  </a:cubicBezTo>
                  <a:cubicBezTo>
                    <a:pt x="1075898" y="257466"/>
                    <a:pt x="1076279" y="257180"/>
                    <a:pt x="1076565" y="256990"/>
                  </a:cubicBezTo>
                  <a:lnTo>
                    <a:pt x="1088280" y="250227"/>
                  </a:lnTo>
                  <a:cubicBezTo>
                    <a:pt x="1072183" y="253846"/>
                    <a:pt x="1049038" y="257180"/>
                    <a:pt x="1043513" y="250227"/>
                  </a:cubicBezTo>
                  <a:close/>
                </a:path>
              </a:pathLst>
            </a:custGeom>
            <a:solidFill>
              <a:srgbClr val="002A8B"/>
            </a:solidFill>
            <a:ln w="9525" cap="rnd" cmpd="sng">
              <a:solidFill>
                <a:srgbClr val="3170FE"/>
              </a:solidFill>
              <a:prstDash val="solid"/>
              <a:round/>
              <a:headEnd type="none" w="sm" len="sm"/>
              <a:tailEnd type="none" w="sm" len="sm"/>
            </a:ln>
          </p:spPr>
          <p:txBody>
            <a:bodyPr spcFirstLastPara="1" wrap="square" lIns="57150" tIns="28575" rIns="57150" bIns="285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grpSp>
      <p:grpSp>
        <p:nvGrpSpPr>
          <p:cNvPr id="113" name="Google Shape;113;p14"/>
          <p:cNvGrpSpPr/>
          <p:nvPr/>
        </p:nvGrpSpPr>
        <p:grpSpPr>
          <a:xfrm>
            <a:off x="2063914" y="4247911"/>
            <a:ext cx="545990" cy="355477"/>
            <a:chOff x="4225926" y="6802438"/>
            <a:chExt cx="1187450" cy="773112"/>
          </a:xfrm>
        </p:grpSpPr>
        <p:sp>
          <p:nvSpPr>
            <p:cNvPr id="114" name="Google Shape;114;p14"/>
            <p:cNvSpPr/>
            <p:nvPr/>
          </p:nvSpPr>
          <p:spPr>
            <a:xfrm>
              <a:off x="4643438" y="6927850"/>
              <a:ext cx="147638" cy="112712"/>
            </a:xfrm>
            <a:custGeom>
              <a:avLst/>
              <a:gdLst/>
              <a:ahLst/>
              <a:cxnLst/>
              <a:rect l="l" t="t" r="r" b="b"/>
              <a:pathLst>
                <a:path w="13" h="10" extrusionOk="0">
                  <a:moveTo>
                    <a:pt x="5" y="1"/>
                  </a:moveTo>
                  <a:cubicBezTo>
                    <a:pt x="5" y="1"/>
                    <a:pt x="7" y="0"/>
                    <a:pt x="8" y="1"/>
                  </a:cubicBezTo>
                  <a:cubicBezTo>
                    <a:pt x="8" y="1"/>
                    <a:pt x="11" y="7"/>
                    <a:pt x="12" y="8"/>
                  </a:cubicBezTo>
                  <a:cubicBezTo>
                    <a:pt x="12" y="8"/>
                    <a:pt x="13" y="9"/>
                    <a:pt x="12" y="9"/>
                  </a:cubicBezTo>
                  <a:cubicBezTo>
                    <a:pt x="12" y="9"/>
                    <a:pt x="9" y="10"/>
                    <a:pt x="8" y="9"/>
                  </a:cubicBezTo>
                  <a:cubicBezTo>
                    <a:pt x="8" y="9"/>
                    <a:pt x="8" y="8"/>
                    <a:pt x="7" y="8"/>
                  </a:cubicBezTo>
                  <a:cubicBezTo>
                    <a:pt x="7" y="8"/>
                    <a:pt x="6" y="8"/>
                    <a:pt x="6" y="9"/>
                  </a:cubicBezTo>
                  <a:cubicBezTo>
                    <a:pt x="6" y="9"/>
                    <a:pt x="6" y="9"/>
                    <a:pt x="5" y="9"/>
                  </a:cubicBezTo>
                  <a:cubicBezTo>
                    <a:pt x="5" y="9"/>
                    <a:pt x="4" y="9"/>
                    <a:pt x="4" y="8"/>
                  </a:cubicBezTo>
                  <a:cubicBezTo>
                    <a:pt x="4" y="8"/>
                    <a:pt x="3" y="5"/>
                    <a:pt x="2" y="5"/>
                  </a:cubicBezTo>
                  <a:cubicBezTo>
                    <a:pt x="2" y="5"/>
                    <a:pt x="0" y="3"/>
                    <a:pt x="2" y="3"/>
                  </a:cubicBezTo>
                  <a:cubicBezTo>
                    <a:pt x="2" y="3"/>
                    <a:pt x="5" y="1"/>
                    <a:pt x="5" y="1"/>
                  </a:cubicBezTo>
                  <a:close/>
                </a:path>
              </a:pathLst>
            </a:custGeom>
            <a:solidFill>
              <a:schemeClr val="accent3"/>
            </a:solidFill>
            <a:ln w="12700" cap="flat" cmpd="sng">
              <a:solidFill>
                <a:srgbClr val="3170FE"/>
              </a:solidFill>
              <a:prstDash val="solid"/>
              <a:round/>
              <a:headEnd type="none" w="sm" len="sm"/>
              <a:tailEnd type="none" w="sm" len="sm"/>
            </a:ln>
          </p:spPr>
          <p:txBody>
            <a:bodyPr spcFirstLastPara="1" wrap="square" lIns="57150" tIns="28575" rIns="57150" bIns="285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15" name="Google Shape;115;p14"/>
            <p:cNvSpPr/>
            <p:nvPr/>
          </p:nvSpPr>
          <p:spPr>
            <a:xfrm>
              <a:off x="4327526" y="6802438"/>
              <a:ext cx="112713" cy="101600"/>
            </a:xfrm>
            <a:custGeom>
              <a:avLst/>
              <a:gdLst/>
              <a:ahLst/>
              <a:cxnLst/>
              <a:rect l="l" t="t" r="r" b="b"/>
              <a:pathLst>
                <a:path w="10" h="9" extrusionOk="0">
                  <a:moveTo>
                    <a:pt x="3" y="2"/>
                  </a:moveTo>
                  <a:cubicBezTo>
                    <a:pt x="3" y="2"/>
                    <a:pt x="6" y="0"/>
                    <a:pt x="8" y="1"/>
                  </a:cubicBezTo>
                  <a:cubicBezTo>
                    <a:pt x="8" y="1"/>
                    <a:pt x="10" y="2"/>
                    <a:pt x="10" y="4"/>
                  </a:cubicBezTo>
                  <a:cubicBezTo>
                    <a:pt x="10" y="4"/>
                    <a:pt x="9" y="6"/>
                    <a:pt x="8" y="7"/>
                  </a:cubicBezTo>
                  <a:cubicBezTo>
                    <a:pt x="8" y="7"/>
                    <a:pt x="8" y="9"/>
                    <a:pt x="6" y="8"/>
                  </a:cubicBezTo>
                  <a:cubicBezTo>
                    <a:pt x="6" y="8"/>
                    <a:pt x="3" y="6"/>
                    <a:pt x="2" y="6"/>
                  </a:cubicBezTo>
                  <a:cubicBezTo>
                    <a:pt x="2" y="6"/>
                    <a:pt x="0" y="5"/>
                    <a:pt x="1" y="4"/>
                  </a:cubicBezTo>
                  <a:cubicBezTo>
                    <a:pt x="1" y="4"/>
                    <a:pt x="2" y="3"/>
                    <a:pt x="3" y="2"/>
                  </a:cubicBezTo>
                  <a:close/>
                </a:path>
              </a:pathLst>
            </a:custGeom>
            <a:solidFill>
              <a:schemeClr val="accent3"/>
            </a:solidFill>
            <a:ln w="12700" cap="flat" cmpd="sng">
              <a:solidFill>
                <a:srgbClr val="3170FE"/>
              </a:solidFill>
              <a:prstDash val="solid"/>
              <a:round/>
              <a:headEnd type="none" w="sm" len="sm"/>
              <a:tailEnd type="none" w="sm" len="sm"/>
            </a:ln>
          </p:spPr>
          <p:txBody>
            <a:bodyPr spcFirstLastPara="1" wrap="square" lIns="57150" tIns="28575" rIns="57150" bIns="285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16" name="Google Shape;116;p14"/>
            <p:cNvSpPr/>
            <p:nvPr/>
          </p:nvSpPr>
          <p:spPr>
            <a:xfrm>
              <a:off x="4225926" y="6859588"/>
              <a:ext cx="55563" cy="55562"/>
            </a:xfrm>
            <a:custGeom>
              <a:avLst/>
              <a:gdLst/>
              <a:ahLst/>
              <a:cxnLst/>
              <a:rect l="l" t="t" r="r" b="b"/>
              <a:pathLst>
                <a:path w="5" h="5" extrusionOk="0">
                  <a:moveTo>
                    <a:pt x="2" y="1"/>
                  </a:moveTo>
                  <a:cubicBezTo>
                    <a:pt x="2" y="1"/>
                    <a:pt x="4" y="0"/>
                    <a:pt x="4" y="1"/>
                  </a:cubicBezTo>
                  <a:cubicBezTo>
                    <a:pt x="4" y="1"/>
                    <a:pt x="5" y="1"/>
                    <a:pt x="4" y="2"/>
                  </a:cubicBezTo>
                  <a:cubicBezTo>
                    <a:pt x="4" y="2"/>
                    <a:pt x="2" y="5"/>
                    <a:pt x="1" y="5"/>
                  </a:cubicBezTo>
                  <a:cubicBezTo>
                    <a:pt x="1" y="5"/>
                    <a:pt x="0" y="4"/>
                    <a:pt x="1" y="3"/>
                  </a:cubicBezTo>
                  <a:lnTo>
                    <a:pt x="2" y="1"/>
                  </a:lnTo>
                  <a:close/>
                </a:path>
              </a:pathLst>
            </a:custGeom>
            <a:solidFill>
              <a:schemeClr val="accent3"/>
            </a:solidFill>
            <a:ln w="12700" cap="flat" cmpd="sng">
              <a:solidFill>
                <a:srgbClr val="3170FE"/>
              </a:solidFill>
              <a:prstDash val="solid"/>
              <a:round/>
              <a:headEnd type="none" w="sm" len="sm"/>
              <a:tailEnd type="none" w="sm" len="sm"/>
            </a:ln>
          </p:spPr>
          <p:txBody>
            <a:bodyPr spcFirstLastPara="1" wrap="square" lIns="57150" tIns="28575" rIns="57150" bIns="285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17" name="Google Shape;117;p14"/>
            <p:cNvSpPr/>
            <p:nvPr/>
          </p:nvSpPr>
          <p:spPr>
            <a:xfrm>
              <a:off x="4983163" y="7075488"/>
              <a:ext cx="180975" cy="112712"/>
            </a:xfrm>
            <a:custGeom>
              <a:avLst/>
              <a:gdLst/>
              <a:ahLst/>
              <a:cxnLst/>
              <a:rect l="l" t="t" r="r" b="b"/>
              <a:pathLst>
                <a:path w="16" h="10" extrusionOk="0">
                  <a:moveTo>
                    <a:pt x="2" y="1"/>
                  </a:moveTo>
                  <a:cubicBezTo>
                    <a:pt x="2" y="1"/>
                    <a:pt x="0" y="3"/>
                    <a:pt x="2" y="5"/>
                  </a:cubicBezTo>
                  <a:cubicBezTo>
                    <a:pt x="2" y="5"/>
                    <a:pt x="5" y="8"/>
                    <a:pt x="6" y="9"/>
                  </a:cubicBezTo>
                  <a:cubicBezTo>
                    <a:pt x="6" y="9"/>
                    <a:pt x="6" y="10"/>
                    <a:pt x="8" y="10"/>
                  </a:cubicBezTo>
                  <a:cubicBezTo>
                    <a:pt x="8" y="10"/>
                    <a:pt x="13" y="10"/>
                    <a:pt x="15" y="7"/>
                  </a:cubicBezTo>
                  <a:cubicBezTo>
                    <a:pt x="15" y="7"/>
                    <a:pt x="16" y="5"/>
                    <a:pt x="13" y="5"/>
                  </a:cubicBezTo>
                  <a:cubicBezTo>
                    <a:pt x="13" y="5"/>
                    <a:pt x="11" y="5"/>
                    <a:pt x="11" y="4"/>
                  </a:cubicBezTo>
                  <a:cubicBezTo>
                    <a:pt x="11" y="4"/>
                    <a:pt x="10" y="3"/>
                    <a:pt x="8" y="3"/>
                  </a:cubicBezTo>
                  <a:cubicBezTo>
                    <a:pt x="8" y="3"/>
                    <a:pt x="6" y="3"/>
                    <a:pt x="5" y="2"/>
                  </a:cubicBezTo>
                  <a:cubicBezTo>
                    <a:pt x="5" y="2"/>
                    <a:pt x="3" y="0"/>
                    <a:pt x="2" y="1"/>
                  </a:cubicBezTo>
                  <a:close/>
                </a:path>
              </a:pathLst>
            </a:custGeom>
            <a:solidFill>
              <a:schemeClr val="accent3"/>
            </a:solidFill>
            <a:ln w="12700" cap="flat" cmpd="sng">
              <a:solidFill>
                <a:srgbClr val="3170FE"/>
              </a:solidFill>
              <a:prstDash val="solid"/>
              <a:round/>
              <a:headEnd type="none" w="sm" len="sm"/>
              <a:tailEnd type="none" w="sm" len="sm"/>
            </a:ln>
          </p:spPr>
          <p:txBody>
            <a:bodyPr spcFirstLastPara="1" wrap="square" lIns="57150" tIns="28575" rIns="57150" bIns="285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18" name="Google Shape;118;p14"/>
            <p:cNvSpPr/>
            <p:nvPr/>
          </p:nvSpPr>
          <p:spPr>
            <a:xfrm>
              <a:off x="4870451" y="7040563"/>
              <a:ext cx="136525" cy="46037"/>
            </a:xfrm>
            <a:custGeom>
              <a:avLst/>
              <a:gdLst/>
              <a:ahLst/>
              <a:cxnLst/>
              <a:rect l="l" t="t" r="r" b="b"/>
              <a:pathLst>
                <a:path w="12" h="4" extrusionOk="0">
                  <a:moveTo>
                    <a:pt x="1" y="1"/>
                  </a:moveTo>
                  <a:cubicBezTo>
                    <a:pt x="1" y="1"/>
                    <a:pt x="3" y="0"/>
                    <a:pt x="4" y="1"/>
                  </a:cubicBezTo>
                  <a:cubicBezTo>
                    <a:pt x="4" y="1"/>
                    <a:pt x="5" y="2"/>
                    <a:pt x="6" y="1"/>
                  </a:cubicBezTo>
                  <a:cubicBezTo>
                    <a:pt x="6" y="1"/>
                    <a:pt x="7" y="1"/>
                    <a:pt x="8" y="1"/>
                  </a:cubicBezTo>
                  <a:cubicBezTo>
                    <a:pt x="8" y="1"/>
                    <a:pt x="9" y="1"/>
                    <a:pt x="10" y="1"/>
                  </a:cubicBezTo>
                  <a:cubicBezTo>
                    <a:pt x="10" y="1"/>
                    <a:pt x="12" y="1"/>
                    <a:pt x="11" y="2"/>
                  </a:cubicBezTo>
                  <a:cubicBezTo>
                    <a:pt x="11" y="2"/>
                    <a:pt x="11" y="4"/>
                    <a:pt x="8" y="4"/>
                  </a:cubicBezTo>
                  <a:cubicBezTo>
                    <a:pt x="8" y="4"/>
                    <a:pt x="5" y="4"/>
                    <a:pt x="4" y="4"/>
                  </a:cubicBezTo>
                  <a:cubicBezTo>
                    <a:pt x="4" y="4"/>
                    <a:pt x="3" y="3"/>
                    <a:pt x="2" y="3"/>
                  </a:cubicBezTo>
                  <a:cubicBezTo>
                    <a:pt x="2" y="3"/>
                    <a:pt x="0" y="3"/>
                    <a:pt x="0" y="2"/>
                  </a:cubicBezTo>
                  <a:cubicBezTo>
                    <a:pt x="0" y="2"/>
                    <a:pt x="0" y="1"/>
                    <a:pt x="1" y="1"/>
                  </a:cubicBezTo>
                  <a:close/>
                </a:path>
              </a:pathLst>
            </a:custGeom>
            <a:solidFill>
              <a:schemeClr val="accent3"/>
            </a:solidFill>
            <a:ln w="12700" cap="flat" cmpd="sng">
              <a:solidFill>
                <a:srgbClr val="3170FE"/>
              </a:solidFill>
              <a:prstDash val="solid"/>
              <a:round/>
              <a:headEnd type="none" w="sm" len="sm"/>
              <a:tailEnd type="none" w="sm" len="sm"/>
            </a:ln>
          </p:spPr>
          <p:txBody>
            <a:bodyPr spcFirstLastPara="1" wrap="square" lIns="57150" tIns="28575" rIns="57150" bIns="285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19" name="Google Shape;119;p14"/>
            <p:cNvSpPr/>
            <p:nvPr/>
          </p:nvSpPr>
          <p:spPr>
            <a:xfrm>
              <a:off x="4916488" y="7108825"/>
              <a:ext cx="66675" cy="57150"/>
            </a:xfrm>
            <a:custGeom>
              <a:avLst/>
              <a:gdLst/>
              <a:ahLst/>
              <a:cxnLst/>
              <a:rect l="l" t="t" r="r" b="b"/>
              <a:pathLst>
                <a:path w="6" h="5" extrusionOk="0">
                  <a:moveTo>
                    <a:pt x="3" y="0"/>
                  </a:moveTo>
                  <a:cubicBezTo>
                    <a:pt x="3" y="0"/>
                    <a:pt x="5" y="0"/>
                    <a:pt x="5" y="0"/>
                  </a:cubicBezTo>
                  <a:cubicBezTo>
                    <a:pt x="5" y="0"/>
                    <a:pt x="5" y="1"/>
                    <a:pt x="6" y="1"/>
                  </a:cubicBezTo>
                  <a:cubicBezTo>
                    <a:pt x="6" y="1"/>
                    <a:pt x="6" y="2"/>
                    <a:pt x="5" y="3"/>
                  </a:cubicBezTo>
                  <a:cubicBezTo>
                    <a:pt x="5" y="3"/>
                    <a:pt x="3" y="5"/>
                    <a:pt x="3" y="3"/>
                  </a:cubicBezTo>
                  <a:cubicBezTo>
                    <a:pt x="3" y="3"/>
                    <a:pt x="2" y="2"/>
                    <a:pt x="2" y="1"/>
                  </a:cubicBezTo>
                  <a:cubicBezTo>
                    <a:pt x="2" y="1"/>
                    <a:pt x="0" y="0"/>
                    <a:pt x="2" y="0"/>
                  </a:cubicBezTo>
                  <a:cubicBezTo>
                    <a:pt x="2" y="0"/>
                    <a:pt x="2" y="0"/>
                    <a:pt x="3" y="0"/>
                  </a:cubicBezTo>
                  <a:close/>
                </a:path>
              </a:pathLst>
            </a:custGeom>
            <a:solidFill>
              <a:schemeClr val="accent3"/>
            </a:solidFill>
            <a:ln w="12700" cap="flat" cmpd="sng">
              <a:solidFill>
                <a:srgbClr val="3170FE"/>
              </a:solidFill>
              <a:prstDash val="solid"/>
              <a:round/>
              <a:headEnd type="none" w="sm" len="sm"/>
              <a:tailEnd type="none" w="sm" len="sm"/>
            </a:ln>
          </p:spPr>
          <p:txBody>
            <a:bodyPr spcFirstLastPara="1" wrap="square" lIns="57150" tIns="28575" rIns="57150" bIns="285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20" name="Google Shape;120;p14"/>
            <p:cNvSpPr/>
            <p:nvPr/>
          </p:nvSpPr>
          <p:spPr>
            <a:xfrm>
              <a:off x="5130801" y="7256463"/>
              <a:ext cx="282575" cy="319087"/>
            </a:xfrm>
            <a:custGeom>
              <a:avLst/>
              <a:gdLst/>
              <a:ahLst/>
              <a:cxnLst/>
              <a:rect l="l" t="t" r="r" b="b"/>
              <a:pathLst>
                <a:path w="25" h="28" extrusionOk="0">
                  <a:moveTo>
                    <a:pt x="3" y="2"/>
                  </a:moveTo>
                  <a:cubicBezTo>
                    <a:pt x="3" y="2"/>
                    <a:pt x="3" y="0"/>
                    <a:pt x="6" y="0"/>
                  </a:cubicBezTo>
                  <a:cubicBezTo>
                    <a:pt x="6" y="0"/>
                    <a:pt x="9" y="2"/>
                    <a:pt x="10" y="3"/>
                  </a:cubicBezTo>
                  <a:cubicBezTo>
                    <a:pt x="10" y="3"/>
                    <a:pt x="14" y="4"/>
                    <a:pt x="16" y="5"/>
                  </a:cubicBezTo>
                  <a:cubicBezTo>
                    <a:pt x="16" y="5"/>
                    <a:pt x="19" y="7"/>
                    <a:pt x="20" y="9"/>
                  </a:cubicBezTo>
                  <a:cubicBezTo>
                    <a:pt x="20" y="9"/>
                    <a:pt x="20" y="13"/>
                    <a:pt x="23" y="13"/>
                  </a:cubicBezTo>
                  <a:cubicBezTo>
                    <a:pt x="23" y="13"/>
                    <a:pt x="25" y="15"/>
                    <a:pt x="24" y="16"/>
                  </a:cubicBezTo>
                  <a:cubicBezTo>
                    <a:pt x="24" y="16"/>
                    <a:pt x="24" y="17"/>
                    <a:pt x="23" y="17"/>
                  </a:cubicBezTo>
                  <a:cubicBezTo>
                    <a:pt x="23" y="17"/>
                    <a:pt x="21" y="18"/>
                    <a:pt x="21" y="19"/>
                  </a:cubicBezTo>
                  <a:cubicBezTo>
                    <a:pt x="21" y="19"/>
                    <a:pt x="20" y="20"/>
                    <a:pt x="18" y="20"/>
                  </a:cubicBezTo>
                  <a:cubicBezTo>
                    <a:pt x="18" y="20"/>
                    <a:pt x="16" y="19"/>
                    <a:pt x="14" y="21"/>
                  </a:cubicBezTo>
                  <a:cubicBezTo>
                    <a:pt x="14" y="21"/>
                    <a:pt x="11" y="23"/>
                    <a:pt x="10" y="25"/>
                  </a:cubicBezTo>
                  <a:cubicBezTo>
                    <a:pt x="10" y="25"/>
                    <a:pt x="10" y="26"/>
                    <a:pt x="9" y="27"/>
                  </a:cubicBezTo>
                  <a:cubicBezTo>
                    <a:pt x="9" y="27"/>
                    <a:pt x="8" y="28"/>
                    <a:pt x="7" y="27"/>
                  </a:cubicBezTo>
                  <a:cubicBezTo>
                    <a:pt x="7" y="27"/>
                    <a:pt x="5" y="25"/>
                    <a:pt x="4" y="25"/>
                  </a:cubicBezTo>
                  <a:cubicBezTo>
                    <a:pt x="4" y="25"/>
                    <a:pt x="3" y="25"/>
                    <a:pt x="3" y="21"/>
                  </a:cubicBezTo>
                  <a:cubicBezTo>
                    <a:pt x="3" y="21"/>
                    <a:pt x="3" y="18"/>
                    <a:pt x="3" y="17"/>
                  </a:cubicBezTo>
                  <a:cubicBezTo>
                    <a:pt x="3" y="17"/>
                    <a:pt x="2" y="16"/>
                    <a:pt x="2" y="14"/>
                  </a:cubicBezTo>
                  <a:cubicBezTo>
                    <a:pt x="2" y="14"/>
                    <a:pt x="2" y="13"/>
                    <a:pt x="2" y="12"/>
                  </a:cubicBezTo>
                  <a:cubicBezTo>
                    <a:pt x="2" y="12"/>
                    <a:pt x="1" y="11"/>
                    <a:pt x="1" y="11"/>
                  </a:cubicBezTo>
                  <a:cubicBezTo>
                    <a:pt x="1" y="11"/>
                    <a:pt x="0" y="10"/>
                    <a:pt x="2" y="9"/>
                  </a:cubicBezTo>
                  <a:cubicBezTo>
                    <a:pt x="2" y="9"/>
                    <a:pt x="5" y="6"/>
                    <a:pt x="5" y="5"/>
                  </a:cubicBezTo>
                  <a:cubicBezTo>
                    <a:pt x="5" y="5"/>
                    <a:pt x="5" y="5"/>
                    <a:pt x="5" y="4"/>
                  </a:cubicBezTo>
                  <a:cubicBezTo>
                    <a:pt x="5" y="4"/>
                    <a:pt x="4" y="3"/>
                    <a:pt x="3" y="2"/>
                  </a:cubicBezTo>
                  <a:close/>
                </a:path>
              </a:pathLst>
            </a:custGeom>
            <a:solidFill>
              <a:schemeClr val="accent3"/>
            </a:solidFill>
            <a:ln w="12700" cap="flat" cmpd="sng">
              <a:solidFill>
                <a:srgbClr val="3170FE"/>
              </a:solidFill>
              <a:prstDash val="solid"/>
              <a:round/>
              <a:headEnd type="none" w="sm" len="sm"/>
              <a:tailEnd type="none" w="sm" len="sm"/>
            </a:ln>
          </p:spPr>
          <p:txBody>
            <a:bodyPr spcFirstLastPara="1" wrap="square" lIns="57150" tIns="28575" rIns="57150" bIns="285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grpSp>
        <p:nvGrpSpPr>
          <p:cNvPr id="121" name="Google Shape;121;p14"/>
          <p:cNvGrpSpPr/>
          <p:nvPr/>
        </p:nvGrpSpPr>
        <p:grpSpPr>
          <a:xfrm>
            <a:off x="463808" y="3621862"/>
            <a:ext cx="1395593" cy="1072083"/>
            <a:chOff x="536576" y="6245226"/>
            <a:chExt cx="2116138" cy="1625599"/>
          </a:xfrm>
        </p:grpSpPr>
        <p:sp>
          <p:nvSpPr>
            <p:cNvPr id="122" name="Google Shape;122;p14"/>
            <p:cNvSpPr/>
            <p:nvPr/>
          </p:nvSpPr>
          <p:spPr>
            <a:xfrm>
              <a:off x="774701" y="6245226"/>
              <a:ext cx="1878013" cy="1625599"/>
            </a:xfrm>
            <a:custGeom>
              <a:avLst/>
              <a:gdLst/>
              <a:ahLst/>
              <a:cxnLst/>
              <a:rect l="l" t="t" r="r" b="b"/>
              <a:pathLst>
                <a:path w="166" h="143" extrusionOk="0">
                  <a:moveTo>
                    <a:pt x="114" y="19"/>
                  </a:moveTo>
                  <a:cubicBezTo>
                    <a:pt x="114" y="19"/>
                    <a:pt x="111" y="19"/>
                    <a:pt x="108" y="16"/>
                  </a:cubicBezTo>
                  <a:cubicBezTo>
                    <a:pt x="108" y="16"/>
                    <a:pt x="106" y="14"/>
                    <a:pt x="104" y="16"/>
                  </a:cubicBezTo>
                  <a:cubicBezTo>
                    <a:pt x="104" y="16"/>
                    <a:pt x="100" y="17"/>
                    <a:pt x="99" y="15"/>
                  </a:cubicBezTo>
                  <a:cubicBezTo>
                    <a:pt x="99" y="15"/>
                    <a:pt x="98" y="14"/>
                    <a:pt x="96" y="15"/>
                  </a:cubicBezTo>
                  <a:cubicBezTo>
                    <a:pt x="96" y="15"/>
                    <a:pt x="92" y="14"/>
                    <a:pt x="91" y="12"/>
                  </a:cubicBezTo>
                  <a:cubicBezTo>
                    <a:pt x="91" y="12"/>
                    <a:pt x="89" y="10"/>
                    <a:pt x="87" y="11"/>
                  </a:cubicBezTo>
                  <a:cubicBezTo>
                    <a:pt x="87" y="11"/>
                    <a:pt x="82" y="11"/>
                    <a:pt x="82" y="8"/>
                  </a:cubicBezTo>
                  <a:cubicBezTo>
                    <a:pt x="82" y="8"/>
                    <a:pt x="82" y="6"/>
                    <a:pt x="79" y="6"/>
                  </a:cubicBezTo>
                  <a:cubicBezTo>
                    <a:pt x="79" y="6"/>
                    <a:pt x="79" y="5"/>
                    <a:pt x="78" y="7"/>
                  </a:cubicBezTo>
                  <a:cubicBezTo>
                    <a:pt x="78" y="7"/>
                    <a:pt x="76" y="8"/>
                    <a:pt x="76" y="6"/>
                  </a:cubicBezTo>
                  <a:cubicBezTo>
                    <a:pt x="76" y="6"/>
                    <a:pt x="76" y="3"/>
                    <a:pt x="73" y="2"/>
                  </a:cubicBezTo>
                  <a:cubicBezTo>
                    <a:pt x="73" y="2"/>
                    <a:pt x="71" y="0"/>
                    <a:pt x="69" y="2"/>
                  </a:cubicBezTo>
                  <a:cubicBezTo>
                    <a:pt x="69" y="2"/>
                    <a:pt x="67" y="4"/>
                    <a:pt x="65" y="4"/>
                  </a:cubicBezTo>
                  <a:cubicBezTo>
                    <a:pt x="65" y="4"/>
                    <a:pt x="63" y="4"/>
                    <a:pt x="63" y="3"/>
                  </a:cubicBezTo>
                  <a:cubicBezTo>
                    <a:pt x="63" y="3"/>
                    <a:pt x="63" y="3"/>
                    <a:pt x="62" y="3"/>
                  </a:cubicBezTo>
                  <a:cubicBezTo>
                    <a:pt x="62" y="3"/>
                    <a:pt x="61" y="3"/>
                    <a:pt x="60" y="4"/>
                  </a:cubicBezTo>
                  <a:cubicBezTo>
                    <a:pt x="60" y="4"/>
                    <a:pt x="58" y="5"/>
                    <a:pt x="56" y="5"/>
                  </a:cubicBezTo>
                  <a:cubicBezTo>
                    <a:pt x="56" y="5"/>
                    <a:pt x="55" y="5"/>
                    <a:pt x="53" y="6"/>
                  </a:cubicBezTo>
                  <a:cubicBezTo>
                    <a:pt x="53" y="6"/>
                    <a:pt x="51" y="8"/>
                    <a:pt x="50" y="9"/>
                  </a:cubicBezTo>
                  <a:cubicBezTo>
                    <a:pt x="50" y="9"/>
                    <a:pt x="48" y="13"/>
                    <a:pt x="45" y="13"/>
                  </a:cubicBezTo>
                  <a:cubicBezTo>
                    <a:pt x="45" y="13"/>
                    <a:pt x="43" y="13"/>
                    <a:pt x="41" y="13"/>
                  </a:cubicBezTo>
                  <a:cubicBezTo>
                    <a:pt x="41" y="13"/>
                    <a:pt x="38" y="12"/>
                    <a:pt x="37" y="13"/>
                  </a:cubicBezTo>
                  <a:cubicBezTo>
                    <a:pt x="37" y="13"/>
                    <a:pt x="35" y="14"/>
                    <a:pt x="36" y="16"/>
                  </a:cubicBezTo>
                  <a:cubicBezTo>
                    <a:pt x="40" y="22"/>
                    <a:pt x="40" y="22"/>
                    <a:pt x="40" y="22"/>
                  </a:cubicBezTo>
                  <a:cubicBezTo>
                    <a:pt x="40" y="22"/>
                    <a:pt x="41" y="23"/>
                    <a:pt x="41" y="26"/>
                  </a:cubicBezTo>
                  <a:cubicBezTo>
                    <a:pt x="41" y="26"/>
                    <a:pt x="41" y="28"/>
                    <a:pt x="42" y="29"/>
                  </a:cubicBezTo>
                  <a:cubicBezTo>
                    <a:pt x="42" y="29"/>
                    <a:pt x="44" y="29"/>
                    <a:pt x="44" y="30"/>
                  </a:cubicBezTo>
                  <a:cubicBezTo>
                    <a:pt x="44" y="30"/>
                    <a:pt x="44" y="31"/>
                    <a:pt x="44" y="31"/>
                  </a:cubicBezTo>
                  <a:cubicBezTo>
                    <a:pt x="44" y="31"/>
                    <a:pt x="43" y="32"/>
                    <a:pt x="44" y="33"/>
                  </a:cubicBezTo>
                  <a:cubicBezTo>
                    <a:pt x="44" y="33"/>
                    <a:pt x="45" y="35"/>
                    <a:pt x="46" y="36"/>
                  </a:cubicBezTo>
                  <a:cubicBezTo>
                    <a:pt x="46" y="36"/>
                    <a:pt x="48" y="38"/>
                    <a:pt x="45" y="38"/>
                  </a:cubicBezTo>
                  <a:cubicBezTo>
                    <a:pt x="42" y="38"/>
                    <a:pt x="42" y="38"/>
                    <a:pt x="42" y="38"/>
                  </a:cubicBezTo>
                  <a:cubicBezTo>
                    <a:pt x="42" y="38"/>
                    <a:pt x="40" y="38"/>
                    <a:pt x="39" y="37"/>
                  </a:cubicBezTo>
                  <a:cubicBezTo>
                    <a:pt x="39" y="37"/>
                    <a:pt x="36" y="35"/>
                    <a:pt x="38" y="33"/>
                  </a:cubicBezTo>
                  <a:cubicBezTo>
                    <a:pt x="38" y="33"/>
                    <a:pt x="40" y="31"/>
                    <a:pt x="37" y="31"/>
                  </a:cubicBezTo>
                  <a:cubicBezTo>
                    <a:pt x="34" y="31"/>
                    <a:pt x="34" y="31"/>
                    <a:pt x="34" y="31"/>
                  </a:cubicBezTo>
                  <a:cubicBezTo>
                    <a:pt x="34" y="31"/>
                    <a:pt x="32" y="31"/>
                    <a:pt x="32" y="32"/>
                  </a:cubicBezTo>
                  <a:cubicBezTo>
                    <a:pt x="32" y="32"/>
                    <a:pt x="32" y="33"/>
                    <a:pt x="32" y="33"/>
                  </a:cubicBezTo>
                  <a:cubicBezTo>
                    <a:pt x="32" y="33"/>
                    <a:pt x="31" y="33"/>
                    <a:pt x="31" y="33"/>
                  </a:cubicBezTo>
                  <a:cubicBezTo>
                    <a:pt x="31" y="33"/>
                    <a:pt x="30" y="32"/>
                    <a:pt x="29" y="32"/>
                  </a:cubicBezTo>
                  <a:cubicBezTo>
                    <a:pt x="29" y="32"/>
                    <a:pt x="27" y="32"/>
                    <a:pt x="27" y="33"/>
                  </a:cubicBezTo>
                  <a:cubicBezTo>
                    <a:pt x="27" y="33"/>
                    <a:pt x="26" y="33"/>
                    <a:pt x="25" y="33"/>
                  </a:cubicBezTo>
                  <a:cubicBezTo>
                    <a:pt x="25" y="33"/>
                    <a:pt x="21" y="33"/>
                    <a:pt x="23" y="35"/>
                  </a:cubicBezTo>
                  <a:cubicBezTo>
                    <a:pt x="23" y="35"/>
                    <a:pt x="24" y="37"/>
                    <a:pt x="25" y="38"/>
                  </a:cubicBezTo>
                  <a:cubicBezTo>
                    <a:pt x="25" y="38"/>
                    <a:pt x="26" y="39"/>
                    <a:pt x="26" y="40"/>
                  </a:cubicBezTo>
                  <a:cubicBezTo>
                    <a:pt x="26" y="40"/>
                    <a:pt x="23" y="43"/>
                    <a:pt x="26" y="45"/>
                  </a:cubicBezTo>
                  <a:cubicBezTo>
                    <a:pt x="26" y="45"/>
                    <a:pt x="28" y="47"/>
                    <a:pt x="30" y="48"/>
                  </a:cubicBezTo>
                  <a:cubicBezTo>
                    <a:pt x="33" y="48"/>
                    <a:pt x="33" y="48"/>
                    <a:pt x="33" y="48"/>
                  </a:cubicBezTo>
                  <a:cubicBezTo>
                    <a:pt x="33" y="48"/>
                    <a:pt x="35" y="48"/>
                    <a:pt x="36" y="49"/>
                  </a:cubicBezTo>
                  <a:cubicBezTo>
                    <a:pt x="36" y="49"/>
                    <a:pt x="36" y="50"/>
                    <a:pt x="38" y="50"/>
                  </a:cubicBezTo>
                  <a:cubicBezTo>
                    <a:pt x="38" y="50"/>
                    <a:pt x="39" y="50"/>
                    <a:pt x="40" y="49"/>
                  </a:cubicBezTo>
                  <a:cubicBezTo>
                    <a:pt x="40" y="49"/>
                    <a:pt x="39" y="49"/>
                    <a:pt x="41" y="49"/>
                  </a:cubicBezTo>
                  <a:cubicBezTo>
                    <a:pt x="41" y="49"/>
                    <a:pt x="45" y="49"/>
                    <a:pt x="44" y="51"/>
                  </a:cubicBezTo>
                  <a:cubicBezTo>
                    <a:pt x="44" y="51"/>
                    <a:pt x="42" y="54"/>
                    <a:pt x="42" y="55"/>
                  </a:cubicBezTo>
                  <a:cubicBezTo>
                    <a:pt x="42" y="55"/>
                    <a:pt x="42" y="59"/>
                    <a:pt x="40" y="59"/>
                  </a:cubicBezTo>
                  <a:cubicBezTo>
                    <a:pt x="40" y="59"/>
                    <a:pt x="37" y="60"/>
                    <a:pt x="37" y="59"/>
                  </a:cubicBezTo>
                  <a:cubicBezTo>
                    <a:pt x="37" y="59"/>
                    <a:pt x="35" y="58"/>
                    <a:pt x="34" y="59"/>
                  </a:cubicBezTo>
                  <a:cubicBezTo>
                    <a:pt x="34" y="59"/>
                    <a:pt x="34" y="60"/>
                    <a:pt x="33" y="60"/>
                  </a:cubicBezTo>
                  <a:cubicBezTo>
                    <a:pt x="33" y="60"/>
                    <a:pt x="31" y="62"/>
                    <a:pt x="31" y="60"/>
                  </a:cubicBezTo>
                  <a:cubicBezTo>
                    <a:pt x="31" y="60"/>
                    <a:pt x="29" y="58"/>
                    <a:pt x="28" y="58"/>
                  </a:cubicBezTo>
                  <a:cubicBezTo>
                    <a:pt x="28" y="58"/>
                    <a:pt x="26" y="58"/>
                    <a:pt x="25" y="59"/>
                  </a:cubicBezTo>
                  <a:cubicBezTo>
                    <a:pt x="25" y="59"/>
                    <a:pt x="24" y="62"/>
                    <a:pt x="20" y="64"/>
                  </a:cubicBezTo>
                  <a:cubicBezTo>
                    <a:pt x="20" y="64"/>
                    <a:pt x="16" y="66"/>
                    <a:pt x="16" y="70"/>
                  </a:cubicBezTo>
                  <a:cubicBezTo>
                    <a:pt x="16" y="70"/>
                    <a:pt x="16" y="73"/>
                    <a:pt x="18" y="73"/>
                  </a:cubicBezTo>
                  <a:cubicBezTo>
                    <a:pt x="18" y="73"/>
                    <a:pt x="20" y="73"/>
                    <a:pt x="18" y="75"/>
                  </a:cubicBezTo>
                  <a:cubicBezTo>
                    <a:pt x="18" y="75"/>
                    <a:pt x="18" y="77"/>
                    <a:pt x="16" y="77"/>
                  </a:cubicBezTo>
                  <a:cubicBezTo>
                    <a:pt x="16" y="77"/>
                    <a:pt x="14" y="77"/>
                    <a:pt x="16" y="79"/>
                  </a:cubicBezTo>
                  <a:cubicBezTo>
                    <a:pt x="16" y="79"/>
                    <a:pt x="18" y="80"/>
                    <a:pt x="18" y="83"/>
                  </a:cubicBezTo>
                  <a:cubicBezTo>
                    <a:pt x="18" y="83"/>
                    <a:pt x="18" y="86"/>
                    <a:pt x="22" y="86"/>
                  </a:cubicBezTo>
                  <a:cubicBezTo>
                    <a:pt x="22" y="86"/>
                    <a:pt x="24" y="87"/>
                    <a:pt x="26" y="86"/>
                  </a:cubicBezTo>
                  <a:cubicBezTo>
                    <a:pt x="26" y="86"/>
                    <a:pt x="27" y="84"/>
                    <a:pt x="27" y="87"/>
                  </a:cubicBezTo>
                  <a:cubicBezTo>
                    <a:pt x="27" y="87"/>
                    <a:pt x="27" y="88"/>
                    <a:pt x="27" y="89"/>
                  </a:cubicBezTo>
                  <a:cubicBezTo>
                    <a:pt x="27" y="89"/>
                    <a:pt x="27" y="90"/>
                    <a:pt x="28" y="90"/>
                  </a:cubicBezTo>
                  <a:cubicBezTo>
                    <a:pt x="28" y="90"/>
                    <a:pt x="28" y="91"/>
                    <a:pt x="27" y="91"/>
                  </a:cubicBezTo>
                  <a:cubicBezTo>
                    <a:pt x="27" y="91"/>
                    <a:pt x="27" y="91"/>
                    <a:pt x="26" y="92"/>
                  </a:cubicBezTo>
                  <a:cubicBezTo>
                    <a:pt x="26" y="92"/>
                    <a:pt x="25" y="93"/>
                    <a:pt x="26" y="94"/>
                  </a:cubicBezTo>
                  <a:cubicBezTo>
                    <a:pt x="26" y="94"/>
                    <a:pt x="26" y="95"/>
                    <a:pt x="25" y="96"/>
                  </a:cubicBezTo>
                  <a:cubicBezTo>
                    <a:pt x="25" y="96"/>
                    <a:pt x="23" y="99"/>
                    <a:pt x="26" y="98"/>
                  </a:cubicBezTo>
                  <a:cubicBezTo>
                    <a:pt x="26" y="98"/>
                    <a:pt x="31" y="95"/>
                    <a:pt x="32" y="97"/>
                  </a:cubicBezTo>
                  <a:cubicBezTo>
                    <a:pt x="32" y="97"/>
                    <a:pt x="32" y="98"/>
                    <a:pt x="32" y="99"/>
                  </a:cubicBezTo>
                  <a:cubicBezTo>
                    <a:pt x="32" y="99"/>
                    <a:pt x="32" y="99"/>
                    <a:pt x="34" y="99"/>
                  </a:cubicBezTo>
                  <a:cubicBezTo>
                    <a:pt x="34" y="99"/>
                    <a:pt x="35" y="98"/>
                    <a:pt x="35" y="100"/>
                  </a:cubicBezTo>
                  <a:cubicBezTo>
                    <a:pt x="35" y="100"/>
                    <a:pt x="36" y="103"/>
                    <a:pt x="36" y="103"/>
                  </a:cubicBezTo>
                  <a:cubicBezTo>
                    <a:pt x="36" y="103"/>
                    <a:pt x="38" y="103"/>
                    <a:pt x="37" y="101"/>
                  </a:cubicBezTo>
                  <a:cubicBezTo>
                    <a:pt x="37" y="101"/>
                    <a:pt x="38" y="99"/>
                    <a:pt x="39" y="100"/>
                  </a:cubicBezTo>
                  <a:cubicBezTo>
                    <a:pt x="39" y="100"/>
                    <a:pt x="40" y="101"/>
                    <a:pt x="40" y="102"/>
                  </a:cubicBezTo>
                  <a:cubicBezTo>
                    <a:pt x="40" y="102"/>
                    <a:pt x="39" y="103"/>
                    <a:pt x="41" y="102"/>
                  </a:cubicBezTo>
                  <a:cubicBezTo>
                    <a:pt x="41" y="102"/>
                    <a:pt x="43" y="101"/>
                    <a:pt x="44" y="102"/>
                  </a:cubicBezTo>
                  <a:cubicBezTo>
                    <a:pt x="44" y="102"/>
                    <a:pt x="45" y="103"/>
                    <a:pt x="43" y="103"/>
                  </a:cubicBezTo>
                  <a:cubicBezTo>
                    <a:pt x="43" y="103"/>
                    <a:pt x="42" y="105"/>
                    <a:pt x="41" y="107"/>
                  </a:cubicBezTo>
                  <a:cubicBezTo>
                    <a:pt x="41" y="107"/>
                    <a:pt x="40" y="110"/>
                    <a:pt x="40" y="111"/>
                  </a:cubicBezTo>
                  <a:cubicBezTo>
                    <a:pt x="40" y="111"/>
                    <a:pt x="39" y="112"/>
                    <a:pt x="38" y="112"/>
                  </a:cubicBezTo>
                  <a:cubicBezTo>
                    <a:pt x="38" y="112"/>
                    <a:pt x="36" y="112"/>
                    <a:pt x="36" y="113"/>
                  </a:cubicBezTo>
                  <a:cubicBezTo>
                    <a:pt x="36" y="113"/>
                    <a:pt x="34" y="115"/>
                    <a:pt x="34" y="116"/>
                  </a:cubicBezTo>
                  <a:cubicBezTo>
                    <a:pt x="34" y="116"/>
                    <a:pt x="34" y="116"/>
                    <a:pt x="32" y="116"/>
                  </a:cubicBezTo>
                  <a:cubicBezTo>
                    <a:pt x="32" y="116"/>
                    <a:pt x="30" y="117"/>
                    <a:pt x="29" y="117"/>
                  </a:cubicBezTo>
                  <a:cubicBezTo>
                    <a:pt x="29" y="117"/>
                    <a:pt x="29" y="117"/>
                    <a:pt x="27" y="117"/>
                  </a:cubicBezTo>
                  <a:cubicBezTo>
                    <a:pt x="27" y="117"/>
                    <a:pt x="26" y="117"/>
                    <a:pt x="25" y="118"/>
                  </a:cubicBezTo>
                  <a:cubicBezTo>
                    <a:pt x="25" y="118"/>
                    <a:pt x="24" y="120"/>
                    <a:pt x="23" y="120"/>
                  </a:cubicBezTo>
                  <a:cubicBezTo>
                    <a:pt x="23" y="120"/>
                    <a:pt x="22" y="120"/>
                    <a:pt x="21" y="120"/>
                  </a:cubicBezTo>
                  <a:cubicBezTo>
                    <a:pt x="21" y="120"/>
                    <a:pt x="18" y="119"/>
                    <a:pt x="17" y="120"/>
                  </a:cubicBezTo>
                  <a:cubicBezTo>
                    <a:pt x="17" y="120"/>
                    <a:pt x="13" y="122"/>
                    <a:pt x="12" y="123"/>
                  </a:cubicBezTo>
                  <a:cubicBezTo>
                    <a:pt x="12" y="123"/>
                    <a:pt x="11" y="123"/>
                    <a:pt x="9" y="124"/>
                  </a:cubicBezTo>
                  <a:cubicBezTo>
                    <a:pt x="9" y="124"/>
                    <a:pt x="8" y="123"/>
                    <a:pt x="6" y="123"/>
                  </a:cubicBezTo>
                  <a:cubicBezTo>
                    <a:pt x="6" y="123"/>
                    <a:pt x="0" y="123"/>
                    <a:pt x="0" y="125"/>
                  </a:cubicBezTo>
                  <a:cubicBezTo>
                    <a:pt x="0" y="125"/>
                    <a:pt x="0" y="128"/>
                    <a:pt x="2" y="127"/>
                  </a:cubicBezTo>
                  <a:cubicBezTo>
                    <a:pt x="2" y="127"/>
                    <a:pt x="5" y="126"/>
                    <a:pt x="6" y="127"/>
                  </a:cubicBezTo>
                  <a:cubicBezTo>
                    <a:pt x="6" y="127"/>
                    <a:pt x="9" y="128"/>
                    <a:pt x="10" y="126"/>
                  </a:cubicBezTo>
                  <a:cubicBezTo>
                    <a:pt x="10" y="126"/>
                    <a:pt x="11" y="125"/>
                    <a:pt x="13" y="126"/>
                  </a:cubicBezTo>
                  <a:cubicBezTo>
                    <a:pt x="13" y="126"/>
                    <a:pt x="14" y="126"/>
                    <a:pt x="14" y="126"/>
                  </a:cubicBezTo>
                  <a:cubicBezTo>
                    <a:pt x="14" y="126"/>
                    <a:pt x="15" y="126"/>
                    <a:pt x="16" y="125"/>
                  </a:cubicBezTo>
                  <a:cubicBezTo>
                    <a:pt x="16" y="125"/>
                    <a:pt x="17" y="123"/>
                    <a:pt x="18" y="124"/>
                  </a:cubicBezTo>
                  <a:cubicBezTo>
                    <a:pt x="18" y="124"/>
                    <a:pt x="18" y="124"/>
                    <a:pt x="18" y="125"/>
                  </a:cubicBezTo>
                  <a:cubicBezTo>
                    <a:pt x="18" y="125"/>
                    <a:pt x="18" y="126"/>
                    <a:pt x="21" y="125"/>
                  </a:cubicBezTo>
                  <a:cubicBezTo>
                    <a:pt x="21" y="125"/>
                    <a:pt x="22" y="125"/>
                    <a:pt x="23" y="124"/>
                  </a:cubicBezTo>
                  <a:cubicBezTo>
                    <a:pt x="23" y="124"/>
                    <a:pt x="26" y="123"/>
                    <a:pt x="28" y="123"/>
                  </a:cubicBezTo>
                  <a:cubicBezTo>
                    <a:pt x="28" y="123"/>
                    <a:pt x="31" y="124"/>
                    <a:pt x="33" y="123"/>
                  </a:cubicBezTo>
                  <a:cubicBezTo>
                    <a:pt x="33" y="123"/>
                    <a:pt x="35" y="122"/>
                    <a:pt x="35" y="121"/>
                  </a:cubicBezTo>
                  <a:cubicBezTo>
                    <a:pt x="35" y="121"/>
                    <a:pt x="34" y="120"/>
                    <a:pt x="36" y="119"/>
                  </a:cubicBezTo>
                  <a:cubicBezTo>
                    <a:pt x="36" y="119"/>
                    <a:pt x="37" y="119"/>
                    <a:pt x="42" y="117"/>
                  </a:cubicBezTo>
                  <a:cubicBezTo>
                    <a:pt x="42" y="117"/>
                    <a:pt x="42" y="118"/>
                    <a:pt x="49" y="114"/>
                  </a:cubicBezTo>
                  <a:cubicBezTo>
                    <a:pt x="49" y="114"/>
                    <a:pt x="57" y="109"/>
                    <a:pt x="59" y="108"/>
                  </a:cubicBezTo>
                  <a:cubicBezTo>
                    <a:pt x="59" y="108"/>
                    <a:pt x="61" y="106"/>
                    <a:pt x="60" y="104"/>
                  </a:cubicBezTo>
                  <a:cubicBezTo>
                    <a:pt x="60" y="104"/>
                    <a:pt x="59" y="103"/>
                    <a:pt x="59" y="103"/>
                  </a:cubicBezTo>
                  <a:cubicBezTo>
                    <a:pt x="59" y="103"/>
                    <a:pt x="57" y="102"/>
                    <a:pt x="59" y="100"/>
                  </a:cubicBezTo>
                  <a:cubicBezTo>
                    <a:pt x="59" y="100"/>
                    <a:pt x="61" y="99"/>
                    <a:pt x="63" y="99"/>
                  </a:cubicBezTo>
                  <a:cubicBezTo>
                    <a:pt x="63" y="99"/>
                    <a:pt x="65" y="98"/>
                    <a:pt x="65" y="96"/>
                  </a:cubicBezTo>
                  <a:cubicBezTo>
                    <a:pt x="65" y="96"/>
                    <a:pt x="69" y="88"/>
                    <a:pt x="74" y="87"/>
                  </a:cubicBezTo>
                  <a:cubicBezTo>
                    <a:pt x="74" y="87"/>
                    <a:pt x="77" y="86"/>
                    <a:pt x="78" y="89"/>
                  </a:cubicBezTo>
                  <a:cubicBezTo>
                    <a:pt x="78" y="89"/>
                    <a:pt x="79" y="90"/>
                    <a:pt x="77" y="90"/>
                  </a:cubicBezTo>
                  <a:cubicBezTo>
                    <a:pt x="77" y="90"/>
                    <a:pt x="76" y="89"/>
                    <a:pt x="74" y="90"/>
                  </a:cubicBezTo>
                  <a:cubicBezTo>
                    <a:pt x="74" y="90"/>
                    <a:pt x="70" y="91"/>
                    <a:pt x="72" y="92"/>
                  </a:cubicBezTo>
                  <a:cubicBezTo>
                    <a:pt x="72" y="92"/>
                    <a:pt x="72" y="93"/>
                    <a:pt x="71" y="94"/>
                  </a:cubicBezTo>
                  <a:cubicBezTo>
                    <a:pt x="71" y="94"/>
                    <a:pt x="70" y="96"/>
                    <a:pt x="69" y="98"/>
                  </a:cubicBezTo>
                  <a:cubicBezTo>
                    <a:pt x="69" y="98"/>
                    <a:pt x="68" y="100"/>
                    <a:pt x="70" y="100"/>
                  </a:cubicBezTo>
                  <a:cubicBezTo>
                    <a:pt x="70" y="100"/>
                    <a:pt x="72" y="101"/>
                    <a:pt x="70" y="101"/>
                  </a:cubicBezTo>
                  <a:cubicBezTo>
                    <a:pt x="70" y="101"/>
                    <a:pt x="67" y="102"/>
                    <a:pt x="67" y="103"/>
                  </a:cubicBezTo>
                  <a:cubicBezTo>
                    <a:pt x="67" y="103"/>
                    <a:pt x="66" y="104"/>
                    <a:pt x="69" y="104"/>
                  </a:cubicBezTo>
                  <a:cubicBezTo>
                    <a:pt x="69" y="104"/>
                    <a:pt x="72" y="104"/>
                    <a:pt x="73" y="103"/>
                  </a:cubicBezTo>
                  <a:cubicBezTo>
                    <a:pt x="73" y="103"/>
                    <a:pt x="76" y="100"/>
                    <a:pt x="78" y="99"/>
                  </a:cubicBezTo>
                  <a:cubicBezTo>
                    <a:pt x="78" y="99"/>
                    <a:pt x="79" y="97"/>
                    <a:pt x="80" y="98"/>
                  </a:cubicBezTo>
                  <a:cubicBezTo>
                    <a:pt x="80" y="98"/>
                    <a:pt x="82" y="99"/>
                    <a:pt x="84" y="99"/>
                  </a:cubicBezTo>
                  <a:cubicBezTo>
                    <a:pt x="84" y="99"/>
                    <a:pt x="85" y="99"/>
                    <a:pt x="85" y="97"/>
                  </a:cubicBezTo>
                  <a:cubicBezTo>
                    <a:pt x="85" y="97"/>
                    <a:pt x="85" y="92"/>
                    <a:pt x="87" y="92"/>
                  </a:cubicBezTo>
                  <a:cubicBezTo>
                    <a:pt x="87" y="92"/>
                    <a:pt x="91" y="89"/>
                    <a:pt x="91" y="92"/>
                  </a:cubicBezTo>
                  <a:cubicBezTo>
                    <a:pt x="91" y="92"/>
                    <a:pt x="93" y="95"/>
                    <a:pt x="96" y="96"/>
                  </a:cubicBezTo>
                  <a:cubicBezTo>
                    <a:pt x="96" y="96"/>
                    <a:pt x="101" y="98"/>
                    <a:pt x="101" y="99"/>
                  </a:cubicBezTo>
                  <a:cubicBezTo>
                    <a:pt x="101" y="99"/>
                    <a:pt x="105" y="100"/>
                    <a:pt x="106" y="99"/>
                  </a:cubicBezTo>
                  <a:cubicBezTo>
                    <a:pt x="106" y="99"/>
                    <a:pt x="108" y="99"/>
                    <a:pt x="109" y="101"/>
                  </a:cubicBezTo>
                  <a:cubicBezTo>
                    <a:pt x="109" y="101"/>
                    <a:pt x="115" y="103"/>
                    <a:pt x="117" y="103"/>
                  </a:cubicBezTo>
                  <a:cubicBezTo>
                    <a:pt x="117" y="103"/>
                    <a:pt x="119" y="101"/>
                    <a:pt x="120" y="102"/>
                  </a:cubicBezTo>
                  <a:cubicBezTo>
                    <a:pt x="120" y="102"/>
                    <a:pt x="120" y="103"/>
                    <a:pt x="120" y="104"/>
                  </a:cubicBezTo>
                  <a:cubicBezTo>
                    <a:pt x="120" y="104"/>
                    <a:pt x="118" y="105"/>
                    <a:pt x="120" y="106"/>
                  </a:cubicBezTo>
                  <a:cubicBezTo>
                    <a:pt x="120" y="106"/>
                    <a:pt x="124" y="108"/>
                    <a:pt x="126" y="108"/>
                  </a:cubicBezTo>
                  <a:cubicBezTo>
                    <a:pt x="126" y="108"/>
                    <a:pt x="128" y="110"/>
                    <a:pt x="128" y="111"/>
                  </a:cubicBezTo>
                  <a:cubicBezTo>
                    <a:pt x="128" y="111"/>
                    <a:pt x="131" y="114"/>
                    <a:pt x="132" y="114"/>
                  </a:cubicBezTo>
                  <a:cubicBezTo>
                    <a:pt x="132" y="114"/>
                    <a:pt x="134" y="114"/>
                    <a:pt x="134" y="115"/>
                  </a:cubicBezTo>
                  <a:cubicBezTo>
                    <a:pt x="134" y="115"/>
                    <a:pt x="134" y="117"/>
                    <a:pt x="134" y="118"/>
                  </a:cubicBezTo>
                  <a:cubicBezTo>
                    <a:pt x="134" y="118"/>
                    <a:pt x="137" y="120"/>
                    <a:pt x="137" y="122"/>
                  </a:cubicBezTo>
                  <a:cubicBezTo>
                    <a:pt x="137" y="122"/>
                    <a:pt x="137" y="124"/>
                    <a:pt x="138" y="124"/>
                  </a:cubicBezTo>
                  <a:cubicBezTo>
                    <a:pt x="138" y="124"/>
                    <a:pt x="139" y="125"/>
                    <a:pt x="139" y="125"/>
                  </a:cubicBezTo>
                  <a:cubicBezTo>
                    <a:pt x="139" y="125"/>
                    <a:pt x="140" y="125"/>
                    <a:pt x="140" y="126"/>
                  </a:cubicBezTo>
                  <a:cubicBezTo>
                    <a:pt x="140" y="126"/>
                    <a:pt x="141" y="128"/>
                    <a:pt x="142" y="130"/>
                  </a:cubicBezTo>
                  <a:cubicBezTo>
                    <a:pt x="142" y="130"/>
                    <a:pt x="145" y="133"/>
                    <a:pt x="146" y="132"/>
                  </a:cubicBezTo>
                  <a:cubicBezTo>
                    <a:pt x="146" y="132"/>
                    <a:pt x="147" y="132"/>
                    <a:pt x="146" y="131"/>
                  </a:cubicBezTo>
                  <a:cubicBezTo>
                    <a:pt x="146" y="131"/>
                    <a:pt x="147" y="131"/>
                    <a:pt x="147" y="131"/>
                  </a:cubicBezTo>
                  <a:cubicBezTo>
                    <a:pt x="147" y="131"/>
                    <a:pt x="148" y="131"/>
                    <a:pt x="148" y="132"/>
                  </a:cubicBezTo>
                  <a:cubicBezTo>
                    <a:pt x="148" y="132"/>
                    <a:pt x="148" y="132"/>
                    <a:pt x="148" y="133"/>
                  </a:cubicBezTo>
                  <a:cubicBezTo>
                    <a:pt x="148" y="133"/>
                    <a:pt x="148" y="134"/>
                    <a:pt x="149" y="134"/>
                  </a:cubicBezTo>
                  <a:cubicBezTo>
                    <a:pt x="149" y="134"/>
                    <a:pt x="150" y="135"/>
                    <a:pt x="150" y="136"/>
                  </a:cubicBezTo>
                  <a:cubicBezTo>
                    <a:pt x="150" y="136"/>
                    <a:pt x="151" y="141"/>
                    <a:pt x="153" y="142"/>
                  </a:cubicBezTo>
                  <a:cubicBezTo>
                    <a:pt x="153" y="142"/>
                    <a:pt x="154" y="143"/>
                    <a:pt x="155" y="142"/>
                  </a:cubicBezTo>
                  <a:cubicBezTo>
                    <a:pt x="155" y="142"/>
                    <a:pt x="155" y="141"/>
                    <a:pt x="156" y="141"/>
                  </a:cubicBezTo>
                  <a:cubicBezTo>
                    <a:pt x="156" y="141"/>
                    <a:pt x="156" y="141"/>
                    <a:pt x="156" y="142"/>
                  </a:cubicBezTo>
                  <a:cubicBezTo>
                    <a:pt x="156" y="142"/>
                    <a:pt x="156" y="142"/>
                    <a:pt x="157" y="142"/>
                  </a:cubicBezTo>
                  <a:cubicBezTo>
                    <a:pt x="157" y="142"/>
                    <a:pt x="158" y="142"/>
                    <a:pt x="158" y="141"/>
                  </a:cubicBezTo>
                  <a:cubicBezTo>
                    <a:pt x="158" y="141"/>
                    <a:pt x="157" y="139"/>
                    <a:pt x="157" y="137"/>
                  </a:cubicBezTo>
                  <a:cubicBezTo>
                    <a:pt x="157" y="137"/>
                    <a:pt x="157" y="136"/>
                    <a:pt x="157" y="136"/>
                  </a:cubicBezTo>
                  <a:cubicBezTo>
                    <a:pt x="157" y="136"/>
                    <a:pt x="158" y="136"/>
                    <a:pt x="159" y="137"/>
                  </a:cubicBezTo>
                  <a:cubicBezTo>
                    <a:pt x="159" y="137"/>
                    <a:pt x="159" y="137"/>
                    <a:pt x="160" y="137"/>
                  </a:cubicBezTo>
                  <a:cubicBezTo>
                    <a:pt x="160" y="137"/>
                    <a:pt x="161" y="137"/>
                    <a:pt x="161" y="138"/>
                  </a:cubicBezTo>
                  <a:cubicBezTo>
                    <a:pt x="161" y="138"/>
                    <a:pt x="162" y="141"/>
                    <a:pt x="164" y="141"/>
                  </a:cubicBezTo>
                  <a:cubicBezTo>
                    <a:pt x="164" y="141"/>
                    <a:pt x="166" y="139"/>
                    <a:pt x="166" y="136"/>
                  </a:cubicBezTo>
                  <a:cubicBezTo>
                    <a:pt x="166" y="136"/>
                    <a:pt x="166" y="131"/>
                    <a:pt x="165" y="130"/>
                  </a:cubicBezTo>
                  <a:cubicBezTo>
                    <a:pt x="165" y="130"/>
                    <a:pt x="165" y="128"/>
                    <a:pt x="162" y="128"/>
                  </a:cubicBezTo>
                  <a:cubicBezTo>
                    <a:pt x="162" y="128"/>
                    <a:pt x="157" y="128"/>
                    <a:pt x="154" y="122"/>
                  </a:cubicBezTo>
                  <a:cubicBezTo>
                    <a:pt x="154" y="122"/>
                    <a:pt x="150" y="117"/>
                    <a:pt x="149" y="115"/>
                  </a:cubicBezTo>
                  <a:cubicBezTo>
                    <a:pt x="149" y="115"/>
                    <a:pt x="147" y="111"/>
                    <a:pt x="145" y="109"/>
                  </a:cubicBezTo>
                  <a:cubicBezTo>
                    <a:pt x="145" y="109"/>
                    <a:pt x="143" y="109"/>
                    <a:pt x="143" y="107"/>
                  </a:cubicBezTo>
                  <a:cubicBezTo>
                    <a:pt x="143" y="107"/>
                    <a:pt x="142" y="106"/>
                    <a:pt x="141" y="106"/>
                  </a:cubicBezTo>
                  <a:cubicBezTo>
                    <a:pt x="141" y="106"/>
                    <a:pt x="140" y="106"/>
                    <a:pt x="140" y="104"/>
                  </a:cubicBezTo>
                  <a:cubicBezTo>
                    <a:pt x="140" y="104"/>
                    <a:pt x="138" y="101"/>
                    <a:pt x="137" y="101"/>
                  </a:cubicBezTo>
                  <a:cubicBezTo>
                    <a:pt x="137" y="101"/>
                    <a:pt x="136" y="101"/>
                    <a:pt x="136" y="102"/>
                  </a:cubicBezTo>
                  <a:cubicBezTo>
                    <a:pt x="136" y="102"/>
                    <a:pt x="135" y="102"/>
                    <a:pt x="135" y="102"/>
                  </a:cubicBezTo>
                  <a:cubicBezTo>
                    <a:pt x="135" y="102"/>
                    <a:pt x="134" y="103"/>
                    <a:pt x="134" y="103"/>
                  </a:cubicBezTo>
                  <a:cubicBezTo>
                    <a:pt x="134" y="103"/>
                    <a:pt x="133" y="104"/>
                    <a:pt x="133" y="106"/>
                  </a:cubicBezTo>
                  <a:cubicBezTo>
                    <a:pt x="133" y="106"/>
                    <a:pt x="133" y="107"/>
                    <a:pt x="132" y="107"/>
                  </a:cubicBezTo>
                  <a:cubicBezTo>
                    <a:pt x="132" y="107"/>
                    <a:pt x="131" y="107"/>
                    <a:pt x="130" y="108"/>
                  </a:cubicBezTo>
                  <a:cubicBezTo>
                    <a:pt x="130" y="108"/>
                    <a:pt x="130" y="109"/>
                    <a:pt x="129" y="109"/>
                  </a:cubicBezTo>
                  <a:cubicBezTo>
                    <a:pt x="129" y="109"/>
                    <a:pt x="129" y="109"/>
                    <a:pt x="129" y="107"/>
                  </a:cubicBezTo>
                  <a:cubicBezTo>
                    <a:pt x="129" y="107"/>
                    <a:pt x="128" y="105"/>
                    <a:pt x="126" y="103"/>
                  </a:cubicBezTo>
                  <a:cubicBezTo>
                    <a:pt x="126" y="103"/>
                    <a:pt x="123" y="101"/>
                    <a:pt x="123" y="101"/>
                  </a:cubicBezTo>
                  <a:cubicBezTo>
                    <a:pt x="123" y="101"/>
                    <a:pt x="122" y="100"/>
                    <a:pt x="122" y="99"/>
                  </a:cubicBezTo>
                  <a:cubicBezTo>
                    <a:pt x="122" y="99"/>
                    <a:pt x="122" y="97"/>
                    <a:pt x="121" y="97"/>
                  </a:cubicBezTo>
                  <a:cubicBezTo>
                    <a:pt x="121" y="97"/>
                    <a:pt x="120" y="97"/>
                    <a:pt x="119" y="98"/>
                  </a:cubicBezTo>
                  <a:cubicBezTo>
                    <a:pt x="119" y="98"/>
                    <a:pt x="117" y="99"/>
                    <a:pt x="116" y="99"/>
                  </a:cubicBezTo>
                  <a:cubicBezTo>
                    <a:pt x="116" y="99"/>
                    <a:pt x="116" y="98"/>
                    <a:pt x="115" y="98"/>
                  </a:cubicBezTo>
                  <a:cubicBezTo>
                    <a:pt x="115" y="98"/>
                    <a:pt x="114" y="98"/>
                    <a:pt x="114" y="97"/>
                  </a:cubicBezTo>
                  <a:lnTo>
                    <a:pt x="114" y="19"/>
                  </a:lnTo>
                  <a:close/>
                </a:path>
              </a:pathLst>
            </a:custGeom>
            <a:solidFill>
              <a:srgbClr val="002A8B"/>
            </a:solidFill>
            <a:ln w="12700" cap="flat" cmpd="sng">
              <a:solidFill>
                <a:srgbClr val="3170FE"/>
              </a:solidFill>
              <a:prstDash val="solid"/>
              <a:round/>
              <a:headEnd type="none" w="sm" len="sm"/>
              <a:tailEnd type="none" w="sm" len="sm"/>
            </a:ln>
          </p:spPr>
          <p:txBody>
            <a:bodyPr spcFirstLastPara="1" wrap="square" lIns="57150" tIns="28575" rIns="57150" bIns="285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23" name="Google Shape;123;p14"/>
            <p:cNvSpPr/>
            <p:nvPr/>
          </p:nvSpPr>
          <p:spPr>
            <a:xfrm>
              <a:off x="1384301" y="7461250"/>
              <a:ext cx="147638" cy="171450"/>
            </a:xfrm>
            <a:custGeom>
              <a:avLst/>
              <a:gdLst/>
              <a:ahLst/>
              <a:cxnLst/>
              <a:rect l="l" t="t" r="r" b="b"/>
              <a:pathLst>
                <a:path w="13" h="15" extrusionOk="0">
                  <a:moveTo>
                    <a:pt x="2" y="6"/>
                  </a:moveTo>
                  <a:cubicBezTo>
                    <a:pt x="2" y="6"/>
                    <a:pt x="0" y="7"/>
                    <a:pt x="1" y="9"/>
                  </a:cubicBezTo>
                  <a:cubicBezTo>
                    <a:pt x="1" y="9"/>
                    <a:pt x="1" y="11"/>
                    <a:pt x="1" y="12"/>
                  </a:cubicBezTo>
                  <a:cubicBezTo>
                    <a:pt x="1" y="12"/>
                    <a:pt x="1" y="15"/>
                    <a:pt x="5" y="12"/>
                  </a:cubicBezTo>
                  <a:cubicBezTo>
                    <a:pt x="5" y="12"/>
                    <a:pt x="12" y="9"/>
                    <a:pt x="11" y="7"/>
                  </a:cubicBezTo>
                  <a:cubicBezTo>
                    <a:pt x="11" y="7"/>
                    <a:pt x="10" y="6"/>
                    <a:pt x="10" y="5"/>
                  </a:cubicBezTo>
                  <a:cubicBezTo>
                    <a:pt x="10" y="5"/>
                    <a:pt x="10" y="4"/>
                    <a:pt x="9" y="5"/>
                  </a:cubicBezTo>
                  <a:cubicBezTo>
                    <a:pt x="9" y="5"/>
                    <a:pt x="6" y="6"/>
                    <a:pt x="7" y="4"/>
                  </a:cubicBezTo>
                  <a:cubicBezTo>
                    <a:pt x="7" y="4"/>
                    <a:pt x="6" y="4"/>
                    <a:pt x="8" y="4"/>
                  </a:cubicBezTo>
                  <a:cubicBezTo>
                    <a:pt x="8" y="4"/>
                    <a:pt x="11" y="4"/>
                    <a:pt x="12" y="3"/>
                  </a:cubicBezTo>
                  <a:cubicBezTo>
                    <a:pt x="12" y="3"/>
                    <a:pt x="13" y="2"/>
                    <a:pt x="12" y="2"/>
                  </a:cubicBezTo>
                  <a:cubicBezTo>
                    <a:pt x="12" y="2"/>
                    <a:pt x="11" y="1"/>
                    <a:pt x="11" y="1"/>
                  </a:cubicBezTo>
                  <a:cubicBezTo>
                    <a:pt x="11" y="1"/>
                    <a:pt x="11" y="0"/>
                    <a:pt x="10" y="1"/>
                  </a:cubicBezTo>
                  <a:cubicBezTo>
                    <a:pt x="10" y="1"/>
                    <a:pt x="6" y="4"/>
                    <a:pt x="2" y="6"/>
                  </a:cubicBezTo>
                  <a:close/>
                </a:path>
              </a:pathLst>
            </a:custGeom>
            <a:solidFill>
              <a:srgbClr val="002A8B"/>
            </a:solidFill>
            <a:ln w="12700" cap="flat" cmpd="sng">
              <a:solidFill>
                <a:srgbClr val="3170FE"/>
              </a:solidFill>
              <a:prstDash val="solid"/>
              <a:round/>
              <a:headEnd type="none" w="sm" len="sm"/>
              <a:tailEnd type="none" w="sm" len="sm"/>
            </a:ln>
          </p:spPr>
          <p:txBody>
            <a:bodyPr spcFirstLastPara="1" wrap="square" lIns="57150" tIns="28575" rIns="57150" bIns="285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24" name="Google Shape;124;p14"/>
            <p:cNvSpPr/>
            <p:nvPr/>
          </p:nvSpPr>
          <p:spPr>
            <a:xfrm>
              <a:off x="536576" y="7654925"/>
              <a:ext cx="192088" cy="57150"/>
            </a:xfrm>
            <a:custGeom>
              <a:avLst/>
              <a:gdLst/>
              <a:ahLst/>
              <a:cxnLst/>
              <a:rect l="l" t="t" r="r" b="b"/>
              <a:pathLst>
                <a:path w="17" h="5" extrusionOk="0">
                  <a:moveTo>
                    <a:pt x="12" y="2"/>
                  </a:moveTo>
                  <a:cubicBezTo>
                    <a:pt x="12" y="2"/>
                    <a:pt x="14" y="0"/>
                    <a:pt x="15" y="1"/>
                  </a:cubicBezTo>
                  <a:cubicBezTo>
                    <a:pt x="15" y="1"/>
                    <a:pt x="15" y="2"/>
                    <a:pt x="16" y="2"/>
                  </a:cubicBezTo>
                  <a:cubicBezTo>
                    <a:pt x="16" y="2"/>
                    <a:pt x="17" y="4"/>
                    <a:pt x="16" y="4"/>
                  </a:cubicBezTo>
                  <a:cubicBezTo>
                    <a:pt x="16" y="4"/>
                    <a:pt x="14" y="5"/>
                    <a:pt x="11" y="5"/>
                  </a:cubicBezTo>
                  <a:cubicBezTo>
                    <a:pt x="11" y="5"/>
                    <a:pt x="9" y="5"/>
                    <a:pt x="8" y="4"/>
                  </a:cubicBezTo>
                  <a:cubicBezTo>
                    <a:pt x="8" y="4"/>
                    <a:pt x="7" y="3"/>
                    <a:pt x="5" y="4"/>
                  </a:cubicBezTo>
                  <a:cubicBezTo>
                    <a:pt x="5" y="4"/>
                    <a:pt x="3" y="5"/>
                    <a:pt x="2" y="5"/>
                  </a:cubicBezTo>
                  <a:cubicBezTo>
                    <a:pt x="2" y="5"/>
                    <a:pt x="0" y="5"/>
                    <a:pt x="2" y="4"/>
                  </a:cubicBezTo>
                  <a:cubicBezTo>
                    <a:pt x="2" y="4"/>
                    <a:pt x="5" y="3"/>
                    <a:pt x="5" y="2"/>
                  </a:cubicBezTo>
                  <a:cubicBezTo>
                    <a:pt x="5" y="2"/>
                    <a:pt x="7" y="1"/>
                    <a:pt x="9" y="3"/>
                  </a:cubicBezTo>
                  <a:cubicBezTo>
                    <a:pt x="9" y="3"/>
                    <a:pt x="9" y="4"/>
                    <a:pt x="11" y="4"/>
                  </a:cubicBezTo>
                  <a:cubicBezTo>
                    <a:pt x="11" y="4"/>
                    <a:pt x="12" y="4"/>
                    <a:pt x="12" y="3"/>
                  </a:cubicBezTo>
                  <a:cubicBezTo>
                    <a:pt x="12" y="3"/>
                    <a:pt x="12" y="2"/>
                    <a:pt x="12" y="2"/>
                  </a:cubicBezTo>
                  <a:close/>
                </a:path>
              </a:pathLst>
            </a:custGeom>
            <a:solidFill>
              <a:srgbClr val="002A8B"/>
            </a:solidFill>
            <a:ln w="12700" cap="flat" cmpd="sng">
              <a:solidFill>
                <a:srgbClr val="3170FE"/>
              </a:solidFill>
              <a:prstDash val="solid"/>
              <a:round/>
              <a:headEnd type="none" w="sm" len="sm"/>
              <a:tailEnd type="none" w="sm" len="sm"/>
            </a:ln>
          </p:spPr>
          <p:txBody>
            <a:bodyPr spcFirstLastPara="1" wrap="square" lIns="57150" tIns="28575" rIns="57150" bIns="285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25" name="Google Shape;125;p14"/>
            <p:cNvSpPr/>
            <p:nvPr/>
          </p:nvSpPr>
          <p:spPr>
            <a:xfrm>
              <a:off x="841376" y="7108825"/>
              <a:ext cx="101600" cy="90487"/>
            </a:xfrm>
            <a:custGeom>
              <a:avLst/>
              <a:gdLst/>
              <a:ahLst/>
              <a:cxnLst/>
              <a:rect l="l" t="t" r="r" b="b"/>
              <a:pathLst>
                <a:path w="9" h="8" extrusionOk="0">
                  <a:moveTo>
                    <a:pt x="5" y="2"/>
                  </a:moveTo>
                  <a:cubicBezTo>
                    <a:pt x="5" y="2"/>
                    <a:pt x="9" y="2"/>
                    <a:pt x="7" y="5"/>
                  </a:cubicBezTo>
                  <a:cubicBezTo>
                    <a:pt x="7" y="5"/>
                    <a:pt x="6" y="5"/>
                    <a:pt x="6" y="6"/>
                  </a:cubicBezTo>
                  <a:cubicBezTo>
                    <a:pt x="6" y="6"/>
                    <a:pt x="6" y="8"/>
                    <a:pt x="3" y="6"/>
                  </a:cubicBezTo>
                  <a:cubicBezTo>
                    <a:pt x="3" y="6"/>
                    <a:pt x="0" y="3"/>
                    <a:pt x="0" y="2"/>
                  </a:cubicBezTo>
                  <a:cubicBezTo>
                    <a:pt x="0" y="2"/>
                    <a:pt x="0" y="0"/>
                    <a:pt x="3" y="1"/>
                  </a:cubicBezTo>
                  <a:cubicBezTo>
                    <a:pt x="3" y="1"/>
                    <a:pt x="4" y="2"/>
                    <a:pt x="5" y="2"/>
                  </a:cubicBezTo>
                  <a:close/>
                </a:path>
              </a:pathLst>
            </a:custGeom>
            <a:solidFill>
              <a:srgbClr val="002A8B"/>
            </a:solidFill>
            <a:ln w="12700" cap="flat" cmpd="sng">
              <a:solidFill>
                <a:srgbClr val="3170FE"/>
              </a:solidFill>
              <a:prstDash val="solid"/>
              <a:round/>
              <a:headEnd type="none" w="sm" len="sm"/>
              <a:tailEnd type="none" w="sm" len="sm"/>
            </a:ln>
          </p:spPr>
          <p:txBody>
            <a:bodyPr spcFirstLastPara="1" wrap="square" lIns="57150" tIns="28575" rIns="57150" bIns="285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26" name="Google Shape;126;p14"/>
            <p:cNvSpPr/>
            <p:nvPr/>
          </p:nvSpPr>
          <p:spPr>
            <a:xfrm>
              <a:off x="819151" y="6734175"/>
              <a:ext cx="90488" cy="101600"/>
            </a:xfrm>
            <a:custGeom>
              <a:avLst/>
              <a:gdLst/>
              <a:ahLst/>
              <a:cxnLst/>
              <a:rect l="l" t="t" r="r" b="b"/>
              <a:pathLst>
                <a:path w="8" h="9" extrusionOk="0">
                  <a:moveTo>
                    <a:pt x="1" y="1"/>
                  </a:moveTo>
                  <a:cubicBezTo>
                    <a:pt x="1" y="1"/>
                    <a:pt x="2" y="0"/>
                    <a:pt x="3" y="1"/>
                  </a:cubicBezTo>
                  <a:cubicBezTo>
                    <a:pt x="3" y="1"/>
                    <a:pt x="4" y="3"/>
                    <a:pt x="6" y="3"/>
                  </a:cubicBezTo>
                  <a:cubicBezTo>
                    <a:pt x="6" y="3"/>
                    <a:pt x="7" y="3"/>
                    <a:pt x="7" y="5"/>
                  </a:cubicBezTo>
                  <a:cubicBezTo>
                    <a:pt x="7" y="5"/>
                    <a:pt x="8" y="8"/>
                    <a:pt x="7" y="8"/>
                  </a:cubicBezTo>
                  <a:cubicBezTo>
                    <a:pt x="7" y="8"/>
                    <a:pt x="5" y="9"/>
                    <a:pt x="5" y="7"/>
                  </a:cubicBezTo>
                  <a:cubicBezTo>
                    <a:pt x="5" y="7"/>
                    <a:pt x="4" y="4"/>
                    <a:pt x="2" y="4"/>
                  </a:cubicBezTo>
                  <a:cubicBezTo>
                    <a:pt x="2" y="4"/>
                    <a:pt x="0" y="4"/>
                    <a:pt x="0" y="2"/>
                  </a:cubicBezTo>
                  <a:cubicBezTo>
                    <a:pt x="0" y="2"/>
                    <a:pt x="0" y="1"/>
                    <a:pt x="1" y="1"/>
                  </a:cubicBezTo>
                  <a:close/>
                </a:path>
              </a:pathLst>
            </a:custGeom>
            <a:solidFill>
              <a:srgbClr val="002A8B"/>
            </a:solidFill>
            <a:ln w="12700" cap="flat" cmpd="sng">
              <a:solidFill>
                <a:srgbClr val="3170FE"/>
              </a:solidFill>
              <a:prstDash val="solid"/>
              <a:round/>
              <a:headEnd type="none" w="sm" len="sm"/>
              <a:tailEnd type="none" w="sm" len="sm"/>
            </a:ln>
          </p:spPr>
          <p:txBody>
            <a:bodyPr spcFirstLastPara="1" wrap="square" lIns="57150" tIns="28575" rIns="57150" bIns="285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127" name="Google Shape;127;p14"/>
          <p:cNvSpPr txBox="1"/>
          <p:nvPr/>
        </p:nvSpPr>
        <p:spPr>
          <a:xfrm>
            <a:off x="6864438" y="4032173"/>
            <a:ext cx="1864200" cy="750300"/>
          </a:xfrm>
          <a:prstGeom prst="rect">
            <a:avLst/>
          </a:prstGeom>
          <a:noFill/>
          <a:ln>
            <a:noFill/>
          </a:ln>
        </p:spPr>
        <p:txBody>
          <a:bodyPr spcFirstLastPara="1" wrap="square" lIns="57150" tIns="28575" rIns="57150" bIns="28575" anchor="t" anchorCtr="0">
            <a:spAutoFit/>
          </a:bodyPr>
          <a:lstStyle/>
          <a:p>
            <a:pPr marL="0" marR="0" lvl="0" indent="0" algn="l" rtl="0">
              <a:spcBef>
                <a:spcPts val="0"/>
              </a:spcBef>
              <a:spcAft>
                <a:spcPts val="0"/>
              </a:spcAft>
              <a:buNone/>
            </a:pPr>
            <a:r>
              <a:rPr lang="en" sz="900">
                <a:solidFill>
                  <a:srgbClr val="97B5FF"/>
                </a:solidFill>
                <a:latin typeface="Calibri"/>
                <a:ea typeface="Calibri"/>
                <a:cs typeface="Calibri"/>
                <a:sym typeface="Calibri"/>
              </a:rPr>
              <a:t>Source: Ben Erwin and Gerardo Silva-Padrón, “State Policies to Support Student-Centered Learning” (Denver, CO: Education Commission of the States, July 2022).</a:t>
            </a:r>
            <a:endParaRPr sz="900" i="1">
              <a:solidFill>
                <a:srgbClr val="97B5FF"/>
              </a:solidFill>
              <a:latin typeface="Calibri"/>
              <a:ea typeface="Calibri"/>
              <a:cs typeface="Calibri"/>
              <a:sym typeface="Calibri"/>
            </a:endParaRPr>
          </a:p>
        </p:txBody>
      </p:sp>
      <p:sp>
        <p:nvSpPr>
          <p:cNvPr id="128" name="Google Shape;128;p14"/>
          <p:cNvSpPr txBox="1"/>
          <p:nvPr/>
        </p:nvSpPr>
        <p:spPr>
          <a:xfrm>
            <a:off x="6830280" y="1705030"/>
            <a:ext cx="1864200" cy="1096800"/>
          </a:xfrm>
          <a:prstGeom prst="rect">
            <a:avLst/>
          </a:prstGeom>
          <a:noFill/>
          <a:ln>
            <a:noFill/>
          </a:ln>
        </p:spPr>
        <p:txBody>
          <a:bodyPr spcFirstLastPara="1" wrap="square" lIns="57150" tIns="28575" rIns="57150" bIns="28575" anchor="t" anchorCtr="0">
            <a:spAutoFit/>
          </a:bodyPr>
          <a:lstStyle/>
          <a:p>
            <a:pPr marL="0" marR="0" lvl="0" indent="0" algn="l" rtl="0">
              <a:lnSpc>
                <a:spcPct val="90000"/>
              </a:lnSpc>
              <a:spcBef>
                <a:spcPts val="0"/>
              </a:spcBef>
              <a:spcAft>
                <a:spcPts val="0"/>
              </a:spcAft>
              <a:buNone/>
            </a:pPr>
            <a:r>
              <a:rPr lang="en" sz="2500" b="1">
                <a:solidFill>
                  <a:schemeClr val="lt1"/>
                </a:solidFill>
                <a:latin typeface="Calibri"/>
                <a:ea typeface="Calibri"/>
                <a:cs typeface="Calibri"/>
                <a:sym typeface="Calibri"/>
              </a:rPr>
              <a:t>States Create</a:t>
            </a:r>
            <a:br>
              <a:rPr lang="en" sz="2500" b="1">
                <a:solidFill>
                  <a:schemeClr val="lt1"/>
                </a:solidFill>
                <a:latin typeface="Calibri"/>
                <a:ea typeface="Calibri"/>
                <a:cs typeface="Calibri"/>
                <a:sym typeface="Calibri"/>
              </a:rPr>
            </a:br>
            <a:r>
              <a:rPr lang="en" sz="2500" b="1">
                <a:solidFill>
                  <a:schemeClr val="lt1"/>
                </a:solidFill>
                <a:latin typeface="Calibri"/>
                <a:ea typeface="Calibri"/>
                <a:cs typeface="Calibri"/>
                <a:sym typeface="Calibri"/>
              </a:rPr>
              <a:t>Portrait of a</a:t>
            </a:r>
            <a:br>
              <a:rPr lang="en" sz="2500" b="1">
                <a:solidFill>
                  <a:schemeClr val="lt1"/>
                </a:solidFill>
                <a:latin typeface="Calibri"/>
                <a:ea typeface="Calibri"/>
                <a:cs typeface="Calibri"/>
                <a:sym typeface="Calibri"/>
              </a:rPr>
            </a:br>
            <a:r>
              <a:rPr lang="en" sz="2500" b="1">
                <a:solidFill>
                  <a:schemeClr val="lt1"/>
                </a:solidFill>
                <a:latin typeface="Calibri"/>
                <a:ea typeface="Calibri"/>
                <a:cs typeface="Calibri"/>
                <a:sym typeface="Calibri"/>
              </a:rPr>
              <a:t>Graduate</a:t>
            </a:r>
            <a:endParaRPr sz="900"/>
          </a:p>
        </p:txBody>
      </p:sp>
      <p:sp>
        <p:nvSpPr>
          <p:cNvPr id="129" name="Google Shape;129;p14"/>
          <p:cNvSpPr/>
          <p:nvPr/>
        </p:nvSpPr>
        <p:spPr>
          <a:xfrm>
            <a:off x="6922963" y="3444839"/>
            <a:ext cx="151800" cy="130800"/>
          </a:xfrm>
          <a:prstGeom prst="triangle">
            <a:avLst>
              <a:gd name="adj" fmla="val 5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57150" tIns="28575" rIns="57150" bIns="285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30" name="Google Shape;130;p14"/>
          <p:cNvSpPr/>
          <p:nvPr/>
        </p:nvSpPr>
        <p:spPr>
          <a:xfrm>
            <a:off x="792934" y="1099553"/>
            <a:ext cx="151800" cy="130800"/>
          </a:xfrm>
          <a:prstGeom prst="triangle">
            <a:avLst>
              <a:gd name="adj" fmla="val 5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57150" tIns="28575" rIns="57150" bIns="285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31" name="Google Shape;131;p14"/>
          <p:cNvSpPr/>
          <p:nvPr/>
        </p:nvSpPr>
        <p:spPr>
          <a:xfrm>
            <a:off x="2149462" y="867184"/>
            <a:ext cx="151800" cy="130800"/>
          </a:xfrm>
          <a:prstGeom prst="triangle">
            <a:avLst>
              <a:gd name="adj" fmla="val 5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57150" tIns="28575" rIns="57150" bIns="285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32" name="Google Shape;132;p14"/>
          <p:cNvSpPr/>
          <p:nvPr/>
        </p:nvSpPr>
        <p:spPr>
          <a:xfrm>
            <a:off x="1728688" y="2066706"/>
            <a:ext cx="151800" cy="130800"/>
          </a:xfrm>
          <a:prstGeom prst="triangle">
            <a:avLst>
              <a:gd name="adj" fmla="val 5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57150" tIns="28575" rIns="57150" bIns="285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33" name="Google Shape;133;p14"/>
          <p:cNvSpPr/>
          <p:nvPr/>
        </p:nvSpPr>
        <p:spPr>
          <a:xfrm>
            <a:off x="1577962" y="2876854"/>
            <a:ext cx="151800" cy="130800"/>
          </a:xfrm>
          <a:prstGeom prst="triangle">
            <a:avLst>
              <a:gd name="adj" fmla="val 5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57150" tIns="28575" rIns="57150" bIns="285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34" name="Google Shape;134;p14"/>
          <p:cNvSpPr/>
          <p:nvPr/>
        </p:nvSpPr>
        <p:spPr>
          <a:xfrm>
            <a:off x="2287627" y="2933376"/>
            <a:ext cx="151800" cy="130800"/>
          </a:xfrm>
          <a:prstGeom prst="triangle">
            <a:avLst>
              <a:gd name="adj" fmla="val 5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57150" tIns="28575" rIns="57150" bIns="285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35" name="Google Shape;135;p14"/>
          <p:cNvSpPr/>
          <p:nvPr/>
        </p:nvSpPr>
        <p:spPr>
          <a:xfrm>
            <a:off x="2438350" y="2217430"/>
            <a:ext cx="151800" cy="130800"/>
          </a:xfrm>
          <a:prstGeom prst="triangle">
            <a:avLst>
              <a:gd name="adj" fmla="val 5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57150" tIns="28575" rIns="57150" bIns="285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36" name="Google Shape;136;p14"/>
          <p:cNvSpPr/>
          <p:nvPr/>
        </p:nvSpPr>
        <p:spPr>
          <a:xfrm>
            <a:off x="3160578" y="3423233"/>
            <a:ext cx="151800" cy="130800"/>
          </a:xfrm>
          <a:prstGeom prst="triangle">
            <a:avLst>
              <a:gd name="adj" fmla="val 5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57150" tIns="28575" rIns="57150" bIns="285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37" name="Google Shape;137;p14"/>
          <p:cNvSpPr/>
          <p:nvPr/>
        </p:nvSpPr>
        <p:spPr>
          <a:xfrm>
            <a:off x="4014688" y="2361876"/>
            <a:ext cx="151800" cy="130800"/>
          </a:xfrm>
          <a:prstGeom prst="triangle">
            <a:avLst>
              <a:gd name="adj" fmla="val 5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57150" tIns="28575" rIns="57150" bIns="285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38" name="Google Shape;138;p14"/>
          <p:cNvSpPr/>
          <p:nvPr/>
        </p:nvSpPr>
        <p:spPr>
          <a:xfrm>
            <a:off x="3895363" y="1790376"/>
            <a:ext cx="151800" cy="130800"/>
          </a:xfrm>
          <a:prstGeom prst="triangle">
            <a:avLst>
              <a:gd name="adj" fmla="val 5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57150" tIns="28575" rIns="57150" bIns="285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39" name="Google Shape;139;p14"/>
          <p:cNvSpPr/>
          <p:nvPr/>
        </p:nvSpPr>
        <p:spPr>
          <a:xfrm>
            <a:off x="4410341" y="2072986"/>
            <a:ext cx="151800" cy="130800"/>
          </a:xfrm>
          <a:prstGeom prst="triangle">
            <a:avLst>
              <a:gd name="adj" fmla="val 5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57150" tIns="28575" rIns="57150" bIns="285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40" name="Google Shape;140;p14"/>
          <p:cNvSpPr/>
          <p:nvPr/>
        </p:nvSpPr>
        <p:spPr>
          <a:xfrm>
            <a:off x="4303578" y="1357041"/>
            <a:ext cx="151800" cy="130800"/>
          </a:xfrm>
          <a:prstGeom prst="triangle">
            <a:avLst>
              <a:gd name="adj" fmla="val 5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57150" tIns="28575" rIns="57150" bIns="285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41" name="Google Shape;141;p14"/>
          <p:cNvSpPr/>
          <p:nvPr/>
        </p:nvSpPr>
        <p:spPr>
          <a:xfrm>
            <a:off x="3141737" y="1388443"/>
            <a:ext cx="151800" cy="130800"/>
          </a:xfrm>
          <a:prstGeom prst="triangle">
            <a:avLst>
              <a:gd name="adj" fmla="val 5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57150" tIns="28575" rIns="57150" bIns="285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42" name="Google Shape;142;p14"/>
          <p:cNvSpPr/>
          <p:nvPr/>
        </p:nvSpPr>
        <p:spPr>
          <a:xfrm>
            <a:off x="3141737" y="898586"/>
            <a:ext cx="151800" cy="130800"/>
          </a:xfrm>
          <a:prstGeom prst="triangle">
            <a:avLst>
              <a:gd name="adj" fmla="val 5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57150" tIns="28575" rIns="57150" bIns="285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43" name="Google Shape;143;p14"/>
          <p:cNvSpPr/>
          <p:nvPr/>
        </p:nvSpPr>
        <p:spPr>
          <a:xfrm>
            <a:off x="4799715" y="2060426"/>
            <a:ext cx="151800" cy="130800"/>
          </a:xfrm>
          <a:prstGeom prst="triangle">
            <a:avLst>
              <a:gd name="adj" fmla="val 5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57150" tIns="28575" rIns="57150" bIns="285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44" name="Google Shape;144;p14"/>
          <p:cNvSpPr/>
          <p:nvPr/>
        </p:nvSpPr>
        <p:spPr>
          <a:xfrm>
            <a:off x="5791990" y="2305354"/>
            <a:ext cx="151800" cy="130800"/>
          </a:xfrm>
          <a:prstGeom prst="triangle">
            <a:avLst>
              <a:gd name="adj" fmla="val 5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57150" tIns="28575" rIns="57150" bIns="285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45" name="Google Shape;145;p14"/>
          <p:cNvSpPr/>
          <p:nvPr/>
        </p:nvSpPr>
        <p:spPr>
          <a:xfrm>
            <a:off x="5591023" y="2964778"/>
            <a:ext cx="151800" cy="130800"/>
          </a:xfrm>
          <a:prstGeom prst="triangle">
            <a:avLst>
              <a:gd name="adj" fmla="val 5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57150" tIns="28575" rIns="57150" bIns="285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46" name="Google Shape;146;p14"/>
          <p:cNvSpPr/>
          <p:nvPr/>
        </p:nvSpPr>
        <p:spPr>
          <a:xfrm>
            <a:off x="5773149" y="1802937"/>
            <a:ext cx="151800" cy="130800"/>
          </a:xfrm>
          <a:prstGeom prst="triangle">
            <a:avLst>
              <a:gd name="adj" fmla="val 5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57150" tIns="28575" rIns="57150" bIns="285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47" name="Google Shape;147;p14"/>
          <p:cNvSpPr/>
          <p:nvPr/>
        </p:nvSpPr>
        <p:spPr>
          <a:xfrm>
            <a:off x="6225325" y="1878299"/>
            <a:ext cx="151800" cy="130800"/>
          </a:xfrm>
          <a:prstGeom prst="triangle">
            <a:avLst>
              <a:gd name="adj" fmla="val 5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57150" tIns="28575" rIns="57150" bIns="285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48" name="Google Shape;148;p14"/>
          <p:cNvSpPr/>
          <p:nvPr/>
        </p:nvSpPr>
        <p:spPr>
          <a:xfrm>
            <a:off x="6332089" y="1539168"/>
            <a:ext cx="151800" cy="130800"/>
          </a:xfrm>
          <a:prstGeom prst="triangle">
            <a:avLst>
              <a:gd name="adj" fmla="val 5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57150" tIns="28575" rIns="57150" bIns="285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49" name="Google Shape;149;p14"/>
          <p:cNvSpPr/>
          <p:nvPr/>
        </p:nvSpPr>
        <p:spPr>
          <a:xfrm>
            <a:off x="6520496" y="1551727"/>
            <a:ext cx="151800" cy="130800"/>
          </a:xfrm>
          <a:prstGeom prst="triangle">
            <a:avLst>
              <a:gd name="adj" fmla="val 5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57150" tIns="28575" rIns="57150" bIns="285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50" name="Google Shape;150;p14"/>
          <p:cNvSpPr/>
          <p:nvPr/>
        </p:nvSpPr>
        <p:spPr>
          <a:xfrm>
            <a:off x="6024358" y="1357041"/>
            <a:ext cx="151800" cy="130800"/>
          </a:xfrm>
          <a:prstGeom prst="triangle">
            <a:avLst>
              <a:gd name="adj" fmla="val 5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57150" tIns="28575" rIns="57150" bIns="285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51" name="Google Shape;151;p14"/>
          <p:cNvSpPr/>
          <p:nvPr/>
        </p:nvSpPr>
        <p:spPr>
          <a:xfrm>
            <a:off x="6225325" y="1080712"/>
            <a:ext cx="151800" cy="130800"/>
          </a:xfrm>
          <a:prstGeom prst="triangle">
            <a:avLst>
              <a:gd name="adj" fmla="val 5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57150" tIns="28575" rIns="57150" bIns="285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52" name="Google Shape;152;p14"/>
          <p:cNvSpPr/>
          <p:nvPr/>
        </p:nvSpPr>
        <p:spPr>
          <a:xfrm>
            <a:off x="6388611" y="1206316"/>
            <a:ext cx="151800" cy="130800"/>
          </a:xfrm>
          <a:prstGeom prst="triangle">
            <a:avLst>
              <a:gd name="adj" fmla="val 5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57150" tIns="28575" rIns="57150" bIns="285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53" name="Google Shape;153;p14"/>
          <p:cNvSpPr/>
          <p:nvPr/>
        </p:nvSpPr>
        <p:spPr>
          <a:xfrm>
            <a:off x="6539336" y="785541"/>
            <a:ext cx="151800" cy="130800"/>
          </a:xfrm>
          <a:prstGeom prst="triangle">
            <a:avLst>
              <a:gd name="adj" fmla="val 5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57150" tIns="28575" rIns="57150" bIns="285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1602525"/>
            <a:ext cx="8520600" cy="841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3600"/>
              <a:buFont typeface="Times New Roman"/>
              <a:buChar char="●"/>
              <a:defRPr sz="3600">
                <a:latin typeface="Times New Roman"/>
                <a:ea typeface="Times New Roman"/>
                <a:cs typeface="Times New Roman"/>
                <a:sym typeface="Times New Roman"/>
              </a:defRPr>
            </a:lvl1pPr>
            <a:lvl2pPr lvl="1" algn="ctr">
              <a:spcBef>
                <a:spcPts val="0"/>
              </a:spcBef>
              <a:spcAft>
                <a:spcPts val="0"/>
              </a:spcAft>
              <a:buSzPts val="3600"/>
              <a:buChar char="○"/>
              <a:defRPr sz="3600"/>
            </a:lvl2pPr>
            <a:lvl3pPr lvl="2" algn="ctr">
              <a:spcBef>
                <a:spcPts val="0"/>
              </a:spcBef>
              <a:spcAft>
                <a:spcPts val="0"/>
              </a:spcAft>
              <a:buSzPts val="3600"/>
              <a:buChar char="■"/>
              <a:defRPr sz="3600"/>
            </a:lvl3pPr>
            <a:lvl4pPr lvl="3" algn="ctr">
              <a:spcBef>
                <a:spcPts val="0"/>
              </a:spcBef>
              <a:spcAft>
                <a:spcPts val="0"/>
              </a:spcAft>
              <a:buSzPts val="3600"/>
              <a:buChar char="●"/>
              <a:defRPr sz="3600"/>
            </a:lvl4pPr>
            <a:lvl5pPr lvl="4" algn="ctr">
              <a:spcBef>
                <a:spcPts val="0"/>
              </a:spcBef>
              <a:spcAft>
                <a:spcPts val="0"/>
              </a:spcAft>
              <a:buSzPts val="3600"/>
              <a:buChar char="○"/>
              <a:defRPr sz="3600"/>
            </a:lvl5pPr>
            <a:lvl6pPr lvl="5" algn="ctr">
              <a:spcBef>
                <a:spcPts val="0"/>
              </a:spcBef>
              <a:spcAft>
                <a:spcPts val="0"/>
              </a:spcAft>
              <a:buSzPts val="3600"/>
              <a:buChar char="■"/>
              <a:defRPr sz="3600"/>
            </a:lvl6pPr>
            <a:lvl7pPr lvl="6" algn="ctr">
              <a:spcBef>
                <a:spcPts val="0"/>
              </a:spcBef>
              <a:spcAft>
                <a:spcPts val="0"/>
              </a:spcAft>
              <a:buSzPts val="3600"/>
              <a:buChar char="●"/>
              <a:defRPr sz="3600"/>
            </a:lvl7pPr>
            <a:lvl8pPr lvl="7" algn="ctr">
              <a:spcBef>
                <a:spcPts val="0"/>
              </a:spcBef>
              <a:spcAft>
                <a:spcPts val="0"/>
              </a:spcAft>
              <a:buSzPts val="3600"/>
              <a:buChar char="○"/>
              <a:defRPr sz="3600"/>
            </a:lvl8pPr>
            <a:lvl9pPr lvl="8" algn="ctr">
              <a:spcBef>
                <a:spcPts val="0"/>
              </a:spcBef>
              <a:spcAft>
                <a:spcPts val="0"/>
              </a:spcAft>
              <a:buSzPts val="3600"/>
              <a:buChar char="■"/>
              <a:defRPr sz="36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1400"/>
              <a:buFont typeface="Times New Roman"/>
              <a:buChar char="●"/>
              <a:defRPr>
                <a:latin typeface="Times New Roman"/>
                <a:ea typeface="Times New Roman"/>
                <a:cs typeface="Times New Roman"/>
                <a:sym typeface="Times New Roman"/>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19" name="Google Shape;19;p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Font typeface="Times New Roman"/>
              <a:buChar char="●"/>
              <a:defRPr>
                <a:latin typeface="Times New Roman"/>
                <a:ea typeface="Times New Roman"/>
                <a:cs typeface="Times New Roman"/>
                <a:sym typeface="Times New Roman"/>
              </a:defRPr>
            </a:lvl1pPr>
            <a:lvl2pPr marL="914400" lvl="1" indent="-317500">
              <a:spcBef>
                <a:spcPts val="0"/>
              </a:spcBef>
              <a:spcAft>
                <a:spcPts val="0"/>
              </a:spcAft>
              <a:buSzPts val="1400"/>
              <a:buFont typeface="Times New Roman"/>
              <a:buChar char="○"/>
              <a:defRPr>
                <a:latin typeface="Times New Roman"/>
                <a:ea typeface="Times New Roman"/>
                <a:cs typeface="Times New Roman"/>
                <a:sym typeface="Times New Roman"/>
              </a:defRPr>
            </a:lvl2pPr>
            <a:lvl3pPr marL="1371600" lvl="2" indent="-317500">
              <a:spcBef>
                <a:spcPts val="0"/>
              </a:spcBef>
              <a:spcAft>
                <a:spcPts val="0"/>
              </a:spcAft>
              <a:buSzPts val="1400"/>
              <a:buFont typeface="Times New Roman"/>
              <a:buChar char="■"/>
              <a:defRPr>
                <a:latin typeface="Times New Roman"/>
                <a:ea typeface="Times New Roman"/>
                <a:cs typeface="Times New Roman"/>
                <a:sym typeface="Times New Roman"/>
              </a:defRPr>
            </a:lvl3pPr>
            <a:lvl4pPr marL="1828800" lvl="3" indent="-317500">
              <a:spcBef>
                <a:spcPts val="0"/>
              </a:spcBef>
              <a:spcAft>
                <a:spcPts val="0"/>
              </a:spcAft>
              <a:buSzPts val="1400"/>
              <a:buFont typeface="Times New Roman"/>
              <a:buChar char="●"/>
              <a:defRPr>
                <a:latin typeface="Times New Roman"/>
                <a:ea typeface="Times New Roman"/>
                <a:cs typeface="Times New Roman"/>
                <a:sym typeface="Times New Roman"/>
              </a:defRPr>
            </a:lvl4pPr>
            <a:lvl5pPr marL="2286000" lvl="4" indent="-317500">
              <a:spcBef>
                <a:spcPts val="0"/>
              </a:spcBef>
              <a:spcAft>
                <a:spcPts val="0"/>
              </a:spcAft>
              <a:buSzPts val="1400"/>
              <a:buFont typeface="Times New Roman"/>
              <a:buChar char="○"/>
              <a:defRPr>
                <a:latin typeface="Times New Roman"/>
                <a:ea typeface="Times New Roman"/>
                <a:cs typeface="Times New Roman"/>
                <a:sym typeface="Times New Roman"/>
              </a:defRPr>
            </a:lvl5pPr>
            <a:lvl6pPr marL="2743200" lvl="5" indent="-317500">
              <a:spcBef>
                <a:spcPts val="0"/>
              </a:spcBef>
              <a:spcAft>
                <a:spcPts val="0"/>
              </a:spcAft>
              <a:buSzPts val="1400"/>
              <a:buFont typeface="Times New Roman"/>
              <a:buChar char="■"/>
              <a:defRPr>
                <a:latin typeface="Times New Roman"/>
                <a:ea typeface="Times New Roman"/>
                <a:cs typeface="Times New Roman"/>
                <a:sym typeface="Times New Roman"/>
              </a:defRPr>
            </a:lvl6pPr>
            <a:lvl7pPr marL="3200400" lvl="6" indent="-317500">
              <a:spcBef>
                <a:spcPts val="0"/>
              </a:spcBef>
              <a:spcAft>
                <a:spcPts val="0"/>
              </a:spcAft>
              <a:buSzPts val="1400"/>
              <a:buFont typeface="Times New Roman"/>
              <a:buChar char="●"/>
              <a:defRPr>
                <a:latin typeface="Times New Roman"/>
                <a:ea typeface="Times New Roman"/>
                <a:cs typeface="Times New Roman"/>
                <a:sym typeface="Times New Roman"/>
              </a:defRPr>
            </a:lvl7pPr>
            <a:lvl8pPr marL="3657600" lvl="7" indent="-317500">
              <a:spcBef>
                <a:spcPts val="0"/>
              </a:spcBef>
              <a:spcAft>
                <a:spcPts val="0"/>
              </a:spcAft>
              <a:buSzPts val="1400"/>
              <a:buFont typeface="Times New Roman"/>
              <a:buChar char="○"/>
              <a:defRPr>
                <a:latin typeface="Times New Roman"/>
                <a:ea typeface="Times New Roman"/>
                <a:cs typeface="Times New Roman"/>
                <a:sym typeface="Times New Roman"/>
              </a:defRPr>
            </a:lvl8pPr>
            <a:lvl9pPr marL="4114800" lvl="8" indent="-317500">
              <a:spcBef>
                <a:spcPts val="0"/>
              </a:spcBef>
              <a:spcAft>
                <a:spcPts val="0"/>
              </a:spcAft>
              <a:buSzPts val="1400"/>
              <a:buFont typeface="Times New Roman"/>
              <a:buChar char="■"/>
              <a:defRPr>
                <a:latin typeface="Times New Roman"/>
                <a:ea typeface="Times New Roman"/>
                <a:cs typeface="Times New Roman"/>
                <a:sym typeface="Times New Roman"/>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23" name="Google Shape;23;p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1400"/>
              <a:buFont typeface="Times New Roman"/>
              <a:buChar char="●"/>
              <a:defRPr>
                <a:latin typeface="Times New Roman"/>
                <a:ea typeface="Times New Roman"/>
                <a:cs typeface="Times New Roman"/>
                <a:sym typeface="Times New Roman"/>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SzPts val="2400"/>
              <a:buFont typeface="Times New Roman"/>
              <a:buChar char="●"/>
              <a:defRPr sz="2400">
                <a:latin typeface="Times New Roman"/>
                <a:ea typeface="Times New Roman"/>
                <a:cs typeface="Times New Roman"/>
                <a:sym typeface="Times New Roman"/>
              </a:defRPr>
            </a:lvl1pPr>
            <a:lvl2pPr lvl="1">
              <a:spcBef>
                <a:spcPts val="0"/>
              </a:spcBef>
              <a:spcAft>
                <a:spcPts val="0"/>
              </a:spcAft>
              <a:buSzPts val="2400"/>
              <a:buChar char="○"/>
              <a:defRPr sz="2400"/>
            </a:lvl2pPr>
            <a:lvl3pPr lvl="2">
              <a:spcBef>
                <a:spcPts val="0"/>
              </a:spcBef>
              <a:spcAft>
                <a:spcPts val="0"/>
              </a:spcAft>
              <a:buSzPts val="2400"/>
              <a:buChar char="■"/>
              <a:defRPr sz="2400"/>
            </a:lvl3pPr>
            <a:lvl4pPr lvl="3">
              <a:spcBef>
                <a:spcPts val="0"/>
              </a:spcBef>
              <a:spcAft>
                <a:spcPts val="0"/>
              </a:spcAft>
              <a:buSzPts val="2400"/>
              <a:buChar char="●"/>
              <a:defRPr sz="2400"/>
            </a:lvl4pPr>
            <a:lvl5pPr lvl="4">
              <a:spcBef>
                <a:spcPts val="0"/>
              </a:spcBef>
              <a:spcAft>
                <a:spcPts val="0"/>
              </a:spcAft>
              <a:buSzPts val="2400"/>
              <a:buChar char="○"/>
              <a:defRPr sz="2400"/>
            </a:lvl5pPr>
            <a:lvl6pPr lvl="5">
              <a:spcBef>
                <a:spcPts val="0"/>
              </a:spcBef>
              <a:spcAft>
                <a:spcPts val="0"/>
              </a:spcAft>
              <a:buSzPts val="2400"/>
              <a:buChar char="■"/>
              <a:defRPr sz="2400"/>
            </a:lvl6pPr>
            <a:lvl7pPr lvl="6">
              <a:spcBef>
                <a:spcPts val="0"/>
              </a:spcBef>
              <a:spcAft>
                <a:spcPts val="0"/>
              </a:spcAft>
              <a:buSzPts val="2400"/>
              <a:buChar char="●"/>
              <a:defRPr sz="2400"/>
            </a:lvl7pPr>
            <a:lvl8pPr lvl="7">
              <a:spcBef>
                <a:spcPts val="0"/>
              </a:spcBef>
              <a:spcAft>
                <a:spcPts val="0"/>
              </a:spcAft>
              <a:buSzPts val="2400"/>
              <a:buChar char="○"/>
              <a:defRPr sz="2400"/>
            </a:lvl8pPr>
            <a:lvl9pPr lvl="8">
              <a:spcBef>
                <a:spcPts val="0"/>
              </a:spcBef>
              <a:spcAft>
                <a:spcPts val="0"/>
              </a:spcAft>
              <a:buSzPts val="2400"/>
              <a:buChar char="■"/>
              <a:defRPr sz="2400"/>
            </a:lvl9pPr>
          </a:lstStyle>
          <a:p>
            <a:endParaRPr/>
          </a:p>
        </p:txBody>
      </p:sp>
      <p:sp>
        <p:nvSpPr>
          <p:cNvPr id="31" name="Google Shape;31;p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ctr" anchorCtr="0">
            <a:noAutofit/>
          </a:bodyPr>
          <a:lstStyle>
            <a:lvl1pPr marL="457200" lvl="0" indent="-304800">
              <a:spcBef>
                <a:spcPts val="0"/>
              </a:spcBef>
              <a:spcAft>
                <a:spcPts val="0"/>
              </a:spcAft>
              <a:buSzPts val="1200"/>
              <a:buFont typeface="Times New Roman"/>
              <a:buChar char="●"/>
              <a:defRPr sz="1200">
                <a:latin typeface="Times New Roman"/>
                <a:ea typeface="Times New Roman"/>
                <a:cs typeface="Times New Roman"/>
                <a:sym typeface="Times New Roman"/>
              </a:defRPr>
            </a:lvl1pPr>
            <a:lvl2pPr marL="914400" lvl="1" indent="-304800">
              <a:spcBef>
                <a:spcPts val="0"/>
              </a:spcBef>
              <a:spcAft>
                <a:spcPts val="0"/>
              </a:spcAft>
              <a:buSzPts val="1200"/>
              <a:buFont typeface="Times New Roman"/>
              <a:buChar char="○"/>
              <a:defRPr sz="1200">
                <a:latin typeface="Times New Roman"/>
                <a:ea typeface="Times New Roman"/>
                <a:cs typeface="Times New Roman"/>
                <a:sym typeface="Times New Roman"/>
              </a:defRPr>
            </a:lvl2pPr>
            <a:lvl3pPr marL="1371600" lvl="2" indent="-304800">
              <a:spcBef>
                <a:spcPts val="0"/>
              </a:spcBef>
              <a:spcAft>
                <a:spcPts val="0"/>
              </a:spcAft>
              <a:buSzPts val="1200"/>
              <a:buFont typeface="Times New Roman"/>
              <a:buChar char="■"/>
              <a:defRPr sz="1200">
                <a:latin typeface="Times New Roman"/>
                <a:ea typeface="Times New Roman"/>
                <a:cs typeface="Times New Roman"/>
                <a:sym typeface="Times New Roman"/>
              </a:defRPr>
            </a:lvl3pPr>
            <a:lvl4pPr marL="1828800" lvl="3" indent="-304800">
              <a:spcBef>
                <a:spcPts val="0"/>
              </a:spcBef>
              <a:spcAft>
                <a:spcPts val="0"/>
              </a:spcAft>
              <a:buSzPts val="1200"/>
              <a:buFont typeface="Times New Roman"/>
              <a:buChar char="●"/>
              <a:defRPr sz="1200">
                <a:latin typeface="Times New Roman"/>
                <a:ea typeface="Times New Roman"/>
                <a:cs typeface="Times New Roman"/>
                <a:sym typeface="Times New Roman"/>
              </a:defRPr>
            </a:lvl4pPr>
            <a:lvl5pPr marL="2286000" lvl="4" indent="-304800">
              <a:spcBef>
                <a:spcPts val="0"/>
              </a:spcBef>
              <a:spcAft>
                <a:spcPts val="0"/>
              </a:spcAft>
              <a:buSzPts val="1200"/>
              <a:buFont typeface="Times New Roman"/>
              <a:buChar char="○"/>
              <a:defRPr sz="1200">
                <a:latin typeface="Times New Roman"/>
                <a:ea typeface="Times New Roman"/>
                <a:cs typeface="Times New Roman"/>
                <a:sym typeface="Times New Roman"/>
              </a:defRPr>
            </a:lvl5pPr>
            <a:lvl6pPr marL="2743200" lvl="5" indent="-304800">
              <a:spcBef>
                <a:spcPts val="0"/>
              </a:spcBef>
              <a:spcAft>
                <a:spcPts val="0"/>
              </a:spcAft>
              <a:buSzPts val="1200"/>
              <a:buFont typeface="Times New Roman"/>
              <a:buChar char="■"/>
              <a:defRPr sz="1200">
                <a:latin typeface="Times New Roman"/>
                <a:ea typeface="Times New Roman"/>
                <a:cs typeface="Times New Roman"/>
                <a:sym typeface="Times New Roman"/>
              </a:defRPr>
            </a:lvl6pPr>
            <a:lvl7pPr marL="3200400" lvl="6" indent="-304800">
              <a:spcBef>
                <a:spcPts val="0"/>
              </a:spcBef>
              <a:spcAft>
                <a:spcPts val="0"/>
              </a:spcAft>
              <a:buSzPts val="1200"/>
              <a:buFont typeface="Times New Roman"/>
              <a:buChar char="●"/>
              <a:defRPr sz="1200">
                <a:latin typeface="Times New Roman"/>
                <a:ea typeface="Times New Roman"/>
                <a:cs typeface="Times New Roman"/>
                <a:sym typeface="Times New Roman"/>
              </a:defRPr>
            </a:lvl7pPr>
            <a:lvl8pPr marL="3657600" lvl="7" indent="-304800">
              <a:spcBef>
                <a:spcPts val="0"/>
              </a:spcBef>
              <a:spcAft>
                <a:spcPts val="0"/>
              </a:spcAft>
              <a:buSzPts val="1200"/>
              <a:buFont typeface="Times New Roman"/>
              <a:buChar char="○"/>
              <a:defRPr sz="1200">
                <a:latin typeface="Times New Roman"/>
                <a:ea typeface="Times New Roman"/>
                <a:cs typeface="Times New Roman"/>
                <a:sym typeface="Times New Roman"/>
              </a:defRPr>
            </a:lvl8pPr>
            <a:lvl9pPr marL="4114800" lvl="8" indent="-304800">
              <a:spcBef>
                <a:spcPts val="0"/>
              </a:spcBef>
              <a:spcAft>
                <a:spcPts val="0"/>
              </a:spcAft>
              <a:buSzPts val="1200"/>
              <a:buFont typeface="Times New Roman"/>
              <a:buChar char="■"/>
              <a:defRPr sz="1200">
                <a:latin typeface="Times New Roman"/>
                <a:ea typeface="Times New Roman"/>
                <a:cs typeface="Times New Roman"/>
                <a:sym typeface="Times New Roman"/>
              </a:defRPr>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4800"/>
              <a:buFont typeface="Times New Roman"/>
              <a:buChar char="●"/>
              <a:defRPr sz="4800">
                <a:latin typeface="Times New Roman"/>
                <a:ea typeface="Times New Roman"/>
                <a:cs typeface="Times New Roman"/>
                <a:sym typeface="Times New Roman"/>
              </a:defRPr>
            </a:lvl1pPr>
            <a:lvl2pPr lvl="1">
              <a:spcBef>
                <a:spcPts val="0"/>
              </a:spcBef>
              <a:spcAft>
                <a:spcPts val="0"/>
              </a:spcAft>
              <a:buSzPts val="4800"/>
              <a:buChar char="○"/>
              <a:defRPr sz="4800"/>
            </a:lvl2pPr>
            <a:lvl3pPr lvl="2">
              <a:spcBef>
                <a:spcPts val="0"/>
              </a:spcBef>
              <a:spcAft>
                <a:spcPts val="0"/>
              </a:spcAft>
              <a:buSzPts val="4800"/>
              <a:buChar char="■"/>
              <a:defRPr sz="4800"/>
            </a:lvl3pPr>
            <a:lvl4pPr lvl="3">
              <a:spcBef>
                <a:spcPts val="0"/>
              </a:spcBef>
              <a:spcAft>
                <a:spcPts val="0"/>
              </a:spcAft>
              <a:buSzPts val="4800"/>
              <a:buChar char="●"/>
              <a:defRPr sz="4800"/>
            </a:lvl4pPr>
            <a:lvl5pPr lvl="4">
              <a:spcBef>
                <a:spcPts val="0"/>
              </a:spcBef>
              <a:spcAft>
                <a:spcPts val="0"/>
              </a:spcAft>
              <a:buSzPts val="4800"/>
              <a:buChar char="○"/>
              <a:defRPr sz="4800"/>
            </a:lvl5pPr>
            <a:lvl6pPr lvl="5">
              <a:spcBef>
                <a:spcPts val="0"/>
              </a:spcBef>
              <a:spcAft>
                <a:spcPts val="0"/>
              </a:spcAft>
              <a:buSzPts val="4800"/>
              <a:buChar char="■"/>
              <a:defRPr sz="4800"/>
            </a:lvl6pPr>
            <a:lvl7pPr lvl="6">
              <a:spcBef>
                <a:spcPts val="0"/>
              </a:spcBef>
              <a:spcAft>
                <a:spcPts val="0"/>
              </a:spcAft>
              <a:buSzPts val="4800"/>
              <a:buChar char="●"/>
              <a:defRPr sz="4800"/>
            </a:lvl7pPr>
            <a:lvl8pPr lvl="7">
              <a:spcBef>
                <a:spcPts val="0"/>
              </a:spcBef>
              <a:spcAft>
                <a:spcPts val="0"/>
              </a:spcAft>
              <a:buSzPts val="4800"/>
              <a:buChar char="○"/>
              <a:defRPr sz="4800"/>
            </a:lvl8pPr>
            <a:lvl9pPr lvl="8">
              <a:spcBef>
                <a:spcPts val="0"/>
              </a:spcBef>
              <a:spcAft>
                <a:spcPts val="0"/>
              </a:spcAft>
              <a:buSzPts val="4800"/>
              <a:buChar char="■"/>
              <a:defRPr sz="4800"/>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4200"/>
              <a:buFont typeface="Times New Roman"/>
              <a:buChar char="●"/>
              <a:defRPr sz="4200">
                <a:latin typeface="Times New Roman"/>
                <a:ea typeface="Times New Roman"/>
                <a:cs typeface="Times New Roman"/>
                <a:sym typeface="Times New Roman"/>
              </a:defRPr>
            </a:lvl1pPr>
            <a:lvl2pPr lvl="1" algn="ctr">
              <a:spcBef>
                <a:spcPts val="0"/>
              </a:spcBef>
              <a:spcAft>
                <a:spcPts val="0"/>
              </a:spcAft>
              <a:buSzPts val="4200"/>
              <a:buChar char="○"/>
              <a:defRPr sz="4200"/>
            </a:lvl2pPr>
            <a:lvl3pPr lvl="2" algn="ctr">
              <a:spcBef>
                <a:spcPts val="0"/>
              </a:spcBef>
              <a:spcAft>
                <a:spcPts val="0"/>
              </a:spcAft>
              <a:buSzPts val="4200"/>
              <a:buChar char="■"/>
              <a:defRPr sz="4200"/>
            </a:lvl3pPr>
            <a:lvl4pPr lvl="3" algn="ctr">
              <a:spcBef>
                <a:spcPts val="0"/>
              </a:spcBef>
              <a:spcAft>
                <a:spcPts val="0"/>
              </a:spcAft>
              <a:buSzPts val="4200"/>
              <a:buChar char="●"/>
              <a:defRPr sz="4200"/>
            </a:lvl4pPr>
            <a:lvl5pPr lvl="4" algn="ctr">
              <a:spcBef>
                <a:spcPts val="0"/>
              </a:spcBef>
              <a:spcAft>
                <a:spcPts val="0"/>
              </a:spcAft>
              <a:buSzPts val="4200"/>
              <a:buChar char="○"/>
              <a:defRPr sz="4200"/>
            </a:lvl5pPr>
            <a:lvl6pPr lvl="5" algn="ctr">
              <a:spcBef>
                <a:spcPts val="0"/>
              </a:spcBef>
              <a:spcAft>
                <a:spcPts val="0"/>
              </a:spcAft>
              <a:buSzPts val="4200"/>
              <a:buChar char="■"/>
              <a:defRPr sz="4200"/>
            </a:lvl6pPr>
            <a:lvl7pPr lvl="6" algn="ctr">
              <a:spcBef>
                <a:spcPts val="0"/>
              </a:spcBef>
              <a:spcAft>
                <a:spcPts val="0"/>
              </a:spcAft>
              <a:buSzPts val="4200"/>
              <a:buChar char="●"/>
              <a:defRPr sz="4200"/>
            </a:lvl7pPr>
            <a:lvl8pPr lvl="7" algn="ctr">
              <a:spcBef>
                <a:spcPts val="0"/>
              </a:spcBef>
              <a:spcAft>
                <a:spcPts val="0"/>
              </a:spcAft>
              <a:buSzPts val="4200"/>
              <a:buChar char="○"/>
              <a:defRPr sz="4200"/>
            </a:lvl8pPr>
            <a:lvl9pPr lvl="8" algn="ctr">
              <a:spcBef>
                <a:spcPts val="0"/>
              </a:spcBef>
              <a:spcAft>
                <a:spcPts val="0"/>
              </a:spcAft>
              <a:buSzPts val="4200"/>
              <a:buChar char="■"/>
              <a:defRPr sz="4200"/>
            </a:lvl9pPr>
          </a:lstStyle>
          <a:p>
            <a:endParaRPr/>
          </a:p>
        </p:txBody>
      </p:sp>
      <p:sp>
        <p:nvSpPr>
          <p:cNvPr id="39" name="Google Shape;39;p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100"/>
              <a:buFont typeface="Times New Roman"/>
              <a:buNone/>
              <a:defRPr sz="2100">
                <a:latin typeface="Times New Roman"/>
                <a:ea typeface="Times New Roman"/>
                <a:cs typeface="Times New Roman"/>
                <a:sym typeface="Times New Roman"/>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0" name="Google Shape;40;p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Font typeface="Times New Roman"/>
              <a:buChar char="●"/>
              <a:defRPr>
                <a:latin typeface="Times New Roman"/>
                <a:ea typeface="Times New Roman"/>
                <a:cs typeface="Times New Roman"/>
                <a:sym typeface="Times New Roman"/>
              </a:defRPr>
            </a:lvl1pPr>
            <a:lvl2pPr marL="914400" lvl="1" indent="-317500">
              <a:spcBef>
                <a:spcPts val="0"/>
              </a:spcBef>
              <a:spcAft>
                <a:spcPts val="0"/>
              </a:spcAft>
              <a:buSzPts val="1400"/>
              <a:buFont typeface="Times New Roman"/>
              <a:buChar char="○"/>
              <a:defRPr>
                <a:latin typeface="Times New Roman"/>
                <a:ea typeface="Times New Roman"/>
                <a:cs typeface="Times New Roman"/>
                <a:sym typeface="Times New Roman"/>
              </a:defRPr>
            </a:lvl2pPr>
            <a:lvl3pPr marL="1371600" lvl="2" indent="-317500">
              <a:spcBef>
                <a:spcPts val="0"/>
              </a:spcBef>
              <a:spcAft>
                <a:spcPts val="0"/>
              </a:spcAft>
              <a:buSzPts val="1400"/>
              <a:buFont typeface="Times New Roman"/>
              <a:buChar char="■"/>
              <a:defRPr>
                <a:latin typeface="Times New Roman"/>
                <a:ea typeface="Times New Roman"/>
                <a:cs typeface="Times New Roman"/>
                <a:sym typeface="Times New Roman"/>
              </a:defRPr>
            </a:lvl3pPr>
            <a:lvl4pPr marL="1828800" lvl="3" indent="-317500">
              <a:spcBef>
                <a:spcPts val="0"/>
              </a:spcBef>
              <a:spcAft>
                <a:spcPts val="0"/>
              </a:spcAft>
              <a:buSzPts val="1400"/>
              <a:buFont typeface="Times New Roman"/>
              <a:buChar char="●"/>
              <a:defRPr>
                <a:latin typeface="Times New Roman"/>
                <a:ea typeface="Times New Roman"/>
                <a:cs typeface="Times New Roman"/>
                <a:sym typeface="Times New Roman"/>
              </a:defRPr>
            </a:lvl4pPr>
            <a:lvl5pPr marL="2286000" lvl="4" indent="-317500">
              <a:spcBef>
                <a:spcPts val="0"/>
              </a:spcBef>
              <a:spcAft>
                <a:spcPts val="0"/>
              </a:spcAft>
              <a:buSzPts val="1400"/>
              <a:buFont typeface="Times New Roman"/>
              <a:buChar char="○"/>
              <a:defRPr>
                <a:latin typeface="Times New Roman"/>
                <a:ea typeface="Times New Roman"/>
                <a:cs typeface="Times New Roman"/>
                <a:sym typeface="Times New Roman"/>
              </a:defRPr>
            </a:lvl5pPr>
            <a:lvl6pPr marL="2743200" lvl="5" indent="-317500">
              <a:spcBef>
                <a:spcPts val="0"/>
              </a:spcBef>
              <a:spcAft>
                <a:spcPts val="0"/>
              </a:spcAft>
              <a:buSzPts val="1400"/>
              <a:buFont typeface="Times New Roman"/>
              <a:buChar char="■"/>
              <a:defRPr>
                <a:latin typeface="Times New Roman"/>
                <a:ea typeface="Times New Roman"/>
                <a:cs typeface="Times New Roman"/>
                <a:sym typeface="Times New Roman"/>
              </a:defRPr>
            </a:lvl6pPr>
            <a:lvl7pPr marL="3200400" lvl="6" indent="-317500">
              <a:spcBef>
                <a:spcPts val="0"/>
              </a:spcBef>
              <a:spcAft>
                <a:spcPts val="0"/>
              </a:spcAft>
              <a:buSzPts val="1400"/>
              <a:buFont typeface="Times New Roman"/>
              <a:buChar char="●"/>
              <a:defRPr>
                <a:latin typeface="Times New Roman"/>
                <a:ea typeface="Times New Roman"/>
                <a:cs typeface="Times New Roman"/>
                <a:sym typeface="Times New Roman"/>
              </a:defRPr>
            </a:lvl7pPr>
            <a:lvl8pPr marL="3657600" lvl="7" indent="-317500">
              <a:spcBef>
                <a:spcPts val="0"/>
              </a:spcBef>
              <a:spcAft>
                <a:spcPts val="0"/>
              </a:spcAft>
              <a:buSzPts val="1400"/>
              <a:buFont typeface="Times New Roman"/>
              <a:buChar char="○"/>
              <a:defRPr>
                <a:latin typeface="Times New Roman"/>
                <a:ea typeface="Times New Roman"/>
                <a:cs typeface="Times New Roman"/>
                <a:sym typeface="Times New Roman"/>
              </a:defRPr>
            </a:lvl8pPr>
            <a:lvl9pPr marL="4114800" lvl="8" indent="-317500">
              <a:spcBef>
                <a:spcPts val="0"/>
              </a:spcBef>
              <a:spcAft>
                <a:spcPts val="0"/>
              </a:spcAft>
              <a:buSzPts val="1400"/>
              <a:buFont typeface="Times New Roman"/>
              <a:buChar char="■"/>
              <a:defRPr>
                <a:latin typeface="Times New Roman"/>
                <a:ea typeface="Times New Roman"/>
                <a:cs typeface="Times New Roman"/>
                <a:sym typeface="Times New Roman"/>
              </a:defRPr>
            </a:lvl9pPr>
          </a:lstStyle>
          <a:p>
            <a:endParaRPr/>
          </a:p>
        </p:txBody>
      </p:sp>
      <p:sp>
        <p:nvSpPr>
          <p:cNvPr id="41" name="Google Shape;4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400"/>
              <a:buFont typeface="Times New Roman"/>
              <a:buNone/>
              <a:defRPr>
                <a:latin typeface="Times New Roman"/>
                <a:ea typeface="Times New Roman"/>
                <a:cs typeface="Times New Roman"/>
                <a:sym typeface="Times New Roman"/>
              </a:defRPr>
            </a:lvl1pPr>
          </a:lstStyle>
          <a:p>
            <a:endParaRPr/>
          </a:p>
        </p:txBody>
      </p:sp>
      <p:sp>
        <p:nvSpPr>
          <p:cNvPr id="44" name="Google Shape;4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FFFFFF"/>
            </a:gs>
            <a:gs pos="100000">
              <a:srgbClr val="B3B3B3"/>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7" name="Google Shape;7;p1"/>
          <p:cNvPicPr preferRelativeResize="0"/>
          <p:nvPr/>
        </p:nvPicPr>
        <p:blipFill>
          <a:blip r:embed="rId15">
            <a:alphaModFix amt="95000"/>
          </a:blip>
          <a:stretch>
            <a:fillRect/>
          </a:stretch>
        </p:blipFill>
        <p:spPr>
          <a:xfrm>
            <a:off x="3636888" y="4346175"/>
            <a:ext cx="1870225" cy="797250"/>
          </a:xfrm>
          <a:prstGeom prst="rect">
            <a:avLst/>
          </a:prstGeom>
          <a:noFill/>
          <a:ln>
            <a:noFill/>
          </a:ln>
        </p:spPr>
      </p:pic>
      <p:sp>
        <p:nvSpPr>
          <p:cNvPr id="8" name="Google Shape;8;p1"/>
          <p:cNvSpPr/>
          <p:nvPr/>
        </p:nvSpPr>
        <p:spPr>
          <a:xfrm>
            <a:off x="-38625" y="4346250"/>
            <a:ext cx="3675600" cy="797100"/>
          </a:xfrm>
          <a:prstGeom prst="rect">
            <a:avLst/>
          </a:prstGeom>
          <a:solidFill>
            <a:srgbClr val="CFE2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 name="Google Shape;9;p1"/>
          <p:cNvSpPr/>
          <p:nvPr/>
        </p:nvSpPr>
        <p:spPr>
          <a:xfrm>
            <a:off x="5507100" y="4346250"/>
            <a:ext cx="3636900" cy="777300"/>
          </a:xfrm>
          <a:prstGeom prst="rect">
            <a:avLst/>
          </a:prstGeom>
          <a:solidFill>
            <a:srgbClr val="CFE2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apps.legislature.ky.gov/law/statutes/statute.aspx?id=40161"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hyperlink" Target="https://apps.legislature.ky.gov/law/statutes/statute.aspx?id=46302"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sites.google.com/johnson.kyschools.us/digital-portfolio-template/home?authuser=0"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hyperlink" Target="https://sites.google.com/johnson.kyschools.us/digital-portfolio-example/home"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5"/>
          <p:cNvSpPr txBox="1">
            <a:spLocks noGrp="1"/>
          </p:cNvSpPr>
          <p:nvPr>
            <p:ph type="ctrTitle"/>
          </p:nvPr>
        </p:nvSpPr>
        <p:spPr>
          <a:xfrm>
            <a:off x="225650" y="0"/>
            <a:ext cx="8691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a:solidFill>
                  <a:srgbClr val="073763"/>
                </a:solidFill>
              </a:rPr>
              <a:t>Innovations in Kentucky Education</a:t>
            </a:r>
            <a:endParaRPr b="1">
              <a:solidFill>
                <a:srgbClr val="073763"/>
              </a:solidFill>
            </a:endParaRPr>
          </a:p>
        </p:txBody>
      </p:sp>
      <p:sp>
        <p:nvSpPr>
          <p:cNvPr id="159" name="Google Shape;159;p15"/>
          <p:cNvSpPr txBox="1">
            <a:spLocks noGrp="1"/>
          </p:cNvSpPr>
          <p:nvPr>
            <p:ph type="subTitle" idx="1"/>
          </p:nvPr>
        </p:nvSpPr>
        <p:spPr>
          <a:xfrm>
            <a:off x="225650" y="2355600"/>
            <a:ext cx="8691600" cy="79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073763"/>
                </a:solidFill>
              </a:rPr>
              <a:t>A Statewide Opportunity</a:t>
            </a:r>
            <a:endParaRPr b="1">
              <a:solidFill>
                <a:srgbClr val="073763"/>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4"/>
          <p:cNvSpPr txBox="1"/>
          <p:nvPr/>
        </p:nvSpPr>
        <p:spPr>
          <a:xfrm>
            <a:off x="7373847" y="4772813"/>
            <a:ext cx="1468800" cy="254100"/>
          </a:xfrm>
          <a:prstGeom prst="rect">
            <a:avLst/>
          </a:prstGeom>
          <a:noFill/>
          <a:ln>
            <a:noFill/>
          </a:ln>
        </p:spPr>
        <p:txBody>
          <a:bodyPr spcFirstLastPara="1" wrap="square" lIns="57150" tIns="57150" rIns="57150" bIns="57150" anchor="t" anchorCtr="0">
            <a:spAutoFit/>
          </a:bodyPr>
          <a:lstStyle/>
          <a:p>
            <a:pPr marL="177800" marR="0" lvl="0" indent="0" algn="l" rtl="0">
              <a:lnSpc>
                <a:spcPct val="90000"/>
              </a:lnSpc>
              <a:spcBef>
                <a:spcPts val="800"/>
              </a:spcBef>
              <a:spcAft>
                <a:spcPts val="0"/>
              </a:spcAft>
              <a:buClr>
                <a:srgbClr val="000000"/>
              </a:buClr>
              <a:buSzPts val="1000"/>
              <a:buFont typeface="Arial"/>
              <a:buNone/>
            </a:pPr>
            <a:r>
              <a:rPr lang="en" sz="1000" b="0" i="0" u="none" strike="noStrike" cap="none">
                <a:solidFill>
                  <a:srgbClr val="BFBFBF"/>
                </a:solidFill>
                <a:latin typeface="Calibri"/>
                <a:ea typeface="Calibri"/>
                <a:cs typeface="Calibri"/>
                <a:sym typeface="Calibri"/>
              </a:rPr>
              <a:t>KnowledgeWorks.org</a:t>
            </a:r>
            <a:endParaRPr sz="1000" b="0" i="0" u="none" strike="noStrike" cap="none">
              <a:solidFill>
                <a:srgbClr val="BFBFBF"/>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5"/>
          <p:cNvSpPr txBox="1">
            <a:spLocks noGrp="1"/>
          </p:cNvSpPr>
          <p:nvPr>
            <p:ph type="title"/>
          </p:nvPr>
        </p:nvSpPr>
        <p:spPr>
          <a:xfrm>
            <a:off x="155906" y="0"/>
            <a:ext cx="8832300" cy="572700"/>
          </a:xfrm>
          <a:prstGeom prst="rect">
            <a:avLst/>
          </a:prstGeom>
          <a:noFill/>
          <a:ln>
            <a:noFill/>
          </a:ln>
        </p:spPr>
        <p:txBody>
          <a:bodyPr spcFirstLastPara="1" wrap="square" lIns="57150" tIns="28575" rIns="57150" bIns="28575" anchor="ctr" anchorCtr="0">
            <a:noAutofit/>
          </a:bodyPr>
          <a:lstStyle/>
          <a:p>
            <a:pPr marL="0" lvl="0" indent="0" algn="ctr" rtl="0">
              <a:lnSpc>
                <a:spcPct val="90000"/>
              </a:lnSpc>
              <a:spcBef>
                <a:spcPts val="0"/>
              </a:spcBef>
              <a:spcAft>
                <a:spcPts val="0"/>
              </a:spcAft>
              <a:buSzPts val="3800"/>
              <a:buNone/>
            </a:pPr>
            <a:r>
              <a:rPr lang="en" sz="2600"/>
              <a:t>States Working on Next Generation Assessments</a:t>
            </a:r>
            <a:endParaRPr sz="2600"/>
          </a:p>
        </p:txBody>
      </p:sp>
      <p:sp>
        <p:nvSpPr>
          <p:cNvPr id="225" name="Google Shape;225;p25"/>
          <p:cNvSpPr txBox="1"/>
          <p:nvPr/>
        </p:nvSpPr>
        <p:spPr>
          <a:xfrm>
            <a:off x="7201547" y="4666813"/>
            <a:ext cx="1468800" cy="254100"/>
          </a:xfrm>
          <a:prstGeom prst="rect">
            <a:avLst/>
          </a:prstGeom>
          <a:noFill/>
          <a:ln>
            <a:noFill/>
          </a:ln>
        </p:spPr>
        <p:txBody>
          <a:bodyPr spcFirstLastPara="1" wrap="square" lIns="57150" tIns="57150" rIns="57150" bIns="57150" anchor="t" anchorCtr="0">
            <a:spAutoFit/>
          </a:bodyPr>
          <a:lstStyle/>
          <a:p>
            <a:pPr marL="177800" marR="0" lvl="0" indent="0" algn="l" rtl="0">
              <a:lnSpc>
                <a:spcPct val="90000"/>
              </a:lnSpc>
              <a:spcBef>
                <a:spcPts val="800"/>
              </a:spcBef>
              <a:spcAft>
                <a:spcPts val="0"/>
              </a:spcAft>
              <a:buClr>
                <a:srgbClr val="000000"/>
              </a:buClr>
              <a:buSzPts val="1000"/>
              <a:buFont typeface="Arial"/>
              <a:buNone/>
            </a:pPr>
            <a:r>
              <a:rPr lang="en" sz="1000" b="0" i="0" u="none" strike="noStrike" cap="none">
                <a:solidFill>
                  <a:srgbClr val="BFBFBF"/>
                </a:solidFill>
                <a:latin typeface="Calibri"/>
                <a:ea typeface="Calibri"/>
                <a:cs typeface="Calibri"/>
                <a:sym typeface="Calibri"/>
              </a:rPr>
              <a:t>KnowledgeWorks.org</a:t>
            </a:r>
            <a:endParaRPr sz="1000" b="0" i="0" u="none" strike="noStrike" cap="none">
              <a:solidFill>
                <a:srgbClr val="BFBFBF"/>
              </a:solidFill>
              <a:latin typeface="Calibri"/>
              <a:ea typeface="Calibri"/>
              <a:cs typeface="Calibri"/>
              <a:sym typeface="Calibri"/>
            </a:endParaRPr>
          </a:p>
        </p:txBody>
      </p:sp>
      <p:pic>
        <p:nvPicPr>
          <p:cNvPr id="226" name="Google Shape;226;p25"/>
          <p:cNvPicPr preferRelativeResize="0"/>
          <p:nvPr/>
        </p:nvPicPr>
        <p:blipFill rotWithShape="1">
          <a:blip r:embed="rId3">
            <a:alphaModFix/>
          </a:blip>
          <a:srcRect/>
          <a:stretch/>
        </p:blipFill>
        <p:spPr>
          <a:xfrm>
            <a:off x="106574" y="460000"/>
            <a:ext cx="6902200" cy="4043999"/>
          </a:xfrm>
          <a:prstGeom prst="rect">
            <a:avLst/>
          </a:prstGeom>
          <a:noFill/>
          <a:ln>
            <a:noFill/>
          </a:ln>
        </p:spPr>
      </p:pic>
      <p:pic>
        <p:nvPicPr>
          <p:cNvPr id="227" name="Google Shape;227;p25"/>
          <p:cNvPicPr preferRelativeResize="0"/>
          <p:nvPr/>
        </p:nvPicPr>
        <p:blipFill rotWithShape="1">
          <a:blip r:embed="rId4">
            <a:alphaModFix/>
          </a:blip>
          <a:srcRect/>
          <a:stretch/>
        </p:blipFill>
        <p:spPr>
          <a:xfrm>
            <a:off x="7124672" y="1966834"/>
            <a:ext cx="202406" cy="250031"/>
          </a:xfrm>
          <a:prstGeom prst="rect">
            <a:avLst/>
          </a:prstGeom>
          <a:noFill/>
          <a:ln>
            <a:noFill/>
          </a:ln>
        </p:spPr>
      </p:pic>
      <p:pic>
        <p:nvPicPr>
          <p:cNvPr id="228" name="Google Shape;228;p25"/>
          <p:cNvPicPr preferRelativeResize="0"/>
          <p:nvPr/>
        </p:nvPicPr>
        <p:blipFill rotWithShape="1">
          <a:blip r:embed="rId5">
            <a:alphaModFix/>
          </a:blip>
          <a:srcRect/>
          <a:stretch/>
        </p:blipFill>
        <p:spPr>
          <a:xfrm>
            <a:off x="7124669" y="2547263"/>
            <a:ext cx="202406" cy="238125"/>
          </a:xfrm>
          <a:prstGeom prst="rect">
            <a:avLst/>
          </a:prstGeom>
          <a:noFill/>
          <a:ln>
            <a:noFill/>
          </a:ln>
        </p:spPr>
      </p:pic>
      <p:pic>
        <p:nvPicPr>
          <p:cNvPr id="229" name="Google Shape;229;p25"/>
          <p:cNvPicPr preferRelativeResize="0"/>
          <p:nvPr/>
        </p:nvPicPr>
        <p:blipFill rotWithShape="1">
          <a:blip r:embed="rId6">
            <a:alphaModFix/>
          </a:blip>
          <a:srcRect/>
          <a:stretch/>
        </p:blipFill>
        <p:spPr>
          <a:xfrm>
            <a:off x="7124672" y="1398288"/>
            <a:ext cx="202406" cy="238125"/>
          </a:xfrm>
          <a:prstGeom prst="rect">
            <a:avLst/>
          </a:prstGeom>
          <a:noFill/>
          <a:ln>
            <a:noFill/>
          </a:ln>
        </p:spPr>
      </p:pic>
      <p:sp>
        <p:nvSpPr>
          <p:cNvPr id="230" name="Google Shape;230;p25"/>
          <p:cNvSpPr txBox="1"/>
          <p:nvPr/>
        </p:nvSpPr>
        <p:spPr>
          <a:xfrm>
            <a:off x="7474848" y="1895650"/>
            <a:ext cx="1030800" cy="392400"/>
          </a:xfrm>
          <a:prstGeom prst="rect">
            <a:avLst/>
          </a:prstGeom>
          <a:noFill/>
          <a:ln>
            <a:noFill/>
          </a:ln>
        </p:spPr>
        <p:txBody>
          <a:bodyPr spcFirstLastPara="1" wrap="square" lIns="57150" tIns="57150" rIns="57150" bIns="5715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1">
                <a:latin typeface="Calibri"/>
                <a:ea typeface="Calibri"/>
                <a:cs typeface="Calibri"/>
                <a:sym typeface="Calibri"/>
              </a:rPr>
              <a:t>2022 </a:t>
            </a:r>
            <a:r>
              <a:rPr lang="en" sz="900" b="1" i="0" u="none" strike="noStrike" cap="none">
                <a:solidFill>
                  <a:srgbClr val="000000"/>
                </a:solidFill>
                <a:latin typeface="Calibri"/>
                <a:ea typeface="Calibri"/>
                <a:cs typeface="Calibri"/>
                <a:sym typeface="Calibri"/>
              </a:rPr>
              <a:t>CGSA Recipients </a:t>
            </a:r>
            <a:endParaRPr sz="900" b="1" i="0" u="none" strike="noStrike" cap="none">
              <a:solidFill>
                <a:srgbClr val="000000"/>
              </a:solidFill>
              <a:latin typeface="Calibri"/>
              <a:ea typeface="Calibri"/>
              <a:cs typeface="Calibri"/>
              <a:sym typeface="Calibri"/>
            </a:endParaRPr>
          </a:p>
        </p:txBody>
      </p:sp>
      <p:sp>
        <p:nvSpPr>
          <p:cNvPr id="231" name="Google Shape;231;p25"/>
          <p:cNvSpPr txBox="1"/>
          <p:nvPr/>
        </p:nvSpPr>
        <p:spPr>
          <a:xfrm>
            <a:off x="7474847" y="2470125"/>
            <a:ext cx="1556700" cy="392400"/>
          </a:xfrm>
          <a:prstGeom prst="rect">
            <a:avLst/>
          </a:prstGeom>
          <a:noFill/>
          <a:ln>
            <a:noFill/>
          </a:ln>
        </p:spPr>
        <p:txBody>
          <a:bodyPr spcFirstLastPara="1" wrap="square" lIns="57150" tIns="57150" rIns="57150" bIns="5715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000000"/>
                </a:solidFill>
                <a:latin typeface="Calibri"/>
                <a:ea typeface="Calibri"/>
                <a:cs typeface="Calibri"/>
                <a:sym typeface="Calibri"/>
              </a:rPr>
              <a:t>CGSA Recipients/Innovative Assessment States</a:t>
            </a:r>
            <a:endParaRPr sz="900" b="1" i="0" u="none" strike="noStrike" cap="none">
              <a:solidFill>
                <a:srgbClr val="000000"/>
              </a:solidFill>
              <a:latin typeface="Calibri"/>
              <a:ea typeface="Calibri"/>
              <a:cs typeface="Calibri"/>
              <a:sym typeface="Calibri"/>
            </a:endParaRPr>
          </a:p>
        </p:txBody>
      </p:sp>
      <p:sp>
        <p:nvSpPr>
          <p:cNvPr id="232" name="Google Shape;232;p25"/>
          <p:cNvSpPr txBox="1"/>
          <p:nvPr/>
        </p:nvSpPr>
        <p:spPr>
          <a:xfrm>
            <a:off x="7442978" y="1321163"/>
            <a:ext cx="1468800" cy="392400"/>
          </a:xfrm>
          <a:prstGeom prst="rect">
            <a:avLst/>
          </a:prstGeom>
          <a:noFill/>
          <a:ln>
            <a:noFill/>
          </a:ln>
        </p:spPr>
        <p:txBody>
          <a:bodyPr spcFirstLastPara="1" wrap="square" lIns="57150" tIns="57150" rIns="57150" bIns="5715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1">
                <a:latin typeface="Calibri"/>
                <a:ea typeface="Calibri"/>
                <a:cs typeface="Calibri"/>
                <a:sym typeface="Calibri"/>
              </a:rPr>
              <a:t>States Employing Innovative Strategies</a:t>
            </a:r>
            <a:endParaRPr sz="900" b="1" i="0" u="none" strike="noStrike" cap="none">
              <a:solidFill>
                <a:srgbClr val="00000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26"/>
          <p:cNvPicPr preferRelativeResize="0"/>
          <p:nvPr/>
        </p:nvPicPr>
        <p:blipFill>
          <a:blip r:embed="rId3">
            <a:alphaModFix/>
          </a:blip>
          <a:stretch>
            <a:fillRect/>
          </a:stretch>
        </p:blipFill>
        <p:spPr>
          <a:xfrm>
            <a:off x="305700" y="1518400"/>
            <a:ext cx="2001300" cy="2001300"/>
          </a:xfrm>
          <a:prstGeom prst="rect">
            <a:avLst/>
          </a:prstGeom>
          <a:noFill/>
          <a:ln>
            <a:noFill/>
          </a:ln>
          <a:effectLst>
            <a:outerShdw blurRad="57150" dist="19050" dir="5400000" algn="bl" rotWithShape="0">
              <a:srgbClr val="000000">
                <a:alpha val="50000"/>
              </a:srgbClr>
            </a:outerShdw>
          </a:effectLst>
        </p:spPr>
      </p:pic>
      <p:pic>
        <p:nvPicPr>
          <p:cNvPr id="238" name="Google Shape;238;p26"/>
          <p:cNvPicPr preferRelativeResize="0"/>
          <p:nvPr/>
        </p:nvPicPr>
        <p:blipFill>
          <a:blip r:embed="rId4">
            <a:alphaModFix/>
          </a:blip>
          <a:stretch>
            <a:fillRect/>
          </a:stretch>
        </p:blipFill>
        <p:spPr>
          <a:xfrm>
            <a:off x="2307000" y="1421225"/>
            <a:ext cx="2195651" cy="2195651"/>
          </a:xfrm>
          <a:prstGeom prst="rect">
            <a:avLst/>
          </a:prstGeom>
          <a:noFill/>
          <a:ln>
            <a:noFill/>
          </a:ln>
          <a:effectLst>
            <a:outerShdw blurRad="57150" dist="19050" dir="5400000" algn="bl" rotWithShape="0">
              <a:srgbClr val="000000">
                <a:alpha val="50000"/>
              </a:srgbClr>
            </a:outerShdw>
          </a:effectLst>
        </p:spPr>
      </p:pic>
      <p:pic>
        <p:nvPicPr>
          <p:cNvPr id="239" name="Google Shape;239;p26"/>
          <p:cNvPicPr preferRelativeResize="0"/>
          <p:nvPr/>
        </p:nvPicPr>
        <p:blipFill>
          <a:blip r:embed="rId5">
            <a:alphaModFix/>
          </a:blip>
          <a:stretch>
            <a:fillRect/>
          </a:stretch>
        </p:blipFill>
        <p:spPr>
          <a:xfrm>
            <a:off x="4825600" y="1310784"/>
            <a:ext cx="2213375" cy="2213375"/>
          </a:xfrm>
          <a:prstGeom prst="rect">
            <a:avLst/>
          </a:prstGeom>
          <a:noFill/>
          <a:ln>
            <a:noFill/>
          </a:ln>
          <a:effectLst>
            <a:outerShdw blurRad="57150" dist="19050" dir="5400000" algn="bl" rotWithShape="0">
              <a:srgbClr val="000000">
                <a:alpha val="50000"/>
              </a:srgbClr>
            </a:outerShdw>
          </a:effectLst>
        </p:spPr>
      </p:pic>
      <p:pic>
        <p:nvPicPr>
          <p:cNvPr id="240" name="Google Shape;240;p26"/>
          <p:cNvPicPr preferRelativeResize="0"/>
          <p:nvPr/>
        </p:nvPicPr>
        <p:blipFill>
          <a:blip r:embed="rId6">
            <a:alphaModFix/>
          </a:blip>
          <a:stretch>
            <a:fillRect/>
          </a:stretch>
        </p:blipFill>
        <p:spPr>
          <a:xfrm>
            <a:off x="6837900" y="1210868"/>
            <a:ext cx="2306100" cy="2306100"/>
          </a:xfrm>
          <a:prstGeom prst="rect">
            <a:avLst/>
          </a:prstGeom>
          <a:noFill/>
          <a:ln>
            <a:noFill/>
          </a:ln>
          <a:effectLst>
            <a:outerShdw blurRad="57150" dist="19050" dir="5400000" algn="bl" rotWithShape="0">
              <a:srgbClr val="000000">
                <a:alpha val="50000"/>
              </a:srgbClr>
            </a:outerShdw>
          </a:effectLst>
        </p:spPr>
      </p:pic>
      <p:sp>
        <p:nvSpPr>
          <p:cNvPr id="241" name="Google Shape;241;p26"/>
          <p:cNvSpPr txBox="1">
            <a:spLocks noGrp="1"/>
          </p:cNvSpPr>
          <p:nvPr>
            <p:ph type="subTitle" idx="1"/>
          </p:nvPr>
        </p:nvSpPr>
        <p:spPr>
          <a:xfrm>
            <a:off x="110900" y="157200"/>
            <a:ext cx="8520600" cy="79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 Bipartisan National Focus - Rethinking School Accountability</a:t>
            </a:r>
            <a:endParaRPr/>
          </a:p>
        </p:txBody>
      </p:sp>
      <p:sp>
        <p:nvSpPr>
          <p:cNvPr id="242" name="Google Shape;242;p26"/>
          <p:cNvSpPr/>
          <p:nvPr/>
        </p:nvSpPr>
        <p:spPr>
          <a:xfrm>
            <a:off x="2307000" y="1310775"/>
            <a:ext cx="2465400" cy="2306100"/>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7"/>
          <p:cNvSpPr txBox="1">
            <a:spLocks noGrp="1"/>
          </p:cNvSpPr>
          <p:nvPr>
            <p:ph type="subTitle" idx="1"/>
          </p:nvPr>
        </p:nvSpPr>
        <p:spPr>
          <a:xfrm>
            <a:off x="110900" y="157200"/>
            <a:ext cx="8889000" cy="79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Local Laboratories of Learning (L3 Coalition)</a:t>
            </a:r>
            <a:endParaRPr b="1"/>
          </a:p>
        </p:txBody>
      </p:sp>
      <p:sp>
        <p:nvSpPr>
          <p:cNvPr id="248" name="Google Shape;248;p27"/>
          <p:cNvSpPr txBox="1"/>
          <p:nvPr/>
        </p:nvSpPr>
        <p:spPr>
          <a:xfrm>
            <a:off x="276200" y="1459800"/>
            <a:ext cx="8355300" cy="164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a:t>L3s will be involved in the design of a </a:t>
            </a:r>
            <a:r>
              <a:rPr lang="en" sz="1900" b="1" i="1"/>
              <a:t>new assessment</a:t>
            </a:r>
            <a:r>
              <a:rPr lang="en" sz="1900"/>
              <a:t> and </a:t>
            </a:r>
            <a:r>
              <a:rPr lang="en" sz="1900" b="1" i="1"/>
              <a:t>accountability system</a:t>
            </a:r>
            <a:r>
              <a:rPr lang="en" sz="1900"/>
              <a:t> and pilot any newly created systems. </a:t>
            </a:r>
            <a:endParaRPr sz="1900"/>
          </a:p>
          <a:p>
            <a:pPr marL="0" lvl="0" indent="0" algn="ctr" rtl="0">
              <a:spcBef>
                <a:spcPts val="0"/>
              </a:spcBef>
              <a:spcAft>
                <a:spcPts val="0"/>
              </a:spcAft>
              <a:buNone/>
            </a:pPr>
            <a:endParaRPr sz="1900"/>
          </a:p>
          <a:p>
            <a:pPr marL="0" lvl="0" indent="0" algn="ctr" rtl="0">
              <a:spcBef>
                <a:spcPts val="0"/>
              </a:spcBef>
              <a:spcAft>
                <a:spcPts val="0"/>
              </a:spcAft>
              <a:buNone/>
            </a:pPr>
            <a:r>
              <a:rPr lang="en" sz="1900"/>
              <a:t>Each L3 district shares a history and culture of transformative change that is understood and accepted in the district and community. </a:t>
            </a:r>
            <a:endParaRPr sz="19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28"/>
          <p:cNvPicPr preferRelativeResize="0"/>
          <p:nvPr/>
        </p:nvPicPr>
        <p:blipFill>
          <a:blip r:embed="rId3">
            <a:alphaModFix/>
          </a:blip>
          <a:stretch>
            <a:fillRect/>
          </a:stretch>
        </p:blipFill>
        <p:spPr>
          <a:xfrm>
            <a:off x="464100" y="151850"/>
            <a:ext cx="8215798" cy="4029550"/>
          </a:xfrm>
          <a:prstGeom prst="rect">
            <a:avLst/>
          </a:prstGeom>
          <a:noFill/>
          <a:ln>
            <a:noFill/>
          </a:ln>
        </p:spPr>
      </p:pic>
      <p:pic>
        <p:nvPicPr>
          <p:cNvPr id="254" name="Google Shape;254;p28"/>
          <p:cNvPicPr preferRelativeResize="0"/>
          <p:nvPr/>
        </p:nvPicPr>
        <p:blipFill>
          <a:blip r:embed="rId4">
            <a:alphaModFix/>
          </a:blip>
          <a:stretch>
            <a:fillRect/>
          </a:stretch>
        </p:blipFill>
        <p:spPr>
          <a:xfrm>
            <a:off x="7110018" y="3225600"/>
            <a:ext cx="1802127" cy="103499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9"/>
          <p:cNvSpPr txBox="1">
            <a:spLocks noGrp="1"/>
          </p:cNvSpPr>
          <p:nvPr>
            <p:ph type="subTitle" idx="1"/>
          </p:nvPr>
        </p:nvSpPr>
        <p:spPr>
          <a:xfrm>
            <a:off x="248475" y="1458950"/>
            <a:ext cx="8705100" cy="79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t>Next-Generation Accountability Models are</a:t>
            </a:r>
            <a:r>
              <a:rPr lang="en"/>
              <a:t>: </a:t>
            </a:r>
            <a:endParaRPr/>
          </a:p>
          <a:p>
            <a:pPr marL="0" lvl="0" indent="0" algn="l" rtl="0">
              <a:spcBef>
                <a:spcPts val="0"/>
              </a:spcBef>
              <a:spcAft>
                <a:spcPts val="0"/>
              </a:spcAft>
              <a:buNone/>
            </a:pPr>
            <a:endParaRPr/>
          </a:p>
          <a:p>
            <a:pPr marL="457200" lvl="0" indent="-406400" algn="l" rtl="0">
              <a:spcBef>
                <a:spcPts val="0"/>
              </a:spcBef>
              <a:spcAft>
                <a:spcPts val="0"/>
              </a:spcAft>
              <a:buSzPts val="2800"/>
              <a:buChar char="●"/>
            </a:pPr>
            <a:r>
              <a:rPr lang="en"/>
              <a:t>Ultra-Simplistic,</a:t>
            </a:r>
            <a:endParaRPr/>
          </a:p>
          <a:p>
            <a:pPr marL="457200" lvl="0" indent="-406400" algn="l" rtl="0">
              <a:spcBef>
                <a:spcPts val="0"/>
              </a:spcBef>
              <a:spcAft>
                <a:spcPts val="0"/>
              </a:spcAft>
              <a:buSzPts val="2800"/>
              <a:buChar char="●"/>
            </a:pPr>
            <a:r>
              <a:rPr lang="en"/>
              <a:t>Inherently Local, </a:t>
            </a:r>
            <a:endParaRPr/>
          </a:p>
          <a:p>
            <a:pPr marL="457200" lvl="0" indent="-406400" algn="l" rtl="0">
              <a:spcBef>
                <a:spcPts val="0"/>
              </a:spcBef>
              <a:spcAft>
                <a:spcPts val="0"/>
              </a:spcAft>
              <a:buSzPts val="2800"/>
              <a:buChar char="●"/>
            </a:pPr>
            <a:r>
              <a:rPr lang="en"/>
              <a:t>Driven by Students,</a:t>
            </a:r>
            <a:endParaRPr/>
          </a:p>
          <a:p>
            <a:pPr marL="457200" lvl="0" indent="-406400" algn="l" rtl="0">
              <a:spcBef>
                <a:spcPts val="0"/>
              </a:spcBef>
              <a:spcAft>
                <a:spcPts val="0"/>
              </a:spcAft>
              <a:buSzPts val="2800"/>
              <a:buChar char="●"/>
            </a:pPr>
            <a:r>
              <a:rPr lang="en"/>
              <a:t>Aligned to Community Expectations; and</a:t>
            </a:r>
            <a:endParaRPr/>
          </a:p>
          <a:p>
            <a:pPr marL="457200" lvl="0" indent="-406400" algn="l" rtl="0">
              <a:spcBef>
                <a:spcPts val="0"/>
              </a:spcBef>
              <a:spcAft>
                <a:spcPts val="0"/>
              </a:spcAft>
              <a:buSzPts val="2800"/>
              <a:buChar char="●"/>
            </a:pPr>
            <a:r>
              <a:rPr lang="en"/>
              <a:t>Meets Workforce Needs and Trends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0"/>
          <p:cNvSpPr txBox="1">
            <a:spLocks noGrp="1"/>
          </p:cNvSpPr>
          <p:nvPr>
            <p:ph type="subTitle" idx="1"/>
          </p:nvPr>
        </p:nvSpPr>
        <p:spPr>
          <a:xfrm>
            <a:off x="248475" y="1458950"/>
            <a:ext cx="8705100" cy="79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a:t>With an </a:t>
            </a:r>
            <a:r>
              <a:rPr lang="en" sz="2700" b="1" i="1"/>
              <a:t>Overarching Demand</a:t>
            </a:r>
            <a:r>
              <a:rPr lang="en" sz="2700"/>
              <a:t> for Real-time Transparency!</a:t>
            </a:r>
            <a:endParaRPr sz="27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1"/>
          <p:cNvSpPr txBox="1">
            <a:spLocks noGrp="1"/>
          </p:cNvSpPr>
          <p:nvPr>
            <p:ph type="subTitle" idx="1"/>
          </p:nvPr>
        </p:nvSpPr>
        <p:spPr>
          <a:xfrm>
            <a:off x="219450" y="74500"/>
            <a:ext cx="8705100" cy="79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a:t>Areas of Focus in our Communities and by the Workforce</a:t>
            </a:r>
            <a:endParaRPr sz="2700"/>
          </a:p>
        </p:txBody>
      </p:sp>
      <p:sp>
        <p:nvSpPr>
          <p:cNvPr id="270" name="Google Shape;270;p31"/>
          <p:cNvSpPr/>
          <p:nvPr/>
        </p:nvSpPr>
        <p:spPr>
          <a:xfrm>
            <a:off x="232175" y="1643050"/>
            <a:ext cx="2607600" cy="393000"/>
          </a:xfrm>
          <a:prstGeom prst="roundRect">
            <a:avLst>
              <a:gd name="adj" fmla="val 16667"/>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Reading</a:t>
            </a:r>
            <a:endParaRPr/>
          </a:p>
        </p:txBody>
      </p:sp>
      <p:sp>
        <p:nvSpPr>
          <p:cNvPr id="271" name="Google Shape;271;p31"/>
          <p:cNvSpPr/>
          <p:nvPr/>
        </p:nvSpPr>
        <p:spPr>
          <a:xfrm rot="-5400000">
            <a:off x="1753975" y="1960100"/>
            <a:ext cx="2769000" cy="1447200"/>
          </a:xfrm>
          <a:prstGeom prst="triangl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2" name="Google Shape;272;p31"/>
          <p:cNvSpPr/>
          <p:nvPr/>
        </p:nvSpPr>
        <p:spPr>
          <a:xfrm>
            <a:off x="232175" y="2099075"/>
            <a:ext cx="2607600" cy="393000"/>
          </a:xfrm>
          <a:prstGeom prst="roundRect">
            <a:avLst>
              <a:gd name="adj" fmla="val 16667"/>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Math</a:t>
            </a:r>
            <a:endParaRPr/>
          </a:p>
        </p:txBody>
      </p:sp>
      <p:cxnSp>
        <p:nvCxnSpPr>
          <p:cNvPr id="273" name="Google Shape;273;p31"/>
          <p:cNvCxnSpPr/>
          <p:nvPr/>
        </p:nvCxnSpPr>
        <p:spPr>
          <a:xfrm>
            <a:off x="3161125" y="1116200"/>
            <a:ext cx="0" cy="2723700"/>
          </a:xfrm>
          <a:prstGeom prst="straightConnector1">
            <a:avLst/>
          </a:prstGeom>
          <a:noFill/>
          <a:ln w="9525" cap="flat" cmpd="sng">
            <a:solidFill>
              <a:schemeClr val="dk2"/>
            </a:solidFill>
            <a:prstDash val="solid"/>
            <a:round/>
            <a:headEnd type="none" w="med" len="med"/>
            <a:tailEnd type="none" w="med" len="med"/>
          </a:ln>
        </p:spPr>
      </p:cxnSp>
      <p:sp>
        <p:nvSpPr>
          <p:cNvPr id="274" name="Google Shape;274;p31"/>
          <p:cNvSpPr/>
          <p:nvPr/>
        </p:nvSpPr>
        <p:spPr>
          <a:xfrm>
            <a:off x="232175" y="2555100"/>
            <a:ext cx="2607600" cy="393000"/>
          </a:xfrm>
          <a:prstGeom prst="roundRect">
            <a:avLst>
              <a:gd name="adj" fmla="val 16667"/>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Writing</a:t>
            </a:r>
            <a:endParaRPr/>
          </a:p>
        </p:txBody>
      </p:sp>
      <p:sp>
        <p:nvSpPr>
          <p:cNvPr id="275" name="Google Shape;275;p31"/>
          <p:cNvSpPr/>
          <p:nvPr/>
        </p:nvSpPr>
        <p:spPr>
          <a:xfrm>
            <a:off x="3518300" y="1174963"/>
            <a:ext cx="4509600" cy="393000"/>
          </a:xfrm>
          <a:prstGeom prst="roundRect">
            <a:avLst>
              <a:gd name="adj" fmla="val 16667"/>
            </a:avLst>
          </a:prstGeom>
          <a:solidFill>
            <a:srgbClr val="FFD966"/>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t>Workforce Readiness (Real-world Skills)</a:t>
            </a:r>
            <a:endParaRPr/>
          </a:p>
        </p:txBody>
      </p:sp>
      <p:sp>
        <p:nvSpPr>
          <p:cNvPr id="276" name="Google Shape;276;p31"/>
          <p:cNvSpPr/>
          <p:nvPr/>
        </p:nvSpPr>
        <p:spPr>
          <a:xfrm>
            <a:off x="3518300" y="1622038"/>
            <a:ext cx="4509600" cy="393000"/>
          </a:xfrm>
          <a:prstGeom prst="roundRect">
            <a:avLst>
              <a:gd name="adj" fmla="val 16667"/>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Critical Thinking and Creativity</a:t>
            </a:r>
            <a:endParaRPr/>
          </a:p>
        </p:txBody>
      </p:sp>
      <p:sp>
        <p:nvSpPr>
          <p:cNvPr id="277" name="Google Shape;277;p31"/>
          <p:cNvSpPr/>
          <p:nvPr/>
        </p:nvSpPr>
        <p:spPr>
          <a:xfrm>
            <a:off x="3518300" y="2069125"/>
            <a:ext cx="4509600" cy="393000"/>
          </a:xfrm>
          <a:prstGeom prst="roundRect">
            <a:avLst>
              <a:gd name="adj" fmla="val 16667"/>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Work Ethic (including attendance)</a:t>
            </a:r>
            <a:endParaRPr/>
          </a:p>
        </p:txBody>
      </p:sp>
      <p:sp>
        <p:nvSpPr>
          <p:cNvPr id="278" name="Google Shape;278;p31"/>
          <p:cNvSpPr/>
          <p:nvPr/>
        </p:nvSpPr>
        <p:spPr>
          <a:xfrm>
            <a:off x="3518300" y="2507438"/>
            <a:ext cx="4509600" cy="393000"/>
          </a:xfrm>
          <a:prstGeom prst="roundRect">
            <a:avLst>
              <a:gd name="adj" fmla="val 16667"/>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Communication</a:t>
            </a:r>
            <a:endParaRPr/>
          </a:p>
        </p:txBody>
      </p:sp>
      <p:sp>
        <p:nvSpPr>
          <p:cNvPr id="279" name="Google Shape;279;p31"/>
          <p:cNvSpPr/>
          <p:nvPr/>
        </p:nvSpPr>
        <p:spPr>
          <a:xfrm>
            <a:off x="3518300" y="2954513"/>
            <a:ext cx="4509600" cy="393000"/>
          </a:xfrm>
          <a:prstGeom prst="roundRect">
            <a:avLst>
              <a:gd name="adj" fmla="val 16667"/>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Responsibility</a:t>
            </a:r>
            <a:endParaRPr/>
          </a:p>
        </p:txBody>
      </p:sp>
      <p:sp>
        <p:nvSpPr>
          <p:cNvPr id="280" name="Google Shape;280;p31"/>
          <p:cNvSpPr/>
          <p:nvPr/>
        </p:nvSpPr>
        <p:spPr>
          <a:xfrm>
            <a:off x="3518300" y="3839875"/>
            <a:ext cx="4509600" cy="393000"/>
          </a:xfrm>
          <a:prstGeom prst="roundRect">
            <a:avLst>
              <a:gd name="adj" fmla="val 16667"/>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Teamwork</a:t>
            </a:r>
            <a:endParaRPr/>
          </a:p>
        </p:txBody>
      </p:sp>
      <p:sp>
        <p:nvSpPr>
          <p:cNvPr id="281" name="Google Shape;281;p31"/>
          <p:cNvSpPr txBox="1"/>
          <p:nvPr/>
        </p:nvSpPr>
        <p:spPr>
          <a:xfrm>
            <a:off x="134075" y="786725"/>
            <a:ext cx="29823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Traditional Accountability Focus</a:t>
            </a:r>
            <a:endParaRPr sz="1300" b="1"/>
          </a:p>
        </p:txBody>
      </p:sp>
      <p:sp>
        <p:nvSpPr>
          <p:cNvPr id="282" name="Google Shape;282;p31"/>
          <p:cNvSpPr txBox="1"/>
          <p:nvPr/>
        </p:nvSpPr>
        <p:spPr>
          <a:xfrm>
            <a:off x="3536150" y="786725"/>
            <a:ext cx="4473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Next-Generation Accountability Model - Responsive</a:t>
            </a:r>
            <a:endParaRPr sz="1300" b="1"/>
          </a:p>
        </p:txBody>
      </p:sp>
      <p:sp>
        <p:nvSpPr>
          <p:cNvPr id="283" name="Google Shape;283;p31"/>
          <p:cNvSpPr/>
          <p:nvPr/>
        </p:nvSpPr>
        <p:spPr>
          <a:xfrm>
            <a:off x="232175" y="3011125"/>
            <a:ext cx="2607600" cy="3930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Science</a:t>
            </a:r>
            <a:endParaRPr/>
          </a:p>
        </p:txBody>
      </p:sp>
      <p:sp>
        <p:nvSpPr>
          <p:cNvPr id="284" name="Google Shape;284;p31"/>
          <p:cNvSpPr/>
          <p:nvPr/>
        </p:nvSpPr>
        <p:spPr>
          <a:xfrm>
            <a:off x="232175" y="3467138"/>
            <a:ext cx="2607600" cy="3930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Social Studies</a:t>
            </a:r>
            <a:endParaRPr/>
          </a:p>
        </p:txBody>
      </p:sp>
      <p:sp>
        <p:nvSpPr>
          <p:cNvPr id="285" name="Google Shape;285;p31"/>
          <p:cNvSpPr/>
          <p:nvPr/>
        </p:nvSpPr>
        <p:spPr>
          <a:xfrm>
            <a:off x="3518300" y="3397200"/>
            <a:ext cx="4509600" cy="393000"/>
          </a:xfrm>
          <a:prstGeom prst="roundRect">
            <a:avLst>
              <a:gd name="adj" fmla="val 16667"/>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Problem-Solving</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32"/>
          <p:cNvPicPr preferRelativeResize="0"/>
          <p:nvPr/>
        </p:nvPicPr>
        <p:blipFill rotWithShape="1">
          <a:blip r:embed="rId3">
            <a:alphaModFix/>
          </a:blip>
          <a:srcRect t="18970" b="8513"/>
          <a:stretch/>
        </p:blipFill>
        <p:spPr>
          <a:xfrm>
            <a:off x="939025" y="1493800"/>
            <a:ext cx="4694825" cy="1685676"/>
          </a:xfrm>
          <a:prstGeom prst="rect">
            <a:avLst/>
          </a:prstGeom>
          <a:noFill/>
          <a:ln>
            <a:noFill/>
          </a:ln>
          <a:effectLst>
            <a:outerShdw blurRad="57150" dist="19050" dir="5400000" algn="bl" rotWithShape="0">
              <a:srgbClr val="000000">
                <a:alpha val="50000"/>
              </a:srgbClr>
            </a:outerShdw>
          </a:effectLst>
        </p:spPr>
      </p:pic>
      <p:grpSp>
        <p:nvGrpSpPr>
          <p:cNvPr id="291" name="Google Shape;291;p32"/>
          <p:cNvGrpSpPr/>
          <p:nvPr/>
        </p:nvGrpSpPr>
        <p:grpSpPr>
          <a:xfrm>
            <a:off x="5982091" y="1259578"/>
            <a:ext cx="2406064" cy="2296971"/>
            <a:chOff x="3140831" y="213601"/>
            <a:chExt cx="2863340" cy="2863340"/>
          </a:xfrm>
        </p:grpSpPr>
        <p:pic>
          <p:nvPicPr>
            <p:cNvPr id="292" name="Google Shape;292;p32" descr="Related image"/>
            <p:cNvPicPr preferRelativeResize="0"/>
            <p:nvPr/>
          </p:nvPicPr>
          <p:blipFill rotWithShape="1">
            <a:blip r:embed="rId4">
              <a:alphaModFix/>
            </a:blip>
            <a:srcRect/>
            <a:stretch/>
          </p:blipFill>
          <p:spPr>
            <a:xfrm>
              <a:off x="3140831" y="213601"/>
              <a:ext cx="2863340" cy="2863340"/>
            </a:xfrm>
            <a:prstGeom prst="rect">
              <a:avLst/>
            </a:prstGeom>
            <a:noFill/>
            <a:ln>
              <a:noFill/>
            </a:ln>
            <a:effectLst>
              <a:outerShdw blurRad="57150" dist="19050" dir="5400000" algn="bl" rotWithShape="0">
                <a:srgbClr val="000000">
                  <a:alpha val="50000"/>
                </a:srgbClr>
              </a:outerShdw>
            </a:effectLst>
          </p:spPr>
        </p:pic>
        <p:pic>
          <p:nvPicPr>
            <p:cNvPr id="293" name="Google Shape;293;p32"/>
            <p:cNvPicPr preferRelativeResize="0"/>
            <p:nvPr/>
          </p:nvPicPr>
          <p:blipFill rotWithShape="1">
            <a:blip r:embed="rId5">
              <a:alphaModFix/>
            </a:blip>
            <a:srcRect/>
            <a:stretch/>
          </p:blipFill>
          <p:spPr>
            <a:xfrm>
              <a:off x="3696621" y="704119"/>
              <a:ext cx="1778391" cy="1752754"/>
            </a:xfrm>
            <a:prstGeom prst="rect">
              <a:avLst/>
            </a:prstGeom>
            <a:noFill/>
            <a:ln>
              <a:noFill/>
            </a:ln>
            <a:effectLst>
              <a:outerShdw blurRad="57150" dist="19050" dir="5400000" algn="bl" rotWithShape="0">
                <a:srgbClr val="000000">
                  <a:alpha val="50000"/>
                </a:srgbClr>
              </a:outerShdw>
            </a:effectLst>
          </p:spPr>
        </p:pic>
      </p:grpSp>
      <p:sp>
        <p:nvSpPr>
          <p:cNvPr id="294" name="Google Shape;294;p32"/>
          <p:cNvSpPr txBox="1"/>
          <p:nvPr/>
        </p:nvSpPr>
        <p:spPr>
          <a:xfrm>
            <a:off x="-150" y="769375"/>
            <a:ext cx="9144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Kentucky currently has two districts with </a:t>
            </a:r>
            <a:r>
              <a:rPr lang="en" b="1" i="1"/>
              <a:t>fully operational</a:t>
            </a:r>
            <a:r>
              <a:rPr lang="en"/>
              <a:t> Community-based Accountability Systems.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33"/>
          <p:cNvPicPr preferRelativeResize="0"/>
          <p:nvPr/>
        </p:nvPicPr>
        <p:blipFill rotWithShape="1">
          <a:blip r:embed="rId3">
            <a:alphaModFix/>
          </a:blip>
          <a:srcRect t="17149" r="4223" b="14197"/>
          <a:stretch/>
        </p:blipFill>
        <p:spPr>
          <a:xfrm>
            <a:off x="2925650" y="812600"/>
            <a:ext cx="6052649" cy="2821775"/>
          </a:xfrm>
          <a:prstGeom prst="rect">
            <a:avLst/>
          </a:prstGeom>
          <a:noFill/>
          <a:ln>
            <a:noFill/>
          </a:ln>
        </p:spPr>
      </p:pic>
      <p:sp>
        <p:nvSpPr>
          <p:cNvPr id="300" name="Google Shape;300;p33"/>
          <p:cNvSpPr txBox="1"/>
          <p:nvPr/>
        </p:nvSpPr>
        <p:spPr>
          <a:xfrm>
            <a:off x="0" y="943550"/>
            <a:ext cx="3009300" cy="2339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 b="1" i="1"/>
              <a:t>Launched</a:t>
            </a:r>
            <a:r>
              <a:rPr lang="en"/>
              <a:t> in January 2022</a:t>
            </a:r>
            <a:endParaRPr/>
          </a:p>
          <a:p>
            <a:pPr marL="457200" lvl="0" indent="-317500" algn="l" rtl="0">
              <a:spcBef>
                <a:spcPts val="0"/>
              </a:spcBef>
              <a:spcAft>
                <a:spcPts val="0"/>
              </a:spcAft>
              <a:buSzPts val="1400"/>
              <a:buChar char="●"/>
            </a:pPr>
            <a:r>
              <a:rPr lang="en"/>
              <a:t>All versions and data are </a:t>
            </a:r>
            <a:r>
              <a:rPr lang="en" b="1" i="1"/>
              <a:t>shared publicly</a:t>
            </a:r>
            <a:r>
              <a:rPr lang="en"/>
              <a:t> from the district’s homepage</a:t>
            </a:r>
            <a:endParaRPr/>
          </a:p>
          <a:p>
            <a:pPr marL="457200" lvl="0" indent="-317500" algn="l" rtl="0">
              <a:spcBef>
                <a:spcPts val="0"/>
              </a:spcBef>
              <a:spcAft>
                <a:spcPts val="0"/>
              </a:spcAft>
              <a:buSzPts val="1400"/>
              <a:buChar char="●"/>
            </a:pPr>
            <a:r>
              <a:rPr lang="en"/>
              <a:t>Data is </a:t>
            </a:r>
            <a:r>
              <a:rPr lang="en" b="1" i="1"/>
              <a:t>updated monthly</a:t>
            </a:r>
            <a:endParaRPr b="1" i="1"/>
          </a:p>
          <a:p>
            <a:pPr marL="457200" lvl="0" indent="-317500" algn="l" rtl="0">
              <a:spcBef>
                <a:spcPts val="0"/>
              </a:spcBef>
              <a:spcAft>
                <a:spcPts val="0"/>
              </a:spcAft>
              <a:buSzPts val="1400"/>
              <a:buChar char="●"/>
            </a:pPr>
            <a:r>
              <a:rPr lang="en" b="1" i="1"/>
              <a:t>Based on feedback</a:t>
            </a:r>
            <a:r>
              <a:rPr lang="en"/>
              <a:t> from</a:t>
            </a:r>
            <a:br>
              <a:rPr lang="en"/>
            </a:br>
            <a:r>
              <a:rPr lang="en"/>
              <a:t>Students, teachers, families,</a:t>
            </a:r>
            <a:endParaRPr/>
          </a:p>
          <a:p>
            <a:pPr marL="457200" lvl="0" indent="0" algn="l" rtl="0">
              <a:spcBef>
                <a:spcPts val="0"/>
              </a:spcBef>
              <a:spcAft>
                <a:spcPts val="0"/>
              </a:spcAft>
              <a:buNone/>
            </a:pPr>
            <a:r>
              <a:rPr lang="en"/>
              <a:t>The community, and </a:t>
            </a:r>
            <a:endParaRPr/>
          </a:p>
          <a:p>
            <a:pPr marL="457200" lvl="0" indent="0" algn="l" rtl="0">
              <a:spcBef>
                <a:spcPts val="0"/>
              </a:spcBef>
              <a:spcAft>
                <a:spcPts val="0"/>
              </a:spcAft>
              <a:buNone/>
            </a:pPr>
            <a:r>
              <a:rPr lang="en"/>
              <a:t>Businesses (L3 requirement)</a:t>
            </a:r>
            <a:endParaRPr/>
          </a:p>
          <a:p>
            <a:pPr marL="457200" lvl="0" indent="0" algn="l" rtl="0">
              <a:spcBef>
                <a:spcPts val="0"/>
              </a:spcBef>
              <a:spcAft>
                <a:spcPts val="0"/>
              </a:spcAft>
              <a:buNone/>
            </a:pPr>
            <a:endParaRPr/>
          </a:p>
        </p:txBody>
      </p:sp>
      <p:sp>
        <p:nvSpPr>
          <p:cNvPr id="301" name="Google Shape;301;p33"/>
          <p:cNvSpPr txBox="1">
            <a:spLocks noGrp="1"/>
          </p:cNvSpPr>
          <p:nvPr>
            <p:ph type="subTitle" idx="1"/>
          </p:nvPr>
        </p:nvSpPr>
        <p:spPr>
          <a:xfrm>
            <a:off x="89300" y="67900"/>
            <a:ext cx="8889000" cy="79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Fleming County Schools - Measures of Quality</a:t>
            </a:r>
            <a:endParaRPr b="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6"/>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65" name="Google Shape;165;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i="1">
              <a:solidFill>
                <a:schemeClr val="dk1"/>
              </a:solidFill>
            </a:endParaRPr>
          </a:p>
        </p:txBody>
      </p:sp>
      <p:pic>
        <p:nvPicPr>
          <p:cNvPr id="166" name="Google Shape;166;p1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4"/>
          <p:cNvSpPr txBox="1">
            <a:spLocks noGrp="1"/>
          </p:cNvSpPr>
          <p:nvPr>
            <p:ph type="subTitle" idx="1"/>
          </p:nvPr>
        </p:nvSpPr>
        <p:spPr>
          <a:xfrm>
            <a:off x="71425" y="0"/>
            <a:ext cx="8889000" cy="79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Fleming County Schools - Measures of Quality 3.0</a:t>
            </a:r>
            <a:endParaRPr b="1"/>
          </a:p>
        </p:txBody>
      </p:sp>
      <p:sp>
        <p:nvSpPr>
          <p:cNvPr id="307" name="Google Shape;307;p34"/>
          <p:cNvSpPr/>
          <p:nvPr/>
        </p:nvSpPr>
        <p:spPr>
          <a:xfrm rot="10800000" flipH="1">
            <a:off x="1184625" y="1900600"/>
            <a:ext cx="6445800" cy="942300"/>
          </a:xfrm>
          <a:prstGeom prst="triangle">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08" name="Google Shape;308;p34"/>
          <p:cNvSpPr/>
          <p:nvPr/>
        </p:nvSpPr>
        <p:spPr>
          <a:xfrm>
            <a:off x="223625" y="1141900"/>
            <a:ext cx="1468200" cy="884700"/>
          </a:xfrm>
          <a:prstGeom prst="roundRect">
            <a:avLst>
              <a:gd name="adj" fmla="val 16667"/>
            </a:avLst>
          </a:prstGeom>
          <a:gradFill>
            <a:gsLst>
              <a:gs pos="0">
                <a:srgbClr val="FFF6DB"/>
              </a:gs>
              <a:gs pos="100000">
                <a:srgbClr val="FAD25C"/>
              </a:gs>
            </a:gsLst>
            <a:lin ang="5400012" scaled="0"/>
          </a:gradFill>
          <a:ln w="9525" cap="flat" cmpd="sng">
            <a:solidFill>
              <a:srgbClr val="59595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b="1"/>
              <a:t>State Achievement </a:t>
            </a:r>
            <a:br>
              <a:rPr lang="en" b="1"/>
            </a:br>
            <a:r>
              <a:rPr lang="en" b="1"/>
              <a:t>Data	</a:t>
            </a:r>
            <a:endParaRPr b="1"/>
          </a:p>
        </p:txBody>
      </p:sp>
      <p:sp>
        <p:nvSpPr>
          <p:cNvPr id="309" name="Google Shape;309;p34"/>
          <p:cNvSpPr/>
          <p:nvPr/>
        </p:nvSpPr>
        <p:spPr>
          <a:xfrm>
            <a:off x="1943150" y="1141900"/>
            <a:ext cx="1472100" cy="884700"/>
          </a:xfrm>
          <a:prstGeom prst="roundRect">
            <a:avLst>
              <a:gd name="adj" fmla="val 16667"/>
            </a:avLst>
          </a:prstGeom>
          <a:gradFill>
            <a:gsLst>
              <a:gs pos="0">
                <a:srgbClr val="F5D0D0"/>
              </a:gs>
              <a:gs pos="100000">
                <a:srgbClr val="D96868"/>
              </a:gs>
            </a:gsLst>
            <a:path path="circle">
              <a:fillToRect l="50000" t="50000" r="50000" b="50000"/>
            </a:path>
            <a:tileRect/>
          </a:gradFill>
          <a:ln w="9525" cap="flat" cmpd="sng">
            <a:solidFill>
              <a:srgbClr val="59595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b="1"/>
              <a:t>Student </a:t>
            </a:r>
            <a:endParaRPr b="1"/>
          </a:p>
          <a:p>
            <a:pPr marL="0" lvl="0" indent="0" algn="ctr" rtl="0">
              <a:spcBef>
                <a:spcPts val="0"/>
              </a:spcBef>
              <a:spcAft>
                <a:spcPts val="0"/>
              </a:spcAft>
              <a:buNone/>
            </a:pPr>
            <a:r>
              <a:rPr lang="en" b="1"/>
              <a:t>Growth Data	</a:t>
            </a:r>
            <a:endParaRPr b="1"/>
          </a:p>
        </p:txBody>
      </p:sp>
      <p:sp>
        <p:nvSpPr>
          <p:cNvPr id="310" name="Google Shape;310;p34"/>
          <p:cNvSpPr/>
          <p:nvPr/>
        </p:nvSpPr>
        <p:spPr>
          <a:xfrm>
            <a:off x="3624100" y="1141900"/>
            <a:ext cx="1709700" cy="884700"/>
          </a:xfrm>
          <a:prstGeom prst="roundRect">
            <a:avLst>
              <a:gd name="adj" fmla="val 16667"/>
            </a:avLst>
          </a:prstGeom>
          <a:gradFill>
            <a:gsLst>
              <a:gs pos="0">
                <a:srgbClr val="DFE9FB"/>
              </a:gs>
              <a:gs pos="100000">
                <a:srgbClr val="6E9BE7"/>
              </a:gs>
            </a:gsLst>
            <a:path path="circle">
              <a:fillToRect l="50000" t="50000" r="50000" b="50000"/>
            </a:path>
            <a:tileRect/>
          </a:gradFill>
          <a:ln w="9525" cap="flat" cmpd="sng">
            <a:solidFill>
              <a:srgbClr val="59595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b="1"/>
              <a:t>Research-based Rubrics</a:t>
            </a:r>
            <a:endParaRPr b="1"/>
          </a:p>
        </p:txBody>
      </p:sp>
      <p:sp>
        <p:nvSpPr>
          <p:cNvPr id="311" name="Google Shape;311;p34"/>
          <p:cNvSpPr/>
          <p:nvPr/>
        </p:nvSpPr>
        <p:spPr>
          <a:xfrm>
            <a:off x="7327675" y="1141900"/>
            <a:ext cx="1472100" cy="884700"/>
          </a:xfrm>
          <a:prstGeom prst="roundRect">
            <a:avLst>
              <a:gd name="adj" fmla="val 16667"/>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b="1"/>
              <a:t>Stakeholder Surveys</a:t>
            </a:r>
            <a:endParaRPr b="1"/>
          </a:p>
        </p:txBody>
      </p:sp>
      <p:sp>
        <p:nvSpPr>
          <p:cNvPr id="312" name="Google Shape;312;p34"/>
          <p:cNvSpPr/>
          <p:nvPr/>
        </p:nvSpPr>
        <p:spPr>
          <a:xfrm>
            <a:off x="5594688" y="1141900"/>
            <a:ext cx="1472100" cy="884700"/>
          </a:xfrm>
          <a:prstGeom prst="roundRect">
            <a:avLst>
              <a:gd name="adj" fmla="val 16667"/>
            </a:avLst>
          </a:prstGeom>
          <a:gradFill>
            <a:gsLst>
              <a:gs pos="0">
                <a:srgbClr val="DBD4EB"/>
              </a:gs>
              <a:gs pos="100000">
                <a:srgbClr val="9180BB"/>
              </a:gs>
            </a:gsLst>
            <a:lin ang="5400012" scaled="0"/>
          </a:gradFill>
          <a:ln w="9525" cap="flat" cmpd="sng">
            <a:solidFill>
              <a:srgbClr val="59595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b="1"/>
              <a:t>Observation Data</a:t>
            </a:r>
            <a:endParaRPr b="1"/>
          </a:p>
        </p:txBody>
      </p:sp>
      <p:sp>
        <p:nvSpPr>
          <p:cNvPr id="313" name="Google Shape;313;p34"/>
          <p:cNvSpPr/>
          <p:nvPr/>
        </p:nvSpPr>
        <p:spPr>
          <a:xfrm>
            <a:off x="1943150" y="792600"/>
            <a:ext cx="6807900" cy="273000"/>
          </a:xfrm>
          <a:prstGeom prst="roundRect">
            <a:avLst>
              <a:gd name="adj" fmla="val 16667"/>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Formative Data</a:t>
            </a:r>
            <a:endParaRPr>
              <a:solidFill>
                <a:schemeClr val="lt1"/>
              </a:solidFill>
            </a:endParaRPr>
          </a:p>
        </p:txBody>
      </p:sp>
      <p:pic>
        <p:nvPicPr>
          <p:cNvPr id="314" name="Google Shape;314;p34"/>
          <p:cNvPicPr preferRelativeResize="0"/>
          <p:nvPr/>
        </p:nvPicPr>
        <p:blipFill rotWithShape="1">
          <a:blip r:embed="rId3">
            <a:alphaModFix/>
          </a:blip>
          <a:srcRect l="12168" t="46779" r="26773" b="31115"/>
          <a:stretch/>
        </p:blipFill>
        <p:spPr>
          <a:xfrm>
            <a:off x="330988" y="2328400"/>
            <a:ext cx="8369874" cy="18938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35"/>
          <p:cNvSpPr txBox="1">
            <a:spLocks noGrp="1"/>
          </p:cNvSpPr>
          <p:nvPr>
            <p:ph type="subTitle" idx="1"/>
          </p:nvPr>
        </p:nvSpPr>
        <p:spPr>
          <a:xfrm>
            <a:off x="110900" y="67900"/>
            <a:ext cx="8850000" cy="79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Barriers to Innovation in School Accountability</a:t>
            </a:r>
            <a:endParaRPr b="1"/>
          </a:p>
        </p:txBody>
      </p:sp>
      <p:sp>
        <p:nvSpPr>
          <p:cNvPr id="320" name="Google Shape;320;p35"/>
          <p:cNvSpPr txBox="1"/>
          <p:nvPr/>
        </p:nvSpPr>
        <p:spPr>
          <a:xfrm>
            <a:off x="215050" y="821525"/>
            <a:ext cx="8745900" cy="32802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Char char="●"/>
            </a:pPr>
            <a:r>
              <a:rPr lang="en" sz="1800">
                <a:solidFill>
                  <a:schemeClr val="dk1"/>
                </a:solidFill>
              </a:rPr>
              <a:t>Lack of or limited models or paths to follow</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A Strong dependency on the traditional</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b="1" i="1">
                <a:solidFill>
                  <a:schemeClr val="dk1"/>
                </a:solidFill>
              </a:rPr>
              <a:t>Hesitancy due to misalignment or misunderstanding of purpose</a:t>
            </a:r>
            <a:endParaRPr sz="1800" b="1" i="1">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Local Accountability</a:t>
            </a:r>
            <a:r>
              <a:rPr lang="en" sz="1800" b="1" i="1">
                <a:solidFill>
                  <a:schemeClr val="dk1"/>
                </a:solidFill>
              </a:rPr>
              <a:t> is not</a:t>
            </a:r>
            <a:r>
              <a:rPr lang="en" sz="1800">
                <a:solidFill>
                  <a:schemeClr val="dk1"/>
                </a:solidFill>
              </a:rPr>
              <a:t>:</a:t>
            </a:r>
            <a:endParaRPr sz="1800">
              <a:solidFill>
                <a:schemeClr val="dk1"/>
              </a:solidFill>
            </a:endParaRPr>
          </a:p>
          <a:p>
            <a:pPr marL="1371600" lvl="2" indent="-342900" algn="l" rtl="0">
              <a:spcBef>
                <a:spcPts val="0"/>
              </a:spcBef>
              <a:spcAft>
                <a:spcPts val="0"/>
              </a:spcAft>
              <a:buClr>
                <a:schemeClr val="dk1"/>
              </a:buClr>
              <a:buSzPts val="1800"/>
              <a:buChar char="■"/>
            </a:pPr>
            <a:r>
              <a:rPr lang="en" sz="1800">
                <a:solidFill>
                  <a:schemeClr val="dk1"/>
                </a:solidFill>
              </a:rPr>
              <a:t>Anti-testing, or</a:t>
            </a:r>
            <a:endParaRPr sz="1800">
              <a:solidFill>
                <a:schemeClr val="dk1"/>
              </a:solidFill>
            </a:endParaRPr>
          </a:p>
          <a:p>
            <a:pPr marL="1371600" lvl="2" indent="-342900" algn="l" rtl="0">
              <a:spcBef>
                <a:spcPts val="0"/>
              </a:spcBef>
              <a:spcAft>
                <a:spcPts val="0"/>
              </a:spcAft>
              <a:buClr>
                <a:schemeClr val="dk1"/>
              </a:buClr>
              <a:buSzPts val="1800"/>
              <a:buChar char="■"/>
            </a:pPr>
            <a:r>
              <a:rPr lang="en" sz="1800">
                <a:solidFill>
                  <a:schemeClr val="dk1"/>
                </a:solidFill>
              </a:rPr>
              <a:t>A driver for lower expectations</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Lack the opportunities to innovate</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Laws and Space - Limited, however: </a:t>
            </a:r>
            <a:endParaRPr sz="18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ESSA allows for state waivers</a:t>
            </a:r>
            <a:endParaRPr sz="1800">
              <a:solidFill>
                <a:schemeClr val="dk1"/>
              </a:solidFill>
            </a:endParaRPr>
          </a:p>
          <a:p>
            <a:pPr marL="914400" lvl="1" indent="-342900" algn="l" rtl="0">
              <a:spcBef>
                <a:spcPts val="0"/>
              </a:spcBef>
              <a:spcAft>
                <a:spcPts val="0"/>
              </a:spcAft>
              <a:buSzPts val="1800"/>
              <a:buChar char="○"/>
            </a:pPr>
            <a:r>
              <a:rPr lang="en" sz="1800">
                <a:solidFill>
                  <a:schemeClr val="dk1"/>
                </a:solidFill>
                <a:highlight>
                  <a:srgbClr val="FFFF00"/>
                </a:highlight>
              </a:rPr>
              <a:t>KY Districts of Innovation: </a:t>
            </a:r>
            <a:r>
              <a:rPr lang="en" sz="1800" b="1" u="sng">
                <a:solidFill>
                  <a:schemeClr val="dk1"/>
                </a:solidFill>
                <a:highlight>
                  <a:srgbClr val="FFFF00"/>
                </a:highlight>
                <a:hlinkClick r:id="rId3">
                  <a:extLst>
                    <a:ext uri="{A12FA001-AC4F-418D-AE19-62706E023703}">
                      <ahyp:hlinkClr xmlns:ahyp="http://schemas.microsoft.com/office/drawing/2018/hyperlinkcolor" val="tx"/>
                    </a:ext>
                  </a:extLst>
                </a:hlinkClick>
              </a:rPr>
              <a:t>KRS 156.108</a:t>
            </a:r>
            <a:r>
              <a:rPr lang="en" sz="1800" b="1">
                <a:solidFill>
                  <a:schemeClr val="dk1"/>
                </a:solidFill>
                <a:highlight>
                  <a:srgbClr val="FFFF00"/>
                </a:highlight>
              </a:rPr>
              <a:t> and </a:t>
            </a:r>
            <a:r>
              <a:rPr lang="en" sz="1800" b="1" u="sng">
                <a:solidFill>
                  <a:schemeClr val="dk1"/>
                </a:solidFill>
                <a:highlight>
                  <a:srgbClr val="FFFF00"/>
                </a:highlight>
                <a:hlinkClick r:id="rId4">
                  <a:extLst>
                    <a:ext uri="{A12FA001-AC4F-418D-AE19-62706E023703}">
                      <ahyp:hlinkClr xmlns:ahyp="http://schemas.microsoft.com/office/drawing/2018/hyperlinkcolor" val="tx"/>
                    </a:ext>
                  </a:extLst>
                </a:hlinkClick>
              </a:rPr>
              <a:t>KRS 160.107</a:t>
            </a:r>
            <a:endParaRPr sz="1800" b="1">
              <a:solidFill>
                <a:schemeClr val="dk1"/>
              </a:solidFill>
              <a:highlight>
                <a:srgbClr val="FFFF00"/>
              </a:highlight>
            </a:endParaRPr>
          </a:p>
          <a:p>
            <a:pPr marL="0" lvl="0" indent="0" algn="l" rtl="0">
              <a:lnSpc>
                <a:spcPct val="115000"/>
              </a:lnSpc>
              <a:spcBef>
                <a:spcPts val="0"/>
              </a:spcBef>
              <a:spcAft>
                <a:spcPts val="0"/>
              </a:spcAft>
              <a:buClr>
                <a:schemeClr val="dk1"/>
              </a:buClr>
              <a:buSzPts val="1100"/>
              <a:buFont typeface="Arial"/>
              <a:buNone/>
            </a:pPr>
            <a:endParaRPr sz="1300">
              <a:solidFill>
                <a:schemeClr val="dk1"/>
              </a:solidFill>
              <a:highlight>
                <a:srgbClr val="FFFF00"/>
              </a:high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6"/>
          <p:cNvSpPr txBox="1">
            <a:spLocks noGrp="1"/>
          </p:cNvSpPr>
          <p:nvPr>
            <p:ph type="subTitle" idx="1"/>
          </p:nvPr>
        </p:nvSpPr>
        <p:spPr>
          <a:xfrm>
            <a:off x="101950" y="0"/>
            <a:ext cx="8939400" cy="79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Great Moments, Lead to Great Opportunities!</a:t>
            </a:r>
            <a:endParaRPr b="1"/>
          </a:p>
        </p:txBody>
      </p:sp>
      <p:sp>
        <p:nvSpPr>
          <p:cNvPr id="326" name="Google Shape;326;p36"/>
          <p:cNvSpPr txBox="1"/>
          <p:nvPr/>
        </p:nvSpPr>
        <p:spPr>
          <a:xfrm>
            <a:off x="247500" y="760800"/>
            <a:ext cx="8649000" cy="31263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300"/>
              </a:spcBef>
              <a:spcAft>
                <a:spcPts val="0"/>
              </a:spcAft>
              <a:buClr>
                <a:srgbClr val="1F1F1F"/>
              </a:buClr>
              <a:buSzPts val="1400"/>
              <a:buChar char="●"/>
            </a:pPr>
            <a:r>
              <a:rPr lang="en">
                <a:solidFill>
                  <a:srgbClr val="1F1F1F"/>
                </a:solidFill>
              </a:rPr>
              <a:t>Kentucky </a:t>
            </a:r>
            <a:r>
              <a:rPr lang="en" b="1" i="1">
                <a:solidFill>
                  <a:srgbClr val="1F1F1F"/>
                </a:solidFill>
              </a:rPr>
              <a:t>needs</a:t>
            </a:r>
            <a:r>
              <a:rPr lang="en">
                <a:solidFill>
                  <a:srgbClr val="1F1F1F"/>
                </a:solidFill>
              </a:rPr>
              <a:t> an accountability model or assessments that </a:t>
            </a:r>
            <a:r>
              <a:rPr lang="en" b="1" i="1">
                <a:solidFill>
                  <a:srgbClr val="1F1F1F"/>
                </a:solidFill>
              </a:rPr>
              <a:t>accurately and realistically</a:t>
            </a:r>
            <a:r>
              <a:rPr lang="en">
                <a:solidFill>
                  <a:srgbClr val="1F1F1F"/>
                </a:solidFill>
              </a:rPr>
              <a:t> measure or report the </a:t>
            </a:r>
            <a:r>
              <a:rPr lang="en" b="1" i="1">
                <a:solidFill>
                  <a:srgbClr val="1F1F1F"/>
                </a:solidFill>
              </a:rPr>
              <a:t>readiness of every high school Kentucky graduate</a:t>
            </a:r>
            <a:r>
              <a:rPr lang="en">
                <a:solidFill>
                  <a:srgbClr val="1F1F1F"/>
                </a:solidFill>
              </a:rPr>
              <a:t> in terms of college, workforce, or life readiness.</a:t>
            </a:r>
            <a:br>
              <a:rPr lang="en">
                <a:solidFill>
                  <a:srgbClr val="1F1F1F"/>
                </a:solidFill>
              </a:rPr>
            </a:br>
            <a:endParaRPr>
              <a:solidFill>
                <a:srgbClr val="1F1F1F"/>
              </a:solidFill>
            </a:endParaRPr>
          </a:p>
          <a:p>
            <a:pPr marL="457200" lvl="0" indent="-317500" algn="l" rtl="0">
              <a:lnSpc>
                <a:spcPct val="115000"/>
              </a:lnSpc>
              <a:spcBef>
                <a:spcPts val="0"/>
              </a:spcBef>
              <a:spcAft>
                <a:spcPts val="0"/>
              </a:spcAft>
              <a:buClr>
                <a:srgbClr val="1F1F1F"/>
              </a:buClr>
              <a:buSzPts val="1400"/>
              <a:buChar char="●"/>
            </a:pPr>
            <a:r>
              <a:rPr lang="en">
                <a:solidFill>
                  <a:srgbClr val="1F1F1F"/>
                </a:solidFill>
              </a:rPr>
              <a:t>We have an </a:t>
            </a:r>
            <a:r>
              <a:rPr lang="en" b="1" i="1">
                <a:solidFill>
                  <a:srgbClr val="1F1F1F"/>
                </a:solidFill>
              </a:rPr>
              <a:t>impressive responsibility </a:t>
            </a:r>
            <a:r>
              <a:rPr lang="en">
                <a:solidFill>
                  <a:srgbClr val="1F1F1F"/>
                </a:solidFill>
              </a:rPr>
              <a:t>to establish an accountability system that authentically gauges each student's readiness for life, taking into account their individual skills, talents, and needs and the workforce requirements.</a:t>
            </a:r>
            <a:br>
              <a:rPr lang="en">
                <a:solidFill>
                  <a:srgbClr val="1F1F1F"/>
                </a:solidFill>
              </a:rPr>
            </a:br>
            <a:endParaRPr>
              <a:solidFill>
                <a:srgbClr val="1F1F1F"/>
              </a:solidFill>
            </a:endParaRPr>
          </a:p>
          <a:p>
            <a:pPr marL="457200" lvl="0" indent="-317500" algn="l" rtl="0">
              <a:lnSpc>
                <a:spcPct val="115000"/>
              </a:lnSpc>
              <a:spcBef>
                <a:spcPts val="0"/>
              </a:spcBef>
              <a:spcAft>
                <a:spcPts val="0"/>
              </a:spcAft>
              <a:buClr>
                <a:srgbClr val="1F1F1F"/>
              </a:buClr>
              <a:buSzPts val="1400"/>
              <a:buChar char="●"/>
            </a:pPr>
            <a:r>
              <a:rPr lang="en">
                <a:solidFill>
                  <a:srgbClr val="1F1F1F"/>
                </a:solidFill>
              </a:rPr>
              <a:t>This is an opportunity for Kentucky to do something meaningful and change the trajectory for students, public education, and the state for the next generation. While Federal and State accountability provide stable components to the system, </a:t>
            </a:r>
            <a:r>
              <a:rPr lang="en" b="1">
                <a:solidFill>
                  <a:srgbClr val="1F1F1F"/>
                </a:solidFill>
              </a:rPr>
              <a:t>we need local accountability to provide the agility and nimbleness to respond to the contextual needs of local communities.</a:t>
            </a:r>
            <a:r>
              <a:rPr lang="en">
                <a:solidFill>
                  <a:srgbClr val="1F1F1F"/>
                </a:solidFill>
              </a:rPr>
              <a:t> </a:t>
            </a:r>
            <a:endParaRPr sz="1700" b="1" i="1">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7"/>
          <p:cNvSpPr txBox="1">
            <a:spLocks noGrp="1"/>
          </p:cNvSpPr>
          <p:nvPr>
            <p:ph type="body" idx="1"/>
          </p:nvPr>
        </p:nvSpPr>
        <p:spPr>
          <a:xfrm>
            <a:off x="127000" y="815975"/>
            <a:ext cx="9017100" cy="3297300"/>
          </a:xfrm>
          <a:prstGeom prst="rect">
            <a:avLst/>
          </a:prstGeom>
          <a:ln w="9525"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2050">
              <a:solidFill>
                <a:srgbClr val="3C4043"/>
              </a:solidFill>
              <a:latin typeface="Georgia"/>
              <a:ea typeface="Georgia"/>
              <a:cs typeface="Georgia"/>
              <a:sym typeface="Georgia"/>
            </a:endParaRPr>
          </a:p>
          <a:p>
            <a:pPr marL="0" lvl="0" indent="0" algn="l" rtl="0">
              <a:lnSpc>
                <a:spcPct val="115000"/>
              </a:lnSpc>
              <a:spcBef>
                <a:spcPts val="0"/>
              </a:spcBef>
              <a:spcAft>
                <a:spcPts val="0"/>
              </a:spcAft>
              <a:buNone/>
            </a:pPr>
            <a:endParaRPr sz="2050">
              <a:solidFill>
                <a:srgbClr val="3C4043"/>
              </a:solidFill>
              <a:latin typeface="Georgia"/>
              <a:ea typeface="Georgia"/>
              <a:cs typeface="Georgia"/>
              <a:sym typeface="Georgia"/>
            </a:endParaRPr>
          </a:p>
          <a:p>
            <a:pPr marL="0" lvl="0" indent="0" algn="l" rtl="0">
              <a:lnSpc>
                <a:spcPct val="115000"/>
              </a:lnSpc>
              <a:spcBef>
                <a:spcPts val="0"/>
              </a:spcBef>
              <a:spcAft>
                <a:spcPts val="0"/>
              </a:spcAft>
              <a:buNone/>
            </a:pPr>
            <a:endParaRPr sz="2050">
              <a:solidFill>
                <a:srgbClr val="3C4043"/>
              </a:solidFill>
              <a:latin typeface="Georgia"/>
              <a:ea typeface="Georgia"/>
              <a:cs typeface="Georgia"/>
              <a:sym typeface="Georgia"/>
            </a:endParaRPr>
          </a:p>
          <a:p>
            <a:pPr marL="0" lvl="0" indent="0" algn="l" rtl="0">
              <a:lnSpc>
                <a:spcPct val="115000"/>
              </a:lnSpc>
              <a:spcBef>
                <a:spcPts val="0"/>
              </a:spcBef>
              <a:spcAft>
                <a:spcPts val="0"/>
              </a:spcAft>
              <a:buNone/>
            </a:pPr>
            <a:endParaRPr sz="2050">
              <a:solidFill>
                <a:srgbClr val="3C4043"/>
              </a:solidFill>
              <a:latin typeface="Georgia"/>
              <a:ea typeface="Georgia"/>
              <a:cs typeface="Georgia"/>
              <a:sym typeface="Georgia"/>
            </a:endParaRPr>
          </a:p>
          <a:p>
            <a:pPr marL="0" lvl="0" indent="0" algn="l" rtl="0">
              <a:lnSpc>
                <a:spcPct val="115000"/>
              </a:lnSpc>
              <a:spcBef>
                <a:spcPts val="0"/>
              </a:spcBef>
              <a:spcAft>
                <a:spcPts val="0"/>
              </a:spcAft>
              <a:buNone/>
            </a:pPr>
            <a:r>
              <a:rPr lang="en" sz="2050">
                <a:solidFill>
                  <a:srgbClr val="3C4043"/>
                </a:solidFill>
                <a:latin typeface="Georgia"/>
                <a:ea typeface="Georgia"/>
                <a:cs typeface="Georgia"/>
                <a:sym typeface="Georgia"/>
              </a:rPr>
              <a:t>                          </a:t>
            </a:r>
            <a:r>
              <a:rPr lang="en" sz="2250" b="1">
                <a:solidFill>
                  <a:srgbClr val="3C4043"/>
                </a:solidFill>
                <a:latin typeface="Georgia"/>
                <a:ea typeface="Georgia"/>
                <a:cs typeface="Georgia"/>
                <a:sym typeface="Georgia"/>
              </a:rPr>
              <a:t> </a:t>
            </a:r>
            <a:r>
              <a:rPr lang="en" sz="3050" b="1">
                <a:solidFill>
                  <a:srgbClr val="FFD966"/>
                </a:solidFill>
                <a:latin typeface="Georgia"/>
                <a:ea typeface="Georgia"/>
                <a:cs typeface="Georgia"/>
                <a:sym typeface="Georgia"/>
              </a:rPr>
              <a:t>Local Accountability System</a:t>
            </a:r>
            <a:endParaRPr sz="3050" b="1">
              <a:solidFill>
                <a:srgbClr val="FFD966"/>
              </a:solidFill>
              <a:latin typeface="Georgia"/>
              <a:ea typeface="Georgia"/>
              <a:cs typeface="Georgia"/>
              <a:sym typeface="Georgia"/>
            </a:endParaRPr>
          </a:p>
          <a:p>
            <a:pPr marL="0" lvl="0" indent="0" algn="l" rtl="0">
              <a:lnSpc>
                <a:spcPct val="115000"/>
              </a:lnSpc>
              <a:spcBef>
                <a:spcPts val="0"/>
              </a:spcBef>
              <a:spcAft>
                <a:spcPts val="0"/>
              </a:spcAft>
              <a:buNone/>
            </a:pPr>
            <a:endParaRPr sz="2050">
              <a:solidFill>
                <a:srgbClr val="3C4043"/>
              </a:solidFill>
              <a:latin typeface="Georgia"/>
              <a:ea typeface="Georgia"/>
              <a:cs typeface="Georgia"/>
              <a:sym typeface="Georgia"/>
            </a:endParaRPr>
          </a:p>
          <a:p>
            <a:pPr marL="457200" lvl="0" indent="-358775" algn="l" rtl="0">
              <a:lnSpc>
                <a:spcPct val="115000"/>
              </a:lnSpc>
              <a:spcBef>
                <a:spcPts val="0"/>
              </a:spcBef>
              <a:spcAft>
                <a:spcPts val="0"/>
              </a:spcAft>
              <a:buClr>
                <a:srgbClr val="3C4043"/>
              </a:buClr>
              <a:buSzPts val="2050"/>
              <a:buFont typeface="Georgia"/>
              <a:buChar char="●"/>
            </a:pPr>
            <a:r>
              <a:rPr lang="en" sz="2050">
                <a:solidFill>
                  <a:srgbClr val="3C4043"/>
                </a:solidFill>
                <a:latin typeface="Georgia"/>
                <a:ea typeface="Georgia"/>
                <a:cs typeface="Georgia"/>
                <a:sym typeface="Georgia"/>
              </a:rPr>
              <a:t>A more individualized and wholistic approach to showcase each student and their learning. </a:t>
            </a:r>
            <a:endParaRPr sz="2050">
              <a:solidFill>
                <a:srgbClr val="3C4043"/>
              </a:solidFill>
              <a:latin typeface="Georgia"/>
              <a:ea typeface="Georgia"/>
              <a:cs typeface="Georgia"/>
              <a:sym typeface="Georgia"/>
            </a:endParaRPr>
          </a:p>
          <a:p>
            <a:pPr marL="457200" lvl="0" indent="-358775" algn="l" rtl="0">
              <a:lnSpc>
                <a:spcPct val="115000"/>
              </a:lnSpc>
              <a:spcBef>
                <a:spcPts val="0"/>
              </a:spcBef>
              <a:spcAft>
                <a:spcPts val="0"/>
              </a:spcAft>
              <a:buClr>
                <a:srgbClr val="3C4043"/>
              </a:buClr>
              <a:buSzPts val="2050"/>
              <a:buFont typeface="Georgia"/>
              <a:buChar char="●"/>
            </a:pPr>
            <a:r>
              <a:rPr lang="en" sz="2050">
                <a:solidFill>
                  <a:srgbClr val="3C4043"/>
                </a:solidFill>
                <a:latin typeface="Georgia"/>
                <a:ea typeface="Georgia"/>
                <a:cs typeface="Georgia"/>
                <a:sym typeface="Georgia"/>
              </a:rPr>
              <a:t>places an emphasis on our local assessments and diagnostics</a:t>
            </a:r>
            <a:endParaRPr sz="2050">
              <a:solidFill>
                <a:srgbClr val="3C4043"/>
              </a:solidFill>
              <a:latin typeface="Georgia"/>
              <a:ea typeface="Georgia"/>
              <a:cs typeface="Georgia"/>
              <a:sym typeface="Georgia"/>
            </a:endParaRPr>
          </a:p>
          <a:p>
            <a:pPr marL="457200" lvl="0" indent="-358775" algn="l" rtl="0">
              <a:lnSpc>
                <a:spcPct val="115000"/>
              </a:lnSpc>
              <a:spcBef>
                <a:spcPts val="0"/>
              </a:spcBef>
              <a:spcAft>
                <a:spcPts val="0"/>
              </a:spcAft>
              <a:buClr>
                <a:srgbClr val="3C4043"/>
              </a:buClr>
              <a:buSzPts val="2050"/>
              <a:buFont typeface="Georgia"/>
              <a:buChar char="●"/>
            </a:pPr>
            <a:r>
              <a:rPr lang="en" sz="2050">
                <a:solidFill>
                  <a:srgbClr val="3C4043"/>
                </a:solidFill>
                <a:latin typeface="Georgia"/>
                <a:ea typeface="Georgia"/>
                <a:cs typeface="Georgia"/>
                <a:sym typeface="Georgia"/>
              </a:rPr>
              <a:t>embeds portrait of a learner </a:t>
            </a:r>
            <a:endParaRPr sz="2050">
              <a:solidFill>
                <a:srgbClr val="3C4043"/>
              </a:solidFill>
              <a:latin typeface="Georgia"/>
              <a:ea typeface="Georgia"/>
              <a:cs typeface="Georgia"/>
              <a:sym typeface="Georgia"/>
            </a:endParaRPr>
          </a:p>
          <a:p>
            <a:pPr marL="457200" lvl="0" indent="-358775" algn="l" rtl="0">
              <a:lnSpc>
                <a:spcPct val="115000"/>
              </a:lnSpc>
              <a:spcBef>
                <a:spcPts val="0"/>
              </a:spcBef>
              <a:spcAft>
                <a:spcPts val="0"/>
              </a:spcAft>
              <a:buClr>
                <a:srgbClr val="3C4043"/>
              </a:buClr>
              <a:buSzPts val="2050"/>
              <a:buFont typeface="Georgia"/>
              <a:buChar char="●"/>
            </a:pPr>
            <a:r>
              <a:rPr lang="en" sz="2050">
                <a:solidFill>
                  <a:srgbClr val="3C4043"/>
                </a:solidFill>
                <a:latin typeface="Georgia"/>
                <a:ea typeface="Georgia"/>
                <a:cs typeface="Georgia"/>
                <a:sym typeface="Georgia"/>
              </a:rPr>
              <a:t>a collaborative effort between community, the school, &amp; students</a:t>
            </a:r>
            <a:endParaRPr sz="2050">
              <a:solidFill>
                <a:srgbClr val="3C4043"/>
              </a:solidFill>
              <a:latin typeface="Georgia"/>
              <a:ea typeface="Georgia"/>
              <a:cs typeface="Georgia"/>
              <a:sym typeface="Georgia"/>
            </a:endParaRPr>
          </a:p>
          <a:p>
            <a:pPr marL="0" lvl="0" indent="0" algn="l" rtl="0">
              <a:lnSpc>
                <a:spcPct val="115000"/>
              </a:lnSpc>
              <a:spcBef>
                <a:spcPts val="0"/>
              </a:spcBef>
              <a:spcAft>
                <a:spcPts val="0"/>
              </a:spcAft>
              <a:buClr>
                <a:schemeClr val="dk1"/>
              </a:buClr>
              <a:buSzPts val="1100"/>
              <a:buFont typeface="Arial"/>
              <a:buNone/>
            </a:pPr>
            <a:endParaRPr sz="2050">
              <a:solidFill>
                <a:srgbClr val="3C4043"/>
              </a:solidFill>
              <a:latin typeface="Georgia"/>
              <a:ea typeface="Georgia"/>
              <a:cs typeface="Georgia"/>
              <a:sym typeface="Georgia"/>
            </a:endParaRPr>
          </a:p>
          <a:p>
            <a:pPr marL="0" lvl="0" indent="0" algn="l" rtl="0">
              <a:lnSpc>
                <a:spcPct val="115000"/>
              </a:lnSpc>
              <a:spcBef>
                <a:spcPts val="0"/>
              </a:spcBef>
              <a:spcAft>
                <a:spcPts val="0"/>
              </a:spcAft>
              <a:buClr>
                <a:schemeClr val="dk1"/>
              </a:buClr>
              <a:buSzPts val="1100"/>
              <a:buFont typeface="Arial"/>
              <a:buNone/>
            </a:pPr>
            <a:endParaRPr sz="2050">
              <a:solidFill>
                <a:srgbClr val="3C4043"/>
              </a:solidFill>
              <a:latin typeface="Georgia"/>
              <a:ea typeface="Georgia"/>
              <a:cs typeface="Georgia"/>
              <a:sym typeface="Georgia"/>
            </a:endParaRPr>
          </a:p>
          <a:p>
            <a:pPr marL="0" lvl="0" indent="0" algn="l" rtl="0">
              <a:lnSpc>
                <a:spcPct val="115000"/>
              </a:lnSpc>
              <a:spcBef>
                <a:spcPts val="0"/>
              </a:spcBef>
              <a:spcAft>
                <a:spcPts val="0"/>
              </a:spcAft>
              <a:buClr>
                <a:schemeClr val="dk1"/>
              </a:buClr>
              <a:buSzPts val="1100"/>
              <a:buFont typeface="Arial"/>
              <a:buNone/>
            </a:pPr>
            <a:endParaRPr sz="2050">
              <a:solidFill>
                <a:srgbClr val="3C4043"/>
              </a:solidFill>
              <a:latin typeface="Georgia"/>
              <a:ea typeface="Georgia"/>
              <a:cs typeface="Georgia"/>
              <a:sym typeface="Georgia"/>
            </a:endParaRPr>
          </a:p>
          <a:p>
            <a:pPr marL="0" lvl="0" indent="0" algn="l" rtl="0">
              <a:lnSpc>
                <a:spcPct val="115000"/>
              </a:lnSpc>
              <a:spcBef>
                <a:spcPts val="0"/>
              </a:spcBef>
              <a:spcAft>
                <a:spcPts val="0"/>
              </a:spcAft>
              <a:buClr>
                <a:schemeClr val="dk1"/>
              </a:buClr>
              <a:buSzPts val="1100"/>
              <a:buFont typeface="Arial"/>
              <a:buNone/>
            </a:pPr>
            <a:endParaRPr sz="2150" b="1">
              <a:solidFill>
                <a:srgbClr val="3C4043"/>
              </a:solidFill>
              <a:highlight>
                <a:schemeClr val="lt1"/>
              </a:highlight>
              <a:latin typeface="Roboto"/>
              <a:ea typeface="Roboto"/>
              <a:cs typeface="Roboto"/>
              <a:sym typeface="Roboto"/>
            </a:endParaRPr>
          </a:p>
          <a:p>
            <a:pPr marL="0" lvl="0" indent="0" algn="l" rtl="0">
              <a:spcBef>
                <a:spcPts val="0"/>
              </a:spcBef>
              <a:spcAft>
                <a:spcPts val="0"/>
              </a:spcAft>
              <a:buNone/>
            </a:pPr>
            <a:endParaRPr/>
          </a:p>
        </p:txBody>
      </p:sp>
      <p:sp>
        <p:nvSpPr>
          <p:cNvPr id="332" name="Google Shape;332;p37"/>
          <p:cNvSpPr/>
          <p:nvPr/>
        </p:nvSpPr>
        <p:spPr>
          <a:xfrm>
            <a:off x="698500" y="82551"/>
            <a:ext cx="7410483" cy="935025"/>
          </a:xfrm>
          <a:prstGeom prst="rect">
            <a:avLst/>
          </a:prstGeom>
        </p:spPr>
        <p:txBody>
          <a:bodyPr>
            <a:prstTxWarp prst="textPlain">
              <a:avLst/>
            </a:prstTxWarp>
          </a:bodyPr>
          <a:lstStyle/>
          <a:p>
            <a:pPr lvl="0" algn="ctr"/>
            <a:r>
              <a:rPr b="0" i="0">
                <a:ln w="9525" cap="flat" cmpd="sng">
                  <a:solidFill>
                    <a:schemeClr val="dk1"/>
                  </a:solidFill>
                  <a:prstDash val="solid"/>
                  <a:round/>
                  <a:headEnd type="none" w="sm" len="sm"/>
                  <a:tailEnd type="none" w="sm" len="sm"/>
                </a:ln>
                <a:solidFill>
                  <a:srgbClr val="1F1F1F"/>
                </a:solidFill>
                <a:latin typeface="Constantia"/>
              </a:rPr>
              <a:t>Johnson County Schools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8"/>
          <p:cNvSpPr txBox="1">
            <a:spLocks noGrp="1"/>
          </p:cNvSpPr>
          <p:nvPr>
            <p:ph type="title"/>
          </p:nvPr>
        </p:nvSpPr>
        <p:spPr>
          <a:xfrm>
            <a:off x="471500" y="205375"/>
            <a:ext cx="8350200" cy="745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1556"/>
              <a:buNone/>
            </a:pPr>
            <a:r>
              <a:rPr lang="en"/>
              <a:t>         </a:t>
            </a:r>
            <a:r>
              <a:rPr lang="en" sz="2911">
                <a:latin typeface="Alfa Slab One"/>
                <a:ea typeface="Alfa Slab One"/>
                <a:cs typeface="Alfa Slab One"/>
                <a:sym typeface="Alfa Slab One"/>
              </a:rPr>
              <a:t> What our Local Community wants:</a:t>
            </a:r>
            <a:endParaRPr sz="2911">
              <a:latin typeface="Alfa Slab One"/>
              <a:ea typeface="Alfa Slab One"/>
              <a:cs typeface="Alfa Slab One"/>
              <a:sym typeface="Alfa Slab One"/>
            </a:endParaRPr>
          </a:p>
        </p:txBody>
      </p:sp>
      <p:sp>
        <p:nvSpPr>
          <p:cNvPr id="338" name="Google Shape;338;p38"/>
          <p:cNvSpPr/>
          <p:nvPr/>
        </p:nvSpPr>
        <p:spPr>
          <a:xfrm rot="-949867">
            <a:off x="2218899" y="1363779"/>
            <a:ext cx="1756213" cy="524787"/>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38"/>
          <p:cNvSpPr/>
          <p:nvPr/>
        </p:nvSpPr>
        <p:spPr>
          <a:xfrm rot="1174">
            <a:off x="2289379" y="2243168"/>
            <a:ext cx="1756200" cy="525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38"/>
          <p:cNvSpPr/>
          <p:nvPr/>
        </p:nvSpPr>
        <p:spPr>
          <a:xfrm rot="1038684">
            <a:off x="2289355" y="3017864"/>
            <a:ext cx="1756256" cy="525101"/>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38"/>
          <p:cNvSpPr txBox="1"/>
          <p:nvPr/>
        </p:nvSpPr>
        <p:spPr>
          <a:xfrm>
            <a:off x="4251263" y="1189650"/>
            <a:ext cx="4758600" cy="3078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Libre Franklin"/>
              <a:ea typeface="Libre Franklin"/>
              <a:cs typeface="Libre Franklin"/>
              <a:sym typeface="Libre Franklin"/>
            </a:endParaRPr>
          </a:p>
        </p:txBody>
      </p:sp>
      <p:sp>
        <p:nvSpPr>
          <p:cNvPr id="342" name="Google Shape;342;p38"/>
          <p:cNvSpPr txBox="1"/>
          <p:nvPr/>
        </p:nvSpPr>
        <p:spPr>
          <a:xfrm>
            <a:off x="4211813" y="1183913"/>
            <a:ext cx="4609800" cy="323100"/>
          </a:xfrm>
          <a:prstGeom prst="rect">
            <a:avLst/>
          </a:prstGeom>
          <a:solidFill>
            <a:schemeClr val="dk1"/>
          </a:solid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a:solidFill>
                  <a:srgbClr val="FFFF00"/>
                </a:solidFill>
                <a:latin typeface="Libre Franklin"/>
                <a:ea typeface="Libre Franklin"/>
                <a:cs typeface="Libre Franklin"/>
                <a:sym typeface="Libre Franklin"/>
              </a:rPr>
              <a:t>Career &amp; Technical Options</a:t>
            </a:r>
            <a:endParaRPr sz="1200" b="0" i="0" u="none" strike="noStrike" cap="none">
              <a:solidFill>
                <a:srgbClr val="FFFF00"/>
              </a:solidFill>
              <a:latin typeface="Libre Franklin"/>
              <a:ea typeface="Libre Franklin"/>
              <a:cs typeface="Libre Franklin"/>
              <a:sym typeface="Libre Franklin"/>
            </a:endParaRPr>
          </a:p>
        </p:txBody>
      </p:sp>
      <p:sp>
        <p:nvSpPr>
          <p:cNvPr id="343" name="Google Shape;343;p38"/>
          <p:cNvSpPr txBox="1"/>
          <p:nvPr/>
        </p:nvSpPr>
        <p:spPr>
          <a:xfrm>
            <a:off x="4266488" y="2296494"/>
            <a:ext cx="4555200" cy="323100"/>
          </a:xfrm>
          <a:prstGeom prst="rect">
            <a:avLst/>
          </a:prstGeom>
          <a:solidFill>
            <a:schemeClr val="dk1"/>
          </a:solid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a:solidFill>
                  <a:srgbClr val="FFFF00"/>
                </a:solidFill>
                <a:latin typeface="Libre Franklin"/>
                <a:ea typeface="Libre Franklin"/>
                <a:cs typeface="Libre Franklin"/>
                <a:sym typeface="Libre Franklin"/>
              </a:rPr>
              <a:t>Dual Credit Options</a:t>
            </a:r>
            <a:endParaRPr sz="1200" b="0" i="0" u="none" strike="noStrike" cap="none">
              <a:solidFill>
                <a:srgbClr val="FFFF00"/>
              </a:solidFill>
              <a:latin typeface="Libre Franklin"/>
              <a:ea typeface="Libre Franklin"/>
              <a:cs typeface="Libre Franklin"/>
              <a:sym typeface="Libre Franklin"/>
            </a:endParaRPr>
          </a:p>
        </p:txBody>
      </p:sp>
      <p:sp>
        <p:nvSpPr>
          <p:cNvPr id="344" name="Google Shape;344;p38"/>
          <p:cNvSpPr txBox="1"/>
          <p:nvPr/>
        </p:nvSpPr>
        <p:spPr>
          <a:xfrm>
            <a:off x="4266488" y="3409050"/>
            <a:ext cx="4555200" cy="323100"/>
          </a:xfrm>
          <a:prstGeom prst="rect">
            <a:avLst/>
          </a:prstGeom>
          <a:solidFill>
            <a:schemeClr val="dk1"/>
          </a:solid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a:solidFill>
                  <a:srgbClr val="FFFF00"/>
                </a:solidFill>
                <a:latin typeface="Libre Franklin"/>
                <a:ea typeface="Libre Franklin"/>
                <a:cs typeface="Libre Franklin"/>
                <a:sym typeface="Libre Franklin"/>
              </a:rPr>
              <a:t>Personal Leadership Development </a:t>
            </a:r>
            <a:endParaRPr sz="1200" b="0" i="0" u="none" strike="noStrike" cap="none">
              <a:solidFill>
                <a:srgbClr val="FFFF00"/>
              </a:solidFill>
              <a:latin typeface="Libre Franklin"/>
              <a:ea typeface="Libre Franklin"/>
              <a:cs typeface="Libre Franklin"/>
              <a:sym typeface="Libre Franklin"/>
            </a:endParaRPr>
          </a:p>
        </p:txBody>
      </p:sp>
      <p:pic>
        <p:nvPicPr>
          <p:cNvPr id="345" name="Google Shape;345;p38"/>
          <p:cNvPicPr preferRelativeResize="0"/>
          <p:nvPr/>
        </p:nvPicPr>
        <p:blipFill>
          <a:blip r:embed="rId3">
            <a:alphaModFix/>
          </a:blip>
          <a:stretch>
            <a:fillRect/>
          </a:stretch>
        </p:blipFill>
        <p:spPr>
          <a:xfrm>
            <a:off x="354800" y="1588230"/>
            <a:ext cx="1420175" cy="14201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cxnSp>
        <p:nvCxnSpPr>
          <p:cNvPr id="350" name="Google Shape;350;p39"/>
          <p:cNvCxnSpPr>
            <a:endCxn id="351" idx="0"/>
          </p:cNvCxnSpPr>
          <p:nvPr/>
        </p:nvCxnSpPr>
        <p:spPr>
          <a:xfrm rot="-5400000" flipH="1">
            <a:off x="3827850" y="679800"/>
            <a:ext cx="486000" cy="111900"/>
          </a:xfrm>
          <a:prstGeom prst="bentConnector3">
            <a:avLst>
              <a:gd name="adj1" fmla="val 50000"/>
            </a:avLst>
          </a:prstGeom>
          <a:noFill/>
          <a:ln w="9525" cap="flat" cmpd="sng">
            <a:solidFill>
              <a:srgbClr val="C2C2C2"/>
            </a:solidFill>
            <a:prstDash val="solid"/>
            <a:round/>
            <a:headEnd type="none" w="sm" len="sm"/>
            <a:tailEnd type="none" w="sm" len="sm"/>
          </a:ln>
        </p:spPr>
      </p:cxnSp>
      <p:sp>
        <p:nvSpPr>
          <p:cNvPr id="352" name="Google Shape;352;p39"/>
          <p:cNvSpPr/>
          <p:nvPr/>
        </p:nvSpPr>
        <p:spPr>
          <a:xfrm rot="254">
            <a:off x="1981341" y="-65670"/>
            <a:ext cx="4067100" cy="558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a:solidFill>
                  <a:srgbClr val="FFFFFF"/>
                </a:solidFill>
                <a:latin typeface="Roboto"/>
                <a:ea typeface="Roboto"/>
                <a:cs typeface="Roboto"/>
                <a:sym typeface="Roboto"/>
              </a:rPr>
              <a:t>            </a:t>
            </a:r>
            <a:r>
              <a:rPr lang="en" sz="2200">
                <a:solidFill>
                  <a:srgbClr val="FFFFFF"/>
                </a:solidFill>
                <a:latin typeface="Roboto"/>
                <a:ea typeface="Roboto"/>
                <a:cs typeface="Roboto"/>
                <a:sym typeface="Roboto"/>
              </a:rPr>
              <a:t>    L</a:t>
            </a:r>
            <a:r>
              <a:rPr lang="en" sz="2100">
                <a:solidFill>
                  <a:srgbClr val="FFFFFF"/>
                </a:solidFill>
                <a:latin typeface="Roboto"/>
                <a:ea typeface="Roboto"/>
                <a:cs typeface="Roboto"/>
                <a:sym typeface="Roboto"/>
              </a:rPr>
              <a:t>3    Project SOAR     </a:t>
            </a:r>
            <a:endParaRPr sz="2100">
              <a:solidFill>
                <a:srgbClr val="FFFFFF"/>
              </a:solidFill>
              <a:latin typeface="Roboto"/>
              <a:ea typeface="Roboto"/>
              <a:cs typeface="Roboto"/>
              <a:sym typeface="Roboto"/>
            </a:endParaRPr>
          </a:p>
        </p:txBody>
      </p:sp>
      <p:sp>
        <p:nvSpPr>
          <p:cNvPr id="351" name="Google Shape;351;p39"/>
          <p:cNvSpPr/>
          <p:nvPr/>
        </p:nvSpPr>
        <p:spPr>
          <a:xfrm>
            <a:off x="3298650" y="978750"/>
            <a:ext cx="1656300" cy="525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solidFill>
                <a:srgbClr val="FFFFFF"/>
              </a:solidFill>
              <a:latin typeface="Roboto"/>
              <a:ea typeface="Roboto"/>
              <a:cs typeface="Roboto"/>
              <a:sym typeface="Roboto"/>
            </a:endParaRPr>
          </a:p>
          <a:p>
            <a:pPr marL="0" lvl="0" indent="0" algn="ctr" rtl="0">
              <a:spcBef>
                <a:spcPts val="0"/>
              </a:spcBef>
              <a:spcAft>
                <a:spcPts val="0"/>
              </a:spcAft>
              <a:buNone/>
            </a:pPr>
            <a:r>
              <a:rPr lang="en" sz="1100">
                <a:solidFill>
                  <a:srgbClr val="FFFFFF"/>
                </a:solidFill>
                <a:latin typeface="Roboto"/>
                <a:ea typeface="Roboto"/>
                <a:cs typeface="Roboto"/>
                <a:sym typeface="Roboto"/>
              </a:rPr>
              <a:t>Personalized Pathway Selection</a:t>
            </a:r>
            <a:endParaRPr sz="1100">
              <a:solidFill>
                <a:srgbClr val="FFFFFF"/>
              </a:solidFill>
              <a:latin typeface="Roboto"/>
              <a:ea typeface="Roboto"/>
              <a:cs typeface="Roboto"/>
              <a:sym typeface="Roboto"/>
            </a:endParaRPr>
          </a:p>
        </p:txBody>
      </p:sp>
      <p:sp>
        <p:nvSpPr>
          <p:cNvPr id="353" name="Google Shape;353;p39"/>
          <p:cNvSpPr/>
          <p:nvPr/>
        </p:nvSpPr>
        <p:spPr>
          <a:xfrm>
            <a:off x="7067325" y="978750"/>
            <a:ext cx="1656300" cy="525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rgbClr val="FFFFFF"/>
                </a:solidFill>
                <a:latin typeface="Roboto"/>
                <a:ea typeface="Roboto"/>
                <a:cs typeface="Roboto"/>
                <a:sym typeface="Roboto"/>
              </a:rPr>
              <a:t>Exit Presentations</a:t>
            </a:r>
            <a:endParaRPr sz="1100">
              <a:solidFill>
                <a:srgbClr val="FFFFFF"/>
              </a:solidFill>
              <a:latin typeface="Roboto"/>
              <a:ea typeface="Roboto"/>
              <a:cs typeface="Roboto"/>
              <a:sym typeface="Roboto"/>
            </a:endParaRPr>
          </a:p>
        </p:txBody>
      </p:sp>
      <p:sp>
        <p:nvSpPr>
          <p:cNvPr id="354" name="Google Shape;354;p39"/>
          <p:cNvSpPr/>
          <p:nvPr/>
        </p:nvSpPr>
        <p:spPr>
          <a:xfrm>
            <a:off x="172050" y="1977000"/>
            <a:ext cx="1656300" cy="525300"/>
          </a:xfrm>
          <a:prstGeom prst="roundRect">
            <a:avLst>
              <a:gd name="adj" fmla="val 16667"/>
            </a:avLst>
          </a:prstGeom>
          <a:solidFill>
            <a:srgbClr val="FFD96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dk1"/>
                </a:solidFill>
                <a:latin typeface="Roboto"/>
                <a:ea typeface="Roboto"/>
                <a:cs typeface="Roboto"/>
                <a:sym typeface="Roboto"/>
              </a:rPr>
              <a:t>Leadership Events</a:t>
            </a:r>
            <a:endParaRPr sz="1100">
              <a:solidFill>
                <a:schemeClr val="dk1"/>
              </a:solidFill>
              <a:latin typeface="Roboto"/>
              <a:ea typeface="Roboto"/>
              <a:cs typeface="Roboto"/>
              <a:sym typeface="Roboto"/>
            </a:endParaRPr>
          </a:p>
        </p:txBody>
      </p:sp>
      <p:sp>
        <p:nvSpPr>
          <p:cNvPr id="355" name="Google Shape;355;p39"/>
          <p:cNvSpPr/>
          <p:nvPr/>
        </p:nvSpPr>
        <p:spPr>
          <a:xfrm>
            <a:off x="156875" y="2767163"/>
            <a:ext cx="1656300" cy="525300"/>
          </a:xfrm>
          <a:prstGeom prst="roundRect">
            <a:avLst>
              <a:gd name="adj" fmla="val 16667"/>
            </a:avLst>
          </a:prstGeom>
          <a:solidFill>
            <a:srgbClr val="FFD96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dk1"/>
                </a:solidFill>
                <a:latin typeface="Roboto"/>
                <a:ea typeface="Roboto"/>
                <a:cs typeface="Roboto"/>
                <a:sym typeface="Roboto"/>
              </a:rPr>
              <a:t>Career Fairs</a:t>
            </a:r>
            <a:endParaRPr sz="1100">
              <a:solidFill>
                <a:schemeClr val="dk1"/>
              </a:solidFill>
              <a:latin typeface="Roboto"/>
              <a:ea typeface="Roboto"/>
              <a:cs typeface="Roboto"/>
              <a:sym typeface="Roboto"/>
            </a:endParaRPr>
          </a:p>
        </p:txBody>
      </p:sp>
      <p:sp>
        <p:nvSpPr>
          <p:cNvPr id="356" name="Google Shape;356;p39"/>
          <p:cNvSpPr/>
          <p:nvPr/>
        </p:nvSpPr>
        <p:spPr>
          <a:xfrm>
            <a:off x="7172675" y="2005138"/>
            <a:ext cx="1656300" cy="525300"/>
          </a:xfrm>
          <a:prstGeom prst="roundRect">
            <a:avLst>
              <a:gd name="adj" fmla="val 16667"/>
            </a:avLst>
          </a:prstGeom>
          <a:solidFill>
            <a:srgbClr val="FFD96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dk1"/>
                </a:solidFill>
                <a:latin typeface="Roboto"/>
                <a:ea typeface="Roboto"/>
                <a:cs typeface="Roboto"/>
                <a:sym typeface="Roboto"/>
              </a:rPr>
              <a:t>Exit Interviews</a:t>
            </a:r>
            <a:endParaRPr sz="1100">
              <a:solidFill>
                <a:schemeClr val="dk1"/>
              </a:solidFill>
              <a:latin typeface="Roboto"/>
              <a:ea typeface="Roboto"/>
              <a:cs typeface="Roboto"/>
              <a:sym typeface="Roboto"/>
            </a:endParaRPr>
          </a:p>
        </p:txBody>
      </p:sp>
      <p:cxnSp>
        <p:nvCxnSpPr>
          <p:cNvPr id="357" name="Google Shape;357;p39"/>
          <p:cNvCxnSpPr/>
          <p:nvPr/>
        </p:nvCxnSpPr>
        <p:spPr>
          <a:xfrm rot="5400000">
            <a:off x="2935875" y="1561000"/>
            <a:ext cx="681600" cy="583800"/>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358" name="Google Shape;358;p39"/>
          <p:cNvCxnSpPr>
            <a:stCxn id="355" idx="3"/>
            <a:endCxn id="359" idx="3"/>
          </p:cNvCxnSpPr>
          <p:nvPr/>
        </p:nvCxnSpPr>
        <p:spPr>
          <a:xfrm rot="10800000" flipH="1">
            <a:off x="1813175" y="1389413"/>
            <a:ext cx="15300" cy="1640400"/>
          </a:xfrm>
          <a:prstGeom prst="bentConnector3">
            <a:avLst>
              <a:gd name="adj1" fmla="val 1655474"/>
            </a:avLst>
          </a:prstGeom>
          <a:noFill/>
          <a:ln w="9525" cap="flat" cmpd="sng">
            <a:solidFill>
              <a:srgbClr val="C2C2C2"/>
            </a:solidFill>
            <a:prstDash val="solid"/>
            <a:round/>
            <a:headEnd type="none" w="sm" len="sm"/>
            <a:tailEnd type="none" w="sm" len="sm"/>
          </a:ln>
        </p:spPr>
      </p:cxnSp>
      <p:cxnSp>
        <p:nvCxnSpPr>
          <p:cNvPr id="360" name="Google Shape;360;p39"/>
          <p:cNvCxnSpPr>
            <a:endCxn id="353" idx="1"/>
          </p:cNvCxnSpPr>
          <p:nvPr/>
        </p:nvCxnSpPr>
        <p:spPr>
          <a:xfrm rot="5400000" flipH="1">
            <a:off x="6101625" y="2207100"/>
            <a:ext cx="2127900" cy="196500"/>
          </a:xfrm>
          <a:prstGeom prst="bentConnector4">
            <a:avLst>
              <a:gd name="adj1" fmla="val 18075"/>
              <a:gd name="adj2" fmla="val 221183"/>
            </a:avLst>
          </a:prstGeom>
          <a:noFill/>
          <a:ln w="9525" cap="flat" cmpd="sng">
            <a:solidFill>
              <a:srgbClr val="C2C2C2"/>
            </a:solidFill>
            <a:prstDash val="solid"/>
            <a:round/>
            <a:headEnd type="none" w="sm" len="sm"/>
            <a:tailEnd type="none" w="sm" len="sm"/>
          </a:ln>
        </p:spPr>
      </p:cxnSp>
      <p:sp>
        <p:nvSpPr>
          <p:cNvPr id="359" name="Google Shape;359;p39"/>
          <p:cNvSpPr/>
          <p:nvPr/>
        </p:nvSpPr>
        <p:spPr>
          <a:xfrm>
            <a:off x="172038" y="1126700"/>
            <a:ext cx="1656300" cy="525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rgbClr val="FFFFFF"/>
                </a:solidFill>
                <a:latin typeface="Roboto"/>
                <a:ea typeface="Roboto"/>
                <a:cs typeface="Roboto"/>
                <a:sym typeface="Roboto"/>
              </a:rPr>
              <a:t>Leadership &amp; Career Exploration</a:t>
            </a:r>
            <a:endParaRPr sz="1100">
              <a:solidFill>
                <a:srgbClr val="FFFFFF"/>
              </a:solidFill>
              <a:latin typeface="Roboto"/>
              <a:ea typeface="Roboto"/>
              <a:cs typeface="Roboto"/>
              <a:sym typeface="Roboto"/>
            </a:endParaRPr>
          </a:p>
        </p:txBody>
      </p:sp>
      <p:cxnSp>
        <p:nvCxnSpPr>
          <p:cNvPr id="361" name="Google Shape;361;p39"/>
          <p:cNvCxnSpPr>
            <a:stCxn id="359" idx="0"/>
            <a:endCxn id="352" idx="1"/>
          </p:cNvCxnSpPr>
          <p:nvPr/>
        </p:nvCxnSpPr>
        <p:spPr>
          <a:xfrm rot="-5400000">
            <a:off x="1034088" y="179300"/>
            <a:ext cx="913500" cy="981300"/>
          </a:xfrm>
          <a:prstGeom prst="bentConnector2">
            <a:avLst/>
          </a:prstGeom>
          <a:noFill/>
          <a:ln w="9525" cap="flat" cmpd="sng">
            <a:solidFill>
              <a:srgbClr val="C2C2C2"/>
            </a:solidFill>
            <a:prstDash val="solid"/>
            <a:round/>
            <a:headEnd type="none" w="sm" len="sm"/>
            <a:tailEnd type="none" w="sm" len="sm"/>
          </a:ln>
        </p:spPr>
      </p:cxnSp>
      <p:sp>
        <p:nvSpPr>
          <p:cNvPr id="362" name="Google Shape;362;p39"/>
          <p:cNvSpPr/>
          <p:nvPr/>
        </p:nvSpPr>
        <p:spPr>
          <a:xfrm>
            <a:off x="2361150" y="2054906"/>
            <a:ext cx="1656300" cy="525300"/>
          </a:xfrm>
          <a:prstGeom prst="roundRect">
            <a:avLst>
              <a:gd name="adj" fmla="val 16667"/>
            </a:avLst>
          </a:prstGeom>
          <a:solidFill>
            <a:srgbClr val="FFD96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dk1"/>
                </a:solidFill>
                <a:latin typeface="Roboto"/>
                <a:ea typeface="Roboto"/>
                <a:cs typeface="Roboto"/>
                <a:sym typeface="Roboto"/>
              </a:rPr>
              <a:t>Transition Meetings</a:t>
            </a:r>
            <a:endParaRPr sz="1100">
              <a:solidFill>
                <a:schemeClr val="dk1"/>
              </a:solidFill>
              <a:latin typeface="Roboto"/>
              <a:ea typeface="Roboto"/>
              <a:cs typeface="Roboto"/>
              <a:sym typeface="Roboto"/>
            </a:endParaRPr>
          </a:p>
        </p:txBody>
      </p:sp>
      <p:sp>
        <p:nvSpPr>
          <p:cNvPr id="363" name="Google Shape;363;p39"/>
          <p:cNvSpPr/>
          <p:nvPr/>
        </p:nvSpPr>
        <p:spPr>
          <a:xfrm>
            <a:off x="4454650" y="2054894"/>
            <a:ext cx="1656300" cy="525300"/>
          </a:xfrm>
          <a:prstGeom prst="roundRect">
            <a:avLst>
              <a:gd name="adj" fmla="val 16667"/>
            </a:avLst>
          </a:prstGeom>
          <a:solidFill>
            <a:srgbClr val="FFD96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dk1"/>
                </a:solidFill>
                <a:latin typeface="Roboto"/>
                <a:ea typeface="Roboto"/>
                <a:cs typeface="Roboto"/>
                <a:sym typeface="Roboto"/>
              </a:rPr>
              <a:t>Opportunity Fairs</a:t>
            </a:r>
            <a:endParaRPr sz="1100">
              <a:solidFill>
                <a:schemeClr val="dk1"/>
              </a:solidFill>
              <a:latin typeface="Roboto"/>
              <a:ea typeface="Roboto"/>
              <a:cs typeface="Roboto"/>
              <a:sym typeface="Roboto"/>
            </a:endParaRPr>
          </a:p>
        </p:txBody>
      </p:sp>
      <p:cxnSp>
        <p:nvCxnSpPr>
          <p:cNvPr id="364" name="Google Shape;364;p39"/>
          <p:cNvCxnSpPr>
            <a:endCxn id="363" idx="0"/>
          </p:cNvCxnSpPr>
          <p:nvPr/>
        </p:nvCxnSpPr>
        <p:spPr>
          <a:xfrm>
            <a:off x="4374100" y="1512194"/>
            <a:ext cx="908700" cy="542700"/>
          </a:xfrm>
          <a:prstGeom prst="bentConnector2">
            <a:avLst/>
          </a:prstGeom>
          <a:noFill/>
          <a:ln w="9525" cap="flat" cmpd="sng">
            <a:solidFill>
              <a:srgbClr val="C2C2C2"/>
            </a:solidFill>
            <a:prstDash val="solid"/>
            <a:round/>
            <a:headEnd type="none" w="sm" len="sm"/>
            <a:tailEnd type="none" w="sm" len="sm"/>
          </a:ln>
        </p:spPr>
      </p:cxnSp>
      <p:cxnSp>
        <p:nvCxnSpPr>
          <p:cNvPr id="365" name="Google Shape;365;p39"/>
          <p:cNvCxnSpPr>
            <a:stCxn id="353" idx="2"/>
            <a:endCxn id="356" idx="0"/>
          </p:cNvCxnSpPr>
          <p:nvPr/>
        </p:nvCxnSpPr>
        <p:spPr>
          <a:xfrm rot="-5400000" flipH="1">
            <a:off x="7697625" y="1701900"/>
            <a:ext cx="501000" cy="105300"/>
          </a:xfrm>
          <a:prstGeom prst="bentConnector3">
            <a:avLst>
              <a:gd name="adj1" fmla="val 50009"/>
            </a:avLst>
          </a:prstGeom>
          <a:noFill/>
          <a:ln w="9525" cap="flat" cmpd="sng">
            <a:solidFill>
              <a:srgbClr val="C2C2C2"/>
            </a:solidFill>
            <a:prstDash val="solid"/>
            <a:round/>
            <a:headEnd type="none" w="sm" len="sm"/>
            <a:tailEnd type="none" w="sm" len="sm"/>
          </a:ln>
        </p:spPr>
      </p:cxnSp>
      <p:sp>
        <p:nvSpPr>
          <p:cNvPr id="366" name="Google Shape;366;p39"/>
          <p:cNvSpPr txBox="1"/>
          <p:nvPr/>
        </p:nvSpPr>
        <p:spPr>
          <a:xfrm>
            <a:off x="2687850" y="3589850"/>
            <a:ext cx="2877900" cy="123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Alfa Slab One"/>
                <a:ea typeface="Alfa Slab One"/>
                <a:cs typeface="Alfa Slab One"/>
                <a:sym typeface="Alfa Slab One"/>
              </a:rPr>
              <a:t>Certification/Graduation</a:t>
            </a:r>
            <a:endParaRPr sz="1600">
              <a:latin typeface="Alfa Slab One"/>
              <a:ea typeface="Alfa Slab One"/>
              <a:cs typeface="Alfa Slab One"/>
              <a:sym typeface="Alfa Slab One"/>
            </a:endParaRPr>
          </a:p>
          <a:p>
            <a:pPr marL="0" lvl="0" indent="0" algn="l" rtl="0">
              <a:spcBef>
                <a:spcPts val="0"/>
              </a:spcBef>
              <a:spcAft>
                <a:spcPts val="0"/>
              </a:spcAft>
              <a:buNone/>
            </a:pPr>
            <a:endParaRPr sz="1600">
              <a:latin typeface="Alfa Slab One"/>
              <a:ea typeface="Alfa Slab One"/>
              <a:cs typeface="Alfa Slab One"/>
              <a:sym typeface="Alfa Slab One"/>
            </a:endParaRPr>
          </a:p>
          <a:p>
            <a:pPr marL="0" lvl="0" indent="0" algn="l" rtl="0">
              <a:spcBef>
                <a:spcPts val="0"/>
              </a:spcBef>
              <a:spcAft>
                <a:spcPts val="0"/>
              </a:spcAft>
              <a:buNone/>
            </a:pPr>
            <a:r>
              <a:rPr lang="en" sz="1600">
                <a:latin typeface="Alfa Slab One"/>
                <a:ea typeface="Alfa Slab One"/>
                <a:cs typeface="Alfa Slab One"/>
                <a:sym typeface="Alfa Slab One"/>
              </a:rPr>
              <a:t>  </a:t>
            </a:r>
            <a:endParaRPr sz="1600">
              <a:latin typeface="Alfa Slab One"/>
              <a:ea typeface="Alfa Slab One"/>
              <a:cs typeface="Alfa Slab One"/>
              <a:sym typeface="Alfa Slab One"/>
            </a:endParaRPr>
          </a:p>
        </p:txBody>
      </p:sp>
      <p:pic>
        <p:nvPicPr>
          <p:cNvPr id="367" name="Google Shape;367;p39"/>
          <p:cNvPicPr preferRelativeResize="0"/>
          <p:nvPr/>
        </p:nvPicPr>
        <p:blipFill rotWithShape="1">
          <a:blip r:embed="rId3">
            <a:alphaModFix/>
          </a:blip>
          <a:srcRect t="-25670" b="25670"/>
          <a:stretch/>
        </p:blipFill>
        <p:spPr>
          <a:xfrm>
            <a:off x="3708325" y="2895174"/>
            <a:ext cx="725048" cy="579901"/>
          </a:xfrm>
          <a:prstGeom prst="rect">
            <a:avLst/>
          </a:prstGeom>
          <a:noFill/>
          <a:ln>
            <a:noFill/>
          </a:ln>
        </p:spPr>
      </p:pic>
      <p:sp>
        <p:nvSpPr>
          <p:cNvPr id="368" name="Google Shape;368;p39"/>
          <p:cNvSpPr/>
          <p:nvPr/>
        </p:nvSpPr>
        <p:spPr>
          <a:xfrm>
            <a:off x="7172675" y="2687350"/>
            <a:ext cx="1656300" cy="525300"/>
          </a:xfrm>
          <a:prstGeom prst="roundRect">
            <a:avLst>
              <a:gd name="adj" fmla="val 16667"/>
            </a:avLst>
          </a:prstGeom>
          <a:solidFill>
            <a:srgbClr val="FFD96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chemeClr val="dk1"/>
                </a:solidFill>
                <a:latin typeface="Roboto"/>
                <a:ea typeface="Roboto"/>
                <a:cs typeface="Roboto"/>
                <a:sym typeface="Roboto"/>
              </a:rPr>
              <a:t>Project Presentations</a:t>
            </a:r>
            <a:endParaRPr sz="1100">
              <a:solidFill>
                <a:schemeClr val="dk1"/>
              </a:solidFill>
              <a:latin typeface="Roboto"/>
              <a:ea typeface="Roboto"/>
              <a:cs typeface="Roboto"/>
              <a:sym typeface="Roboto"/>
            </a:endParaRPr>
          </a:p>
        </p:txBody>
      </p:sp>
      <p:cxnSp>
        <p:nvCxnSpPr>
          <p:cNvPr id="369" name="Google Shape;369;p39"/>
          <p:cNvCxnSpPr>
            <a:stCxn id="359" idx="2"/>
          </p:cNvCxnSpPr>
          <p:nvPr/>
        </p:nvCxnSpPr>
        <p:spPr>
          <a:xfrm rot="5400000">
            <a:off x="745638" y="1711250"/>
            <a:ext cx="313800" cy="195300"/>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370" name="Google Shape;370;p39"/>
          <p:cNvCxnSpPr>
            <a:stCxn id="353" idx="0"/>
            <a:endCxn id="352" idx="3"/>
          </p:cNvCxnSpPr>
          <p:nvPr/>
        </p:nvCxnSpPr>
        <p:spPr>
          <a:xfrm rot="5400000" flipH="1">
            <a:off x="6589425" y="-327300"/>
            <a:ext cx="765000" cy="1847100"/>
          </a:xfrm>
          <a:prstGeom prst="bentConnector2">
            <a:avLst/>
          </a:prstGeom>
          <a:noFill/>
          <a:ln w="9525" cap="flat" cmpd="sng">
            <a:solidFill>
              <a:srgbClr val="C2C2C2"/>
            </a:solidFill>
            <a:prstDash val="solid"/>
            <a:round/>
            <a:headEnd type="none" w="sm" len="sm"/>
            <a:tailEnd type="none" w="sm" len="sm"/>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40"/>
          <p:cNvSpPr txBox="1">
            <a:spLocks noGrp="1"/>
          </p:cNvSpPr>
          <p:nvPr>
            <p:ph type="title"/>
          </p:nvPr>
        </p:nvSpPr>
        <p:spPr>
          <a:xfrm>
            <a:off x="-88400" y="158075"/>
            <a:ext cx="9072600" cy="859500"/>
          </a:xfrm>
          <a:prstGeom prst="rect">
            <a:avLst/>
          </a:prstGeom>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sz="2700" b="1">
                <a:latin typeface="Libre Franklin"/>
                <a:ea typeface="Libre Franklin"/>
                <a:cs typeface="Libre Franklin"/>
                <a:sym typeface="Libre Franklin"/>
              </a:rPr>
              <a:t>Success-Opportunity-Accomplishment-Relationships</a:t>
            </a:r>
            <a:endParaRPr sz="2700" b="1">
              <a:latin typeface="Libre Franklin"/>
              <a:ea typeface="Libre Franklin"/>
              <a:cs typeface="Libre Franklin"/>
              <a:sym typeface="Libre Franklin"/>
            </a:endParaRPr>
          </a:p>
          <a:p>
            <a:pPr marL="0" lvl="0" indent="0" algn="l" rtl="0">
              <a:spcBef>
                <a:spcPts val="0"/>
              </a:spcBef>
              <a:spcAft>
                <a:spcPts val="0"/>
              </a:spcAft>
              <a:buNone/>
            </a:pPr>
            <a:endParaRPr/>
          </a:p>
        </p:txBody>
      </p:sp>
      <p:sp>
        <p:nvSpPr>
          <p:cNvPr id="376" name="Google Shape;376;p40"/>
          <p:cNvSpPr txBox="1">
            <a:spLocks noGrp="1"/>
          </p:cNvSpPr>
          <p:nvPr>
            <p:ph type="body" idx="1"/>
          </p:nvPr>
        </p:nvSpPr>
        <p:spPr>
          <a:xfrm>
            <a:off x="311700" y="1320800"/>
            <a:ext cx="8520600" cy="32481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350" b="1" u="sng">
                <a:solidFill>
                  <a:schemeClr val="dk1"/>
                </a:solidFill>
                <a:latin typeface="Georgia"/>
                <a:ea typeface="Georgia"/>
                <a:cs typeface="Georgia"/>
                <a:sym typeface="Georgia"/>
              </a:rPr>
              <a:t>THE WHO &amp; WHAT:</a:t>
            </a:r>
            <a:endParaRPr sz="1350" b="1" u="sng">
              <a:solidFill>
                <a:schemeClr val="dk1"/>
              </a:solidFill>
              <a:latin typeface="Georgia"/>
              <a:ea typeface="Georgia"/>
              <a:cs typeface="Georgia"/>
              <a:sym typeface="Georgia"/>
            </a:endParaRPr>
          </a:p>
          <a:p>
            <a:pPr marL="0" lvl="0" indent="0" algn="ctr" rtl="0">
              <a:lnSpc>
                <a:spcPct val="115000"/>
              </a:lnSpc>
              <a:spcBef>
                <a:spcPts val="0"/>
              </a:spcBef>
              <a:spcAft>
                <a:spcPts val="0"/>
              </a:spcAft>
              <a:buNone/>
            </a:pPr>
            <a:r>
              <a:rPr lang="en" sz="1350" b="1" i="1">
                <a:solidFill>
                  <a:schemeClr val="dk1"/>
                </a:solidFill>
                <a:latin typeface="Georgia"/>
                <a:ea typeface="Georgia"/>
                <a:cs typeface="Georgia"/>
                <a:sym typeface="Georgia"/>
              </a:rPr>
              <a:t>A Digital Portfolio (leadership notebook) that showcases an individual student’s growth, as well as career exploration, pathway completions, and/or certification attainment.</a:t>
            </a:r>
            <a:endParaRPr sz="1350" b="1" i="1">
              <a:solidFill>
                <a:schemeClr val="dk1"/>
              </a:solidFill>
              <a:latin typeface="Georgia"/>
              <a:ea typeface="Georgia"/>
              <a:cs typeface="Georgia"/>
              <a:sym typeface="Georgia"/>
            </a:endParaRPr>
          </a:p>
          <a:p>
            <a:pPr marL="0" lvl="0" indent="0" algn="l" rtl="0">
              <a:lnSpc>
                <a:spcPct val="115000"/>
              </a:lnSpc>
              <a:spcBef>
                <a:spcPts val="0"/>
              </a:spcBef>
              <a:spcAft>
                <a:spcPts val="0"/>
              </a:spcAft>
              <a:buNone/>
            </a:pPr>
            <a:endParaRPr sz="100" b="1">
              <a:solidFill>
                <a:schemeClr val="dk1"/>
              </a:solidFill>
              <a:latin typeface="Georgia"/>
              <a:ea typeface="Georgia"/>
              <a:cs typeface="Georgia"/>
              <a:sym typeface="Georgia"/>
            </a:endParaRPr>
          </a:p>
          <a:p>
            <a:pPr marL="0" lvl="0" indent="0" algn="l" rtl="0">
              <a:lnSpc>
                <a:spcPct val="115000"/>
              </a:lnSpc>
              <a:spcBef>
                <a:spcPts val="0"/>
              </a:spcBef>
              <a:spcAft>
                <a:spcPts val="0"/>
              </a:spcAft>
              <a:buNone/>
            </a:pPr>
            <a:r>
              <a:rPr lang="en" sz="1350" b="1">
                <a:solidFill>
                  <a:schemeClr val="dk1"/>
                </a:solidFill>
                <a:latin typeface="Georgia"/>
                <a:ea typeface="Georgia"/>
                <a:cs typeface="Georgia"/>
                <a:sym typeface="Georgia"/>
              </a:rPr>
              <a:t>Rollout Year 1: 12th Grade Students</a:t>
            </a:r>
            <a:endParaRPr sz="1350" b="1">
              <a:solidFill>
                <a:schemeClr val="dk1"/>
              </a:solidFill>
              <a:latin typeface="Georgia"/>
              <a:ea typeface="Georgia"/>
              <a:cs typeface="Georgia"/>
              <a:sym typeface="Georgia"/>
            </a:endParaRPr>
          </a:p>
          <a:p>
            <a:pPr marL="0" lvl="0" indent="0" algn="l" rtl="0">
              <a:lnSpc>
                <a:spcPct val="115000"/>
              </a:lnSpc>
              <a:spcBef>
                <a:spcPts val="0"/>
              </a:spcBef>
              <a:spcAft>
                <a:spcPts val="0"/>
              </a:spcAft>
              <a:buNone/>
            </a:pPr>
            <a:r>
              <a:rPr lang="en" sz="1350" b="1">
                <a:solidFill>
                  <a:schemeClr val="dk1"/>
                </a:solidFill>
                <a:latin typeface="Georgia"/>
                <a:ea typeface="Georgia"/>
                <a:cs typeface="Georgia"/>
                <a:sym typeface="Georgia"/>
              </a:rPr>
              <a:t>Rollout Year 2: All 8th-12th grade students</a:t>
            </a:r>
            <a:endParaRPr sz="1350" b="1">
              <a:solidFill>
                <a:schemeClr val="dk1"/>
              </a:solidFill>
              <a:latin typeface="Georgia"/>
              <a:ea typeface="Georgia"/>
              <a:cs typeface="Georgia"/>
              <a:sym typeface="Georgia"/>
            </a:endParaRPr>
          </a:p>
          <a:p>
            <a:pPr marL="0" lvl="0" indent="0" algn="l" rtl="0">
              <a:lnSpc>
                <a:spcPct val="115000"/>
              </a:lnSpc>
              <a:spcBef>
                <a:spcPts val="0"/>
              </a:spcBef>
              <a:spcAft>
                <a:spcPts val="0"/>
              </a:spcAft>
              <a:buNone/>
            </a:pPr>
            <a:endParaRPr sz="1200" b="1">
              <a:solidFill>
                <a:schemeClr val="dk1"/>
              </a:solidFill>
              <a:latin typeface="Georgia"/>
              <a:ea typeface="Georgia"/>
              <a:cs typeface="Georgia"/>
              <a:sym typeface="Georgia"/>
            </a:endParaRPr>
          </a:p>
          <a:p>
            <a:pPr marL="0" lvl="0" indent="0" algn="l" rtl="0">
              <a:lnSpc>
                <a:spcPct val="115000"/>
              </a:lnSpc>
              <a:spcBef>
                <a:spcPts val="0"/>
              </a:spcBef>
              <a:spcAft>
                <a:spcPts val="0"/>
              </a:spcAft>
              <a:buNone/>
            </a:pPr>
            <a:r>
              <a:rPr lang="en" sz="1200" b="1">
                <a:solidFill>
                  <a:schemeClr val="dk1"/>
                </a:solidFill>
                <a:latin typeface="Georgia"/>
                <a:ea typeface="Georgia"/>
                <a:cs typeface="Georgia"/>
                <a:sym typeface="Georgia"/>
              </a:rPr>
              <a:t>Portfolio Defense Interview</a:t>
            </a:r>
            <a:endParaRPr sz="1200" b="1">
              <a:solidFill>
                <a:schemeClr val="dk1"/>
              </a:solidFill>
              <a:latin typeface="Georgia"/>
              <a:ea typeface="Georgia"/>
              <a:cs typeface="Georgia"/>
              <a:sym typeface="Georgia"/>
            </a:endParaRPr>
          </a:p>
          <a:p>
            <a:pPr marL="914400" lvl="1" indent="-304800" algn="l" rtl="0">
              <a:lnSpc>
                <a:spcPct val="115000"/>
              </a:lnSpc>
              <a:spcBef>
                <a:spcPts val="0"/>
              </a:spcBef>
              <a:spcAft>
                <a:spcPts val="0"/>
              </a:spcAft>
              <a:buClr>
                <a:schemeClr val="dk1"/>
              </a:buClr>
              <a:buSzPts val="1200"/>
              <a:buFont typeface="Georgia"/>
              <a:buChar char="○"/>
            </a:pPr>
            <a:r>
              <a:rPr lang="en" sz="1200" b="1">
                <a:solidFill>
                  <a:schemeClr val="dk1"/>
                </a:solidFill>
                <a:latin typeface="Georgia"/>
                <a:ea typeface="Georgia"/>
                <a:cs typeface="Georgia"/>
                <a:sym typeface="Georgia"/>
              </a:rPr>
              <a:t>Students will present their Digital Portfolios as part of an exit interview at transition grades.</a:t>
            </a:r>
            <a:endParaRPr sz="1350" b="1">
              <a:solidFill>
                <a:schemeClr val="dk1"/>
              </a:solidFill>
              <a:latin typeface="Georgia"/>
              <a:ea typeface="Georgia"/>
              <a:cs typeface="Georgia"/>
              <a:sym typeface="Georgia"/>
            </a:endParaRPr>
          </a:p>
          <a:p>
            <a:pPr marL="0" lvl="0" indent="0" algn="l" rtl="0">
              <a:lnSpc>
                <a:spcPct val="115000"/>
              </a:lnSpc>
              <a:spcBef>
                <a:spcPts val="0"/>
              </a:spcBef>
              <a:spcAft>
                <a:spcPts val="0"/>
              </a:spcAft>
              <a:buNone/>
            </a:pPr>
            <a:endParaRPr sz="100" b="1">
              <a:solidFill>
                <a:schemeClr val="dk1"/>
              </a:solidFill>
              <a:latin typeface="Georgia"/>
              <a:ea typeface="Georgia"/>
              <a:cs typeface="Georgia"/>
              <a:sym typeface="Georgia"/>
            </a:endParaRPr>
          </a:p>
          <a:p>
            <a:pPr marL="0" lvl="0" indent="0" algn="l" rtl="0">
              <a:lnSpc>
                <a:spcPct val="115000"/>
              </a:lnSpc>
              <a:spcBef>
                <a:spcPts val="0"/>
              </a:spcBef>
              <a:spcAft>
                <a:spcPts val="0"/>
              </a:spcAft>
              <a:buNone/>
            </a:pPr>
            <a:r>
              <a:rPr lang="en" sz="1350" b="1" u="sng">
                <a:solidFill>
                  <a:schemeClr val="dk1"/>
                </a:solidFill>
                <a:latin typeface="Georgia"/>
                <a:ea typeface="Georgia"/>
                <a:cs typeface="Georgia"/>
                <a:sym typeface="Georgia"/>
              </a:rPr>
              <a:t>THE WHY:</a:t>
            </a:r>
            <a:endParaRPr sz="1350" b="1" u="sng">
              <a:solidFill>
                <a:schemeClr val="dk1"/>
              </a:solidFill>
              <a:latin typeface="Georgia"/>
              <a:ea typeface="Georgia"/>
              <a:cs typeface="Georgia"/>
              <a:sym typeface="Georgia"/>
            </a:endParaRPr>
          </a:p>
          <a:p>
            <a:pPr marL="457200" lvl="0" indent="-314325" algn="l" rtl="0">
              <a:lnSpc>
                <a:spcPct val="115000"/>
              </a:lnSpc>
              <a:spcBef>
                <a:spcPts val="0"/>
              </a:spcBef>
              <a:spcAft>
                <a:spcPts val="0"/>
              </a:spcAft>
              <a:buClr>
                <a:schemeClr val="dk1"/>
              </a:buClr>
              <a:buSzPts val="1350"/>
              <a:buFont typeface="Georgia"/>
              <a:buChar char="●"/>
            </a:pPr>
            <a:r>
              <a:rPr lang="en" sz="1350" b="1" i="1">
                <a:solidFill>
                  <a:schemeClr val="dk1"/>
                </a:solidFill>
                <a:latin typeface="Georgia"/>
                <a:ea typeface="Georgia"/>
                <a:cs typeface="Georgia"/>
                <a:sym typeface="Georgia"/>
              </a:rPr>
              <a:t>To better capture the full spectrum of success for our students. </a:t>
            </a:r>
            <a:endParaRPr sz="1350" b="1" i="1">
              <a:solidFill>
                <a:schemeClr val="dk1"/>
              </a:solidFill>
              <a:latin typeface="Georgia"/>
              <a:ea typeface="Georgia"/>
              <a:cs typeface="Georgia"/>
              <a:sym typeface="Georgia"/>
            </a:endParaRPr>
          </a:p>
          <a:p>
            <a:pPr marL="457200" lvl="0" indent="-314325" algn="l" rtl="0">
              <a:lnSpc>
                <a:spcPct val="115000"/>
              </a:lnSpc>
              <a:spcBef>
                <a:spcPts val="0"/>
              </a:spcBef>
              <a:spcAft>
                <a:spcPts val="0"/>
              </a:spcAft>
              <a:buClr>
                <a:schemeClr val="dk1"/>
              </a:buClr>
              <a:buSzPts val="1350"/>
              <a:buFont typeface="Georgia"/>
              <a:buChar char="●"/>
            </a:pPr>
            <a:r>
              <a:rPr lang="en" sz="1350" b="1" i="1">
                <a:solidFill>
                  <a:schemeClr val="dk1"/>
                </a:solidFill>
                <a:latin typeface="Georgia"/>
                <a:ea typeface="Georgia"/>
                <a:cs typeface="Georgia"/>
                <a:sym typeface="Georgia"/>
              </a:rPr>
              <a:t>To give students the opportunity to showcase their accomplishments, skills, goals, and postsecondary plans.</a:t>
            </a:r>
            <a:endParaRPr sz="1350" b="1" i="1">
              <a:solidFill>
                <a:schemeClr val="dk1"/>
              </a:solidFill>
              <a:latin typeface="Georgia"/>
              <a:ea typeface="Georgia"/>
              <a:cs typeface="Georgia"/>
              <a:sym typeface="Georgia"/>
            </a:endParaRPr>
          </a:p>
          <a:p>
            <a:pPr marL="457200" lvl="0" indent="-314325" algn="l" rtl="0">
              <a:lnSpc>
                <a:spcPct val="115000"/>
              </a:lnSpc>
              <a:spcBef>
                <a:spcPts val="0"/>
              </a:spcBef>
              <a:spcAft>
                <a:spcPts val="0"/>
              </a:spcAft>
              <a:buClr>
                <a:schemeClr val="dk1"/>
              </a:buClr>
              <a:buSzPts val="1350"/>
              <a:buFont typeface="Georgia"/>
              <a:buChar char="●"/>
            </a:pPr>
            <a:r>
              <a:rPr lang="en" sz="1350" b="1" i="1">
                <a:solidFill>
                  <a:schemeClr val="dk1"/>
                </a:solidFill>
                <a:latin typeface="Georgia"/>
                <a:ea typeface="Georgia"/>
                <a:cs typeface="Georgia"/>
                <a:sym typeface="Georgia"/>
              </a:rPr>
              <a:t>To give students a pathway to take charge of their learning.  </a:t>
            </a:r>
            <a:endParaRPr sz="1350" b="1" i="1">
              <a:solidFill>
                <a:schemeClr val="dk1"/>
              </a:solidFill>
              <a:latin typeface="Georgia"/>
              <a:ea typeface="Georgia"/>
              <a:cs typeface="Georgia"/>
              <a:sym typeface="Georgia"/>
            </a:endParaRPr>
          </a:p>
          <a:p>
            <a:pPr marL="457200" lvl="0" indent="-314325" algn="l" rtl="0">
              <a:lnSpc>
                <a:spcPct val="115000"/>
              </a:lnSpc>
              <a:spcBef>
                <a:spcPts val="0"/>
              </a:spcBef>
              <a:spcAft>
                <a:spcPts val="0"/>
              </a:spcAft>
              <a:buClr>
                <a:schemeClr val="dk1"/>
              </a:buClr>
              <a:buSzPts val="1350"/>
              <a:buFont typeface="Georgia"/>
              <a:buChar char="●"/>
            </a:pPr>
            <a:r>
              <a:rPr lang="en" sz="1350" b="1" i="1">
                <a:solidFill>
                  <a:schemeClr val="dk1"/>
                </a:solidFill>
                <a:latin typeface="Georgia"/>
                <a:ea typeface="Georgia"/>
                <a:cs typeface="Georgia"/>
                <a:sym typeface="Georgia"/>
              </a:rPr>
              <a:t>To provide a more individualized way to assess student growth and achievement.  </a:t>
            </a:r>
            <a:endParaRPr sz="1350" b="1" i="1">
              <a:solidFill>
                <a:schemeClr val="dk1"/>
              </a:solidFill>
              <a:latin typeface="Georgia"/>
              <a:ea typeface="Georgia"/>
              <a:cs typeface="Georgia"/>
              <a:sym typeface="Georgia"/>
            </a:endParaRPr>
          </a:p>
          <a:p>
            <a:pPr marL="457200" lvl="0" indent="0" algn="l" rtl="0">
              <a:lnSpc>
                <a:spcPct val="115000"/>
              </a:lnSpc>
              <a:spcBef>
                <a:spcPts val="0"/>
              </a:spcBef>
              <a:spcAft>
                <a:spcPts val="0"/>
              </a:spcAft>
              <a:buNone/>
            </a:pPr>
            <a:endParaRPr sz="1350" b="1">
              <a:solidFill>
                <a:srgbClr val="3C4043"/>
              </a:solidFill>
              <a:highlight>
                <a:schemeClr val="lt1"/>
              </a:highlight>
              <a:latin typeface="Georgia"/>
              <a:ea typeface="Georgia"/>
              <a:cs typeface="Georgia"/>
              <a:sym typeface="Georgia"/>
            </a:endParaRPr>
          </a:p>
          <a:p>
            <a:pPr marL="0" lvl="0" indent="0" algn="l" rtl="0">
              <a:lnSpc>
                <a:spcPct val="115000"/>
              </a:lnSpc>
              <a:spcBef>
                <a:spcPts val="0"/>
              </a:spcBef>
              <a:spcAft>
                <a:spcPts val="0"/>
              </a:spcAft>
              <a:buNone/>
            </a:pPr>
            <a:endParaRPr sz="1350" b="1">
              <a:solidFill>
                <a:srgbClr val="3C4043"/>
              </a:solidFill>
              <a:highlight>
                <a:schemeClr val="lt1"/>
              </a:highlight>
              <a:latin typeface="Georgia"/>
              <a:ea typeface="Georgia"/>
              <a:cs typeface="Georgia"/>
              <a:sym typeface="Georgia"/>
            </a:endParaRPr>
          </a:p>
          <a:p>
            <a:pPr marL="0" lvl="0" indent="0" algn="l" rtl="0">
              <a:spcBef>
                <a:spcPts val="0"/>
              </a:spcBef>
              <a:spcAft>
                <a:spcPts val="0"/>
              </a:spcAft>
              <a:buNone/>
            </a:pPr>
            <a:endParaRPr sz="1350" b="1">
              <a:latin typeface="Georgia"/>
              <a:ea typeface="Georgia"/>
              <a:cs typeface="Georgia"/>
              <a:sym typeface="Georgia"/>
            </a:endParaRPr>
          </a:p>
        </p:txBody>
      </p:sp>
      <p:sp>
        <p:nvSpPr>
          <p:cNvPr id="377" name="Google Shape;377;p40"/>
          <p:cNvSpPr/>
          <p:nvPr/>
        </p:nvSpPr>
        <p:spPr>
          <a:xfrm>
            <a:off x="360100" y="59650"/>
            <a:ext cx="8423799" cy="805249"/>
          </a:xfrm>
          <a:prstGeom prst="rect">
            <a:avLst/>
          </a:prstGeom>
        </p:spPr>
        <p:txBody>
          <a:bodyPr>
            <a:prstTxWarp prst="textPlain">
              <a:avLst/>
            </a:prstTxWarp>
          </a:bodyPr>
          <a:lstStyle/>
          <a:p>
            <a:pPr lvl="0" algn="ctr"/>
            <a:r>
              <a:rPr b="0" i="0">
                <a:ln w="9525" cap="flat" cmpd="sng">
                  <a:solidFill>
                    <a:srgbClr val="F1C232"/>
                  </a:solidFill>
                  <a:prstDash val="solid"/>
                  <a:round/>
                  <a:headEnd type="none" w="sm" len="sm"/>
                  <a:tailEnd type="none" w="sm" len="sm"/>
                </a:ln>
                <a:noFill/>
                <a:latin typeface="Vast Shadow"/>
              </a:rPr>
              <a:t>SOAR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1"/>
          <p:cNvSpPr txBox="1">
            <a:spLocks noGrp="1"/>
          </p:cNvSpPr>
          <p:nvPr>
            <p:ph type="body" idx="1"/>
          </p:nvPr>
        </p:nvSpPr>
        <p:spPr>
          <a:xfrm>
            <a:off x="262825" y="445025"/>
            <a:ext cx="8520600" cy="4123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b="1" i="1">
                <a:solidFill>
                  <a:schemeClr val="dk1"/>
                </a:solidFill>
                <a:latin typeface="Lobster"/>
                <a:ea typeface="Lobster"/>
                <a:cs typeface="Lobster"/>
                <a:sym typeface="Lobster"/>
              </a:rPr>
              <a:t>Portrait</a:t>
            </a:r>
            <a:endParaRPr sz="3000" b="1" i="1">
              <a:solidFill>
                <a:schemeClr val="dk1"/>
              </a:solidFill>
              <a:latin typeface="Lobster"/>
              <a:ea typeface="Lobster"/>
              <a:cs typeface="Lobster"/>
              <a:sym typeface="Lobster"/>
            </a:endParaRPr>
          </a:p>
          <a:p>
            <a:pPr marL="0" lvl="0" indent="0" algn="l" rtl="0">
              <a:spcBef>
                <a:spcPts val="0"/>
              </a:spcBef>
              <a:spcAft>
                <a:spcPts val="0"/>
              </a:spcAft>
              <a:buNone/>
            </a:pPr>
            <a:r>
              <a:rPr lang="en" sz="3000" b="1" i="1">
                <a:solidFill>
                  <a:schemeClr val="dk1"/>
                </a:solidFill>
                <a:latin typeface="Lobster"/>
                <a:ea typeface="Lobster"/>
                <a:cs typeface="Lobster"/>
                <a:sym typeface="Lobster"/>
              </a:rPr>
              <a:t>   of a </a:t>
            </a:r>
            <a:endParaRPr sz="3000" b="1" i="1">
              <a:solidFill>
                <a:schemeClr val="dk1"/>
              </a:solidFill>
              <a:latin typeface="Lobster"/>
              <a:ea typeface="Lobster"/>
              <a:cs typeface="Lobster"/>
              <a:sym typeface="Lobster"/>
            </a:endParaRPr>
          </a:p>
          <a:p>
            <a:pPr marL="0" lvl="0" indent="0" algn="l" rtl="0">
              <a:spcBef>
                <a:spcPts val="0"/>
              </a:spcBef>
              <a:spcAft>
                <a:spcPts val="0"/>
              </a:spcAft>
              <a:buNone/>
            </a:pPr>
            <a:r>
              <a:rPr lang="en" sz="3000" b="1" i="1">
                <a:solidFill>
                  <a:schemeClr val="dk1"/>
                </a:solidFill>
                <a:latin typeface="Lobster"/>
                <a:ea typeface="Lobster"/>
                <a:cs typeface="Lobster"/>
                <a:sym typeface="Lobster"/>
              </a:rPr>
              <a:t>Learner</a:t>
            </a:r>
            <a:endParaRPr sz="3000" b="1" i="1">
              <a:solidFill>
                <a:schemeClr val="dk1"/>
              </a:solidFill>
              <a:latin typeface="Lobster"/>
              <a:ea typeface="Lobster"/>
              <a:cs typeface="Lobster"/>
              <a:sym typeface="Lobster"/>
            </a:endParaRPr>
          </a:p>
        </p:txBody>
      </p:sp>
      <p:pic>
        <p:nvPicPr>
          <p:cNvPr id="383" name="Google Shape;383;p41"/>
          <p:cNvPicPr preferRelativeResize="0"/>
          <p:nvPr/>
        </p:nvPicPr>
        <p:blipFill>
          <a:blip r:embed="rId3">
            <a:alphaModFix/>
          </a:blip>
          <a:stretch>
            <a:fillRect/>
          </a:stretch>
        </p:blipFill>
        <p:spPr>
          <a:xfrm>
            <a:off x="2428800" y="445025"/>
            <a:ext cx="6034675" cy="38733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2"/>
          <p:cNvSpPr txBox="1"/>
          <p:nvPr/>
        </p:nvSpPr>
        <p:spPr>
          <a:xfrm>
            <a:off x="733425" y="1917600"/>
            <a:ext cx="46704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700">
              <a:latin typeface="Georgia"/>
              <a:ea typeface="Georgia"/>
              <a:cs typeface="Georgia"/>
              <a:sym typeface="Georgia"/>
            </a:endParaRPr>
          </a:p>
        </p:txBody>
      </p:sp>
      <p:graphicFrame>
        <p:nvGraphicFramePr>
          <p:cNvPr id="389" name="Google Shape;389;p42"/>
          <p:cNvGraphicFramePr/>
          <p:nvPr/>
        </p:nvGraphicFramePr>
        <p:xfrm>
          <a:off x="88913" y="576900"/>
          <a:ext cx="3000000" cy="3000000"/>
        </p:xfrm>
        <a:graphic>
          <a:graphicData uri="http://schemas.openxmlformats.org/drawingml/2006/table">
            <a:tbl>
              <a:tblPr>
                <a:noFill/>
                <a:tableStyleId>{6E9BA13D-B804-45D0-B788-3B3B04F0E3FB}</a:tableStyleId>
              </a:tblPr>
              <a:tblGrid>
                <a:gridCol w="896300">
                  <a:extLst>
                    <a:ext uri="{9D8B030D-6E8A-4147-A177-3AD203B41FA5}">
                      <a16:colId xmlns:a16="http://schemas.microsoft.com/office/drawing/2014/main" val="20000"/>
                    </a:ext>
                  </a:extLst>
                </a:gridCol>
                <a:gridCol w="896300">
                  <a:extLst>
                    <a:ext uri="{9D8B030D-6E8A-4147-A177-3AD203B41FA5}">
                      <a16:colId xmlns:a16="http://schemas.microsoft.com/office/drawing/2014/main" val="20001"/>
                    </a:ext>
                  </a:extLst>
                </a:gridCol>
                <a:gridCol w="896300">
                  <a:extLst>
                    <a:ext uri="{9D8B030D-6E8A-4147-A177-3AD203B41FA5}">
                      <a16:colId xmlns:a16="http://schemas.microsoft.com/office/drawing/2014/main" val="20002"/>
                    </a:ext>
                  </a:extLst>
                </a:gridCol>
                <a:gridCol w="896300">
                  <a:extLst>
                    <a:ext uri="{9D8B030D-6E8A-4147-A177-3AD203B41FA5}">
                      <a16:colId xmlns:a16="http://schemas.microsoft.com/office/drawing/2014/main" val="20003"/>
                    </a:ext>
                  </a:extLst>
                </a:gridCol>
                <a:gridCol w="893400">
                  <a:extLst>
                    <a:ext uri="{9D8B030D-6E8A-4147-A177-3AD203B41FA5}">
                      <a16:colId xmlns:a16="http://schemas.microsoft.com/office/drawing/2014/main" val="20004"/>
                    </a:ext>
                  </a:extLst>
                </a:gridCol>
                <a:gridCol w="893400">
                  <a:extLst>
                    <a:ext uri="{9D8B030D-6E8A-4147-A177-3AD203B41FA5}">
                      <a16:colId xmlns:a16="http://schemas.microsoft.com/office/drawing/2014/main" val="20005"/>
                    </a:ext>
                  </a:extLst>
                </a:gridCol>
                <a:gridCol w="3594175">
                  <a:extLst>
                    <a:ext uri="{9D8B030D-6E8A-4147-A177-3AD203B41FA5}">
                      <a16:colId xmlns:a16="http://schemas.microsoft.com/office/drawing/2014/main" val="20006"/>
                    </a:ext>
                  </a:extLst>
                </a:gridCol>
              </a:tblGrid>
              <a:tr h="259075">
                <a:tc gridSpan="7">
                  <a:txBody>
                    <a:bodyPr/>
                    <a:lstStyle/>
                    <a:p>
                      <a:pPr marL="0" lvl="0" indent="0" algn="ctr" rtl="0">
                        <a:spcBef>
                          <a:spcPts val="0"/>
                        </a:spcBef>
                        <a:spcAft>
                          <a:spcPts val="0"/>
                        </a:spcAft>
                        <a:buNone/>
                      </a:pPr>
                      <a:r>
                        <a:rPr lang="en" sz="1100" b="1" u="sng"/>
                        <a:t>Responsible Citizen</a:t>
                      </a:r>
                      <a:endParaRPr sz="1100" b="1" u="sng"/>
                    </a:p>
                  </a:txBody>
                  <a:tcPr marL="63500" marR="63500" marT="63500" marB="63500">
                    <a:solidFill>
                      <a:srgbClr val="FFD9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42250">
                <a:tc gridSpan="7">
                  <a:txBody>
                    <a:bodyPr/>
                    <a:lstStyle/>
                    <a:p>
                      <a:pPr marL="0" lvl="0" indent="0" algn="l" rtl="0">
                        <a:spcBef>
                          <a:spcPts val="0"/>
                        </a:spcBef>
                        <a:spcAft>
                          <a:spcPts val="0"/>
                        </a:spcAft>
                        <a:buNone/>
                      </a:pPr>
                      <a:endParaRPr sz="100"/>
                    </a:p>
                    <a:p>
                      <a:pPr marL="457200" lvl="0" indent="-292100" algn="l" rtl="0">
                        <a:spcBef>
                          <a:spcPts val="0"/>
                        </a:spcBef>
                        <a:spcAft>
                          <a:spcPts val="0"/>
                        </a:spcAft>
                        <a:buSzPts val="1000"/>
                        <a:buChar char="●"/>
                      </a:pPr>
                      <a:r>
                        <a:rPr lang="en" sz="1000"/>
                        <a:t>Contributes to school and community</a:t>
                      </a:r>
                      <a:endParaRPr sz="1000"/>
                    </a:p>
                    <a:p>
                      <a:pPr marL="457200" lvl="0" indent="-292100" algn="l" rtl="0">
                        <a:spcBef>
                          <a:spcPts val="0"/>
                        </a:spcBef>
                        <a:spcAft>
                          <a:spcPts val="0"/>
                        </a:spcAft>
                        <a:buSzPts val="1000"/>
                        <a:buChar char="●"/>
                      </a:pPr>
                      <a:r>
                        <a:rPr lang="en" sz="1000"/>
                        <a:t>Great work habits</a:t>
                      </a:r>
                      <a:endParaRPr sz="1000"/>
                    </a:p>
                    <a:p>
                      <a:pPr marL="457200" lvl="0" indent="-292100" algn="l" rtl="0">
                        <a:spcBef>
                          <a:spcPts val="0"/>
                        </a:spcBef>
                        <a:spcAft>
                          <a:spcPts val="0"/>
                        </a:spcAft>
                        <a:buSzPts val="1000"/>
                        <a:buChar char="●"/>
                      </a:pPr>
                      <a:r>
                        <a:rPr lang="en" sz="1000"/>
                        <a:t>Respect</a:t>
                      </a:r>
                      <a:endParaRPr sz="1000"/>
                    </a:p>
                    <a:p>
                      <a:pPr marL="457200" lvl="0" indent="-292100" algn="l" rtl="0">
                        <a:spcBef>
                          <a:spcPts val="0"/>
                        </a:spcBef>
                        <a:spcAft>
                          <a:spcPts val="0"/>
                        </a:spcAft>
                        <a:buSzPts val="1000"/>
                        <a:buChar char="●"/>
                      </a:pPr>
                      <a:r>
                        <a:rPr lang="en" sz="1000"/>
                        <a:t>Empathy</a:t>
                      </a:r>
                      <a:endParaRPr sz="1000"/>
                    </a:p>
                    <a:p>
                      <a:pPr marL="457200" lvl="0" indent="-292100" algn="l" rtl="0">
                        <a:spcBef>
                          <a:spcPts val="0"/>
                        </a:spcBef>
                        <a:spcAft>
                          <a:spcPts val="0"/>
                        </a:spcAft>
                        <a:buSzPts val="1000"/>
                        <a:buChar char="●"/>
                      </a:pPr>
                      <a:r>
                        <a:rPr lang="en" sz="1000"/>
                        <a:t>Financial Responsibilities</a:t>
                      </a:r>
                      <a:endParaRPr sz="1000"/>
                    </a:p>
                    <a:p>
                      <a:pPr marL="457200" lvl="0" indent="-292100" algn="l" rtl="0">
                        <a:spcBef>
                          <a:spcPts val="0"/>
                        </a:spcBef>
                        <a:spcAft>
                          <a:spcPts val="0"/>
                        </a:spcAft>
                        <a:buSzPts val="1000"/>
                        <a:buChar char="●"/>
                      </a:pPr>
                      <a:r>
                        <a:rPr lang="en" sz="1000"/>
                        <a:t>Civic Responsibilities</a:t>
                      </a:r>
                      <a:endParaRPr sz="100"/>
                    </a:p>
                  </a:txBody>
                  <a:tcPr marL="63500" marR="63500" marT="63500" marB="63500">
                    <a:solidFill>
                      <a:srgbClr val="CCCC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16175">
                <a:tc gridSpan="7">
                  <a:txBody>
                    <a:bodyPr/>
                    <a:lstStyle/>
                    <a:p>
                      <a:pPr marL="0" lvl="0" indent="0" algn="l" rtl="0">
                        <a:spcBef>
                          <a:spcPts val="0"/>
                        </a:spcBef>
                        <a:spcAft>
                          <a:spcPts val="0"/>
                        </a:spcAft>
                        <a:buNone/>
                      </a:pPr>
                      <a:endParaRPr sz="100"/>
                    </a:p>
                    <a:p>
                      <a:pPr marL="0" lvl="0" indent="0" algn="ctr" rtl="0">
                        <a:spcBef>
                          <a:spcPts val="0"/>
                        </a:spcBef>
                        <a:spcAft>
                          <a:spcPts val="0"/>
                        </a:spcAft>
                        <a:buNone/>
                      </a:pPr>
                      <a:r>
                        <a:rPr lang="en" sz="1200" b="1"/>
                        <a:t>Expectations of Mastery</a:t>
                      </a:r>
                      <a:endParaRPr sz="1200" b="1"/>
                    </a:p>
                  </a:txBody>
                  <a:tcPr marL="63500" marR="63500" marT="63500" marB="63500">
                    <a:solidFill>
                      <a:srgbClr val="FFE5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203150">
                <a:tc gridSpan="7">
                  <a:txBody>
                    <a:bodyPr/>
                    <a:lstStyle/>
                    <a:p>
                      <a:pPr marL="457200" lvl="0" indent="-292100" algn="l" rtl="0">
                        <a:spcBef>
                          <a:spcPts val="0"/>
                        </a:spcBef>
                        <a:spcAft>
                          <a:spcPts val="0"/>
                        </a:spcAft>
                        <a:buSzPts val="1000"/>
                        <a:buChar char="●"/>
                      </a:pPr>
                      <a:r>
                        <a:rPr lang="en" sz="1000"/>
                        <a:t>The student has personal examples in the </a:t>
                      </a:r>
                      <a:r>
                        <a:rPr lang="en" sz="1000" b="1"/>
                        <a:t>Community Contributions</a:t>
                      </a:r>
                      <a:r>
                        <a:rPr lang="en" sz="1000"/>
                        <a:t> section pertaining to involvement in their school and community, including, but not limited to, academic, athletic, leadership organizations, student organizations, and/or community service. </a:t>
                      </a:r>
                      <a:endParaRPr sz="1000"/>
                    </a:p>
                    <a:p>
                      <a:pPr marL="457200" lvl="0" indent="-292100" algn="l" rtl="0">
                        <a:spcBef>
                          <a:spcPts val="0"/>
                        </a:spcBef>
                        <a:spcAft>
                          <a:spcPts val="0"/>
                        </a:spcAft>
                        <a:buSzPts val="1000"/>
                        <a:buChar char="●"/>
                      </a:pPr>
                      <a:r>
                        <a:rPr lang="en" sz="1000"/>
                        <a:t>The student exemplifies behaviors of positive civic responsibility by explaining their roles and responsibilities within their </a:t>
                      </a:r>
                      <a:r>
                        <a:rPr lang="en" sz="1000" b="1"/>
                        <a:t>Community Contributions</a:t>
                      </a:r>
                      <a:r>
                        <a:rPr lang="en" sz="1000"/>
                        <a:t>. </a:t>
                      </a:r>
                      <a:endParaRPr sz="1000"/>
                    </a:p>
                    <a:p>
                      <a:pPr marL="457200" lvl="0" indent="-292100" algn="l" rtl="0">
                        <a:spcBef>
                          <a:spcPts val="0"/>
                        </a:spcBef>
                        <a:spcAft>
                          <a:spcPts val="0"/>
                        </a:spcAft>
                        <a:buSzPts val="1000"/>
                        <a:buChar char="●"/>
                      </a:pPr>
                      <a:r>
                        <a:rPr lang="en" sz="1000"/>
                        <a:t>The student explains that they are able to exemplify respect and empathy amongst peers and community members during collaborative efforts documented in the </a:t>
                      </a:r>
                      <a:r>
                        <a:rPr lang="en" sz="1000" b="1"/>
                        <a:t>Community Contributions</a:t>
                      </a:r>
                      <a:r>
                        <a:rPr lang="en" sz="1000"/>
                        <a:t> section of their portfolio.</a:t>
                      </a:r>
                      <a:endParaRPr sz="1000"/>
                    </a:p>
                    <a:p>
                      <a:pPr marL="457200" lvl="0" indent="-292100" algn="l" rtl="0">
                        <a:spcBef>
                          <a:spcPts val="0"/>
                        </a:spcBef>
                        <a:spcAft>
                          <a:spcPts val="0"/>
                        </a:spcAft>
                        <a:buSzPts val="1000"/>
                        <a:buChar char="●"/>
                      </a:pPr>
                      <a:r>
                        <a:rPr lang="en" sz="1000"/>
                        <a:t>The student completes the graduation requirement of passing the state-mandated civics test that demonstrates their knowledge of civic responsibilities.</a:t>
                      </a:r>
                      <a:endParaRPr sz="1000">
                        <a:highlight>
                          <a:srgbClr val="FFFF00"/>
                        </a:highlight>
                      </a:endParaRPr>
                    </a:p>
                  </a:txBody>
                  <a:tcPr marL="63500" marR="63500" marT="63500" marB="6350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73250">
                <a:tc gridSpan="7">
                  <a:txBody>
                    <a:bodyPr/>
                    <a:lstStyle/>
                    <a:p>
                      <a:pPr marL="0" lvl="0" indent="0" algn="l" rtl="0">
                        <a:spcBef>
                          <a:spcPts val="0"/>
                        </a:spcBef>
                        <a:spcAft>
                          <a:spcPts val="0"/>
                        </a:spcAft>
                        <a:buNone/>
                      </a:pPr>
                      <a:r>
                        <a:rPr lang="en" sz="900"/>
                        <a:t>KY Technology Standards: </a:t>
                      </a:r>
                      <a:endParaRPr sz="900"/>
                    </a:p>
                    <a:p>
                      <a:pPr marL="0" lvl="0" indent="0" algn="l" rtl="0">
                        <a:spcBef>
                          <a:spcPts val="0"/>
                        </a:spcBef>
                        <a:spcAft>
                          <a:spcPts val="0"/>
                        </a:spcAft>
                        <a:buNone/>
                      </a:pPr>
                      <a:r>
                        <a:rPr lang="en" sz="900" b="1"/>
                        <a:t>DC1. </a:t>
                      </a:r>
                      <a:r>
                        <a:rPr lang="en" sz="900" i="1"/>
                        <a:t>Recognize the rights, responsibilities, and opportunities of living, learning, and working in an interconnected and digital world; act and model in ways that are safe, legal, and ethical.</a:t>
                      </a:r>
                      <a:endParaRPr sz="900" i="1"/>
                    </a:p>
                    <a:p>
                      <a:pPr marL="0" lvl="0" indent="0" algn="l" rtl="0">
                        <a:spcBef>
                          <a:spcPts val="0"/>
                        </a:spcBef>
                        <a:spcAft>
                          <a:spcPts val="0"/>
                        </a:spcAft>
                        <a:buNone/>
                      </a:pPr>
                      <a:r>
                        <a:rPr lang="en" sz="900" b="1"/>
                        <a:t>DC2.</a:t>
                      </a:r>
                      <a:r>
                        <a:rPr lang="en" sz="900"/>
                        <a:t> </a:t>
                      </a:r>
                      <a:r>
                        <a:rPr lang="en" sz="900" i="1"/>
                        <a:t>Demonstrate an understanding of and respect for the rights and obligations of using and sharing intellectual property.</a:t>
                      </a:r>
                      <a:endParaRPr sz="900" i="1"/>
                    </a:p>
                  </a:txBody>
                  <a:tcPr marL="63500" marR="63500" marT="63500" marB="63500">
                    <a:solidFill>
                      <a:srgbClr val="FFF2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390" name="Google Shape;390;p42"/>
          <p:cNvSpPr txBox="1"/>
          <p:nvPr/>
        </p:nvSpPr>
        <p:spPr>
          <a:xfrm>
            <a:off x="1365125" y="0"/>
            <a:ext cx="6080100" cy="576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200" b="1">
                <a:solidFill>
                  <a:srgbClr val="F1C232"/>
                </a:solidFill>
              </a:rPr>
              <a:t>SOAR 12th Grade Expectations of Mastery</a:t>
            </a:r>
            <a:endParaRPr sz="2200" b="1">
              <a:solidFill>
                <a:srgbClr val="F1C232"/>
              </a:solidFill>
            </a:endParaRPr>
          </a:p>
        </p:txBody>
      </p:sp>
      <p:sp>
        <p:nvSpPr>
          <p:cNvPr id="391" name="Google Shape;391;p42"/>
          <p:cNvSpPr txBox="1"/>
          <p:nvPr/>
        </p:nvSpPr>
        <p:spPr>
          <a:xfrm>
            <a:off x="3480525" y="-712875"/>
            <a:ext cx="402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392" name="Google Shape;392;p42"/>
          <p:cNvPicPr preferRelativeResize="0"/>
          <p:nvPr/>
        </p:nvPicPr>
        <p:blipFill>
          <a:blip r:embed="rId3">
            <a:alphaModFix amt="42000"/>
          </a:blip>
          <a:stretch>
            <a:fillRect/>
          </a:stretch>
        </p:blipFill>
        <p:spPr>
          <a:xfrm>
            <a:off x="634775" y="889575"/>
            <a:ext cx="2727500" cy="2715375"/>
          </a:xfrm>
          <a:prstGeom prst="rect">
            <a:avLst/>
          </a:prstGeom>
          <a:noFill/>
          <a:ln>
            <a:noFill/>
          </a:ln>
        </p:spPr>
      </p:pic>
      <p:pic>
        <p:nvPicPr>
          <p:cNvPr id="393" name="Google Shape;393;p42"/>
          <p:cNvPicPr preferRelativeResize="0"/>
          <p:nvPr/>
        </p:nvPicPr>
        <p:blipFill>
          <a:blip r:embed="rId3">
            <a:alphaModFix amt="42000"/>
          </a:blip>
          <a:stretch>
            <a:fillRect/>
          </a:stretch>
        </p:blipFill>
        <p:spPr>
          <a:xfrm>
            <a:off x="3362275" y="889575"/>
            <a:ext cx="2727500" cy="2715375"/>
          </a:xfrm>
          <a:prstGeom prst="rect">
            <a:avLst/>
          </a:prstGeom>
          <a:noFill/>
          <a:ln>
            <a:noFill/>
          </a:ln>
        </p:spPr>
      </p:pic>
      <p:pic>
        <p:nvPicPr>
          <p:cNvPr id="394" name="Google Shape;394;p42"/>
          <p:cNvPicPr preferRelativeResize="0"/>
          <p:nvPr/>
        </p:nvPicPr>
        <p:blipFill>
          <a:blip r:embed="rId3">
            <a:alphaModFix amt="42000"/>
          </a:blip>
          <a:stretch>
            <a:fillRect/>
          </a:stretch>
        </p:blipFill>
        <p:spPr>
          <a:xfrm>
            <a:off x="6089775" y="889575"/>
            <a:ext cx="2727500" cy="27153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43"/>
          <p:cNvSpPr txBox="1">
            <a:spLocks noGrp="1"/>
          </p:cNvSpPr>
          <p:nvPr>
            <p:ph type="title"/>
          </p:nvPr>
        </p:nvSpPr>
        <p:spPr>
          <a:xfrm>
            <a:off x="-88400" y="158075"/>
            <a:ext cx="9072600" cy="859500"/>
          </a:xfrm>
          <a:prstGeom prst="rect">
            <a:avLst/>
          </a:prstGeom>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sz="2700" b="1">
                <a:latin typeface="Libre Franklin"/>
                <a:ea typeface="Libre Franklin"/>
                <a:cs typeface="Libre Franklin"/>
                <a:sym typeface="Libre Franklin"/>
              </a:rPr>
              <a:t>Success-Opportunity-Accomplishment-Relationships</a:t>
            </a:r>
            <a:endParaRPr sz="2700" b="1">
              <a:latin typeface="Libre Franklin"/>
              <a:ea typeface="Libre Franklin"/>
              <a:cs typeface="Libre Franklin"/>
              <a:sym typeface="Libre Franklin"/>
            </a:endParaRPr>
          </a:p>
          <a:p>
            <a:pPr marL="0" lvl="0" indent="0" algn="l" rtl="0">
              <a:spcBef>
                <a:spcPts val="0"/>
              </a:spcBef>
              <a:spcAft>
                <a:spcPts val="0"/>
              </a:spcAft>
              <a:buNone/>
            </a:pPr>
            <a:endParaRPr/>
          </a:p>
        </p:txBody>
      </p:sp>
      <p:sp>
        <p:nvSpPr>
          <p:cNvPr id="400" name="Google Shape;400;p43"/>
          <p:cNvSpPr/>
          <p:nvPr/>
        </p:nvSpPr>
        <p:spPr>
          <a:xfrm>
            <a:off x="360100" y="59650"/>
            <a:ext cx="8423799" cy="805249"/>
          </a:xfrm>
          <a:prstGeom prst="rect">
            <a:avLst/>
          </a:prstGeom>
        </p:spPr>
        <p:txBody>
          <a:bodyPr>
            <a:prstTxWarp prst="textPlain">
              <a:avLst/>
            </a:prstTxWarp>
          </a:bodyPr>
          <a:lstStyle/>
          <a:p>
            <a:pPr lvl="0" algn="ctr"/>
            <a:r>
              <a:rPr b="0" i="0">
                <a:ln w="9525" cap="flat" cmpd="sng">
                  <a:solidFill>
                    <a:srgbClr val="F1C232"/>
                  </a:solidFill>
                  <a:prstDash val="solid"/>
                  <a:round/>
                  <a:headEnd type="none" w="sm" len="sm"/>
                  <a:tailEnd type="none" w="sm" len="sm"/>
                </a:ln>
                <a:noFill/>
                <a:latin typeface="Vast Shadow"/>
              </a:rPr>
              <a:t>SOAR</a:t>
            </a:r>
          </a:p>
        </p:txBody>
      </p:sp>
      <p:sp>
        <p:nvSpPr>
          <p:cNvPr id="401" name="Google Shape;401;p43"/>
          <p:cNvSpPr txBox="1"/>
          <p:nvPr/>
        </p:nvSpPr>
        <p:spPr>
          <a:xfrm>
            <a:off x="733425" y="1917600"/>
            <a:ext cx="4670400" cy="144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u="sng">
                <a:solidFill>
                  <a:srgbClr val="0C0C0C"/>
                </a:solidFill>
                <a:latin typeface="Georgia"/>
                <a:ea typeface="Georgia"/>
                <a:cs typeface="Georgia"/>
                <a:sym typeface="Georgia"/>
                <a:hlinkClick r:id="rId3">
                  <a:extLst>
                    <a:ext uri="{A12FA001-AC4F-418D-AE19-62706E023703}">
                      <ahyp:hlinkClr xmlns:ahyp="http://schemas.microsoft.com/office/drawing/2018/hyperlinkcolor" val="tx"/>
                    </a:ext>
                  </a:extLst>
                </a:hlinkClick>
              </a:rPr>
              <a:t>JCHS Google Site </a:t>
            </a:r>
            <a:endParaRPr sz="1700">
              <a:solidFill>
                <a:srgbClr val="0C0C0C"/>
              </a:solidFill>
              <a:latin typeface="Georgia"/>
              <a:ea typeface="Georgia"/>
              <a:cs typeface="Georgia"/>
              <a:sym typeface="Georgia"/>
            </a:endParaRPr>
          </a:p>
          <a:p>
            <a:pPr marL="0" lvl="0" indent="0" algn="l" rtl="0">
              <a:spcBef>
                <a:spcPts val="0"/>
              </a:spcBef>
              <a:spcAft>
                <a:spcPts val="0"/>
              </a:spcAft>
              <a:buNone/>
            </a:pPr>
            <a:endParaRPr sz="2600">
              <a:solidFill>
                <a:srgbClr val="0C0C0C"/>
              </a:solidFill>
              <a:latin typeface="Georgia"/>
              <a:ea typeface="Georgia"/>
              <a:cs typeface="Georgia"/>
              <a:sym typeface="Georgia"/>
            </a:endParaRPr>
          </a:p>
          <a:p>
            <a:pPr marL="0" lvl="0" indent="0" algn="l" rtl="0">
              <a:spcBef>
                <a:spcPts val="0"/>
              </a:spcBef>
              <a:spcAft>
                <a:spcPts val="0"/>
              </a:spcAft>
              <a:buNone/>
            </a:pPr>
            <a:r>
              <a:rPr lang="en" sz="2800" u="sng">
                <a:solidFill>
                  <a:srgbClr val="0C0C0C"/>
                </a:solidFill>
                <a:latin typeface="Georgia"/>
                <a:ea typeface="Georgia"/>
                <a:cs typeface="Georgia"/>
                <a:sym typeface="Georgia"/>
                <a:hlinkClick r:id="rId4">
                  <a:extLst>
                    <a:ext uri="{A12FA001-AC4F-418D-AE19-62706E023703}">
                      <ahyp:hlinkClr xmlns:ahyp="http://schemas.microsoft.com/office/drawing/2018/hyperlinkcolor" val="tx"/>
                    </a:ext>
                  </a:extLst>
                </a:hlinkClick>
              </a:rPr>
              <a:t>JCHS Student</a:t>
            </a:r>
            <a:r>
              <a:rPr lang="en" sz="2600" u="sng">
                <a:solidFill>
                  <a:srgbClr val="0C0C0C"/>
                </a:solidFill>
                <a:latin typeface="Georgia"/>
                <a:ea typeface="Georgia"/>
                <a:cs typeface="Georgia"/>
                <a:sym typeface="Georgia"/>
              </a:rPr>
              <a:t>’s SOAR</a:t>
            </a:r>
            <a:endParaRPr sz="1700">
              <a:latin typeface="Georgia"/>
              <a:ea typeface="Georgia"/>
              <a:cs typeface="Georgia"/>
              <a:sym typeface="Georgia"/>
            </a:endParaRPr>
          </a:p>
        </p:txBody>
      </p:sp>
      <p:pic>
        <p:nvPicPr>
          <p:cNvPr id="402" name="Google Shape;402;p43"/>
          <p:cNvPicPr preferRelativeResize="0"/>
          <p:nvPr/>
        </p:nvPicPr>
        <p:blipFill>
          <a:blip r:embed="rId5">
            <a:alphaModFix/>
          </a:blip>
          <a:stretch>
            <a:fillRect/>
          </a:stretch>
        </p:blipFill>
        <p:spPr>
          <a:xfrm>
            <a:off x="5403825" y="1125350"/>
            <a:ext cx="3336225" cy="3336225"/>
          </a:xfrm>
          <a:prstGeom prst="rect">
            <a:avLst/>
          </a:prstGeom>
          <a:noFill/>
          <a:ln>
            <a:noFill/>
          </a:ln>
        </p:spPr>
      </p:pic>
      <p:pic>
        <p:nvPicPr>
          <p:cNvPr id="403" name="Google Shape;403;p43"/>
          <p:cNvPicPr preferRelativeResize="0"/>
          <p:nvPr/>
        </p:nvPicPr>
        <p:blipFill>
          <a:blip r:embed="rId6">
            <a:alphaModFix/>
          </a:blip>
          <a:stretch>
            <a:fillRect/>
          </a:stretch>
        </p:blipFill>
        <p:spPr>
          <a:xfrm rot="884010">
            <a:off x="7044363" y="1831260"/>
            <a:ext cx="956328" cy="95632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7"/>
          <p:cNvSpPr txBox="1">
            <a:spLocks noGrp="1"/>
          </p:cNvSpPr>
          <p:nvPr>
            <p:ph type="title"/>
          </p:nvPr>
        </p:nvSpPr>
        <p:spPr>
          <a:xfrm>
            <a:off x="311700" y="1602525"/>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5340" b="1">
                <a:solidFill>
                  <a:srgbClr val="073763"/>
                </a:solidFill>
              </a:rPr>
              <a:t>The System is a function of the Policy Environment within which it exists.</a:t>
            </a:r>
            <a:endParaRPr sz="5340" b="1">
              <a:solidFill>
                <a:srgbClr val="073763"/>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44"/>
          <p:cNvSpPr txBox="1">
            <a:spLocks noGrp="1"/>
          </p:cNvSpPr>
          <p:nvPr>
            <p:ph type="title"/>
          </p:nvPr>
        </p:nvSpPr>
        <p:spPr>
          <a:xfrm>
            <a:off x="4960075" y="929475"/>
            <a:ext cx="1703400" cy="572700"/>
          </a:xfrm>
          <a:prstGeom prst="rect">
            <a:avLst/>
          </a:prstGeom>
          <a:solidFill>
            <a:srgbClr val="FFF2CC"/>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3100">
                <a:latin typeface="Georgia"/>
                <a:ea typeface="Georgia"/>
                <a:cs typeface="Georgia"/>
                <a:sym typeface="Georgia"/>
              </a:rPr>
              <a:t>Local </a:t>
            </a:r>
            <a:endParaRPr sz="3100">
              <a:latin typeface="Georgia"/>
              <a:ea typeface="Georgia"/>
              <a:cs typeface="Georgia"/>
              <a:sym typeface="Georgia"/>
            </a:endParaRPr>
          </a:p>
        </p:txBody>
      </p:sp>
      <p:sp>
        <p:nvSpPr>
          <p:cNvPr id="409" name="Google Shape;409;p44"/>
          <p:cNvSpPr/>
          <p:nvPr/>
        </p:nvSpPr>
        <p:spPr>
          <a:xfrm>
            <a:off x="5919300" y="1746903"/>
            <a:ext cx="1538100" cy="442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Screeners</a:t>
            </a:r>
            <a:endParaRPr>
              <a:solidFill>
                <a:srgbClr val="FFFFFF"/>
              </a:solidFill>
            </a:endParaRPr>
          </a:p>
        </p:txBody>
      </p:sp>
      <p:sp>
        <p:nvSpPr>
          <p:cNvPr id="410" name="Google Shape;410;p44"/>
          <p:cNvSpPr/>
          <p:nvPr/>
        </p:nvSpPr>
        <p:spPr>
          <a:xfrm>
            <a:off x="5919293" y="2210390"/>
            <a:ext cx="1538100" cy="442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rPr>
              <a:t> Diagnostics</a:t>
            </a:r>
            <a:endParaRPr>
              <a:solidFill>
                <a:srgbClr val="FFFFFF"/>
              </a:solidFill>
            </a:endParaRPr>
          </a:p>
        </p:txBody>
      </p:sp>
      <p:sp>
        <p:nvSpPr>
          <p:cNvPr id="411" name="Google Shape;411;p44"/>
          <p:cNvSpPr/>
          <p:nvPr/>
        </p:nvSpPr>
        <p:spPr>
          <a:xfrm>
            <a:off x="5919300" y="2678765"/>
            <a:ext cx="1538100" cy="442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Formative Assessments</a:t>
            </a:r>
            <a:endParaRPr>
              <a:solidFill>
                <a:srgbClr val="FFFFFF"/>
              </a:solidFill>
            </a:endParaRPr>
          </a:p>
        </p:txBody>
      </p:sp>
      <p:sp>
        <p:nvSpPr>
          <p:cNvPr id="412" name="Google Shape;412;p44"/>
          <p:cNvSpPr/>
          <p:nvPr/>
        </p:nvSpPr>
        <p:spPr>
          <a:xfrm>
            <a:off x="5919293" y="3147115"/>
            <a:ext cx="1538100" cy="442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rgbClr val="FFFFFF"/>
                </a:solidFill>
                <a:latin typeface="Roboto"/>
                <a:ea typeface="Roboto"/>
                <a:cs typeface="Roboto"/>
                <a:sym typeface="Roboto"/>
              </a:rPr>
              <a:t>         Benchmarks </a:t>
            </a:r>
            <a:endParaRPr>
              <a:solidFill>
                <a:srgbClr val="FFFFFF"/>
              </a:solidFill>
            </a:endParaRPr>
          </a:p>
        </p:txBody>
      </p:sp>
      <p:sp>
        <p:nvSpPr>
          <p:cNvPr id="413" name="Google Shape;413;p44"/>
          <p:cNvSpPr txBox="1"/>
          <p:nvPr/>
        </p:nvSpPr>
        <p:spPr>
          <a:xfrm>
            <a:off x="824000" y="0"/>
            <a:ext cx="7136700" cy="600300"/>
          </a:xfrm>
          <a:prstGeom prst="rect">
            <a:avLst/>
          </a:prstGeom>
          <a:solidFill>
            <a:srgbClr val="FFD966"/>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700" b="1">
                <a:latin typeface="Georgia"/>
                <a:ea typeface="Georgia"/>
                <a:cs typeface="Georgia"/>
                <a:sym typeface="Georgia"/>
              </a:rPr>
              <a:t>Current Assessment &amp; Accountability</a:t>
            </a:r>
            <a:endParaRPr sz="2700" b="1">
              <a:latin typeface="Georgia"/>
              <a:ea typeface="Georgia"/>
              <a:cs typeface="Georgia"/>
              <a:sym typeface="Georgia"/>
            </a:endParaRPr>
          </a:p>
        </p:txBody>
      </p:sp>
      <p:sp>
        <p:nvSpPr>
          <p:cNvPr id="414" name="Google Shape;414;p44"/>
          <p:cNvSpPr/>
          <p:nvPr/>
        </p:nvSpPr>
        <p:spPr>
          <a:xfrm>
            <a:off x="906650" y="1621503"/>
            <a:ext cx="1538100" cy="442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K Screen Brigance</a:t>
            </a:r>
            <a:endParaRPr>
              <a:solidFill>
                <a:srgbClr val="FFFFFF"/>
              </a:solidFill>
            </a:endParaRPr>
          </a:p>
        </p:txBody>
      </p:sp>
      <p:sp>
        <p:nvSpPr>
          <p:cNvPr id="415" name="Google Shape;415;p44"/>
          <p:cNvSpPr txBox="1"/>
          <p:nvPr/>
        </p:nvSpPr>
        <p:spPr>
          <a:xfrm>
            <a:off x="824000" y="958200"/>
            <a:ext cx="1620900" cy="661800"/>
          </a:xfrm>
          <a:prstGeom prst="rect">
            <a:avLst/>
          </a:prstGeom>
          <a:solidFill>
            <a:srgbClr val="FFF2CC"/>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100">
                <a:solidFill>
                  <a:schemeClr val="dk1"/>
                </a:solidFill>
                <a:latin typeface="Georgia"/>
                <a:ea typeface="Georgia"/>
                <a:cs typeface="Georgia"/>
                <a:sym typeface="Georgia"/>
              </a:rPr>
              <a:t>State</a:t>
            </a:r>
            <a:endParaRPr/>
          </a:p>
        </p:txBody>
      </p:sp>
      <p:sp>
        <p:nvSpPr>
          <p:cNvPr id="416" name="Google Shape;416;p44"/>
          <p:cNvSpPr/>
          <p:nvPr/>
        </p:nvSpPr>
        <p:spPr>
          <a:xfrm>
            <a:off x="906650" y="2070140"/>
            <a:ext cx="1538100" cy="442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A-KSA</a:t>
            </a:r>
            <a:endParaRPr>
              <a:solidFill>
                <a:srgbClr val="FFFFFF"/>
              </a:solidFill>
            </a:endParaRPr>
          </a:p>
        </p:txBody>
      </p:sp>
      <p:sp>
        <p:nvSpPr>
          <p:cNvPr id="417" name="Google Shape;417;p44"/>
          <p:cNvSpPr/>
          <p:nvPr/>
        </p:nvSpPr>
        <p:spPr>
          <a:xfrm>
            <a:off x="906650" y="2518790"/>
            <a:ext cx="1538100" cy="442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ACT</a:t>
            </a:r>
            <a:endParaRPr>
              <a:solidFill>
                <a:srgbClr val="FFFFFF"/>
              </a:solidFill>
            </a:endParaRPr>
          </a:p>
        </p:txBody>
      </p:sp>
      <p:sp>
        <p:nvSpPr>
          <p:cNvPr id="418" name="Google Shape;418;p44"/>
          <p:cNvSpPr/>
          <p:nvPr/>
        </p:nvSpPr>
        <p:spPr>
          <a:xfrm>
            <a:off x="906650" y="2967440"/>
            <a:ext cx="1538100" cy="442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KSA</a:t>
            </a:r>
            <a:endParaRPr>
              <a:solidFill>
                <a:srgbClr val="FFFFFF"/>
              </a:solidFill>
            </a:endParaRPr>
          </a:p>
        </p:txBody>
      </p:sp>
      <p:sp>
        <p:nvSpPr>
          <p:cNvPr id="419" name="Google Shape;419;p44"/>
          <p:cNvSpPr/>
          <p:nvPr/>
        </p:nvSpPr>
        <p:spPr>
          <a:xfrm>
            <a:off x="906650" y="3416090"/>
            <a:ext cx="1538100" cy="442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ACCESS</a:t>
            </a:r>
            <a:endParaRPr>
              <a:solidFill>
                <a:srgbClr val="FFFFFF"/>
              </a:solidFill>
            </a:endParaRPr>
          </a:p>
        </p:txBody>
      </p:sp>
      <p:sp>
        <p:nvSpPr>
          <p:cNvPr id="420" name="Google Shape;420;p44"/>
          <p:cNvSpPr/>
          <p:nvPr/>
        </p:nvSpPr>
        <p:spPr>
          <a:xfrm>
            <a:off x="5919300" y="3726290"/>
            <a:ext cx="1538100" cy="442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Summative</a:t>
            </a:r>
            <a:endParaRPr>
              <a:solidFill>
                <a:srgbClr val="FFFFFF"/>
              </a:solidFill>
            </a:endParaRPr>
          </a:p>
        </p:txBody>
      </p:sp>
      <p:sp>
        <p:nvSpPr>
          <p:cNvPr id="421" name="Google Shape;421;p44"/>
          <p:cNvSpPr txBox="1"/>
          <p:nvPr/>
        </p:nvSpPr>
        <p:spPr>
          <a:xfrm>
            <a:off x="204000" y="1509750"/>
            <a:ext cx="264600" cy="2124000"/>
          </a:xfrm>
          <a:prstGeom prst="rect">
            <a:avLst/>
          </a:prstGeom>
          <a:solidFill>
            <a:srgbClr val="FFF2C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SUMMATIVE</a:t>
            </a:r>
            <a:endParaRPr/>
          </a:p>
        </p:txBody>
      </p:sp>
      <p:cxnSp>
        <p:nvCxnSpPr>
          <p:cNvPr id="422" name="Google Shape;422;p44"/>
          <p:cNvCxnSpPr>
            <a:stCxn id="416" idx="1"/>
            <a:endCxn id="421" idx="3"/>
          </p:cNvCxnSpPr>
          <p:nvPr/>
        </p:nvCxnSpPr>
        <p:spPr>
          <a:xfrm flipH="1">
            <a:off x="468650" y="2291390"/>
            <a:ext cx="438000" cy="280500"/>
          </a:xfrm>
          <a:prstGeom prst="straightConnector1">
            <a:avLst/>
          </a:prstGeom>
          <a:noFill/>
          <a:ln w="9525" cap="flat" cmpd="sng">
            <a:solidFill>
              <a:schemeClr val="dk2"/>
            </a:solidFill>
            <a:prstDash val="solid"/>
            <a:round/>
            <a:headEnd type="none" w="med" len="med"/>
            <a:tailEnd type="none" w="med" len="med"/>
          </a:ln>
        </p:spPr>
      </p:cxnSp>
      <p:cxnSp>
        <p:nvCxnSpPr>
          <p:cNvPr id="423" name="Google Shape;423;p44"/>
          <p:cNvCxnSpPr>
            <a:stCxn id="417" idx="1"/>
            <a:endCxn id="421" idx="3"/>
          </p:cNvCxnSpPr>
          <p:nvPr/>
        </p:nvCxnSpPr>
        <p:spPr>
          <a:xfrm rot="10800000">
            <a:off x="468650" y="2571740"/>
            <a:ext cx="438000" cy="168300"/>
          </a:xfrm>
          <a:prstGeom prst="straightConnector1">
            <a:avLst/>
          </a:prstGeom>
          <a:noFill/>
          <a:ln w="9525" cap="flat" cmpd="sng">
            <a:solidFill>
              <a:schemeClr val="dk2"/>
            </a:solidFill>
            <a:prstDash val="solid"/>
            <a:round/>
            <a:headEnd type="none" w="med" len="med"/>
            <a:tailEnd type="none" w="med" len="med"/>
          </a:ln>
        </p:spPr>
      </p:cxnSp>
      <p:cxnSp>
        <p:nvCxnSpPr>
          <p:cNvPr id="424" name="Google Shape;424;p44"/>
          <p:cNvCxnSpPr>
            <a:stCxn id="418" idx="1"/>
            <a:endCxn id="421" idx="3"/>
          </p:cNvCxnSpPr>
          <p:nvPr/>
        </p:nvCxnSpPr>
        <p:spPr>
          <a:xfrm rot="10800000">
            <a:off x="468650" y="2571890"/>
            <a:ext cx="438000" cy="616800"/>
          </a:xfrm>
          <a:prstGeom prst="straightConnector1">
            <a:avLst/>
          </a:prstGeom>
          <a:noFill/>
          <a:ln w="9525" cap="flat" cmpd="sng">
            <a:solidFill>
              <a:schemeClr val="dk2"/>
            </a:solidFill>
            <a:prstDash val="solid"/>
            <a:round/>
            <a:headEnd type="none" w="med" len="med"/>
            <a:tailEnd type="none" w="med" len="med"/>
          </a:ln>
        </p:spPr>
      </p:cxnSp>
      <p:sp>
        <p:nvSpPr>
          <p:cNvPr id="425" name="Google Shape;425;p44"/>
          <p:cNvSpPr txBox="1"/>
          <p:nvPr/>
        </p:nvSpPr>
        <p:spPr>
          <a:xfrm>
            <a:off x="7844800" y="1913850"/>
            <a:ext cx="1058700" cy="755100"/>
          </a:xfrm>
          <a:prstGeom prst="rect">
            <a:avLst/>
          </a:prstGeom>
          <a:solidFill>
            <a:srgbClr val="FFF2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Data </a:t>
            </a:r>
            <a:endParaRPr/>
          </a:p>
          <a:p>
            <a:pPr marL="0" lvl="0" indent="0" algn="ctr" rtl="0">
              <a:spcBef>
                <a:spcPts val="0"/>
              </a:spcBef>
              <a:spcAft>
                <a:spcPts val="0"/>
              </a:spcAft>
              <a:buNone/>
            </a:pPr>
            <a:r>
              <a:rPr lang="en"/>
              <a:t>Driven Instruction</a:t>
            </a:r>
            <a:endParaRPr/>
          </a:p>
        </p:txBody>
      </p:sp>
      <p:cxnSp>
        <p:nvCxnSpPr>
          <p:cNvPr id="426" name="Google Shape;426;p44"/>
          <p:cNvCxnSpPr>
            <a:stCxn id="425" idx="1"/>
            <a:endCxn id="409" idx="3"/>
          </p:cNvCxnSpPr>
          <p:nvPr/>
        </p:nvCxnSpPr>
        <p:spPr>
          <a:xfrm rot="10800000">
            <a:off x="7457500" y="1968300"/>
            <a:ext cx="387300" cy="323100"/>
          </a:xfrm>
          <a:prstGeom prst="straightConnector1">
            <a:avLst/>
          </a:prstGeom>
          <a:noFill/>
          <a:ln w="9525" cap="flat" cmpd="sng">
            <a:solidFill>
              <a:schemeClr val="dk2"/>
            </a:solidFill>
            <a:prstDash val="solid"/>
            <a:round/>
            <a:headEnd type="none" w="med" len="med"/>
            <a:tailEnd type="none" w="med" len="med"/>
          </a:ln>
        </p:spPr>
      </p:cxnSp>
      <p:cxnSp>
        <p:nvCxnSpPr>
          <p:cNvPr id="427" name="Google Shape;427;p44"/>
          <p:cNvCxnSpPr>
            <a:stCxn id="425" idx="1"/>
          </p:cNvCxnSpPr>
          <p:nvPr/>
        </p:nvCxnSpPr>
        <p:spPr>
          <a:xfrm rot="10800000">
            <a:off x="7365100" y="2145300"/>
            <a:ext cx="479700" cy="146100"/>
          </a:xfrm>
          <a:prstGeom prst="straightConnector1">
            <a:avLst/>
          </a:prstGeom>
          <a:noFill/>
          <a:ln w="9525" cap="flat" cmpd="sng">
            <a:solidFill>
              <a:schemeClr val="dk2"/>
            </a:solidFill>
            <a:prstDash val="solid"/>
            <a:round/>
            <a:headEnd type="none" w="med" len="med"/>
            <a:tailEnd type="none" w="med" len="med"/>
          </a:ln>
        </p:spPr>
      </p:cxnSp>
      <p:cxnSp>
        <p:nvCxnSpPr>
          <p:cNvPr id="428" name="Google Shape;428;p44"/>
          <p:cNvCxnSpPr>
            <a:stCxn id="425" idx="1"/>
            <a:endCxn id="411" idx="3"/>
          </p:cNvCxnSpPr>
          <p:nvPr/>
        </p:nvCxnSpPr>
        <p:spPr>
          <a:xfrm flipH="1">
            <a:off x="7457500" y="2291400"/>
            <a:ext cx="387300" cy="608700"/>
          </a:xfrm>
          <a:prstGeom prst="straightConnector1">
            <a:avLst/>
          </a:prstGeom>
          <a:noFill/>
          <a:ln w="9525" cap="flat" cmpd="sng">
            <a:solidFill>
              <a:schemeClr val="dk2"/>
            </a:solidFill>
            <a:prstDash val="solid"/>
            <a:round/>
            <a:headEnd type="none" w="med" len="med"/>
            <a:tailEnd type="none" w="med" len="med"/>
          </a:ln>
        </p:spPr>
      </p:cxnSp>
      <p:cxnSp>
        <p:nvCxnSpPr>
          <p:cNvPr id="429" name="Google Shape;429;p44"/>
          <p:cNvCxnSpPr>
            <a:stCxn id="425" idx="1"/>
            <a:endCxn id="412" idx="3"/>
          </p:cNvCxnSpPr>
          <p:nvPr/>
        </p:nvCxnSpPr>
        <p:spPr>
          <a:xfrm flipH="1">
            <a:off x="7457500" y="2291400"/>
            <a:ext cx="387300" cy="1077000"/>
          </a:xfrm>
          <a:prstGeom prst="straightConnector1">
            <a:avLst/>
          </a:prstGeom>
          <a:noFill/>
          <a:ln w="9525" cap="flat" cmpd="sng">
            <a:solidFill>
              <a:schemeClr val="dk2"/>
            </a:solidFill>
            <a:prstDash val="solid"/>
            <a:round/>
            <a:headEnd type="none" w="med" len="med"/>
            <a:tailEnd type="none" w="med" len="med"/>
          </a:ln>
        </p:spPr>
      </p:cxnSp>
      <p:sp>
        <p:nvSpPr>
          <p:cNvPr id="430" name="Google Shape;430;p44"/>
          <p:cNvSpPr/>
          <p:nvPr/>
        </p:nvSpPr>
        <p:spPr>
          <a:xfrm>
            <a:off x="7625350" y="3188700"/>
            <a:ext cx="1497600" cy="1260000"/>
          </a:xfrm>
          <a:prstGeom prst="ellipse">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1" name="Google Shape;431;p44"/>
          <p:cNvSpPr txBox="1"/>
          <p:nvPr/>
        </p:nvSpPr>
        <p:spPr>
          <a:xfrm>
            <a:off x="7844800" y="3264600"/>
            <a:ext cx="12756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KSA        AP</a:t>
            </a:r>
            <a:endParaRPr sz="1200"/>
          </a:p>
          <a:p>
            <a:pPr marL="0" lvl="0" indent="0" algn="l" rtl="0">
              <a:spcBef>
                <a:spcPts val="0"/>
              </a:spcBef>
              <a:spcAft>
                <a:spcPts val="0"/>
              </a:spcAft>
              <a:buNone/>
            </a:pPr>
            <a:r>
              <a:rPr lang="en" sz="1200"/>
              <a:t>ACT       SAT</a:t>
            </a:r>
            <a:endParaRPr sz="1200"/>
          </a:p>
          <a:p>
            <a:pPr marL="0" lvl="0" indent="0" algn="l" rtl="0">
              <a:spcBef>
                <a:spcPts val="0"/>
              </a:spcBef>
              <a:spcAft>
                <a:spcPts val="0"/>
              </a:spcAft>
              <a:buNone/>
            </a:pPr>
            <a:r>
              <a:rPr lang="en" sz="1200"/>
              <a:t>EOC    KYOTE</a:t>
            </a:r>
            <a:endParaRPr sz="1200"/>
          </a:p>
          <a:p>
            <a:pPr marL="0" lvl="0" indent="0" algn="l" rtl="0">
              <a:spcBef>
                <a:spcPts val="0"/>
              </a:spcBef>
              <a:spcAft>
                <a:spcPts val="0"/>
              </a:spcAft>
              <a:buNone/>
            </a:pPr>
            <a:r>
              <a:rPr lang="en" sz="1200"/>
              <a:t>CERT   L3</a:t>
            </a:r>
            <a:endParaRPr sz="1200"/>
          </a:p>
          <a:p>
            <a:pPr marL="0" lvl="0" indent="0" algn="l" rtl="0">
              <a:spcBef>
                <a:spcPts val="0"/>
              </a:spcBef>
              <a:spcAft>
                <a:spcPts val="0"/>
              </a:spcAft>
              <a:buNone/>
            </a:pPr>
            <a:r>
              <a:rPr lang="en" sz="1200"/>
              <a:t>Unit Tests</a:t>
            </a:r>
            <a:endParaRPr sz="1200"/>
          </a:p>
        </p:txBody>
      </p:sp>
      <p:cxnSp>
        <p:nvCxnSpPr>
          <p:cNvPr id="432" name="Google Shape;432;p44"/>
          <p:cNvCxnSpPr/>
          <p:nvPr/>
        </p:nvCxnSpPr>
        <p:spPr>
          <a:xfrm flipH="1">
            <a:off x="7235400" y="3883200"/>
            <a:ext cx="387300" cy="128700"/>
          </a:xfrm>
          <a:prstGeom prst="straightConnector1">
            <a:avLst/>
          </a:prstGeom>
          <a:noFill/>
          <a:ln w="9525" cap="flat" cmpd="sng">
            <a:solidFill>
              <a:schemeClr val="dk2"/>
            </a:solidFill>
            <a:prstDash val="solid"/>
            <a:round/>
            <a:headEnd type="none" w="med" len="med"/>
            <a:tailEnd type="none" w="med" len="med"/>
          </a:ln>
        </p:spPr>
      </p:cxnSp>
      <p:sp>
        <p:nvSpPr>
          <p:cNvPr id="433" name="Google Shape;433;p44"/>
          <p:cNvSpPr/>
          <p:nvPr/>
        </p:nvSpPr>
        <p:spPr>
          <a:xfrm>
            <a:off x="4182075" y="1792065"/>
            <a:ext cx="1538100" cy="442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SOAR</a:t>
            </a:r>
            <a:endParaRPr>
              <a:solidFill>
                <a:srgbClr val="FFFFFF"/>
              </a:solidFill>
            </a:endParaRPr>
          </a:p>
        </p:txBody>
      </p:sp>
      <p:sp>
        <p:nvSpPr>
          <p:cNvPr id="434" name="Google Shape;434;p44"/>
          <p:cNvSpPr/>
          <p:nvPr/>
        </p:nvSpPr>
        <p:spPr>
          <a:xfrm>
            <a:off x="4182075" y="2331265"/>
            <a:ext cx="1538100" cy="442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latin typeface="Roboto"/>
                <a:ea typeface="Roboto"/>
                <a:cs typeface="Roboto"/>
                <a:sym typeface="Roboto"/>
              </a:rPr>
              <a:t>Portrait of a Learner</a:t>
            </a:r>
            <a:endParaRPr>
              <a:solidFill>
                <a:srgbClr val="FFFFFF"/>
              </a:solidFill>
            </a:endParaRPr>
          </a:p>
        </p:txBody>
      </p:sp>
      <p:cxnSp>
        <p:nvCxnSpPr>
          <p:cNvPr id="435" name="Google Shape;435;p44"/>
          <p:cNvCxnSpPr>
            <a:stCxn id="408" idx="2"/>
            <a:endCxn id="433" idx="0"/>
          </p:cNvCxnSpPr>
          <p:nvPr/>
        </p:nvCxnSpPr>
        <p:spPr>
          <a:xfrm flipH="1">
            <a:off x="4951075" y="1502175"/>
            <a:ext cx="860700" cy="289800"/>
          </a:xfrm>
          <a:prstGeom prst="straightConnector1">
            <a:avLst/>
          </a:prstGeom>
          <a:noFill/>
          <a:ln w="9525" cap="flat" cmpd="sng">
            <a:solidFill>
              <a:schemeClr val="dk2"/>
            </a:solidFill>
            <a:prstDash val="solid"/>
            <a:round/>
            <a:headEnd type="none" w="med" len="med"/>
            <a:tailEnd type="none" w="med" len="med"/>
          </a:ln>
        </p:spPr>
      </p:cxnSp>
      <p:cxnSp>
        <p:nvCxnSpPr>
          <p:cNvPr id="436" name="Google Shape;436;p44"/>
          <p:cNvCxnSpPr>
            <a:stCxn id="408" idx="2"/>
            <a:endCxn id="409" idx="0"/>
          </p:cNvCxnSpPr>
          <p:nvPr/>
        </p:nvCxnSpPr>
        <p:spPr>
          <a:xfrm>
            <a:off x="5811775" y="1502175"/>
            <a:ext cx="876600" cy="244800"/>
          </a:xfrm>
          <a:prstGeom prst="straightConnector1">
            <a:avLst/>
          </a:prstGeom>
          <a:noFill/>
          <a:ln w="9525" cap="flat" cmpd="sng">
            <a:solidFill>
              <a:schemeClr val="dk2"/>
            </a:solidFill>
            <a:prstDash val="solid"/>
            <a:round/>
            <a:headEnd type="none" w="med" len="med"/>
            <a:tailEnd type="none" w="med" len="med"/>
          </a:ln>
        </p:spPr>
      </p:cxnSp>
      <p:pic>
        <p:nvPicPr>
          <p:cNvPr id="437" name="Google Shape;437;p44"/>
          <p:cNvPicPr preferRelativeResize="0"/>
          <p:nvPr/>
        </p:nvPicPr>
        <p:blipFill>
          <a:blip r:embed="rId3">
            <a:alphaModFix/>
          </a:blip>
          <a:stretch>
            <a:fillRect/>
          </a:stretch>
        </p:blipFill>
        <p:spPr>
          <a:xfrm>
            <a:off x="4139088" y="2870475"/>
            <a:ext cx="1401987" cy="14663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45"/>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700">
                <a:solidFill>
                  <a:srgbClr val="FFFF00"/>
                </a:solidFill>
                <a:highlight>
                  <a:schemeClr val="dk1"/>
                </a:highlight>
              </a:rPr>
              <a:t>Dual Credit Academy</a:t>
            </a:r>
            <a:endParaRPr sz="2700">
              <a:solidFill>
                <a:srgbClr val="FFFF00"/>
              </a:solidFill>
              <a:highlight>
                <a:schemeClr val="dk1"/>
              </a:highlight>
            </a:endParaRPr>
          </a:p>
        </p:txBody>
      </p:sp>
      <p:sp>
        <p:nvSpPr>
          <p:cNvPr id="443" name="Google Shape;443;p45"/>
          <p:cNvSpPr txBox="1">
            <a:spLocks noGrp="1"/>
          </p:cNvSpPr>
          <p:nvPr>
            <p:ph type="body" idx="1"/>
          </p:nvPr>
        </p:nvSpPr>
        <p:spPr>
          <a:xfrm>
            <a:off x="311700" y="920025"/>
            <a:ext cx="8520600" cy="3416400"/>
          </a:xfrm>
          <a:prstGeom prst="rect">
            <a:avLst/>
          </a:prstGeom>
        </p:spPr>
        <p:txBody>
          <a:bodyPr spcFirstLastPara="1" wrap="square" lIns="91425" tIns="91425" rIns="91425" bIns="91425" anchor="t" anchorCtr="0">
            <a:noAutofit/>
          </a:bodyPr>
          <a:lstStyle/>
          <a:p>
            <a:pPr marL="457200" lvl="0" indent="-314325" algn="l" rtl="0">
              <a:lnSpc>
                <a:spcPct val="115000"/>
              </a:lnSpc>
              <a:spcBef>
                <a:spcPts val="0"/>
              </a:spcBef>
              <a:spcAft>
                <a:spcPts val="0"/>
              </a:spcAft>
              <a:buClr>
                <a:schemeClr val="dk1"/>
              </a:buClr>
              <a:buSzPts val="1350"/>
              <a:buFont typeface="Georgia"/>
              <a:buChar char="●"/>
            </a:pPr>
            <a:r>
              <a:rPr lang="en" sz="1350" b="1">
                <a:solidFill>
                  <a:schemeClr val="dk1"/>
                </a:solidFill>
                <a:latin typeface="Georgia"/>
                <a:ea typeface="Georgia"/>
                <a:cs typeface="Georgia"/>
                <a:sym typeface="Georgia"/>
              </a:rPr>
              <a:t>IN HOUSE dual credit academy allowing our students to get 1 year of college absolutely FREE</a:t>
            </a:r>
            <a:endParaRPr sz="1350" b="1">
              <a:solidFill>
                <a:schemeClr val="dk1"/>
              </a:solidFill>
              <a:latin typeface="Georgia"/>
              <a:ea typeface="Georgia"/>
              <a:cs typeface="Georgia"/>
              <a:sym typeface="Georgia"/>
            </a:endParaRPr>
          </a:p>
          <a:p>
            <a:pPr marL="457200" lvl="0" indent="-314325" algn="l" rtl="0">
              <a:lnSpc>
                <a:spcPct val="115000"/>
              </a:lnSpc>
              <a:spcBef>
                <a:spcPts val="0"/>
              </a:spcBef>
              <a:spcAft>
                <a:spcPts val="0"/>
              </a:spcAft>
              <a:buClr>
                <a:schemeClr val="dk1"/>
              </a:buClr>
              <a:buSzPts val="1350"/>
              <a:buFont typeface="Georgia"/>
              <a:buChar char="●"/>
            </a:pPr>
            <a:r>
              <a:rPr lang="en" sz="1350" b="1">
                <a:solidFill>
                  <a:schemeClr val="dk1"/>
                </a:solidFill>
                <a:latin typeface="Georgia"/>
                <a:ea typeface="Georgia"/>
                <a:cs typeface="Georgia"/>
                <a:sym typeface="Georgia"/>
              </a:rPr>
              <a:t>Students can leave JCHS with 29 hours- </a:t>
            </a:r>
            <a:endParaRPr sz="1350" b="1">
              <a:solidFill>
                <a:schemeClr val="dk1"/>
              </a:solidFill>
              <a:latin typeface="Georgia"/>
              <a:ea typeface="Georgia"/>
              <a:cs typeface="Georgia"/>
              <a:sym typeface="Georgia"/>
            </a:endParaRPr>
          </a:p>
          <a:p>
            <a:pPr marL="457200" lvl="0" indent="-314325" algn="l" rtl="0">
              <a:lnSpc>
                <a:spcPct val="115000"/>
              </a:lnSpc>
              <a:spcBef>
                <a:spcPts val="0"/>
              </a:spcBef>
              <a:spcAft>
                <a:spcPts val="0"/>
              </a:spcAft>
              <a:buClr>
                <a:schemeClr val="dk1"/>
              </a:buClr>
              <a:buSzPts val="1350"/>
              <a:buFont typeface="Georgia"/>
              <a:buChar char="●"/>
            </a:pPr>
            <a:r>
              <a:rPr lang="en" sz="1350" b="1">
                <a:solidFill>
                  <a:schemeClr val="dk1"/>
                </a:solidFill>
                <a:latin typeface="Georgia"/>
                <a:ea typeface="Georgia"/>
                <a:cs typeface="Georgia"/>
                <a:sym typeface="Georgia"/>
              </a:rPr>
              <a:t>Savings of $20,000-$30,000 depending on which college they choose.</a:t>
            </a:r>
            <a:endParaRPr sz="1350" b="1">
              <a:solidFill>
                <a:schemeClr val="dk1"/>
              </a:solidFill>
              <a:latin typeface="Georgia"/>
              <a:ea typeface="Georgia"/>
              <a:cs typeface="Georgia"/>
              <a:sym typeface="Georgia"/>
            </a:endParaRPr>
          </a:p>
          <a:p>
            <a:pPr marL="457200" lvl="0" indent="-314325" algn="l" rtl="0">
              <a:lnSpc>
                <a:spcPct val="115000"/>
              </a:lnSpc>
              <a:spcBef>
                <a:spcPts val="0"/>
              </a:spcBef>
              <a:spcAft>
                <a:spcPts val="0"/>
              </a:spcAft>
              <a:buClr>
                <a:schemeClr val="dk1"/>
              </a:buClr>
              <a:buSzPts val="1350"/>
              <a:buFont typeface="Georgia"/>
              <a:buChar char="●"/>
            </a:pPr>
            <a:r>
              <a:rPr lang="en" sz="1350" b="1">
                <a:solidFill>
                  <a:schemeClr val="dk1"/>
                </a:solidFill>
                <a:latin typeface="Georgia"/>
                <a:ea typeface="Georgia"/>
                <a:cs typeface="Georgia"/>
                <a:sym typeface="Georgia"/>
              </a:rPr>
              <a:t>Last year’s graduating class graduated with 946 COLLEGE CREDITS</a:t>
            </a:r>
            <a:endParaRPr sz="1350" b="1">
              <a:solidFill>
                <a:schemeClr val="dk1"/>
              </a:solidFill>
              <a:latin typeface="Georgia"/>
              <a:ea typeface="Georgia"/>
              <a:cs typeface="Georgia"/>
              <a:sym typeface="Georgia"/>
            </a:endParaRPr>
          </a:p>
          <a:p>
            <a:pPr marL="457200" lvl="0" indent="-314325" algn="l" rtl="0">
              <a:lnSpc>
                <a:spcPct val="115000"/>
              </a:lnSpc>
              <a:spcBef>
                <a:spcPts val="0"/>
              </a:spcBef>
              <a:spcAft>
                <a:spcPts val="0"/>
              </a:spcAft>
              <a:buClr>
                <a:schemeClr val="dk1"/>
              </a:buClr>
              <a:buSzPts val="1350"/>
              <a:buFont typeface="Georgia"/>
              <a:buChar char="●"/>
            </a:pPr>
            <a:r>
              <a:rPr lang="en" sz="1350" b="1">
                <a:solidFill>
                  <a:schemeClr val="dk1"/>
                </a:solidFill>
                <a:latin typeface="Georgia"/>
                <a:ea typeface="Georgia"/>
                <a:cs typeface="Georgia"/>
                <a:sym typeface="Georgia"/>
              </a:rPr>
              <a:t>We currently service:</a:t>
            </a:r>
            <a:endParaRPr sz="1350" b="1">
              <a:solidFill>
                <a:schemeClr val="dk1"/>
              </a:solidFill>
              <a:latin typeface="Georgia"/>
              <a:ea typeface="Georgia"/>
              <a:cs typeface="Georgia"/>
              <a:sym typeface="Georgia"/>
            </a:endParaRPr>
          </a:p>
          <a:p>
            <a:pPr marL="914400" lvl="1" indent="-314325" algn="l" rtl="0">
              <a:lnSpc>
                <a:spcPct val="115000"/>
              </a:lnSpc>
              <a:spcBef>
                <a:spcPts val="0"/>
              </a:spcBef>
              <a:spcAft>
                <a:spcPts val="0"/>
              </a:spcAft>
              <a:buClr>
                <a:schemeClr val="dk1"/>
              </a:buClr>
              <a:buSzPts val="1350"/>
              <a:buFont typeface="Georgia"/>
              <a:buChar char="○"/>
            </a:pPr>
            <a:r>
              <a:rPr lang="en" sz="1350" b="1">
                <a:solidFill>
                  <a:schemeClr val="dk1"/>
                </a:solidFill>
                <a:latin typeface="Georgia"/>
                <a:ea typeface="Georgia"/>
                <a:cs typeface="Georgia"/>
                <a:sym typeface="Georgia"/>
              </a:rPr>
              <a:t>101 juniors ( 44% of the entire junior class)</a:t>
            </a:r>
            <a:endParaRPr sz="1350" b="1">
              <a:solidFill>
                <a:schemeClr val="dk1"/>
              </a:solidFill>
              <a:latin typeface="Georgia"/>
              <a:ea typeface="Georgia"/>
              <a:cs typeface="Georgia"/>
              <a:sym typeface="Georgia"/>
            </a:endParaRPr>
          </a:p>
          <a:p>
            <a:pPr marL="914400" lvl="1" indent="-314325" algn="l" rtl="0">
              <a:lnSpc>
                <a:spcPct val="115000"/>
              </a:lnSpc>
              <a:spcBef>
                <a:spcPts val="0"/>
              </a:spcBef>
              <a:spcAft>
                <a:spcPts val="0"/>
              </a:spcAft>
              <a:buClr>
                <a:schemeClr val="dk1"/>
              </a:buClr>
              <a:buSzPts val="1350"/>
              <a:buFont typeface="Georgia"/>
              <a:buChar char="○"/>
            </a:pPr>
            <a:r>
              <a:rPr lang="en" sz="1350" b="1">
                <a:solidFill>
                  <a:schemeClr val="dk1"/>
                </a:solidFill>
                <a:latin typeface="Georgia"/>
                <a:ea typeface="Georgia"/>
                <a:cs typeface="Georgia"/>
                <a:sym typeface="Georgia"/>
              </a:rPr>
              <a:t>106 seniors (47% of the senior class) </a:t>
            </a:r>
            <a:endParaRPr sz="1350" b="1">
              <a:solidFill>
                <a:schemeClr val="dk1"/>
              </a:solidFill>
              <a:latin typeface="Georgia"/>
              <a:ea typeface="Georgia"/>
              <a:cs typeface="Georgia"/>
              <a:sym typeface="Georgia"/>
            </a:endParaRPr>
          </a:p>
          <a:p>
            <a:pPr marL="457200" lvl="0" indent="-314325" algn="l" rtl="0">
              <a:lnSpc>
                <a:spcPct val="115000"/>
              </a:lnSpc>
              <a:spcBef>
                <a:spcPts val="0"/>
              </a:spcBef>
              <a:spcAft>
                <a:spcPts val="0"/>
              </a:spcAft>
              <a:buClr>
                <a:schemeClr val="dk1"/>
              </a:buClr>
              <a:buSzPts val="1350"/>
              <a:buFont typeface="Georgia"/>
              <a:buChar char="●"/>
            </a:pPr>
            <a:r>
              <a:rPr lang="en" sz="1350" b="1">
                <a:solidFill>
                  <a:schemeClr val="dk1"/>
                </a:solidFill>
                <a:latin typeface="Georgia"/>
                <a:ea typeface="Georgia"/>
                <a:cs typeface="Georgia"/>
                <a:sym typeface="Georgia"/>
              </a:rPr>
              <a:t>English 100/200, MTH 105, MTH 113, MTH 114, HIS 225/226, Coms 225, FMA 135, CHEM 100/101, EDU 101/203</a:t>
            </a:r>
            <a:endParaRPr sz="1350" b="1">
              <a:solidFill>
                <a:schemeClr val="dk1"/>
              </a:solidFill>
              <a:latin typeface="Georgia"/>
              <a:ea typeface="Georgia"/>
              <a:cs typeface="Georgia"/>
              <a:sym typeface="Georgia"/>
            </a:endParaRPr>
          </a:p>
          <a:p>
            <a:pPr marL="457200" lvl="0" indent="-314325" algn="l" rtl="0">
              <a:lnSpc>
                <a:spcPct val="115000"/>
              </a:lnSpc>
              <a:spcBef>
                <a:spcPts val="0"/>
              </a:spcBef>
              <a:spcAft>
                <a:spcPts val="0"/>
              </a:spcAft>
              <a:buClr>
                <a:schemeClr val="dk1"/>
              </a:buClr>
              <a:buSzPts val="1350"/>
              <a:buFont typeface="Georgia"/>
              <a:buChar char="●"/>
            </a:pPr>
            <a:r>
              <a:rPr lang="en" sz="1350" b="1">
                <a:solidFill>
                  <a:schemeClr val="dk1"/>
                </a:solidFill>
                <a:latin typeface="Georgia"/>
                <a:ea typeface="Georgia"/>
                <a:cs typeface="Georgia"/>
                <a:sym typeface="Georgia"/>
              </a:rPr>
              <a:t>FIve (5) in Career Pathways with in-house dual credit</a:t>
            </a:r>
            <a:endParaRPr sz="1350" b="1">
              <a:solidFill>
                <a:schemeClr val="dk1"/>
              </a:solidFill>
              <a:latin typeface="Georgia"/>
              <a:ea typeface="Georgia"/>
              <a:cs typeface="Georgia"/>
              <a:sym typeface="Georgia"/>
            </a:endParaRPr>
          </a:p>
          <a:p>
            <a:pPr marL="914400" lvl="1" indent="-314325" algn="l" rtl="0">
              <a:lnSpc>
                <a:spcPct val="115000"/>
              </a:lnSpc>
              <a:spcBef>
                <a:spcPts val="0"/>
              </a:spcBef>
              <a:spcAft>
                <a:spcPts val="0"/>
              </a:spcAft>
              <a:buClr>
                <a:schemeClr val="dk1"/>
              </a:buClr>
              <a:buSzPts val="1350"/>
              <a:buFont typeface="Georgia"/>
              <a:buChar char="○"/>
            </a:pPr>
            <a:r>
              <a:rPr lang="en" sz="1350" b="1">
                <a:solidFill>
                  <a:schemeClr val="dk1"/>
                </a:solidFill>
                <a:latin typeface="Georgia"/>
                <a:ea typeface="Georgia"/>
                <a:cs typeface="Georgia"/>
                <a:sym typeface="Georgia"/>
              </a:rPr>
              <a:t>Currently service 93 CTE dual credit students who will receive college credit and/or certification in-house for subjects like Certified Nurse’s Aid, Industrial Safety, Coding, Graphic Design, etc.</a:t>
            </a:r>
            <a:endParaRPr sz="1350" b="1">
              <a:solidFill>
                <a:schemeClr val="dk1"/>
              </a:solidFill>
              <a:latin typeface="Georgia"/>
              <a:ea typeface="Georgia"/>
              <a:cs typeface="Georgia"/>
              <a:sym typeface="Georgia"/>
            </a:endParaRPr>
          </a:p>
          <a:p>
            <a:pPr marL="457200" lvl="0" indent="0" algn="l" rtl="0">
              <a:lnSpc>
                <a:spcPct val="115000"/>
              </a:lnSpc>
              <a:spcBef>
                <a:spcPts val="0"/>
              </a:spcBef>
              <a:spcAft>
                <a:spcPts val="0"/>
              </a:spcAft>
              <a:buNone/>
            </a:pPr>
            <a:endParaRPr sz="1350" b="1">
              <a:solidFill>
                <a:schemeClr val="dk1"/>
              </a:solidFill>
              <a:latin typeface="Georgia"/>
              <a:ea typeface="Georgia"/>
              <a:cs typeface="Georgia"/>
              <a:sym typeface="Georgi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46"/>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700">
                <a:solidFill>
                  <a:srgbClr val="FFFF00"/>
                </a:solidFill>
                <a:highlight>
                  <a:schemeClr val="dk1"/>
                </a:highlight>
              </a:rPr>
              <a:t>Dual Credit Academy</a:t>
            </a:r>
            <a:endParaRPr/>
          </a:p>
        </p:txBody>
      </p:sp>
      <p:sp>
        <p:nvSpPr>
          <p:cNvPr id="449" name="Google Shape;449;p4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50" b="1">
                <a:solidFill>
                  <a:schemeClr val="dk1"/>
                </a:solidFill>
                <a:latin typeface="Georgia"/>
                <a:ea typeface="Georgia"/>
                <a:cs typeface="Georgia"/>
                <a:sym typeface="Georgia"/>
              </a:rPr>
              <a:t>Hurdles: </a:t>
            </a:r>
            <a:endParaRPr sz="1450" b="1">
              <a:solidFill>
                <a:schemeClr val="dk1"/>
              </a:solidFill>
              <a:latin typeface="Georgia"/>
              <a:ea typeface="Georgia"/>
              <a:cs typeface="Georgia"/>
              <a:sym typeface="Georgia"/>
            </a:endParaRPr>
          </a:p>
          <a:p>
            <a:pPr marL="0" lvl="0" indent="0" algn="l" rtl="0">
              <a:lnSpc>
                <a:spcPct val="115000"/>
              </a:lnSpc>
              <a:spcBef>
                <a:spcPts val="0"/>
              </a:spcBef>
              <a:spcAft>
                <a:spcPts val="0"/>
              </a:spcAft>
              <a:buClr>
                <a:schemeClr val="dk1"/>
              </a:buClr>
              <a:buSzPts val="1100"/>
              <a:buFont typeface="Arial"/>
              <a:buNone/>
            </a:pPr>
            <a:endParaRPr sz="1450" b="1">
              <a:solidFill>
                <a:schemeClr val="dk1"/>
              </a:solidFill>
              <a:latin typeface="Georgia"/>
              <a:ea typeface="Georgia"/>
              <a:cs typeface="Georgia"/>
              <a:sym typeface="Georgia"/>
            </a:endParaRPr>
          </a:p>
          <a:p>
            <a:pPr marL="457200" lvl="0" indent="-314325" algn="l" rtl="0">
              <a:lnSpc>
                <a:spcPct val="115000"/>
              </a:lnSpc>
              <a:spcBef>
                <a:spcPts val="0"/>
              </a:spcBef>
              <a:spcAft>
                <a:spcPts val="0"/>
              </a:spcAft>
              <a:buClr>
                <a:schemeClr val="dk1"/>
              </a:buClr>
              <a:buSzPts val="1350"/>
              <a:buFont typeface="Georgia"/>
              <a:buAutoNum type="arabicParenR"/>
            </a:pPr>
            <a:r>
              <a:rPr lang="en" sz="1350" b="1">
                <a:solidFill>
                  <a:schemeClr val="dk1"/>
                </a:solidFill>
                <a:latin typeface="Georgia"/>
                <a:ea typeface="Georgia"/>
                <a:cs typeface="Georgia"/>
                <a:sym typeface="Georgia"/>
              </a:rPr>
              <a:t>Required Master’s in that core subject area (which is much more intensive and difficult) or a Master's in education with </a:t>
            </a:r>
            <a:r>
              <a:rPr lang="en" sz="1350" b="1" u="sng">
                <a:solidFill>
                  <a:schemeClr val="dk1"/>
                </a:solidFill>
                <a:latin typeface="Georgia"/>
                <a:ea typeface="Georgia"/>
                <a:cs typeface="Georgia"/>
                <a:sym typeface="Georgia"/>
              </a:rPr>
              <a:t>18 additional hours above a Master’s</a:t>
            </a:r>
            <a:r>
              <a:rPr lang="en" sz="1350" b="1">
                <a:solidFill>
                  <a:schemeClr val="dk1"/>
                </a:solidFill>
                <a:latin typeface="Georgia"/>
                <a:ea typeface="Georgia"/>
                <a:cs typeface="Georgia"/>
                <a:sym typeface="Georgia"/>
              </a:rPr>
              <a:t> </a:t>
            </a:r>
            <a:endParaRPr sz="1350" b="1">
              <a:solidFill>
                <a:schemeClr val="dk1"/>
              </a:solidFill>
              <a:latin typeface="Georgia"/>
              <a:ea typeface="Georgia"/>
              <a:cs typeface="Georgia"/>
              <a:sym typeface="Georgia"/>
            </a:endParaRPr>
          </a:p>
          <a:p>
            <a:pPr marL="457200" lvl="0" indent="0" algn="l" rtl="0">
              <a:lnSpc>
                <a:spcPct val="115000"/>
              </a:lnSpc>
              <a:spcBef>
                <a:spcPts val="0"/>
              </a:spcBef>
              <a:spcAft>
                <a:spcPts val="0"/>
              </a:spcAft>
              <a:buNone/>
            </a:pPr>
            <a:endParaRPr sz="1350" b="1">
              <a:solidFill>
                <a:schemeClr val="dk1"/>
              </a:solidFill>
              <a:latin typeface="Georgia"/>
              <a:ea typeface="Georgia"/>
              <a:cs typeface="Georgia"/>
              <a:sym typeface="Georgia"/>
            </a:endParaRPr>
          </a:p>
          <a:p>
            <a:pPr marL="457200" lvl="0" indent="-314325" algn="l" rtl="0">
              <a:lnSpc>
                <a:spcPct val="115000"/>
              </a:lnSpc>
              <a:spcBef>
                <a:spcPts val="0"/>
              </a:spcBef>
              <a:spcAft>
                <a:spcPts val="0"/>
              </a:spcAft>
              <a:buClr>
                <a:schemeClr val="dk1"/>
              </a:buClr>
              <a:buSzPts val="1350"/>
              <a:buFont typeface="Georgia"/>
              <a:buAutoNum type="arabicParenR"/>
            </a:pPr>
            <a:r>
              <a:rPr lang="en" sz="1350" b="1">
                <a:solidFill>
                  <a:schemeClr val="dk1"/>
                </a:solidFill>
                <a:latin typeface="Georgia"/>
                <a:ea typeface="Georgia"/>
                <a:cs typeface="Georgia"/>
                <a:sym typeface="Georgia"/>
              </a:rPr>
              <a:t>The paper load for grading is more than double because you have to follow the college guidelines, not high school ones;</a:t>
            </a:r>
            <a:endParaRPr sz="1350" b="1">
              <a:solidFill>
                <a:schemeClr val="dk1"/>
              </a:solidFill>
              <a:latin typeface="Georgia"/>
              <a:ea typeface="Georgia"/>
              <a:cs typeface="Georgia"/>
              <a:sym typeface="Georgia"/>
            </a:endParaRPr>
          </a:p>
          <a:p>
            <a:pPr marL="457200" lvl="0" indent="0" algn="l" rtl="0">
              <a:lnSpc>
                <a:spcPct val="115000"/>
              </a:lnSpc>
              <a:spcBef>
                <a:spcPts val="0"/>
              </a:spcBef>
              <a:spcAft>
                <a:spcPts val="0"/>
              </a:spcAft>
              <a:buNone/>
            </a:pPr>
            <a:endParaRPr sz="1350" b="1">
              <a:solidFill>
                <a:schemeClr val="dk1"/>
              </a:solidFill>
              <a:latin typeface="Georgia"/>
              <a:ea typeface="Georgia"/>
              <a:cs typeface="Georgia"/>
              <a:sym typeface="Georgia"/>
            </a:endParaRPr>
          </a:p>
          <a:p>
            <a:pPr marL="457200" lvl="0" indent="-314325" algn="l" rtl="0">
              <a:lnSpc>
                <a:spcPct val="115000"/>
              </a:lnSpc>
              <a:spcBef>
                <a:spcPts val="0"/>
              </a:spcBef>
              <a:spcAft>
                <a:spcPts val="0"/>
              </a:spcAft>
              <a:buClr>
                <a:schemeClr val="dk1"/>
              </a:buClr>
              <a:buSzPts val="1350"/>
              <a:buFont typeface="Georgia"/>
              <a:buAutoNum type="arabicParenR"/>
            </a:pPr>
            <a:r>
              <a:rPr lang="en" sz="1350" b="1">
                <a:solidFill>
                  <a:schemeClr val="dk1"/>
                </a:solidFill>
                <a:latin typeface="Georgia"/>
                <a:ea typeface="Georgia"/>
                <a:cs typeface="Georgia"/>
                <a:sym typeface="Georgia"/>
              </a:rPr>
              <a:t>DC Teachers have to attend additional trainings/meetings within the college bc they are now considered staff;</a:t>
            </a:r>
            <a:endParaRPr sz="1350" b="1">
              <a:solidFill>
                <a:schemeClr val="dk1"/>
              </a:solidFill>
              <a:latin typeface="Georgia"/>
              <a:ea typeface="Georgia"/>
              <a:cs typeface="Georgia"/>
              <a:sym typeface="Georgia"/>
            </a:endParaRPr>
          </a:p>
          <a:p>
            <a:pPr marL="457200" lvl="0" indent="0" algn="l" rtl="0">
              <a:lnSpc>
                <a:spcPct val="115000"/>
              </a:lnSpc>
              <a:spcBef>
                <a:spcPts val="0"/>
              </a:spcBef>
              <a:spcAft>
                <a:spcPts val="0"/>
              </a:spcAft>
              <a:buNone/>
            </a:pPr>
            <a:endParaRPr sz="1350" b="1">
              <a:solidFill>
                <a:schemeClr val="dk1"/>
              </a:solidFill>
              <a:latin typeface="Georgia"/>
              <a:ea typeface="Georgia"/>
              <a:cs typeface="Georgia"/>
              <a:sym typeface="Georgia"/>
            </a:endParaRPr>
          </a:p>
          <a:p>
            <a:pPr marL="457200" lvl="0" indent="-314325" algn="l" rtl="0">
              <a:lnSpc>
                <a:spcPct val="115000"/>
              </a:lnSpc>
              <a:spcBef>
                <a:spcPts val="0"/>
              </a:spcBef>
              <a:spcAft>
                <a:spcPts val="0"/>
              </a:spcAft>
              <a:buClr>
                <a:schemeClr val="dk1"/>
              </a:buClr>
              <a:buSzPts val="1350"/>
              <a:buFont typeface="Georgia"/>
              <a:buAutoNum type="arabicParenR"/>
            </a:pPr>
            <a:r>
              <a:rPr lang="en" sz="1350" b="1">
                <a:solidFill>
                  <a:schemeClr val="dk1"/>
                </a:solidFill>
                <a:latin typeface="Georgia"/>
                <a:ea typeface="Georgia"/>
                <a:cs typeface="Georgia"/>
                <a:sym typeface="Georgia"/>
              </a:rPr>
              <a:t>Teacher willingness to take over upon current teachers retiring</a:t>
            </a:r>
            <a:endParaRPr sz="1350" b="1">
              <a:solidFill>
                <a:schemeClr val="dk1"/>
              </a:solidFill>
              <a:latin typeface="Georgia"/>
              <a:ea typeface="Georgia"/>
              <a:cs typeface="Georgia"/>
              <a:sym typeface="Georgia"/>
            </a:endParaRPr>
          </a:p>
          <a:p>
            <a:pPr marL="0" lvl="0" indent="0" algn="l" rtl="0">
              <a:spcBef>
                <a:spcPts val="0"/>
              </a:spcBef>
              <a:spcAft>
                <a:spcPts val="0"/>
              </a:spcAft>
              <a:buNone/>
            </a:pPr>
            <a:endParaRPr sz="16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47"/>
          <p:cNvSpPr txBox="1">
            <a:spLocks noGrp="1"/>
          </p:cNvSpPr>
          <p:nvPr>
            <p:ph type="title"/>
          </p:nvPr>
        </p:nvSpPr>
        <p:spPr>
          <a:xfrm>
            <a:off x="311700" y="445025"/>
            <a:ext cx="8520600" cy="3724800"/>
          </a:xfrm>
          <a:prstGeom prst="rect">
            <a:avLst/>
          </a:prstGeom>
        </p:spPr>
        <p:txBody>
          <a:bodyPr spcFirstLastPara="1" wrap="square" lIns="91425" tIns="91425" rIns="91425" bIns="91425" anchor="ctr" anchorCtr="0">
            <a:spAutoFit/>
          </a:bodyPr>
          <a:lstStyle/>
          <a:p>
            <a:pPr marL="0" lvl="0" indent="0" algn="l" rtl="0">
              <a:spcBef>
                <a:spcPts val="0"/>
              </a:spcBef>
              <a:spcAft>
                <a:spcPts val="0"/>
              </a:spcAft>
              <a:buClr>
                <a:schemeClr val="dk1"/>
              </a:buClr>
              <a:buSzPts val="1100"/>
              <a:buFont typeface="Arial"/>
              <a:buNone/>
            </a:pPr>
            <a:r>
              <a:rPr lang="en" sz="3600">
                <a:solidFill>
                  <a:srgbClr val="002F4A"/>
                </a:solidFill>
                <a:latin typeface="Merriweather"/>
                <a:ea typeface="Merriweather"/>
                <a:cs typeface="Merriweather"/>
                <a:sym typeface="Merriweather"/>
              </a:rPr>
              <a:t>Launching Rocket Learners to Rocket Leaders: Community Based Accountability</a:t>
            </a:r>
            <a:endParaRPr sz="3600">
              <a:solidFill>
                <a:srgbClr val="002F4A"/>
              </a:solidFill>
              <a:latin typeface="Merriweather"/>
              <a:ea typeface="Merriweather"/>
              <a:cs typeface="Merriweather"/>
              <a:sym typeface="Merriweather"/>
            </a:endParaRPr>
          </a:p>
          <a:p>
            <a:pPr marL="0" lvl="0" indent="0" algn="l" rtl="0">
              <a:spcBef>
                <a:spcPts val="0"/>
              </a:spcBef>
              <a:spcAft>
                <a:spcPts val="0"/>
              </a:spcAft>
              <a:buClr>
                <a:schemeClr val="dk1"/>
              </a:buClr>
              <a:buSzPts val="1100"/>
              <a:buFont typeface="Arial"/>
              <a:buNone/>
            </a:pPr>
            <a:endParaRPr sz="3600">
              <a:solidFill>
                <a:srgbClr val="002F4A"/>
              </a:solidFill>
              <a:latin typeface="Merriweather"/>
              <a:ea typeface="Merriweather"/>
              <a:cs typeface="Merriweather"/>
              <a:sym typeface="Merriweather"/>
            </a:endParaRPr>
          </a:p>
          <a:p>
            <a:pPr marL="0" lvl="0" indent="0" algn="l" rtl="0">
              <a:spcBef>
                <a:spcPts val="0"/>
              </a:spcBef>
              <a:spcAft>
                <a:spcPts val="0"/>
              </a:spcAft>
              <a:buClr>
                <a:schemeClr val="dk1"/>
              </a:buClr>
              <a:buSzPts val="1100"/>
              <a:buFont typeface="Arial"/>
              <a:buNone/>
            </a:pPr>
            <a:r>
              <a:rPr lang="en" sz="3600">
                <a:solidFill>
                  <a:srgbClr val="002F4A"/>
                </a:solidFill>
                <a:latin typeface="Merriweather"/>
                <a:ea typeface="Merriweather"/>
                <a:cs typeface="Merriweather"/>
                <a:sym typeface="Merriweather"/>
              </a:rPr>
              <a:t>Rock Accountable</a:t>
            </a:r>
            <a:endParaRPr sz="3600">
              <a:solidFill>
                <a:srgbClr val="002F4A"/>
              </a:solidFill>
              <a:latin typeface="Merriweather"/>
              <a:ea typeface="Merriweather"/>
              <a:cs typeface="Merriweather"/>
              <a:sym typeface="Merriweather"/>
            </a:endParaRPr>
          </a:p>
          <a:p>
            <a:pPr marL="0" lvl="0" indent="0" algn="l" rtl="0">
              <a:spcBef>
                <a:spcPts val="0"/>
              </a:spcBef>
              <a:spcAft>
                <a:spcPts val="0"/>
              </a:spcAft>
              <a:buClr>
                <a:schemeClr val="dk1"/>
              </a:buClr>
              <a:buSzPts val="1100"/>
              <a:buFont typeface="Arial"/>
              <a:buNone/>
            </a:pPr>
            <a:endParaRPr sz="3600">
              <a:solidFill>
                <a:srgbClr val="002F4A"/>
              </a:solidFill>
              <a:latin typeface="Merriweather"/>
              <a:ea typeface="Merriweather"/>
              <a:cs typeface="Merriweather"/>
              <a:sym typeface="Merriweather"/>
            </a:endParaRPr>
          </a:p>
          <a:p>
            <a:pPr marL="0" lvl="0" indent="0" algn="l" rtl="0">
              <a:spcBef>
                <a:spcPts val="0"/>
              </a:spcBef>
              <a:spcAft>
                <a:spcPts val="0"/>
              </a:spcAft>
              <a:buNone/>
            </a:pPr>
            <a:endParaRPr/>
          </a:p>
        </p:txBody>
      </p:sp>
      <p:sp>
        <p:nvSpPr>
          <p:cNvPr id="455" name="Google Shape;455;p47"/>
          <p:cNvSpPr txBox="1">
            <a:spLocks noGrp="1"/>
          </p:cNvSpPr>
          <p:nvPr>
            <p:ph type="body" idx="1"/>
          </p:nvPr>
        </p:nvSpPr>
        <p:spPr>
          <a:xfrm>
            <a:off x="311700" y="445025"/>
            <a:ext cx="8520600" cy="4123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626B73"/>
              </a:solidFill>
              <a:latin typeface="Roboto"/>
              <a:ea typeface="Roboto"/>
              <a:cs typeface="Roboto"/>
              <a:sym typeface="Roboto"/>
            </a:endParaRPr>
          </a:p>
          <a:p>
            <a:pPr marL="0" lvl="0" indent="0" algn="l" rtl="0">
              <a:spcBef>
                <a:spcPts val="0"/>
              </a:spcBef>
              <a:spcAft>
                <a:spcPts val="0"/>
              </a:spcAft>
              <a:buNone/>
            </a:pPr>
            <a:endParaRPr sz="1600">
              <a:solidFill>
                <a:srgbClr val="626B73"/>
              </a:solidFill>
              <a:latin typeface="Roboto"/>
              <a:ea typeface="Roboto"/>
              <a:cs typeface="Roboto"/>
              <a:sym typeface="Roboto"/>
            </a:endParaRPr>
          </a:p>
          <a:p>
            <a:pPr marL="0" lvl="0" indent="0" algn="l" rtl="0">
              <a:spcBef>
                <a:spcPts val="0"/>
              </a:spcBef>
              <a:spcAft>
                <a:spcPts val="0"/>
              </a:spcAft>
              <a:buNone/>
            </a:pPr>
            <a:endParaRPr/>
          </a:p>
        </p:txBody>
      </p:sp>
      <p:pic>
        <p:nvPicPr>
          <p:cNvPr id="456" name="Google Shape;456;p47"/>
          <p:cNvPicPr preferRelativeResize="0"/>
          <p:nvPr/>
        </p:nvPicPr>
        <p:blipFill>
          <a:blip r:embed="rId3">
            <a:alphaModFix/>
          </a:blip>
          <a:stretch>
            <a:fillRect/>
          </a:stretch>
        </p:blipFill>
        <p:spPr>
          <a:xfrm>
            <a:off x="5025625" y="2044800"/>
            <a:ext cx="3806676" cy="1766925"/>
          </a:xfrm>
          <a:prstGeom prst="rect">
            <a:avLst/>
          </a:prstGeom>
          <a:noFill/>
          <a:ln w="38100" cap="flat" cmpd="sng">
            <a:solidFill>
              <a:srgbClr val="666666"/>
            </a:solidFill>
            <a:prstDash val="solid"/>
            <a:round/>
            <a:headEnd type="none" w="sm" len="sm"/>
            <a:tailEnd type="none" w="sm" len="sm"/>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48"/>
          <p:cNvSpPr txBox="1">
            <a:spLocks noGrp="1"/>
          </p:cNvSpPr>
          <p:nvPr>
            <p:ph type="title"/>
          </p:nvPr>
        </p:nvSpPr>
        <p:spPr>
          <a:xfrm>
            <a:off x="311700" y="75200"/>
            <a:ext cx="8520600" cy="942600"/>
          </a:xfrm>
          <a:prstGeom prst="rect">
            <a:avLst/>
          </a:prstGeom>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300" b="1"/>
              <a:t>What does Community Based Accountability Mean for Rockcastle County Schools?</a:t>
            </a:r>
            <a:endParaRPr sz="2300" b="1"/>
          </a:p>
        </p:txBody>
      </p:sp>
      <p:sp>
        <p:nvSpPr>
          <p:cNvPr id="462" name="Google Shape;462;p48"/>
          <p:cNvSpPr txBox="1">
            <a:spLocks noGrp="1"/>
          </p:cNvSpPr>
          <p:nvPr>
            <p:ph type="body" idx="1"/>
          </p:nvPr>
        </p:nvSpPr>
        <p:spPr>
          <a:xfrm>
            <a:off x="311700" y="1218200"/>
            <a:ext cx="8520600" cy="3355500"/>
          </a:xfrm>
          <a:prstGeom prst="rect">
            <a:avLst/>
          </a:prstGeom>
        </p:spPr>
        <p:txBody>
          <a:bodyPr spcFirstLastPara="1" wrap="square" lIns="91425" tIns="91425" rIns="91425" bIns="91425" anchor="ctr" anchorCtr="0">
            <a:spAutoFit/>
          </a:bodyPr>
          <a:lstStyle/>
          <a:p>
            <a:pPr marL="0" lvl="0" indent="0" algn="l" rtl="0">
              <a:lnSpc>
                <a:spcPct val="140909"/>
              </a:lnSpc>
              <a:spcBef>
                <a:spcPts val="0"/>
              </a:spcBef>
              <a:spcAft>
                <a:spcPts val="0"/>
              </a:spcAft>
              <a:buClr>
                <a:schemeClr val="dk1"/>
              </a:buClr>
              <a:buSzPts val="1100"/>
              <a:buFont typeface="Arial"/>
              <a:buNone/>
            </a:pPr>
            <a:r>
              <a:rPr lang="en" sz="2100" b="1">
                <a:solidFill>
                  <a:srgbClr val="242424"/>
                </a:solidFill>
              </a:rPr>
              <a:t>The Components of a Community Based Accountability Model Include:</a:t>
            </a:r>
            <a:endParaRPr sz="2100">
              <a:solidFill>
                <a:srgbClr val="636363"/>
              </a:solidFill>
            </a:endParaRPr>
          </a:p>
          <a:p>
            <a:pPr marL="457200" lvl="0" indent="-361950" algn="l" rtl="0">
              <a:lnSpc>
                <a:spcPct val="115000"/>
              </a:lnSpc>
              <a:spcBef>
                <a:spcPts val="1100"/>
              </a:spcBef>
              <a:spcAft>
                <a:spcPts val="0"/>
              </a:spcAft>
              <a:buClr>
                <a:schemeClr val="dk1"/>
              </a:buClr>
              <a:buSzPts val="2100"/>
              <a:buFont typeface="Times New Roman"/>
              <a:buChar char="●"/>
            </a:pPr>
            <a:r>
              <a:rPr lang="en" sz="2100">
                <a:solidFill>
                  <a:schemeClr val="dk1"/>
                </a:solidFill>
              </a:rPr>
              <a:t>Pillars and Key Questions</a:t>
            </a:r>
            <a:endParaRPr sz="2100">
              <a:solidFill>
                <a:schemeClr val="dk1"/>
              </a:solidFill>
            </a:endParaRPr>
          </a:p>
          <a:p>
            <a:pPr marL="457200" lvl="0" indent="-361950" algn="l" rtl="0">
              <a:lnSpc>
                <a:spcPct val="115000"/>
              </a:lnSpc>
              <a:spcBef>
                <a:spcPts val="0"/>
              </a:spcBef>
              <a:spcAft>
                <a:spcPts val="0"/>
              </a:spcAft>
              <a:buClr>
                <a:schemeClr val="dk1"/>
              </a:buClr>
              <a:buSzPts val="2100"/>
              <a:buFont typeface="Times New Roman"/>
              <a:buChar char="●"/>
            </a:pPr>
            <a:r>
              <a:rPr lang="en" sz="2100">
                <a:solidFill>
                  <a:schemeClr val="dk1"/>
                </a:solidFill>
              </a:rPr>
              <a:t>Signaling</a:t>
            </a:r>
            <a:endParaRPr sz="2100">
              <a:solidFill>
                <a:schemeClr val="dk1"/>
              </a:solidFill>
            </a:endParaRPr>
          </a:p>
          <a:p>
            <a:pPr marL="457200" lvl="0" indent="-361950" algn="l" rtl="0">
              <a:lnSpc>
                <a:spcPct val="115000"/>
              </a:lnSpc>
              <a:spcBef>
                <a:spcPts val="0"/>
              </a:spcBef>
              <a:spcAft>
                <a:spcPts val="0"/>
              </a:spcAft>
              <a:buClr>
                <a:schemeClr val="dk1"/>
              </a:buClr>
              <a:buSzPts val="2100"/>
              <a:buFont typeface="Times New Roman"/>
              <a:buChar char="●"/>
            </a:pPr>
            <a:r>
              <a:rPr lang="en" sz="2100">
                <a:solidFill>
                  <a:schemeClr val="dk1"/>
                </a:solidFill>
              </a:rPr>
              <a:t>An Annual Summary</a:t>
            </a:r>
            <a:endParaRPr sz="2100">
              <a:solidFill>
                <a:schemeClr val="dk1"/>
              </a:solidFill>
            </a:endParaRPr>
          </a:p>
          <a:p>
            <a:pPr marL="0" lvl="0" indent="0" algn="l" rtl="0">
              <a:lnSpc>
                <a:spcPct val="115000"/>
              </a:lnSpc>
              <a:spcBef>
                <a:spcPts val="1300"/>
              </a:spcBef>
              <a:spcAft>
                <a:spcPts val="0"/>
              </a:spcAft>
              <a:buNone/>
            </a:pPr>
            <a:endParaRPr sz="2100">
              <a:solidFill>
                <a:schemeClr val="dk1"/>
              </a:solidFill>
            </a:endParaRPr>
          </a:p>
          <a:p>
            <a:pPr marL="0" lvl="0" indent="0" algn="l" rtl="0">
              <a:lnSpc>
                <a:spcPct val="115000"/>
              </a:lnSpc>
              <a:spcBef>
                <a:spcPts val="1300"/>
              </a:spcBef>
              <a:spcAft>
                <a:spcPts val="0"/>
              </a:spcAft>
              <a:buNone/>
            </a:pPr>
            <a:r>
              <a:rPr lang="en" sz="2100">
                <a:solidFill>
                  <a:schemeClr val="dk1"/>
                </a:solidFill>
              </a:rPr>
              <a:t>More than Reading and Math….</a:t>
            </a:r>
            <a:endParaRPr sz="2100">
              <a:solidFill>
                <a:schemeClr val="dk1"/>
              </a:solidFill>
            </a:endParaRPr>
          </a:p>
          <a:p>
            <a:pPr marL="0" lvl="0" indent="0" algn="l" rtl="0">
              <a:spcBef>
                <a:spcPts val="1300"/>
              </a:spcBef>
              <a:spcAft>
                <a:spcPts val="0"/>
              </a:spcAft>
              <a:buNone/>
            </a:pPr>
            <a:endParaRPr/>
          </a:p>
        </p:txBody>
      </p:sp>
      <p:pic>
        <p:nvPicPr>
          <p:cNvPr id="463" name="Google Shape;463;p48"/>
          <p:cNvPicPr preferRelativeResize="0"/>
          <p:nvPr/>
        </p:nvPicPr>
        <p:blipFill>
          <a:blip r:embed="rId3">
            <a:alphaModFix/>
          </a:blip>
          <a:stretch>
            <a:fillRect/>
          </a:stretch>
        </p:blipFill>
        <p:spPr>
          <a:xfrm>
            <a:off x="5308925" y="1787925"/>
            <a:ext cx="3173325" cy="2380001"/>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49"/>
          <p:cNvSpPr txBox="1">
            <a:spLocks noGrp="1"/>
          </p:cNvSpPr>
          <p:nvPr>
            <p:ph type="title"/>
          </p:nvPr>
        </p:nvSpPr>
        <p:spPr>
          <a:xfrm>
            <a:off x="311700" y="240625"/>
            <a:ext cx="8520600" cy="912000"/>
          </a:xfrm>
          <a:prstGeom prst="rect">
            <a:avLst/>
          </a:prstGeom>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t>7 Pillars of Rockcastle County Schools as Developed in Partnership With Local Community Stakeholders</a:t>
            </a:r>
            <a:endParaRPr sz="2400" b="1"/>
          </a:p>
        </p:txBody>
      </p:sp>
      <p:sp>
        <p:nvSpPr>
          <p:cNvPr id="469" name="Google Shape;469;p49"/>
          <p:cNvSpPr txBox="1">
            <a:spLocks noGrp="1"/>
          </p:cNvSpPr>
          <p:nvPr>
            <p:ph type="body" idx="1"/>
          </p:nvPr>
        </p:nvSpPr>
        <p:spPr>
          <a:xfrm>
            <a:off x="311700" y="1152475"/>
            <a:ext cx="8520600" cy="3073500"/>
          </a:xfrm>
          <a:prstGeom prst="rect">
            <a:avLst/>
          </a:prstGeom>
        </p:spPr>
        <p:txBody>
          <a:bodyPr spcFirstLastPara="1" wrap="square" lIns="91425" tIns="91425" rIns="91425" bIns="91425" anchor="ctr" anchorCtr="0">
            <a:noAutofit/>
          </a:bodyPr>
          <a:lstStyle/>
          <a:p>
            <a:pPr marL="457200" lvl="0" indent="-368300" algn="l" rtl="0">
              <a:lnSpc>
                <a:spcPct val="115000"/>
              </a:lnSpc>
              <a:spcBef>
                <a:spcPts val="0"/>
              </a:spcBef>
              <a:spcAft>
                <a:spcPts val="0"/>
              </a:spcAft>
              <a:buClr>
                <a:schemeClr val="dk1"/>
              </a:buClr>
              <a:buSzPts val="2200"/>
              <a:buFont typeface="Times New Roman"/>
              <a:buAutoNum type="arabicPeriod"/>
            </a:pPr>
            <a:r>
              <a:rPr lang="en" sz="2200">
                <a:solidFill>
                  <a:schemeClr val="dk1"/>
                </a:solidFill>
              </a:rPr>
              <a:t>Student Achievement</a:t>
            </a:r>
            <a:endParaRPr sz="2200">
              <a:solidFill>
                <a:schemeClr val="dk1"/>
              </a:solidFill>
            </a:endParaRPr>
          </a:p>
          <a:p>
            <a:pPr marL="457200" lvl="0" indent="-368300" algn="l" rtl="0">
              <a:lnSpc>
                <a:spcPct val="115000"/>
              </a:lnSpc>
              <a:spcBef>
                <a:spcPts val="0"/>
              </a:spcBef>
              <a:spcAft>
                <a:spcPts val="0"/>
              </a:spcAft>
              <a:buClr>
                <a:schemeClr val="dk1"/>
              </a:buClr>
              <a:buSzPts val="2200"/>
              <a:buFont typeface="Times New Roman"/>
              <a:buAutoNum type="arabicPeriod"/>
            </a:pPr>
            <a:r>
              <a:rPr lang="en" sz="2200">
                <a:solidFill>
                  <a:schemeClr val="dk1"/>
                </a:solidFill>
              </a:rPr>
              <a:t>Student Readiness</a:t>
            </a:r>
            <a:endParaRPr sz="2200">
              <a:solidFill>
                <a:schemeClr val="dk1"/>
              </a:solidFill>
            </a:endParaRPr>
          </a:p>
          <a:p>
            <a:pPr marL="457200" lvl="0" indent="-368300" algn="l" rtl="0">
              <a:lnSpc>
                <a:spcPct val="115000"/>
              </a:lnSpc>
              <a:spcBef>
                <a:spcPts val="0"/>
              </a:spcBef>
              <a:spcAft>
                <a:spcPts val="0"/>
              </a:spcAft>
              <a:buClr>
                <a:schemeClr val="dk1"/>
              </a:buClr>
              <a:buSzPts val="2200"/>
              <a:buFont typeface="Times New Roman"/>
              <a:buAutoNum type="arabicPeriod"/>
            </a:pPr>
            <a:r>
              <a:rPr lang="en" sz="2200">
                <a:solidFill>
                  <a:schemeClr val="dk1"/>
                </a:solidFill>
              </a:rPr>
              <a:t>Fiscal Systems</a:t>
            </a:r>
            <a:endParaRPr sz="2200">
              <a:solidFill>
                <a:schemeClr val="dk1"/>
              </a:solidFill>
            </a:endParaRPr>
          </a:p>
          <a:p>
            <a:pPr marL="457200" lvl="0" indent="-368300" algn="l" rtl="0">
              <a:lnSpc>
                <a:spcPct val="115000"/>
              </a:lnSpc>
              <a:spcBef>
                <a:spcPts val="0"/>
              </a:spcBef>
              <a:spcAft>
                <a:spcPts val="0"/>
              </a:spcAft>
              <a:buClr>
                <a:schemeClr val="dk1"/>
              </a:buClr>
              <a:buSzPts val="2200"/>
              <a:buFont typeface="Times New Roman"/>
              <a:buAutoNum type="arabicPeriod"/>
            </a:pPr>
            <a:r>
              <a:rPr lang="en" sz="2200">
                <a:solidFill>
                  <a:schemeClr val="dk1"/>
                </a:solidFill>
              </a:rPr>
              <a:t>Operation Systems</a:t>
            </a:r>
            <a:endParaRPr sz="2200">
              <a:solidFill>
                <a:schemeClr val="dk1"/>
              </a:solidFill>
            </a:endParaRPr>
          </a:p>
          <a:p>
            <a:pPr marL="457200" lvl="0" indent="-368300" algn="l" rtl="0">
              <a:lnSpc>
                <a:spcPct val="115000"/>
              </a:lnSpc>
              <a:spcBef>
                <a:spcPts val="0"/>
              </a:spcBef>
              <a:spcAft>
                <a:spcPts val="0"/>
              </a:spcAft>
              <a:buClr>
                <a:schemeClr val="dk1"/>
              </a:buClr>
              <a:buSzPts val="2200"/>
              <a:buFont typeface="Times New Roman"/>
              <a:buAutoNum type="arabicPeriod"/>
            </a:pPr>
            <a:r>
              <a:rPr lang="en" sz="2200">
                <a:solidFill>
                  <a:schemeClr val="dk1"/>
                </a:solidFill>
              </a:rPr>
              <a:t>Community Engagement and Family Partnerships</a:t>
            </a:r>
            <a:endParaRPr sz="2200">
              <a:solidFill>
                <a:schemeClr val="dk1"/>
              </a:solidFill>
            </a:endParaRPr>
          </a:p>
          <a:p>
            <a:pPr marL="457200" lvl="0" indent="-368300" algn="l" rtl="0">
              <a:lnSpc>
                <a:spcPct val="115000"/>
              </a:lnSpc>
              <a:spcBef>
                <a:spcPts val="0"/>
              </a:spcBef>
              <a:spcAft>
                <a:spcPts val="0"/>
              </a:spcAft>
              <a:buClr>
                <a:schemeClr val="dk1"/>
              </a:buClr>
              <a:buSzPts val="2200"/>
              <a:buFont typeface="Times New Roman"/>
              <a:buAutoNum type="arabicPeriod"/>
            </a:pPr>
            <a:r>
              <a:rPr lang="en" sz="2200">
                <a:solidFill>
                  <a:schemeClr val="dk1"/>
                </a:solidFill>
              </a:rPr>
              <a:t>Student Support, Safety, and Well Being</a:t>
            </a:r>
            <a:endParaRPr sz="2200">
              <a:solidFill>
                <a:schemeClr val="dk1"/>
              </a:solidFill>
            </a:endParaRPr>
          </a:p>
          <a:p>
            <a:pPr marL="457200" lvl="0" indent="-368300" algn="l" rtl="0">
              <a:lnSpc>
                <a:spcPct val="115000"/>
              </a:lnSpc>
              <a:spcBef>
                <a:spcPts val="0"/>
              </a:spcBef>
              <a:spcAft>
                <a:spcPts val="0"/>
              </a:spcAft>
              <a:buClr>
                <a:schemeClr val="dk1"/>
              </a:buClr>
              <a:buSzPts val="2200"/>
              <a:buFont typeface="Times New Roman"/>
              <a:buAutoNum type="arabicPeriod"/>
            </a:pPr>
            <a:r>
              <a:rPr lang="en" sz="2200">
                <a:solidFill>
                  <a:schemeClr val="dk1"/>
                </a:solidFill>
              </a:rPr>
              <a:t>Professional Learning and Staff Support</a:t>
            </a:r>
            <a:endParaRPr sz="2600">
              <a:solidFill>
                <a:schemeClr val="dk1"/>
              </a:solidFill>
            </a:endParaRPr>
          </a:p>
        </p:txBody>
      </p:sp>
      <p:pic>
        <p:nvPicPr>
          <p:cNvPr id="470" name="Google Shape;470;p49"/>
          <p:cNvPicPr preferRelativeResize="0"/>
          <p:nvPr/>
        </p:nvPicPr>
        <p:blipFill>
          <a:blip r:embed="rId3">
            <a:alphaModFix/>
          </a:blip>
          <a:stretch>
            <a:fillRect/>
          </a:stretch>
        </p:blipFill>
        <p:spPr>
          <a:xfrm>
            <a:off x="5264950" y="1483475"/>
            <a:ext cx="3311650" cy="1419275"/>
          </a:xfrm>
          <a:prstGeom prst="rect">
            <a:avLst/>
          </a:prstGeom>
          <a:noFill/>
          <a:ln w="38100" cap="flat" cmpd="sng">
            <a:solidFill>
              <a:schemeClr val="dk1"/>
            </a:solidFill>
            <a:prstDash val="solid"/>
            <a:round/>
            <a:headEnd type="none" w="sm" len="sm"/>
            <a:tailEnd type="none" w="sm" len="sm"/>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50"/>
          <p:cNvSpPr txBox="1">
            <a:spLocks noGrp="1"/>
          </p:cNvSpPr>
          <p:nvPr>
            <p:ph type="title"/>
          </p:nvPr>
        </p:nvSpPr>
        <p:spPr>
          <a:xfrm>
            <a:off x="311700" y="150400"/>
            <a:ext cx="8520600" cy="861900"/>
          </a:xfrm>
          <a:prstGeom prst="rect">
            <a:avLst/>
          </a:prstGeom>
          <a:ln w="38100" cap="flat" cmpd="sng">
            <a:solidFill>
              <a:srgbClr val="000000"/>
            </a:solidFill>
            <a:prstDash val="solid"/>
            <a:round/>
            <a:headEnd type="none" w="sm" len="sm"/>
            <a:tailEnd type="none" w="sm" len="sm"/>
          </a:ln>
        </p:spPr>
        <p:txBody>
          <a:bodyPr spcFirstLastPara="1" wrap="square" lIns="91425" tIns="91425" rIns="91425" bIns="91425" anchor="ctr" anchorCtr="0">
            <a:spAutoFit/>
          </a:bodyPr>
          <a:lstStyle/>
          <a:p>
            <a:pPr marL="0" lvl="0" indent="0" algn="ctr" rtl="0">
              <a:spcBef>
                <a:spcPts val="0"/>
              </a:spcBef>
              <a:spcAft>
                <a:spcPts val="0"/>
              </a:spcAft>
              <a:buNone/>
            </a:pPr>
            <a:r>
              <a:rPr lang="en" sz="2200" b="1"/>
              <a:t>Using the Community Based Accountability Model to Create Innovation and Opportunity Within KY Public Schools</a:t>
            </a:r>
            <a:endParaRPr sz="2200" b="1"/>
          </a:p>
        </p:txBody>
      </p:sp>
      <p:sp>
        <p:nvSpPr>
          <p:cNvPr id="476" name="Google Shape;476;p50"/>
          <p:cNvSpPr txBox="1">
            <a:spLocks noGrp="1"/>
          </p:cNvSpPr>
          <p:nvPr>
            <p:ph type="body" idx="1"/>
          </p:nvPr>
        </p:nvSpPr>
        <p:spPr>
          <a:xfrm>
            <a:off x="311700" y="1152475"/>
            <a:ext cx="8520600" cy="3163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a:t>Questions Posed By Rockcastle Stakeholders:</a:t>
            </a:r>
            <a:endParaRPr sz="1800"/>
          </a:p>
          <a:p>
            <a:pPr marL="457200" lvl="0" indent="-342900" algn="l" rtl="0">
              <a:spcBef>
                <a:spcPts val="0"/>
              </a:spcBef>
              <a:spcAft>
                <a:spcPts val="0"/>
              </a:spcAft>
              <a:buSzPts val="1800"/>
              <a:buAutoNum type="arabicPeriod"/>
            </a:pPr>
            <a:r>
              <a:rPr lang="en" sz="1800"/>
              <a:t>How does Rockcastle County Schools innovate to better  meet the needs of habitually truant students?</a:t>
            </a:r>
            <a:endParaRPr sz="1800"/>
          </a:p>
          <a:p>
            <a:pPr marL="457200" lvl="0" indent="-342900" algn="l" rtl="0">
              <a:spcBef>
                <a:spcPts val="0"/>
              </a:spcBef>
              <a:spcAft>
                <a:spcPts val="0"/>
              </a:spcAft>
              <a:buSzPts val="1800"/>
              <a:buAutoNum type="arabicPeriod"/>
            </a:pPr>
            <a:r>
              <a:rPr lang="en" sz="1800"/>
              <a:t>How does Rockcastle County Schools innovate to better meet the needs of chronically disruptive students?</a:t>
            </a:r>
            <a:endParaRPr sz="1800"/>
          </a:p>
          <a:p>
            <a:pPr marL="457200" lvl="0" indent="-342900" algn="l" rtl="0">
              <a:spcBef>
                <a:spcPts val="0"/>
              </a:spcBef>
              <a:spcAft>
                <a:spcPts val="0"/>
              </a:spcAft>
              <a:buSzPts val="1800"/>
              <a:buAutoNum type="arabicPeriod"/>
            </a:pPr>
            <a:r>
              <a:rPr lang="en" sz="1800"/>
              <a:t>How does Rockcastle County Schools innovate to better meet the needs of students experiencing mental health needs?</a:t>
            </a:r>
            <a:endParaRPr sz="1800"/>
          </a:p>
          <a:p>
            <a:pPr marL="457200" lvl="0" indent="-342900" algn="l" rtl="0">
              <a:spcBef>
                <a:spcPts val="0"/>
              </a:spcBef>
              <a:spcAft>
                <a:spcPts val="0"/>
              </a:spcAft>
              <a:buSzPts val="1800"/>
              <a:buAutoNum type="arabicPeriod"/>
            </a:pPr>
            <a:r>
              <a:rPr lang="en" sz="1800"/>
              <a:t>How does Rockcastle County Schools innovate to ensure that our students are truly ready to enter the workforce and/or post secondary education? </a:t>
            </a:r>
            <a:endParaRPr sz="1800"/>
          </a:p>
          <a:p>
            <a:pPr marL="457200" lvl="0" indent="-342900" algn="l" rtl="0">
              <a:spcBef>
                <a:spcPts val="0"/>
              </a:spcBef>
              <a:spcAft>
                <a:spcPts val="0"/>
              </a:spcAft>
              <a:buSzPts val="1800"/>
              <a:buAutoNum type="arabicPeriod"/>
            </a:pPr>
            <a:r>
              <a:rPr lang="en" sz="1800"/>
              <a:t>How does Rockcastle County Schools innovate to promote academic acceleration of students on the College Track?</a:t>
            </a:r>
            <a:endParaRPr sz="18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51"/>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51"/>
          <p:cNvSpPr txBox="1">
            <a:spLocks noGrp="1"/>
          </p:cNvSpPr>
          <p:nvPr>
            <p:ph type="body" idx="1"/>
          </p:nvPr>
        </p:nvSpPr>
        <p:spPr>
          <a:xfrm>
            <a:off x="311700" y="1152475"/>
            <a:ext cx="8520600" cy="3416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3" name="Google Shape;483;p51"/>
          <p:cNvPicPr preferRelativeResize="0"/>
          <p:nvPr/>
        </p:nvPicPr>
        <p:blipFill>
          <a:blip r:embed="rId3">
            <a:alphaModFix/>
          </a:blip>
          <a:stretch>
            <a:fillRect/>
          </a:stretch>
        </p:blipFill>
        <p:spPr>
          <a:xfrm>
            <a:off x="0" y="0"/>
            <a:ext cx="9144003" cy="41509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52"/>
          <p:cNvSpPr txBox="1">
            <a:spLocks noGrp="1"/>
          </p:cNvSpPr>
          <p:nvPr>
            <p:ph type="title"/>
          </p:nvPr>
        </p:nvSpPr>
        <p:spPr>
          <a:xfrm>
            <a:off x="311700" y="180475"/>
            <a:ext cx="8520600" cy="511500"/>
          </a:xfrm>
          <a:prstGeom prst="rect">
            <a:avLst/>
          </a:prstGeom>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t>We Must Make Schools More Responsive to Student Needs</a:t>
            </a:r>
            <a:endParaRPr sz="2400" b="1"/>
          </a:p>
        </p:txBody>
      </p:sp>
      <p:sp>
        <p:nvSpPr>
          <p:cNvPr id="489" name="Google Shape;489;p52"/>
          <p:cNvSpPr txBox="1">
            <a:spLocks noGrp="1"/>
          </p:cNvSpPr>
          <p:nvPr>
            <p:ph type="body" idx="1"/>
          </p:nvPr>
        </p:nvSpPr>
        <p:spPr>
          <a:xfrm>
            <a:off x="311700" y="691975"/>
            <a:ext cx="8520600" cy="3609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1A1918"/>
              </a:solidFill>
            </a:endParaRPr>
          </a:p>
          <a:p>
            <a:pPr marL="0" lvl="0" indent="0" algn="l" rtl="0">
              <a:spcBef>
                <a:spcPts val="0"/>
              </a:spcBef>
              <a:spcAft>
                <a:spcPts val="0"/>
              </a:spcAft>
              <a:buNone/>
            </a:pPr>
            <a:endParaRPr sz="1700">
              <a:solidFill>
                <a:srgbClr val="1A1918"/>
              </a:solidFill>
            </a:endParaRPr>
          </a:p>
          <a:p>
            <a:pPr marL="0" lvl="0" indent="0" algn="l" rtl="0">
              <a:spcBef>
                <a:spcPts val="0"/>
              </a:spcBef>
              <a:spcAft>
                <a:spcPts val="0"/>
              </a:spcAft>
              <a:buNone/>
            </a:pPr>
            <a:r>
              <a:rPr lang="en" sz="1700">
                <a:solidFill>
                  <a:srgbClr val="1A1918"/>
                </a:solidFill>
              </a:rPr>
              <a:t>A Story of a Student….</a:t>
            </a:r>
            <a:endParaRPr sz="1700">
              <a:solidFill>
                <a:srgbClr val="1A1918"/>
              </a:solidFill>
            </a:endParaRPr>
          </a:p>
          <a:p>
            <a:pPr marL="0" lvl="0" indent="0" algn="l" rtl="0">
              <a:spcBef>
                <a:spcPts val="0"/>
              </a:spcBef>
              <a:spcAft>
                <a:spcPts val="0"/>
              </a:spcAft>
              <a:buNone/>
            </a:pPr>
            <a:endParaRPr sz="1700">
              <a:solidFill>
                <a:srgbClr val="1A1918"/>
              </a:solidFill>
            </a:endParaRPr>
          </a:p>
          <a:p>
            <a:pPr marL="0" lvl="0" indent="0" algn="l" rtl="0">
              <a:spcBef>
                <a:spcPts val="0"/>
              </a:spcBef>
              <a:spcAft>
                <a:spcPts val="0"/>
              </a:spcAft>
              <a:buNone/>
            </a:pPr>
            <a:r>
              <a:rPr lang="en" sz="1700">
                <a:solidFill>
                  <a:schemeClr val="dk1"/>
                </a:solidFill>
              </a:rPr>
              <a:t>Depression, stress, and anxiety is the most prevalent obstacle to learning for secondary students at every grade level, six through twelve.</a:t>
            </a:r>
            <a:endParaRPr sz="1700">
              <a:solidFill>
                <a:schemeClr val="dk1"/>
              </a:solidFill>
            </a:endParaRPr>
          </a:p>
          <a:p>
            <a:pPr marL="0" lvl="0" indent="0" algn="l" rtl="0">
              <a:spcBef>
                <a:spcPts val="0"/>
              </a:spcBef>
              <a:spcAft>
                <a:spcPts val="0"/>
              </a:spcAft>
              <a:buClr>
                <a:schemeClr val="dk1"/>
              </a:buClr>
              <a:buSzPts val="1100"/>
              <a:buFont typeface="Arial"/>
              <a:buNone/>
            </a:pPr>
            <a:endParaRPr sz="1700">
              <a:solidFill>
                <a:schemeClr val="dk1"/>
              </a:solidFill>
            </a:endParaRPr>
          </a:p>
          <a:p>
            <a:pPr marL="0" lvl="0" indent="0" algn="l" rtl="0">
              <a:spcBef>
                <a:spcPts val="0"/>
              </a:spcBef>
              <a:spcAft>
                <a:spcPts val="0"/>
              </a:spcAft>
              <a:buNone/>
            </a:pPr>
            <a:r>
              <a:rPr lang="en" sz="1700">
                <a:solidFill>
                  <a:schemeClr val="dk1"/>
                </a:solidFill>
              </a:rPr>
              <a:t>Overall 13 percent of middle school students and 14 percent of high school students report that they have considered suicide in the last year</a:t>
            </a:r>
            <a:endParaRPr sz="1700">
              <a:solidFill>
                <a:srgbClr val="1A1918"/>
              </a:solidFill>
            </a:endParaRPr>
          </a:p>
          <a:p>
            <a:pPr marL="0" lvl="0" indent="0" algn="l" rtl="0">
              <a:spcBef>
                <a:spcPts val="0"/>
              </a:spcBef>
              <a:spcAft>
                <a:spcPts val="0"/>
              </a:spcAft>
              <a:buNone/>
            </a:pPr>
            <a:endParaRPr sz="1700">
              <a:solidFill>
                <a:srgbClr val="1A1918"/>
              </a:solidFill>
            </a:endParaRPr>
          </a:p>
          <a:p>
            <a:pPr marL="457200" lvl="0" indent="-336550" algn="l" rtl="0">
              <a:spcBef>
                <a:spcPts val="0"/>
              </a:spcBef>
              <a:spcAft>
                <a:spcPts val="0"/>
              </a:spcAft>
              <a:buClr>
                <a:srgbClr val="1A1918"/>
              </a:buClr>
              <a:buSzPts val="1700"/>
              <a:buChar char="●"/>
            </a:pPr>
            <a:r>
              <a:rPr lang="en" sz="1700">
                <a:solidFill>
                  <a:srgbClr val="1A1918"/>
                </a:solidFill>
              </a:rPr>
              <a:t>How do we make our Kentucky public schools more individually responsive to the needs of our students?</a:t>
            </a:r>
            <a:endParaRPr sz="1700">
              <a:solidFill>
                <a:srgbClr val="1A1918"/>
              </a:solidFill>
            </a:endParaRPr>
          </a:p>
          <a:p>
            <a:pPr marL="457200" lvl="0" indent="-336550" algn="l" rtl="0">
              <a:spcBef>
                <a:spcPts val="0"/>
              </a:spcBef>
              <a:spcAft>
                <a:spcPts val="0"/>
              </a:spcAft>
              <a:buClr>
                <a:srgbClr val="1A1918"/>
              </a:buClr>
              <a:buSzPts val="1700"/>
              <a:buChar char="●"/>
            </a:pPr>
            <a:r>
              <a:rPr lang="en" sz="1700">
                <a:solidFill>
                  <a:srgbClr val="1A1918"/>
                </a:solidFill>
              </a:rPr>
              <a:t>Let’s end the “one size fits all” factory model of education.</a:t>
            </a:r>
            <a:endParaRPr sz="1700">
              <a:solidFill>
                <a:srgbClr val="1A1918"/>
              </a:solidFill>
            </a:endParaRPr>
          </a:p>
          <a:p>
            <a:pPr marL="457200" lvl="0" indent="0" algn="l" rtl="0">
              <a:spcBef>
                <a:spcPts val="0"/>
              </a:spcBef>
              <a:spcAft>
                <a:spcPts val="0"/>
              </a:spcAft>
              <a:buNone/>
            </a:pPr>
            <a:endParaRPr sz="1600">
              <a:solidFill>
                <a:srgbClr val="1A1918"/>
              </a:solidFill>
            </a:endParaRPr>
          </a:p>
          <a:p>
            <a:pPr marL="457200" lvl="0" indent="0" algn="ctr" rtl="0">
              <a:spcBef>
                <a:spcPts val="0"/>
              </a:spcBef>
              <a:spcAft>
                <a:spcPts val="0"/>
              </a:spcAft>
              <a:buNone/>
            </a:pPr>
            <a:r>
              <a:rPr lang="en" sz="1600">
                <a:solidFill>
                  <a:srgbClr val="3170FE"/>
                </a:solidFill>
              </a:rPr>
              <a:t>FROM YOUTH AT RISK TO KIDS AT HOPE</a:t>
            </a:r>
            <a:endParaRPr sz="1600">
              <a:solidFill>
                <a:srgbClr val="3170FE"/>
              </a:solidFill>
            </a:endParaRPr>
          </a:p>
          <a:p>
            <a:pPr marL="457200" lvl="0" indent="0" algn="ctr" rtl="0">
              <a:spcBef>
                <a:spcPts val="0"/>
              </a:spcBef>
              <a:spcAft>
                <a:spcPts val="0"/>
              </a:spcAft>
              <a:buNone/>
            </a:pPr>
            <a:endParaRPr sz="1800">
              <a:solidFill>
                <a:srgbClr val="3170FE"/>
              </a:solidFill>
              <a:highlight>
                <a:srgbClr val="F7F5F2"/>
              </a:highligh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53"/>
          <p:cNvSpPr txBox="1">
            <a:spLocks noGrp="1"/>
          </p:cNvSpPr>
          <p:nvPr>
            <p:ph type="title"/>
          </p:nvPr>
        </p:nvSpPr>
        <p:spPr>
          <a:xfrm>
            <a:off x="311700" y="195525"/>
            <a:ext cx="8520600" cy="661800"/>
          </a:xfrm>
          <a:prstGeom prst="rect">
            <a:avLst/>
          </a:prstGeom>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Clr>
                <a:schemeClr val="dk1"/>
              </a:buClr>
              <a:buSzPts val="1100"/>
              <a:buFont typeface="Arial"/>
              <a:buNone/>
            </a:pPr>
            <a:r>
              <a:rPr lang="en" sz="1900" b="1">
                <a:solidFill>
                  <a:schemeClr val="dk1"/>
                </a:solidFill>
              </a:rPr>
              <a:t>Leading with High Expectations: Visions of Innovations for Kentucky Public Schools</a:t>
            </a:r>
            <a:endParaRPr sz="2000" b="1">
              <a:solidFill>
                <a:schemeClr val="dk1"/>
              </a:solidFill>
            </a:endParaRPr>
          </a:p>
        </p:txBody>
      </p:sp>
      <p:sp>
        <p:nvSpPr>
          <p:cNvPr id="495" name="Google Shape;495;p53"/>
          <p:cNvSpPr txBox="1">
            <a:spLocks noGrp="1"/>
          </p:cNvSpPr>
          <p:nvPr>
            <p:ph type="body" idx="1"/>
          </p:nvPr>
        </p:nvSpPr>
        <p:spPr>
          <a:xfrm>
            <a:off x="311700" y="1022675"/>
            <a:ext cx="8520600" cy="2722500"/>
          </a:xfrm>
          <a:prstGeom prst="rect">
            <a:avLst/>
          </a:prstGeom>
        </p:spPr>
        <p:txBody>
          <a:bodyPr spcFirstLastPara="1" wrap="square" lIns="91425" tIns="91425" rIns="91425" bIns="91425" anchor="ctr" anchorCtr="0">
            <a:noAutofit/>
          </a:bodyPr>
          <a:lstStyle/>
          <a:p>
            <a:pPr marL="457200" lvl="0" indent="0" algn="l" rtl="0">
              <a:lnSpc>
                <a:spcPct val="115000"/>
              </a:lnSpc>
              <a:spcBef>
                <a:spcPts val="0"/>
              </a:spcBef>
              <a:spcAft>
                <a:spcPts val="0"/>
              </a:spcAft>
              <a:buNone/>
            </a:pPr>
            <a:endParaRPr sz="1900"/>
          </a:p>
          <a:p>
            <a:pPr marL="457200" lvl="0" indent="-342900" algn="l" rtl="0">
              <a:lnSpc>
                <a:spcPct val="115000"/>
              </a:lnSpc>
              <a:spcBef>
                <a:spcPts val="1200"/>
              </a:spcBef>
              <a:spcAft>
                <a:spcPts val="0"/>
              </a:spcAft>
              <a:buSzPts val="1800"/>
              <a:buChar char="●"/>
            </a:pPr>
            <a:r>
              <a:rPr lang="en" sz="1800"/>
              <a:t>Expansion of the Alternative Education Model to create personalized learning opportunities for habitually truant students, students struggling with emotional regulation, and students who are chronically disruptive.</a:t>
            </a:r>
            <a:endParaRPr sz="1800"/>
          </a:p>
          <a:p>
            <a:pPr marL="457200" lvl="0" indent="-342900" algn="l" rtl="0">
              <a:lnSpc>
                <a:spcPct val="115000"/>
              </a:lnSpc>
              <a:spcBef>
                <a:spcPts val="0"/>
              </a:spcBef>
              <a:spcAft>
                <a:spcPts val="0"/>
              </a:spcAft>
              <a:buSzPts val="1800"/>
              <a:buChar char="●"/>
            </a:pPr>
            <a:r>
              <a:rPr lang="en" sz="1800"/>
              <a:t>Provide  personalized learning opportunities with a focus on career pathways for students in an alternative setting allowing student learning in the traditional high school classroom to continue without interruption.</a:t>
            </a:r>
            <a:endParaRPr sz="1800"/>
          </a:p>
          <a:p>
            <a:pPr marL="457200" lvl="0" indent="0" algn="l" rtl="0">
              <a:lnSpc>
                <a:spcPct val="115000"/>
              </a:lnSpc>
              <a:spcBef>
                <a:spcPts val="1200"/>
              </a:spcBef>
              <a:spcAft>
                <a:spcPts val="0"/>
              </a:spcAft>
              <a:buNone/>
            </a:pPr>
            <a:endParaRPr sz="1600">
              <a:latin typeface="Merriweather"/>
              <a:ea typeface="Merriweather"/>
              <a:cs typeface="Merriweather"/>
              <a:sym typeface="Merriweather"/>
            </a:endParaRPr>
          </a:p>
          <a:p>
            <a:pPr marL="0" lvl="0" indent="0" algn="l" rtl="0">
              <a:lnSpc>
                <a:spcPct val="115000"/>
              </a:lnSpc>
              <a:spcBef>
                <a:spcPts val="1200"/>
              </a:spcBef>
              <a:spcAft>
                <a:spcPts val="0"/>
              </a:spcAft>
              <a:buNone/>
            </a:pPr>
            <a:endParaRPr sz="1800">
              <a:latin typeface="Merriweather"/>
              <a:ea typeface="Merriweather"/>
              <a:cs typeface="Merriweather"/>
              <a:sym typeface="Merriweather"/>
            </a:endParaRPr>
          </a:p>
          <a:p>
            <a:pPr marL="0" lvl="0" indent="0" algn="l" rtl="0">
              <a:lnSpc>
                <a:spcPct val="115000"/>
              </a:lnSpc>
              <a:spcBef>
                <a:spcPts val="1200"/>
              </a:spcBef>
              <a:spcAft>
                <a:spcPts val="1200"/>
              </a:spcAft>
              <a:buClr>
                <a:schemeClr val="dk1"/>
              </a:buClr>
              <a:buSzPts val="1100"/>
              <a:buFont typeface="Arial"/>
              <a:buNone/>
            </a:pPr>
            <a:endParaRPr/>
          </a:p>
        </p:txBody>
      </p:sp>
      <p:pic>
        <p:nvPicPr>
          <p:cNvPr id="496" name="Google Shape;496;p53"/>
          <p:cNvPicPr preferRelativeResize="0"/>
          <p:nvPr/>
        </p:nvPicPr>
        <p:blipFill>
          <a:blip r:embed="rId3">
            <a:alphaModFix/>
          </a:blip>
          <a:stretch>
            <a:fillRect/>
          </a:stretch>
        </p:blipFill>
        <p:spPr>
          <a:xfrm>
            <a:off x="6963225" y="2767275"/>
            <a:ext cx="1699476" cy="2265974"/>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8"/>
          <p:cNvSpPr txBox="1">
            <a:spLocks noGrp="1"/>
          </p:cNvSpPr>
          <p:nvPr>
            <p:ph type="title"/>
          </p:nvPr>
        </p:nvSpPr>
        <p:spPr>
          <a:xfrm>
            <a:off x="311700" y="246300"/>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b="1"/>
              <a:t>Common Policy Barriers as Identified by Kentucky Districts</a:t>
            </a:r>
            <a:endParaRPr sz="2400" b="1"/>
          </a:p>
        </p:txBody>
      </p:sp>
      <p:sp>
        <p:nvSpPr>
          <p:cNvPr id="177" name="Google Shape;177;p18"/>
          <p:cNvSpPr txBox="1">
            <a:spLocks noGrp="1"/>
          </p:cNvSpPr>
          <p:nvPr>
            <p:ph type="body" idx="1"/>
          </p:nvPr>
        </p:nvSpPr>
        <p:spPr>
          <a:xfrm>
            <a:off x="311700" y="746750"/>
            <a:ext cx="8520600" cy="4022700"/>
          </a:xfrm>
          <a:prstGeom prst="rect">
            <a:avLst/>
          </a:prstGeom>
        </p:spPr>
        <p:txBody>
          <a:bodyPr spcFirstLastPara="1" wrap="square" lIns="91425" tIns="91425" rIns="91425" bIns="91425" anchor="ctr" anchorCtr="0">
            <a:noAutofit/>
          </a:bodyPr>
          <a:lstStyle/>
          <a:p>
            <a:pPr marL="457200" lvl="0" indent="-355600" algn="l" rtl="0">
              <a:lnSpc>
                <a:spcPct val="95000"/>
              </a:lnSpc>
              <a:spcBef>
                <a:spcPts val="0"/>
              </a:spcBef>
              <a:spcAft>
                <a:spcPts val="0"/>
              </a:spcAft>
              <a:buClr>
                <a:schemeClr val="dk1"/>
              </a:buClr>
              <a:buSzPts val="2000"/>
              <a:buChar char="●"/>
            </a:pPr>
            <a:r>
              <a:rPr lang="en" sz="2000" b="1">
                <a:solidFill>
                  <a:srgbClr val="3170FE"/>
                </a:solidFill>
              </a:rPr>
              <a:t>State assessments </a:t>
            </a:r>
            <a:r>
              <a:rPr lang="en" sz="2000">
                <a:solidFill>
                  <a:schemeClr val="dk1"/>
                </a:solidFill>
              </a:rPr>
              <a:t>don’t align with a vision for personalized learning for Kentucky’s students</a:t>
            </a:r>
            <a:endParaRPr sz="2000">
              <a:solidFill>
                <a:schemeClr val="dk1"/>
              </a:solidFill>
            </a:endParaRPr>
          </a:p>
          <a:p>
            <a:pPr marL="457200" lvl="0" indent="-355600" algn="l" rtl="0">
              <a:lnSpc>
                <a:spcPct val="95000"/>
              </a:lnSpc>
              <a:spcBef>
                <a:spcPts val="0"/>
              </a:spcBef>
              <a:spcAft>
                <a:spcPts val="0"/>
              </a:spcAft>
              <a:buClr>
                <a:schemeClr val="dk1"/>
              </a:buClr>
              <a:buSzPts val="2000"/>
              <a:buChar char="●"/>
            </a:pPr>
            <a:r>
              <a:rPr lang="en" sz="2000" b="1">
                <a:solidFill>
                  <a:srgbClr val="3170FE"/>
                </a:solidFill>
              </a:rPr>
              <a:t>Accountability requirements</a:t>
            </a:r>
            <a:r>
              <a:rPr lang="en" sz="2000">
                <a:solidFill>
                  <a:schemeClr val="dk1"/>
                </a:solidFill>
              </a:rPr>
              <a:t> don’t encompass all learning that occurs and often pit schools against each other</a:t>
            </a:r>
            <a:endParaRPr sz="2000">
              <a:solidFill>
                <a:schemeClr val="dk1"/>
              </a:solidFill>
            </a:endParaRPr>
          </a:p>
          <a:p>
            <a:pPr marL="457200" lvl="0" indent="-355600" algn="l" rtl="0">
              <a:lnSpc>
                <a:spcPct val="95000"/>
              </a:lnSpc>
              <a:spcBef>
                <a:spcPts val="0"/>
              </a:spcBef>
              <a:spcAft>
                <a:spcPts val="0"/>
              </a:spcAft>
              <a:buClr>
                <a:schemeClr val="dk1"/>
              </a:buClr>
              <a:buSzPts val="2000"/>
              <a:buChar char="●"/>
            </a:pPr>
            <a:r>
              <a:rPr lang="en" sz="2000" b="1">
                <a:solidFill>
                  <a:srgbClr val="3170FE"/>
                </a:solidFill>
              </a:rPr>
              <a:t>Graduation requirements </a:t>
            </a:r>
            <a:r>
              <a:rPr lang="en" sz="2000">
                <a:solidFill>
                  <a:schemeClr val="dk1"/>
                </a:solidFill>
              </a:rPr>
              <a:t>don’t allow for cross application of knowledge</a:t>
            </a:r>
            <a:endParaRPr sz="2000">
              <a:solidFill>
                <a:schemeClr val="dk1"/>
              </a:solidFill>
            </a:endParaRPr>
          </a:p>
          <a:p>
            <a:pPr marL="457200" lvl="0" indent="-355600" algn="l" rtl="0">
              <a:lnSpc>
                <a:spcPct val="95000"/>
              </a:lnSpc>
              <a:spcBef>
                <a:spcPts val="0"/>
              </a:spcBef>
              <a:spcAft>
                <a:spcPts val="0"/>
              </a:spcAft>
              <a:buClr>
                <a:schemeClr val="dk1"/>
              </a:buClr>
              <a:buSzPts val="2000"/>
              <a:buChar char="●"/>
            </a:pPr>
            <a:r>
              <a:rPr lang="en" sz="2000">
                <a:solidFill>
                  <a:schemeClr val="dk1"/>
                </a:solidFill>
              </a:rPr>
              <a:t>Antiquated </a:t>
            </a:r>
            <a:r>
              <a:rPr lang="en" sz="2000" b="1">
                <a:solidFill>
                  <a:srgbClr val="3170FE"/>
                </a:solidFill>
              </a:rPr>
              <a:t>data reporting systems</a:t>
            </a:r>
            <a:r>
              <a:rPr lang="en" sz="2000" b="1">
                <a:solidFill>
                  <a:schemeClr val="dk1"/>
                </a:solidFill>
              </a:rPr>
              <a:t> </a:t>
            </a:r>
            <a:r>
              <a:rPr lang="en" sz="2000">
                <a:solidFill>
                  <a:schemeClr val="dk1"/>
                </a:solidFill>
              </a:rPr>
              <a:t>make it challenging to innovate</a:t>
            </a:r>
            <a:endParaRPr sz="2000">
              <a:solidFill>
                <a:schemeClr val="dk1"/>
              </a:solidFill>
            </a:endParaRPr>
          </a:p>
          <a:p>
            <a:pPr marL="457200" lvl="0" indent="-355600" algn="l" rtl="0">
              <a:lnSpc>
                <a:spcPct val="95000"/>
              </a:lnSpc>
              <a:spcBef>
                <a:spcPts val="0"/>
              </a:spcBef>
              <a:spcAft>
                <a:spcPts val="0"/>
              </a:spcAft>
              <a:buClr>
                <a:schemeClr val="dk1"/>
              </a:buClr>
              <a:buSzPts val="2000"/>
              <a:buChar char="●"/>
            </a:pPr>
            <a:r>
              <a:rPr lang="en" sz="2000" b="1">
                <a:solidFill>
                  <a:srgbClr val="3170FE"/>
                </a:solidFill>
              </a:rPr>
              <a:t>Calendar requirements</a:t>
            </a:r>
            <a:r>
              <a:rPr lang="en" sz="2000">
                <a:solidFill>
                  <a:srgbClr val="3170FE"/>
                </a:solidFill>
              </a:rPr>
              <a:t> </a:t>
            </a:r>
            <a:r>
              <a:rPr lang="en" sz="2000">
                <a:solidFill>
                  <a:schemeClr val="dk1"/>
                </a:solidFill>
              </a:rPr>
              <a:t>don’t allow for personalization either for students or teachers</a:t>
            </a:r>
            <a:endParaRPr sz="2000">
              <a:solidFill>
                <a:schemeClr val="dk1"/>
              </a:solidFill>
            </a:endParaRPr>
          </a:p>
          <a:p>
            <a:pPr marL="457200" lvl="0" indent="-355600" algn="l" rtl="0">
              <a:lnSpc>
                <a:spcPct val="95000"/>
              </a:lnSpc>
              <a:spcBef>
                <a:spcPts val="0"/>
              </a:spcBef>
              <a:spcAft>
                <a:spcPts val="0"/>
              </a:spcAft>
              <a:buClr>
                <a:schemeClr val="dk1"/>
              </a:buClr>
              <a:buSzPts val="2000"/>
              <a:buChar char="●"/>
            </a:pPr>
            <a:r>
              <a:rPr lang="en" sz="2000" b="1">
                <a:solidFill>
                  <a:srgbClr val="3170FE"/>
                </a:solidFill>
              </a:rPr>
              <a:t>Teacher development, recruitment and certification</a:t>
            </a:r>
            <a:r>
              <a:rPr lang="en" sz="2000">
                <a:solidFill>
                  <a:schemeClr val="dk1"/>
                </a:solidFill>
              </a:rPr>
              <a:t> are not aligned to the state’s vision for personalized learning</a:t>
            </a:r>
            <a:endParaRPr sz="2000">
              <a:solidFill>
                <a:schemeClr val="dk1"/>
              </a:solidFill>
            </a:endParaRPr>
          </a:p>
          <a:p>
            <a:pPr marL="457200" lvl="0" indent="-355600" algn="l" rtl="0">
              <a:lnSpc>
                <a:spcPct val="95000"/>
              </a:lnSpc>
              <a:spcBef>
                <a:spcPts val="0"/>
              </a:spcBef>
              <a:spcAft>
                <a:spcPts val="0"/>
              </a:spcAft>
              <a:buClr>
                <a:schemeClr val="dk1"/>
              </a:buClr>
              <a:buSzPts val="2000"/>
              <a:buChar char="●"/>
            </a:pPr>
            <a:r>
              <a:rPr lang="en" sz="2000" b="1">
                <a:solidFill>
                  <a:srgbClr val="3170FE"/>
                </a:solidFill>
              </a:rPr>
              <a:t>Funding is based </a:t>
            </a:r>
            <a:r>
              <a:rPr lang="en" sz="2000">
                <a:solidFill>
                  <a:schemeClr val="dk1"/>
                </a:solidFill>
              </a:rPr>
              <a:t>on attendance (seat time) but not connected to mastery of content (eg. anytime, anywhere learning experiences)</a:t>
            </a:r>
            <a:endParaRPr sz="2000">
              <a:solidFill>
                <a:schemeClr val="dk1"/>
              </a:solidFill>
            </a:endParaRPr>
          </a:p>
          <a:p>
            <a:pPr marL="457200" lvl="0" indent="0" algn="l" rtl="0">
              <a:lnSpc>
                <a:spcPct val="95000"/>
              </a:lnSpc>
              <a:spcBef>
                <a:spcPts val="0"/>
              </a:spcBef>
              <a:spcAft>
                <a:spcPts val="0"/>
              </a:spcAft>
              <a:buNone/>
            </a:pPr>
            <a:endParaRPr sz="1900">
              <a:solidFill>
                <a:schemeClr val="dk1"/>
              </a:solidFill>
            </a:endParaRPr>
          </a:p>
          <a:p>
            <a:pPr marL="457200" lvl="0" indent="0" algn="l" rtl="0">
              <a:lnSpc>
                <a:spcPct val="95000"/>
              </a:lnSpc>
              <a:spcBef>
                <a:spcPts val="0"/>
              </a:spcBef>
              <a:spcAft>
                <a:spcPts val="0"/>
              </a:spcAft>
              <a:buNone/>
            </a:pPr>
            <a:endParaRPr>
              <a:solidFill>
                <a:schemeClr val="dk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54"/>
          <p:cNvSpPr txBox="1">
            <a:spLocks noGrp="1"/>
          </p:cNvSpPr>
          <p:nvPr>
            <p:ph type="title"/>
          </p:nvPr>
        </p:nvSpPr>
        <p:spPr>
          <a:xfrm>
            <a:off x="311700" y="445025"/>
            <a:ext cx="8520600" cy="707400"/>
          </a:xfrm>
          <a:prstGeom prst="rect">
            <a:avLst/>
          </a:prstGeom>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300" b="1"/>
              <a:t>A Picture of Innovation and Choice in the KY Public School Setting</a:t>
            </a:r>
            <a:endParaRPr sz="2300" b="1"/>
          </a:p>
        </p:txBody>
      </p:sp>
      <p:sp>
        <p:nvSpPr>
          <p:cNvPr id="502" name="Google Shape;502;p54"/>
          <p:cNvSpPr txBox="1">
            <a:spLocks noGrp="1"/>
          </p:cNvSpPr>
          <p:nvPr>
            <p:ph type="body" idx="1"/>
          </p:nvPr>
        </p:nvSpPr>
        <p:spPr>
          <a:xfrm>
            <a:off x="311700" y="1152475"/>
            <a:ext cx="8520600" cy="3073500"/>
          </a:xfrm>
          <a:prstGeom prst="rect">
            <a:avLst/>
          </a:prstGeom>
        </p:spPr>
        <p:txBody>
          <a:bodyPr spcFirstLastPara="1" wrap="square" lIns="91425" tIns="91425" rIns="91425" bIns="91425" anchor="ctr" anchorCtr="0">
            <a:noAutofit/>
          </a:bodyPr>
          <a:lstStyle/>
          <a:p>
            <a:pPr marL="457200" lvl="0" indent="-355600" algn="l" rtl="0">
              <a:spcBef>
                <a:spcPts val="0"/>
              </a:spcBef>
              <a:spcAft>
                <a:spcPts val="0"/>
              </a:spcAft>
              <a:buSzPts val="2000"/>
              <a:buChar char="●"/>
            </a:pPr>
            <a:r>
              <a:rPr lang="en" sz="2000">
                <a:solidFill>
                  <a:srgbClr val="3170FE"/>
                </a:solidFill>
              </a:rPr>
              <a:t>Therapeutic setting</a:t>
            </a:r>
            <a:r>
              <a:rPr lang="en" sz="2000"/>
              <a:t> where students can receive </a:t>
            </a:r>
            <a:r>
              <a:rPr lang="en" sz="2000">
                <a:solidFill>
                  <a:srgbClr val="3170FE"/>
                </a:solidFill>
              </a:rPr>
              <a:t>intensive day treatment</a:t>
            </a:r>
            <a:r>
              <a:rPr lang="en" sz="2000"/>
              <a:t> in partnership with counselors and clinicians</a:t>
            </a:r>
            <a:endParaRPr sz="2000"/>
          </a:p>
          <a:p>
            <a:pPr marL="457200" lvl="0" indent="-355600" algn="l" rtl="0">
              <a:spcBef>
                <a:spcPts val="0"/>
              </a:spcBef>
              <a:spcAft>
                <a:spcPts val="0"/>
              </a:spcAft>
              <a:buSzPts val="2000"/>
              <a:buChar char="●"/>
            </a:pPr>
            <a:r>
              <a:rPr lang="en" sz="2000">
                <a:solidFill>
                  <a:srgbClr val="3170FE"/>
                </a:solidFill>
              </a:rPr>
              <a:t>Wrap around services</a:t>
            </a:r>
            <a:r>
              <a:rPr lang="en" sz="2000"/>
              <a:t> for both students and families</a:t>
            </a:r>
            <a:endParaRPr sz="2000"/>
          </a:p>
          <a:p>
            <a:pPr marL="457200" lvl="0" indent="-355600" algn="l" rtl="0">
              <a:spcBef>
                <a:spcPts val="0"/>
              </a:spcBef>
              <a:spcAft>
                <a:spcPts val="0"/>
              </a:spcAft>
              <a:buSzPts val="2000"/>
              <a:buChar char="●"/>
            </a:pPr>
            <a:r>
              <a:rPr lang="en" sz="2000"/>
              <a:t>Setting based on individualized relationships and </a:t>
            </a:r>
            <a:r>
              <a:rPr lang="en" sz="2000">
                <a:solidFill>
                  <a:srgbClr val="3170FE"/>
                </a:solidFill>
              </a:rPr>
              <a:t>personalized educational plan</a:t>
            </a:r>
            <a:endParaRPr sz="2000">
              <a:solidFill>
                <a:srgbClr val="3170FE"/>
              </a:solidFill>
            </a:endParaRPr>
          </a:p>
          <a:p>
            <a:pPr marL="457200" lvl="0" indent="-355600" algn="l" rtl="0">
              <a:spcBef>
                <a:spcPts val="0"/>
              </a:spcBef>
              <a:spcAft>
                <a:spcPts val="0"/>
              </a:spcAft>
              <a:buSzPts val="2000"/>
              <a:buChar char="●"/>
            </a:pPr>
            <a:r>
              <a:rPr lang="en" sz="2000"/>
              <a:t>Creative programing structure allowing focus on </a:t>
            </a:r>
            <a:r>
              <a:rPr lang="en" sz="2000">
                <a:solidFill>
                  <a:srgbClr val="3170FE"/>
                </a:solidFill>
              </a:rPr>
              <a:t>counseling, mental health supports, emotional regulation, skill development</a:t>
            </a:r>
            <a:r>
              <a:rPr lang="en" sz="2000"/>
              <a:t>, and preparing students to be </a:t>
            </a:r>
            <a:r>
              <a:rPr lang="en" sz="2000">
                <a:solidFill>
                  <a:srgbClr val="3170FE"/>
                </a:solidFill>
              </a:rPr>
              <a:t>successful in the workforce</a:t>
            </a:r>
            <a:endParaRPr sz="2000">
              <a:solidFill>
                <a:srgbClr val="3170FE"/>
              </a:solidFill>
            </a:endParaRPr>
          </a:p>
          <a:p>
            <a:pPr marL="457200" lvl="0" indent="-355600" algn="l" rtl="0">
              <a:spcBef>
                <a:spcPts val="0"/>
              </a:spcBef>
              <a:spcAft>
                <a:spcPts val="0"/>
              </a:spcAft>
              <a:buSzPts val="2000"/>
              <a:buChar char="●"/>
            </a:pPr>
            <a:r>
              <a:rPr lang="en" sz="2000"/>
              <a:t>Ingrained </a:t>
            </a:r>
            <a:r>
              <a:rPr lang="en" sz="2000">
                <a:solidFill>
                  <a:srgbClr val="3170FE"/>
                </a:solidFill>
              </a:rPr>
              <a:t>clinical and academic </a:t>
            </a:r>
            <a:r>
              <a:rPr lang="en" sz="2000"/>
              <a:t>partnerships</a:t>
            </a:r>
            <a:endParaRPr sz="2000"/>
          </a:p>
          <a:p>
            <a:pPr marL="457200" lvl="0" indent="0" algn="l" rtl="0">
              <a:spcBef>
                <a:spcPts val="0"/>
              </a:spcBef>
              <a:spcAft>
                <a:spcPts val="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55"/>
          <p:cNvSpPr txBox="1">
            <a:spLocks noGrp="1"/>
          </p:cNvSpPr>
          <p:nvPr>
            <p:ph type="title"/>
          </p:nvPr>
        </p:nvSpPr>
        <p:spPr>
          <a:xfrm>
            <a:off x="311700" y="445025"/>
            <a:ext cx="8520600" cy="572700"/>
          </a:xfrm>
          <a:prstGeom prst="rect">
            <a:avLst/>
          </a:prstGeom>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t>Next Steps</a:t>
            </a:r>
            <a:endParaRPr sz="2400" b="1"/>
          </a:p>
        </p:txBody>
      </p:sp>
      <p:sp>
        <p:nvSpPr>
          <p:cNvPr id="508" name="Google Shape;508;p55"/>
          <p:cNvSpPr txBox="1">
            <a:spLocks noGrp="1"/>
          </p:cNvSpPr>
          <p:nvPr>
            <p:ph type="body" idx="1"/>
          </p:nvPr>
        </p:nvSpPr>
        <p:spPr>
          <a:xfrm>
            <a:off x="311700" y="1152475"/>
            <a:ext cx="8520600" cy="3924900"/>
          </a:xfrm>
          <a:prstGeom prst="rect">
            <a:avLst/>
          </a:prstGeom>
        </p:spPr>
        <p:txBody>
          <a:bodyPr spcFirstLastPara="1" wrap="square" lIns="91425" tIns="91425" rIns="91425" bIns="91425" anchor="ctr" anchorCtr="0">
            <a:spAutoFit/>
          </a:bodyPr>
          <a:lstStyle/>
          <a:p>
            <a:pPr marL="0" lvl="0" indent="0" algn="l" rtl="0">
              <a:spcBef>
                <a:spcPts val="0"/>
              </a:spcBef>
              <a:spcAft>
                <a:spcPts val="0"/>
              </a:spcAft>
              <a:buNone/>
            </a:pPr>
            <a:r>
              <a:rPr lang="en" sz="1700"/>
              <a:t>Task Forces to Study Innovation Opportunities in the Kentucky Public Education Model:</a:t>
            </a:r>
            <a:endParaRPr sz="1700"/>
          </a:p>
          <a:p>
            <a:pPr marL="0" lvl="0" indent="0" algn="l" rtl="0">
              <a:spcBef>
                <a:spcPts val="0"/>
              </a:spcBef>
              <a:spcAft>
                <a:spcPts val="0"/>
              </a:spcAft>
              <a:buNone/>
            </a:pPr>
            <a:endParaRPr sz="1700"/>
          </a:p>
          <a:p>
            <a:pPr marL="457200" lvl="0" indent="-336550" algn="l" rtl="0">
              <a:spcBef>
                <a:spcPts val="0"/>
              </a:spcBef>
              <a:spcAft>
                <a:spcPts val="0"/>
              </a:spcAft>
              <a:buSzPts val="1700"/>
              <a:buChar char="●"/>
            </a:pPr>
            <a:r>
              <a:rPr lang="en" sz="1700"/>
              <a:t>Community Based Accountability Models</a:t>
            </a:r>
            <a:endParaRPr sz="1700"/>
          </a:p>
          <a:p>
            <a:pPr marL="457200" lvl="0" indent="-336550" algn="l" rtl="0">
              <a:spcBef>
                <a:spcPts val="0"/>
              </a:spcBef>
              <a:spcAft>
                <a:spcPts val="0"/>
              </a:spcAft>
              <a:buSzPts val="1700"/>
              <a:buChar char="●"/>
            </a:pPr>
            <a:r>
              <a:rPr lang="en" sz="1700"/>
              <a:t>Competency Based/Performance Based Models</a:t>
            </a:r>
            <a:endParaRPr sz="1700"/>
          </a:p>
          <a:p>
            <a:pPr marL="457200" lvl="0" indent="-336550" algn="l" rtl="0">
              <a:spcBef>
                <a:spcPts val="0"/>
              </a:spcBef>
              <a:spcAft>
                <a:spcPts val="0"/>
              </a:spcAft>
              <a:buClr>
                <a:schemeClr val="dk1"/>
              </a:buClr>
              <a:buSzPts val="1700"/>
              <a:buChar char="●"/>
            </a:pPr>
            <a:r>
              <a:rPr lang="en" sz="1700">
                <a:solidFill>
                  <a:schemeClr val="dk1"/>
                </a:solidFill>
              </a:rPr>
              <a:t>Alternative Education Models</a:t>
            </a:r>
            <a:endParaRPr sz="1700">
              <a:solidFill>
                <a:schemeClr val="dk1"/>
              </a:solidFill>
            </a:endParaRPr>
          </a:p>
          <a:p>
            <a:pPr marL="0" lvl="0" indent="0" algn="l" rtl="0">
              <a:spcBef>
                <a:spcPts val="0"/>
              </a:spcBef>
              <a:spcAft>
                <a:spcPts val="0"/>
              </a:spcAft>
              <a:buNone/>
            </a:pPr>
            <a:endParaRPr sz="1700"/>
          </a:p>
          <a:p>
            <a:pPr marL="0" lvl="0" indent="0" algn="l" rtl="0">
              <a:spcBef>
                <a:spcPts val="0"/>
              </a:spcBef>
              <a:spcAft>
                <a:spcPts val="0"/>
              </a:spcAft>
              <a:buNone/>
            </a:pPr>
            <a:endParaRPr sz="1700"/>
          </a:p>
          <a:p>
            <a:pPr marL="0" lvl="0" indent="0" algn="l" rtl="0">
              <a:spcBef>
                <a:spcPts val="0"/>
              </a:spcBef>
              <a:spcAft>
                <a:spcPts val="0"/>
              </a:spcAft>
              <a:buNone/>
            </a:pPr>
            <a:endParaRPr sz="1700"/>
          </a:p>
          <a:p>
            <a:pPr marL="0" lvl="0" indent="0" algn="l" rtl="0">
              <a:spcBef>
                <a:spcPts val="0"/>
              </a:spcBef>
              <a:spcAft>
                <a:spcPts val="0"/>
              </a:spcAft>
              <a:buNone/>
            </a:pPr>
            <a:r>
              <a:rPr lang="en" sz="1700">
                <a:solidFill>
                  <a:srgbClr val="002B8B"/>
                </a:solidFill>
              </a:rPr>
              <a:t>“The only limits are, as always, those of vision.” </a:t>
            </a:r>
            <a:endParaRPr sz="1700">
              <a:solidFill>
                <a:srgbClr val="002B8B"/>
              </a:solidFill>
            </a:endParaRPr>
          </a:p>
          <a:p>
            <a:pPr marL="0" lvl="0" indent="0" algn="l" rtl="0">
              <a:spcBef>
                <a:spcPts val="0"/>
              </a:spcBef>
              <a:spcAft>
                <a:spcPts val="0"/>
              </a:spcAft>
              <a:buNone/>
            </a:pPr>
            <a:r>
              <a:rPr lang="en" sz="1700">
                <a:solidFill>
                  <a:srgbClr val="002B8B"/>
                </a:solidFill>
              </a:rPr>
              <a:t>James Broughton</a:t>
            </a:r>
            <a:endParaRPr sz="1700">
              <a:solidFill>
                <a:srgbClr val="002B8B"/>
              </a:solidFill>
            </a:endParaRPr>
          </a:p>
          <a:p>
            <a:pPr marL="0" lvl="0" indent="0" algn="l" rtl="0">
              <a:spcBef>
                <a:spcPts val="0"/>
              </a:spcBef>
              <a:spcAft>
                <a:spcPts val="0"/>
              </a:spcAft>
              <a:buNone/>
            </a:pPr>
            <a:endParaRPr sz="1700">
              <a:solidFill>
                <a:srgbClr val="FFFF00"/>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509" name="Google Shape;509;p55"/>
          <p:cNvPicPr preferRelativeResize="0"/>
          <p:nvPr/>
        </p:nvPicPr>
        <p:blipFill>
          <a:blip r:embed="rId3">
            <a:alphaModFix/>
          </a:blip>
          <a:stretch>
            <a:fillRect/>
          </a:stretch>
        </p:blipFill>
        <p:spPr>
          <a:xfrm>
            <a:off x="5489400" y="1714475"/>
            <a:ext cx="3133251" cy="2349949"/>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9"/>
          <p:cNvSpPr txBox="1">
            <a:spLocks noGrp="1"/>
          </p:cNvSpPr>
          <p:nvPr>
            <p:ph type="title"/>
          </p:nvPr>
        </p:nvSpPr>
        <p:spPr>
          <a:xfrm>
            <a:off x="311700" y="3373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3620" b="1">
                <a:solidFill>
                  <a:srgbClr val="0000FF"/>
                </a:solidFill>
              </a:rPr>
              <a:t>We can make innovations in KY education the norm, not a rarity!</a:t>
            </a:r>
            <a:endParaRPr sz="3620" b="1">
              <a:solidFill>
                <a:srgbClr val="0000FF"/>
              </a:solidFill>
            </a:endParaRPr>
          </a:p>
        </p:txBody>
      </p:sp>
      <p:sp>
        <p:nvSpPr>
          <p:cNvPr id="183" name="Google Shape;183;p19"/>
          <p:cNvSpPr txBox="1">
            <a:spLocks noGrp="1"/>
          </p:cNvSpPr>
          <p:nvPr>
            <p:ph type="body" idx="1"/>
          </p:nvPr>
        </p:nvSpPr>
        <p:spPr>
          <a:xfrm>
            <a:off x="0" y="1277050"/>
            <a:ext cx="8980200" cy="3058500"/>
          </a:xfrm>
          <a:prstGeom prst="rect">
            <a:avLst/>
          </a:prstGeom>
        </p:spPr>
        <p:txBody>
          <a:bodyPr spcFirstLastPara="1" wrap="square" lIns="91425" tIns="91425" rIns="91425" bIns="91425" anchor="ctr" anchorCtr="0">
            <a:noAutofit/>
          </a:bodyPr>
          <a:lstStyle/>
          <a:p>
            <a:pPr marL="457200" lvl="0" indent="0" algn="l" rtl="0">
              <a:lnSpc>
                <a:spcPct val="105000"/>
              </a:lnSpc>
              <a:spcBef>
                <a:spcPts val="0"/>
              </a:spcBef>
              <a:spcAft>
                <a:spcPts val="0"/>
              </a:spcAft>
              <a:buNone/>
            </a:pPr>
            <a:r>
              <a:rPr lang="en" sz="2800">
                <a:solidFill>
                  <a:schemeClr val="dk1"/>
                </a:solidFill>
              </a:rPr>
              <a:t>We need to </a:t>
            </a:r>
            <a:r>
              <a:rPr lang="en" sz="2800" b="1">
                <a:solidFill>
                  <a:srgbClr val="0000FF"/>
                </a:solidFill>
              </a:rPr>
              <a:t>create a policy environment</a:t>
            </a:r>
            <a:r>
              <a:rPr lang="en" sz="2800" b="1">
                <a:solidFill>
                  <a:schemeClr val="dk1"/>
                </a:solidFill>
              </a:rPr>
              <a:t> that </a:t>
            </a:r>
            <a:r>
              <a:rPr lang="en" sz="2800" b="1">
                <a:solidFill>
                  <a:srgbClr val="0000FF"/>
                </a:solidFill>
              </a:rPr>
              <a:t>inspires innovation</a:t>
            </a:r>
            <a:r>
              <a:rPr lang="en" sz="2800">
                <a:solidFill>
                  <a:schemeClr val="dk1"/>
                </a:solidFill>
              </a:rPr>
              <a:t> and unleashes schools to design and implement personalized educational programs so that students can develop their knowledge, skills and competencies for success in life as a citizen and contributor to their family, community, and the workforce.</a:t>
            </a:r>
            <a:endParaRPr sz="28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0"/>
          <p:cNvSpPr txBox="1">
            <a:spLocks noGrp="1"/>
          </p:cNvSpPr>
          <p:nvPr>
            <p:ph type="ctrTitle"/>
          </p:nvPr>
        </p:nvSpPr>
        <p:spPr>
          <a:xfrm>
            <a:off x="396658" y="-279600"/>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Innovation in Accountability</a:t>
            </a:r>
            <a:endParaRPr/>
          </a:p>
        </p:txBody>
      </p:sp>
      <p:sp>
        <p:nvSpPr>
          <p:cNvPr id="189" name="Google Shape;189;p20"/>
          <p:cNvSpPr txBox="1">
            <a:spLocks noGrp="1"/>
          </p:cNvSpPr>
          <p:nvPr>
            <p:ph type="subTitle" idx="1"/>
          </p:nvPr>
        </p:nvSpPr>
        <p:spPr>
          <a:xfrm>
            <a:off x="396650" y="2220950"/>
            <a:ext cx="8520600" cy="79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 Statewide Focus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1"/>
          <p:cNvSpPr txBox="1">
            <a:spLocks noGrp="1"/>
          </p:cNvSpPr>
          <p:nvPr>
            <p:ph type="subTitle" idx="1"/>
          </p:nvPr>
        </p:nvSpPr>
        <p:spPr>
          <a:xfrm>
            <a:off x="197150" y="1102375"/>
            <a:ext cx="8809800" cy="79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i="1"/>
              <a:t>Accountability</a:t>
            </a:r>
            <a:r>
              <a:rPr lang="en"/>
              <a:t> in Kentucky Public Education holds </a:t>
            </a:r>
            <a:r>
              <a:rPr lang="en" b="1" i="1"/>
              <a:t>great significance,</a:t>
            </a:r>
            <a:r>
              <a:rPr lang="en"/>
              <a:t> yet we find ourselves facing a </a:t>
            </a:r>
            <a:r>
              <a:rPr lang="en" b="1" i="1"/>
              <a:t>unique </a:t>
            </a:r>
            <a:r>
              <a:rPr lang="en"/>
              <a:t>opportunity for </a:t>
            </a:r>
            <a:r>
              <a:rPr lang="en" b="1" i="1"/>
              <a:t>Transformation</a:t>
            </a:r>
            <a:r>
              <a:rPr lang="en"/>
              <a:t>.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pSp>
        <p:nvGrpSpPr>
          <p:cNvPr id="199" name="Google Shape;199;p22"/>
          <p:cNvGrpSpPr/>
          <p:nvPr/>
        </p:nvGrpSpPr>
        <p:grpSpPr>
          <a:xfrm>
            <a:off x="1137913" y="765975"/>
            <a:ext cx="6689525" cy="3310737"/>
            <a:chOff x="1227238" y="721325"/>
            <a:chExt cx="6689525" cy="3310737"/>
          </a:xfrm>
        </p:grpSpPr>
        <p:pic>
          <p:nvPicPr>
            <p:cNvPr id="200" name="Google Shape;200;p22"/>
            <p:cNvPicPr preferRelativeResize="0"/>
            <p:nvPr/>
          </p:nvPicPr>
          <p:blipFill rotWithShape="1">
            <a:blip r:embed="rId3">
              <a:alphaModFix/>
            </a:blip>
            <a:srcRect t="22872" b="20652"/>
            <a:stretch/>
          </p:blipFill>
          <p:spPr>
            <a:xfrm>
              <a:off x="2134850" y="1656337"/>
              <a:ext cx="4999300" cy="2375725"/>
            </a:xfrm>
            <a:prstGeom prst="rect">
              <a:avLst/>
            </a:prstGeom>
            <a:noFill/>
            <a:ln>
              <a:noFill/>
            </a:ln>
            <a:effectLst>
              <a:outerShdw blurRad="57150" dist="19050" dir="5400000" algn="bl" rotWithShape="0">
                <a:srgbClr val="000000">
                  <a:alpha val="50000"/>
                </a:srgbClr>
              </a:outerShdw>
            </a:effectLst>
          </p:spPr>
        </p:pic>
        <p:pic>
          <p:nvPicPr>
            <p:cNvPr id="201" name="Google Shape;201;p22"/>
            <p:cNvPicPr preferRelativeResize="0"/>
            <p:nvPr/>
          </p:nvPicPr>
          <p:blipFill>
            <a:blip r:embed="rId4">
              <a:alphaModFix/>
            </a:blip>
            <a:stretch>
              <a:fillRect/>
            </a:stretch>
          </p:blipFill>
          <p:spPr>
            <a:xfrm>
              <a:off x="1227238" y="721325"/>
              <a:ext cx="859525" cy="859525"/>
            </a:xfrm>
            <a:prstGeom prst="rect">
              <a:avLst/>
            </a:prstGeom>
            <a:noFill/>
            <a:ln>
              <a:noFill/>
            </a:ln>
            <a:effectLst>
              <a:outerShdw blurRad="57150" dist="19050" dir="5400000" algn="bl" rotWithShape="0">
                <a:srgbClr val="000000">
                  <a:alpha val="50000"/>
                </a:srgbClr>
              </a:outerShdw>
            </a:effectLst>
          </p:spPr>
        </p:pic>
        <p:pic>
          <p:nvPicPr>
            <p:cNvPr id="202" name="Google Shape;202;p22"/>
            <p:cNvPicPr preferRelativeResize="0"/>
            <p:nvPr/>
          </p:nvPicPr>
          <p:blipFill>
            <a:blip r:embed="rId4">
              <a:alphaModFix/>
            </a:blip>
            <a:stretch>
              <a:fillRect/>
            </a:stretch>
          </p:blipFill>
          <p:spPr>
            <a:xfrm>
              <a:off x="2393238" y="721325"/>
              <a:ext cx="859525" cy="859525"/>
            </a:xfrm>
            <a:prstGeom prst="rect">
              <a:avLst/>
            </a:prstGeom>
            <a:noFill/>
            <a:ln>
              <a:noFill/>
            </a:ln>
            <a:effectLst>
              <a:outerShdw blurRad="57150" dist="19050" dir="5400000" algn="bl" rotWithShape="0">
                <a:srgbClr val="000000">
                  <a:alpha val="50000"/>
                </a:srgbClr>
              </a:outerShdw>
            </a:effectLst>
          </p:spPr>
        </p:pic>
        <p:pic>
          <p:nvPicPr>
            <p:cNvPr id="203" name="Google Shape;203;p22"/>
            <p:cNvPicPr preferRelativeResize="0"/>
            <p:nvPr/>
          </p:nvPicPr>
          <p:blipFill>
            <a:blip r:embed="rId4">
              <a:alphaModFix/>
            </a:blip>
            <a:stretch>
              <a:fillRect/>
            </a:stretch>
          </p:blipFill>
          <p:spPr>
            <a:xfrm>
              <a:off x="3559238" y="721325"/>
              <a:ext cx="859525" cy="859525"/>
            </a:xfrm>
            <a:prstGeom prst="rect">
              <a:avLst/>
            </a:prstGeom>
            <a:noFill/>
            <a:ln>
              <a:noFill/>
            </a:ln>
            <a:effectLst>
              <a:outerShdw blurRad="57150" dist="19050" dir="5400000" algn="bl" rotWithShape="0">
                <a:srgbClr val="000000">
                  <a:alpha val="50000"/>
                </a:srgbClr>
              </a:outerShdw>
            </a:effectLst>
          </p:spPr>
        </p:pic>
        <p:pic>
          <p:nvPicPr>
            <p:cNvPr id="204" name="Google Shape;204;p22"/>
            <p:cNvPicPr preferRelativeResize="0"/>
            <p:nvPr/>
          </p:nvPicPr>
          <p:blipFill>
            <a:blip r:embed="rId4">
              <a:alphaModFix/>
            </a:blip>
            <a:stretch>
              <a:fillRect/>
            </a:stretch>
          </p:blipFill>
          <p:spPr>
            <a:xfrm>
              <a:off x="4725238" y="721325"/>
              <a:ext cx="859525" cy="859525"/>
            </a:xfrm>
            <a:prstGeom prst="rect">
              <a:avLst/>
            </a:prstGeom>
            <a:noFill/>
            <a:ln>
              <a:noFill/>
            </a:ln>
            <a:effectLst>
              <a:outerShdw blurRad="57150" dist="19050" dir="5400000" algn="bl" rotWithShape="0">
                <a:srgbClr val="000000">
                  <a:alpha val="50000"/>
                </a:srgbClr>
              </a:outerShdw>
            </a:effectLst>
          </p:spPr>
        </p:pic>
        <p:pic>
          <p:nvPicPr>
            <p:cNvPr id="205" name="Google Shape;205;p22"/>
            <p:cNvPicPr preferRelativeResize="0"/>
            <p:nvPr/>
          </p:nvPicPr>
          <p:blipFill>
            <a:blip r:embed="rId4">
              <a:alphaModFix/>
            </a:blip>
            <a:stretch>
              <a:fillRect/>
            </a:stretch>
          </p:blipFill>
          <p:spPr>
            <a:xfrm>
              <a:off x="5891238" y="721325"/>
              <a:ext cx="859525" cy="859525"/>
            </a:xfrm>
            <a:prstGeom prst="rect">
              <a:avLst/>
            </a:prstGeom>
            <a:noFill/>
            <a:ln>
              <a:noFill/>
            </a:ln>
            <a:effectLst>
              <a:outerShdw blurRad="57150" dist="19050" dir="5400000" algn="bl" rotWithShape="0">
                <a:srgbClr val="000000">
                  <a:alpha val="50000"/>
                </a:srgbClr>
              </a:outerShdw>
            </a:effectLst>
          </p:spPr>
        </p:pic>
        <p:pic>
          <p:nvPicPr>
            <p:cNvPr id="206" name="Google Shape;206;p22"/>
            <p:cNvPicPr preferRelativeResize="0"/>
            <p:nvPr/>
          </p:nvPicPr>
          <p:blipFill>
            <a:blip r:embed="rId4">
              <a:alphaModFix/>
            </a:blip>
            <a:stretch>
              <a:fillRect/>
            </a:stretch>
          </p:blipFill>
          <p:spPr>
            <a:xfrm>
              <a:off x="7057238" y="721325"/>
              <a:ext cx="859525" cy="859525"/>
            </a:xfrm>
            <a:prstGeom prst="rect">
              <a:avLst/>
            </a:prstGeom>
            <a:noFill/>
            <a:ln>
              <a:noFill/>
            </a:ln>
            <a:effectLst>
              <a:outerShdw blurRad="57150" dist="19050" dir="5400000" algn="bl" rotWithShape="0">
                <a:srgbClr val="000000">
                  <a:alpha val="50000"/>
                </a:srgbClr>
              </a:outerShdw>
            </a:effectLst>
          </p:spPr>
        </p:pic>
      </p:grpSp>
      <p:sp>
        <p:nvSpPr>
          <p:cNvPr id="207" name="Google Shape;207;p22"/>
          <p:cNvSpPr txBox="1">
            <a:spLocks noGrp="1"/>
          </p:cNvSpPr>
          <p:nvPr>
            <p:ph type="subTitle" idx="1"/>
          </p:nvPr>
        </p:nvSpPr>
        <p:spPr>
          <a:xfrm>
            <a:off x="127500" y="94700"/>
            <a:ext cx="8889000" cy="79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The Stars are Aligning over Kentucky</a:t>
            </a:r>
            <a:endParaRPr b="1"/>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3"/>
          <p:cNvSpPr txBox="1">
            <a:spLocks noGrp="1"/>
          </p:cNvSpPr>
          <p:nvPr>
            <p:ph type="title"/>
          </p:nvPr>
        </p:nvSpPr>
        <p:spPr>
          <a:xfrm>
            <a:off x="311700" y="1039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b="1"/>
              <a:t>What Are States Trying?</a:t>
            </a:r>
            <a:endParaRPr sz="3600" b="1"/>
          </a:p>
        </p:txBody>
      </p:sp>
      <p:sp>
        <p:nvSpPr>
          <p:cNvPr id="213" name="Google Shape;213;p23"/>
          <p:cNvSpPr txBox="1">
            <a:spLocks noGrp="1"/>
          </p:cNvSpPr>
          <p:nvPr>
            <p:ph type="body" idx="1"/>
          </p:nvPr>
        </p:nvSpPr>
        <p:spPr>
          <a:xfrm>
            <a:off x="311700" y="757400"/>
            <a:ext cx="8520600" cy="3416400"/>
          </a:xfrm>
          <a:prstGeom prst="rect">
            <a:avLst/>
          </a:prstGeom>
        </p:spPr>
        <p:txBody>
          <a:bodyPr spcFirstLastPara="1" wrap="square" lIns="91425" tIns="91425" rIns="91425" bIns="91425" anchor="ctr" anchorCtr="0">
            <a:noAutofit/>
          </a:bodyPr>
          <a:lstStyle/>
          <a:p>
            <a:pPr marL="457200" lvl="0" indent="-412750" algn="l" rtl="0">
              <a:spcBef>
                <a:spcPts val="0"/>
              </a:spcBef>
              <a:spcAft>
                <a:spcPts val="0"/>
              </a:spcAft>
              <a:buSzPts val="2900"/>
              <a:buChar char="●"/>
            </a:pPr>
            <a:r>
              <a:rPr lang="en" sz="2900"/>
              <a:t>Curriculum and instructionally-embedded tests</a:t>
            </a:r>
            <a:endParaRPr sz="2900"/>
          </a:p>
          <a:p>
            <a:pPr marL="457200" lvl="0" indent="-412750" algn="l" rtl="0">
              <a:spcBef>
                <a:spcPts val="0"/>
              </a:spcBef>
              <a:spcAft>
                <a:spcPts val="0"/>
              </a:spcAft>
              <a:buSzPts val="2900"/>
              <a:buChar char="●"/>
            </a:pPr>
            <a:r>
              <a:rPr lang="en" sz="2900"/>
              <a:t>Performance tasks and assessments</a:t>
            </a:r>
            <a:endParaRPr sz="2900"/>
          </a:p>
          <a:p>
            <a:pPr marL="457200" lvl="0" indent="-412750" algn="l" rtl="0">
              <a:spcBef>
                <a:spcPts val="0"/>
              </a:spcBef>
              <a:spcAft>
                <a:spcPts val="0"/>
              </a:spcAft>
              <a:buSzPts val="2900"/>
              <a:buChar char="●"/>
            </a:pPr>
            <a:r>
              <a:rPr lang="en" sz="2900"/>
              <a:t>Replacing traditional graduation requirements with deeper forms of assessment (e.g., capstones, portfolio/learning defenses, etc.)</a:t>
            </a:r>
            <a:endParaRPr sz="2900"/>
          </a:p>
          <a:p>
            <a:pPr marL="457200" lvl="0" indent="-412750" algn="l" rtl="0">
              <a:spcBef>
                <a:spcPts val="0"/>
              </a:spcBef>
              <a:spcAft>
                <a:spcPts val="0"/>
              </a:spcAft>
              <a:buSzPts val="2900"/>
              <a:buChar char="●"/>
            </a:pPr>
            <a:r>
              <a:rPr lang="en" sz="2900"/>
              <a:t>Creating task and item banks for use in the classroom</a:t>
            </a:r>
            <a:endParaRPr sz="2900"/>
          </a:p>
          <a:p>
            <a:pPr marL="457200" lvl="0" indent="-412750" algn="l" rtl="0">
              <a:spcBef>
                <a:spcPts val="0"/>
              </a:spcBef>
              <a:spcAft>
                <a:spcPts val="0"/>
              </a:spcAft>
              <a:buSzPts val="2900"/>
              <a:buChar char="●"/>
            </a:pPr>
            <a:r>
              <a:rPr lang="en" sz="2900"/>
              <a:t>Building capacity for new assessment system design</a:t>
            </a:r>
            <a:endParaRPr sz="2900"/>
          </a:p>
        </p:txBody>
      </p:sp>
    </p:spTree>
  </p:cSld>
  <p:clrMapOvr>
    <a:masterClrMapping/>
  </p:clrMapOvr>
</p:sld>
</file>

<file path=ppt/theme/theme1.xml><?xml version="1.0" encoding="utf-8"?>
<a:theme xmlns:a="http://schemas.openxmlformats.org/drawingml/2006/main" name="KASS Template ">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2078</Words>
  <Application>Microsoft Office PowerPoint</Application>
  <PresentationFormat>On-screen Show (16:9)</PresentationFormat>
  <Paragraphs>279</Paragraphs>
  <Slides>41</Slides>
  <Notes>41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41</vt:i4>
      </vt:variant>
    </vt:vector>
  </HeadingPairs>
  <TitlesOfParts>
    <vt:vector size="53" baseType="lpstr">
      <vt:lpstr>Georgia</vt:lpstr>
      <vt:lpstr>Merriweather</vt:lpstr>
      <vt:lpstr>Libre Franklin</vt:lpstr>
      <vt:lpstr>Calibri</vt:lpstr>
      <vt:lpstr>Roboto</vt:lpstr>
      <vt:lpstr>Alfa Slab One</vt:lpstr>
      <vt:lpstr>Arial</vt:lpstr>
      <vt:lpstr>Times New Roman</vt:lpstr>
      <vt:lpstr>Constantia</vt:lpstr>
      <vt:lpstr>Vast Shadow</vt:lpstr>
      <vt:lpstr>Lobster</vt:lpstr>
      <vt:lpstr>KASS Template </vt:lpstr>
      <vt:lpstr>Innovations in Kentucky Education</vt:lpstr>
      <vt:lpstr>PowerPoint Presentation</vt:lpstr>
      <vt:lpstr>The System is a function of the Policy Environment within which it exists.</vt:lpstr>
      <vt:lpstr>Common Policy Barriers as Identified by Kentucky Districts</vt:lpstr>
      <vt:lpstr>We can make innovations in KY education the norm, not a rarity!</vt:lpstr>
      <vt:lpstr>Innovation in Accountability</vt:lpstr>
      <vt:lpstr>PowerPoint Presentation</vt:lpstr>
      <vt:lpstr>PowerPoint Presentation</vt:lpstr>
      <vt:lpstr>What Are States Trying?</vt:lpstr>
      <vt:lpstr>PowerPoint Presentation</vt:lpstr>
      <vt:lpstr>States Working on Next Generation Assessments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What our Local Community wants:</vt:lpstr>
      <vt:lpstr>PowerPoint Presentation</vt:lpstr>
      <vt:lpstr>Success-Opportunity-Accomplishment-Relationships </vt:lpstr>
      <vt:lpstr>PowerPoint Presentation</vt:lpstr>
      <vt:lpstr>PowerPoint Presentation</vt:lpstr>
      <vt:lpstr>Success-Opportunity-Accomplishment-Relationships </vt:lpstr>
      <vt:lpstr>Local </vt:lpstr>
      <vt:lpstr>Dual Credit Academy</vt:lpstr>
      <vt:lpstr>Dual Credit Academy</vt:lpstr>
      <vt:lpstr>Launching Rocket Learners to Rocket Leaders: Community Based Accountability  Rock Accountable  </vt:lpstr>
      <vt:lpstr>What does Community Based Accountability Mean for Rockcastle County Schools?</vt:lpstr>
      <vt:lpstr>7 Pillars of Rockcastle County Schools as Developed in Partnership With Local Community Stakeholders</vt:lpstr>
      <vt:lpstr>Using the Community Based Accountability Model to Create Innovation and Opportunity Within KY Public Schools</vt:lpstr>
      <vt:lpstr>PowerPoint Presentation</vt:lpstr>
      <vt:lpstr>We Must Make Schools More Responsive to Student Needs</vt:lpstr>
      <vt:lpstr>Leading with High Expectations: Visions of Innovations for Kentucky Public Schools</vt:lpstr>
      <vt:lpstr>A Picture of Innovation and Choice in the KY Public School Setting</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Innovations in Kentucky Education</dc:title>
  <dc:creator>Perry, Yvette (LRC)</dc:creator>
  <cp:lastModifiedBy>Perry, Yvette (LRC)</cp:lastModifiedBy>
  <cp:revision>1</cp:revision>
  <dcterms:modified xsi:type="dcterms:W3CDTF">2023-10-30T19:09:43Z</dcterms:modified>
</cp:coreProperties>
</file>