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297" r:id="rId6"/>
    <p:sldId id="257" r:id="rId7"/>
    <p:sldId id="1034" r:id="rId8"/>
    <p:sldId id="1035" r:id="rId9"/>
    <p:sldId id="1036" r:id="rId10"/>
    <p:sldId id="1037" r:id="rId11"/>
    <p:sldId id="1009" r:id="rId12"/>
    <p:sldId id="286" r:id="rId13"/>
    <p:sldId id="287" r:id="rId14"/>
    <p:sldId id="288" r:id="rId15"/>
    <p:sldId id="289" r:id="rId16"/>
    <p:sldId id="290" r:id="rId17"/>
    <p:sldId id="292" r:id="rId18"/>
    <p:sldId id="293" r:id="rId19"/>
    <p:sldId id="294" r:id="rId20"/>
    <p:sldId id="295" r:id="rId21"/>
    <p:sldId id="305" r:id="rId22"/>
    <p:sldId id="1026" r:id="rId23"/>
    <p:sldId id="1020" r:id="rId24"/>
    <p:sldId id="302" r:id="rId25"/>
    <p:sldId id="1031" r:id="rId26"/>
    <p:sldId id="270" r:id="rId27"/>
    <p:sldId id="283" r:id="rId28"/>
    <p:sldId id="284" r:id="rId29"/>
    <p:sldId id="278" r:id="rId30"/>
    <p:sldId id="279" r:id="rId31"/>
    <p:sldId id="282" r:id="rId32"/>
    <p:sldId id="1038" r:id="rId33"/>
    <p:sldId id="1040" r:id="rId34"/>
    <p:sldId id="30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80"/>
    <a:srgbClr val="10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7939D1-BF7F-4511-B917-FB602C084358}" v="82" dt="2023-12-07T03:07:19.0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eblood, Cassie - Office of Legal Services" userId="ccfcad3d-0770-4592-b112-5e895bc71aee" providerId="ADAL" clId="{A77939D1-BF7F-4511-B917-FB602C084358}"/>
    <pc:docChg chg="undo redo custSel addSld delSld modSld sldOrd">
      <pc:chgData name="Trueblood, Cassie - Office of Legal Services" userId="ccfcad3d-0770-4592-b112-5e895bc71aee" providerId="ADAL" clId="{A77939D1-BF7F-4511-B917-FB602C084358}" dt="2023-12-07T03:50:22.590" v="9163" actId="20577"/>
      <pc:docMkLst>
        <pc:docMk/>
      </pc:docMkLst>
      <pc:sldChg chg="modSp mod">
        <pc:chgData name="Trueblood, Cassie - Office of Legal Services" userId="ccfcad3d-0770-4592-b112-5e895bc71aee" providerId="ADAL" clId="{A77939D1-BF7F-4511-B917-FB602C084358}" dt="2023-12-06T16:27:21.929" v="4876" actId="403"/>
        <pc:sldMkLst>
          <pc:docMk/>
          <pc:sldMk cId="301902911" sldId="256"/>
        </pc:sldMkLst>
        <pc:spChg chg="mod">
          <ac:chgData name="Trueblood, Cassie - Office of Legal Services" userId="ccfcad3d-0770-4592-b112-5e895bc71aee" providerId="ADAL" clId="{A77939D1-BF7F-4511-B917-FB602C084358}" dt="2023-12-06T16:27:21.929" v="4876" actId="403"/>
          <ac:spMkLst>
            <pc:docMk/>
            <pc:sldMk cId="301902911" sldId="256"/>
            <ac:spMk id="3" creationId="{15975756-7273-374D-877B-DD347CC3BB25}"/>
          </ac:spMkLst>
        </pc:spChg>
      </pc:sldChg>
      <pc:sldChg chg="del">
        <pc:chgData name="Trueblood, Cassie - Office of Legal Services" userId="ccfcad3d-0770-4592-b112-5e895bc71aee" providerId="ADAL" clId="{A77939D1-BF7F-4511-B917-FB602C084358}" dt="2023-11-30T15:01:03.097" v="72" actId="47"/>
        <pc:sldMkLst>
          <pc:docMk/>
          <pc:sldMk cId="1260623831" sldId="259"/>
        </pc:sldMkLst>
      </pc:sldChg>
      <pc:sldChg chg="add del ord">
        <pc:chgData name="Trueblood, Cassie - Office of Legal Services" userId="ccfcad3d-0770-4592-b112-5e895bc71aee" providerId="ADAL" clId="{A77939D1-BF7F-4511-B917-FB602C084358}" dt="2023-12-06T18:22:34.184" v="7744" actId="47"/>
        <pc:sldMkLst>
          <pc:docMk/>
          <pc:sldMk cId="3966901352" sldId="265"/>
        </pc:sldMkLst>
      </pc:sldChg>
      <pc:sldChg chg="addSp modSp add mod">
        <pc:chgData name="Trueblood, Cassie - Office of Legal Services" userId="ccfcad3d-0770-4592-b112-5e895bc71aee" providerId="ADAL" clId="{A77939D1-BF7F-4511-B917-FB602C084358}" dt="2023-12-06T18:56:35.312" v="8772" actId="20577"/>
        <pc:sldMkLst>
          <pc:docMk/>
          <pc:sldMk cId="4146297039" sldId="270"/>
        </pc:sldMkLst>
        <pc:spChg chg="mod">
          <ac:chgData name="Trueblood, Cassie - Office of Legal Services" userId="ccfcad3d-0770-4592-b112-5e895bc71aee" providerId="ADAL" clId="{A77939D1-BF7F-4511-B917-FB602C084358}" dt="2023-12-06T17:27:43.680" v="6856" actId="404"/>
          <ac:spMkLst>
            <pc:docMk/>
            <pc:sldMk cId="4146297039" sldId="270"/>
            <ac:spMk id="2" creationId="{1F9679C9-EF3D-4220-9EF8-F0CEC96D1148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40:20.333" v="8474" actId="20577"/>
          <ac:spMkLst>
            <pc:docMk/>
            <pc:sldMk cId="4146297039" sldId="270"/>
            <ac:spMk id="3" creationId="{8C99AB6E-1495-4A84-8974-D71ABDC27AB3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8:56:35.312" v="8772" actId="20577"/>
          <ac:spMkLst>
            <pc:docMk/>
            <pc:sldMk cId="4146297039" sldId="270"/>
            <ac:spMk id="4" creationId="{793BEB03-EB8A-52CC-DC79-F735A4658A5F}"/>
          </ac:spMkLst>
        </pc:spChg>
      </pc:sldChg>
      <pc:sldChg chg="modSp add del mod ord">
        <pc:chgData name="Trueblood, Cassie - Office of Legal Services" userId="ccfcad3d-0770-4592-b112-5e895bc71aee" providerId="ADAL" clId="{A77939D1-BF7F-4511-B917-FB602C084358}" dt="2023-12-06T18:28:11.781" v="7770" actId="47"/>
        <pc:sldMkLst>
          <pc:docMk/>
          <pc:sldMk cId="2898000666" sldId="271"/>
        </pc:sldMkLst>
        <pc:spChg chg="mod">
          <ac:chgData name="Trueblood, Cassie - Office of Legal Services" userId="ccfcad3d-0770-4592-b112-5e895bc71aee" providerId="ADAL" clId="{A77939D1-BF7F-4511-B917-FB602C084358}" dt="2023-12-06T17:52:40.229" v="7107" actId="1076"/>
          <ac:spMkLst>
            <pc:docMk/>
            <pc:sldMk cId="2898000666" sldId="271"/>
            <ac:spMk id="2" creationId="{F8E8F3E9-6DDD-43CF-9956-2831C5F9BB51}"/>
          </ac:spMkLst>
        </pc:spChg>
      </pc:sldChg>
      <pc:sldChg chg="modSp add mod">
        <pc:chgData name="Trueblood, Cassie - Office of Legal Services" userId="ccfcad3d-0770-4592-b112-5e895bc71aee" providerId="ADAL" clId="{A77939D1-BF7F-4511-B917-FB602C084358}" dt="2023-12-07T03:08:03.644" v="8823" actId="113"/>
        <pc:sldMkLst>
          <pc:docMk/>
          <pc:sldMk cId="970640604" sldId="278"/>
        </pc:sldMkLst>
        <pc:spChg chg="mod">
          <ac:chgData name="Trueblood, Cassie - Office of Legal Services" userId="ccfcad3d-0770-4592-b112-5e895bc71aee" providerId="ADAL" clId="{A77939D1-BF7F-4511-B917-FB602C084358}" dt="2023-12-06T17:41:11.693" v="6936" actId="120"/>
          <ac:spMkLst>
            <pc:docMk/>
            <pc:sldMk cId="970640604" sldId="278"/>
            <ac:spMk id="2" creationId="{055B4C7F-3468-4241-A66C-08137F3ADBAC}"/>
          </ac:spMkLst>
        </pc:spChg>
        <pc:spChg chg="mod">
          <ac:chgData name="Trueblood, Cassie - Office of Legal Services" userId="ccfcad3d-0770-4592-b112-5e895bc71aee" providerId="ADAL" clId="{A77939D1-BF7F-4511-B917-FB602C084358}" dt="2023-12-07T03:08:03.644" v="8823" actId="113"/>
          <ac:spMkLst>
            <pc:docMk/>
            <pc:sldMk cId="970640604" sldId="278"/>
            <ac:spMk id="3" creationId="{5DF6B0FD-6504-4DC2-9176-A69835EEA5AF}"/>
          </ac:spMkLst>
        </pc:spChg>
      </pc:sldChg>
      <pc:sldChg chg="modSp add mod">
        <pc:chgData name="Trueblood, Cassie - Office of Legal Services" userId="ccfcad3d-0770-4592-b112-5e895bc71aee" providerId="ADAL" clId="{A77939D1-BF7F-4511-B917-FB602C084358}" dt="2023-12-06T18:41:37.801" v="8527" actId="20577"/>
        <pc:sldMkLst>
          <pc:docMk/>
          <pc:sldMk cId="2472310277" sldId="279"/>
        </pc:sldMkLst>
        <pc:spChg chg="mod">
          <ac:chgData name="Trueblood, Cassie - Office of Legal Services" userId="ccfcad3d-0770-4592-b112-5e895bc71aee" providerId="ADAL" clId="{A77939D1-BF7F-4511-B917-FB602C084358}" dt="2023-12-06T17:44:13.925" v="7045" actId="120"/>
          <ac:spMkLst>
            <pc:docMk/>
            <pc:sldMk cId="2472310277" sldId="279"/>
            <ac:spMk id="2" creationId="{BDAF88B2-60FE-4CEB-85FA-08653CB57D60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41:37.801" v="8527" actId="20577"/>
          <ac:spMkLst>
            <pc:docMk/>
            <pc:sldMk cId="2472310277" sldId="279"/>
            <ac:spMk id="3" creationId="{20CB7F63-9E2E-49AA-ACBB-8466F817A119}"/>
          </ac:spMkLst>
        </pc:spChg>
      </pc:sldChg>
      <pc:sldChg chg="addSp modSp add mod setBg modClrScheme chgLayout">
        <pc:chgData name="Trueblood, Cassie - Office of Legal Services" userId="ccfcad3d-0770-4592-b112-5e895bc71aee" providerId="ADAL" clId="{A77939D1-BF7F-4511-B917-FB602C084358}" dt="2023-12-06T18:57:30.169" v="8776" actId="1076"/>
        <pc:sldMkLst>
          <pc:docMk/>
          <pc:sldMk cId="4285287114" sldId="282"/>
        </pc:sldMkLst>
        <pc:spChg chg="mod ord">
          <ac:chgData name="Trueblood, Cassie - Office of Legal Services" userId="ccfcad3d-0770-4592-b112-5e895bc71aee" providerId="ADAL" clId="{A77939D1-BF7F-4511-B917-FB602C084358}" dt="2023-12-06T18:57:30.169" v="8776" actId="1076"/>
          <ac:spMkLst>
            <pc:docMk/>
            <pc:sldMk cId="4285287114" sldId="282"/>
            <ac:spMk id="2" creationId="{71B0BE80-480E-454E-8D95-3C5645D44BA5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4" creationId="{BE5BE11A-ABB4-4298-B88C-CB991D08B93E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5" creationId="{9B8A6BEE-4806-4CBE-8383-50689682A418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6" creationId="{ABF3DE0B-FFF3-4298-9A4A-BBED5D5B1AD7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7" creationId="{25E086E7-27B5-4BF1-8B0B-3E46E0454EEC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8" creationId="{CA73B45F-8328-49C5-ACAA-35545FC2B62B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9" creationId="{D6F4C8AE-8726-46CB-BD95-7A03FBAB9DC6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10" creationId="{3DD2285D-5420-4B97-90A1-97D33E19415C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11" creationId="{9D06A5AA-A8E9-48DF-8846-7424E744ED57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12" creationId="{7B5AA7C2-218E-48F8-89B0-E83D5B0CAA9A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13" creationId="{6DAA4CA1-059A-4CF8-9BBD-8490FE19686B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14" creationId="{4FCFDB70-071F-465A-97A9-93A1AA6CBC6B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15" creationId="{1B4ED04A-855A-4BCA-A745-52C4FE114F61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16" creationId="{64AAD58F-8308-42C7-A7F7-CD0A629D0679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17" creationId="{CBCA7D2B-697F-48A8-94FA-B97DC9725AD9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18" creationId="{03866B6B-7867-4315-A7B7-0F614D4C1C6E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19" creationId="{57223A8E-DCCE-408B-9CAE-256497296D58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20" creationId="{6151B83A-694E-4510-900C-7285BE44443D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21" creationId="{309CC729-7A42-4A39-8204-B1E944657F00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22" creationId="{A84D1FF5-DAE6-42D8-BCB3-15BD6BE1A756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7:24.947" v="8775" actId="1076"/>
          <ac:spMkLst>
            <pc:docMk/>
            <pc:sldMk cId="4285287114" sldId="282"/>
            <ac:spMk id="23" creationId="{7E7EA27F-5BFE-45CD-9AF4-3081637DBB2C}"/>
          </ac:spMkLst>
        </pc:spChg>
        <pc:grpChg chg="add mod">
          <ac:chgData name="Trueblood, Cassie - Office of Legal Services" userId="ccfcad3d-0770-4592-b112-5e895bc71aee" providerId="ADAL" clId="{A77939D1-BF7F-4511-B917-FB602C084358}" dt="2023-12-06T18:57:24.947" v="8775" actId="1076"/>
          <ac:grpSpMkLst>
            <pc:docMk/>
            <pc:sldMk cId="4285287114" sldId="282"/>
            <ac:grpSpMk id="3" creationId="{16D3D24E-B385-CAC9-5725-B2D6B188031E}"/>
          </ac:grpSpMkLst>
        </pc:grpChg>
      </pc:sldChg>
      <pc:sldChg chg="modSp add mod">
        <pc:chgData name="Trueblood, Cassie - Office of Legal Services" userId="ccfcad3d-0770-4592-b112-5e895bc71aee" providerId="ADAL" clId="{A77939D1-BF7F-4511-B917-FB602C084358}" dt="2023-12-07T03:06:35.521" v="8818" actId="20577"/>
        <pc:sldMkLst>
          <pc:docMk/>
          <pc:sldMk cId="437683308" sldId="283"/>
        </pc:sldMkLst>
        <pc:spChg chg="mod">
          <ac:chgData name="Trueblood, Cassie - Office of Legal Services" userId="ccfcad3d-0770-4592-b112-5e895bc71aee" providerId="ADAL" clId="{A77939D1-BF7F-4511-B917-FB602C084358}" dt="2023-12-06T17:32:23.842" v="6897" actId="20577"/>
          <ac:spMkLst>
            <pc:docMk/>
            <pc:sldMk cId="437683308" sldId="283"/>
            <ac:spMk id="2" creationId="{01F95249-D5E0-A8C3-8072-10DCFD969511}"/>
          </ac:spMkLst>
        </pc:spChg>
        <pc:spChg chg="mod">
          <ac:chgData name="Trueblood, Cassie - Office of Legal Services" userId="ccfcad3d-0770-4592-b112-5e895bc71aee" providerId="ADAL" clId="{A77939D1-BF7F-4511-B917-FB602C084358}" dt="2023-12-07T03:06:35.521" v="8818" actId="20577"/>
          <ac:spMkLst>
            <pc:docMk/>
            <pc:sldMk cId="437683308" sldId="283"/>
            <ac:spMk id="4" creationId="{45CCBB84-13C2-7861-F012-435617D0D2BB}"/>
          </ac:spMkLst>
        </pc:spChg>
      </pc:sldChg>
      <pc:sldChg chg="modSp add">
        <pc:chgData name="Trueblood, Cassie - Office of Legal Services" userId="ccfcad3d-0770-4592-b112-5e895bc71aee" providerId="ADAL" clId="{A77939D1-BF7F-4511-B917-FB602C084358}" dt="2023-12-07T03:07:19.005" v="8820" actId="20577"/>
        <pc:sldMkLst>
          <pc:docMk/>
          <pc:sldMk cId="490474348" sldId="284"/>
        </pc:sldMkLst>
        <pc:graphicFrameChg chg="mod">
          <ac:chgData name="Trueblood, Cassie - Office of Legal Services" userId="ccfcad3d-0770-4592-b112-5e895bc71aee" providerId="ADAL" clId="{A77939D1-BF7F-4511-B917-FB602C084358}" dt="2023-12-07T03:07:19.005" v="8820" actId="20577"/>
          <ac:graphicFrameMkLst>
            <pc:docMk/>
            <pc:sldMk cId="490474348" sldId="284"/>
            <ac:graphicFrameMk id="7" creationId="{8138F8D9-D187-5960-8114-D61D21E55D37}"/>
          </ac:graphicFrameMkLst>
        </pc:graphicFrameChg>
      </pc:sldChg>
      <pc:sldChg chg="modSp add del mod">
        <pc:chgData name="Trueblood, Cassie - Office of Legal Services" userId="ccfcad3d-0770-4592-b112-5e895bc71aee" providerId="ADAL" clId="{A77939D1-BF7F-4511-B917-FB602C084358}" dt="2023-12-06T21:05:33.235" v="8809" actId="2696"/>
        <pc:sldMkLst>
          <pc:docMk/>
          <pc:sldMk cId="1370136258" sldId="285"/>
        </pc:sldMkLst>
        <pc:spChg chg="mod">
          <ac:chgData name="Trueblood, Cassie - Office of Legal Services" userId="ccfcad3d-0770-4592-b112-5e895bc71aee" providerId="ADAL" clId="{A77939D1-BF7F-4511-B917-FB602C084358}" dt="2023-12-06T21:05:21.371" v="8808" actId="20577"/>
          <ac:spMkLst>
            <pc:docMk/>
            <pc:sldMk cId="1370136258" sldId="285"/>
            <ac:spMk id="4" creationId="{7647C00B-463C-B77C-4358-90303BF65A93}"/>
          </ac:spMkLst>
        </pc:spChg>
      </pc:sldChg>
      <pc:sldChg chg="modSp mod">
        <pc:chgData name="Trueblood, Cassie - Office of Legal Services" userId="ccfcad3d-0770-4592-b112-5e895bc71aee" providerId="ADAL" clId="{A77939D1-BF7F-4511-B917-FB602C084358}" dt="2023-12-06T18:51:02.068" v="8636" actId="20577"/>
        <pc:sldMkLst>
          <pc:docMk/>
          <pc:sldMk cId="254399506" sldId="286"/>
        </pc:sldMkLst>
        <pc:spChg chg="mod">
          <ac:chgData name="Trueblood, Cassie - Office of Legal Services" userId="ccfcad3d-0770-4592-b112-5e895bc71aee" providerId="ADAL" clId="{A77939D1-BF7F-4511-B917-FB602C084358}" dt="2023-12-06T18:51:02.068" v="8636" actId="20577"/>
          <ac:spMkLst>
            <pc:docMk/>
            <pc:sldMk cId="254399506" sldId="286"/>
            <ac:spMk id="2" creationId="{E782CF34-A8A6-B3A8-AA7C-D91791991CFE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0:38.659" v="8623" actId="6549"/>
          <ac:spMkLst>
            <pc:docMk/>
            <pc:sldMk cId="254399506" sldId="286"/>
            <ac:spMk id="3" creationId="{E1F89A10-FB4D-A35A-1A26-3A11D2123351}"/>
          </ac:spMkLst>
        </pc:spChg>
      </pc:sldChg>
      <pc:sldChg chg="addSp modSp mod">
        <pc:chgData name="Trueblood, Cassie - Office of Legal Services" userId="ccfcad3d-0770-4592-b112-5e895bc71aee" providerId="ADAL" clId="{A77939D1-BF7F-4511-B917-FB602C084358}" dt="2023-12-07T03:25:57.587" v="8925" actId="20577"/>
        <pc:sldMkLst>
          <pc:docMk/>
          <pc:sldMk cId="3113161901" sldId="287"/>
        </pc:sldMkLst>
        <pc:spChg chg="mod">
          <ac:chgData name="Trueblood, Cassie - Office of Legal Services" userId="ccfcad3d-0770-4592-b112-5e895bc71aee" providerId="ADAL" clId="{A77939D1-BF7F-4511-B917-FB602C084358}" dt="2023-12-06T16:01:33.164" v="4243" actId="20577"/>
          <ac:spMkLst>
            <pc:docMk/>
            <pc:sldMk cId="3113161901" sldId="287"/>
            <ac:spMk id="2" creationId="{E782CF34-A8A6-B3A8-AA7C-D91791991CFE}"/>
          </ac:spMkLst>
        </pc:spChg>
        <pc:spChg chg="mod">
          <ac:chgData name="Trueblood, Cassie - Office of Legal Services" userId="ccfcad3d-0770-4592-b112-5e895bc71aee" providerId="ADAL" clId="{A77939D1-BF7F-4511-B917-FB602C084358}" dt="2023-12-07T03:25:57.587" v="8925" actId="20577"/>
          <ac:spMkLst>
            <pc:docMk/>
            <pc:sldMk cId="3113161901" sldId="287"/>
            <ac:spMk id="3" creationId="{E1F89A10-FB4D-A35A-1A26-3A11D2123351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07:54.685" v="3018" actId="1076"/>
          <ac:spMkLst>
            <pc:docMk/>
            <pc:sldMk cId="3113161901" sldId="287"/>
            <ac:spMk id="4" creationId="{8C4ABBE4-35D4-AD16-5784-5B1C23BCE40E}"/>
          </ac:spMkLst>
        </pc:spChg>
      </pc:sldChg>
      <pc:sldChg chg="addSp modSp mod">
        <pc:chgData name="Trueblood, Cassie - Office of Legal Services" userId="ccfcad3d-0770-4592-b112-5e895bc71aee" providerId="ADAL" clId="{A77939D1-BF7F-4511-B917-FB602C084358}" dt="2023-12-07T03:26:07.622" v="8927" actId="20577"/>
        <pc:sldMkLst>
          <pc:docMk/>
          <pc:sldMk cId="3971571349" sldId="288"/>
        </pc:sldMkLst>
        <pc:spChg chg="mod">
          <ac:chgData name="Trueblood, Cassie - Office of Legal Services" userId="ccfcad3d-0770-4592-b112-5e895bc71aee" providerId="ADAL" clId="{A77939D1-BF7F-4511-B917-FB602C084358}" dt="2023-12-06T16:01:47.064" v="4251" actId="20577"/>
          <ac:spMkLst>
            <pc:docMk/>
            <pc:sldMk cId="3971571349" sldId="288"/>
            <ac:spMk id="2" creationId="{E782CF34-A8A6-B3A8-AA7C-D91791991CFE}"/>
          </ac:spMkLst>
        </pc:spChg>
        <pc:spChg chg="mod">
          <ac:chgData name="Trueblood, Cassie - Office of Legal Services" userId="ccfcad3d-0770-4592-b112-5e895bc71aee" providerId="ADAL" clId="{A77939D1-BF7F-4511-B917-FB602C084358}" dt="2023-12-07T03:26:07.622" v="8927" actId="20577"/>
          <ac:spMkLst>
            <pc:docMk/>
            <pc:sldMk cId="3971571349" sldId="288"/>
            <ac:spMk id="3" creationId="{E1F89A10-FB4D-A35A-1A26-3A11D2123351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08:36.223" v="3043" actId="20577"/>
          <ac:spMkLst>
            <pc:docMk/>
            <pc:sldMk cId="3971571349" sldId="288"/>
            <ac:spMk id="4" creationId="{2AC06264-B672-53FC-43C5-69CD2ACC0C76}"/>
          </ac:spMkLst>
        </pc:spChg>
      </pc:sldChg>
      <pc:sldChg chg="addSp modSp mod">
        <pc:chgData name="Trueblood, Cassie - Office of Legal Services" userId="ccfcad3d-0770-4592-b112-5e895bc71aee" providerId="ADAL" clId="{A77939D1-BF7F-4511-B917-FB602C084358}" dt="2023-12-07T03:26:48.006" v="8984" actId="20577"/>
        <pc:sldMkLst>
          <pc:docMk/>
          <pc:sldMk cId="3877917979" sldId="289"/>
        </pc:sldMkLst>
        <pc:spChg chg="mod">
          <ac:chgData name="Trueblood, Cassie - Office of Legal Services" userId="ccfcad3d-0770-4592-b112-5e895bc71aee" providerId="ADAL" clId="{A77939D1-BF7F-4511-B917-FB602C084358}" dt="2023-12-06T16:01:54.984" v="4255" actId="20577"/>
          <ac:spMkLst>
            <pc:docMk/>
            <pc:sldMk cId="3877917979" sldId="289"/>
            <ac:spMk id="2" creationId="{E782CF34-A8A6-B3A8-AA7C-D91791991CFE}"/>
          </ac:spMkLst>
        </pc:spChg>
        <pc:spChg chg="mod">
          <ac:chgData name="Trueblood, Cassie - Office of Legal Services" userId="ccfcad3d-0770-4592-b112-5e895bc71aee" providerId="ADAL" clId="{A77939D1-BF7F-4511-B917-FB602C084358}" dt="2023-12-07T03:26:48.006" v="8984" actId="20577"/>
          <ac:spMkLst>
            <pc:docMk/>
            <pc:sldMk cId="3877917979" sldId="289"/>
            <ac:spMk id="3" creationId="{E1F89A10-FB4D-A35A-1A26-3A11D2123351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09:23.685" v="3059" actId="20577"/>
          <ac:spMkLst>
            <pc:docMk/>
            <pc:sldMk cId="3877917979" sldId="289"/>
            <ac:spMk id="4" creationId="{F0E0CEF7-07F5-C980-2066-53D4F0B3ED23}"/>
          </ac:spMkLst>
        </pc:spChg>
      </pc:sldChg>
      <pc:sldChg chg="addSp modSp mod">
        <pc:chgData name="Trueblood, Cassie - Office of Legal Services" userId="ccfcad3d-0770-4592-b112-5e895bc71aee" providerId="ADAL" clId="{A77939D1-BF7F-4511-B917-FB602C084358}" dt="2023-12-07T03:27:44.421" v="8993" actId="20577"/>
        <pc:sldMkLst>
          <pc:docMk/>
          <pc:sldMk cId="3567709425" sldId="290"/>
        </pc:sldMkLst>
        <pc:spChg chg="mod">
          <ac:chgData name="Trueblood, Cassie - Office of Legal Services" userId="ccfcad3d-0770-4592-b112-5e895bc71aee" providerId="ADAL" clId="{A77939D1-BF7F-4511-B917-FB602C084358}" dt="2023-12-06T16:02:05.209" v="4259" actId="20577"/>
          <ac:spMkLst>
            <pc:docMk/>
            <pc:sldMk cId="3567709425" sldId="290"/>
            <ac:spMk id="2" creationId="{E782CF34-A8A6-B3A8-AA7C-D91791991CFE}"/>
          </ac:spMkLst>
        </pc:spChg>
        <pc:spChg chg="mod">
          <ac:chgData name="Trueblood, Cassie - Office of Legal Services" userId="ccfcad3d-0770-4592-b112-5e895bc71aee" providerId="ADAL" clId="{A77939D1-BF7F-4511-B917-FB602C084358}" dt="2023-12-07T03:27:44.421" v="8993" actId="20577"/>
          <ac:spMkLst>
            <pc:docMk/>
            <pc:sldMk cId="3567709425" sldId="290"/>
            <ac:spMk id="3" creationId="{E1F89A10-FB4D-A35A-1A26-3A11D2123351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09:44.073" v="3066" actId="20577"/>
          <ac:spMkLst>
            <pc:docMk/>
            <pc:sldMk cId="3567709425" sldId="290"/>
            <ac:spMk id="4" creationId="{93C9D77D-FFEF-C7F0-D667-BF148FAA64C4}"/>
          </ac:spMkLst>
        </pc:spChg>
      </pc:sldChg>
      <pc:sldChg chg="del">
        <pc:chgData name="Trueblood, Cassie - Office of Legal Services" userId="ccfcad3d-0770-4592-b112-5e895bc71aee" providerId="ADAL" clId="{A77939D1-BF7F-4511-B917-FB602C084358}" dt="2023-12-06T13:58:28.187" v="1152" actId="47"/>
        <pc:sldMkLst>
          <pc:docMk/>
          <pc:sldMk cId="4095997053" sldId="291"/>
        </pc:sldMkLst>
      </pc:sldChg>
      <pc:sldChg chg="addSp modSp mod">
        <pc:chgData name="Trueblood, Cassie - Office of Legal Services" userId="ccfcad3d-0770-4592-b112-5e895bc71aee" providerId="ADAL" clId="{A77939D1-BF7F-4511-B917-FB602C084358}" dt="2023-12-07T03:25:24.976" v="8892" actId="20577"/>
        <pc:sldMkLst>
          <pc:docMk/>
          <pc:sldMk cId="403681968" sldId="292"/>
        </pc:sldMkLst>
        <pc:spChg chg="mod">
          <ac:chgData name="Trueblood, Cassie - Office of Legal Services" userId="ccfcad3d-0770-4592-b112-5e895bc71aee" providerId="ADAL" clId="{A77939D1-BF7F-4511-B917-FB602C084358}" dt="2023-12-06T16:02:13.689" v="4264" actId="20577"/>
          <ac:spMkLst>
            <pc:docMk/>
            <pc:sldMk cId="403681968" sldId="292"/>
            <ac:spMk id="2" creationId="{E782CF34-A8A6-B3A8-AA7C-D91791991CFE}"/>
          </ac:spMkLst>
        </pc:spChg>
        <pc:spChg chg="mod">
          <ac:chgData name="Trueblood, Cassie - Office of Legal Services" userId="ccfcad3d-0770-4592-b112-5e895bc71aee" providerId="ADAL" clId="{A77939D1-BF7F-4511-B917-FB602C084358}" dt="2023-12-07T03:25:24.976" v="8892" actId="20577"/>
          <ac:spMkLst>
            <pc:docMk/>
            <pc:sldMk cId="403681968" sldId="292"/>
            <ac:spMk id="3" creationId="{E1F89A10-FB4D-A35A-1A26-3A11D2123351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09:56.488" v="3069" actId="20577"/>
          <ac:spMkLst>
            <pc:docMk/>
            <pc:sldMk cId="403681968" sldId="292"/>
            <ac:spMk id="4" creationId="{B67044BE-714B-4D4E-EEF9-AA7218932915}"/>
          </ac:spMkLst>
        </pc:spChg>
      </pc:sldChg>
      <pc:sldChg chg="addSp modSp mod">
        <pc:chgData name="Trueblood, Cassie - Office of Legal Services" userId="ccfcad3d-0770-4592-b112-5e895bc71aee" providerId="ADAL" clId="{A77939D1-BF7F-4511-B917-FB602C084358}" dt="2023-12-07T03:28:01.023" v="8995" actId="20577"/>
        <pc:sldMkLst>
          <pc:docMk/>
          <pc:sldMk cId="1365510523" sldId="293"/>
        </pc:sldMkLst>
        <pc:spChg chg="mod">
          <ac:chgData name="Trueblood, Cassie - Office of Legal Services" userId="ccfcad3d-0770-4592-b112-5e895bc71aee" providerId="ADAL" clId="{A77939D1-BF7F-4511-B917-FB602C084358}" dt="2023-12-06T16:02:23.596" v="4268" actId="20577"/>
          <ac:spMkLst>
            <pc:docMk/>
            <pc:sldMk cId="1365510523" sldId="293"/>
            <ac:spMk id="2" creationId="{E782CF34-A8A6-B3A8-AA7C-D91791991CFE}"/>
          </ac:spMkLst>
        </pc:spChg>
        <pc:spChg chg="mod">
          <ac:chgData name="Trueblood, Cassie - Office of Legal Services" userId="ccfcad3d-0770-4592-b112-5e895bc71aee" providerId="ADAL" clId="{A77939D1-BF7F-4511-B917-FB602C084358}" dt="2023-12-07T03:28:01.023" v="8995" actId="20577"/>
          <ac:spMkLst>
            <pc:docMk/>
            <pc:sldMk cId="1365510523" sldId="293"/>
            <ac:spMk id="3" creationId="{E1F89A10-FB4D-A35A-1A26-3A11D2123351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10:31.969" v="3075" actId="20577"/>
          <ac:spMkLst>
            <pc:docMk/>
            <pc:sldMk cId="1365510523" sldId="293"/>
            <ac:spMk id="4" creationId="{D18501F2-4012-9ED6-EBD8-8DFDEA8554AA}"/>
          </ac:spMkLst>
        </pc:spChg>
      </pc:sldChg>
      <pc:sldChg chg="addSp modSp mod">
        <pc:chgData name="Trueblood, Cassie - Office of Legal Services" userId="ccfcad3d-0770-4592-b112-5e895bc71aee" providerId="ADAL" clId="{A77939D1-BF7F-4511-B917-FB602C084358}" dt="2023-12-07T03:29:28.773" v="9013" actId="20577"/>
        <pc:sldMkLst>
          <pc:docMk/>
          <pc:sldMk cId="1889367259" sldId="294"/>
        </pc:sldMkLst>
        <pc:spChg chg="mod">
          <ac:chgData name="Trueblood, Cassie - Office of Legal Services" userId="ccfcad3d-0770-4592-b112-5e895bc71aee" providerId="ADAL" clId="{A77939D1-BF7F-4511-B917-FB602C084358}" dt="2023-12-06T16:02:37.756" v="4273" actId="20577"/>
          <ac:spMkLst>
            <pc:docMk/>
            <pc:sldMk cId="1889367259" sldId="294"/>
            <ac:spMk id="2" creationId="{E782CF34-A8A6-B3A8-AA7C-D91791991CFE}"/>
          </ac:spMkLst>
        </pc:spChg>
        <pc:spChg chg="mod">
          <ac:chgData name="Trueblood, Cassie - Office of Legal Services" userId="ccfcad3d-0770-4592-b112-5e895bc71aee" providerId="ADAL" clId="{A77939D1-BF7F-4511-B917-FB602C084358}" dt="2023-12-07T03:29:28.773" v="9013" actId="20577"/>
          <ac:spMkLst>
            <pc:docMk/>
            <pc:sldMk cId="1889367259" sldId="294"/>
            <ac:spMk id="3" creationId="{E1F89A10-FB4D-A35A-1A26-3A11D2123351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11:00.937" v="3083" actId="20577"/>
          <ac:spMkLst>
            <pc:docMk/>
            <pc:sldMk cId="1889367259" sldId="294"/>
            <ac:spMk id="4" creationId="{C8C9BE28-2C7D-B018-6DBA-A96B062ECA5B}"/>
          </ac:spMkLst>
        </pc:spChg>
      </pc:sldChg>
      <pc:sldChg chg="addSp modSp mod">
        <pc:chgData name="Trueblood, Cassie - Office of Legal Services" userId="ccfcad3d-0770-4592-b112-5e895bc71aee" providerId="ADAL" clId="{A77939D1-BF7F-4511-B917-FB602C084358}" dt="2023-12-07T03:34:13.330" v="9153" actId="20577"/>
        <pc:sldMkLst>
          <pc:docMk/>
          <pc:sldMk cId="1189846765" sldId="295"/>
        </pc:sldMkLst>
        <pc:spChg chg="mod">
          <ac:chgData name="Trueblood, Cassie - Office of Legal Services" userId="ccfcad3d-0770-4592-b112-5e895bc71aee" providerId="ADAL" clId="{A77939D1-BF7F-4511-B917-FB602C084358}" dt="2023-12-06T16:02:45.690" v="4278" actId="20577"/>
          <ac:spMkLst>
            <pc:docMk/>
            <pc:sldMk cId="1189846765" sldId="295"/>
            <ac:spMk id="2" creationId="{E782CF34-A8A6-B3A8-AA7C-D91791991CFE}"/>
          </ac:spMkLst>
        </pc:spChg>
        <pc:spChg chg="mod">
          <ac:chgData name="Trueblood, Cassie - Office of Legal Services" userId="ccfcad3d-0770-4592-b112-5e895bc71aee" providerId="ADAL" clId="{A77939D1-BF7F-4511-B917-FB602C084358}" dt="2023-12-07T03:34:13.330" v="9153" actId="20577"/>
          <ac:spMkLst>
            <pc:docMk/>
            <pc:sldMk cId="1189846765" sldId="295"/>
            <ac:spMk id="3" creationId="{E1F89A10-FB4D-A35A-1A26-3A11D2123351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11:21.421" v="3106" actId="20577"/>
          <ac:spMkLst>
            <pc:docMk/>
            <pc:sldMk cId="1189846765" sldId="295"/>
            <ac:spMk id="4" creationId="{4BF06967-DB2D-0F07-0B01-21D7D7592E41}"/>
          </ac:spMkLst>
        </pc:spChg>
      </pc:sldChg>
      <pc:sldChg chg="delSp add del">
        <pc:chgData name="Trueblood, Cassie - Office of Legal Services" userId="ccfcad3d-0770-4592-b112-5e895bc71aee" providerId="ADAL" clId="{A77939D1-BF7F-4511-B917-FB602C084358}" dt="2023-12-06T15:05:13.826" v="3004" actId="47"/>
        <pc:sldMkLst>
          <pc:docMk/>
          <pc:sldMk cId="1408048611" sldId="298"/>
        </pc:sldMkLst>
        <pc:picChg chg="del">
          <ac:chgData name="Trueblood, Cassie - Office of Legal Services" userId="ccfcad3d-0770-4592-b112-5e895bc71aee" providerId="ADAL" clId="{A77939D1-BF7F-4511-B917-FB602C084358}" dt="2023-12-06T12:43:50.750" v="670"/>
          <ac:picMkLst>
            <pc:docMk/>
            <pc:sldMk cId="1408048611" sldId="298"/>
            <ac:picMk id="3" creationId="{7768D96C-452C-F915-6559-617E30211C5E}"/>
          </ac:picMkLst>
        </pc:picChg>
      </pc:sldChg>
      <pc:sldChg chg="add del ord">
        <pc:chgData name="Trueblood, Cassie - Office of Legal Services" userId="ccfcad3d-0770-4592-b112-5e895bc71aee" providerId="ADAL" clId="{A77939D1-BF7F-4511-B917-FB602C084358}" dt="2023-12-06T18:22:29.515" v="7743" actId="47"/>
        <pc:sldMkLst>
          <pc:docMk/>
          <pc:sldMk cId="1570234114" sldId="299"/>
        </pc:sldMkLst>
      </pc:sldChg>
      <pc:sldChg chg="add del ord">
        <pc:chgData name="Trueblood, Cassie - Office of Legal Services" userId="ccfcad3d-0770-4592-b112-5e895bc71aee" providerId="ADAL" clId="{A77939D1-BF7F-4511-B917-FB602C084358}" dt="2023-12-06T18:22:34.184" v="7744" actId="47"/>
        <pc:sldMkLst>
          <pc:docMk/>
          <pc:sldMk cId="3464467019" sldId="300"/>
        </pc:sldMkLst>
      </pc:sldChg>
      <pc:sldChg chg="add del">
        <pc:chgData name="Trueblood, Cassie - Office of Legal Services" userId="ccfcad3d-0770-4592-b112-5e895bc71aee" providerId="ADAL" clId="{A77939D1-BF7F-4511-B917-FB602C084358}" dt="2023-12-06T21:04:41.719" v="8806" actId="2696"/>
        <pc:sldMkLst>
          <pc:docMk/>
          <pc:sldMk cId="4263197864" sldId="301"/>
        </pc:sldMkLst>
      </pc:sldChg>
      <pc:sldChg chg="addSp modSp add mod">
        <pc:chgData name="Trueblood, Cassie - Office of Legal Services" userId="ccfcad3d-0770-4592-b112-5e895bc71aee" providerId="ADAL" clId="{A77939D1-BF7F-4511-B917-FB602C084358}" dt="2023-12-06T17:48:48.950" v="7079" actId="1076"/>
        <pc:sldMkLst>
          <pc:docMk/>
          <pc:sldMk cId="565722991" sldId="302"/>
        </pc:sldMkLst>
        <pc:spChg chg="mod">
          <ac:chgData name="Trueblood, Cassie - Office of Legal Services" userId="ccfcad3d-0770-4592-b112-5e895bc71aee" providerId="ADAL" clId="{A77939D1-BF7F-4511-B917-FB602C084358}" dt="2023-12-06T17:48:48.950" v="7079" actId="1076"/>
          <ac:spMkLst>
            <pc:docMk/>
            <pc:sldMk cId="565722991" sldId="302"/>
            <ac:spMk id="2" creationId="{E782CF34-A8A6-B3A8-AA7C-D91791991CFE}"/>
          </ac:spMkLst>
        </pc:spChg>
        <pc:spChg chg="mod">
          <ac:chgData name="Trueblood, Cassie - Office of Legal Services" userId="ccfcad3d-0770-4592-b112-5e895bc71aee" providerId="ADAL" clId="{A77939D1-BF7F-4511-B917-FB602C084358}" dt="2023-12-06T16:44:27.736" v="5230" actId="20577"/>
          <ac:spMkLst>
            <pc:docMk/>
            <pc:sldMk cId="565722991" sldId="302"/>
            <ac:spMk id="3" creationId="{E1F89A10-FB4D-A35A-1A26-3A11D2123351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13:47.115" v="3201" actId="20577"/>
          <ac:spMkLst>
            <pc:docMk/>
            <pc:sldMk cId="565722991" sldId="302"/>
            <ac:spMk id="4" creationId="{F60521FE-CE0A-4C0D-25CE-577804E879F2}"/>
          </ac:spMkLst>
        </pc:spChg>
      </pc:sldChg>
      <pc:sldChg chg="modSp add del mod">
        <pc:chgData name="Trueblood, Cassie - Office of Legal Services" userId="ccfcad3d-0770-4592-b112-5e895bc71aee" providerId="ADAL" clId="{A77939D1-BF7F-4511-B917-FB602C084358}" dt="2023-12-06T18:49:09.044" v="8609" actId="113"/>
        <pc:sldMkLst>
          <pc:docMk/>
          <pc:sldMk cId="2309675192" sldId="303"/>
        </pc:sldMkLst>
        <pc:spChg chg="mod">
          <ac:chgData name="Trueblood, Cassie - Office of Legal Services" userId="ccfcad3d-0770-4592-b112-5e895bc71aee" providerId="ADAL" clId="{A77939D1-BF7F-4511-B917-FB602C084358}" dt="2023-12-06T18:38:46.592" v="8456" actId="20577"/>
          <ac:spMkLst>
            <pc:docMk/>
            <pc:sldMk cId="2309675192" sldId="303"/>
            <ac:spMk id="2" creationId="{00000000-0000-0000-0000-000000000000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49:09.044" v="8609" actId="113"/>
          <ac:spMkLst>
            <pc:docMk/>
            <pc:sldMk cId="2309675192" sldId="303"/>
            <ac:spMk id="3" creationId="{00000000-0000-0000-0000-000000000000}"/>
          </ac:spMkLst>
        </pc:spChg>
      </pc:sldChg>
      <pc:sldChg chg="addSp modSp mod">
        <pc:chgData name="Trueblood, Cassie - Office of Legal Services" userId="ccfcad3d-0770-4592-b112-5e895bc71aee" providerId="ADAL" clId="{A77939D1-BF7F-4511-B917-FB602C084358}" dt="2023-12-07T03:35:05.215" v="9156" actId="20577"/>
        <pc:sldMkLst>
          <pc:docMk/>
          <pc:sldMk cId="2607525641" sldId="305"/>
        </pc:sldMkLst>
        <pc:spChg chg="mod">
          <ac:chgData name="Trueblood, Cassie - Office of Legal Services" userId="ccfcad3d-0770-4592-b112-5e895bc71aee" providerId="ADAL" clId="{A77939D1-BF7F-4511-B917-FB602C084358}" dt="2023-12-06T16:02:53.353" v="4282" actId="20577"/>
          <ac:spMkLst>
            <pc:docMk/>
            <pc:sldMk cId="2607525641" sldId="305"/>
            <ac:spMk id="2" creationId="{E782CF34-A8A6-B3A8-AA7C-D91791991CFE}"/>
          </ac:spMkLst>
        </pc:spChg>
        <pc:spChg chg="mod">
          <ac:chgData name="Trueblood, Cassie - Office of Legal Services" userId="ccfcad3d-0770-4592-b112-5e895bc71aee" providerId="ADAL" clId="{A77939D1-BF7F-4511-B917-FB602C084358}" dt="2023-12-07T03:35:05.215" v="9156" actId="20577"/>
          <ac:spMkLst>
            <pc:docMk/>
            <pc:sldMk cId="2607525641" sldId="305"/>
            <ac:spMk id="3" creationId="{E1F89A10-FB4D-A35A-1A26-3A11D2123351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11:37.792" v="3116" actId="20577"/>
          <ac:spMkLst>
            <pc:docMk/>
            <pc:sldMk cId="2607525641" sldId="305"/>
            <ac:spMk id="4" creationId="{14C34328-5DDD-C16D-2628-A226D672BA4E}"/>
          </ac:spMkLst>
        </pc:spChg>
      </pc:sldChg>
      <pc:sldChg chg="del">
        <pc:chgData name="Trueblood, Cassie - Office of Legal Services" userId="ccfcad3d-0770-4592-b112-5e895bc71aee" providerId="ADAL" clId="{A77939D1-BF7F-4511-B917-FB602C084358}" dt="2023-11-30T15:02:00.351" v="77" actId="47"/>
        <pc:sldMkLst>
          <pc:docMk/>
          <pc:sldMk cId="3093356735" sldId="306"/>
        </pc:sldMkLst>
      </pc:sldChg>
      <pc:sldChg chg="del">
        <pc:chgData name="Trueblood, Cassie - Office of Legal Services" userId="ccfcad3d-0770-4592-b112-5e895bc71aee" providerId="ADAL" clId="{A77939D1-BF7F-4511-B917-FB602C084358}" dt="2023-11-30T15:02:00.351" v="77" actId="47"/>
        <pc:sldMkLst>
          <pc:docMk/>
          <pc:sldMk cId="462881208" sldId="316"/>
        </pc:sldMkLst>
      </pc:sldChg>
      <pc:sldChg chg="del">
        <pc:chgData name="Trueblood, Cassie - Office of Legal Services" userId="ccfcad3d-0770-4592-b112-5e895bc71aee" providerId="ADAL" clId="{A77939D1-BF7F-4511-B917-FB602C084358}" dt="2023-11-30T15:00:17.163" v="70" actId="47"/>
        <pc:sldMkLst>
          <pc:docMk/>
          <pc:sldMk cId="3489417396" sldId="991"/>
        </pc:sldMkLst>
      </pc:sldChg>
      <pc:sldChg chg="add del">
        <pc:chgData name="Trueblood, Cassie - Office of Legal Services" userId="ccfcad3d-0770-4592-b112-5e895bc71aee" providerId="ADAL" clId="{A77939D1-BF7F-4511-B917-FB602C084358}" dt="2023-12-05T14:53:10.908" v="200" actId="47"/>
        <pc:sldMkLst>
          <pc:docMk/>
          <pc:sldMk cId="3229750423" sldId="1008"/>
        </pc:sldMkLst>
      </pc:sldChg>
      <pc:sldChg chg="modSp mod">
        <pc:chgData name="Trueblood, Cassie - Office of Legal Services" userId="ccfcad3d-0770-4592-b112-5e895bc71aee" providerId="ADAL" clId="{A77939D1-BF7F-4511-B917-FB602C084358}" dt="2023-12-06T15:43:23.523" v="3946" actId="207"/>
        <pc:sldMkLst>
          <pc:docMk/>
          <pc:sldMk cId="1884568784" sldId="1009"/>
        </pc:sldMkLst>
        <pc:spChg chg="mod">
          <ac:chgData name="Trueblood, Cassie - Office of Legal Services" userId="ccfcad3d-0770-4592-b112-5e895bc71aee" providerId="ADAL" clId="{A77939D1-BF7F-4511-B917-FB602C084358}" dt="2023-12-06T15:43:23.523" v="3946" actId="207"/>
          <ac:spMkLst>
            <pc:docMk/>
            <pc:sldMk cId="1884568784" sldId="1009"/>
            <ac:spMk id="2" creationId="{00000000-0000-0000-0000-000000000000}"/>
          </ac:spMkLst>
        </pc:spChg>
      </pc:sldChg>
      <pc:sldChg chg="del">
        <pc:chgData name="Trueblood, Cassie - Office of Legal Services" userId="ccfcad3d-0770-4592-b112-5e895bc71aee" providerId="ADAL" clId="{A77939D1-BF7F-4511-B917-FB602C084358}" dt="2023-11-30T15:02:06.205" v="78" actId="47"/>
        <pc:sldMkLst>
          <pc:docMk/>
          <pc:sldMk cId="489895616" sldId="1014"/>
        </pc:sldMkLst>
      </pc:sldChg>
      <pc:sldChg chg="del">
        <pc:chgData name="Trueblood, Cassie - Office of Legal Services" userId="ccfcad3d-0770-4592-b112-5e895bc71aee" providerId="ADAL" clId="{A77939D1-BF7F-4511-B917-FB602C084358}" dt="2023-11-30T15:02:06.205" v="78" actId="47"/>
        <pc:sldMkLst>
          <pc:docMk/>
          <pc:sldMk cId="1636002760" sldId="1017"/>
        </pc:sldMkLst>
      </pc:sldChg>
      <pc:sldChg chg="del ord">
        <pc:chgData name="Trueblood, Cassie - Office of Legal Services" userId="ccfcad3d-0770-4592-b112-5e895bc71aee" providerId="ADAL" clId="{A77939D1-BF7F-4511-B917-FB602C084358}" dt="2023-11-30T15:02:06.205" v="78" actId="47"/>
        <pc:sldMkLst>
          <pc:docMk/>
          <pc:sldMk cId="2413632734" sldId="1019"/>
        </pc:sldMkLst>
      </pc:sldChg>
      <pc:sldChg chg="addSp modSp add mod ord">
        <pc:chgData name="Trueblood, Cassie - Office of Legal Services" userId="ccfcad3d-0770-4592-b112-5e895bc71aee" providerId="ADAL" clId="{A77939D1-BF7F-4511-B917-FB602C084358}" dt="2023-12-06T16:44:33.071" v="5231" actId="207"/>
        <pc:sldMkLst>
          <pc:docMk/>
          <pc:sldMk cId="1533130603" sldId="1020"/>
        </pc:sldMkLst>
        <pc:spChg chg="mod">
          <ac:chgData name="Trueblood, Cassie - Office of Legal Services" userId="ccfcad3d-0770-4592-b112-5e895bc71aee" providerId="ADAL" clId="{A77939D1-BF7F-4511-B917-FB602C084358}" dt="2023-12-06T15:56:36.362" v="4189" actId="20577"/>
          <ac:spMkLst>
            <pc:docMk/>
            <pc:sldMk cId="1533130603" sldId="1020"/>
            <ac:spMk id="2" creationId="{A6C07B49-2349-05C4-924B-9E4422731C76}"/>
          </ac:spMkLst>
        </pc:spChg>
        <pc:spChg chg="mod">
          <ac:chgData name="Trueblood, Cassie - Office of Legal Services" userId="ccfcad3d-0770-4592-b112-5e895bc71aee" providerId="ADAL" clId="{A77939D1-BF7F-4511-B917-FB602C084358}" dt="2023-12-06T16:44:33.071" v="5231" actId="207"/>
          <ac:spMkLst>
            <pc:docMk/>
            <pc:sldMk cId="1533130603" sldId="1020"/>
            <ac:spMk id="3" creationId="{33AD42F3-C1E1-B278-7731-9E30BC84BE38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13:19.742" v="3175" actId="20577"/>
          <ac:spMkLst>
            <pc:docMk/>
            <pc:sldMk cId="1533130603" sldId="1020"/>
            <ac:spMk id="4" creationId="{51888861-7C26-0A0B-911D-7172B2D30A34}"/>
          </ac:spMkLst>
        </pc:spChg>
      </pc:sldChg>
      <pc:sldChg chg="del">
        <pc:chgData name="Trueblood, Cassie - Office of Legal Services" userId="ccfcad3d-0770-4592-b112-5e895bc71aee" providerId="ADAL" clId="{A77939D1-BF7F-4511-B917-FB602C084358}" dt="2023-11-30T15:02:06.205" v="78" actId="47"/>
        <pc:sldMkLst>
          <pc:docMk/>
          <pc:sldMk cId="5083443" sldId="1023"/>
        </pc:sldMkLst>
      </pc:sldChg>
      <pc:sldChg chg="addSp modSp del mod">
        <pc:chgData name="Trueblood, Cassie - Office of Legal Services" userId="ccfcad3d-0770-4592-b112-5e895bc71aee" providerId="ADAL" clId="{A77939D1-BF7F-4511-B917-FB602C084358}" dt="2023-12-06T17:18:50.658" v="6441" actId="2696"/>
        <pc:sldMkLst>
          <pc:docMk/>
          <pc:sldMk cId="130447235" sldId="1024"/>
        </pc:sldMkLst>
        <pc:spChg chg="mod">
          <ac:chgData name="Trueblood, Cassie - Office of Legal Services" userId="ccfcad3d-0770-4592-b112-5e895bc71aee" providerId="ADAL" clId="{A77939D1-BF7F-4511-B917-FB602C084358}" dt="2023-12-06T15:57:20.002" v="4206" actId="20577"/>
          <ac:spMkLst>
            <pc:docMk/>
            <pc:sldMk cId="130447235" sldId="1024"/>
            <ac:spMk id="2" creationId="{589DAB27-4635-0147-473A-660F2BE38591}"/>
          </ac:spMkLst>
        </pc:spChg>
        <pc:spChg chg="mod">
          <ac:chgData name="Trueblood, Cassie - Office of Legal Services" userId="ccfcad3d-0770-4592-b112-5e895bc71aee" providerId="ADAL" clId="{A77939D1-BF7F-4511-B917-FB602C084358}" dt="2023-12-06T17:18:37.164" v="6440" actId="20577"/>
          <ac:spMkLst>
            <pc:docMk/>
            <pc:sldMk cId="130447235" sldId="1024"/>
            <ac:spMk id="3" creationId="{E0CCBEC0-470D-1D9E-8954-770AF28EAF1A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14:11.392" v="3223" actId="20577"/>
          <ac:spMkLst>
            <pc:docMk/>
            <pc:sldMk cId="130447235" sldId="1024"/>
            <ac:spMk id="4" creationId="{D2DBD59A-A7E9-874A-DE34-1239F2E441B4}"/>
          </ac:spMkLst>
        </pc:spChg>
      </pc:sldChg>
      <pc:sldChg chg="del">
        <pc:chgData name="Trueblood, Cassie - Office of Legal Services" userId="ccfcad3d-0770-4592-b112-5e895bc71aee" providerId="ADAL" clId="{A77939D1-BF7F-4511-B917-FB602C084358}" dt="2023-11-30T15:01:54.313" v="76" actId="47"/>
        <pc:sldMkLst>
          <pc:docMk/>
          <pc:sldMk cId="4056521614" sldId="1025"/>
        </pc:sldMkLst>
      </pc:sldChg>
      <pc:sldChg chg="addSp modSp mod setBg modClrScheme chgLayout">
        <pc:chgData name="Trueblood, Cassie - Office of Legal Services" userId="ccfcad3d-0770-4592-b112-5e895bc71aee" providerId="ADAL" clId="{A77939D1-BF7F-4511-B917-FB602C084358}" dt="2023-12-07T03:50:22.590" v="9163" actId="20577"/>
        <pc:sldMkLst>
          <pc:docMk/>
          <pc:sldMk cId="3651505443" sldId="1026"/>
        </pc:sldMkLst>
        <pc:spChg chg="add mod ord">
          <ac:chgData name="Trueblood, Cassie - Office of Legal Services" userId="ccfcad3d-0770-4592-b112-5e895bc71aee" providerId="ADAL" clId="{A77939D1-BF7F-4511-B917-FB602C084358}" dt="2023-12-06T18:52:53.394" v="8677" actId="1076"/>
          <ac:spMkLst>
            <pc:docMk/>
            <pc:sldMk cId="3651505443" sldId="1026"/>
            <ac:spMk id="2" creationId="{AB4ACBEE-3464-072F-2427-C6984C68F3DD}"/>
          </ac:spMkLst>
        </pc:spChg>
        <pc:graphicFrameChg chg="mod modGraphic">
          <ac:chgData name="Trueblood, Cassie - Office of Legal Services" userId="ccfcad3d-0770-4592-b112-5e895bc71aee" providerId="ADAL" clId="{A77939D1-BF7F-4511-B917-FB602C084358}" dt="2023-12-07T03:50:22.590" v="9163" actId="20577"/>
          <ac:graphicFrameMkLst>
            <pc:docMk/>
            <pc:sldMk cId="3651505443" sldId="1026"/>
            <ac:graphicFrameMk id="4" creationId="{A4B4868D-7C73-D8F6-19EE-DBBFA2B77EB7}"/>
          </ac:graphicFrameMkLst>
        </pc:graphicFrameChg>
      </pc:sldChg>
      <pc:sldChg chg="add del">
        <pc:chgData name="Trueblood, Cassie - Office of Legal Services" userId="ccfcad3d-0770-4592-b112-5e895bc71aee" providerId="ADAL" clId="{A77939D1-BF7F-4511-B917-FB602C084358}" dt="2023-12-05T14:53:03.526" v="199" actId="47"/>
        <pc:sldMkLst>
          <pc:docMk/>
          <pc:sldMk cId="2494309662" sldId="1027"/>
        </pc:sldMkLst>
      </pc:sldChg>
      <pc:sldChg chg="addSp delSp modSp del mod">
        <pc:chgData name="Trueblood, Cassie - Office of Legal Services" userId="ccfcad3d-0770-4592-b112-5e895bc71aee" providerId="ADAL" clId="{A77939D1-BF7F-4511-B917-FB602C084358}" dt="2023-12-06T16:44:05.519" v="5226" actId="47"/>
        <pc:sldMkLst>
          <pc:docMk/>
          <pc:sldMk cId="2747290851" sldId="1027"/>
        </pc:sldMkLst>
        <pc:spChg chg="mod">
          <ac:chgData name="Trueblood, Cassie - Office of Legal Services" userId="ccfcad3d-0770-4592-b112-5e895bc71aee" providerId="ADAL" clId="{A77939D1-BF7F-4511-B917-FB602C084358}" dt="2023-12-05T14:53:57.183" v="260" actId="1076"/>
          <ac:spMkLst>
            <pc:docMk/>
            <pc:sldMk cId="2747290851" sldId="1027"/>
            <ac:spMk id="2" creationId="{00000000-0000-0000-0000-000000000000}"/>
          </ac:spMkLst>
        </pc:spChg>
        <pc:picChg chg="add del">
          <ac:chgData name="Trueblood, Cassie - Office of Legal Services" userId="ccfcad3d-0770-4592-b112-5e895bc71aee" providerId="ADAL" clId="{A77939D1-BF7F-4511-B917-FB602C084358}" dt="2023-12-06T12:36:48.082" v="353"/>
          <ac:picMkLst>
            <pc:docMk/>
            <pc:sldMk cId="2747290851" sldId="1027"/>
            <ac:picMk id="3" creationId="{0C8EDD33-B3F1-BABE-CF7B-D012C95892A2}"/>
          </ac:picMkLst>
        </pc:picChg>
      </pc:sldChg>
      <pc:sldChg chg="modSp add del mod">
        <pc:chgData name="Trueblood, Cassie - Office of Legal Services" userId="ccfcad3d-0770-4592-b112-5e895bc71aee" providerId="ADAL" clId="{A77939D1-BF7F-4511-B917-FB602C084358}" dt="2023-12-06T15:05:13.826" v="3004" actId="47"/>
        <pc:sldMkLst>
          <pc:docMk/>
          <pc:sldMk cId="2814861084" sldId="1028"/>
        </pc:sldMkLst>
        <pc:spChg chg="mod">
          <ac:chgData name="Trueblood, Cassie - Office of Legal Services" userId="ccfcad3d-0770-4592-b112-5e895bc71aee" providerId="ADAL" clId="{A77939D1-BF7F-4511-B917-FB602C084358}" dt="2023-12-06T12:40:28.657" v="368" actId="120"/>
          <ac:spMkLst>
            <pc:docMk/>
            <pc:sldMk cId="2814861084" sldId="1028"/>
            <ac:spMk id="2" creationId="{63E0E15C-584F-416B-86D6-7753C75F1303}"/>
          </ac:spMkLst>
        </pc:spChg>
      </pc:sldChg>
      <pc:sldChg chg="add del ord">
        <pc:chgData name="Trueblood, Cassie - Office of Legal Services" userId="ccfcad3d-0770-4592-b112-5e895bc71aee" providerId="ADAL" clId="{A77939D1-BF7F-4511-B917-FB602C084358}" dt="2023-12-06T18:22:29.515" v="7743" actId="47"/>
        <pc:sldMkLst>
          <pc:docMk/>
          <pc:sldMk cId="1551897822" sldId="1029"/>
        </pc:sldMkLst>
      </pc:sldChg>
      <pc:sldChg chg="modSp add del mod">
        <pc:chgData name="Trueblood, Cassie - Office of Legal Services" userId="ccfcad3d-0770-4592-b112-5e895bc71aee" providerId="ADAL" clId="{A77939D1-BF7F-4511-B917-FB602C084358}" dt="2023-12-06T16:44:05.519" v="5226" actId="47"/>
        <pc:sldMkLst>
          <pc:docMk/>
          <pc:sldMk cId="447767002" sldId="1030"/>
        </pc:sldMkLst>
        <pc:spChg chg="mod">
          <ac:chgData name="Trueblood, Cassie - Office of Legal Services" userId="ccfcad3d-0770-4592-b112-5e895bc71aee" providerId="ADAL" clId="{A77939D1-BF7F-4511-B917-FB602C084358}" dt="2023-12-06T12:40:51.600" v="417" actId="20577"/>
          <ac:spMkLst>
            <pc:docMk/>
            <pc:sldMk cId="447767002" sldId="1030"/>
            <ac:spMk id="2" creationId="{589DAB27-4635-0147-473A-660F2BE38591}"/>
          </ac:spMkLst>
        </pc:spChg>
        <pc:spChg chg="mod">
          <ac:chgData name="Trueblood, Cassie - Office of Legal Services" userId="ccfcad3d-0770-4592-b112-5e895bc71aee" providerId="ADAL" clId="{A77939D1-BF7F-4511-B917-FB602C084358}" dt="2023-12-06T14:59:33.795" v="2924" actId="20577"/>
          <ac:spMkLst>
            <pc:docMk/>
            <pc:sldMk cId="447767002" sldId="1030"/>
            <ac:spMk id="3" creationId="{E0CCBEC0-470D-1D9E-8954-770AF28EAF1A}"/>
          </ac:spMkLst>
        </pc:spChg>
      </pc:sldChg>
      <pc:sldChg chg="modSp mod">
        <pc:chgData name="Trueblood, Cassie - Office of Legal Services" userId="ccfcad3d-0770-4592-b112-5e895bc71aee" providerId="ADAL" clId="{A77939D1-BF7F-4511-B917-FB602C084358}" dt="2023-12-06T18:39:35.516" v="8464" actId="20577"/>
        <pc:sldMkLst>
          <pc:docMk/>
          <pc:sldMk cId="3097372232" sldId="1031"/>
        </pc:sldMkLst>
        <pc:spChg chg="mod">
          <ac:chgData name="Trueblood, Cassie - Office of Legal Services" userId="ccfcad3d-0770-4592-b112-5e895bc71aee" providerId="ADAL" clId="{A77939D1-BF7F-4511-B917-FB602C084358}" dt="2023-12-06T18:39:35.516" v="8464" actId="20577"/>
          <ac:spMkLst>
            <pc:docMk/>
            <pc:sldMk cId="3097372232" sldId="1031"/>
            <ac:spMk id="2" creationId="{00000000-0000-0000-0000-000000000000}"/>
          </ac:spMkLst>
        </pc:spChg>
      </pc:sldChg>
      <pc:sldChg chg="addSp modSp add del mod">
        <pc:chgData name="Trueblood, Cassie - Office of Legal Services" userId="ccfcad3d-0770-4592-b112-5e895bc71aee" providerId="ADAL" clId="{A77939D1-BF7F-4511-B917-FB602C084358}" dt="2023-12-06T16:44:05.519" v="5226" actId="47"/>
        <pc:sldMkLst>
          <pc:docMk/>
          <pc:sldMk cId="3082407623" sldId="1032"/>
        </pc:sldMkLst>
        <pc:spChg chg="mod">
          <ac:chgData name="Trueblood, Cassie - Office of Legal Services" userId="ccfcad3d-0770-4592-b112-5e895bc71aee" providerId="ADAL" clId="{A77939D1-BF7F-4511-B917-FB602C084358}" dt="2023-12-06T15:01:08.411" v="2940" actId="20577"/>
          <ac:spMkLst>
            <pc:docMk/>
            <pc:sldMk cId="3082407623" sldId="1032"/>
            <ac:spMk id="2" creationId="{589DAB27-4635-0147-473A-660F2BE38591}"/>
          </ac:spMkLst>
        </pc:spChg>
        <pc:spChg chg="mod">
          <ac:chgData name="Trueblood, Cassie - Office of Legal Services" userId="ccfcad3d-0770-4592-b112-5e895bc71aee" providerId="ADAL" clId="{A77939D1-BF7F-4511-B917-FB602C084358}" dt="2023-12-06T15:01:42.075" v="2949" actId="404"/>
          <ac:spMkLst>
            <pc:docMk/>
            <pc:sldMk cId="3082407623" sldId="1032"/>
            <ac:spMk id="3" creationId="{E0CCBEC0-470D-1D9E-8954-770AF28EAF1A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14:31.822" v="3236" actId="20577"/>
          <ac:spMkLst>
            <pc:docMk/>
            <pc:sldMk cId="3082407623" sldId="1032"/>
            <ac:spMk id="4" creationId="{56FECC98-4FEB-DF79-1253-5437EB1C049D}"/>
          </ac:spMkLst>
        </pc:spChg>
      </pc:sldChg>
      <pc:sldChg chg="addSp modSp add del mod">
        <pc:chgData name="Trueblood, Cassie - Office of Legal Services" userId="ccfcad3d-0770-4592-b112-5e895bc71aee" providerId="ADAL" clId="{A77939D1-BF7F-4511-B917-FB602C084358}" dt="2023-12-06T16:44:05.519" v="5226" actId="47"/>
        <pc:sldMkLst>
          <pc:docMk/>
          <pc:sldMk cId="2971058340" sldId="1033"/>
        </pc:sldMkLst>
        <pc:spChg chg="mod">
          <ac:chgData name="Trueblood, Cassie - Office of Legal Services" userId="ccfcad3d-0770-4592-b112-5e895bc71aee" providerId="ADAL" clId="{A77939D1-BF7F-4511-B917-FB602C084358}" dt="2023-12-06T14:55:57.108" v="2766" actId="6549"/>
          <ac:spMkLst>
            <pc:docMk/>
            <pc:sldMk cId="2971058340" sldId="1033"/>
            <ac:spMk id="2" creationId="{589DAB27-4635-0147-473A-660F2BE38591}"/>
          </ac:spMkLst>
        </pc:spChg>
        <pc:spChg chg="mod">
          <ac:chgData name="Trueblood, Cassie - Office of Legal Services" userId="ccfcad3d-0770-4592-b112-5e895bc71aee" providerId="ADAL" clId="{A77939D1-BF7F-4511-B917-FB602C084358}" dt="2023-12-06T15:04:53.902" v="3003" actId="20577"/>
          <ac:spMkLst>
            <pc:docMk/>
            <pc:sldMk cId="2971058340" sldId="1033"/>
            <ac:spMk id="3" creationId="{E0CCBEC0-470D-1D9E-8954-770AF28EAF1A}"/>
          </ac:spMkLst>
        </pc:spChg>
        <pc:spChg chg="add mod">
          <ac:chgData name="Trueblood, Cassie - Office of Legal Services" userId="ccfcad3d-0770-4592-b112-5e895bc71aee" providerId="ADAL" clId="{A77939D1-BF7F-4511-B917-FB602C084358}" dt="2023-12-06T15:15:21.412" v="3259" actId="20577"/>
          <ac:spMkLst>
            <pc:docMk/>
            <pc:sldMk cId="2971058340" sldId="1033"/>
            <ac:spMk id="4" creationId="{8792FD01-1BFF-447D-A784-8C473180BE4B}"/>
          </ac:spMkLst>
        </pc:spChg>
      </pc:sldChg>
      <pc:sldChg chg="add">
        <pc:chgData name="Trueblood, Cassie - Office of Legal Services" userId="ccfcad3d-0770-4592-b112-5e895bc71aee" providerId="ADAL" clId="{A77939D1-BF7F-4511-B917-FB602C084358}" dt="2023-12-06T15:16:28.843" v="3260"/>
        <pc:sldMkLst>
          <pc:docMk/>
          <pc:sldMk cId="1198630832" sldId="1034"/>
        </pc:sldMkLst>
      </pc:sldChg>
      <pc:sldChg chg="addSp modSp add mod setBg modClrScheme chgLayout">
        <pc:chgData name="Trueblood, Cassie - Office of Legal Services" userId="ccfcad3d-0770-4592-b112-5e895bc71aee" providerId="ADAL" clId="{A77939D1-BF7F-4511-B917-FB602C084358}" dt="2023-12-07T03:11:41.195" v="8828" actId="20577"/>
        <pc:sldMkLst>
          <pc:docMk/>
          <pc:sldMk cId="2766977384" sldId="1035"/>
        </pc:sldMkLst>
        <pc:spChg chg="mod ord">
          <ac:chgData name="Trueblood, Cassie - Office of Legal Services" userId="ccfcad3d-0770-4592-b112-5e895bc71aee" providerId="ADAL" clId="{A77939D1-BF7F-4511-B917-FB602C084358}" dt="2023-12-06T17:04:32.647" v="5832" actId="700"/>
          <ac:spMkLst>
            <pc:docMk/>
            <pc:sldMk cId="2766977384" sldId="1035"/>
            <ac:spMk id="2" creationId="{589DAB27-4635-0147-473A-660F2BE38591}"/>
          </ac:spMkLst>
        </pc:spChg>
        <pc:spChg chg="mod ord">
          <ac:chgData name="Trueblood, Cassie - Office of Legal Services" userId="ccfcad3d-0770-4592-b112-5e895bc71aee" providerId="ADAL" clId="{A77939D1-BF7F-4511-B917-FB602C084358}" dt="2023-12-07T03:11:41.195" v="8828" actId="20577"/>
          <ac:spMkLst>
            <pc:docMk/>
            <pc:sldMk cId="2766977384" sldId="1035"/>
            <ac:spMk id="3" creationId="{E0CCBEC0-470D-1D9E-8954-770AF28EAF1A}"/>
          </ac:spMkLst>
        </pc:spChg>
        <pc:graphicFrameChg chg="add mod modGraphic">
          <ac:chgData name="Trueblood, Cassie - Office of Legal Services" userId="ccfcad3d-0770-4592-b112-5e895bc71aee" providerId="ADAL" clId="{A77939D1-BF7F-4511-B917-FB602C084358}" dt="2023-12-06T18:54:40.200" v="8764" actId="14100"/>
          <ac:graphicFrameMkLst>
            <pc:docMk/>
            <pc:sldMk cId="2766977384" sldId="1035"/>
            <ac:graphicFrameMk id="4" creationId="{8CBD53E3-7B73-B122-F108-D960CD21B8FD}"/>
          </ac:graphicFrameMkLst>
        </pc:graphicFrameChg>
      </pc:sldChg>
      <pc:sldChg chg="modSp add mod">
        <pc:chgData name="Trueblood, Cassie - Office of Legal Services" userId="ccfcad3d-0770-4592-b112-5e895bc71aee" providerId="ADAL" clId="{A77939D1-BF7F-4511-B917-FB602C084358}" dt="2023-12-06T18:50:13.649" v="8622" actId="20577"/>
        <pc:sldMkLst>
          <pc:docMk/>
          <pc:sldMk cId="1326858967" sldId="1036"/>
        </pc:sldMkLst>
        <pc:spChg chg="mod">
          <ac:chgData name="Trueblood, Cassie - Office of Legal Services" userId="ccfcad3d-0770-4592-b112-5e895bc71aee" providerId="ADAL" clId="{A77939D1-BF7F-4511-B917-FB602C084358}" dt="2023-12-06T18:50:13.649" v="8622" actId="20577"/>
          <ac:spMkLst>
            <pc:docMk/>
            <pc:sldMk cId="1326858967" sldId="1036"/>
            <ac:spMk id="3" creationId="{E0CCBEC0-470D-1D9E-8954-770AF28EAF1A}"/>
          </ac:spMkLst>
        </pc:spChg>
      </pc:sldChg>
      <pc:sldChg chg="modSp add mod">
        <pc:chgData name="Trueblood, Cassie - Office of Legal Services" userId="ccfcad3d-0770-4592-b112-5e895bc71aee" providerId="ADAL" clId="{A77939D1-BF7F-4511-B917-FB602C084358}" dt="2023-12-06T17:05:45.288" v="5840" actId="207"/>
        <pc:sldMkLst>
          <pc:docMk/>
          <pc:sldMk cId="3860104322" sldId="1037"/>
        </pc:sldMkLst>
        <pc:spChg chg="mod">
          <ac:chgData name="Trueblood, Cassie - Office of Legal Services" userId="ccfcad3d-0770-4592-b112-5e895bc71aee" providerId="ADAL" clId="{A77939D1-BF7F-4511-B917-FB602C084358}" dt="2023-12-06T17:05:45.288" v="5840" actId="207"/>
          <ac:spMkLst>
            <pc:docMk/>
            <pc:sldMk cId="3860104322" sldId="1037"/>
            <ac:spMk id="3" creationId="{E0CCBEC0-470D-1D9E-8954-770AF28EAF1A}"/>
          </ac:spMkLst>
        </pc:spChg>
      </pc:sldChg>
      <pc:sldChg chg="modSp new mod">
        <pc:chgData name="Trueblood, Cassie - Office of Legal Services" userId="ccfcad3d-0770-4592-b112-5e895bc71aee" providerId="ADAL" clId="{A77939D1-BF7F-4511-B917-FB602C084358}" dt="2023-12-06T18:58:38.152" v="8805" actId="20577"/>
        <pc:sldMkLst>
          <pc:docMk/>
          <pc:sldMk cId="665536118" sldId="1038"/>
        </pc:sldMkLst>
        <pc:spChg chg="mod">
          <ac:chgData name="Trueblood, Cassie - Office of Legal Services" userId="ccfcad3d-0770-4592-b112-5e895bc71aee" providerId="ADAL" clId="{A77939D1-BF7F-4511-B917-FB602C084358}" dt="2023-12-06T17:53:11.245" v="7147" actId="20577"/>
          <ac:spMkLst>
            <pc:docMk/>
            <pc:sldMk cId="665536118" sldId="1038"/>
            <ac:spMk id="2" creationId="{92B04FBA-3B02-9BDB-DF01-E5C5F400A01D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58:38.152" v="8805" actId="20577"/>
          <ac:spMkLst>
            <pc:docMk/>
            <pc:sldMk cId="665536118" sldId="1038"/>
            <ac:spMk id="3" creationId="{CC0F7822-FC95-48B4-3B3B-1C3976658257}"/>
          </ac:spMkLst>
        </pc:spChg>
      </pc:sldChg>
      <pc:sldChg chg="delSp modSp add del mod ord">
        <pc:chgData name="Trueblood, Cassie - Office of Legal Services" userId="ccfcad3d-0770-4592-b112-5e895bc71aee" providerId="ADAL" clId="{A77939D1-BF7F-4511-B917-FB602C084358}" dt="2023-12-06T17:05:34.478" v="5839" actId="47"/>
        <pc:sldMkLst>
          <pc:docMk/>
          <pc:sldMk cId="4092415581" sldId="1038"/>
        </pc:sldMkLst>
        <pc:graphicFrameChg chg="del modGraphic">
          <ac:chgData name="Trueblood, Cassie - Office of Legal Services" userId="ccfcad3d-0770-4592-b112-5e895bc71aee" providerId="ADAL" clId="{A77939D1-BF7F-4511-B917-FB602C084358}" dt="2023-12-06T16:55:43.191" v="5328" actId="21"/>
          <ac:graphicFrameMkLst>
            <pc:docMk/>
            <pc:sldMk cId="4092415581" sldId="1038"/>
            <ac:graphicFrameMk id="4" creationId="{A4B4868D-7C73-D8F6-19EE-DBBFA2B77EB7}"/>
          </ac:graphicFrameMkLst>
        </pc:graphicFrameChg>
      </pc:sldChg>
      <pc:sldChg chg="modSp new del mod">
        <pc:chgData name="Trueblood, Cassie - Office of Legal Services" userId="ccfcad3d-0770-4592-b112-5e895bc71aee" providerId="ADAL" clId="{A77939D1-BF7F-4511-B917-FB602C084358}" dt="2023-12-06T18:22:01.460" v="7742" actId="2696"/>
        <pc:sldMkLst>
          <pc:docMk/>
          <pc:sldMk cId="34547719" sldId="1039"/>
        </pc:sldMkLst>
        <pc:spChg chg="mod">
          <ac:chgData name="Trueblood, Cassie - Office of Legal Services" userId="ccfcad3d-0770-4592-b112-5e895bc71aee" providerId="ADAL" clId="{A77939D1-BF7F-4511-B917-FB602C084358}" dt="2023-12-06T18:05:16.773" v="7569" actId="20577"/>
          <ac:spMkLst>
            <pc:docMk/>
            <pc:sldMk cId="34547719" sldId="1039"/>
            <ac:spMk id="2" creationId="{6D6054DE-C264-A914-302C-5DA7DED5A895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05:53.629" v="7629" actId="20577"/>
          <ac:spMkLst>
            <pc:docMk/>
            <pc:sldMk cId="34547719" sldId="1039"/>
            <ac:spMk id="3" creationId="{B3DCF8E2-6C18-9F13-B880-DB598B799B92}"/>
          </ac:spMkLst>
        </pc:spChg>
      </pc:sldChg>
      <pc:sldChg chg="addSp delSp modSp add mod setBg modClrScheme chgLayout">
        <pc:chgData name="Trueblood, Cassie - Office of Legal Services" userId="ccfcad3d-0770-4592-b112-5e895bc71aee" providerId="ADAL" clId="{A77939D1-BF7F-4511-B917-FB602C084358}" dt="2023-12-06T18:48:11.085" v="8604" actId="20577"/>
        <pc:sldMkLst>
          <pc:docMk/>
          <pc:sldMk cId="114701241" sldId="1040"/>
        </pc:sldMkLst>
        <pc:spChg chg="mod ord">
          <ac:chgData name="Trueblood, Cassie - Office of Legal Services" userId="ccfcad3d-0770-4592-b112-5e895bc71aee" providerId="ADAL" clId="{A77939D1-BF7F-4511-B917-FB602C084358}" dt="2023-12-06T18:44:23.289" v="8573" actId="6264"/>
          <ac:spMkLst>
            <pc:docMk/>
            <pc:sldMk cId="114701241" sldId="1040"/>
            <ac:spMk id="2" creationId="{AF84E6EC-29B2-4BCA-94CD-44C3CDDEE096}"/>
          </ac:spMkLst>
        </pc:spChg>
        <pc:spChg chg="add del mod">
          <ac:chgData name="Trueblood, Cassie - Office of Legal Services" userId="ccfcad3d-0770-4592-b112-5e895bc71aee" providerId="ADAL" clId="{A77939D1-BF7F-4511-B917-FB602C084358}" dt="2023-12-06T18:45:44.781" v="8590" actId="164"/>
          <ac:spMkLst>
            <pc:docMk/>
            <pc:sldMk cId="114701241" sldId="1040"/>
            <ac:spMk id="4" creationId="{587CCE33-2E33-4E57-97A6-C0CFDAB6D3DA}"/>
          </ac:spMkLst>
        </pc:spChg>
        <pc:spChg chg="add del mod">
          <ac:chgData name="Trueblood, Cassie - Office of Legal Services" userId="ccfcad3d-0770-4592-b112-5e895bc71aee" providerId="ADAL" clId="{A77939D1-BF7F-4511-B917-FB602C084358}" dt="2023-12-06T18:45:44.781" v="8590" actId="164"/>
          <ac:spMkLst>
            <pc:docMk/>
            <pc:sldMk cId="114701241" sldId="1040"/>
            <ac:spMk id="17" creationId="{C87BB2B3-E3D1-4C8B-B3DA-17C55FA28A30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20:19.468" v="7679" actId="20577"/>
          <ac:spMkLst>
            <pc:docMk/>
            <pc:sldMk cId="114701241" sldId="1040"/>
            <ac:spMk id="20" creationId="{BBFA934D-6580-4D2C-9CD8-1EAD622E0674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20:13.498" v="7678" actId="20577"/>
          <ac:spMkLst>
            <pc:docMk/>
            <pc:sldMk cId="114701241" sldId="1040"/>
            <ac:spMk id="23" creationId="{B6932BEA-998E-49B2-886D-30631F139668}"/>
          </ac:spMkLst>
        </pc:spChg>
        <pc:spChg chg="add del mod">
          <ac:chgData name="Trueblood, Cassie - Office of Legal Services" userId="ccfcad3d-0770-4592-b112-5e895bc71aee" providerId="ADAL" clId="{A77939D1-BF7F-4511-B917-FB602C084358}" dt="2023-12-06T18:45:44.781" v="8590" actId="164"/>
          <ac:spMkLst>
            <pc:docMk/>
            <pc:sldMk cId="114701241" sldId="1040"/>
            <ac:spMk id="24" creationId="{88F45AB9-84C4-4F2C-93BB-F4E0D73E2BB9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48:11.085" v="8604" actId="20577"/>
          <ac:spMkLst>
            <pc:docMk/>
            <pc:sldMk cId="114701241" sldId="1040"/>
            <ac:spMk id="27" creationId="{76D8C185-D88C-49A5-92D0-A7E7ECB05AB4}"/>
          </ac:spMkLst>
        </pc:spChg>
        <pc:spChg chg="add del mod">
          <ac:chgData name="Trueblood, Cassie - Office of Legal Services" userId="ccfcad3d-0770-4592-b112-5e895bc71aee" providerId="ADAL" clId="{A77939D1-BF7F-4511-B917-FB602C084358}" dt="2023-12-06T18:45:44.781" v="8590" actId="164"/>
          <ac:spMkLst>
            <pc:docMk/>
            <pc:sldMk cId="114701241" sldId="1040"/>
            <ac:spMk id="28" creationId="{625832FE-5988-40BE-9C64-FA50B4E607F1}"/>
          </ac:spMkLst>
        </pc:spChg>
        <pc:spChg chg="add del mod">
          <ac:chgData name="Trueblood, Cassie - Office of Legal Services" userId="ccfcad3d-0770-4592-b112-5e895bc71aee" providerId="ADAL" clId="{A77939D1-BF7F-4511-B917-FB602C084358}" dt="2023-12-06T18:45:44.781" v="8590" actId="164"/>
          <ac:spMkLst>
            <pc:docMk/>
            <pc:sldMk cId="114701241" sldId="1040"/>
            <ac:spMk id="29" creationId="{37441B8B-E6DE-4CDA-B571-D52B66FEC675}"/>
          </ac:spMkLst>
        </pc:spChg>
        <pc:spChg chg="del mod">
          <ac:chgData name="Trueblood, Cassie - Office of Legal Services" userId="ccfcad3d-0770-4592-b112-5e895bc71aee" providerId="ADAL" clId="{A77939D1-BF7F-4511-B917-FB602C084358}" dt="2023-12-06T18:43:25.613" v="8539" actId="478"/>
          <ac:spMkLst>
            <pc:docMk/>
            <pc:sldMk cId="114701241" sldId="1040"/>
            <ac:spMk id="33" creationId="{C614197B-F95A-4D74-A2DD-C42DEABDCB97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43:19.344" v="8537"/>
          <ac:spMkLst>
            <pc:docMk/>
            <pc:sldMk cId="114701241" sldId="1040"/>
            <ac:spMk id="34" creationId="{4E82C8CF-FEDC-D264-8BCF-8DC74511090A}"/>
          </ac:spMkLst>
        </pc:spChg>
        <pc:spChg chg="mod">
          <ac:chgData name="Trueblood, Cassie - Office of Legal Services" userId="ccfcad3d-0770-4592-b112-5e895bc71aee" providerId="ADAL" clId="{A77939D1-BF7F-4511-B917-FB602C084358}" dt="2023-12-06T18:45:12.118" v="8587" actId="20577"/>
          <ac:spMkLst>
            <pc:docMk/>
            <pc:sldMk cId="114701241" sldId="1040"/>
            <ac:spMk id="35" creationId="{16FB01D3-EA3F-4BB8-7E61-09FBABADBB27}"/>
          </ac:spMkLst>
        </pc:spChg>
        <pc:spChg chg="add del mod">
          <ac:chgData name="Trueblood, Cassie - Office of Legal Services" userId="ccfcad3d-0770-4592-b112-5e895bc71aee" providerId="ADAL" clId="{A77939D1-BF7F-4511-B917-FB602C084358}" dt="2023-12-06T18:44:23.289" v="8573" actId="6264"/>
          <ac:spMkLst>
            <pc:docMk/>
            <pc:sldMk cId="114701241" sldId="1040"/>
            <ac:spMk id="36" creationId="{00FDEADA-BA9E-D838-E878-651EE04D9ABE}"/>
          </ac:spMkLst>
        </pc:spChg>
        <pc:spChg chg="add del mod">
          <ac:chgData name="Trueblood, Cassie - Office of Legal Services" userId="ccfcad3d-0770-4592-b112-5e895bc71aee" providerId="ADAL" clId="{A77939D1-BF7F-4511-B917-FB602C084358}" dt="2023-12-06T18:45:44.781" v="8590" actId="164"/>
          <ac:spMkLst>
            <pc:docMk/>
            <pc:sldMk cId="114701241" sldId="1040"/>
            <ac:spMk id="39" creationId="{34BD6EE2-71FC-468D-BE21-E8DBB33852F5}"/>
          </ac:spMkLst>
        </pc:spChg>
        <pc:grpChg chg="add del mod">
          <ac:chgData name="Trueblood, Cassie - Office of Legal Services" userId="ccfcad3d-0770-4592-b112-5e895bc71aee" providerId="ADAL" clId="{A77939D1-BF7F-4511-B917-FB602C084358}" dt="2023-12-06T18:45:44.781" v="8590" actId="164"/>
          <ac:grpSpMkLst>
            <pc:docMk/>
            <pc:sldMk cId="114701241" sldId="1040"/>
            <ac:grpSpMk id="3" creationId="{87C52E67-CE84-94C3-D92F-89168B7CAA9D}"/>
          </ac:grpSpMkLst>
        </pc:grpChg>
        <pc:grpChg chg="add del mod">
          <ac:chgData name="Trueblood, Cassie - Office of Legal Services" userId="ccfcad3d-0770-4592-b112-5e895bc71aee" providerId="ADAL" clId="{A77939D1-BF7F-4511-B917-FB602C084358}" dt="2023-12-06T18:45:44.781" v="8590" actId="164"/>
          <ac:grpSpMkLst>
            <pc:docMk/>
            <pc:sldMk cId="114701241" sldId="1040"/>
            <ac:grpSpMk id="5" creationId="{6E45E0BA-E20D-46EE-8986-282E68C4499A}"/>
          </ac:grpSpMkLst>
        </pc:grpChg>
        <pc:grpChg chg="add del mod">
          <ac:chgData name="Trueblood, Cassie - Office of Legal Services" userId="ccfcad3d-0770-4592-b112-5e895bc71aee" providerId="ADAL" clId="{A77939D1-BF7F-4511-B917-FB602C084358}" dt="2023-12-06T18:45:44.781" v="8590" actId="164"/>
          <ac:grpSpMkLst>
            <pc:docMk/>
            <pc:sldMk cId="114701241" sldId="1040"/>
            <ac:grpSpMk id="8" creationId="{783EBC86-E7B8-446B-983D-CBB753CB80B2}"/>
          </ac:grpSpMkLst>
        </pc:grpChg>
        <pc:grpChg chg="add del mod">
          <ac:chgData name="Trueblood, Cassie - Office of Legal Services" userId="ccfcad3d-0770-4592-b112-5e895bc71aee" providerId="ADAL" clId="{A77939D1-BF7F-4511-B917-FB602C084358}" dt="2023-12-06T18:45:44.781" v="8590" actId="164"/>
          <ac:grpSpMkLst>
            <pc:docMk/>
            <pc:sldMk cId="114701241" sldId="1040"/>
            <ac:grpSpMk id="11" creationId="{AC303A76-F814-4659-A68A-7E7CB62B4401}"/>
          </ac:grpSpMkLst>
        </pc:grpChg>
        <pc:grpChg chg="add del mod">
          <ac:chgData name="Trueblood, Cassie - Office of Legal Services" userId="ccfcad3d-0770-4592-b112-5e895bc71aee" providerId="ADAL" clId="{A77939D1-BF7F-4511-B917-FB602C084358}" dt="2023-12-06T18:45:44.781" v="8590" actId="164"/>
          <ac:grpSpMkLst>
            <pc:docMk/>
            <pc:sldMk cId="114701241" sldId="1040"/>
            <ac:grpSpMk id="14" creationId="{9F86FE38-5D76-47A4-8B5C-43A293FAE1EA}"/>
          </ac:grpSpMkLst>
        </pc:grpChg>
        <pc:grpChg chg="add del mod">
          <ac:chgData name="Trueblood, Cassie - Office of Legal Services" userId="ccfcad3d-0770-4592-b112-5e895bc71aee" providerId="ADAL" clId="{A77939D1-BF7F-4511-B917-FB602C084358}" dt="2023-12-06T18:45:44.781" v="8590" actId="164"/>
          <ac:grpSpMkLst>
            <pc:docMk/>
            <pc:sldMk cId="114701241" sldId="1040"/>
            <ac:grpSpMk id="18" creationId="{912D1B90-249F-42D9-9812-3083B4DF7609}"/>
          </ac:grpSpMkLst>
        </pc:grpChg>
        <pc:grpChg chg="mod">
          <ac:chgData name="Trueblood, Cassie - Office of Legal Services" userId="ccfcad3d-0770-4592-b112-5e895bc71aee" providerId="ADAL" clId="{A77939D1-BF7F-4511-B917-FB602C084358}" dt="2023-12-06T18:45:44.781" v="8590" actId="164"/>
          <ac:grpSpMkLst>
            <pc:docMk/>
            <pc:sldMk cId="114701241" sldId="1040"/>
            <ac:grpSpMk id="21" creationId="{F7A37319-091F-447C-9ACD-AEB61B7BE3D2}"/>
          </ac:grpSpMkLst>
        </pc:grpChg>
        <pc:grpChg chg="mod">
          <ac:chgData name="Trueblood, Cassie - Office of Legal Services" userId="ccfcad3d-0770-4592-b112-5e895bc71aee" providerId="ADAL" clId="{A77939D1-BF7F-4511-B917-FB602C084358}" dt="2023-12-06T18:45:44.781" v="8590" actId="164"/>
          <ac:grpSpMkLst>
            <pc:docMk/>
            <pc:sldMk cId="114701241" sldId="1040"/>
            <ac:grpSpMk id="25" creationId="{F41FA4C7-9891-4B00-9B97-B18BC33E3F14}"/>
          </ac:grpSpMkLst>
        </pc:grpChg>
        <pc:grpChg chg="add del mod">
          <ac:chgData name="Trueblood, Cassie - Office of Legal Services" userId="ccfcad3d-0770-4592-b112-5e895bc71aee" providerId="ADAL" clId="{A77939D1-BF7F-4511-B917-FB602C084358}" dt="2023-12-06T18:45:44.781" v="8590" actId="164"/>
          <ac:grpSpMkLst>
            <pc:docMk/>
            <pc:sldMk cId="114701241" sldId="1040"/>
            <ac:grpSpMk id="30" creationId="{6DB24F4C-98B0-4F99-AEB4-197D19D464AA}"/>
          </ac:grpSpMkLst>
        </pc:grpChg>
        <pc:grpChg chg="add mod">
          <ac:chgData name="Trueblood, Cassie - Office of Legal Services" userId="ccfcad3d-0770-4592-b112-5e895bc71aee" providerId="ADAL" clId="{A77939D1-BF7F-4511-B917-FB602C084358}" dt="2023-12-06T18:46:44.152" v="8599" actId="1076"/>
          <ac:grpSpMkLst>
            <pc:docMk/>
            <pc:sldMk cId="114701241" sldId="1040"/>
            <ac:grpSpMk id="37" creationId="{02FE05E3-8BAA-6CDD-E3F3-84990B78D857}"/>
          </ac:grpSpMkLst>
        </pc:grpChg>
      </pc:sldChg>
      <pc:sldChg chg="new del setBg">
        <pc:chgData name="Trueblood, Cassie - Office of Legal Services" userId="ccfcad3d-0770-4592-b112-5e895bc71aee" providerId="ADAL" clId="{A77939D1-BF7F-4511-B917-FB602C084358}" dt="2023-12-06T18:46:27.182" v="8595" actId="47"/>
        <pc:sldMkLst>
          <pc:docMk/>
          <pc:sldMk cId="3365396651" sldId="104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48B0D-E8E1-4A16-9F11-B3D04AE8AAF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0DB1339-9348-4791-A47D-39F6261EA6D5}">
      <dgm:prSet phldrT="[Text]"/>
      <dgm:spPr/>
      <dgm:t>
        <a:bodyPr/>
        <a:lstStyle/>
        <a:p>
          <a:r>
            <a:rPr lang="en-US" dirty="0"/>
            <a:t>Initial Review (9 Months Prior to Site Visit)</a:t>
          </a:r>
        </a:p>
      </dgm:t>
    </dgm:pt>
    <dgm:pt modelId="{DBBC6F5B-0A01-418B-8802-B5EC73FA8E41}" type="parTrans" cxnId="{6E412E08-E642-484C-99DC-79F5EBCA8477}">
      <dgm:prSet/>
      <dgm:spPr/>
      <dgm:t>
        <a:bodyPr/>
        <a:lstStyle/>
        <a:p>
          <a:endParaRPr lang="en-US"/>
        </a:p>
      </dgm:t>
    </dgm:pt>
    <dgm:pt modelId="{C512253A-B1DD-4F5C-8D66-2445B6ABEE14}" type="sibTrans" cxnId="{6E412E08-E642-484C-99DC-79F5EBCA8477}">
      <dgm:prSet/>
      <dgm:spPr/>
      <dgm:t>
        <a:bodyPr/>
        <a:lstStyle/>
        <a:p>
          <a:endParaRPr lang="en-US"/>
        </a:p>
      </dgm:t>
    </dgm:pt>
    <dgm:pt modelId="{D0B0FB00-082F-4B56-80AE-620CC6ECC97C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altLang="en-US" dirty="0"/>
            <a:t>Self Study Report (SSR) and accompanying evidence</a:t>
          </a:r>
          <a:endParaRPr lang="en-US" dirty="0"/>
        </a:p>
      </dgm:t>
    </dgm:pt>
    <dgm:pt modelId="{CD6EE74B-5FC7-4511-A3C2-A93725DB87C6}" type="parTrans" cxnId="{DEC80105-4BC1-4424-886F-8743EE06C996}">
      <dgm:prSet/>
      <dgm:spPr/>
      <dgm:t>
        <a:bodyPr/>
        <a:lstStyle/>
        <a:p>
          <a:endParaRPr lang="en-US"/>
        </a:p>
      </dgm:t>
    </dgm:pt>
    <dgm:pt modelId="{D16BAF06-92DA-4BFE-A6EB-852E33726D5F}" type="sibTrans" cxnId="{DEC80105-4BC1-4424-886F-8743EE06C996}">
      <dgm:prSet/>
      <dgm:spPr/>
      <dgm:t>
        <a:bodyPr/>
        <a:lstStyle/>
        <a:p>
          <a:endParaRPr lang="en-US"/>
        </a:p>
      </dgm:t>
    </dgm:pt>
    <dgm:pt modelId="{CB65E511-BD40-4210-9689-519EAF993887}">
      <dgm:prSet phldrT="[Text]"/>
      <dgm:spPr/>
      <dgm:t>
        <a:bodyPr/>
        <a:lstStyle/>
        <a:p>
          <a:r>
            <a:rPr lang="en-US" dirty="0"/>
            <a:t>Site Visit</a:t>
          </a:r>
        </a:p>
      </dgm:t>
    </dgm:pt>
    <dgm:pt modelId="{A4E2374B-5343-42C5-83C2-AC63FFE76AE6}" type="parTrans" cxnId="{8D3C8944-E589-4D69-A06A-FDDF5844EB72}">
      <dgm:prSet/>
      <dgm:spPr/>
      <dgm:t>
        <a:bodyPr/>
        <a:lstStyle/>
        <a:p>
          <a:endParaRPr lang="en-US"/>
        </a:p>
      </dgm:t>
    </dgm:pt>
    <dgm:pt modelId="{4FFD5A37-E5A8-485F-B03B-869576550A4D}" type="sibTrans" cxnId="{8D3C8944-E589-4D69-A06A-FDDF5844EB72}">
      <dgm:prSet/>
      <dgm:spPr/>
      <dgm:t>
        <a:bodyPr/>
        <a:lstStyle/>
        <a:p>
          <a:endParaRPr lang="en-US"/>
        </a:p>
      </dgm:t>
    </dgm:pt>
    <dgm:pt modelId="{4EF562C0-C3F1-4A57-A5A9-D073BFFF2EA5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altLang="en-US" dirty="0"/>
            <a:t>Site Visit (3 days – Sunday to Tuesday)</a:t>
          </a:r>
          <a:endParaRPr lang="en-US" dirty="0"/>
        </a:p>
      </dgm:t>
    </dgm:pt>
    <dgm:pt modelId="{EEAA56B5-F368-4334-8CB4-57A288ECEA44}" type="parTrans" cxnId="{AA9AA04D-BD80-4D8F-99C9-53097A35BAE6}">
      <dgm:prSet/>
      <dgm:spPr/>
      <dgm:t>
        <a:bodyPr/>
        <a:lstStyle/>
        <a:p>
          <a:endParaRPr lang="en-US"/>
        </a:p>
      </dgm:t>
    </dgm:pt>
    <dgm:pt modelId="{C26F1EA4-E2AE-44D4-B4FB-10502544D2D3}" type="sibTrans" cxnId="{AA9AA04D-BD80-4D8F-99C9-53097A35BAE6}">
      <dgm:prSet/>
      <dgm:spPr/>
      <dgm:t>
        <a:bodyPr/>
        <a:lstStyle/>
        <a:p>
          <a:endParaRPr lang="en-US"/>
        </a:p>
      </dgm:t>
    </dgm:pt>
    <dgm:pt modelId="{AC719B22-0440-4753-8E1E-E9CC47C2E5CC}">
      <dgm:prSet phldrT="[Text]"/>
      <dgm:spPr/>
      <dgm:t>
        <a:bodyPr/>
        <a:lstStyle/>
        <a:p>
          <a:r>
            <a:rPr lang="en-US" dirty="0"/>
            <a:t>Accreditation Decision</a:t>
          </a:r>
        </a:p>
      </dgm:t>
    </dgm:pt>
    <dgm:pt modelId="{9803D491-6260-45CE-8852-00491F9A19C7}" type="parTrans" cxnId="{8E86162D-2644-4EE6-A8B4-084351E36583}">
      <dgm:prSet/>
      <dgm:spPr/>
      <dgm:t>
        <a:bodyPr/>
        <a:lstStyle/>
        <a:p>
          <a:endParaRPr lang="en-US"/>
        </a:p>
      </dgm:t>
    </dgm:pt>
    <dgm:pt modelId="{2D9B6801-23E6-4C7F-A823-C8E314E236DD}" type="sibTrans" cxnId="{8E86162D-2644-4EE6-A8B4-084351E36583}">
      <dgm:prSet/>
      <dgm:spPr/>
      <dgm:t>
        <a:bodyPr/>
        <a:lstStyle/>
        <a:p>
          <a:endParaRPr lang="en-US"/>
        </a:p>
      </dgm:t>
    </dgm:pt>
    <dgm:pt modelId="{E672B8FA-3900-4516-88EB-74EF488F13F2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altLang="en-US" dirty="0"/>
            <a:t>National Accreditor Decision</a:t>
          </a:r>
        </a:p>
        <a:p>
          <a:pPr>
            <a:buFont typeface="Wingdings" panose="05000000000000000000" pitchFamily="2" charset="2"/>
            <a:buChar char="§"/>
          </a:pPr>
          <a:r>
            <a:rPr lang="en-US" altLang="en-US" dirty="0"/>
            <a:t>Accreditation Audit Committee Recommendation</a:t>
          </a:r>
        </a:p>
        <a:p>
          <a:pPr>
            <a:buFont typeface="Wingdings" panose="05000000000000000000" pitchFamily="2" charset="2"/>
            <a:buChar char="§"/>
          </a:pPr>
          <a:r>
            <a:rPr lang="en-US" altLang="en-US" dirty="0"/>
            <a:t>EPSB Votes on Final</a:t>
          </a:r>
        </a:p>
        <a:p>
          <a:pPr>
            <a:buFont typeface="Wingdings" panose="05000000000000000000" pitchFamily="2" charset="2"/>
            <a:buChar char="§"/>
          </a:pPr>
          <a:r>
            <a:rPr lang="en-US" altLang="en-US" dirty="0"/>
            <a:t>(Accreditation; Accreditation with Probation/Conditions; Revoke Accreditation)</a:t>
          </a:r>
          <a:endParaRPr lang="en-US" dirty="0"/>
        </a:p>
      </dgm:t>
    </dgm:pt>
    <dgm:pt modelId="{0DD3825C-C9BA-4712-9BD2-B4BF832A3CE5}" type="parTrans" cxnId="{BFCBE54C-8FD7-44F1-92BE-A288AC88D5F2}">
      <dgm:prSet/>
      <dgm:spPr/>
      <dgm:t>
        <a:bodyPr/>
        <a:lstStyle/>
        <a:p>
          <a:endParaRPr lang="en-US"/>
        </a:p>
      </dgm:t>
    </dgm:pt>
    <dgm:pt modelId="{23E9A28A-C26E-4F05-9CED-C818BA801D03}" type="sibTrans" cxnId="{BFCBE54C-8FD7-44F1-92BE-A288AC88D5F2}">
      <dgm:prSet/>
      <dgm:spPr/>
      <dgm:t>
        <a:bodyPr/>
        <a:lstStyle/>
        <a:p>
          <a:endParaRPr lang="en-US"/>
        </a:p>
      </dgm:t>
    </dgm:pt>
    <dgm:pt modelId="{4D57A969-5064-4CB6-BFF5-8EF3BC84B3E9}">
      <dgm:prSet/>
      <dgm:spPr/>
      <dgm:t>
        <a:bodyPr/>
        <a:lstStyle/>
        <a:p>
          <a:r>
            <a:rPr lang="en-US" altLang="en-US" dirty="0"/>
            <a:t>Formative Meeting to review SSR and evidence (team only)</a:t>
          </a:r>
        </a:p>
      </dgm:t>
    </dgm:pt>
    <dgm:pt modelId="{B0C8A0B5-77CC-4EA5-B40D-100AB7E9BFED}" type="parTrans" cxnId="{1E885A5B-FECA-4BC0-8E5C-EBC710B14360}">
      <dgm:prSet/>
      <dgm:spPr/>
      <dgm:t>
        <a:bodyPr/>
        <a:lstStyle/>
        <a:p>
          <a:endParaRPr lang="en-US"/>
        </a:p>
      </dgm:t>
    </dgm:pt>
    <dgm:pt modelId="{1DE4A54E-50D6-46E4-B29E-CAA9E5958084}" type="sibTrans" cxnId="{1E885A5B-FECA-4BC0-8E5C-EBC710B14360}">
      <dgm:prSet/>
      <dgm:spPr/>
      <dgm:t>
        <a:bodyPr/>
        <a:lstStyle/>
        <a:p>
          <a:endParaRPr lang="en-US"/>
        </a:p>
      </dgm:t>
    </dgm:pt>
    <dgm:pt modelId="{922F553F-EEF7-4AA2-A035-324396F9BB95}">
      <dgm:prSet/>
      <dgm:spPr/>
      <dgm:t>
        <a:bodyPr/>
        <a:lstStyle/>
        <a:p>
          <a:r>
            <a:rPr lang="en-US" altLang="en-US" dirty="0"/>
            <a:t>Formative Feedback Report (FFR) given to EPP</a:t>
          </a:r>
        </a:p>
        <a:p>
          <a:r>
            <a:rPr lang="en-US" altLang="en-US" dirty="0"/>
            <a:t>EPP Addendum and accompanying evidence</a:t>
          </a:r>
        </a:p>
      </dgm:t>
    </dgm:pt>
    <dgm:pt modelId="{89A99D2C-1EBC-4A8A-99A0-9EE4417BBAE5}" type="parTrans" cxnId="{3EE5D822-449E-438E-BB04-78F3F60389DA}">
      <dgm:prSet/>
      <dgm:spPr/>
      <dgm:t>
        <a:bodyPr/>
        <a:lstStyle/>
        <a:p>
          <a:endParaRPr lang="en-US"/>
        </a:p>
      </dgm:t>
    </dgm:pt>
    <dgm:pt modelId="{B11AD467-9BDB-49EF-845B-662FB4B729E8}" type="sibTrans" cxnId="{3EE5D822-449E-438E-BB04-78F3F60389DA}">
      <dgm:prSet/>
      <dgm:spPr/>
      <dgm:t>
        <a:bodyPr/>
        <a:lstStyle/>
        <a:p>
          <a:endParaRPr lang="en-US"/>
        </a:p>
      </dgm:t>
    </dgm:pt>
    <dgm:pt modelId="{6FB3341B-09A3-46D3-8E3B-4E499AC41B15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altLang="en-US" dirty="0"/>
            <a:t>Site Visit Report (SVR)</a:t>
          </a:r>
        </a:p>
      </dgm:t>
    </dgm:pt>
    <dgm:pt modelId="{2B9F3CCA-B9A7-4B15-A572-B3DE5BA09972}" type="parTrans" cxnId="{9A123FEF-185C-4779-8506-0BBCF2356D54}">
      <dgm:prSet/>
      <dgm:spPr/>
      <dgm:t>
        <a:bodyPr/>
        <a:lstStyle/>
        <a:p>
          <a:endParaRPr lang="en-US"/>
        </a:p>
      </dgm:t>
    </dgm:pt>
    <dgm:pt modelId="{A4EA67B5-9B9F-451F-B35C-8B5BD7B36796}" type="sibTrans" cxnId="{9A123FEF-185C-4779-8506-0BBCF2356D54}">
      <dgm:prSet/>
      <dgm:spPr/>
      <dgm:t>
        <a:bodyPr/>
        <a:lstStyle/>
        <a:p>
          <a:endParaRPr lang="en-US"/>
        </a:p>
      </dgm:t>
    </dgm:pt>
    <dgm:pt modelId="{737B254D-853A-482D-932B-23AE77468098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altLang="en-US" dirty="0"/>
            <a:t>EPP Rejoinder</a:t>
          </a:r>
        </a:p>
        <a:p>
          <a:pPr>
            <a:buFont typeface="Wingdings" panose="05000000000000000000" pitchFamily="2" charset="2"/>
            <a:buChar char="§"/>
          </a:pPr>
          <a:r>
            <a:rPr lang="en-US" altLang="en-US" dirty="0"/>
            <a:t>Site Visit Lead Response</a:t>
          </a:r>
        </a:p>
      </dgm:t>
    </dgm:pt>
    <dgm:pt modelId="{1160E1D8-8EF5-4541-81D9-F15A4ED797E1}" type="parTrans" cxnId="{CCA2A72A-C3D4-4938-881E-62D78AC526AC}">
      <dgm:prSet/>
      <dgm:spPr/>
      <dgm:t>
        <a:bodyPr/>
        <a:lstStyle/>
        <a:p>
          <a:endParaRPr lang="en-US"/>
        </a:p>
      </dgm:t>
    </dgm:pt>
    <dgm:pt modelId="{EBB46A92-7BA1-419B-B5CF-F6020D0F6677}" type="sibTrans" cxnId="{CCA2A72A-C3D4-4938-881E-62D78AC526AC}">
      <dgm:prSet/>
      <dgm:spPr/>
      <dgm:t>
        <a:bodyPr/>
        <a:lstStyle/>
        <a:p>
          <a:endParaRPr lang="en-US"/>
        </a:p>
      </dgm:t>
    </dgm:pt>
    <dgm:pt modelId="{36E78C85-16CC-4B72-AE8D-0247C3104780}" type="pres">
      <dgm:prSet presAssocID="{FFC48B0D-E8E1-4A16-9F11-B3D04AE8AAF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B1C4435-AC31-4CE0-9AD8-472E31F8DAC0}" type="pres">
      <dgm:prSet presAssocID="{C0DB1339-9348-4791-A47D-39F6261EA6D5}" presName="parentText1" presStyleLbl="node1" presStyleIdx="0" presStyleCnt="3" custLinFactNeighborX="-280" custLinFactNeighborY="-2585">
        <dgm:presLayoutVars>
          <dgm:chMax/>
          <dgm:chPref val="3"/>
          <dgm:bulletEnabled val="1"/>
        </dgm:presLayoutVars>
      </dgm:prSet>
      <dgm:spPr/>
    </dgm:pt>
    <dgm:pt modelId="{4629ADE8-67A2-41A7-A6CE-AE76892DED21}" type="pres">
      <dgm:prSet presAssocID="{C0DB1339-9348-4791-A47D-39F6261EA6D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05190AB3-3DC0-470A-9C34-17554A27002A}" type="pres">
      <dgm:prSet presAssocID="{CB65E511-BD40-4210-9689-519EAF993887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FF89257-A0BF-4E71-8720-DF31A5DFA921}" type="pres">
      <dgm:prSet presAssocID="{CB65E511-BD40-4210-9689-519EAF99388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EF948831-7EFD-4EDE-BCE5-ECB18650A167}" type="pres">
      <dgm:prSet presAssocID="{AC719B22-0440-4753-8E1E-E9CC47C2E5CC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45A763A-CD25-4865-BD92-BF69D41BD985}" type="pres">
      <dgm:prSet presAssocID="{AC719B22-0440-4753-8E1E-E9CC47C2E5C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2115904-CB89-49B3-A1C5-6F7D4A615283}" type="presOf" srcId="{737B254D-853A-482D-932B-23AE77468098}" destId="{1FF89257-A0BF-4E71-8720-DF31A5DFA921}" srcOrd="0" destOrd="2" presId="urn:microsoft.com/office/officeart/2009/3/layout/IncreasingArrowsProcess"/>
    <dgm:cxn modelId="{DEC80105-4BC1-4424-886F-8743EE06C996}" srcId="{C0DB1339-9348-4791-A47D-39F6261EA6D5}" destId="{D0B0FB00-082F-4B56-80AE-620CC6ECC97C}" srcOrd="0" destOrd="0" parTransId="{CD6EE74B-5FC7-4511-A3C2-A93725DB87C6}" sibTransId="{D16BAF06-92DA-4BFE-A6EB-852E33726D5F}"/>
    <dgm:cxn modelId="{6E412E08-E642-484C-99DC-79F5EBCA8477}" srcId="{FFC48B0D-E8E1-4A16-9F11-B3D04AE8AAF1}" destId="{C0DB1339-9348-4791-A47D-39F6261EA6D5}" srcOrd="0" destOrd="0" parTransId="{DBBC6F5B-0A01-418B-8802-B5EC73FA8E41}" sibTransId="{C512253A-B1DD-4F5C-8D66-2445B6ABEE14}"/>
    <dgm:cxn modelId="{BF5B0A09-D5BD-4D14-9EB9-C24BDBF5691A}" type="presOf" srcId="{AC719B22-0440-4753-8E1E-E9CC47C2E5CC}" destId="{EF948831-7EFD-4EDE-BCE5-ECB18650A167}" srcOrd="0" destOrd="0" presId="urn:microsoft.com/office/officeart/2009/3/layout/IncreasingArrowsProcess"/>
    <dgm:cxn modelId="{3EE5D822-449E-438E-BB04-78F3F60389DA}" srcId="{C0DB1339-9348-4791-A47D-39F6261EA6D5}" destId="{922F553F-EEF7-4AA2-A035-324396F9BB95}" srcOrd="2" destOrd="0" parTransId="{89A99D2C-1EBC-4A8A-99A0-9EE4417BBAE5}" sibTransId="{B11AD467-9BDB-49EF-845B-662FB4B729E8}"/>
    <dgm:cxn modelId="{CCA2A72A-C3D4-4938-881E-62D78AC526AC}" srcId="{CB65E511-BD40-4210-9689-519EAF993887}" destId="{737B254D-853A-482D-932B-23AE77468098}" srcOrd="2" destOrd="0" parTransId="{1160E1D8-8EF5-4541-81D9-F15A4ED797E1}" sibTransId="{EBB46A92-7BA1-419B-B5CF-F6020D0F6677}"/>
    <dgm:cxn modelId="{8E86162D-2644-4EE6-A8B4-084351E36583}" srcId="{FFC48B0D-E8E1-4A16-9F11-B3D04AE8AAF1}" destId="{AC719B22-0440-4753-8E1E-E9CC47C2E5CC}" srcOrd="2" destOrd="0" parTransId="{9803D491-6260-45CE-8852-00491F9A19C7}" sibTransId="{2D9B6801-23E6-4C7F-A823-C8E314E236DD}"/>
    <dgm:cxn modelId="{1E885A5B-FECA-4BC0-8E5C-EBC710B14360}" srcId="{C0DB1339-9348-4791-A47D-39F6261EA6D5}" destId="{4D57A969-5064-4CB6-BFF5-8EF3BC84B3E9}" srcOrd="1" destOrd="0" parTransId="{B0C8A0B5-77CC-4EA5-B40D-100AB7E9BFED}" sibTransId="{1DE4A54E-50D6-46E4-B29E-CAA9E5958084}"/>
    <dgm:cxn modelId="{18EE7341-179D-4EAD-B383-86BF6C3E59AC}" type="presOf" srcId="{4EF562C0-C3F1-4A57-A5A9-D073BFFF2EA5}" destId="{1FF89257-A0BF-4E71-8720-DF31A5DFA921}" srcOrd="0" destOrd="0" presId="urn:microsoft.com/office/officeart/2009/3/layout/IncreasingArrowsProcess"/>
    <dgm:cxn modelId="{8D3C8944-E589-4D69-A06A-FDDF5844EB72}" srcId="{FFC48B0D-E8E1-4A16-9F11-B3D04AE8AAF1}" destId="{CB65E511-BD40-4210-9689-519EAF993887}" srcOrd="1" destOrd="0" parTransId="{A4E2374B-5343-42C5-83C2-AC63FFE76AE6}" sibTransId="{4FFD5A37-E5A8-485F-B03B-869576550A4D}"/>
    <dgm:cxn modelId="{485BF844-E9D7-4443-B094-B7463D50BFEF}" type="presOf" srcId="{E672B8FA-3900-4516-88EB-74EF488F13F2}" destId="{745A763A-CD25-4865-BD92-BF69D41BD985}" srcOrd="0" destOrd="0" presId="urn:microsoft.com/office/officeart/2009/3/layout/IncreasingArrowsProcess"/>
    <dgm:cxn modelId="{F4D11845-AF3A-45C6-824E-3CC07D9DA565}" type="presOf" srcId="{922F553F-EEF7-4AA2-A035-324396F9BB95}" destId="{4629ADE8-67A2-41A7-A6CE-AE76892DED21}" srcOrd="0" destOrd="2" presId="urn:microsoft.com/office/officeart/2009/3/layout/IncreasingArrowsProcess"/>
    <dgm:cxn modelId="{BFCBE54C-8FD7-44F1-92BE-A288AC88D5F2}" srcId="{AC719B22-0440-4753-8E1E-E9CC47C2E5CC}" destId="{E672B8FA-3900-4516-88EB-74EF488F13F2}" srcOrd="0" destOrd="0" parTransId="{0DD3825C-C9BA-4712-9BD2-B4BF832A3CE5}" sibTransId="{23E9A28A-C26E-4F05-9CED-C818BA801D03}"/>
    <dgm:cxn modelId="{AA9AA04D-BD80-4D8F-99C9-53097A35BAE6}" srcId="{CB65E511-BD40-4210-9689-519EAF993887}" destId="{4EF562C0-C3F1-4A57-A5A9-D073BFFF2EA5}" srcOrd="0" destOrd="0" parTransId="{EEAA56B5-F368-4334-8CB4-57A288ECEA44}" sibTransId="{C26F1EA4-E2AE-44D4-B4FB-10502544D2D3}"/>
    <dgm:cxn modelId="{D7260472-2B05-44E7-84E9-35D4A079617E}" type="presOf" srcId="{CB65E511-BD40-4210-9689-519EAF993887}" destId="{05190AB3-3DC0-470A-9C34-17554A27002A}" srcOrd="0" destOrd="0" presId="urn:microsoft.com/office/officeart/2009/3/layout/IncreasingArrowsProcess"/>
    <dgm:cxn modelId="{EB86DB89-B78C-4593-BA97-9AE7B39491A0}" type="presOf" srcId="{C0DB1339-9348-4791-A47D-39F6261EA6D5}" destId="{3B1C4435-AC31-4CE0-9AD8-472E31F8DAC0}" srcOrd="0" destOrd="0" presId="urn:microsoft.com/office/officeart/2009/3/layout/IncreasingArrowsProcess"/>
    <dgm:cxn modelId="{ECEB6091-30E3-4887-8847-F005C9EF3A1D}" type="presOf" srcId="{FFC48B0D-E8E1-4A16-9F11-B3D04AE8AAF1}" destId="{36E78C85-16CC-4B72-AE8D-0247C3104780}" srcOrd="0" destOrd="0" presId="urn:microsoft.com/office/officeart/2009/3/layout/IncreasingArrowsProcess"/>
    <dgm:cxn modelId="{6A6D7DE0-95F5-40FB-A995-2EB85F156065}" type="presOf" srcId="{6FB3341B-09A3-46D3-8E3B-4E499AC41B15}" destId="{1FF89257-A0BF-4E71-8720-DF31A5DFA921}" srcOrd="0" destOrd="1" presId="urn:microsoft.com/office/officeart/2009/3/layout/IncreasingArrowsProcess"/>
    <dgm:cxn modelId="{4882D5E4-9256-424B-9BDA-C3832085D2F4}" type="presOf" srcId="{4D57A969-5064-4CB6-BFF5-8EF3BC84B3E9}" destId="{4629ADE8-67A2-41A7-A6CE-AE76892DED21}" srcOrd="0" destOrd="1" presId="urn:microsoft.com/office/officeart/2009/3/layout/IncreasingArrowsProcess"/>
    <dgm:cxn modelId="{9A123FEF-185C-4779-8506-0BBCF2356D54}" srcId="{CB65E511-BD40-4210-9689-519EAF993887}" destId="{6FB3341B-09A3-46D3-8E3B-4E499AC41B15}" srcOrd="1" destOrd="0" parTransId="{2B9F3CCA-B9A7-4B15-A572-B3DE5BA09972}" sibTransId="{A4EA67B5-9B9F-451F-B35C-8B5BD7B36796}"/>
    <dgm:cxn modelId="{07EACCF5-0042-4439-BD9A-E6436522739A}" type="presOf" srcId="{D0B0FB00-082F-4B56-80AE-620CC6ECC97C}" destId="{4629ADE8-67A2-41A7-A6CE-AE76892DED21}" srcOrd="0" destOrd="0" presId="urn:microsoft.com/office/officeart/2009/3/layout/IncreasingArrowsProcess"/>
    <dgm:cxn modelId="{833690B3-0FB7-4E12-A980-1DAA38975549}" type="presParOf" srcId="{36E78C85-16CC-4B72-AE8D-0247C3104780}" destId="{3B1C4435-AC31-4CE0-9AD8-472E31F8DAC0}" srcOrd="0" destOrd="0" presId="urn:microsoft.com/office/officeart/2009/3/layout/IncreasingArrowsProcess"/>
    <dgm:cxn modelId="{D3078F3D-57BE-4A52-863D-969E38849DF7}" type="presParOf" srcId="{36E78C85-16CC-4B72-AE8D-0247C3104780}" destId="{4629ADE8-67A2-41A7-A6CE-AE76892DED21}" srcOrd="1" destOrd="0" presId="urn:microsoft.com/office/officeart/2009/3/layout/IncreasingArrowsProcess"/>
    <dgm:cxn modelId="{F342A7E6-BE7A-4F11-B382-B7D268B4956B}" type="presParOf" srcId="{36E78C85-16CC-4B72-AE8D-0247C3104780}" destId="{05190AB3-3DC0-470A-9C34-17554A27002A}" srcOrd="2" destOrd="0" presId="urn:microsoft.com/office/officeart/2009/3/layout/IncreasingArrowsProcess"/>
    <dgm:cxn modelId="{E134D11B-8018-4E16-942D-F842BDD6BB04}" type="presParOf" srcId="{36E78C85-16CC-4B72-AE8D-0247C3104780}" destId="{1FF89257-A0BF-4E71-8720-DF31A5DFA921}" srcOrd="3" destOrd="0" presId="urn:microsoft.com/office/officeart/2009/3/layout/IncreasingArrowsProcess"/>
    <dgm:cxn modelId="{39CC2EAE-CD5C-45C0-8C38-2488A2750B8C}" type="presParOf" srcId="{36E78C85-16CC-4B72-AE8D-0247C3104780}" destId="{EF948831-7EFD-4EDE-BCE5-ECB18650A167}" srcOrd="4" destOrd="0" presId="urn:microsoft.com/office/officeart/2009/3/layout/IncreasingArrowsProcess"/>
    <dgm:cxn modelId="{27E95763-0457-4517-97A5-99DB2B40975A}" type="presParOf" srcId="{36E78C85-16CC-4B72-AE8D-0247C3104780}" destId="{745A763A-CD25-4865-BD92-BF69D41BD98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C4435-AC31-4CE0-9AD8-472E31F8DAC0}">
      <dsp:nvSpPr>
        <dsp:cNvPr id="0" name=""/>
        <dsp:cNvSpPr/>
      </dsp:nvSpPr>
      <dsp:spPr>
        <a:xfrm>
          <a:off x="707522" y="0"/>
          <a:ext cx="9997844" cy="14560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31151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Initial Review (9 Months Prior to Site Visit)</a:t>
          </a:r>
        </a:p>
      </dsp:txBody>
      <dsp:txXfrm>
        <a:off x="707522" y="364017"/>
        <a:ext cx="9633827" cy="728033"/>
      </dsp:txXfrm>
    </dsp:sp>
    <dsp:sp modelId="{4629ADE8-67A2-41A7-A6CE-AE76892DED21}">
      <dsp:nvSpPr>
        <dsp:cNvPr id="0" name=""/>
        <dsp:cNvSpPr/>
      </dsp:nvSpPr>
      <dsp:spPr>
        <a:xfrm>
          <a:off x="735516" y="1134082"/>
          <a:ext cx="3079336" cy="2804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/>
            <a:t>Self Study Report (SSR) and accompanying evidence</a:t>
          </a: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kern="1200" dirty="0"/>
            <a:t>Formative Meeting to review SSR and evidence (team only)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kern="1200" dirty="0"/>
            <a:t>Formative Feedback Report (FFR) given to EPP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900" kern="1200" dirty="0"/>
            <a:t>EPP Addendum and accompanying evidence</a:t>
          </a:r>
        </a:p>
      </dsp:txBody>
      <dsp:txXfrm>
        <a:off x="735516" y="1134082"/>
        <a:ext cx="3079336" cy="2804921"/>
      </dsp:txXfrm>
    </dsp:sp>
    <dsp:sp modelId="{05190AB3-3DC0-470A-9C34-17554A27002A}">
      <dsp:nvSpPr>
        <dsp:cNvPr id="0" name=""/>
        <dsp:cNvSpPr/>
      </dsp:nvSpPr>
      <dsp:spPr>
        <a:xfrm>
          <a:off x="3814852" y="496600"/>
          <a:ext cx="6918508" cy="14560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31151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Site Visit</a:t>
          </a:r>
        </a:p>
      </dsp:txBody>
      <dsp:txXfrm>
        <a:off x="3814852" y="860617"/>
        <a:ext cx="6554491" cy="728033"/>
      </dsp:txXfrm>
    </dsp:sp>
    <dsp:sp modelId="{1FF89257-A0BF-4E71-8720-DF31A5DFA921}">
      <dsp:nvSpPr>
        <dsp:cNvPr id="0" name=""/>
        <dsp:cNvSpPr/>
      </dsp:nvSpPr>
      <dsp:spPr>
        <a:xfrm>
          <a:off x="3814852" y="1619438"/>
          <a:ext cx="3079336" cy="2804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/>
            <a:t>Site Visit (3 days – Sunday to Tuesday)</a:t>
          </a: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/>
            <a:t>Site Visit Report (SVR)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/>
            <a:t>EPP Rejoinder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/>
            <a:t>Site Visit Lead Response</a:t>
          </a:r>
        </a:p>
      </dsp:txBody>
      <dsp:txXfrm>
        <a:off x="3814852" y="1619438"/>
        <a:ext cx="3079336" cy="2804921"/>
      </dsp:txXfrm>
    </dsp:sp>
    <dsp:sp modelId="{EF948831-7EFD-4EDE-BCE5-ECB18650A167}">
      <dsp:nvSpPr>
        <dsp:cNvPr id="0" name=""/>
        <dsp:cNvSpPr/>
      </dsp:nvSpPr>
      <dsp:spPr>
        <a:xfrm>
          <a:off x="6894188" y="981956"/>
          <a:ext cx="3839172" cy="145606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254000" bIns="231151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Accreditation Decision</a:t>
          </a:r>
        </a:p>
      </dsp:txBody>
      <dsp:txXfrm>
        <a:off x="6894188" y="1345973"/>
        <a:ext cx="3475155" cy="728033"/>
      </dsp:txXfrm>
    </dsp:sp>
    <dsp:sp modelId="{745A763A-CD25-4865-BD92-BF69D41BD985}">
      <dsp:nvSpPr>
        <dsp:cNvPr id="0" name=""/>
        <dsp:cNvSpPr/>
      </dsp:nvSpPr>
      <dsp:spPr>
        <a:xfrm>
          <a:off x="6894188" y="2104793"/>
          <a:ext cx="3079336" cy="276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/>
            <a:t>National Accreditor Decision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/>
            <a:t>Accreditation Audit Committee Recommendation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/>
            <a:t>EPSB Votes on Final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altLang="en-US" sz="1900" kern="1200" dirty="0"/>
            <a:t>(Accreditation; Accreditation with Probation/Conditions; Revoke Accreditation)</a:t>
          </a:r>
          <a:endParaRPr lang="en-US" sz="1900" kern="1200" dirty="0"/>
        </a:p>
      </dsp:txBody>
      <dsp:txXfrm>
        <a:off x="6894188" y="2104793"/>
        <a:ext cx="3079336" cy="2763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76184-4B8C-4A63-9B8D-D1DC44B10575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DAD0-2A7E-46E4-8B95-5FBDC3E32E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2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7D72-74A1-FB4F-ACD2-40B8F229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090F-0F27-4242-854F-4BE100FF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C0B9-4A3D-004D-A3C2-A486C0B2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A1BF-C169-454D-9CB3-0B7C89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2FA69-F2CC-8E44-A069-E9A85C2C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013E8-1B59-1947-97AA-780C1457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8C20D-A7B4-A745-99FE-F5545C06A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72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02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1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30E4B-79F6-0A4D-9360-91B7A9F1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E4AF1-AF32-5744-9E56-22A24F35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DDCC5-4054-D648-9589-53E6D12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177FD-8970-6E49-AE3A-3E99004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53A43-613C-1740-9F57-1DA02F78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EA650-939E-F048-B947-6D57373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CDF3-E889-1748-B70C-A614B28D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9B453-B7EA-F54F-99BE-092E9693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885B2-8894-8044-8FDE-175D50DC3849}" type="datetimeFigureOut">
              <a:rPr lang="en-US" smtClean="0"/>
              <a:t>12/6/2023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9E41-8ACF-5A41-9EAC-CFD88AAF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0F885B2-8894-8044-8FDE-175D50DC3849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.diebel@education.ky.gov" TargetMode="External"/><Relationship Id="rId2" Type="http://schemas.openxmlformats.org/officeDocument/2006/relationships/hyperlink" Target="mailto:byron.darnall@education.ky.gov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psb.ky.gov/" TargetMode="External"/><Relationship Id="rId4" Type="http://schemas.openxmlformats.org/officeDocument/2006/relationships/hyperlink" Target="mailto:cassie.trueblood@education.ky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189A-6FB4-E44C-B710-7D3A72EB7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8804" y="1122363"/>
            <a:ext cx="9144000" cy="2387600"/>
          </a:xfrm>
        </p:spPr>
        <p:txBody>
          <a:bodyPr/>
          <a:lstStyle/>
          <a:p>
            <a:r>
              <a:rPr lang="en-US" dirty="0"/>
              <a:t>Education Professional Standards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75756-7273-374D-877B-DD347CC3B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0136" y="3776337"/>
            <a:ext cx="8025414" cy="987641"/>
          </a:xfrm>
        </p:spPr>
        <p:txBody>
          <a:bodyPr/>
          <a:lstStyle/>
          <a:p>
            <a:r>
              <a:rPr lang="en-US" sz="2800" dirty="0"/>
              <a:t>Interim Joint Committee on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F34-A8A6-B3A8-AA7C-D9179199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1: Exceptional Work Experience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10-FB4D-A35A-1A26-3A11D21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9592"/>
            <a:ext cx="10756037" cy="42664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Candidates must meet the following requirements:</a:t>
            </a:r>
          </a:p>
          <a:p>
            <a:pPr lvl="1" algn="just"/>
            <a:r>
              <a:rPr lang="en-US" b="0" i="0" u="none" strike="noStrike" baseline="0" dirty="0">
                <a:solidFill>
                  <a:srgbClr val="002060"/>
                </a:solidFill>
              </a:rPr>
              <a:t>Minimum of a bachelor’s degree from a regionally accredited institution;</a:t>
            </a:r>
          </a:p>
          <a:p>
            <a:pPr lvl="1" algn="just"/>
            <a:r>
              <a:rPr lang="en-US" b="0" i="0" u="none" strike="noStrike" baseline="0" dirty="0">
                <a:solidFill>
                  <a:srgbClr val="002060"/>
                </a:solidFill>
              </a:rPr>
              <a:t>Cumulative 2.75 GPA or a 3.0 on the last 30 hours completed;</a:t>
            </a:r>
          </a:p>
          <a:p>
            <a:pPr lvl="1" algn="just"/>
            <a:r>
              <a:rPr lang="en-US" b="0" i="0" u="none" strike="noStrike" baseline="0" dirty="0">
                <a:solidFill>
                  <a:srgbClr val="002060"/>
                </a:solidFill>
              </a:rPr>
              <a:t>An academic major or a passing score on the academic content assessment in the area in which certification is being sought;</a:t>
            </a:r>
          </a:p>
          <a:p>
            <a:pPr lvl="1" algn="just"/>
            <a:r>
              <a:rPr lang="en-US" b="0" i="0" u="none" strike="noStrike" baseline="0" dirty="0">
                <a:solidFill>
                  <a:srgbClr val="002060"/>
                </a:solidFill>
              </a:rPr>
              <a:t>Exceptional work experience in the </a:t>
            </a:r>
            <a:r>
              <a:rPr lang="en-US" dirty="0">
                <a:solidFill>
                  <a:srgbClr val="002060"/>
                </a:solidFill>
              </a:rPr>
              <a:t>certification area</a:t>
            </a:r>
            <a:r>
              <a:rPr lang="en-US" b="0" i="0" u="none" strike="noStrike" baseline="0" dirty="0">
                <a:solidFill>
                  <a:srgbClr val="002060"/>
                </a:solidFill>
              </a:rPr>
              <a:t>; and, </a:t>
            </a:r>
          </a:p>
          <a:p>
            <a:pPr lvl="1" algn="just">
              <a:spcAft>
                <a:spcPts val="1200"/>
              </a:spcAft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An offer of employment in the area for of certification.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</a:rPr>
              <a:t>The EPSB reviews candidate portfolios for approval.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4ABBE4-35D4-AD16-5784-5B1C23BCE40E}"/>
              </a:ext>
            </a:extLst>
          </p:cNvPr>
          <p:cNvSpPr txBox="1"/>
          <p:nvPr/>
        </p:nvSpPr>
        <p:spPr>
          <a:xfrm>
            <a:off x="252861" y="6126872"/>
            <a:ext cx="486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161.048 (2); 16 KAR 9:010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6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F34-A8A6-B3A8-AA7C-D9179199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08"/>
            <a:ext cx="10515600" cy="1325563"/>
          </a:xfrm>
        </p:spPr>
        <p:txBody>
          <a:bodyPr/>
          <a:lstStyle/>
          <a:p>
            <a:r>
              <a:rPr lang="en-US" dirty="0"/>
              <a:t>Option 2: District Training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10-FB4D-A35A-1A26-3A11D21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95754"/>
            <a:ext cx="10961451" cy="426649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Training program shall include a seminar, practicum, supervision, and 250 hours of formal instruction.</a:t>
            </a:r>
            <a:endParaRPr lang="en-US" sz="105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Candidates for the </a:t>
            </a:r>
            <a:r>
              <a:rPr lang="en-US" dirty="0">
                <a:solidFill>
                  <a:srgbClr val="002060"/>
                </a:solidFill>
              </a:rPr>
              <a:t>training program </a:t>
            </a:r>
            <a:r>
              <a:rPr lang="en-US" b="0" i="0" u="none" strike="noStrike" baseline="0" dirty="0">
                <a:solidFill>
                  <a:srgbClr val="002060"/>
                </a:solidFill>
              </a:rPr>
              <a:t>must possess: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Minimum of a bachelor’s degree with a cumulative 2.75 GPA or a 3.0 on the last 30 hours completed;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An offer of employment in the area in which certification is being sought; and,</a:t>
            </a:r>
          </a:p>
          <a:p>
            <a:pPr lvl="1" algn="just">
              <a:spcAft>
                <a:spcPts val="1200"/>
              </a:spcAf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 passing score on the academic content assessment for the area of certification. </a:t>
            </a:r>
          </a:p>
          <a:p>
            <a:pPr marL="0" indent="0" algn="just">
              <a:spcAft>
                <a:spcPts val="1200"/>
              </a:spcAft>
              <a:buNone/>
              <a:defRPr/>
            </a:pPr>
            <a:r>
              <a:rPr lang="en-US" dirty="0"/>
              <a:t>Eligible for full certification upon completion of the training program and passage of the pedagogy assessment.</a:t>
            </a:r>
          </a:p>
          <a:p>
            <a:pPr marL="0" indent="0" algn="l">
              <a:buNone/>
            </a:pPr>
            <a:endParaRPr lang="en-US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C06264-B672-53FC-43C5-69CD2ACC0C76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161.048 (3); KRS 161.049; 16 KAR 9:060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57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F34-A8A6-B3A8-AA7C-D9179199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3: College Faculty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10-FB4D-A35A-1A26-3A11D21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63" y="1580981"/>
            <a:ext cx="10315074" cy="4266492"/>
          </a:xfrm>
        </p:spPr>
        <p:txBody>
          <a:bodyPr>
            <a:noAutofit/>
          </a:bodyPr>
          <a:lstStyle/>
          <a:p>
            <a:pPr marL="0" indent="0" algn="l">
              <a:spcAft>
                <a:spcPts val="600"/>
              </a:spcAft>
              <a:buNone/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Candidates must meet the following requirements:</a:t>
            </a:r>
          </a:p>
          <a:p>
            <a:pPr lvl="1" algn="just"/>
            <a:r>
              <a:rPr lang="en-US" b="0" i="0" u="none" strike="noStrike" baseline="0" dirty="0">
                <a:solidFill>
                  <a:srgbClr val="002060"/>
                </a:solidFill>
              </a:rPr>
              <a:t>Minimum of a master’s or doctorate degree from a regionally accredited institution;</a:t>
            </a:r>
          </a:p>
          <a:p>
            <a:pPr lvl="1" algn="just"/>
            <a:r>
              <a:rPr lang="en-US" b="0" i="0" u="none" strike="noStrike" baseline="0" dirty="0">
                <a:solidFill>
                  <a:srgbClr val="002060"/>
                </a:solidFill>
              </a:rPr>
              <a:t>An academic major in the area in which certification is being sought;</a:t>
            </a:r>
          </a:p>
          <a:p>
            <a:pPr lvl="1" algn="just"/>
            <a:r>
              <a:rPr lang="en-US" b="0" i="0" u="none" strike="noStrike" baseline="0" dirty="0">
                <a:solidFill>
                  <a:srgbClr val="002060"/>
                </a:solidFill>
              </a:rPr>
              <a:t>5 years of full-time postsecondary teaching experience, or the equivalent ninety 90 semester hours; and,</a:t>
            </a:r>
          </a:p>
          <a:p>
            <a:pPr lvl="1" algn="just"/>
            <a:r>
              <a:rPr lang="en-US" b="0" i="0" u="none" strike="noStrike" baseline="0" dirty="0">
                <a:solidFill>
                  <a:srgbClr val="002060"/>
                </a:solidFill>
              </a:rPr>
              <a:t>An offer of employment in the area of certification.</a:t>
            </a:r>
          </a:p>
          <a:p>
            <a:pPr marL="0" indent="0">
              <a:buNone/>
            </a:pPr>
            <a:endParaRPr lang="en-US" sz="2400" b="0" i="0" u="none" strike="noStrike" baseline="0" dirty="0"/>
          </a:p>
          <a:p>
            <a:pPr lvl="1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E0CEF7-07F5-C980-2066-53D4F0B3ED23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161.048 (4); 16 KAR9:030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1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F34-A8A6-B3A8-AA7C-D9179199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4: Adjunct Instructor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10-FB4D-A35A-1A26-3A11D21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4" y="1690688"/>
            <a:ext cx="9973050" cy="4106430"/>
          </a:xfrm>
        </p:spPr>
        <p:txBody>
          <a:bodyPr>
            <a:no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en-US" dirty="0"/>
              <a:t>Adjunct certification is a </a:t>
            </a:r>
            <a:r>
              <a:rPr lang="en-US" b="0" i="0" u="none" strike="noStrike" baseline="0" dirty="0"/>
              <a:t>renewable, one-year certificate for part-time employment that does not lead to full certification.</a:t>
            </a:r>
          </a:p>
          <a:p>
            <a:pPr marL="0" indent="0" algn="l">
              <a:buNone/>
            </a:pPr>
            <a:r>
              <a:rPr lang="en-US" i="0" u="none" strike="noStrike" baseline="0" dirty="0"/>
              <a:t>Candidates must meet the following requirements:</a:t>
            </a:r>
          </a:p>
          <a:p>
            <a:pPr lvl="1"/>
            <a:r>
              <a:rPr lang="en-US" sz="2200" b="0" i="0" u="none" strike="noStrike" baseline="0" dirty="0"/>
              <a:t>Minimum of a bachelor’s degree from a regionally accredited institution;</a:t>
            </a:r>
          </a:p>
          <a:p>
            <a:pPr lvl="1"/>
            <a:r>
              <a:rPr lang="en-US" sz="2200" b="0" i="0" u="none" strike="noStrike" baseline="0" dirty="0"/>
              <a:t>Cumulative 2.75 GPA or a 3.0 on the last 30 hours completed;</a:t>
            </a:r>
          </a:p>
          <a:p>
            <a:pPr lvl="1"/>
            <a:r>
              <a:rPr lang="en-US" sz="2200" b="0" i="0" u="none" strike="noStrike" baseline="0" dirty="0"/>
              <a:t>An academic major in the area in which certification is being sought; and,</a:t>
            </a:r>
          </a:p>
          <a:p>
            <a:pPr lvl="1">
              <a:spcAft>
                <a:spcPts val="1200"/>
              </a:spcAft>
            </a:pPr>
            <a:r>
              <a:rPr lang="en-US" sz="2200" b="0" i="0" u="none" strike="noStrike" baseline="0" dirty="0"/>
              <a:t>An offer of employment in the area of certification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600" dirty="0"/>
              <a:t>Not eligible for tenure or Kentucky Teacher’s Retirement.</a:t>
            </a:r>
          </a:p>
          <a:p>
            <a:pPr lvl="1"/>
            <a:endParaRPr lang="en-US" sz="2200" b="0" i="0" u="none" strike="noStrike" baseline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9D77D-FFEF-C7F0-D667-BF148FAA64C4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161.048 (5); KRS 161.046; 16 KAR 9:040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0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F34-A8A6-B3A8-AA7C-D9179199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5: Veterans of Armed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10-FB4D-A35A-1A26-3A11D21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3" y="1690688"/>
            <a:ext cx="10407317" cy="410643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This Option is for members of the Armed Services w</a:t>
            </a:r>
            <a:r>
              <a:rPr lang="en-US" dirty="0">
                <a:solidFill>
                  <a:srgbClr val="002060"/>
                </a:solidFill>
              </a:rPr>
              <a:t>ho: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Have been honorably discharged from active service; or,</a:t>
            </a:r>
          </a:p>
          <a:p>
            <a:pPr lvl="1">
              <a:spcAft>
                <a:spcPts val="1200"/>
              </a:spcAft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Are currently serving with 6 or more years of honorable service, including Reserves, National Guard, or active duty. </a:t>
            </a: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Candidates must also meet the following requirements: </a:t>
            </a:r>
            <a:endParaRPr lang="en-US" sz="800" b="0" i="0" u="none" strike="noStrike" baseline="0" dirty="0">
              <a:solidFill>
                <a:srgbClr val="002060"/>
              </a:solidFill>
            </a:endParaRPr>
          </a:p>
          <a:p>
            <a:pPr lvl="1"/>
            <a:r>
              <a:rPr lang="en-US" b="0" i="0" u="none" strike="noStrike" baseline="0" dirty="0">
                <a:solidFill>
                  <a:srgbClr val="002060"/>
                </a:solidFill>
              </a:rPr>
              <a:t>Minimum of a bachelor’s degree from a regionally accredited institution;</a:t>
            </a:r>
          </a:p>
          <a:p>
            <a:pPr lvl="1"/>
            <a:r>
              <a:rPr lang="en-US" b="0" i="0" u="none" strike="noStrike" baseline="0" dirty="0">
                <a:solidFill>
                  <a:srgbClr val="002060"/>
                </a:solidFill>
              </a:rPr>
              <a:t>Cumulative 2.75 GPA or a 3.0 on the last 30 hours completed; and,</a:t>
            </a:r>
          </a:p>
          <a:p>
            <a:pPr lvl="1"/>
            <a:r>
              <a:rPr lang="en-US" b="0" i="0" u="none" strike="noStrike" baseline="0" dirty="0">
                <a:solidFill>
                  <a:srgbClr val="002060"/>
                </a:solidFill>
              </a:rPr>
              <a:t>An academic major or a passing score on the academic content assessment in the area in which certification is being sought.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044BE-714B-4D4E-EEF9-AA7218932915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161.048 (6)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F34-A8A6-B3A8-AA7C-D9179199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Option 6: University-Based Alternative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10-FB4D-A35A-1A26-3A11D21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4" y="1690688"/>
            <a:ext cx="10315074" cy="4106430"/>
          </a:xfrm>
        </p:spPr>
        <p:txBody>
          <a:bodyPr>
            <a:no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Enrolls students in a postbaccalaureate teacher preparation program concurrently with employment as a teacher of recor</a:t>
            </a:r>
            <a:r>
              <a:rPr lang="en-US" dirty="0">
                <a:solidFill>
                  <a:srgbClr val="002060"/>
                </a:solidFill>
              </a:rPr>
              <a:t>d.</a:t>
            </a:r>
            <a:endParaRPr lang="en-US" b="0" i="0" u="none" strike="noStrike" baseline="0" dirty="0">
              <a:solidFill>
                <a:srgbClr val="002060"/>
              </a:solidFill>
            </a:endParaRPr>
          </a:p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Candidates must meet the following: </a:t>
            </a:r>
            <a:endParaRPr lang="en-US" sz="800" b="0" i="0" u="none" strike="noStrike" baseline="0" dirty="0">
              <a:solidFill>
                <a:srgbClr val="002060"/>
              </a:solidFill>
            </a:endParaRPr>
          </a:p>
          <a:p>
            <a:pPr lvl="1"/>
            <a:r>
              <a:rPr lang="en-US" sz="2200" b="0" i="0" u="none" strike="noStrike" baseline="0" dirty="0">
                <a:solidFill>
                  <a:srgbClr val="002060"/>
                </a:solidFill>
              </a:rPr>
              <a:t>Minimum of a bachelor’s degree from a regionally accredited institution;</a:t>
            </a:r>
          </a:p>
          <a:p>
            <a:pPr lvl="1"/>
            <a:r>
              <a:rPr lang="en-US" sz="2200" b="0" i="0" u="none" strike="noStrike" baseline="0" dirty="0">
                <a:solidFill>
                  <a:srgbClr val="002060"/>
                </a:solidFill>
              </a:rPr>
              <a:t>Cumulative 2.75 GPA or a 3.0 on the last 30 hours completed;</a:t>
            </a:r>
          </a:p>
          <a:p>
            <a:pPr lvl="1"/>
            <a:r>
              <a:rPr lang="en-US" sz="2200" b="0" i="0" u="none" strike="noStrike" baseline="0" dirty="0">
                <a:solidFill>
                  <a:srgbClr val="002060"/>
                </a:solidFill>
              </a:rPr>
              <a:t>Enrollment in an approved college or university Option 6 program; and,</a:t>
            </a:r>
          </a:p>
          <a:p>
            <a:pPr lvl="1">
              <a:spcAft>
                <a:spcPts val="1200"/>
              </a:spcAft>
            </a:pPr>
            <a:r>
              <a:rPr lang="en-US" sz="2200" b="0" i="0" u="none" strike="noStrike" baseline="0" dirty="0">
                <a:solidFill>
                  <a:srgbClr val="002060"/>
                </a:solidFill>
              </a:rPr>
              <a:t>An offer of employment in the area in which certification is being sought.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600" dirty="0">
                <a:solidFill>
                  <a:srgbClr val="002060"/>
                </a:solidFill>
              </a:rPr>
              <a:t>Eligible for full certification upon completion of the teacher preparation program and passage of the certification assessments.</a:t>
            </a:r>
            <a:endParaRPr lang="en-US" sz="2600" b="0" i="0" u="none" strike="noStrike" baseline="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501F2-4012-9ED6-EBD8-8DFDEA8554AA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161.048 (7); 16 KAR 9:080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1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F34-A8A6-B3A8-AA7C-D9179199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7: Institute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10-FB4D-A35A-1A26-3A11D21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428"/>
            <a:ext cx="10315074" cy="4106430"/>
          </a:xfrm>
        </p:spPr>
        <p:txBody>
          <a:bodyPr>
            <a:no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sz="2400" b="0" i="0" u="none" strike="noStrike" baseline="0" dirty="0">
                <a:solidFill>
                  <a:srgbClr val="002060"/>
                </a:solidFill>
              </a:rPr>
              <a:t>Institutes include 240 hours of instruction for elementary or P-12 certification, and 180 hours of instruction for middle and high school certification.</a:t>
            </a:r>
          </a:p>
          <a:p>
            <a:pPr marL="0" indent="0" algn="l">
              <a:buNone/>
            </a:pPr>
            <a:r>
              <a:rPr lang="en-US" sz="2400" b="0" i="0" u="none" strike="noStrike" baseline="0" dirty="0">
                <a:solidFill>
                  <a:srgbClr val="002060"/>
                </a:solidFill>
              </a:rPr>
              <a:t>Candidates must meet the following requirements: </a:t>
            </a:r>
          </a:p>
          <a:p>
            <a:pPr lvl="1"/>
            <a:r>
              <a:rPr lang="en-US" b="0" i="0" u="none" strike="noStrike" baseline="0" dirty="0">
                <a:solidFill>
                  <a:srgbClr val="002060"/>
                </a:solidFill>
              </a:rPr>
              <a:t>Minimum of a bachelor’s degree from a regionally accredited institution;</a:t>
            </a:r>
          </a:p>
          <a:p>
            <a:pPr lvl="1"/>
            <a:r>
              <a:rPr lang="en-US" b="0" i="0" u="none" strike="noStrike" baseline="0" dirty="0">
                <a:solidFill>
                  <a:srgbClr val="002060"/>
                </a:solidFill>
              </a:rPr>
              <a:t>Cumulative 2.75 GPA or a 3.0 on the last 30 hours completed;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Passing score on the admissions assessment or GRE;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b="0" i="0" u="none" strike="noStrike" baseline="0" dirty="0">
                <a:solidFill>
                  <a:srgbClr val="002060"/>
                </a:solidFill>
              </a:rPr>
              <a:t>assing score on the academic content assessment; and,</a:t>
            </a:r>
            <a:endParaRPr lang="en-US" dirty="0">
              <a:solidFill>
                <a:srgbClr val="00206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An offer of employment in the area in which certification is being sought.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Eligible for full certification upon completion of the program and passage of the pedagogy assessment.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9BE28-2C7D-B018-6DBA-A96B062ECA5B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161.048 (8); 16 KAR 9:100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67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F34-A8A6-B3A8-AA7C-D9179199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0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Option 8: Teach for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10-FB4D-A35A-1A26-3A11D21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471"/>
            <a:ext cx="10515600" cy="424847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Candidates must meet the following requirements: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Acceptance into the Teach for America program;</a:t>
            </a:r>
            <a:endParaRPr lang="en-US" b="0" i="0" u="none" strike="noStrike" baseline="0" dirty="0">
              <a:solidFill>
                <a:srgbClr val="002060"/>
              </a:solidFill>
            </a:endParaRPr>
          </a:p>
          <a:p>
            <a:pPr lvl="1"/>
            <a:r>
              <a:rPr lang="en-US" b="0" i="0" u="none" strike="noStrike" baseline="0" dirty="0">
                <a:solidFill>
                  <a:srgbClr val="002060"/>
                </a:solidFill>
              </a:rPr>
              <a:t>Minimum of a bachelor’s degree from a regionally accredited institution;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Completion of the summer training institute and ongoing professional development required by Teach for America;</a:t>
            </a:r>
            <a:endParaRPr lang="en-US" b="0" i="0" u="none" strike="noStrike" baseline="0" dirty="0">
              <a:solidFill>
                <a:srgbClr val="002060"/>
              </a:solidFill>
            </a:endParaRPr>
          </a:p>
          <a:p>
            <a:pPr lvl="1"/>
            <a:r>
              <a:rPr lang="en-US" b="0" i="0" u="none" strike="noStrike" baseline="0" dirty="0">
                <a:solidFill>
                  <a:srgbClr val="002060"/>
                </a:solidFill>
              </a:rPr>
              <a:t>Passing score on the academic content assessment; and,</a:t>
            </a:r>
          </a:p>
          <a:p>
            <a:pPr lvl="1">
              <a:spcAft>
                <a:spcPts val="1200"/>
              </a:spcAft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An offer of employment in the area for which certification is being sought.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Eligible for full certification upon completion of the Teach for America program and passage of the pedagogy assessment.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06967-DB2D-0F07-0B01-21D7D7592E41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161.048 (9)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46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F34-A8A6-B3A8-AA7C-D9179199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9: Expedited Route to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10-FB4D-A35A-1A26-3A11D21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605117" cy="4188743"/>
          </a:xfrm>
        </p:spPr>
        <p:txBody>
          <a:bodyPr>
            <a:no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US" b="0" i="0" u="none" strike="noStrike" baseline="0" dirty="0"/>
              <a:t>A college or university may partner with a school district to offer an expedited certification program that results in a bachelor’s degree </a:t>
            </a:r>
            <a:r>
              <a:rPr lang="en-US" dirty="0"/>
              <a:t>and initial certification within 3 school years.</a:t>
            </a:r>
            <a:endParaRPr lang="en-US" b="0" i="0" u="none" strike="noStrike" baseline="0" dirty="0"/>
          </a:p>
          <a:p>
            <a:pPr marL="0" indent="0" algn="l">
              <a:buNone/>
            </a:pPr>
            <a:r>
              <a:rPr lang="en-US" b="0" i="0" u="none" strike="noStrike" baseline="0" dirty="0"/>
              <a:t>The program requires:</a:t>
            </a:r>
            <a:endParaRPr lang="en-US" sz="800" b="0" i="0" u="none" strike="noStrike" baseline="0" dirty="0"/>
          </a:p>
          <a:p>
            <a:pPr lvl="1"/>
            <a:r>
              <a:rPr lang="en-US" sz="2200" b="0" i="0" u="none" strike="noStrike" baseline="0" dirty="0"/>
              <a:t>Employment for the candidate as a classified staff member with a district; and,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Coaching and mentoring for candidates provided by experienced teachers.</a:t>
            </a:r>
            <a:endParaRPr lang="en-US" sz="2200" b="0" i="0" u="none" strike="noStrike" baseline="0" dirty="0"/>
          </a:p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Eligible for initial certification upon completion of the preparation program and passage of th</a:t>
            </a:r>
            <a:r>
              <a:rPr lang="en-US" dirty="0">
                <a:solidFill>
                  <a:srgbClr val="002060"/>
                </a:solidFill>
              </a:rPr>
              <a:t>e certification assessments.</a:t>
            </a: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34328-5DDD-C16D-2628-A226D672BA4E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161.048 (10); 16 KAR 9:110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25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4B4868D-7C73-D8F6-19EE-DBBFA2B77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743034"/>
              </p:ext>
            </p:extLst>
          </p:nvPr>
        </p:nvGraphicFramePr>
        <p:xfrm>
          <a:off x="1305128" y="1381327"/>
          <a:ext cx="9774678" cy="492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113">
                  <a:extLst>
                    <a:ext uri="{9D8B030D-6E8A-4147-A177-3AD203B41FA5}">
                      <a16:colId xmlns:a16="http://schemas.microsoft.com/office/drawing/2014/main" val="1234050184"/>
                    </a:ext>
                  </a:extLst>
                </a:gridCol>
                <a:gridCol w="1629113">
                  <a:extLst>
                    <a:ext uri="{9D8B030D-6E8A-4147-A177-3AD203B41FA5}">
                      <a16:colId xmlns:a16="http://schemas.microsoft.com/office/drawing/2014/main" val="1690063269"/>
                    </a:ext>
                  </a:extLst>
                </a:gridCol>
                <a:gridCol w="1629113">
                  <a:extLst>
                    <a:ext uri="{9D8B030D-6E8A-4147-A177-3AD203B41FA5}">
                      <a16:colId xmlns:a16="http://schemas.microsoft.com/office/drawing/2014/main" val="1789246598"/>
                    </a:ext>
                  </a:extLst>
                </a:gridCol>
                <a:gridCol w="1629113">
                  <a:extLst>
                    <a:ext uri="{9D8B030D-6E8A-4147-A177-3AD203B41FA5}">
                      <a16:colId xmlns:a16="http://schemas.microsoft.com/office/drawing/2014/main" val="589626535"/>
                    </a:ext>
                  </a:extLst>
                </a:gridCol>
                <a:gridCol w="1629113">
                  <a:extLst>
                    <a:ext uri="{9D8B030D-6E8A-4147-A177-3AD203B41FA5}">
                      <a16:colId xmlns:a16="http://schemas.microsoft.com/office/drawing/2014/main" val="2289980975"/>
                    </a:ext>
                  </a:extLst>
                </a:gridCol>
                <a:gridCol w="1629113">
                  <a:extLst>
                    <a:ext uri="{9D8B030D-6E8A-4147-A177-3AD203B41FA5}">
                      <a16:colId xmlns:a16="http://schemas.microsoft.com/office/drawing/2014/main" val="4252286370"/>
                    </a:ext>
                  </a:extLst>
                </a:gridCol>
              </a:tblGrid>
              <a:tr h="4922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84697"/>
                  </a:ext>
                </a:extLst>
              </a:tr>
              <a:tr h="492220">
                <a:tc>
                  <a:txBody>
                    <a:bodyPr/>
                    <a:lstStyle/>
                    <a:p>
                      <a:r>
                        <a:rPr lang="en-US" dirty="0"/>
                        <a:t>Option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04015"/>
                  </a:ext>
                </a:extLst>
              </a:tr>
              <a:tr h="492220">
                <a:tc>
                  <a:txBody>
                    <a:bodyPr/>
                    <a:lstStyle/>
                    <a:p>
                      <a:r>
                        <a:rPr lang="en-US" dirty="0"/>
                        <a:t>Option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283873"/>
                  </a:ext>
                </a:extLst>
              </a:tr>
              <a:tr h="492220">
                <a:tc>
                  <a:txBody>
                    <a:bodyPr/>
                    <a:lstStyle/>
                    <a:p>
                      <a:r>
                        <a:rPr lang="en-US" dirty="0"/>
                        <a:t>Option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221600"/>
                  </a:ext>
                </a:extLst>
              </a:tr>
              <a:tr h="492220">
                <a:tc>
                  <a:txBody>
                    <a:bodyPr/>
                    <a:lstStyle/>
                    <a:p>
                      <a:r>
                        <a:rPr lang="en-US" dirty="0"/>
                        <a:t>Option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42089"/>
                  </a:ext>
                </a:extLst>
              </a:tr>
              <a:tr h="492220">
                <a:tc>
                  <a:txBody>
                    <a:bodyPr/>
                    <a:lstStyle/>
                    <a:p>
                      <a:r>
                        <a:rPr lang="en-US" dirty="0"/>
                        <a:t>Option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928948"/>
                  </a:ext>
                </a:extLst>
              </a:tr>
              <a:tr h="492220">
                <a:tc>
                  <a:txBody>
                    <a:bodyPr/>
                    <a:lstStyle/>
                    <a:p>
                      <a:r>
                        <a:rPr lang="en-US" dirty="0"/>
                        <a:t>Option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1,264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1,625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2,679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561199"/>
                  </a:ext>
                </a:extLst>
              </a:tr>
              <a:tr h="492220">
                <a:tc>
                  <a:txBody>
                    <a:bodyPr/>
                    <a:lstStyle/>
                    <a:p>
                      <a:r>
                        <a:rPr lang="en-US" dirty="0"/>
                        <a:t>Option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842399"/>
                  </a:ext>
                </a:extLst>
              </a:tr>
              <a:tr h="492220">
                <a:tc>
                  <a:txBody>
                    <a:bodyPr/>
                    <a:lstStyle/>
                    <a:p>
                      <a:r>
                        <a:rPr lang="en-US" dirty="0"/>
                        <a:t>Option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024854"/>
                  </a:ext>
                </a:extLst>
              </a:tr>
              <a:tr h="49222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1,515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1,582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1,845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2,563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2,887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6023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4ACBEE-3464-072F-2427-C6984C68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7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Certificates Issued by School Year</a:t>
            </a:r>
          </a:p>
        </p:txBody>
      </p:sp>
    </p:spTree>
    <p:extLst>
      <p:ext uri="{BB962C8B-B14F-4D97-AF65-F5344CB8AC3E}">
        <p14:creationId xmlns:p14="http://schemas.microsoft.com/office/powerpoint/2010/main" val="365150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FAC1-DBBD-582B-8070-B5CF7AB70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US" dirty="0">
                <a:solidFill>
                  <a:srgbClr val="002060"/>
                </a:solidFill>
              </a:rPr>
              <a:t>The Education Professional Standards Board has the authority and responsibility to establish standards and requirements for obtaining and maintaining a teaching certificate. [KRS 161.028(1)]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33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7B49-2349-05C4-924B-9E442273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715"/>
            <a:ext cx="10515600" cy="1325563"/>
          </a:xfrm>
        </p:spPr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780"/>
                </a:solidFill>
                <a:effectLst/>
                <a:uLnTx/>
                <a:uFillTx/>
                <a:latin typeface="Franklin Gothic Medium" panose="020B0603020102020204"/>
                <a:ea typeface="+mj-ea"/>
                <a:cs typeface="+mj-cs"/>
              </a:rPr>
              <a:t>Interim Certificate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D42F3-C1E1-B278-7731-9E30BC84B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2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One-year certificate renewable a maximum of two times through June 30, 2026.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Candidates must have: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 minimum of a bachelor’s degree; and,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</a:rPr>
              <a:t>4 years of work experience in the area of certification.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Districts must assign a mentor teacher.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888861-7C26-0A0B-911D-7172B2D30A34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2023 Ky. Acts ch. 164; 16 KAR 2:240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F34-A8A6-B3A8-AA7C-D9179199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9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Emergency Certification</a:t>
            </a:r>
            <a:endParaRPr lang="en-US" sz="1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10-FB4D-A35A-1A26-3A11D21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758" y="1521173"/>
            <a:ext cx="11308861" cy="4134339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Districts may request a one-year emergency certificate when there are no qualified applicants available for a certified teaching vacancy.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Candidate must meet the following:</a:t>
            </a:r>
          </a:p>
          <a:p>
            <a:pPr lvl="1" algn="just"/>
            <a:r>
              <a:rPr lang="en-US" b="0" i="0" u="none" strike="noStrike" baseline="0" dirty="0">
                <a:solidFill>
                  <a:srgbClr val="002060"/>
                </a:solidFill>
              </a:rPr>
              <a:t>Minimum of a bachelor’s degree from a regionally accredited institution; and,</a:t>
            </a:r>
          </a:p>
          <a:p>
            <a:pPr lvl="1" algn="just">
              <a:spcAft>
                <a:spcPts val="1200"/>
              </a:spcAft>
            </a:pPr>
            <a:r>
              <a:rPr lang="en-US" b="0" i="0" u="none" strike="noStrike" baseline="0" dirty="0">
                <a:solidFill>
                  <a:srgbClr val="002060"/>
                </a:solidFill>
              </a:rPr>
              <a:t>Cumulative 2.5 GPA or a 3.0 on the last 60 hours completed.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For the 2023-2024 school year, a candidate who previously held an emergency teaching certificate may be issued another emergency teaching certificate.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0521FE-CE0A-4C0D-25CE-577804E879F2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161.100; 16 KAR 2:120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22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28" y="1367161"/>
            <a:ext cx="9559514" cy="268993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Accreditation and Approval of Educator Preparation Programs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72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79C9-EF3D-4220-9EF8-F0CEC96D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4" y="365125"/>
            <a:ext cx="1115762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Accreditation for Educator Preparation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9AB6E-1495-4A84-8974-D71ABDC27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94" y="1577494"/>
            <a:ext cx="10844719" cy="389524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</a:rPr>
              <a:t>An Educator Preparation Provider(EPP) can pursue </a:t>
            </a:r>
            <a:r>
              <a:rPr lang="en-US" b="1" u="sng" dirty="0">
                <a:solidFill>
                  <a:srgbClr val="002060"/>
                </a:solidFill>
              </a:rPr>
              <a:t>national accreditation</a:t>
            </a:r>
            <a:r>
              <a:rPr lang="en-US" dirty="0">
                <a:solidFill>
                  <a:srgbClr val="002060"/>
                </a:solidFill>
              </a:rPr>
              <a:t> with an approved national accreditor of educator preparation or </a:t>
            </a:r>
            <a:r>
              <a:rPr lang="en-US" b="1" u="sng" dirty="0">
                <a:solidFill>
                  <a:srgbClr val="002060"/>
                </a:solidFill>
              </a:rPr>
              <a:t>state-only accreditation.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2060"/>
                </a:solidFill>
              </a:rPr>
              <a:t>The Council for the Accreditation of Educator Preparation (CAEP) and the Association for Advancing Quality in Educator Preparation (AAQEP) are the EPSB approved national accreditors.</a:t>
            </a:r>
          </a:p>
          <a:p>
            <a:r>
              <a:rPr lang="en-US" dirty="0">
                <a:solidFill>
                  <a:srgbClr val="002060"/>
                </a:solidFill>
              </a:rPr>
              <a:t>The accreditation cycle is every 7 years, with annual reports due each spring.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3BEB03-EB8A-52CC-DC79-F735A4658A5F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161.028 (1); 16 KAR 5:010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97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5249-D5E0-A8C3-8072-10DCFD969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3" y="15523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Accreditation Standards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36147-6493-EC41-FEDC-9467DA657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76254"/>
            <a:ext cx="5157787" cy="436886"/>
          </a:xfrm>
        </p:spPr>
        <p:txBody>
          <a:bodyPr/>
          <a:lstStyle/>
          <a:p>
            <a:r>
              <a:rPr lang="en-US" dirty="0"/>
              <a:t>CAEP/State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CBB84-13C2-7861-F012-435617D0D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143" y="1713140"/>
            <a:ext cx="5157787" cy="41219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Segoe UI"/>
              </a:rPr>
              <a:t>R1/A1: Content and Pedagogical Knowledge </a:t>
            </a:r>
          </a:p>
          <a:p>
            <a:r>
              <a:rPr lang="en-US" dirty="0">
                <a:cs typeface="Segoe UI"/>
              </a:rPr>
              <a:t>R2/A2: Clinical Partnerships and Practice</a:t>
            </a:r>
          </a:p>
          <a:p>
            <a:r>
              <a:rPr lang="en-US" dirty="0">
                <a:cs typeface="Segoe UI"/>
              </a:rPr>
              <a:t>R3: Candidate Recruitment, Progression, and Support</a:t>
            </a:r>
          </a:p>
          <a:p>
            <a:r>
              <a:rPr lang="en-US" dirty="0">
                <a:cs typeface="Segoe UI"/>
              </a:rPr>
              <a:t>A3: Candidate Quality and Selectivity</a:t>
            </a:r>
          </a:p>
          <a:p>
            <a:r>
              <a:rPr lang="en-US" dirty="0">
                <a:cs typeface="Segoe UI"/>
              </a:rPr>
              <a:t>R4/A4: Program Impact</a:t>
            </a:r>
          </a:p>
          <a:p>
            <a:r>
              <a:rPr lang="en-US" dirty="0">
                <a:cs typeface="Segoe UI"/>
              </a:rPr>
              <a:t>R5/A5: Quality Assurance System and Continuous Improvement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D2B9B-CB5D-B5D1-56FB-A291EDE9D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6798" y="1285780"/>
            <a:ext cx="5183188" cy="436886"/>
          </a:xfrm>
        </p:spPr>
        <p:txBody>
          <a:bodyPr/>
          <a:lstStyle/>
          <a:p>
            <a:r>
              <a:rPr lang="en-US" dirty="0"/>
              <a:t>AAQEP Standards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D06BA-D752-8B03-0ACC-117C202E3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675817"/>
            <a:ext cx="5183188" cy="412196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Segoe UI"/>
              </a:rPr>
              <a:t>Standard 1: Candidate/Completer Performance; </a:t>
            </a:r>
          </a:p>
          <a:p>
            <a:r>
              <a:rPr lang="en-US" dirty="0">
                <a:cs typeface="Segoe UI"/>
              </a:rPr>
              <a:t>Standard 2: Completer Professional Competence and Growth; </a:t>
            </a:r>
          </a:p>
          <a:p>
            <a:r>
              <a:rPr lang="en-US" dirty="0">
                <a:cs typeface="Segoe UI"/>
              </a:rPr>
              <a:t>Standard 3: Quality Program Practices; </a:t>
            </a:r>
          </a:p>
          <a:p>
            <a:r>
              <a:rPr lang="en-US" dirty="0">
                <a:cs typeface="Segoe UI"/>
              </a:rPr>
              <a:t>Standard 4: Program Engagement in System Improvement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83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BE64-B37A-931D-A071-ACAFEEA3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22" y="365126"/>
            <a:ext cx="11243388" cy="623920"/>
          </a:xfrm>
        </p:spPr>
        <p:txBody>
          <a:bodyPr>
            <a:normAutofit fontScale="90000"/>
          </a:bodyPr>
          <a:lstStyle/>
          <a:p>
            <a:r>
              <a:rPr lang="en-US" dirty="0"/>
              <a:t>EPP Accreditation Stages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38F8D9-D187-5960-8114-D61D21E55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782927"/>
              </p:ext>
            </p:extLst>
          </p:nvPr>
        </p:nvGraphicFramePr>
        <p:xfrm>
          <a:off x="269032" y="989045"/>
          <a:ext cx="11468877" cy="487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474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B4C7F-3468-4241-A66C-08137F3A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6B0FD-6504-4DC2-9176-A69835EEA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649"/>
            <a:ext cx="10515600" cy="479204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Accreditation Team reviews the Self Study Report and evidence.</a:t>
            </a:r>
          </a:p>
          <a:p>
            <a:r>
              <a:rPr lang="en-US" altLang="en-US" dirty="0"/>
              <a:t>Formative Feedback Report is issued identifying any areas for improvement (AFI) or stipulations. </a:t>
            </a:r>
          </a:p>
          <a:p>
            <a:pPr lvl="1"/>
            <a:r>
              <a:rPr lang="en-US" altLang="en-US" b="1" dirty="0"/>
              <a:t>AFI: </a:t>
            </a:r>
            <a:r>
              <a:rPr lang="en-US" altLang="en-US" dirty="0"/>
              <a:t>deficiencies, fewer than three cycles of data, gaps/inconsistencies, inaccuracies, data needs verification.</a:t>
            </a:r>
          </a:p>
          <a:p>
            <a:pPr lvl="1">
              <a:spcAft>
                <a:spcPts val="1200"/>
              </a:spcAft>
            </a:pPr>
            <a:r>
              <a:rPr lang="en-US" altLang="en-US" b="1" dirty="0"/>
              <a:t>Stipulation: </a:t>
            </a:r>
            <a:r>
              <a:rPr lang="en-US" altLang="en-US" dirty="0"/>
              <a:t>significant aspects of the standard are not addressed, component omitted or superficially addressed, previous AFI.</a:t>
            </a:r>
          </a:p>
          <a:p>
            <a:r>
              <a:rPr lang="en-US" altLang="en-US" dirty="0"/>
              <a:t>The EPP responds to the Formative Feedback Report with a follow-up Addendum Report and evidence.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40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88B2-60FE-4CEB-85FA-08653CB5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B7F63-9E2E-49AA-ACBB-8466F817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498" y="1533001"/>
            <a:ext cx="10515600" cy="4351338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altLang="en-US" dirty="0"/>
              <a:t>Accreditation Team conducts a site visit to verify evidence, conduct interviews, and request additional material to triangulate the evidence.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A Site Visit Report is issued to the EPP that summarizes the findings of the visit.   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The EPP has an opportunity to respond to the report with a Rejoinder.</a:t>
            </a:r>
          </a:p>
          <a:p>
            <a:pPr>
              <a:spcAft>
                <a:spcPts val="1200"/>
              </a:spcAft>
            </a:pPr>
            <a:r>
              <a:rPr lang="en-US" dirty="0"/>
              <a:t>The Accreditation Team Lead will write a response to the Rejoinder. </a:t>
            </a:r>
          </a:p>
          <a:p>
            <a:r>
              <a:rPr lang="en-US" dirty="0"/>
              <a:t>All materials are submitted to the Accrediting Commission for National Accreditors or the Accreditation Audit Committee for State Accreditation.</a:t>
            </a:r>
          </a:p>
        </p:txBody>
      </p:sp>
    </p:spTree>
    <p:extLst>
      <p:ext uri="{BB962C8B-B14F-4D97-AF65-F5344CB8AC3E}">
        <p14:creationId xmlns:p14="http://schemas.microsoft.com/office/powerpoint/2010/main" val="2472310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BE80-480E-454E-8D95-3C5645D4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03" y="22359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Accreditation Decisions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6D3D24E-B385-CAC9-5725-B2D6B188031E}"/>
              </a:ext>
            </a:extLst>
          </p:cNvPr>
          <p:cNvGrpSpPr/>
          <p:nvPr/>
        </p:nvGrpSpPr>
        <p:grpSpPr>
          <a:xfrm>
            <a:off x="1151196" y="1607856"/>
            <a:ext cx="9889607" cy="4763761"/>
            <a:chOff x="1752600" y="2057400"/>
            <a:chExt cx="8915400" cy="38258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E5BE11A-ABB4-4298-B88C-CB991D08B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2057400"/>
              <a:ext cx="2209800" cy="45720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Accreditation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8A6BEE-4806-4CBE-8383-50689682A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2057400"/>
              <a:ext cx="2895595" cy="457200"/>
            </a:xfrm>
            <a:prstGeom prst="rect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Accreditation with Conditions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F3DE0B-FFF3-4298-9A4A-BBED5D5B1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9600" y="2057400"/>
              <a:ext cx="1981200" cy="457200"/>
            </a:xfrm>
            <a:prstGeom prst="rect">
              <a:avLst/>
            </a:prstGeom>
            <a:solidFill>
              <a:srgbClr val="99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Probation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5E086E7-27B5-4BF1-8B0B-3E46E0454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3429000"/>
              <a:ext cx="2819400" cy="914400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Written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Documentation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A73B45F-8328-49C5-ACAA-35545FC2B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038600"/>
              <a:ext cx="2514600" cy="838200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Focused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Visit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F4C8AE-8726-46CB-BD95-7A03FBAB9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5396345"/>
              <a:ext cx="2362200" cy="45720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Accreditation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D2285D-5420-4B97-90A1-97D33E194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5426075"/>
              <a:ext cx="1905000" cy="457200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Revocation</a:t>
              </a: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9D06A5AA-A8E9-48DF-8846-7424E744E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8600" y="2514600"/>
              <a:ext cx="2209800" cy="8382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2" name="Line 14">
              <a:extLst>
                <a:ext uri="{FF2B5EF4-FFF2-40B4-BE49-F238E27FC236}">
                  <a16:creationId xmlns:a16="http://schemas.microsoft.com/office/drawing/2014/main" id="{7B5AA7C2-218E-48F8-89B0-E83D5B0CA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8400" y="2514600"/>
              <a:ext cx="2209800" cy="14478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3" name="Line 15">
              <a:extLst>
                <a:ext uri="{FF2B5EF4-FFF2-40B4-BE49-F238E27FC236}">
                  <a16:creationId xmlns:a16="http://schemas.microsoft.com/office/drawing/2014/main" id="{6DAA4CA1-059A-4CF8-9BBD-8490FE196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05600" y="4953000"/>
              <a:ext cx="1752600" cy="39687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4" name="Line 16">
              <a:extLst>
                <a:ext uri="{FF2B5EF4-FFF2-40B4-BE49-F238E27FC236}">
                  <a16:creationId xmlns:a16="http://schemas.microsoft.com/office/drawing/2014/main" id="{4FCFDB70-071F-465A-97A9-93A1AA6CB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58200" y="4953000"/>
              <a:ext cx="914400" cy="44334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1B4ED04A-855A-4BCA-A745-52C4FE114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289619">
              <a:off x="4585663" y="2933370"/>
              <a:ext cx="1707811" cy="32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Within 6 months</a:t>
              </a: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64AAD58F-8308-42C7-A7F7-CD0A629D0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29312">
              <a:off x="6481192" y="3238171"/>
              <a:ext cx="1515614" cy="32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Within 2 years</a:t>
              </a: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CBCA7D2B-697F-48A8-94FA-B97DC9725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5029200"/>
              <a:ext cx="2133600" cy="457200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Accreditation</a:t>
              </a:r>
            </a:p>
          </p:txBody>
        </p:sp>
        <p:sp>
          <p:nvSpPr>
            <p:cNvPr id="18" name="Line 20">
              <a:extLst>
                <a:ext uri="{FF2B5EF4-FFF2-40B4-BE49-F238E27FC236}">
                  <a16:creationId xmlns:a16="http://schemas.microsoft.com/office/drawing/2014/main" id="{03866B6B-7867-4315-A7B7-0F614D4C1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9800" y="4343400"/>
              <a:ext cx="1600200" cy="60960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Line 21">
              <a:extLst>
                <a:ext uri="{FF2B5EF4-FFF2-40B4-BE49-F238E27FC236}">
                  <a16:creationId xmlns:a16="http://schemas.microsoft.com/office/drawing/2014/main" id="{57223A8E-DCCE-408B-9CAE-256497296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0000" y="4343400"/>
              <a:ext cx="3352800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0" name="Text Box 22">
              <a:extLst>
                <a:ext uri="{FF2B5EF4-FFF2-40B4-BE49-F238E27FC236}">
                  <a16:creationId xmlns:a16="http://schemas.microsoft.com/office/drawing/2014/main" id="{6151B83A-694E-4510-900C-7285BE444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6526" y="4343401"/>
              <a:ext cx="2131225" cy="32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Within 12-18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months</a:t>
              </a:r>
            </a:p>
          </p:txBody>
        </p:sp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309CC729-7A42-4A39-8204-B1E944657F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10773" y="2590800"/>
              <a:ext cx="761853" cy="519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Within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 years</a:t>
              </a:r>
            </a:p>
          </p:txBody>
        </p:sp>
        <p:sp>
          <p:nvSpPr>
            <p:cNvPr id="22" name="Line 24">
              <a:extLst>
                <a:ext uri="{FF2B5EF4-FFF2-40B4-BE49-F238E27FC236}">
                  <a16:creationId xmlns:a16="http://schemas.microsoft.com/office/drawing/2014/main" id="{A84D1FF5-DAE6-42D8-BCB3-15BD6BE1A7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44000" y="25146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7E7EA27F-5BFE-45CD-9AF4-3081637DB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8200" y="3276600"/>
              <a:ext cx="22098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Full Visit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287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04FBA-3B02-9BDB-DF01-E5C5F400A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Educator Preparation Program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7822-FC95-48B4-3B3B-1C3976658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All educator preparation programs must be approved by the EPSB to result in educator certification.</a:t>
            </a:r>
          </a:p>
          <a:p>
            <a:pPr>
              <a:spcAft>
                <a:spcPts val="1200"/>
              </a:spcAft>
            </a:pPr>
            <a:r>
              <a:rPr lang="en-US" dirty="0"/>
              <a:t>EPPs submit required documentation to show alignment with national and state preparation standards, integration of the Kentucky Academic Standards and program data analysis.</a:t>
            </a:r>
          </a:p>
          <a:p>
            <a:pPr>
              <a:spcAft>
                <a:spcPts val="1200"/>
              </a:spcAft>
            </a:pPr>
            <a:r>
              <a:rPr lang="en-US" dirty="0"/>
              <a:t>Multi-layered process to ensure compliance with regulatory and statutory requirements as well as applicable standards.</a:t>
            </a:r>
          </a:p>
          <a:p>
            <a:pPr>
              <a:spcAft>
                <a:spcPts val="1200"/>
              </a:spcAft>
            </a:pPr>
            <a:r>
              <a:rPr lang="en-US" dirty="0"/>
              <a:t>Approved programs are required to complete continuing program review every 7 years.</a:t>
            </a:r>
          </a:p>
        </p:txBody>
      </p:sp>
    </p:spTree>
    <p:extLst>
      <p:ext uri="{BB962C8B-B14F-4D97-AF65-F5344CB8AC3E}">
        <p14:creationId xmlns:p14="http://schemas.microsoft.com/office/powerpoint/2010/main" val="66553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43C48-6043-4C15-99F3-44EF6E4AFB1C}"/>
              </a:ext>
            </a:extLst>
          </p:cNvPr>
          <p:cNvSpPr txBox="1">
            <a:spLocks/>
          </p:cNvSpPr>
          <p:nvPr/>
        </p:nvSpPr>
        <p:spPr>
          <a:xfrm>
            <a:off x="687280" y="1074198"/>
            <a:ext cx="10515600" cy="549527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Chair Justin Mitchell, Middle School Teachers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Vice Chair Sarah Weedman, Elementary School Teachers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Diane Berry, Local Boards of Education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James Cousins, Private Postsecondary Institution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Elijah Edwards, High School Teachers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CJ Fryer, High School Teachers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Cathy Gunn, Middle School Teachers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Priscilla Keller, Elementary School Teachers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Amy Lingo, Public Postsecondary Institution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Jacqueline Mayfield, Elementary School Teachers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Corinne Murphy, Public Postsecondary Institutions 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Merideth Pittman, Middle School Teachers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Lisa Rudzinski, School Administrators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Amber Snell, Middle School Teachers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Vacant, School Administrators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6B3936-6900-4229-8942-88FE8940ABDD}"/>
              </a:ext>
            </a:extLst>
          </p:cNvPr>
          <p:cNvSpPr txBox="1">
            <a:spLocks/>
          </p:cNvSpPr>
          <p:nvPr/>
        </p:nvSpPr>
        <p:spPr>
          <a:xfrm>
            <a:off x="305540" y="54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7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EPSB Appointed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8A8F7F-9F01-4297-7102-8F659DB3046C}"/>
              </a:ext>
            </a:extLst>
          </p:cNvPr>
          <p:cNvSpPr txBox="1"/>
          <p:nvPr/>
        </p:nvSpPr>
        <p:spPr>
          <a:xfrm>
            <a:off x="7743038" y="2491530"/>
            <a:ext cx="400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780"/>
                </a:solidFill>
                <a:latin typeface="+mj-lt"/>
              </a:rPr>
              <a:t>Ex Officio Members</a:t>
            </a:r>
          </a:p>
          <a:p>
            <a:pPr marL="54864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President of CPE</a:t>
            </a:r>
          </a:p>
          <a:p>
            <a:pPr marL="54864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Secretary of the Cabinet</a:t>
            </a:r>
          </a:p>
        </p:txBody>
      </p:sp>
    </p:spTree>
    <p:extLst>
      <p:ext uri="{BB962C8B-B14F-4D97-AF65-F5344CB8AC3E}">
        <p14:creationId xmlns:p14="http://schemas.microsoft.com/office/powerpoint/2010/main" val="3357166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E6EC-29B2-4BCA-94CD-44C3CDDEE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592" y="11676"/>
            <a:ext cx="10515600" cy="1325563"/>
          </a:xfrm>
        </p:spPr>
        <p:txBody>
          <a:bodyPr/>
          <a:lstStyle/>
          <a:p>
            <a:pPr algn="ctr"/>
            <a:r>
              <a:rPr lang="en-US"/>
              <a:t>Program Review Process</a:t>
            </a:r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2FE05E3-8BAA-6CDD-E3F3-84990B78D857}"/>
              </a:ext>
            </a:extLst>
          </p:cNvPr>
          <p:cNvGrpSpPr/>
          <p:nvPr/>
        </p:nvGrpSpPr>
        <p:grpSpPr>
          <a:xfrm>
            <a:off x="1108340" y="810764"/>
            <a:ext cx="10876136" cy="5735003"/>
            <a:chOff x="1919622" y="847537"/>
            <a:chExt cx="9786423" cy="5215119"/>
          </a:xfrm>
        </p:grpSpPr>
        <p:sp>
          <p:nvSpPr>
            <p:cNvPr id="4" name="Left-Right Arrow 2">
              <a:extLst>
                <a:ext uri="{FF2B5EF4-FFF2-40B4-BE49-F238E27FC236}">
                  <a16:creationId xmlns:a16="http://schemas.microsoft.com/office/drawing/2014/main" id="{587CCE33-2E33-4E57-97A6-C0CFDAB6D3DA}"/>
                </a:ext>
              </a:extLst>
            </p:cNvPr>
            <p:cNvSpPr/>
            <p:nvPr/>
          </p:nvSpPr>
          <p:spPr>
            <a:xfrm rot="1973066">
              <a:off x="3189324" y="1929867"/>
              <a:ext cx="444325" cy="105782"/>
            </a:xfrm>
            <a:prstGeom prst="left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45E0BA-E20D-46EE-8986-282E68C4499A}"/>
                </a:ext>
              </a:extLst>
            </p:cNvPr>
            <p:cNvGrpSpPr/>
            <p:nvPr/>
          </p:nvGrpSpPr>
          <p:grpSpPr>
            <a:xfrm>
              <a:off x="1919622" y="847537"/>
              <a:ext cx="1276582" cy="1055551"/>
              <a:chOff x="113796" y="0"/>
              <a:chExt cx="1051872" cy="847019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6" name="Rounded Rectangle 9">
                <a:extLst>
                  <a:ext uri="{FF2B5EF4-FFF2-40B4-BE49-F238E27FC236}">
                    <a16:creationId xmlns:a16="http://schemas.microsoft.com/office/drawing/2014/main" id="{705DEF84-906F-40AB-93DA-CC07E71A5E12}"/>
                  </a:ext>
                </a:extLst>
              </p:cNvPr>
              <p:cNvSpPr/>
              <p:nvPr/>
            </p:nvSpPr>
            <p:spPr>
              <a:xfrm>
                <a:off x="132366" y="0"/>
                <a:ext cx="1033302" cy="847019"/>
              </a:xfrm>
              <a:prstGeom prst="roundRect">
                <a:avLst>
                  <a:gd name="adj" fmla="val 16670"/>
                </a:avLst>
              </a:prstGeom>
              <a:solidFill>
                <a:srgbClr val="0070C0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7BDF1824-632F-454B-B790-7C7CCC7BBC8D}"/>
                  </a:ext>
                </a:extLst>
              </p:cNvPr>
              <p:cNvSpPr/>
              <p:nvPr/>
            </p:nvSpPr>
            <p:spPr>
              <a:xfrm>
                <a:off x="113796" y="23101"/>
                <a:ext cx="950590" cy="7643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dirty="0"/>
                  <a:t>EPP submits program review  documentation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3EBC86-E7B8-446B-983D-CBB753CB80B2}"/>
                </a:ext>
              </a:extLst>
            </p:cNvPr>
            <p:cNvGrpSpPr/>
            <p:nvPr/>
          </p:nvGrpSpPr>
          <p:grpSpPr>
            <a:xfrm>
              <a:off x="3665457" y="1670565"/>
              <a:ext cx="1254045" cy="1081456"/>
              <a:chOff x="132366" y="0"/>
              <a:chExt cx="1033302" cy="847019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id="{DC21A8C0-EE98-40E1-B86A-DD48B93421DC}"/>
                  </a:ext>
                </a:extLst>
              </p:cNvPr>
              <p:cNvSpPr/>
              <p:nvPr/>
            </p:nvSpPr>
            <p:spPr>
              <a:xfrm>
                <a:off x="132366" y="0"/>
                <a:ext cx="1033302" cy="847019"/>
              </a:xfrm>
              <a:prstGeom prst="roundRect">
                <a:avLst>
                  <a:gd name="adj" fmla="val 16670"/>
                </a:avLst>
              </a:prstGeom>
              <a:solidFill>
                <a:srgbClr val="0070C0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ounded Rectangle 4">
                <a:extLst>
                  <a:ext uri="{FF2B5EF4-FFF2-40B4-BE49-F238E27FC236}">
                    <a16:creationId xmlns:a16="http://schemas.microsoft.com/office/drawing/2014/main" id="{24FC51FE-6A65-44CC-AA22-C2D09052B926}"/>
                  </a:ext>
                </a:extLst>
              </p:cNvPr>
              <p:cNvSpPr/>
              <p:nvPr/>
            </p:nvSpPr>
            <p:spPr>
              <a:xfrm>
                <a:off x="173722" y="41356"/>
                <a:ext cx="950590" cy="7643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EPSB Staff Review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C303A76-F814-4659-A68A-7E7CB62B4401}"/>
                </a:ext>
              </a:extLst>
            </p:cNvPr>
            <p:cNvGrpSpPr/>
            <p:nvPr/>
          </p:nvGrpSpPr>
          <p:grpSpPr>
            <a:xfrm>
              <a:off x="4953000" y="2962982"/>
              <a:ext cx="1249392" cy="1085221"/>
              <a:chOff x="132366" y="0"/>
              <a:chExt cx="1033302" cy="847019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2" name="Rounded Rectangle 15">
                <a:extLst>
                  <a:ext uri="{FF2B5EF4-FFF2-40B4-BE49-F238E27FC236}">
                    <a16:creationId xmlns:a16="http://schemas.microsoft.com/office/drawing/2014/main" id="{C0057E27-4C18-4E92-9614-18E39C27A9EB}"/>
                  </a:ext>
                </a:extLst>
              </p:cNvPr>
              <p:cNvSpPr/>
              <p:nvPr/>
            </p:nvSpPr>
            <p:spPr>
              <a:xfrm>
                <a:off x="132366" y="0"/>
                <a:ext cx="1033302" cy="847019"/>
              </a:xfrm>
              <a:prstGeom prst="roundRect">
                <a:avLst>
                  <a:gd name="adj" fmla="val 16670"/>
                </a:avLst>
              </a:prstGeom>
              <a:solidFill>
                <a:srgbClr val="0070C0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Rounded Rectangle 4">
                <a:extLst>
                  <a:ext uri="{FF2B5EF4-FFF2-40B4-BE49-F238E27FC236}">
                    <a16:creationId xmlns:a16="http://schemas.microsoft.com/office/drawing/2014/main" id="{FCC00C8E-C0CA-478F-9015-C8456B880AEC}"/>
                  </a:ext>
                </a:extLst>
              </p:cNvPr>
              <p:cNvSpPr/>
              <p:nvPr/>
            </p:nvSpPr>
            <p:spPr>
              <a:xfrm>
                <a:off x="173722" y="41356"/>
                <a:ext cx="950590" cy="7643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Content Review Committee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86FE38-5D76-47A4-8B5C-43A293FAE1EA}"/>
                </a:ext>
              </a:extLst>
            </p:cNvPr>
            <p:cNvGrpSpPr/>
            <p:nvPr/>
          </p:nvGrpSpPr>
          <p:grpSpPr>
            <a:xfrm>
              <a:off x="6260910" y="4114801"/>
              <a:ext cx="1249392" cy="932445"/>
              <a:chOff x="132366" y="0"/>
              <a:chExt cx="1033302" cy="847019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5" name="Rounded Rectangle 21">
                <a:extLst>
                  <a:ext uri="{FF2B5EF4-FFF2-40B4-BE49-F238E27FC236}">
                    <a16:creationId xmlns:a16="http://schemas.microsoft.com/office/drawing/2014/main" id="{C16224F7-C5BA-4962-86DE-D9D1CCE3DC8E}"/>
                  </a:ext>
                </a:extLst>
              </p:cNvPr>
              <p:cNvSpPr/>
              <p:nvPr/>
            </p:nvSpPr>
            <p:spPr>
              <a:xfrm>
                <a:off x="132366" y="0"/>
                <a:ext cx="1033302" cy="847019"/>
              </a:xfrm>
              <a:prstGeom prst="roundRect">
                <a:avLst>
                  <a:gd name="adj" fmla="val 16670"/>
                </a:avLst>
              </a:prstGeom>
              <a:solidFill>
                <a:srgbClr val="0070C0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ounded Rectangle 4">
                <a:extLst>
                  <a:ext uri="{FF2B5EF4-FFF2-40B4-BE49-F238E27FC236}">
                    <a16:creationId xmlns:a16="http://schemas.microsoft.com/office/drawing/2014/main" id="{1719A759-D735-4893-B982-D9B85C7EA6C6}"/>
                  </a:ext>
                </a:extLst>
              </p:cNvPr>
              <p:cNvSpPr/>
              <p:nvPr/>
            </p:nvSpPr>
            <p:spPr>
              <a:xfrm>
                <a:off x="173722" y="73893"/>
                <a:ext cx="950590" cy="7643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Program Review Committee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87BB2B3-E3D1-4C8B-B3DA-17C55FA28A30}"/>
                </a:ext>
              </a:extLst>
            </p:cNvPr>
            <p:cNvSpPr/>
            <p:nvPr/>
          </p:nvSpPr>
          <p:spPr>
            <a:xfrm>
              <a:off x="3505201" y="1243656"/>
              <a:ext cx="3309665" cy="280344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D1B90-249F-42D9-9812-3083B4DF7609}"/>
                </a:ext>
              </a:extLst>
            </p:cNvPr>
            <p:cNvGrpSpPr/>
            <p:nvPr/>
          </p:nvGrpSpPr>
          <p:grpSpPr>
            <a:xfrm>
              <a:off x="5105400" y="1761417"/>
              <a:ext cx="3712724" cy="762000"/>
              <a:chOff x="2902736" y="737635"/>
              <a:chExt cx="3553800" cy="688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0E65ECC-0DF4-4AFD-A65F-B48DFBF27694}"/>
                  </a:ext>
                </a:extLst>
              </p:cNvPr>
              <p:cNvSpPr/>
              <p:nvPr/>
            </p:nvSpPr>
            <p:spPr>
              <a:xfrm>
                <a:off x="3048612" y="737635"/>
                <a:ext cx="3407924" cy="688109"/>
              </a:xfrm>
              <a:prstGeom prst="rect">
                <a:avLst/>
              </a:pr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BFA934D-6580-4D2C-9CD8-1EAD622E0674}"/>
                  </a:ext>
                </a:extLst>
              </p:cNvPr>
              <p:cNvSpPr/>
              <p:nvPr/>
            </p:nvSpPr>
            <p:spPr>
              <a:xfrm>
                <a:off x="2902736" y="737635"/>
                <a:ext cx="3407924" cy="68810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100" dirty="0"/>
                  <a:t>Staff completes staff worksheet and sends review comments to EPP</a:t>
                </a:r>
              </a:p>
              <a:p>
                <a:pPr marL="57150" lvl="1" indent="-57150" defTabSz="444500">
                  <a:lnSpc>
                    <a:spcPct val="90000"/>
                  </a:lnSpc>
                  <a:spcAft>
                    <a:spcPts val="600"/>
                  </a:spcAft>
                  <a:buFontTx/>
                  <a:buChar char="••"/>
                </a:pPr>
                <a:r>
                  <a:rPr lang="en-US" sz="1100" dirty="0"/>
                  <a:t>EPP revises information as needed 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7A37319-091F-447C-9ACD-AEB61B7BE3D2}"/>
                </a:ext>
              </a:extLst>
            </p:cNvPr>
            <p:cNvGrpSpPr/>
            <p:nvPr/>
          </p:nvGrpSpPr>
          <p:grpSpPr>
            <a:xfrm>
              <a:off x="6130844" y="2788332"/>
              <a:ext cx="4613123" cy="1153378"/>
              <a:chOff x="3573887" y="1830233"/>
              <a:chExt cx="2269959" cy="52913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9F209AB-DEED-4B9C-BBA2-F57732E3A9FC}"/>
                  </a:ext>
                </a:extLst>
              </p:cNvPr>
              <p:cNvSpPr/>
              <p:nvPr/>
            </p:nvSpPr>
            <p:spPr>
              <a:xfrm>
                <a:off x="3573887" y="1863988"/>
                <a:ext cx="2068448" cy="426132"/>
              </a:xfrm>
              <a:prstGeom prst="rect">
                <a:avLst/>
              </a:pr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6932BEA-998E-49B2-886D-30631F139668}"/>
                  </a:ext>
                </a:extLst>
              </p:cNvPr>
              <p:cNvSpPr/>
              <p:nvPr/>
            </p:nvSpPr>
            <p:spPr>
              <a:xfrm>
                <a:off x="3704274" y="1830233"/>
                <a:ext cx="2139572" cy="5291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•"/>
                </a:pPr>
                <a:r>
                  <a:rPr lang="en-US" sz="1100" dirty="0"/>
                  <a:t>Content must align to Specialized Professional Association (SPA) and educator performance standards 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•"/>
                </a:pPr>
                <a:r>
                  <a:rPr lang="en-US" sz="1100" dirty="0"/>
                  <a:t>Completes Content Review Worksheet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•"/>
                </a:pPr>
                <a:r>
                  <a:rPr lang="en-US" sz="1100" dirty="0"/>
                  <a:t>EPP revises information  as needed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F45AB9-84C4-4F2C-93BB-F4E0D73E2BB9}"/>
                </a:ext>
              </a:extLst>
            </p:cNvPr>
            <p:cNvSpPr/>
            <p:nvPr/>
          </p:nvSpPr>
          <p:spPr>
            <a:xfrm>
              <a:off x="7370862" y="4069668"/>
              <a:ext cx="2763738" cy="426132"/>
            </a:xfrm>
            <a:prstGeom prst="rect">
              <a:avLst/>
            </a:prstGeom>
          </p:spPr>
          <p:style>
            <a:lnRef idx="1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41FA4C7-9891-4B00-9B97-B18BC33E3F14}"/>
                </a:ext>
              </a:extLst>
            </p:cNvPr>
            <p:cNvGrpSpPr/>
            <p:nvPr/>
          </p:nvGrpSpPr>
          <p:grpSpPr>
            <a:xfrm>
              <a:off x="7820464" y="4038604"/>
              <a:ext cx="3885581" cy="990600"/>
              <a:chOff x="6140091" y="3158846"/>
              <a:chExt cx="555314" cy="43640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86E6B13-CE24-4E51-AFD1-303F1296A834}"/>
                  </a:ext>
                </a:extLst>
              </p:cNvPr>
              <p:cNvSpPr/>
              <p:nvPr/>
            </p:nvSpPr>
            <p:spPr>
              <a:xfrm>
                <a:off x="6147583" y="3158846"/>
                <a:ext cx="547822" cy="426132"/>
              </a:xfrm>
              <a:prstGeom prst="rect">
                <a:avLst/>
              </a:pr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6D8C185-D88C-49A5-92D0-A7E7ECB05AB4}"/>
                  </a:ext>
                </a:extLst>
              </p:cNvPr>
              <p:cNvSpPr/>
              <p:nvPr/>
            </p:nvSpPr>
            <p:spPr>
              <a:xfrm>
                <a:off x="6140091" y="3169118"/>
                <a:ext cx="547822" cy="4261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•"/>
                </a:pPr>
                <a:r>
                  <a:rPr lang="en-US" sz="1000" dirty="0"/>
                  <a:t>Considers Content and Staff Reviews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•"/>
                </a:pPr>
                <a:r>
                  <a:rPr lang="en-US" sz="1000" dirty="0"/>
                  <a:t>Completes program review worksheet 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har char="••"/>
                </a:pPr>
                <a:r>
                  <a:rPr lang="en-US" sz="1000" dirty="0"/>
                  <a:t>Makes recommendation regarding program approval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000" dirty="0"/>
                  <a:t>EPP revises information as needed</a:t>
                </a:r>
              </a:p>
            </p:txBody>
          </p:sp>
        </p:grpSp>
        <p:sp>
          <p:nvSpPr>
            <p:cNvPr id="28" name="Bent-Up Arrow 41">
              <a:extLst>
                <a:ext uri="{FF2B5EF4-FFF2-40B4-BE49-F238E27FC236}">
                  <a16:creationId xmlns:a16="http://schemas.microsoft.com/office/drawing/2014/main" id="{625832FE-5988-40BE-9C64-FA50B4E607F1}"/>
                </a:ext>
              </a:extLst>
            </p:cNvPr>
            <p:cNvSpPr/>
            <p:nvPr/>
          </p:nvSpPr>
          <p:spPr>
            <a:xfrm rot="5400000">
              <a:off x="4231386" y="2919222"/>
              <a:ext cx="621792" cy="550164"/>
            </a:xfrm>
            <a:prstGeom prst="bentUpArrow">
              <a:avLst>
                <a:gd name="adj1" fmla="val 25000"/>
                <a:gd name="adj2" fmla="val 23231"/>
                <a:gd name="adj3" fmla="val 25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Bent-Up Arrow 45">
              <a:extLst>
                <a:ext uri="{FF2B5EF4-FFF2-40B4-BE49-F238E27FC236}">
                  <a16:creationId xmlns:a16="http://schemas.microsoft.com/office/drawing/2014/main" id="{37441B8B-E6DE-4CDA-B571-D52B66FEC675}"/>
                </a:ext>
              </a:extLst>
            </p:cNvPr>
            <p:cNvSpPr/>
            <p:nvPr/>
          </p:nvSpPr>
          <p:spPr>
            <a:xfrm rot="5400000">
              <a:off x="5477646" y="4132662"/>
              <a:ext cx="621792" cy="550164"/>
            </a:xfrm>
            <a:prstGeom prst="bentUpArrow">
              <a:avLst>
                <a:gd name="adj1" fmla="val 25000"/>
                <a:gd name="adj2" fmla="val 23231"/>
                <a:gd name="adj3" fmla="val 25000"/>
              </a:avLst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DB24F4C-98B0-4F99-AEB4-197D19D464AA}"/>
                </a:ext>
              </a:extLst>
            </p:cNvPr>
            <p:cNvGrpSpPr/>
            <p:nvPr/>
          </p:nvGrpSpPr>
          <p:grpSpPr>
            <a:xfrm>
              <a:off x="1981200" y="4419601"/>
              <a:ext cx="2057400" cy="695403"/>
              <a:chOff x="3573887" y="1863988"/>
              <a:chExt cx="2068448" cy="42613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54D5E7B-852B-4A3F-B98E-53E6F3F06BF4}"/>
                  </a:ext>
                </a:extLst>
              </p:cNvPr>
              <p:cNvSpPr/>
              <p:nvPr/>
            </p:nvSpPr>
            <p:spPr>
              <a:xfrm>
                <a:off x="3573887" y="1863988"/>
                <a:ext cx="2068448" cy="426132"/>
              </a:xfrm>
              <a:prstGeom prst="rect">
                <a:avLst/>
              </a:prstGeom>
            </p:spPr>
            <p:style>
              <a:lnRef idx="1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7A86FF6-D58D-4CDC-991D-F07EAAC4D7F0}"/>
                  </a:ext>
                </a:extLst>
              </p:cNvPr>
              <p:cNvSpPr/>
              <p:nvPr/>
            </p:nvSpPr>
            <p:spPr>
              <a:xfrm>
                <a:off x="3573887" y="1863988"/>
                <a:ext cx="2068448" cy="4261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000"/>
              </a:p>
            </p:txBody>
          </p:sp>
        </p:grpSp>
        <p:sp>
          <p:nvSpPr>
            <p:cNvPr id="39" name="Left-Right Arrow 40">
              <a:extLst>
                <a:ext uri="{FF2B5EF4-FFF2-40B4-BE49-F238E27FC236}">
                  <a16:creationId xmlns:a16="http://schemas.microsoft.com/office/drawing/2014/main" id="{34BD6EE2-71FC-468D-BE21-E8DBB33852F5}"/>
                </a:ext>
              </a:extLst>
            </p:cNvPr>
            <p:cNvSpPr/>
            <p:nvPr/>
          </p:nvSpPr>
          <p:spPr>
            <a:xfrm rot="1918888">
              <a:off x="7408811" y="5225602"/>
              <a:ext cx="716323" cy="149459"/>
            </a:xfrm>
            <a:prstGeom prst="leftRight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C52E67-CE84-94C3-D92F-89168B7CAA9D}"/>
                </a:ext>
              </a:extLst>
            </p:cNvPr>
            <p:cNvGrpSpPr/>
            <p:nvPr/>
          </p:nvGrpSpPr>
          <p:grpSpPr>
            <a:xfrm>
              <a:off x="8156468" y="5130211"/>
              <a:ext cx="1249392" cy="932445"/>
              <a:chOff x="132366" y="0"/>
              <a:chExt cx="1033302" cy="847019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4" name="Rounded Rectangle 21">
                <a:extLst>
                  <a:ext uri="{FF2B5EF4-FFF2-40B4-BE49-F238E27FC236}">
                    <a16:creationId xmlns:a16="http://schemas.microsoft.com/office/drawing/2014/main" id="{4E82C8CF-FEDC-D264-8BCF-8DC74511090A}"/>
                  </a:ext>
                </a:extLst>
              </p:cNvPr>
              <p:cNvSpPr/>
              <p:nvPr/>
            </p:nvSpPr>
            <p:spPr>
              <a:xfrm>
                <a:off x="132366" y="0"/>
                <a:ext cx="1033302" cy="847019"/>
              </a:xfrm>
              <a:prstGeom prst="roundRect">
                <a:avLst>
                  <a:gd name="adj" fmla="val 16670"/>
                </a:avLst>
              </a:prstGeom>
              <a:solidFill>
                <a:srgbClr val="0070C0"/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ounded Rectangle 4">
                <a:extLst>
                  <a:ext uri="{FF2B5EF4-FFF2-40B4-BE49-F238E27FC236}">
                    <a16:creationId xmlns:a16="http://schemas.microsoft.com/office/drawing/2014/main" id="{16FB01D3-EA3F-4BB8-7E61-09FBABADBB27}"/>
                  </a:ext>
                </a:extLst>
              </p:cNvPr>
              <p:cNvSpPr/>
              <p:nvPr/>
            </p:nvSpPr>
            <p:spPr>
              <a:xfrm>
                <a:off x="173722" y="73893"/>
                <a:ext cx="950590" cy="76430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EPSB Review</a:t>
                </a:r>
              </a:p>
              <a:p>
                <a:pPr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&amp; Vote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01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033" y="357831"/>
            <a:ext cx="7510509" cy="962193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941033" y="1435435"/>
            <a:ext cx="8648043" cy="43794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/>
              <a:t>Byron Darnall: </a:t>
            </a:r>
            <a:r>
              <a:rPr lang="en-US" sz="2400" dirty="0">
                <a:hlinkClick r:id="rId2"/>
              </a:rPr>
              <a:t>byron.darnall@education.ky.gov</a:t>
            </a: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/>
              <a:t>Melissa Diebel: </a:t>
            </a:r>
            <a:r>
              <a:rPr lang="en-US" sz="2400" dirty="0">
                <a:hlinkClick r:id="rId3"/>
              </a:rPr>
              <a:t>melissa.diebel@education.ky.gov</a:t>
            </a:r>
            <a:r>
              <a:rPr lang="en-US" sz="2400" dirty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/>
              <a:t>Cassie Trueblood: </a:t>
            </a:r>
            <a:r>
              <a:rPr lang="en-US" sz="2400" dirty="0">
                <a:hlinkClick r:id="rId4"/>
              </a:rPr>
              <a:t>cassie.trueblood@education.ky.gov</a:t>
            </a: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Office of Educator Licensure and Effectiveness</a:t>
            </a:r>
            <a:br>
              <a:rPr lang="en-US" dirty="0"/>
            </a:br>
            <a:r>
              <a:rPr lang="en-US" dirty="0"/>
              <a:t>Kentucky Department of Education</a:t>
            </a: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300 Sower Blvd, 5</a:t>
            </a:r>
            <a:r>
              <a:rPr lang="en-US" baseline="30000" dirty="0"/>
              <a:t>th</a:t>
            </a:r>
            <a:r>
              <a:rPr lang="en-US" dirty="0"/>
              <a:t> Floor</a:t>
            </a: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Frankfort, KY 40601</a:t>
            </a:r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hlinkClick r:id="rId5"/>
              </a:rPr>
              <a:t>www.epsb.ky.gov</a:t>
            </a:r>
            <a:endParaRPr lang="en-US" dirty="0"/>
          </a:p>
          <a:p>
            <a:pPr marL="457200" lvl="1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7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28" y="1367161"/>
            <a:ext cx="9559514" cy="268993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Traditional Route to 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3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AB27-4635-0147-473A-660F2BE3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266"/>
            <a:ext cx="10676138" cy="1325563"/>
          </a:xfrm>
        </p:spPr>
        <p:txBody>
          <a:bodyPr/>
          <a:lstStyle/>
          <a:p>
            <a:r>
              <a:rPr lang="en-US" dirty="0"/>
              <a:t>Traditional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CBEC0-470D-1D9E-8954-770AF28E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15850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/>
              <a:t>Completion of an initial undergraduate or graduate level teacher preparation program at a college or university.</a:t>
            </a:r>
          </a:p>
          <a:p>
            <a:pPr marL="0" indent="0">
              <a:buNone/>
              <a:defRPr/>
            </a:pPr>
            <a:r>
              <a:rPr lang="en-US" dirty="0"/>
              <a:t>Upon successful completion of the program, candidates are eligible for initial certification with the following:</a:t>
            </a:r>
          </a:p>
          <a:p>
            <a:pPr lvl="1">
              <a:defRPr/>
            </a:pPr>
            <a:r>
              <a:rPr lang="en-US" dirty="0"/>
              <a:t>Minimum of a bachelor’s degree with a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b="0" i="0" u="none" strike="noStrike" baseline="0" dirty="0">
                <a:solidFill>
                  <a:srgbClr val="002060"/>
                </a:solidFill>
              </a:rPr>
              <a:t>umulative 2.75 GPA or a 3.0 on the last 30 hours completed; and,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P</a:t>
            </a:r>
            <a:r>
              <a:rPr lang="en-US" dirty="0"/>
              <a:t>assage of the requisite certification assessments.</a:t>
            </a:r>
          </a:p>
          <a:p>
            <a:pPr marL="0" indent="0" algn="ctr">
              <a:spcBef>
                <a:spcPts val="1800"/>
              </a:spcBef>
              <a:buNone/>
              <a:defRPr/>
            </a:pPr>
            <a:r>
              <a:rPr lang="en-US" b="1" u="sng" dirty="0">
                <a:solidFill>
                  <a:srgbClr val="007780"/>
                </a:solidFill>
              </a:rPr>
              <a:t>Initial Certificates Issued by School Year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CBD53E3-7B73-B122-F108-D960CD21B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438412"/>
              </p:ext>
            </p:extLst>
          </p:nvPr>
        </p:nvGraphicFramePr>
        <p:xfrm>
          <a:off x="1309361" y="5272923"/>
          <a:ext cx="9001959" cy="130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567">
                  <a:extLst>
                    <a:ext uri="{9D8B030D-6E8A-4147-A177-3AD203B41FA5}">
                      <a16:colId xmlns:a16="http://schemas.microsoft.com/office/drawing/2014/main" val="1690063269"/>
                    </a:ext>
                  </a:extLst>
                </a:gridCol>
                <a:gridCol w="1846098">
                  <a:extLst>
                    <a:ext uri="{9D8B030D-6E8A-4147-A177-3AD203B41FA5}">
                      <a16:colId xmlns:a16="http://schemas.microsoft.com/office/drawing/2014/main" val="1789246598"/>
                    </a:ext>
                  </a:extLst>
                </a:gridCol>
                <a:gridCol w="1846098">
                  <a:extLst>
                    <a:ext uri="{9D8B030D-6E8A-4147-A177-3AD203B41FA5}">
                      <a16:colId xmlns:a16="http://schemas.microsoft.com/office/drawing/2014/main" val="589626535"/>
                    </a:ext>
                  </a:extLst>
                </a:gridCol>
                <a:gridCol w="1846098">
                  <a:extLst>
                    <a:ext uri="{9D8B030D-6E8A-4147-A177-3AD203B41FA5}">
                      <a16:colId xmlns:a16="http://schemas.microsoft.com/office/drawing/2014/main" val="2289980975"/>
                    </a:ext>
                  </a:extLst>
                </a:gridCol>
                <a:gridCol w="1846098">
                  <a:extLst>
                    <a:ext uri="{9D8B030D-6E8A-4147-A177-3AD203B41FA5}">
                      <a16:colId xmlns:a16="http://schemas.microsoft.com/office/drawing/2014/main" val="4252286370"/>
                    </a:ext>
                  </a:extLst>
                </a:gridCol>
              </a:tblGrid>
              <a:tr h="6527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2021-2022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2022-2023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84697"/>
                  </a:ext>
                </a:extLst>
              </a:tr>
              <a:tr h="6527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6,045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4,780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4,692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0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97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AB27-4635-0147-473A-660F2BE3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266"/>
            <a:ext cx="10676138" cy="1325563"/>
          </a:xfrm>
        </p:spPr>
        <p:txBody>
          <a:bodyPr/>
          <a:lstStyle/>
          <a:p>
            <a:r>
              <a:rPr lang="en-US" dirty="0"/>
              <a:t>Field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CBEC0-470D-1D9E-8954-770AF28E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15948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Candidates complete 200 hours of field experience in a variety of educational settings allowing the candidate to participate in the following: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Engagement with multiple student populations;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Observations in schools and related agencies;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Student tutoring;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Interaction with families and students;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Attendance at school board and school-based council meetings; and, 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</a:rPr>
              <a:t>Opportunities to assist teachers and school professionals.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ECC98-4FEB-DF79-1253-5437EB1C049D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16 KAR 5:040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5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DAB27-4635-0147-473A-660F2BE3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266"/>
            <a:ext cx="10676138" cy="1325563"/>
          </a:xfrm>
        </p:spPr>
        <p:txBody>
          <a:bodyPr/>
          <a:lstStyle/>
          <a:p>
            <a:r>
              <a:rPr lang="en-US" dirty="0"/>
              <a:t>Student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CBEC0-470D-1D9E-8954-770AF28E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79" y="15948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Student Teaching is a period of practice teaching under the direction and supervision of the administrative and teaching staff of the school district and the teacher education institution.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During student teaching, candidates are required to:</a:t>
            </a:r>
          </a:p>
          <a:p>
            <a:pPr lvl="1">
              <a:spcBef>
                <a:spcPts val="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Assume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major responsibility for the full range of teaching duties; and,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Complete 70 full days in the instructional setting that corresponds to the grade levels and content area of the certification sought.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92FD01-1BFF-447D-A784-8C473180BE4B}"/>
              </a:ext>
            </a:extLst>
          </p:cNvPr>
          <p:cNvSpPr txBox="1"/>
          <p:nvPr/>
        </p:nvSpPr>
        <p:spPr>
          <a:xfrm>
            <a:off x="252861" y="6126872"/>
            <a:ext cx="7472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i="0" u="none" strike="noStrike" baseline="0" dirty="0">
                <a:solidFill>
                  <a:schemeClr val="bg1"/>
                </a:solidFill>
                <a:latin typeface="Calibri-Bold"/>
              </a:rPr>
              <a:t>KRS 161.010 (6); KRS 161.042; 16 KAR 5:040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0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601" y="1367161"/>
            <a:ext cx="9559514" cy="268993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Alternative Routes to </a:t>
            </a:r>
            <a:br>
              <a:rPr lang="en-US" sz="4800" dirty="0">
                <a:solidFill>
                  <a:srgbClr val="002060"/>
                </a:solidFill>
              </a:rPr>
            </a:br>
            <a:r>
              <a:rPr lang="en-US" sz="4800" dirty="0">
                <a:solidFill>
                  <a:srgbClr val="002060"/>
                </a:solidFill>
              </a:rPr>
              <a:t>Certification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6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CF34-A8A6-B3A8-AA7C-D9179199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Routes to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89A10-FB4D-A35A-1A26-3A11D2123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19" y="1509204"/>
            <a:ext cx="10613255" cy="4532822"/>
          </a:xfrm>
        </p:spPr>
        <p:txBody>
          <a:bodyPr>
            <a:normAutofit/>
          </a:bodyPr>
          <a:lstStyle/>
          <a:p>
            <a:pPr marL="640080" lvl="1" indent="-182880">
              <a:defRPr/>
            </a:pPr>
            <a:r>
              <a:rPr lang="en-US" dirty="0">
                <a:solidFill>
                  <a:srgbClr val="002060"/>
                </a:solidFill>
              </a:rPr>
              <a:t>Option 1 – Exceptional Work Experience</a:t>
            </a:r>
          </a:p>
          <a:p>
            <a:pPr marL="640080" lvl="1" indent="-182880">
              <a:defRPr/>
            </a:pPr>
            <a:r>
              <a:rPr lang="en-US" dirty="0">
                <a:solidFill>
                  <a:srgbClr val="002060"/>
                </a:solidFill>
              </a:rPr>
              <a:t>Option 2 – Local District Training Program</a:t>
            </a:r>
          </a:p>
          <a:p>
            <a:pPr marL="640080" lvl="1" indent="-182880">
              <a:defRPr/>
            </a:pPr>
            <a:r>
              <a:rPr lang="en-US" dirty="0">
                <a:solidFill>
                  <a:srgbClr val="002060"/>
                </a:solidFill>
              </a:rPr>
              <a:t>Option 3 – College Faculty Certification</a:t>
            </a:r>
          </a:p>
          <a:p>
            <a:pPr marL="640080" lvl="1" indent="-182880">
              <a:defRPr/>
            </a:pPr>
            <a:r>
              <a:rPr lang="en-US" dirty="0">
                <a:solidFill>
                  <a:srgbClr val="002060"/>
                </a:solidFill>
              </a:rPr>
              <a:t>Option 4 – Adjunct Instructor Certification</a:t>
            </a:r>
          </a:p>
          <a:p>
            <a:pPr marL="640080" lvl="1" indent="-182880">
              <a:defRPr/>
            </a:pPr>
            <a:r>
              <a:rPr lang="en-US" dirty="0">
                <a:solidFill>
                  <a:srgbClr val="002060"/>
                </a:solidFill>
              </a:rPr>
              <a:t>Option 5 – Veterans of the Armed Services</a:t>
            </a:r>
          </a:p>
          <a:p>
            <a:pPr marL="640080" lvl="1" indent="-182880">
              <a:defRPr/>
            </a:pPr>
            <a:r>
              <a:rPr lang="en-US" dirty="0">
                <a:solidFill>
                  <a:srgbClr val="002060"/>
                </a:solidFill>
              </a:rPr>
              <a:t>Option 6 – University-Based Alternative Route to Certification</a:t>
            </a:r>
          </a:p>
          <a:p>
            <a:pPr marL="640080" lvl="1" indent="-182880">
              <a:defRPr/>
            </a:pPr>
            <a:r>
              <a:rPr lang="en-US" dirty="0">
                <a:solidFill>
                  <a:srgbClr val="002060"/>
                </a:solidFill>
              </a:rPr>
              <a:t>Option 7 – Institute Alternative Route to Certification</a:t>
            </a:r>
          </a:p>
          <a:p>
            <a:pPr marL="640080" lvl="1" indent="-182880">
              <a:defRPr/>
            </a:pPr>
            <a:r>
              <a:rPr lang="en-US" dirty="0">
                <a:solidFill>
                  <a:srgbClr val="002060"/>
                </a:solidFill>
              </a:rPr>
              <a:t>Option 8 – Teach for America Alternative Route to Certification</a:t>
            </a:r>
          </a:p>
          <a:p>
            <a:pPr marL="640080" lvl="1" indent="-182880">
              <a:defRPr/>
            </a:pPr>
            <a:r>
              <a:rPr lang="en-US" dirty="0">
                <a:solidFill>
                  <a:srgbClr val="002060"/>
                </a:solidFill>
              </a:rPr>
              <a:t>Option 9 – Expedited Route to Certification</a:t>
            </a:r>
            <a:endParaRPr lang="en-US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9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E PowerPoint Template 2021" id="{F76599F0-613E-C840-99F1-ED09AB5FDFB0}" vid="{CF243692-12E2-084D-9E1C-7583DB7C83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4E9C96F5E20D4B8F8720226073AE07" ma:contentTypeVersion="9" ma:contentTypeDescription="Create a new document." ma:contentTypeScope="" ma:versionID="9b9649b86ce2361f238ae0579176b8c2">
  <xsd:schema xmlns:xsd="http://www.w3.org/2001/XMLSchema" xmlns:xs="http://www.w3.org/2001/XMLSchema" xmlns:p="http://schemas.microsoft.com/office/2006/metadata/properties" xmlns:ns1="http://schemas.microsoft.com/sharepoint/v3" xmlns:ns2="cf3aa28c-8d44-408c-a5ca-996a87f6cd59" xmlns:ns3="5bc9d522-2386-425a-9f2a-a617cf877ec0" xmlns:ns4="e863b48f-738b-4980-a544-e07d06c7b50f" targetNamespace="http://schemas.microsoft.com/office/2006/metadata/properties" ma:root="true" ma:fieldsID="a63a8a2ccd0cc610d1e658fd40ad5897" ns1:_="" ns2:_="" ns3:_="" ns4:_="">
    <xsd:import namespace="http://schemas.microsoft.com/sharepoint/v3"/>
    <xsd:import namespace="cf3aa28c-8d44-408c-a5ca-996a87f6cd59"/>
    <xsd:import namespace="5bc9d522-2386-425a-9f2a-a617cf877ec0"/>
    <xsd:import namespace="e863b48f-738b-4980-a544-e07d06c7b50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aa28c-8d44-408c-a5ca-996a87f6cd5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9d522-2386-425a-9f2a-a617cf877ec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description="" ma:hidden="true" ma:list="{996104cf-a403-4c52-b7a3-2ceacd3f1bff}" ma:internalName="TaxCatchAll" ma:showField="CatchAllData" ma:web="5bc9d522-2386-425a-9f2a-a617cf877e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3b48f-738b-4980-a544-e07d06c7b5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c9d522-2386-425a-9f2a-a617cf877ec0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6DC2A4A-D15A-4FCF-B8ED-16E32D0845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F9F667-391C-4F92-A7D5-CD5AF9D5A7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f3aa28c-8d44-408c-a5ca-996a87f6cd59"/>
    <ds:schemaRef ds:uri="5bc9d522-2386-425a-9f2a-a617cf877ec0"/>
    <ds:schemaRef ds:uri="e863b48f-738b-4980-a544-e07d06c7b5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23462E-756B-41D6-B1F9-6F638FA4CEB7}">
  <ds:schemaRefs>
    <ds:schemaRef ds:uri="5bc9d522-2386-425a-9f2a-a617cf877ec0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e863b48f-738b-4980-a544-e07d06c7b50f"/>
    <ds:schemaRef ds:uri="cf3aa28c-8d44-408c-a5ca-996a87f6cd5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KDE PowerPoint Template (2)</Template>
  <TotalTime>5602</TotalTime>
  <Words>2258</Words>
  <Application>Microsoft Office PowerPoint</Application>
  <PresentationFormat>Widescreen</PresentationFormat>
  <Paragraphs>313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Calibri-Bold</vt:lpstr>
      <vt:lpstr>Franklin Gothic Book</vt:lpstr>
      <vt:lpstr>Franklin Gothic Medium</vt:lpstr>
      <vt:lpstr>Times New Roman</vt:lpstr>
      <vt:lpstr>Wingdings</vt:lpstr>
      <vt:lpstr>Office Theme</vt:lpstr>
      <vt:lpstr>Education Professional Standards Board</vt:lpstr>
      <vt:lpstr>PowerPoint Presentation</vt:lpstr>
      <vt:lpstr>PowerPoint Presentation</vt:lpstr>
      <vt:lpstr>Traditional Route to Certification</vt:lpstr>
      <vt:lpstr>Traditional Route</vt:lpstr>
      <vt:lpstr>Field Experience</vt:lpstr>
      <vt:lpstr>Student Teaching</vt:lpstr>
      <vt:lpstr>Alternative Routes to  Certification</vt:lpstr>
      <vt:lpstr>Alternative Routes to Certification</vt:lpstr>
      <vt:lpstr>Option 1: Exceptional Work Experience</vt:lpstr>
      <vt:lpstr>Option 2: District Training Program</vt:lpstr>
      <vt:lpstr>Option 3: College Faculty Route</vt:lpstr>
      <vt:lpstr>Option 4: Adjunct Instructor Certification</vt:lpstr>
      <vt:lpstr>Option 5: Veterans of Armed Services</vt:lpstr>
      <vt:lpstr>Option 6: University-Based Alternative Route</vt:lpstr>
      <vt:lpstr>Option 7: Institute Route</vt:lpstr>
      <vt:lpstr>Option 8: Teach for America</vt:lpstr>
      <vt:lpstr>Option 9: Expedited Route to Certification</vt:lpstr>
      <vt:lpstr>Certificates Issued by School Year</vt:lpstr>
      <vt:lpstr>Interim Certificate</vt:lpstr>
      <vt:lpstr>Emergency Certification</vt:lpstr>
      <vt:lpstr>Accreditation and Approval of Educator Preparation Programs</vt:lpstr>
      <vt:lpstr>Accreditation for Educator Preparation Providers</vt:lpstr>
      <vt:lpstr>Accreditation Standards</vt:lpstr>
      <vt:lpstr>EPP Accreditation Stages</vt:lpstr>
      <vt:lpstr>Initial Review</vt:lpstr>
      <vt:lpstr>Site Visit</vt:lpstr>
      <vt:lpstr>Accreditation Decisions</vt:lpstr>
      <vt:lpstr>Educator Preparation Program Approval</vt:lpstr>
      <vt:lpstr>Program Review Process</vt:lpstr>
      <vt:lpstr>Contact Information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Professional Standards Board</dc:title>
  <dc:creator>Trueblood, Cassie - Office of Legal Services</dc:creator>
  <cp:lastModifiedBy>Trueblood, Cassie - Office of Legal Services</cp:lastModifiedBy>
  <cp:revision>22</cp:revision>
  <dcterms:created xsi:type="dcterms:W3CDTF">2022-10-06T12:14:44Z</dcterms:created>
  <dcterms:modified xsi:type="dcterms:W3CDTF">2023-12-07T03:50:25Z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0x0101006E4E9C96F5E20D4B8F8720226073AE07</vt:lpwstr>
  </property>
</Properties>
</file>