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
  </p:notesMasterIdLst>
  <p:handoutMasterIdLst>
    <p:handoutMasterId r:id="rId9"/>
  </p:handoutMasterIdLst>
  <p:sldIdLst>
    <p:sldId id="263" r:id="rId5"/>
    <p:sldId id="277" r:id="rId6"/>
    <p:sldId id="276" r:id="rId7"/>
  </p:sldIdLst>
  <p:sldSz cx="12192000" cy="6858000"/>
  <p:notesSz cx="6858000"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2" autoAdjust="0"/>
    <p:restoredTop sz="96513" autoAdjust="0"/>
  </p:normalViewPr>
  <p:slideViewPr>
    <p:cSldViewPr snapToGrid="0">
      <p:cViewPr varScale="1">
        <p:scale>
          <a:sx n="69" d="100"/>
          <a:sy n="69" d="100"/>
        </p:scale>
        <p:origin x="696" y="48"/>
      </p:cViewPr>
      <p:guideLst/>
    </p:cSldViewPr>
  </p:slideViewPr>
  <p:notesTextViewPr>
    <p:cViewPr>
      <p:scale>
        <a:sx n="1" d="1"/>
        <a:sy n="1" d="1"/>
      </p:scale>
      <p:origin x="0" y="0"/>
    </p:cViewPr>
  </p:notesTextViewPr>
  <p:notesViewPr>
    <p:cSldViewPr snapToGrid="0">
      <p:cViewPr varScale="1">
        <p:scale>
          <a:sx n="87" d="100"/>
          <a:sy n="87" d="100"/>
        </p:scale>
        <p:origin x="384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121" cy="46378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5313" y="0"/>
            <a:ext cx="2971121" cy="463789"/>
          </a:xfrm>
          <a:prstGeom prst="rect">
            <a:avLst/>
          </a:prstGeom>
        </p:spPr>
        <p:txBody>
          <a:bodyPr vert="horz" lIns="91440" tIns="45720" rIns="91440" bIns="45720" rtlCol="0"/>
          <a:lstStyle>
            <a:lvl1pPr algn="r">
              <a:defRPr sz="1200"/>
            </a:lvl1pPr>
          </a:lstStyle>
          <a:p>
            <a:fld id="{F053F8DD-231D-4B0B-8017-DD79C84FB178}" type="datetimeFigureOut">
              <a:rPr lang="en-US" smtClean="0"/>
              <a:t>7/9/2024</a:t>
            </a:fld>
            <a:endParaRPr lang="en-US"/>
          </a:p>
        </p:txBody>
      </p:sp>
      <p:sp>
        <p:nvSpPr>
          <p:cNvPr id="4" name="Footer Placeholder 3"/>
          <p:cNvSpPr>
            <a:spLocks noGrp="1"/>
          </p:cNvSpPr>
          <p:nvPr>
            <p:ph type="ftr" sz="quarter" idx="2"/>
          </p:nvPr>
        </p:nvSpPr>
        <p:spPr>
          <a:xfrm>
            <a:off x="1" y="8777049"/>
            <a:ext cx="2971121" cy="463789"/>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5313" y="8777049"/>
            <a:ext cx="2971121" cy="463789"/>
          </a:xfrm>
          <a:prstGeom prst="rect">
            <a:avLst/>
          </a:prstGeom>
        </p:spPr>
        <p:txBody>
          <a:bodyPr vert="horz" lIns="91440" tIns="45720" rIns="91440" bIns="45720" rtlCol="0" anchor="b"/>
          <a:lstStyle>
            <a:lvl1pPr algn="r">
              <a:defRPr sz="1200"/>
            </a:lvl1pPr>
          </a:lstStyle>
          <a:p>
            <a:fld id="{BCA3F8F0-5DAE-497B-A056-CC414055A1C9}" type="slidenum">
              <a:rPr lang="en-US" smtClean="0"/>
              <a:t>‹#›</a:t>
            </a:fld>
            <a:endParaRPr lang="en-US"/>
          </a:p>
        </p:txBody>
      </p:sp>
    </p:spTree>
    <p:extLst>
      <p:ext uri="{BB962C8B-B14F-4D97-AF65-F5344CB8AC3E}">
        <p14:creationId xmlns:p14="http://schemas.microsoft.com/office/powerpoint/2010/main" val="2065854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647"/>
          </a:xfrm>
          <a:prstGeom prst="rect">
            <a:avLst/>
          </a:prstGeom>
        </p:spPr>
        <p:txBody>
          <a:bodyPr vert="horz" lIns="92519" tIns="46259" rIns="92519" bIns="46259" rtlCol="0"/>
          <a:lstStyle>
            <a:lvl1pPr algn="l">
              <a:defRPr sz="1200"/>
            </a:lvl1pPr>
          </a:lstStyle>
          <a:p>
            <a:endParaRPr lang="en-US"/>
          </a:p>
        </p:txBody>
      </p:sp>
      <p:sp>
        <p:nvSpPr>
          <p:cNvPr id="3" name="Date Placeholder 2"/>
          <p:cNvSpPr>
            <a:spLocks noGrp="1"/>
          </p:cNvSpPr>
          <p:nvPr>
            <p:ph type="dt" idx="1"/>
          </p:nvPr>
        </p:nvSpPr>
        <p:spPr>
          <a:xfrm>
            <a:off x="3884614" y="0"/>
            <a:ext cx="2971800" cy="463647"/>
          </a:xfrm>
          <a:prstGeom prst="rect">
            <a:avLst/>
          </a:prstGeom>
        </p:spPr>
        <p:txBody>
          <a:bodyPr vert="horz" lIns="92519" tIns="46259" rIns="92519" bIns="46259" rtlCol="0"/>
          <a:lstStyle>
            <a:lvl1pPr algn="r">
              <a:defRPr sz="1200"/>
            </a:lvl1pPr>
          </a:lstStyle>
          <a:p>
            <a:fld id="{DCE8624E-67FA-4049-BFC0-F55EEB3EFAAA}" type="datetimeFigureOut">
              <a:rPr lang="en-US" smtClean="0"/>
              <a:t>7/9/2024</a:t>
            </a:fld>
            <a:endParaRPr lang="en-US"/>
          </a:p>
        </p:txBody>
      </p:sp>
      <p:sp>
        <p:nvSpPr>
          <p:cNvPr id="4" name="Slide Image Placeholder 3"/>
          <p:cNvSpPr>
            <a:spLocks noGrp="1" noRot="1" noChangeAspect="1"/>
          </p:cNvSpPr>
          <p:nvPr>
            <p:ph type="sldImg" idx="2"/>
          </p:nvPr>
        </p:nvSpPr>
        <p:spPr>
          <a:xfrm>
            <a:off x="657225" y="1154113"/>
            <a:ext cx="5543550" cy="3119437"/>
          </a:xfrm>
          <a:prstGeom prst="rect">
            <a:avLst/>
          </a:prstGeom>
          <a:noFill/>
          <a:ln w="12700">
            <a:solidFill>
              <a:prstClr val="black"/>
            </a:solidFill>
          </a:ln>
        </p:spPr>
        <p:txBody>
          <a:bodyPr vert="horz" lIns="92519" tIns="46259" rIns="92519" bIns="46259" rtlCol="0" anchor="ctr"/>
          <a:lstStyle/>
          <a:p>
            <a:endParaRPr lang="en-US"/>
          </a:p>
        </p:txBody>
      </p:sp>
      <p:sp>
        <p:nvSpPr>
          <p:cNvPr id="5" name="Notes Placeholder 4"/>
          <p:cNvSpPr>
            <a:spLocks noGrp="1"/>
          </p:cNvSpPr>
          <p:nvPr>
            <p:ph type="body" sz="quarter" idx="3"/>
          </p:nvPr>
        </p:nvSpPr>
        <p:spPr>
          <a:xfrm>
            <a:off x="685800" y="4447154"/>
            <a:ext cx="5486400" cy="3638580"/>
          </a:xfrm>
          <a:prstGeom prst="rect">
            <a:avLst/>
          </a:prstGeom>
        </p:spPr>
        <p:txBody>
          <a:bodyPr vert="horz" lIns="92519" tIns="46259" rIns="92519" bIns="4625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7194"/>
            <a:ext cx="2971800" cy="463646"/>
          </a:xfrm>
          <a:prstGeom prst="rect">
            <a:avLst/>
          </a:prstGeom>
        </p:spPr>
        <p:txBody>
          <a:bodyPr vert="horz" lIns="92519" tIns="46259" rIns="92519" bIns="46259"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777194"/>
            <a:ext cx="2971800" cy="463646"/>
          </a:xfrm>
          <a:prstGeom prst="rect">
            <a:avLst/>
          </a:prstGeom>
        </p:spPr>
        <p:txBody>
          <a:bodyPr vert="horz" lIns="92519" tIns="46259" rIns="92519" bIns="46259" rtlCol="0" anchor="b"/>
          <a:lstStyle>
            <a:lvl1pPr algn="r">
              <a:defRPr sz="1200"/>
            </a:lvl1pPr>
          </a:lstStyle>
          <a:p>
            <a:fld id="{9DE8D466-5155-46FD-AC77-62A95F4E6A5E}" type="slidenum">
              <a:rPr lang="en-US" smtClean="0"/>
              <a:t>‹#›</a:t>
            </a:fld>
            <a:endParaRPr lang="en-US"/>
          </a:p>
        </p:txBody>
      </p:sp>
    </p:spTree>
    <p:extLst>
      <p:ext uri="{BB962C8B-B14F-4D97-AF65-F5344CB8AC3E}">
        <p14:creationId xmlns:p14="http://schemas.microsoft.com/office/powerpoint/2010/main" val="2738057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E8D466-5155-46FD-AC77-62A95F4E6A5E}" type="slidenum">
              <a:rPr lang="en-US" smtClean="0"/>
              <a:t>1</a:t>
            </a:fld>
            <a:endParaRPr lang="en-US"/>
          </a:p>
        </p:txBody>
      </p:sp>
    </p:spTree>
    <p:extLst>
      <p:ext uri="{BB962C8B-B14F-4D97-AF65-F5344CB8AC3E}">
        <p14:creationId xmlns:p14="http://schemas.microsoft.com/office/powerpoint/2010/main" val="3009488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E8D466-5155-46FD-AC77-62A95F4E6A5E}" type="slidenum">
              <a:rPr lang="en-US" smtClean="0"/>
              <a:t>2</a:t>
            </a:fld>
            <a:endParaRPr lang="en-US"/>
          </a:p>
        </p:txBody>
      </p:sp>
    </p:spTree>
    <p:extLst>
      <p:ext uri="{BB962C8B-B14F-4D97-AF65-F5344CB8AC3E}">
        <p14:creationId xmlns:p14="http://schemas.microsoft.com/office/powerpoint/2010/main" val="2553200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E8D466-5155-46FD-AC77-62A95F4E6A5E}" type="slidenum">
              <a:rPr lang="en-US" smtClean="0"/>
              <a:t>3</a:t>
            </a:fld>
            <a:endParaRPr lang="en-US"/>
          </a:p>
        </p:txBody>
      </p:sp>
    </p:spTree>
    <p:extLst>
      <p:ext uri="{BB962C8B-B14F-4D97-AF65-F5344CB8AC3E}">
        <p14:creationId xmlns:p14="http://schemas.microsoft.com/office/powerpoint/2010/main" val="2479145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30DCB-D9C7-474C-A16D-ECB9EFFF85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449AB4-9001-8F4A-829A-553A8CD328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6D6194-A86F-5C42-952E-C58809EB06AC}"/>
              </a:ext>
            </a:extLst>
          </p:cNvPr>
          <p:cNvSpPr>
            <a:spLocks noGrp="1"/>
          </p:cNvSpPr>
          <p:nvPr>
            <p:ph type="dt" sz="half" idx="10"/>
          </p:nvPr>
        </p:nvSpPr>
        <p:spPr/>
        <p:txBody>
          <a:bodyPr/>
          <a:lstStyle/>
          <a:p>
            <a:fld id="{D0C1F071-BEBF-EC48-9B63-BC980ED153C0}" type="datetimeFigureOut">
              <a:rPr lang="en-US" smtClean="0"/>
              <a:t>7/9/2024</a:t>
            </a:fld>
            <a:endParaRPr lang="en-US"/>
          </a:p>
        </p:txBody>
      </p:sp>
      <p:sp>
        <p:nvSpPr>
          <p:cNvPr id="5" name="Footer Placeholder 4">
            <a:extLst>
              <a:ext uri="{FF2B5EF4-FFF2-40B4-BE49-F238E27FC236}">
                <a16:creationId xmlns:a16="http://schemas.microsoft.com/office/drawing/2014/main" id="{A5FD65B8-4D1E-1648-8EE1-1CE5F76921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DA88D-10CF-4240-BB4C-71D425D7D717}"/>
              </a:ext>
            </a:extLst>
          </p:cNvPr>
          <p:cNvSpPr>
            <a:spLocks noGrp="1"/>
          </p:cNvSpPr>
          <p:nvPr>
            <p:ph type="sldNum" sz="quarter" idx="12"/>
          </p:nvPr>
        </p:nvSpPr>
        <p:spPr/>
        <p:txBody>
          <a:bodyPr/>
          <a:lstStyle/>
          <a:p>
            <a:fld id="{04EBD717-F6E1-1D41-BBB0-476A967BF745}" type="slidenum">
              <a:rPr lang="en-US" smtClean="0"/>
              <a:t>‹#›</a:t>
            </a:fld>
            <a:endParaRPr lang="en-US"/>
          </a:p>
        </p:txBody>
      </p:sp>
    </p:spTree>
    <p:extLst>
      <p:ext uri="{BB962C8B-B14F-4D97-AF65-F5344CB8AC3E}">
        <p14:creationId xmlns:p14="http://schemas.microsoft.com/office/powerpoint/2010/main" val="2445881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2BF43-E244-ED48-9477-71759BD1D5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100A28-5741-674F-B08C-032D0CFAE74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67398D-D67D-0D49-A0FA-D994492540DB}"/>
              </a:ext>
            </a:extLst>
          </p:cNvPr>
          <p:cNvSpPr>
            <a:spLocks noGrp="1"/>
          </p:cNvSpPr>
          <p:nvPr>
            <p:ph type="dt" sz="half" idx="10"/>
          </p:nvPr>
        </p:nvSpPr>
        <p:spPr/>
        <p:txBody>
          <a:bodyPr/>
          <a:lstStyle/>
          <a:p>
            <a:fld id="{D0C1F071-BEBF-EC48-9B63-BC980ED153C0}" type="datetimeFigureOut">
              <a:rPr lang="en-US" smtClean="0"/>
              <a:t>7/9/2024</a:t>
            </a:fld>
            <a:endParaRPr lang="en-US"/>
          </a:p>
        </p:txBody>
      </p:sp>
      <p:sp>
        <p:nvSpPr>
          <p:cNvPr id="5" name="Footer Placeholder 4">
            <a:extLst>
              <a:ext uri="{FF2B5EF4-FFF2-40B4-BE49-F238E27FC236}">
                <a16:creationId xmlns:a16="http://schemas.microsoft.com/office/drawing/2014/main" id="{D84DC5FD-3BE1-3C40-B1B7-81C70E2592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EAA8AA-DCAC-3C45-B3EE-0B99191BC3A8}"/>
              </a:ext>
            </a:extLst>
          </p:cNvPr>
          <p:cNvSpPr>
            <a:spLocks noGrp="1"/>
          </p:cNvSpPr>
          <p:nvPr>
            <p:ph type="sldNum" sz="quarter" idx="12"/>
          </p:nvPr>
        </p:nvSpPr>
        <p:spPr/>
        <p:txBody>
          <a:bodyPr/>
          <a:lstStyle/>
          <a:p>
            <a:fld id="{04EBD717-F6E1-1D41-BBB0-476A967BF745}" type="slidenum">
              <a:rPr lang="en-US" smtClean="0"/>
              <a:t>‹#›</a:t>
            </a:fld>
            <a:endParaRPr lang="en-US"/>
          </a:p>
        </p:txBody>
      </p:sp>
    </p:spTree>
    <p:extLst>
      <p:ext uri="{BB962C8B-B14F-4D97-AF65-F5344CB8AC3E}">
        <p14:creationId xmlns:p14="http://schemas.microsoft.com/office/powerpoint/2010/main" val="296448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E9C7E8-A2BB-B54E-AE9C-7BDB3F3BC9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0B0F7A3-98C1-CD47-AF0F-EA8A63380B1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F32D6C-1692-054D-A9F6-F31FBC603B26}"/>
              </a:ext>
            </a:extLst>
          </p:cNvPr>
          <p:cNvSpPr>
            <a:spLocks noGrp="1"/>
          </p:cNvSpPr>
          <p:nvPr>
            <p:ph type="dt" sz="half" idx="10"/>
          </p:nvPr>
        </p:nvSpPr>
        <p:spPr/>
        <p:txBody>
          <a:bodyPr/>
          <a:lstStyle/>
          <a:p>
            <a:fld id="{D0C1F071-BEBF-EC48-9B63-BC980ED153C0}" type="datetimeFigureOut">
              <a:rPr lang="en-US" smtClean="0"/>
              <a:t>7/9/2024</a:t>
            </a:fld>
            <a:endParaRPr lang="en-US"/>
          </a:p>
        </p:txBody>
      </p:sp>
      <p:sp>
        <p:nvSpPr>
          <p:cNvPr id="5" name="Footer Placeholder 4">
            <a:extLst>
              <a:ext uri="{FF2B5EF4-FFF2-40B4-BE49-F238E27FC236}">
                <a16:creationId xmlns:a16="http://schemas.microsoft.com/office/drawing/2014/main" id="{8A763C60-BFF5-4E42-94B2-045143B054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EDD86F-32FA-3B4F-B3C0-3D6712446FC3}"/>
              </a:ext>
            </a:extLst>
          </p:cNvPr>
          <p:cNvSpPr>
            <a:spLocks noGrp="1"/>
          </p:cNvSpPr>
          <p:nvPr>
            <p:ph type="sldNum" sz="quarter" idx="12"/>
          </p:nvPr>
        </p:nvSpPr>
        <p:spPr/>
        <p:txBody>
          <a:bodyPr/>
          <a:lstStyle/>
          <a:p>
            <a:fld id="{04EBD717-F6E1-1D41-BBB0-476A967BF745}" type="slidenum">
              <a:rPr lang="en-US" smtClean="0"/>
              <a:t>‹#›</a:t>
            </a:fld>
            <a:endParaRPr lang="en-US"/>
          </a:p>
        </p:txBody>
      </p:sp>
    </p:spTree>
    <p:extLst>
      <p:ext uri="{BB962C8B-B14F-4D97-AF65-F5344CB8AC3E}">
        <p14:creationId xmlns:p14="http://schemas.microsoft.com/office/powerpoint/2010/main" val="873157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8D2EF-0B18-0F45-8042-DD2CD4A6BB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844457-3964-9D49-8A49-66374BB9626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239949-534B-8348-A357-6653B4AC43D9}"/>
              </a:ext>
            </a:extLst>
          </p:cNvPr>
          <p:cNvSpPr>
            <a:spLocks noGrp="1"/>
          </p:cNvSpPr>
          <p:nvPr>
            <p:ph type="dt" sz="half" idx="10"/>
          </p:nvPr>
        </p:nvSpPr>
        <p:spPr/>
        <p:txBody>
          <a:bodyPr/>
          <a:lstStyle/>
          <a:p>
            <a:fld id="{D0C1F071-BEBF-EC48-9B63-BC980ED153C0}" type="datetimeFigureOut">
              <a:rPr lang="en-US" smtClean="0"/>
              <a:t>7/9/2024</a:t>
            </a:fld>
            <a:endParaRPr lang="en-US"/>
          </a:p>
        </p:txBody>
      </p:sp>
      <p:sp>
        <p:nvSpPr>
          <p:cNvPr id="5" name="Footer Placeholder 4">
            <a:extLst>
              <a:ext uri="{FF2B5EF4-FFF2-40B4-BE49-F238E27FC236}">
                <a16:creationId xmlns:a16="http://schemas.microsoft.com/office/drawing/2014/main" id="{25608A31-B0E4-904D-A9EA-0F910FA069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2023B0-BF56-6440-91CD-13AF0F672598}"/>
              </a:ext>
            </a:extLst>
          </p:cNvPr>
          <p:cNvSpPr>
            <a:spLocks noGrp="1"/>
          </p:cNvSpPr>
          <p:nvPr>
            <p:ph type="sldNum" sz="quarter" idx="12"/>
          </p:nvPr>
        </p:nvSpPr>
        <p:spPr/>
        <p:txBody>
          <a:bodyPr/>
          <a:lstStyle/>
          <a:p>
            <a:fld id="{04EBD717-F6E1-1D41-BBB0-476A967BF745}" type="slidenum">
              <a:rPr lang="en-US" smtClean="0"/>
              <a:t>‹#›</a:t>
            </a:fld>
            <a:endParaRPr lang="en-US"/>
          </a:p>
        </p:txBody>
      </p:sp>
    </p:spTree>
    <p:extLst>
      <p:ext uri="{BB962C8B-B14F-4D97-AF65-F5344CB8AC3E}">
        <p14:creationId xmlns:p14="http://schemas.microsoft.com/office/powerpoint/2010/main" val="2105447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EFB67-2982-7B44-9419-D0DFF497C5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C6696B-5D9A-BD4A-ACE3-123D09DC4E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A08D003-547A-8C41-9366-4DB99DE292BB}"/>
              </a:ext>
            </a:extLst>
          </p:cNvPr>
          <p:cNvSpPr>
            <a:spLocks noGrp="1"/>
          </p:cNvSpPr>
          <p:nvPr>
            <p:ph type="dt" sz="half" idx="10"/>
          </p:nvPr>
        </p:nvSpPr>
        <p:spPr/>
        <p:txBody>
          <a:bodyPr/>
          <a:lstStyle/>
          <a:p>
            <a:fld id="{D0C1F071-BEBF-EC48-9B63-BC980ED153C0}" type="datetimeFigureOut">
              <a:rPr lang="en-US" smtClean="0"/>
              <a:t>7/9/2024</a:t>
            </a:fld>
            <a:endParaRPr lang="en-US"/>
          </a:p>
        </p:txBody>
      </p:sp>
      <p:sp>
        <p:nvSpPr>
          <p:cNvPr id="5" name="Footer Placeholder 4">
            <a:extLst>
              <a:ext uri="{FF2B5EF4-FFF2-40B4-BE49-F238E27FC236}">
                <a16:creationId xmlns:a16="http://schemas.microsoft.com/office/drawing/2014/main" id="{DB32CFD6-E3B5-044B-B858-1558E2BF7C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FAAC65-7FCF-2B4E-BE2B-73B9D4FD0468}"/>
              </a:ext>
            </a:extLst>
          </p:cNvPr>
          <p:cNvSpPr>
            <a:spLocks noGrp="1"/>
          </p:cNvSpPr>
          <p:nvPr>
            <p:ph type="sldNum" sz="quarter" idx="12"/>
          </p:nvPr>
        </p:nvSpPr>
        <p:spPr/>
        <p:txBody>
          <a:bodyPr/>
          <a:lstStyle/>
          <a:p>
            <a:fld id="{04EBD717-F6E1-1D41-BBB0-476A967BF745}" type="slidenum">
              <a:rPr lang="en-US" smtClean="0"/>
              <a:t>‹#›</a:t>
            </a:fld>
            <a:endParaRPr lang="en-US"/>
          </a:p>
        </p:txBody>
      </p:sp>
    </p:spTree>
    <p:extLst>
      <p:ext uri="{BB962C8B-B14F-4D97-AF65-F5344CB8AC3E}">
        <p14:creationId xmlns:p14="http://schemas.microsoft.com/office/powerpoint/2010/main" val="1963138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86DF8-E5DE-E744-BEC3-CC02104ECA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6CB461-6AC5-8145-9C3B-9BD8E340FC3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5341D72-3BE6-164D-A9D7-2816D464BC4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5DD9A7-449A-DE41-9002-C2AC51542E3F}"/>
              </a:ext>
            </a:extLst>
          </p:cNvPr>
          <p:cNvSpPr>
            <a:spLocks noGrp="1"/>
          </p:cNvSpPr>
          <p:nvPr>
            <p:ph type="dt" sz="half" idx="10"/>
          </p:nvPr>
        </p:nvSpPr>
        <p:spPr/>
        <p:txBody>
          <a:bodyPr/>
          <a:lstStyle/>
          <a:p>
            <a:fld id="{D0C1F071-BEBF-EC48-9B63-BC980ED153C0}" type="datetimeFigureOut">
              <a:rPr lang="en-US" smtClean="0"/>
              <a:t>7/9/2024</a:t>
            </a:fld>
            <a:endParaRPr lang="en-US"/>
          </a:p>
        </p:txBody>
      </p:sp>
      <p:sp>
        <p:nvSpPr>
          <p:cNvPr id="6" name="Footer Placeholder 5">
            <a:extLst>
              <a:ext uri="{FF2B5EF4-FFF2-40B4-BE49-F238E27FC236}">
                <a16:creationId xmlns:a16="http://schemas.microsoft.com/office/drawing/2014/main" id="{5AE7AFC4-9AFB-8D49-B27B-2BF7349D43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65B666-8772-1942-A6B5-71BD7023B356}"/>
              </a:ext>
            </a:extLst>
          </p:cNvPr>
          <p:cNvSpPr>
            <a:spLocks noGrp="1"/>
          </p:cNvSpPr>
          <p:nvPr>
            <p:ph type="sldNum" sz="quarter" idx="12"/>
          </p:nvPr>
        </p:nvSpPr>
        <p:spPr/>
        <p:txBody>
          <a:bodyPr/>
          <a:lstStyle/>
          <a:p>
            <a:fld id="{04EBD717-F6E1-1D41-BBB0-476A967BF745}" type="slidenum">
              <a:rPr lang="en-US" smtClean="0"/>
              <a:t>‹#›</a:t>
            </a:fld>
            <a:endParaRPr lang="en-US"/>
          </a:p>
        </p:txBody>
      </p:sp>
    </p:spTree>
    <p:extLst>
      <p:ext uri="{BB962C8B-B14F-4D97-AF65-F5344CB8AC3E}">
        <p14:creationId xmlns:p14="http://schemas.microsoft.com/office/powerpoint/2010/main" val="1662150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8E700-A72D-4947-8D7F-778FC1F7A31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CFB223F-CF85-F14D-AC4C-DDA4A2FCBD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7F06431-70CA-7C49-8110-B9BB145E02B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BDCE7EA-8172-F248-9D2A-DF553DBD90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92950A9-C4E1-824E-A675-46D4B35382F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8DAD5A-EB1D-BD45-9A7A-3763A16B382B}"/>
              </a:ext>
            </a:extLst>
          </p:cNvPr>
          <p:cNvSpPr>
            <a:spLocks noGrp="1"/>
          </p:cNvSpPr>
          <p:nvPr>
            <p:ph type="dt" sz="half" idx="10"/>
          </p:nvPr>
        </p:nvSpPr>
        <p:spPr/>
        <p:txBody>
          <a:bodyPr/>
          <a:lstStyle/>
          <a:p>
            <a:fld id="{D0C1F071-BEBF-EC48-9B63-BC980ED153C0}" type="datetimeFigureOut">
              <a:rPr lang="en-US" smtClean="0"/>
              <a:t>7/9/2024</a:t>
            </a:fld>
            <a:endParaRPr lang="en-US"/>
          </a:p>
        </p:txBody>
      </p:sp>
      <p:sp>
        <p:nvSpPr>
          <p:cNvPr id="8" name="Footer Placeholder 7">
            <a:extLst>
              <a:ext uri="{FF2B5EF4-FFF2-40B4-BE49-F238E27FC236}">
                <a16:creationId xmlns:a16="http://schemas.microsoft.com/office/drawing/2014/main" id="{4C43A10D-6CB8-D94A-A405-7BA4D8F3A5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0F5A147-2791-6349-8812-1B71FCE82AF4}"/>
              </a:ext>
            </a:extLst>
          </p:cNvPr>
          <p:cNvSpPr>
            <a:spLocks noGrp="1"/>
          </p:cNvSpPr>
          <p:nvPr>
            <p:ph type="sldNum" sz="quarter" idx="12"/>
          </p:nvPr>
        </p:nvSpPr>
        <p:spPr/>
        <p:txBody>
          <a:bodyPr/>
          <a:lstStyle/>
          <a:p>
            <a:fld id="{04EBD717-F6E1-1D41-BBB0-476A967BF745}" type="slidenum">
              <a:rPr lang="en-US" smtClean="0"/>
              <a:t>‹#›</a:t>
            </a:fld>
            <a:endParaRPr lang="en-US"/>
          </a:p>
        </p:txBody>
      </p:sp>
    </p:spTree>
    <p:extLst>
      <p:ext uri="{BB962C8B-B14F-4D97-AF65-F5344CB8AC3E}">
        <p14:creationId xmlns:p14="http://schemas.microsoft.com/office/powerpoint/2010/main" val="2280321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F8F1-454A-AE40-8C0F-8C8C90E5240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325BFF-299B-B644-B573-360CDF7ECC02}"/>
              </a:ext>
            </a:extLst>
          </p:cNvPr>
          <p:cNvSpPr>
            <a:spLocks noGrp="1"/>
          </p:cNvSpPr>
          <p:nvPr>
            <p:ph type="dt" sz="half" idx="10"/>
          </p:nvPr>
        </p:nvSpPr>
        <p:spPr/>
        <p:txBody>
          <a:bodyPr/>
          <a:lstStyle/>
          <a:p>
            <a:fld id="{D0C1F071-BEBF-EC48-9B63-BC980ED153C0}" type="datetimeFigureOut">
              <a:rPr lang="en-US" smtClean="0"/>
              <a:t>7/9/2024</a:t>
            </a:fld>
            <a:endParaRPr lang="en-US"/>
          </a:p>
        </p:txBody>
      </p:sp>
      <p:sp>
        <p:nvSpPr>
          <p:cNvPr id="4" name="Footer Placeholder 3">
            <a:extLst>
              <a:ext uri="{FF2B5EF4-FFF2-40B4-BE49-F238E27FC236}">
                <a16:creationId xmlns:a16="http://schemas.microsoft.com/office/drawing/2014/main" id="{09BBCB6B-0628-8F4B-AEE4-977AFC3C34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F167978-2908-6641-A045-E404EBC4D87F}"/>
              </a:ext>
            </a:extLst>
          </p:cNvPr>
          <p:cNvSpPr>
            <a:spLocks noGrp="1"/>
          </p:cNvSpPr>
          <p:nvPr>
            <p:ph type="sldNum" sz="quarter" idx="12"/>
          </p:nvPr>
        </p:nvSpPr>
        <p:spPr/>
        <p:txBody>
          <a:bodyPr/>
          <a:lstStyle/>
          <a:p>
            <a:fld id="{04EBD717-F6E1-1D41-BBB0-476A967BF745}" type="slidenum">
              <a:rPr lang="en-US" smtClean="0"/>
              <a:t>‹#›</a:t>
            </a:fld>
            <a:endParaRPr lang="en-US"/>
          </a:p>
        </p:txBody>
      </p:sp>
    </p:spTree>
    <p:extLst>
      <p:ext uri="{BB962C8B-B14F-4D97-AF65-F5344CB8AC3E}">
        <p14:creationId xmlns:p14="http://schemas.microsoft.com/office/powerpoint/2010/main" val="3462433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5E48D7-1701-FD47-875F-7661A2F77DFE}"/>
              </a:ext>
            </a:extLst>
          </p:cNvPr>
          <p:cNvSpPr>
            <a:spLocks noGrp="1"/>
          </p:cNvSpPr>
          <p:nvPr>
            <p:ph type="dt" sz="half" idx="10"/>
          </p:nvPr>
        </p:nvSpPr>
        <p:spPr/>
        <p:txBody>
          <a:bodyPr/>
          <a:lstStyle/>
          <a:p>
            <a:fld id="{D0C1F071-BEBF-EC48-9B63-BC980ED153C0}" type="datetimeFigureOut">
              <a:rPr lang="en-US" smtClean="0"/>
              <a:t>7/9/2024</a:t>
            </a:fld>
            <a:endParaRPr lang="en-US"/>
          </a:p>
        </p:txBody>
      </p:sp>
      <p:sp>
        <p:nvSpPr>
          <p:cNvPr id="3" name="Footer Placeholder 2">
            <a:extLst>
              <a:ext uri="{FF2B5EF4-FFF2-40B4-BE49-F238E27FC236}">
                <a16:creationId xmlns:a16="http://schemas.microsoft.com/office/drawing/2014/main" id="{5E523E6A-C45B-A140-BB3D-9379D27614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9968BC-002E-F349-AEB9-61A8DBE4CE4A}"/>
              </a:ext>
            </a:extLst>
          </p:cNvPr>
          <p:cNvSpPr>
            <a:spLocks noGrp="1"/>
          </p:cNvSpPr>
          <p:nvPr>
            <p:ph type="sldNum" sz="quarter" idx="12"/>
          </p:nvPr>
        </p:nvSpPr>
        <p:spPr/>
        <p:txBody>
          <a:bodyPr/>
          <a:lstStyle/>
          <a:p>
            <a:fld id="{04EBD717-F6E1-1D41-BBB0-476A967BF745}" type="slidenum">
              <a:rPr lang="en-US" smtClean="0"/>
              <a:t>‹#›</a:t>
            </a:fld>
            <a:endParaRPr lang="en-US"/>
          </a:p>
        </p:txBody>
      </p:sp>
    </p:spTree>
    <p:extLst>
      <p:ext uri="{BB962C8B-B14F-4D97-AF65-F5344CB8AC3E}">
        <p14:creationId xmlns:p14="http://schemas.microsoft.com/office/powerpoint/2010/main" val="1619330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3296F-33D7-AA44-B4D6-DB91BE0CC5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DD3E73-EC07-0C48-802A-6410E7ED11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BA2173E-A36A-EF4D-BBF2-2871EA48E1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5F5A02-7C04-7745-8421-558F6070EC06}"/>
              </a:ext>
            </a:extLst>
          </p:cNvPr>
          <p:cNvSpPr>
            <a:spLocks noGrp="1"/>
          </p:cNvSpPr>
          <p:nvPr>
            <p:ph type="dt" sz="half" idx="10"/>
          </p:nvPr>
        </p:nvSpPr>
        <p:spPr/>
        <p:txBody>
          <a:bodyPr/>
          <a:lstStyle/>
          <a:p>
            <a:fld id="{D0C1F071-BEBF-EC48-9B63-BC980ED153C0}" type="datetimeFigureOut">
              <a:rPr lang="en-US" smtClean="0"/>
              <a:t>7/9/2024</a:t>
            </a:fld>
            <a:endParaRPr lang="en-US"/>
          </a:p>
        </p:txBody>
      </p:sp>
      <p:sp>
        <p:nvSpPr>
          <p:cNvPr id="6" name="Footer Placeholder 5">
            <a:extLst>
              <a:ext uri="{FF2B5EF4-FFF2-40B4-BE49-F238E27FC236}">
                <a16:creationId xmlns:a16="http://schemas.microsoft.com/office/drawing/2014/main" id="{1E31AA02-CD88-8C49-8EF3-BA422C43A9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C0DCF2-CBE8-C14A-9A67-E5504089F677}"/>
              </a:ext>
            </a:extLst>
          </p:cNvPr>
          <p:cNvSpPr>
            <a:spLocks noGrp="1"/>
          </p:cNvSpPr>
          <p:nvPr>
            <p:ph type="sldNum" sz="quarter" idx="12"/>
          </p:nvPr>
        </p:nvSpPr>
        <p:spPr/>
        <p:txBody>
          <a:bodyPr/>
          <a:lstStyle/>
          <a:p>
            <a:fld id="{04EBD717-F6E1-1D41-BBB0-476A967BF745}" type="slidenum">
              <a:rPr lang="en-US" smtClean="0"/>
              <a:t>‹#›</a:t>
            </a:fld>
            <a:endParaRPr lang="en-US"/>
          </a:p>
        </p:txBody>
      </p:sp>
    </p:spTree>
    <p:extLst>
      <p:ext uri="{BB962C8B-B14F-4D97-AF65-F5344CB8AC3E}">
        <p14:creationId xmlns:p14="http://schemas.microsoft.com/office/powerpoint/2010/main" val="1581161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9181B-F0CE-C64F-9ECF-89E71068AA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DD84A0-557A-2E42-8119-82BD5958B4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020C93-87C6-AE4B-AB43-80D16ACB9A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FA0AF89-7351-4443-88D1-2358D3583D4F}"/>
              </a:ext>
            </a:extLst>
          </p:cNvPr>
          <p:cNvSpPr>
            <a:spLocks noGrp="1"/>
          </p:cNvSpPr>
          <p:nvPr>
            <p:ph type="dt" sz="half" idx="10"/>
          </p:nvPr>
        </p:nvSpPr>
        <p:spPr/>
        <p:txBody>
          <a:bodyPr/>
          <a:lstStyle/>
          <a:p>
            <a:fld id="{D0C1F071-BEBF-EC48-9B63-BC980ED153C0}" type="datetimeFigureOut">
              <a:rPr lang="en-US" smtClean="0"/>
              <a:t>7/9/2024</a:t>
            </a:fld>
            <a:endParaRPr lang="en-US"/>
          </a:p>
        </p:txBody>
      </p:sp>
      <p:sp>
        <p:nvSpPr>
          <p:cNvPr id="6" name="Footer Placeholder 5">
            <a:extLst>
              <a:ext uri="{FF2B5EF4-FFF2-40B4-BE49-F238E27FC236}">
                <a16:creationId xmlns:a16="http://schemas.microsoft.com/office/drawing/2014/main" id="{81090724-EC69-284B-BD6F-3735D12B6D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414C61-1F1B-3548-A246-0671632B0FD6}"/>
              </a:ext>
            </a:extLst>
          </p:cNvPr>
          <p:cNvSpPr>
            <a:spLocks noGrp="1"/>
          </p:cNvSpPr>
          <p:nvPr>
            <p:ph type="sldNum" sz="quarter" idx="12"/>
          </p:nvPr>
        </p:nvSpPr>
        <p:spPr/>
        <p:txBody>
          <a:bodyPr/>
          <a:lstStyle/>
          <a:p>
            <a:fld id="{04EBD717-F6E1-1D41-BBB0-476A967BF745}" type="slidenum">
              <a:rPr lang="en-US" smtClean="0"/>
              <a:t>‹#›</a:t>
            </a:fld>
            <a:endParaRPr lang="en-US"/>
          </a:p>
        </p:txBody>
      </p:sp>
    </p:spTree>
    <p:extLst>
      <p:ext uri="{BB962C8B-B14F-4D97-AF65-F5344CB8AC3E}">
        <p14:creationId xmlns:p14="http://schemas.microsoft.com/office/powerpoint/2010/main" val="1358754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5E09FA-ADF4-9740-932B-65F1F70F361A}"/>
              </a:ext>
            </a:extLst>
          </p:cNvPr>
          <p:cNvSpPr>
            <a:spLocks noGrp="1"/>
          </p:cNvSpPr>
          <p:nvPr>
            <p:ph type="title"/>
          </p:nvPr>
        </p:nvSpPr>
        <p:spPr>
          <a:xfrm>
            <a:off x="1856822" y="365125"/>
            <a:ext cx="9496978"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B65FB5AA-AE3E-B04E-A970-A0CBFF437DEF}"/>
              </a:ext>
            </a:extLst>
          </p:cNvPr>
          <p:cNvSpPr>
            <a:spLocks noGrp="1"/>
          </p:cNvSpPr>
          <p:nvPr>
            <p:ph type="body" idx="1"/>
          </p:nvPr>
        </p:nvSpPr>
        <p:spPr>
          <a:xfrm>
            <a:off x="1856822" y="1825625"/>
            <a:ext cx="9496977"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52E8B49-8E4E-E14D-8056-3DCBFEB419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C1F071-BEBF-EC48-9B63-BC980ED153C0}" type="datetimeFigureOut">
              <a:rPr lang="en-US" smtClean="0"/>
              <a:t>7/9/2024</a:t>
            </a:fld>
            <a:endParaRPr lang="en-US"/>
          </a:p>
        </p:txBody>
      </p:sp>
      <p:sp>
        <p:nvSpPr>
          <p:cNvPr id="5" name="Footer Placeholder 4">
            <a:extLst>
              <a:ext uri="{FF2B5EF4-FFF2-40B4-BE49-F238E27FC236}">
                <a16:creationId xmlns:a16="http://schemas.microsoft.com/office/drawing/2014/main" id="{EBF6CEEE-0C58-9E49-8EDC-CBD7EBFC5E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98B77DF-6ECA-7143-9605-C126F0F4F4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EBD717-F6E1-1D41-BBB0-476A967BF745}" type="slidenum">
              <a:rPr lang="en-US" smtClean="0"/>
              <a:t>‹#›</a:t>
            </a:fld>
            <a:endParaRPr lang="en-US"/>
          </a:p>
        </p:txBody>
      </p:sp>
      <p:sp>
        <p:nvSpPr>
          <p:cNvPr id="7" name="Rectangle 6">
            <a:extLst>
              <a:ext uri="{FF2B5EF4-FFF2-40B4-BE49-F238E27FC236}">
                <a16:creationId xmlns:a16="http://schemas.microsoft.com/office/drawing/2014/main" id="{0616EF72-2F86-FA48-BF78-F40DB0868A25}"/>
              </a:ext>
            </a:extLst>
          </p:cNvPr>
          <p:cNvSpPr/>
          <p:nvPr userDrawn="1"/>
        </p:nvSpPr>
        <p:spPr>
          <a:xfrm>
            <a:off x="0" y="0"/>
            <a:ext cx="1608364" cy="68580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F253C4A2-AEEB-C041-B472-D858B0C5B3E0}"/>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48459" y="5556110"/>
            <a:ext cx="1111446" cy="1126671"/>
          </a:xfrm>
          <a:prstGeom prst="rect">
            <a:avLst/>
          </a:prstGeom>
        </p:spPr>
      </p:pic>
    </p:spTree>
    <p:extLst>
      <p:ext uri="{BB962C8B-B14F-4D97-AF65-F5344CB8AC3E}">
        <p14:creationId xmlns:p14="http://schemas.microsoft.com/office/powerpoint/2010/main" val="9843394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a:solidFill>
            <a:schemeClr val="tx1"/>
          </a:solidFill>
          <a:latin typeface="Helvetica"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80461" y="5412920"/>
            <a:ext cx="1111446" cy="1126671"/>
          </a:xfrm>
          <a:prstGeom prst="rect">
            <a:avLst/>
          </a:prstGeom>
        </p:spPr>
      </p:pic>
      <p:sp>
        <p:nvSpPr>
          <p:cNvPr id="6" name="TextBox 5"/>
          <p:cNvSpPr txBox="1"/>
          <p:nvPr/>
        </p:nvSpPr>
        <p:spPr>
          <a:xfrm>
            <a:off x="6060204" y="1698171"/>
            <a:ext cx="184731" cy="923330"/>
          </a:xfrm>
          <a:prstGeom prst="rect">
            <a:avLst/>
          </a:prstGeom>
          <a:noFill/>
          <a:effectLst/>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5400" b="1" i="0" u="none" strike="noStrike" kern="1200" cap="none" spc="0" normalizeH="0" baseline="0" noProof="0" dirty="0">
              <a:ln>
                <a:noFill/>
              </a:ln>
              <a:solidFill>
                <a:prstClr val="white"/>
              </a:solidFill>
              <a:effectLst>
                <a:innerShdw blurRad="63500" dir="13500000">
                  <a:srgbClr val="4472C4">
                    <a:lumMod val="75000"/>
                    <a:alpha val="53000"/>
                  </a:srgbClr>
                </a:innerShdw>
              </a:effectLst>
              <a:uLnTx/>
              <a:uFillTx/>
              <a:latin typeface="Argone" charset="0"/>
              <a:ea typeface="Argone" charset="0"/>
              <a:cs typeface="Argone" charset="0"/>
            </a:endParaRPr>
          </a:p>
        </p:txBody>
      </p:sp>
      <p:sp>
        <p:nvSpPr>
          <p:cNvPr id="7" name="TextBox 6"/>
          <p:cNvSpPr txBox="1"/>
          <p:nvPr/>
        </p:nvSpPr>
        <p:spPr>
          <a:xfrm>
            <a:off x="1261617" y="923035"/>
            <a:ext cx="5357557" cy="76944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4472C4">
                    <a:lumMod val="75000"/>
                  </a:srgbClr>
                </a:solidFill>
                <a:effectLst/>
                <a:uLnTx/>
                <a:uFillTx/>
                <a:latin typeface="Univers LT Std 67 Bold Condensed" charset="0"/>
                <a:ea typeface="Univers LT Std 67 Bold Condensed" charset="0"/>
                <a:cs typeface="Univers LT Std 67 Bold Condensed" charset="0"/>
              </a:rPr>
              <a:t>COME SOAR WITH US.</a:t>
            </a:r>
          </a:p>
        </p:txBody>
      </p:sp>
      <p:sp>
        <p:nvSpPr>
          <p:cNvPr id="11" name="TextBox 10"/>
          <p:cNvSpPr txBox="1"/>
          <p:nvPr/>
        </p:nvSpPr>
        <p:spPr>
          <a:xfrm>
            <a:off x="152400" y="5291188"/>
            <a:ext cx="8768862" cy="1569660"/>
          </a:xfrm>
          <a:prstGeom prst="rect">
            <a:avLst/>
          </a:prstGeom>
          <a:noFill/>
        </p:spPr>
        <p:txBody>
          <a:bodyPr wrap="square" rtlCol="0" anchor="t">
            <a:spAutoFit/>
          </a:bodyPr>
          <a:lstStyle/>
          <a:p>
            <a:pPr lvl="0" algn="ctr" defTabSz="457200"/>
            <a:r>
              <a:rPr lang="en-US" sz="3200" b="1" dirty="0">
                <a:solidFill>
                  <a:schemeClr val="bg1"/>
                </a:solidFill>
                <a:latin typeface="Univers LT Std 67 Bold Condensed" charset="0"/>
                <a:ea typeface="Univers LT Std 67 Bold Condensed" charset="0"/>
                <a:cs typeface="Univers LT Std 67 Bold Condensed" charset="0"/>
              </a:rPr>
              <a:t>Presentation to</a:t>
            </a:r>
          </a:p>
          <a:p>
            <a:pPr algn="ctr" defTabSz="457200"/>
            <a:r>
              <a:rPr lang="en-US" sz="3200" b="1" dirty="0">
                <a:solidFill>
                  <a:schemeClr val="bg1"/>
                </a:solidFill>
                <a:latin typeface="Univers LT Std 67 Bold Condensed" charset="0"/>
                <a:ea typeface="Univers LT Std 67 Bold Condensed" charset="0"/>
                <a:cs typeface="Univers LT Std 67 Bold Condensed" charset="0"/>
              </a:rPr>
              <a:t>Interim Joint Committee on Education</a:t>
            </a:r>
          </a:p>
          <a:p>
            <a:pPr lvl="0" algn="ctr" defTabSz="457200"/>
            <a:r>
              <a:rPr lang="en-US" sz="3200" b="1" dirty="0">
                <a:solidFill>
                  <a:schemeClr val="bg1"/>
                </a:solidFill>
                <a:latin typeface="Univers LT Std 67 Bold Condensed" charset="0"/>
                <a:ea typeface="Univers LT Std 67 Bold Condensed" charset="0"/>
                <a:cs typeface="Univers LT Std 67 Bold Condensed" charset="0"/>
              </a:rPr>
              <a:t>July 16, 2024</a:t>
            </a:r>
          </a:p>
        </p:txBody>
      </p:sp>
    </p:spTree>
    <p:extLst>
      <p:ext uri="{BB962C8B-B14F-4D97-AF65-F5344CB8AC3E}">
        <p14:creationId xmlns:p14="http://schemas.microsoft.com/office/powerpoint/2010/main" val="3622619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614906" y="284480"/>
            <a:ext cx="10577095" cy="923330"/>
          </a:xfrm>
          <a:prstGeom prst="rect">
            <a:avLst/>
          </a:prstGeom>
          <a:noFill/>
        </p:spPr>
        <p:txBody>
          <a:bodyPr wrap="square" rtlCol="0">
            <a:spAutoFit/>
          </a:bodyPr>
          <a:lstStyle/>
          <a:p>
            <a:pPr algn="ctr"/>
            <a:r>
              <a:rPr lang="en-US" sz="5400" b="1" dirty="0"/>
              <a:t>MSU Employees &amp; DEI</a:t>
            </a:r>
          </a:p>
        </p:txBody>
      </p:sp>
      <p:sp>
        <p:nvSpPr>
          <p:cNvPr id="2" name="TextBox 1"/>
          <p:cNvSpPr txBox="1"/>
          <p:nvPr/>
        </p:nvSpPr>
        <p:spPr>
          <a:xfrm>
            <a:off x="1614906" y="1632652"/>
            <a:ext cx="10489652" cy="3908762"/>
          </a:xfrm>
          <a:prstGeom prst="rect">
            <a:avLst/>
          </a:prstGeom>
          <a:noFill/>
        </p:spPr>
        <p:txBody>
          <a:bodyPr wrap="square" rtlCol="0">
            <a:spAutoFit/>
          </a:bodyPr>
          <a:lstStyle/>
          <a:p>
            <a:r>
              <a:rPr lang="en-US" sz="2400" b="1" dirty="0"/>
              <a:t>Hiring Processes:</a:t>
            </a:r>
          </a:p>
          <a:p>
            <a:pPr marL="800100" lvl="1" indent="-342900">
              <a:buFont typeface="Arial" panose="020B0604020202020204" pitchFamily="34" charset="0"/>
              <a:buChar char="•"/>
            </a:pPr>
            <a:r>
              <a:rPr lang="en-US" sz="2000" dirty="0"/>
              <a:t>Diversity statements are not required of applicants</a:t>
            </a:r>
          </a:p>
          <a:p>
            <a:pPr marL="800100" lvl="1" indent="-342900">
              <a:buFont typeface="Arial" panose="020B0604020202020204" pitchFamily="34" charset="0"/>
              <a:buChar char="•"/>
            </a:pPr>
            <a:r>
              <a:rPr lang="en-US" sz="2000" dirty="0"/>
              <a:t>Because we contract with federal agencies, we are required by the Office of Federal Contract Compliance Programs to publish an affirmative action plan and make efforts to encourage employment of federally protected groups such as veterans or individuals with disabilities</a:t>
            </a:r>
          </a:p>
          <a:p>
            <a:pPr lvl="1"/>
            <a:endParaRPr lang="en-US" sz="2000" dirty="0"/>
          </a:p>
          <a:p>
            <a:r>
              <a:rPr lang="en-US" sz="2400" b="1" dirty="0"/>
              <a:t>Other:</a:t>
            </a:r>
          </a:p>
          <a:p>
            <a:pPr marL="800100" lvl="1" indent="-342900">
              <a:buFont typeface="Arial" panose="020B0604020202020204" pitchFamily="34" charset="0"/>
              <a:buChar char="•"/>
            </a:pPr>
            <a:r>
              <a:rPr lang="en-US" sz="2000" dirty="0"/>
              <a:t>MSU does not have an employee DEI office</a:t>
            </a:r>
          </a:p>
          <a:p>
            <a:pPr marL="800100" lvl="1" indent="-342900">
              <a:buFont typeface="Arial" panose="020B0604020202020204" pitchFamily="34" charset="0"/>
              <a:buChar char="•"/>
            </a:pPr>
            <a:r>
              <a:rPr lang="en-US" sz="2000" dirty="0"/>
              <a:t>The MSU Chief Diversity Officer is 5% of one employee’s job</a:t>
            </a:r>
          </a:p>
          <a:p>
            <a:pPr marL="800100" lvl="1" indent="-342900">
              <a:buFont typeface="Arial" panose="020B0604020202020204" pitchFamily="34" charset="0"/>
              <a:buChar char="•"/>
            </a:pPr>
            <a:r>
              <a:rPr lang="en-US" sz="2000" dirty="0"/>
              <a:t>Eagle Diversity and Inclusion Team provides guidance to the President, as needed</a:t>
            </a:r>
          </a:p>
          <a:p>
            <a:pPr marL="800100" lvl="1" indent="-342900">
              <a:buFont typeface="Arial" panose="020B0604020202020204" pitchFamily="34" charset="0"/>
              <a:buChar char="•"/>
            </a:pPr>
            <a:r>
              <a:rPr lang="en-US" sz="2000" dirty="0"/>
              <a:t>MSU does not have required DEI training for employees</a:t>
            </a:r>
          </a:p>
        </p:txBody>
      </p:sp>
    </p:spTree>
    <p:extLst>
      <p:ext uri="{BB962C8B-B14F-4D97-AF65-F5344CB8AC3E}">
        <p14:creationId xmlns:p14="http://schemas.microsoft.com/office/powerpoint/2010/main" val="1676340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81509" y="0"/>
            <a:ext cx="10577095" cy="923330"/>
          </a:xfrm>
          <a:prstGeom prst="rect">
            <a:avLst/>
          </a:prstGeom>
          <a:noFill/>
        </p:spPr>
        <p:txBody>
          <a:bodyPr wrap="square" rtlCol="0">
            <a:spAutoFit/>
          </a:bodyPr>
          <a:lstStyle/>
          <a:p>
            <a:pPr algn="ctr"/>
            <a:r>
              <a:rPr lang="en-US" sz="5400" b="1" dirty="0"/>
              <a:t>MSU Students &amp; DEI</a:t>
            </a:r>
          </a:p>
        </p:txBody>
      </p:sp>
      <p:sp>
        <p:nvSpPr>
          <p:cNvPr id="2" name="TextBox 1"/>
          <p:cNvSpPr txBox="1"/>
          <p:nvPr/>
        </p:nvSpPr>
        <p:spPr>
          <a:xfrm>
            <a:off x="1614905" y="823487"/>
            <a:ext cx="10577095" cy="7077322"/>
          </a:xfrm>
          <a:prstGeom prst="rect">
            <a:avLst/>
          </a:prstGeom>
          <a:noFill/>
        </p:spPr>
        <p:txBody>
          <a:bodyPr wrap="square" rtlCol="0">
            <a:spAutoFit/>
          </a:bodyPr>
          <a:lstStyle/>
          <a:p>
            <a:r>
              <a:rPr lang="en-US" sz="2400" b="1" dirty="0"/>
              <a:t>Admissions: </a:t>
            </a:r>
          </a:p>
          <a:p>
            <a:pPr marL="742950" lvl="1" indent="-285750">
              <a:buFont typeface="Arial" panose="020B0604020202020204" pitchFamily="34" charset="0"/>
              <a:buChar char="•"/>
            </a:pPr>
            <a:r>
              <a:rPr lang="en-US" sz="2000" dirty="0"/>
              <a:t>MSU does not use race conscious admissions for new students</a:t>
            </a:r>
          </a:p>
          <a:p>
            <a:pPr marL="742950" lvl="1" indent="-285750">
              <a:buFont typeface="Arial" panose="020B0604020202020204" pitchFamily="34" charset="0"/>
              <a:buChar char="•"/>
            </a:pPr>
            <a:endParaRPr lang="en-US" sz="1600" dirty="0"/>
          </a:p>
          <a:p>
            <a:pPr marL="742950" lvl="1" indent="-285750">
              <a:buFont typeface="Arial" panose="020B0604020202020204" pitchFamily="34" charset="0"/>
              <a:buChar char="•"/>
            </a:pPr>
            <a:r>
              <a:rPr lang="en-US" sz="2000" dirty="0"/>
              <a:t>MSU has several state supported scholarships:</a:t>
            </a:r>
          </a:p>
          <a:p>
            <a:pPr marL="1257300" lvl="2" indent="-342900">
              <a:buFont typeface="Wingdings" panose="05000000000000000000" pitchFamily="2" charset="2"/>
              <a:buChar char="Ø"/>
            </a:pPr>
            <a:r>
              <a:rPr lang="en-US" sz="2000" dirty="0"/>
              <a:t>Black Achievers Scholarship</a:t>
            </a:r>
          </a:p>
          <a:p>
            <a:pPr marL="1257300" lvl="2" indent="-342900">
              <a:buFont typeface="Wingdings" panose="05000000000000000000" pitchFamily="2" charset="2"/>
              <a:buChar char="Ø"/>
            </a:pPr>
            <a:r>
              <a:rPr lang="en-US" sz="2000" dirty="0"/>
              <a:t>Reserve Officers’ Training Corps (ROTC)</a:t>
            </a:r>
          </a:p>
          <a:p>
            <a:pPr marL="1257300" lvl="2" indent="-342900">
              <a:buFont typeface="Wingdings" panose="05000000000000000000" pitchFamily="2" charset="2"/>
              <a:buChar char="Ø"/>
            </a:pPr>
            <a:r>
              <a:rPr lang="en-US" sz="2000" dirty="0"/>
              <a:t>Diversity Opportunity Scholarship</a:t>
            </a:r>
          </a:p>
          <a:p>
            <a:pPr marL="1257300" lvl="2" indent="-342900">
              <a:buFont typeface="Wingdings" panose="05000000000000000000" pitchFamily="2" charset="2"/>
              <a:buChar char="Ø"/>
            </a:pPr>
            <a:r>
              <a:rPr lang="en-US" sz="2000" dirty="0"/>
              <a:t>International Student Scholarship</a:t>
            </a:r>
          </a:p>
          <a:p>
            <a:pPr marL="1257300" lvl="2" indent="-342900">
              <a:buFont typeface="Wingdings" panose="05000000000000000000" pitchFamily="2" charset="2"/>
              <a:buChar char="Ø"/>
            </a:pPr>
            <a:r>
              <a:rPr lang="en-US" sz="2000" dirty="0"/>
              <a:t>URM Scholarship</a:t>
            </a:r>
          </a:p>
          <a:p>
            <a:pPr marL="1257300" lvl="2" indent="-342900">
              <a:buFont typeface="Wingdings" panose="05000000000000000000" pitchFamily="2" charset="2"/>
              <a:buChar char="Ø"/>
            </a:pPr>
            <a:r>
              <a:rPr lang="en-US" sz="2000" dirty="0"/>
              <a:t>International Student Residence Hall Award</a:t>
            </a:r>
          </a:p>
          <a:p>
            <a:pPr marL="1257300" lvl="2" indent="-342900">
              <a:buFont typeface="Wingdings" panose="05000000000000000000" pitchFamily="2" charset="2"/>
              <a:buChar char="Ø"/>
            </a:pPr>
            <a:r>
              <a:rPr lang="en-US" sz="2000" dirty="0"/>
              <a:t>Eagle Assist (low income)</a:t>
            </a:r>
          </a:p>
          <a:p>
            <a:endParaRPr lang="en-US" sz="1200" b="1" dirty="0"/>
          </a:p>
          <a:p>
            <a:r>
              <a:rPr lang="en-US" sz="2400" b="1" dirty="0"/>
              <a:t>Other:</a:t>
            </a:r>
          </a:p>
          <a:p>
            <a:pPr marL="742950" lvl="1" indent="-285750">
              <a:buFont typeface="Arial" panose="020B0604020202020204" pitchFamily="34" charset="0"/>
              <a:buChar char="•"/>
            </a:pPr>
            <a:r>
              <a:rPr lang="en-US" sz="2000" dirty="0"/>
              <a:t>No required DEI training for students</a:t>
            </a:r>
          </a:p>
          <a:p>
            <a:pPr marL="742950" lvl="1" indent="-285750">
              <a:buFont typeface="Arial" panose="020B0604020202020204" pitchFamily="34" charset="0"/>
              <a:buChar char="•"/>
            </a:pPr>
            <a:endParaRPr lang="en-US" sz="1600" dirty="0"/>
          </a:p>
          <a:p>
            <a:pPr marL="742950" lvl="1" indent="-285750">
              <a:buFont typeface="Arial" panose="020B0604020202020204" pitchFamily="34" charset="0"/>
              <a:buChar char="•"/>
            </a:pPr>
            <a:r>
              <a:rPr lang="en-US" sz="2000" dirty="0"/>
              <a:t>MSU has four offices that are student-support offices:</a:t>
            </a:r>
          </a:p>
          <a:p>
            <a:pPr marL="1200150" lvl="2" indent="-285750">
              <a:buFont typeface="Arial" panose="020B0604020202020204" pitchFamily="34" charset="0"/>
              <a:buChar char="•"/>
            </a:pPr>
            <a:r>
              <a:rPr lang="en-US" sz="2000" dirty="0"/>
              <a:t>Eagle Diversity Education Center (one employee)</a:t>
            </a:r>
          </a:p>
          <a:p>
            <a:pPr marL="1200150" lvl="2" indent="-285750">
              <a:buFont typeface="Arial" panose="020B0604020202020204" pitchFamily="34" charset="0"/>
              <a:buChar char="•"/>
            </a:pPr>
            <a:r>
              <a:rPr lang="en-US" sz="2000" dirty="0"/>
              <a:t>Veterans Resource Center (one employee)</a:t>
            </a:r>
          </a:p>
          <a:p>
            <a:pPr marL="1200150" lvl="2" indent="-285750">
              <a:buFont typeface="Arial" panose="020B0604020202020204" pitchFamily="34" charset="0"/>
              <a:buChar char="•"/>
            </a:pPr>
            <a:r>
              <a:rPr lang="en-US" sz="2000" dirty="0"/>
              <a:t>Disability Student Services (one employee)</a:t>
            </a:r>
          </a:p>
          <a:p>
            <a:pPr marL="1200150" lvl="2" indent="-285750">
              <a:buFont typeface="Arial" panose="020B0604020202020204" pitchFamily="34" charset="0"/>
              <a:buChar char="•"/>
            </a:pPr>
            <a:r>
              <a:rPr lang="en-US" sz="2000" dirty="0"/>
              <a:t>International Student Services (one employee)</a:t>
            </a:r>
          </a:p>
          <a:p>
            <a:pPr lvl="2"/>
            <a:endParaRPr lang="en-US" sz="2000" dirty="0"/>
          </a:p>
          <a:p>
            <a:pPr marL="742950" lvl="1" indent="-285750">
              <a:lnSpc>
                <a:spcPct val="250000"/>
              </a:lnSpc>
              <a:buFont typeface="Arial" panose="020B0604020202020204" pitchFamily="34" charset="0"/>
              <a:buChar char="•"/>
            </a:pPr>
            <a:endParaRPr lang="en-US" sz="2000" dirty="0"/>
          </a:p>
        </p:txBody>
      </p:sp>
    </p:spTree>
    <p:extLst>
      <p:ext uri="{BB962C8B-B14F-4D97-AF65-F5344CB8AC3E}">
        <p14:creationId xmlns:p14="http://schemas.microsoft.com/office/powerpoint/2010/main" val="93042562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SU_Pres.potx" id="{22DEF0E6-2143-4734-8B8E-7A415C0CCDC8}" vid="{DA2845DC-54CA-425A-8873-4263016CE25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393B9BC2CB82F4A85884929ED1E31D5" ma:contentTypeVersion="14" ma:contentTypeDescription="Create a new document." ma:contentTypeScope="" ma:versionID="4279a7ae184da78c876420c638f0efc5">
  <xsd:schema xmlns:xsd="http://www.w3.org/2001/XMLSchema" xmlns:xs="http://www.w3.org/2001/XMLSchema" xmlns:p="http://schemas.microsoft.com/office/2006/metadata/properties" xmlns:ns1="http://schemas.microsoft.com/sharepoint/v3" xmlns:ns3="f799ecae-0e8a-4fec-a3d4-784bcf63d766" xmlns:ns4="73efdef5-b426-4257-a7eb-ee712fe404c8" targetNamespace="http://schemas.microsoft.com/office/2006/metadata/properties" ma:root="true" ma:fieldsID="37314b6c5c88c7cda08c97883e793cbe" ns1:_="" ns3:_="" ns4:_="">
    <xsd:import namespace="http://schemas.microsoft.com/sharepoint/v3"/>
    <xsd:import namespace="f799ecae-0e8a-4fec-a3d4-784bcf63d766"/>
    <xsd:import namespace="73efdef5-b426-4257-a7eb-ee712fe404c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799ecae-0e8a-4fec-a3d4-784bcf63d7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3efdef5-b426-4257-a7eb-ee712fe404c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147C71-0751-46A9-91F7-CF773FB21B3C}">
  <ds:schemaRefs>
    <ds:schemaRef ds:uri="http://schemas.microsoft.com/sharepoint/v3/contenttype/forms"/>
  </ds:schemaRefs>
</ds:datastoreItem>
</file>

<file path=customXml/itemProps2.xml><?xml version="1.0" encoding="utf-8"?>
<ds:datastoreItem xmlns:ds="http://schemas.openxmlformats.org/officeDocument/2006/customXml" ds:itemID="{942CB8FF-B0EB-4000-9D50-86308FCDEF97}">
  <ds:schemaRefs>
    <ds:schemaRef ds:uri="http://schemas.microsoft.com/office/infopath/2007/PartnerControls"/>
    <ds:schemaRef ds:uri="http://purl.org/dc/terms/"/>
    <ds:schemaRef ds:uri="f799ecae-0e8a-4fec-a3d4-784bcf63d766"/>
    <ds:schemaRef ds:uri="http://purl.org/dc/dcmitype/"/>
    <ds:schemaRef ds:uri="http://schemas.microsoft.com/sharepoint/v3"/>
    <ds:schemaRef ds:uri="http://schemas.microsoft.com/office/2006/documentManagement/types"/>
    <ds:schemaRef ds:uri="http://schemas.microsoft.com/office/2006/metadata/properties"/>
    <ds:schemaRef ds:uri="http://schemas.openxmlformats.org/package/2006/metadata/core-properties"/>
    <ds:schemaRef ds:uri="73efdef5-b426-4257-a7eb-ee712fe404c8"/>
    <ds:schemaRef ds:uri="http://www.w3.org/XML/1998/namespace"/>
    <ds:schemaRef ds:uri="http://purl.org/dc/elements/1.1/"/>
  </ds:schemaRefs>
</ds:datastoreItem>
</file>

<file path=customXml/itemProps3.xml><?xml version="1.0" encoding="utf-8"?>
<ds:datastoreItem xmlns:ds="http://schemas.openxmlformats.org/officeDocument/2006/customXml" ds:itemID="{EA1C0EF3-0392-48B1-B565-A8985BCC91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799ecae-0e8a-4fec-a3d4-784bcf63d766"/>
    <ds:schemaRef ds:uri="73efdef5-b426-4257-a7eb-ee712fe404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1109</TotalTime>
  <Words>217</Words>
  <Application>Microsoft Office PowerPoint</Application>
  <PresentationFormat>Widescreen</PresentationFormat>
  <Paragraphs>38</Paragraphs>
  <Slides>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Argone</vt:lpstr>
      <vt:lpstr>Arial</vt:lpstr>
      <vt:lpstr>Calibri</vt:lpstr>
      <vt:lpstr>Helvetica</vt:lpstr>
      <vt:lpstr>Univers LT Std 67 Bold Condensed</vt:lpstr>
      <vt:lpstr>Wingdings</vt:lpstr>
      <vt:lpstr>1_Office Theme</vt:lpstr>
      <vt:lpstr>PowerPoint Presentation</vt:lpstr>
      <vt:lpstr>PowerPoint Presentation</vt:lpstr>
      <vt:lpstr>PowerPoint Presentation</vt:lpstr>
    </vt:vector>
  </TitlesOfParts>
  <Company>Morehead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Fister-Tucker</dc:creator>
  <cp:lastModifiedBy>Jessica Stigall</cp:lastModifiedBy>
  <cp:revision>73</cp:revision>
  <cp:lastPrinted>2022-07-29T20:55:00Z</cp:lastPrinted>
  <dcterms:created xsi:type="dcterms:W3CDTF">2021-10-07T21:35:38Z</dcterms:created>
  <dcterms:modified xsi:type="dcterms:W3CDTF">2024-07-09T18:13:27Z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0x010100D393B9BC2CB82F4A85884929ED1E31D5</vt:lpwstr>
  </property>
  <property fmtid="{D5CDD505-2E9C-101B-9397-08002B2CF9AE}" pid="3" name="MSIP_Label_a42ddfa3-f04e-4aa0-a6ac-18ea78752d25_Enabled">
    <vt:lpwstr>true</vt:lpwstr>
  </property>
  <property fmtid="{D5CDD505-2E9C-101B-9397-08002B2CF9AE}" pid="4" name="MSIP_Label_a42ddfa3-f04e-4aa0-a6ac-18ea78752d25_SetDate">
    <vt:lpwstr>2023-08-02T13:11:36Z</vt:lpwstr>
  </property>
  <property fmtid="{D5CDD505-2E9C-101B-9397-08002B2CF9AE}" pid="5" name="MSIP_Label_a42ddfa3-f04e-4aa0-a6ac-18ea78752d25_Method">
    <vt:lpwstr>Standard</vt:lpwstr>
  </property>
  <property fmtid="{D5CDD505-2E9C-101B-9397-08002B2CF9AE}" pid="6" name="MSIP_Label_a42ddfa3-f04e-4aa0-a6ac-18ea78752d25_Name">
    <vt:lpwstr>defa4170-0d19-0005-0004-bc88714345d2</vt:lpwstr>
  </property>
  <property fmtid="{D5CDD505-2E9C-101B-9397-08002B2CF9AE}" pid="7" name="MSIP_Label_a42ddfa3-f04e-4aa0-a6ac-18ea78752d25_SiteId">
    <vt:lpwstr>6135a844-853b-4b8c-9020-ae7f7ccf6c22</vt:lpwstr>
  </property>
  <property fmtid="{D5CDD505-2E9C-101B-9397-08002B2CF9AE}" pid="8" name="MSIP_Label_a42ddfa3-f04e-4aa0-a6ac-18ea78752d25_ActionId">
    <vt:lpwstr>c567b5dd-ff82-4d1d-932c-08e97d4d6c06</vt:lpwstr>
  </property>
  <property fmtid="{D5CDD505-2E9C-101B-9397-08002B2CF9AE}" pid="9" name="MSIP_Label_a42ddfa3-f04e-4aa0-a6ac-18ea78752d25_ContentBits">
    <vt:lpwstr>0</vt:lpwstr>
  </property>
</Properties>
</file>