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92" r:id="rId2"/>
    <p:sldMasterId id="2147483667" r:id="rId3"/>
    <p:sldMasterId id="2147483713" r:id="rId4"/>
    <p:sldMasterId id="2147483706" r:id="rId5"/>
    <p:sldMasterId id="2147483685" r:id="rId6"/>
    <p:sldMasterId id="2147483674" r:id="rId7"/>
    <p:sldMasterId id="2147483742" r:id="rId8"/>
    <p:sldMasterId id="2147483681" r:id="rId9"/>
  </p:sldMasterIdLst>
  <p:notesMasterIdLst>
    <p:notesMasterId r:id="rId30"/>
  </p:notesMasterIdLst>
  <p:sldIdLst>
    <p:sldId id="659" r:id="rId10"/>
    <p:sldId id="661" r:id="rId11"/>
    <p:sldId id="675" r:id="rId12"/>
    <p:sldId id="685" r:id="rId13"/>
    <p:sldId id="660" r:id="rId14"/>
    <p:sldId id="665" r:id="rId15"/>
    <p:sldId id="1001" r:id="rId16"/>
    <p:sldId id="667" r:id="rId17"/>
    <p:sldId id="1002" r:id="rId18"/>
    <p:sldId id="666" r:id="rId19"/>
    <p:sldId id="1007" r:id="rId20"/>
    <p:sldId id="677" r:id="rId21"/>
    <p:sldId id="682" r:id="rId22"/>
    <p:sldId id="671" r:id="rId23"/>
    <p:sldId id="1006" r:id="rId24"/>
    <p:sldId id="1008" r:id="rId25"/>
    <p:sldId id="687" r:id="rId26"/>
    <p:sldId id="692" r:id="rId27"/>
    <p:sldId id="679" r:id="rId28"/>
    <p:sldId id="996" r:id="rId29"/>
  </p:sldIdLst>
  <p:sldSz cx="24387175" cy="13716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088E49-53A6-1490-BF20-D61D687C8272}" name="Thomas Ramstetter" initials="" userId="S::ramstetter@nku.edu::4101aece-72c4-40d3-8ab8-7ab96b65ef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nny Sand" initials="JS" lastIdx="2" clrIdx="0">
    <p:extLst>
      <p:ext uri="{19B8F6BF-5375-455C-9EA6-DF929625EA0E}">
        <p15:presenceInfo xmlns:p15="http://schemas.microsoft.com/office/powerpoint/2012/main" userId="S-1-5-21-945558151-541155741-1648912389-3615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2C"/>
    <a:srgbClr val="888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5"/>
    <p:restoredTop sz="67211"/>
  </p:normalViewPr>
  <p:slideViewPr>
    <p:cSldViewPr snapToGrid="0" showGuides="1">
      <p:cViewPr varScale="1">
        <p:scale>
          <a:sx n="39" d="100"/>
          <a:sy n="39" d="100"/>
        </p:scale>
        <p:origin x="1416" y="54"/>
      </p:cViewPr>
      <p:guideLst>
        <p:guide orient="horz" pos="4320"/>
        <p:guide pos="7681"/>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Overall</c:v>
                </c:pt>
              </c:strCache>
            </c:strRef>
          </c:tx>
          <c:spPr>
            <a:ln w="57150" cap="rnd">
              <a:solidFill>
                <a:schemeClr val="tx1"/>
              </a:solidFill>
              <a:round/>
            </a:ln>
            <a:effectLst/>
          </c:spPr>
          <c:marker>
            <c:symbol val="circle"/>
            <c:size val="7"/>
            <c:spPr>
              <a:solidFill>
                <a:schemeClr val="tx1"/>
              </a:solidFill>
              <a:ln w="57150">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Sheet1!$A$8:$A$12</c:f>
              <c:numCache>
                <c:formatCode>General</c:formatCode>
                <c:ptCount val="5"/>
                <c:pt idx="0">
                  <c:v>2019</c:v>
                </c:pt>
                <c:pt idx="1">
                  <c:v>2020</c:v>
                </c:pt>
                <c:pt idx="2">
                  <c:v>2021</c:v>
                </c:pt>
                <c:pt idx="3">
                  <c:v>2022</c:v>
                </c:pt>
                <c:pt idx="4">
                  <c:v>2023</c:v>
                </c:pt>
              </c:numCache>
            </c:numRef>
          </c:cat>
          <c:val>
            <c:numRef>
              <c:f>Sheet1!$B$8:$B$12</c:f>
              <c:numCache>
                <c:formatCode>0.0%</c:formatCode>
                <c:ptCount val="5"/>
                <c:pt idx="0">
                  <c:v>0.72099999999999997</c:v>
                </c:pt>
                <c:pt idx="1">
                  <c:v>0.745</c:v>
                </c:pt>
                <c:pt idx="2">
                  <c:v>0.7</c:v>
                </c:pt>
                <c:pt idx="3">
                  <c:v>0.77500000000000002</c:v>
                </c:pt>
                <c:pt idx="4">
                  <c:v>0.77800000000000002</c:v>
                </c:pt>
              </c:numCache>
            </c:numRef>
          </c:val>
          <c:smooth val="0"/>
          <c:extLst>
            <c:ext xmlns:c16="http://schemas.microsoft.com/office/drawing/2014/chart" uri="{C3380CC4-5D6E-409C-BE32-E72D297353CC}">
              <c16:uniqueId val="{00000000-0863-4046-8FF1-E0628665BAC9}"/>
            </c:ext>
          </c:extLst>
        </c:ser>
        <c:ser>
          <c:idx val="1"/>
          <c:order val="1"/>
          <c:tx>
            <c:strRef>
              <c:f>Sheet1!$C$1</c:f>
              <c:strCache>
                <c:ptCount val="1"/>
                <c:pt idx="0">
                  <c:v>URM</c:v>
                </c:pt>
              </c:strCache>
            </c:strRef>
          </c:tx>
          <c:spPr>
            <a:ln w="57150" cap="rnd">
              <a:solidFill>
                <a:srgbClr val="FFC000"/>
              </a:solidFill>
              <a:round/>
            </a:ln>
            <a:effectLst/>
          </c:spPr>
          <c:marker>
            <c:symbol val="circle"/>
            <c:size val="5"/>
            <c:spPr>
              <a:solidFill>
                <a:srgbClr val="FFC000"/>
              </a:solidFill>
              <a:ln w="57150">
                <a:solidFill>
                  <a:srgbClr val="FFC000"/>
                </a:solidFill>
              </a:ln>
              <a:effectLst/>
            </c:spPr>
          </c:marker>
          <c:dLbls>
            <c:dLbl>
              <c:idx val="1"/>
              <c:layout>
                <c:manualLayout>
                  <c:x val="-3.56567255547698E-2"/>
                  <c:y val="-9.16008601983298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63-4046-8FF1-E0628665BAC9}"/>
                </c:ext>
              </c:extLst>
            </c:dLbl>
            <c:dLbl>
              <c:idx val="2"/>
              <c:layout>
                <c:manualLayout>
                  <c:x val="-3.5006026396456849E-2"/>
                  <c:y val="2.29439334802405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63-4046-8FF1-E0628665BAC9}"/>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Sheet1!$A$8:$A$12</c:f>
              <c:numCache>
                <c:formatCode>General</c:formatCode>
                <c:ptCount val="5"/>
                <c:pt idx="0">
                  <c:v>2019</c:v>
                </c:pt>
                <c:pt idx="1">
                  <c:v>2020</c:v>
                </c:pt>
                <c:pt idx="2">
                  <c:v>2021</c:v>
                </c:pt>
                <c:pt idx="3">
                  <c:v>2022</c:v>
                </c:pt>
                <c:pt idx="4">
                  <c:v>2023</c:v>
                </c:pt>
              </c:numCache>
            </c:numRef>
          </c:cat>
          <c:val>
            <c:numRef>
              <c:f>Sheet1!$C$8:$C$12</c:f>
              <c:numCache>
                <c:formatCode>0.0%</c:formatCode>
                <c:ptCount val="5"/>
                <c:pt idx="0">
                  <c:v>0.69099999999999995</c:v>
                </c:pt>
                <c:pt idx="1">
                  <c:v>0.69</c:v>
                </c:pt>
                <c:pt idx="2">
                  <c:v>0.60199999999999998</c:v>
                </c:pt>
                <c:pt idx="3">
                  <c:v>0.74199999999999999</c:v>
                </c:pt>
                <c:pt idx="4">
                  <c:v>0.75109999999999999</c:v>
                </c:pt>
              </c:numCache>
            </c:numRef>
          </c:val>
          <c:smooth val="0"/>
          <c:extLst>
            <c:ext xmlns:c16="http://schemas.microsoft.com/office/drawing/2014/chart" uri="{C3380CC4-5D6E-409C-BE32-E72D297353CC}">
              <c16:uniqueId val="{00000003-0863-4046-8FF1-E0628665BAC9}"/>
            </c:ext>
          </c:extLst>
        </c:ser>
        <c:ser>
          <c:idx val="2"/>
          <c:order val="2"/>
          <c:tx>
            <c:strRef>
              <c:f>Sheet1!$D$1</c:f>
              <c:strCache>
                <c:ptCount val="1"/>
                <c:pt idx="0">
                  <c:v>First-Generation</c:v>
                </c:pt>
              </c:strCache>
            </c:strRef>
          </c:tx>
          <c:spPr>
            <a:ln w="57150" cap="rnd">
              <a:solidFill>
                <a:srgbClr val="0070C0"/>
              </a:solidFill>
              <a:round/>
            </a:ln>
            <a:effectLst/>
          </c:spPr>
          <c:marker>
            <c:symbol val="circle"/>
            <c:size val="5"/>
            <c:spPr>
              <a:solidFill>
                <a:srgbClr val="0070C0"/>
              </a:solidFill>
              <a:ln w="57150">
                <a:solidFill>
                  <a:srgbClr val="0070C0"/>
                </a:solidFill>
              </a:ln>
              <a:effectLst/>
            </c:spPr>
          </c:marker>
          <c:dLbls>
            <c:dLbl>
              <c:idx val="1"/>
              <c:layout>
                <c:manualLayout>
                  <c:x val="-3.56567255547698E-2"/>
                  <c:y val="-2.9237583639997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63-4046-8FF1-E0628665BAC9}"/>
                </c:ext>
              </c:extLst>
            </c:dLbl>
            <c:dLbl>
              <c:idx val="2"/>
              <c:layout>
                <c:manualLayout>
                  <c:x val="-3.4355327238143898E-2"/>
                  <c:y val="-3.4328463359044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63-4046-8FF1-E0628665BAC9}"/>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Sheet1!$A$8:$A$12</c:f>
              <c:numCache>
                <c:formatCode>General</c:formatCode>
                <c:ptCount val="5"/>
                <c:pt idx="0">
                  <c:v>2019</c:v>
                </c:pt>
                <c:pt idx="1">
                  <c:v>2020</c:v>
                </c:pt>
                <c:pt idx="2">
                  <c:v>2021</c:v>
                </c:pt>
                <c:pt idx="3">
                  <c:v>2022</c:v>
                </c:pt>
                <c:pt idx="4">
                  <c:v>2023</c:v>
                </c:pt>
              </c:numCache>
            </c:numRef>
          </c:cat>
          <c:val>
            <c:numRef>
              <c:f>Sheet1!$D$8:$D$12</c:f>
              <c:numCache>
                <c:formatCode>0.0%</c:formatCode>
                <c:ptCount val="5"/>
                <c:pt idx="0">
                  <c:v>0.67400000000000004</c:v>
                </c:pt>
                <c:pt idx="1">
                  <c:v>0.69299999999999995</c:v>
                </c:pt>
                <c:pt idx="2">
                  <c:v>0.60499999999999998</c:v>
                </c:pt>
                <c:pt idx="3">
                  <c:v>0.70299999999999996</c:v>
                </c:pt>
                <c:pt idx="4">
                  <c:v>0.69920000000000004</c:v>
                </c:pt>
              </c:numCache>
            </c:numRef>
          </c:val>
          <c:smooth val="0"/>
          <c:extLst>
            <c:ext xmlns:c16="http://schemas.microsoft.com/office/drawing/2014/chart" uri="{C3380CC4-5D6E-409C-BE32-E72D297353CC}">
              <c16:uniqueId val="{00000006-0863-4046-8FF1-E0628665BAC9}"/>
            </c:ext>
          </c:extLst>
        </c:ser>
        <c:ser>
          <c:idx val="3"/>
          <c:order val="3"/>
          <c:tx>
            <c:strRef>
              <c:f>Sheet1!$E$1</c:f>
              <c:strCache>
                <c:ptCount val="1"/>
                <c:pt idx="0">
                  <c:v>Low Income</c:v>
                </c:pt>
              </c:strCache>
            </c:strRef>
          </c:tx>
          <c:spPr>
            <a:ln w="57150" cap="rnd">
              <a:solidFill>
                <a:schemeClr val="bg1">
                  <a:lumMod val="65000"/>
                </a:schemeClr>
              </a:solidFill>
              <a:round/>
            </a:ln>
            <a:effectLst/>
          </c:spPr>
          <c:marker>
            <c:symbol val="circle"/>
            <c:size val="6"/>
            <c:spPr>
              <a:solidFill>
                <a:schemeClr val="bg1">
                  <a:lumMod val="65000"/>
                </a:schemeClr>
              </a:solidFill>
              <a:ln w="57150">
                <a:solidFill>
                  <a:schemeClr val="bg1">
                    <a:lumMod val="65000"/>
                  </a:schemeClr>
                </a:solidFill>
              </a:ln>
              <a:effectLst/>
            </c:spPr>
          </c:marker>
          <c:dLbls>
            <c:dLbl>
              <c:idx val="2"/>
              <c:layout>
                <c:manualLayout>
                  <c:x val="-3.5331375975613324E-2"/>
                  <c:y val="-5.41255717594071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863-4046-8FF1-E0628665BAC9}"/>
                </c:ext>
              </c:extLst>
            </c:dLbl>
            <c:dLbl>
              <c:idx val="3"/>
              <c:layout>
                <c:manualLayout>
                  <c:x val="-3.4680676817300471E-2"/>
                  <c:y val="4.2601142902496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863-4046-8FF1-E0628665BAC9}"/>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Sheet1!$A$8:$A$12</c:f>
              <c:numCache>
                <c:formatCode>General</c:formatCode>
                <c:ptCount val="5"/>
                <c:pt idx="0">
                  <c:v>2019</c:v>
                </c:pt>
                <c:pt idx="1">
                  <c:v>2020</c:v>
                </c:pt>
                <c:pt idx="2">
                  <c:v>2021</c:v>
                </c:pt>
                <c:pt idx="3">
                  <c:v>2022</c:v>
                </c:pt>
                <c:pt idx="4">
                  <c:v>2023</c:v>
                </c:pt>
              </c:numCache>
            </c:numRef>
          </c:cat>
          <c:val>
            <c:numRef>
              <c:f>Sheet1!$E$8:$E$12</c:f>
              <c:numCache>
                <c:formatCode>0.0%</c:formatCode>
                <c:ptCount val="5"/>
                <c:pt idx="0">
                  <c:v>0.65600000000000003</c:v>
                </c:pt>
                <c:pt idx="1">
                  <c:v>0.69099999999999995</c:v>
                </c:pt>
                <c:pt idx="2">
                  <c:v>0.61599999999999999</c:v>
                </c:pt>
                <c:pt idx="3">
                  <c:v>0.69</c:v>
                </c:pt>
                <c:pt idx="4">
                  <c:v>0.75</c:v>
                </c:pt>
              </c:numCache>
            </c:numRef>
          </c:val>
          <c:smooth val="0"/>
          <c:extLst>
            <c:ext xmlns:c16="http://schemas.microsoft.com/office/drawing/2014/chart" uri="{C3380CC4-5D6E-409C-BE32-E72D297353CC}">
              <c16:uniqueId val="{00000009-0863-4046-8FF1-E0628665BAC9}"/>
            </c:ext>
          </c:extLst>
        </c:ser>
        <c:dLbls>
          <c:showLegendKey val="0"/>
          <c:showVal val="0"/>
          <c:showCatName val="0"/>
          <c:showSerName val="0"/>
          <c:showPercent val="0"/>
          <c:showBubbleSize val="0"/>
        </c:dLbls>
        <c:marker val="1"/>
        <c:smooth val="0"/>
        <c:axId val="79426688"/>
        <c:axId val="79428224"/>
      </c:lineChart>
      <c:catAx>
        <c:axId val="7942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79428224"/>
        <c:crosses val="autoZero"/>
        <c:auto val="1"/>
        <c:lblAlgn val="ctr"/>
        <c:lblOffset val="100"/>
        <c:noMultiLvlLbl val="0"/>
      </c:catAx>
      <c:valAx>
        <c:axId val="79428224"/>
        <c:scaling>
          <c:orientation val="minMax"/>
          <c:max val="0.8"/>
          <c:min val="0.55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79426688"/>
        <c:crosses val="autoZero"/>
        <c:crossBetween val="between"/>
      </c:valAx>
      <c:spPr>
        <a:noFill/>
        <a:ln>
          <a:noFill/>
        </a:ln>
        <a:effectLst/>
      </c:spPr>
    </c:plotArea>
    <c:legend>
      <c:legendPos val="b"/>
      <c:layout>
        <c:manualLayout>
          <c:xMode val="edge"/>
          <c:yMode val="edge"/>
          <c:x val="0.23038587792227969"/>
          <c:y val="0.93699334848504734"/>
          <c:w val="0.53922824415544068"/>
          <c:h val="6.3006651514952605E-2"/>
        </c:manualLayout>
      </c:layout>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Overall</c:v>
                </c:pt>
              </c:strCache>
            </c:strRef>
          </c:tx>
          <c:spPr>
            <a:ln w="57150" cap="rnd">
              <a:solidFill>
                <a:schemeClr val="tx1"/>
              </a:solidFill>
              <a:round/>
            </a:ln>
            <a:effectLst/>
          </c:spPr>
          <c:marker>
            <c:symbol val="circle"/>
            <c:size val="7"/>
            <c:spPr>
              <a:solidFill>
                <a:schemeClr val="tx1"/>
              </a:solidFill>
              <a:ln w="57150">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Sheet1!$A$8:$A$12</c:f>
              <c:numCache>
                <c:formatCode>General</c:formatCode>
                <c:ptCount val="5"/>
                <c:pt idx="0">
                  <c:v>2019</c:v>
                </c:pt>
                <c:pt idx="1">
                  <c:v>2020</c:v>
                </c:pt>
                <c:pt idx="2">
                  <c:v>2021</c:v>
                </c:pt>
                <c:pt idx="3">
                  <c:v>2022</c:v>
                </c:pt>
                <c:pt idx="4">
                  <c:v>2023</c:v>
                </c:pt>
              </c:numCache>
            </c:numRef>
          </c:cat>
          <c:val>
            <c:numRef>
              <c:f>Sheet1!$B$8:$B$12</c:f>
              <c:numCache>
                <c:formatCode>0.0%</c:formatCode>
                <c:ptCount val="5"/>
                <c:pt idx="0">
                  <c:v>0.72099999999999997</c:v>
                </c:pt>
                <c:pt idx="1">
                  <c:v>0.745</c:v>
                </c:pt>
                <c:pt idx="2">
                  <c:v>0.7</c:v>
                </c:pt>
                <c:pt idx="3">
                  <c:v>0.77500000000000002</c:v>
                </c:pt>
                <c:pt idx="4">
                  <c:v>0.77800000000000002</c:v>
                </c:pt>
              </c:numCache>
            </c:numRef>
          </c:val>
          <c:smooth val="0"/>
          <c:extLst>
            <c:ext xmlns:c16="http://schemas.microsoft.com/office/drawing/2014/chart" uri="{C3380CC4-5D6E-409C-BE32-E72D297353CC}">
              <c16:uniqueId val="{00000000-BAE2-469B-B701-0C15C64F6E5C}"/>
            </c:ext>
          </c:extLst>
        </c:ser>
        <c:ser>
          <c:idx val="1"/>
          <c:order val="1"/>
          <c:tx>
            <c:strRef>
              <c:f>Sheet1!$C$1</c:f>
              <c:strCache>
                <c:ptCount val="1"/>
                <c:pt idx="0">
                  <c:v>URM</c:v>
                </c:pt>
              </c:strCache>
            </c:strRef>
          </c:tx>
          <c:spPr>
            <a:ln w="57150" cap="rnd">
              <a:solidFill>
                <a:srgbClr val="FFC000"/>
              </a:solidFill>
              <a:round/>
            </a:ln>
            <a:effectLst/>
          </c:spPr>
          <c:marker>
            <c:symbol val="circle"/>
            <c:size val="5"/>
            <c:spPr>
              <a:solidFill>
                <a:srgbClr val="FFC000"/>
              </a:solidFill>
              <a:ln w="57150">
                <a:solidFill>
                  <a:srgbClr val="FFC000"/>
                </a:solidFill>
              </a:ln>
              <a:effectLst/>
            </c:spPr>
          </c:marker>
          <c:dLbls>
            <c:dLbl>
              <c:idx val="1"/>
              <c:layout>
                <c:manualLayout>
                  <c:x val="-3.56567255547698E-2"/>
                  <c:y val="-9.16008601983298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E2-469B-B701-0C15C64F6E5C}"/>
                </c:ext>
              </c:extLst>
            </c:dLbl>
            <c:dLbl>
              <c:idx val="2"/>
              <c:layout>
                <c:manualLayout>
                  <c:x val="-3.5006026396456849E-2"/>
                  <c:y val="2.29439334802405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E2-469B-B701-0C15C64F6E5C}"/>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Sheet1!$A$8:$A$12</c:f>
              <c:numCache>
                <c:formatCode>General</c:formatCode>
                <c:ptCount val="5"/>
                <c:pt idx="0">
                  <c:v>2019</c:v>
                </c:pt>
                <c:pt idx="1">
                  <c:v>2020</c:v>
                </c:pt>
                <c:pt idx="2">
                  <c:v>2021</c:v>
                </c:pt>
                <c:pt idx="3">
                  <c:v>2022</c:v>
                </c:pt>
                <c:pt idx="4">
                  <c:v>2023</c:v>
                </c:pt>
              </c:numCache>
            </c:numRef>
          </c:cat>
          <c:val>
            <c:numRef>
              <c:f>Sheet1!$C$8:$C$12</c:f>
              <c:numCache>
                <c:formatCode>0.0%</c:formatCode>
                <c:ptCount val="5"/>
                <c:pt idx="0">
                  <c:v>0.69099999999999995</c:v>
                </c:pt>
                <c:pt idx="1">
                  <c:v>0.69</c:v>
                </c:pt>
                <c:pt idx="2">
                  <c:v>0.60199999999999998</c:v>
                </c:pt>
                <c:pt idx="3">
                  <c:v>0.74199999999999999</c:v>
                </c:pt>
                <c:pt idx="4">
                  <c:v>0.75109999999999999</c:v>
                </c:pt>
              </c:numCache>
            </c:numRef>
          </c:val>
          <c:smooth val="0"/>
          <c:extLst>
            <c:ext xmlns:c16="http://schemas.microsoft.com/office/drawing/2014/chart" uri="{C3380CC4-5D6E-409C-BE32-E72D297353CC}">
              <c16:uniqueId val="{00000003-BAE2-469B-B701-0C15C64F6E5C}"/>
            </c:ext>
          </c:extLst>
        </c:ser>
        <c:ser>
          <c:idx val="2"/>
          <c:order val="2"/>
          <c:tx>
            <c:strRef>
              <c:f>Sheet1!$D$1</c:f>
              <c:strCache>
                <c:ptCount val="1"/>
                <c:pt idx="0">
                  <c:v>First-Generation</c:v>
                </c:pt>
              </c:strCache>
            </c:strRef>
          </c:tx>
          <c:spPr>
            <a:ln w="57150" cap="rnd">
              <a:solidFill>
                <a:srgbClr val="0070C0"/>
              </a:solidFill>
              <a:round/>
            </a:ln>
            <a:effectLst/>
          </c:spPr>
          <c:marker>
            <c:symbol val="circle"/>
            <c:size val="5"/>
            <c:spPr>
              <a:solidFill>
                <a:srgbClr val="0070C0"/>
              </a:solidFill>
              <a:ln w="57150">
                <a:solidFill>
                  <a:srgbClr val="0070C0"/>
                </a:solidFill>
              </a:ln>
              <a:effectLst/>
            </c:spPr>
          </c:marker>
          <c:dLbls>
            <c:dLbl>
              <c:idx val="1"/>
              <c:layout>
                <c:manualLayout>
                  <c:x val="-3.56567255547698E-2"/>
                  <c:y val="-2.9237583639997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E2-469B-B701-0C15C64F6E5C}"/>
                </c:ext>
              </c:extLst>
            </c:dLbl>
            <c:dLbl>
              <c:idx val="2"/>
              <c:layout>
                <c:manualLayout>
                  <c:x val="-3.4355327238143898E-2"/>
                  <c:y val="-3.4328463359044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E2-469B-B701-0C15C64F6E5C}"/>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Sheet1!$A$8:$A$12</c:f>
              <c:numCache>
                <c:formatCode>General</c:formatCode>
                <c:ptCount val="5"/>
                <c:pt idx="0">
                  <c:v>2019</c:v>
                </c:pt>
                <c:pt idx="1">
                  <c:v>2020</c:v>
                </c:pt>
                <c:pt idx="2">
                  <c:v>2021</c:v>
                </c:pt>
                <c:pt idx="3">
                  <c:v>2022</c:v>
                </c:pt>
                <c:pt idx="4">
                  <c:v>2023</c:v>
                </c:pt>
              </c:numCache>
            </c:numRef>
          </c:cat>
          <c:val>
            <c:numRef>
              <c:f>Sheet1!$D$8:$D$12</c:f>
              <c:numCache>
                <c:formatCode>0.0%</c:formatCode>
                <c:ptCount val="5"/>
                <c:pt idx="0">
                  <c:v>0.67400000000000004</c:v>
                </c:pt>
                <c:pt idx="1">
                  <c:v>0.69299999999999995</c:v>
                </c:pt>
                <c:pt idx="2">
                  <c:v>0.60499999999999998</c:v>
                </c:pt>
                <c:pt idx="3">
                  <c:v>0.70299999999999996</c:v>
                </c:pt>
                <c:pt idx="4">
                  <c:v>0.69920000000000004</c:v>
                </c:pt>
              </c:numCache>
            </c:numRef>
          </c:val>
          <c:smooth val="0"/>
          <c:extLst>
            <c:ext xmlns:c16="http://schemas.microsoft.com/office/drawing/2014/chart" uri="{C3380CC4-5D6E-409C-BE32-E72D297353CC}">
              <c16:uniqueId val="{00000006-BAE2-469B-B701-0C15C64F6E5C}"/>
            </c:ext>
          </c:extLst>
        </c:ser>
        <c:ser>
          <c:idx val="3"/>
          <c:order val="3"/>
          <c:tx>
            <c:strRef>
              <c:f>Sheet1!$E$1</c:f>
              <c:strCache>
                <c:ptCount val="1"/>
                <c:pt idx="0">
                  <c:v>Low Income</c:v>
                </c:pt>
              </c:strCache>
            </c:strRef>
          </c:tx>
          <c:spPr>
            <a:ln w="57150" cap="rnd">
              <a:solidFill>
                <a:schemeClr val="bg1">
                  <a:lumMod val="65000"/>
                </a:schemeClr>
              </a:solidFill>
              <a:round/>
            </a:ln>
            <a:effectLst/>
          </c:spPr>
          <c:marker>
            <c:symbol val="circle"/>
            <c:size val="6"/>
            <c:spPr>
              <a:solidFill>
                <a:schemeClr val="bg1">
                  <a:lumMod val="65000"/>
                </a:schemeClr>
              </a:solidFill>
              <a:ln w="57150">
                <a:solidFill>
                  <a:schemeClr val="bg1">
                    <a:lumMod val="65000"/>
                  </a:schemeClr>
                </a:solidFill>
              </a:ln>
              <a:effectLst/>
            </c:spPr>
          </c:marker>
          <c:dLbls>
            <c:dLbl>
              <c:idx val="2"/>
              <c:layout>
                <c:manualLayout>
                  <c:x val="-3.5331375975613324E-2"/>
                  <c:y val="-5.41255717594071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E2-469B-B701-0C15C64F6E5C}"/>
                </c:ext>
              </c:extLst>
            </c:dLbl>
            <c:dLbl>
              <c:idx val="3"/>
              <c:layout>
                <c:manualLayout>
                  <c:x val="-3.4680676817300471E-2"/>
                  <c:y val="4.26011429024969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E2-469B-B701-0C15C64F6E5C}"/>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Sheet1!$A$8:$A$12</c:f>
              <c:numCache>
                <c:formatCode>General</c:formatCode>
                <c:ptCount val="5"/>
                <c:pt idx="0">
                  <c:v>2019</c:v>
                </c:pt>
                <c:pt idx="1">
                  <c:v>2020</c:v>
                </c:pt>
                <c:pt idx="2">
                  <c:v>2021</c:v>
                </c:pt>
                <c:pt idx="3">
                  <c:v>2022</c:v>
                </c:pt>
                <c:pt idx="4">
                  <c:v>2023</c:v>
                </c:pt>
              </c:numCache>
            </c:numRef>
          </c:cat>
          <c:val>
            <c:numRef>
              <c:f>Sheet1!$E$8:$E$12</c:f>
              <c:numCache>
                <c:formatCode>0.0%</c:formatCode>
                <c:ptCount val="5"/>
                <c:pt idx="0">
                  <c:v>0.65600000000000003</c:v>
                </c:pt>
                <c:pt idx="1">
                  <c:v>0.69099999999999995</c:v>
                </c:pt>
                <c:pt idx="2">
                  <c:v>0.61599999999999999</c:v>
                </c:pt>
                <c:pt idx="3">
                  <c:v>0.69</c:v>
                </c:pt>
                <c:pt idx="4">
                  <c:v>0.75</c:v>
                </c:pt>
              </c:numCache>
            </c:numRef>
          </c:val>
          <c:smooth val="0"/>
          <c:extLst>
            <c:ext xmlns:c16="http://schemas.microsoft.com/office/drawing/2014/chart" uri="{C3380CC4-5D6E-409C-BE32-E72D297353CC}">
              <c16:uniqueId val="{00000009-BAE2-469B-B701-0C15C64F6E5C}"/>
            </c:ext>
          </c:extLst>
        </c:ser>
        <c:dLbls>
          <c:showLegendKey val="0"/>
          <c:showVal val="0"/>
          <c:showCatName val="0"/>
          <c:showSerName val="0"/>
          <c:showPercent val="0"/>
          <c:showBubbleSize val="0"/>
        </c:dLbls>
        <c:marker val="1"/>
        <c:smooth val="0"/>
        <c:axId val="79426688"/>
        <c:axId val="79428224"/>
      </c:lineChart>
      <c:catAx>
        <c:axId val="7942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79428224"/>
        <c:crosses val="autoZero"/>
        <c:auto val="1"/>
        <c:lblAlgn val="ctr"/>
        <c:lblOffset val="100"/>
        <c:noMultiLvlLbl val="0"/>
      </c:catAx>
      <c:valAx>
        <c:axId val="79428224"/>
        <c:scaling>
          <c:orientation val="minMax"/>
          <c:max val="0.8"/>
          <c:min val="0.55000000000000004"/>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79426688"/>
        <c:crosses val="autoZero"/>
        <c:crossBetween val="between"/>
      </c:valAx>
      <c:spPr>
        <a:noFill/>
        <a:ln w="25400">
          <a:noFill/>
        </a:ln>
        <a:effectLst/>
      </c:spPr>
    </c:plotArea>
    <c:legend>
      <c:legendPos val="b"/>
      <c:layout>
        <c:manualLayout>
          <c:xMode val="edge"/>
          <c:yMode val="edge"/>
          <c:x val="0.23038587792227969"/>
          <c:y val="0.93699334848504734"/>
          <c:w val="0.53922824415544068"/>
          <c:h val="6.3006651514952605E-2"/>
        </c:manualLayout>
      </c:layout>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Sheet1!$A$31</c:f>
              <c:strCache>
                <c:ptCount val="1"/>
                <c:pt idx="0">
                  <c:v>NKU Overall</c:v>
                </c:pt>
              </c:strCache>
            </c:strRef>
          </c:tx>
          <c:spPr>
            <a:ln w="57150" cap="rnd">
              <a:solidFill>
                <a:sysClr val="windowText" lastClr="000000"/>
              </a:solidFill>
              <a:round/>
            </a:ln>
            <a:effectLst/>
          </c:spPr>
          <c:marker>
            <c:symbol val="circle"/>
            <c:size val="5"/>
            <c:spPr>
              <a:solidFill>
                <a:schemeClr val="tx1"/>
              </a:solidFill>
              <a:ln w="57150">
                <a:solidFill>
                  <a:sysClr val="windowText" lastClr="000000"/>
                </a:solidFill>
              </a:ln>
              <a:effectLst/>
            </c:spPr>
          </c:marker>
          <c:dLbls>
            <c:spPr>
              <a:noFill/>
              <a:ln>
                <a:noFill/>
              </a:ln>
              <a:effectLst/>
            </c:spPr>
            <c:txPr>
              <a:bodyPr rot="0" spcFirstLastPara="1" vertOverflow="ellipsis" vert="horz" wrap="square" anchor="ctr" anchorCtr="1"/>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Sheet1!$H$30:$L$30</c:f>
              <c:strCache>
                <c:ptCount val="5"/>
                <c:pt idx="0">
                  <c:v>Fall 2013 Cohort</c:v>
                </c:pt>
                <c:pt idx="1">
                  <c:v>Fall 2014 Cohort</c:v>
                </c:pt>
                <c:pt idx="2">
                  <c:v>Fall 2015 Cohort</c:v>
                </c:pt>
                <c:pt idx="3">
                  <c:v>Fall 2016 Cohort</c:v>
                </c:pt>
                <c:pt idx="4">
                  <c:v>Fall 2017 Cohort</c:v>
                </c:pt>
              </c:strCache>
            </c:strRef>
          </c:cat>
          <c:val>
            <c:numRef>
              <c:f>Sheet1!$H$31:$L$31</c:f>
              <c:numCache>
                <c:formatCode>0.0%</c:formatCode>
                <c:ptCount val="5"/>
                <c:pt idx="0">
                  <c:v>0.47599999999999998</c:v>
                </c:pt>
                <c:pt idx="1">
                  <c:v>0.48200000000000004</c:v>
                </c:pt>
                <c:pt idx="2">
                  <c:v>0.497</c:v>
                </c:pt>
                <c:pt idx="3">
                  <c:v>0.51600000000000001</c:v>
                </c:pt>
                <c:pt idx="4">
                  <c:v>0.49399999999999999</c:v>
                </c:pt>
              </c:numCache>
            </c:numRef>
          </c:val>
          <c:smooth val="0"/>
          <c:extLst>
            <c:ext xmlns:c16="http://schemas.microsoft.com/office/drawing/2014/chart" uri="{C3380CC4-5D6E-409C-BE32-E72D297353CC}">
              <c16:uniqueId val="{00000000-2D7A-4845-B421-0E7940F5C21F}"/>
            </c:ext>
          </c:extLst>
        </c:ser>
        <c:ser>
          <c:idx val="1"/>
          <c:order val="1"/>
          <c:tx>
            <c:strRef>
              <c:f>Sheet1!$A$32</c:f>
              <c:strCache>
                <c:ptCount val="1"/>
                <c:pt idx="0">
                  <c:v>URM</c:v>
                </c:pt>
              </c:strCache>
            </c:strRef>
          </c:tx>
          <c:spPr>
            <a:ln w="57150" cap="rnd">
              <a:solidFill>
                <a:srgbClr val="FFC628"/>
              </a:solidFill>
              <a:round/>
            </a:ln>
            <a:effectLst/>
          </c:spPr>
          <c:marker>
            <c:symbol val="circle"/>
            <c:size val="5"/>
            <c:spPr>
              <a:solidFill>
                <a:srgbClr val="FFC628"/>
              </a:solidFill>
              <a:ln w="57150">
                <a:solidFill>
                  <a:srgbClr val="FFC628"/>
                </a:solidFill>
              </a:ln>
              <a:effectLst/>
            </c:spPr>
          </c:marker>
          <c:dLbls>
            <c:spPr>
              <a:noFill/>
              <a:ln>
                <a:noFill/>
              </a:ln>
              <a:effectLst/>
            </c:spPr>
            <c:txPr>
              <a:bodyPr rot="0" spcFirstLastPara="1" vertOverflow="ellipsis" vert="horz" wrap="square" anchor="ctr" anchorCtr="1"/>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Sheet1!$H$30:$L$30</c:f>
              <c:strCache>
                <c:ptCount val="5"/>
                <c:pt idx="0">
                  <c:v>Fall 2013 Cohort</c:v>
                </c:pt>
                <c:pt idx="1">
                  <c:v>Fall 2014 Cohort</c:v>
                </c:pt>
                <c:pt idx="2">
                  <c:v>Fall 2015 Cohort</c:v>
                </c:pt>
                <c:pt idx="3">
                  <c:v>Fall 2016 Cohort</c:v>
                </c:pt>
                <c:pt idx="4">
                  <c:v>Fall 2017 Cohort</c:v>
                </c:pt>
              </c:strCache>
            </c:strRef>
          </c:cat>
          <c:val>
            <c:numRef>
              <c:f>Sheet1!$H$32:$L$32</c:f>
              <c:numCache>
                <c:formatCode>0.0%</c:formatCode>
                <c:ptCount val="5"/>
                <c:pt idx="0">
                  <c:v>0.379</c:v>
                </c:pt>
                <c:pt idx="1">
                  <c:v>0.39700000000000002</c:v>
                </c:pt>
                <c:pt idx="2">
                  <c:v>0.40899999999999997</c:v>
                </c:pt>
                <c:pt idx="3">
                  <c:v>0.438</c:v>
                </c:pt>
                <c:pt idx="4">
                  <c:v>0.39300000000000002</c:v>
                </c:pt>
              </c:numCache>
            </c:numRef>
          </c:val>
          <c:smooth val="0"/>
          <c:extLst>
            <c:ext xmlns:c16="http://schemas.microsoft.com/office/drawing/2014/chart" uri="{C3380CC4-5D6E-409C-BE32-E72D297353CC}">
              <c16:uniqueId val="{00000001-2D7A-4845-B421-0E7940F5C21F}"/>
            </c:ext>
          </c:extLst>
        </c:ser>
        <c:ser>
          <c:idx val="2"/>
          <c:order val="2"/>
          <c:tx>
            <c:strRef>
              <c:f>Sheet1!$A$33</c:f>
              <c:strCache>
                <c:ptCount val="1"/>
                <c:pt idx="0">
                  <c:v>First-Generation</c:v>
                </c:pt>
              </c:strCache>
            </c:strRef>
          </c:tx>
          <c:spPr>
            <a:ln w="57150" cap="rnd">
              <a:solidFill>
                <a:srgbClr val="0070C0"/>
              </a:solidFill>
              <a:round/>
            </a:ln>
            <a:effectLst/>
          </c:spPr>
          <c:marker>
            <c:symbol val="circle"/>
            <c:size val="5"/>
            <c:spPr>
              <a:solidFill>
                <a:srgbClr val="0070C0"/>
              </a:solidFill>
              <a:ln w="57150">
                <a:solidFill>
                  <a:srgbClr val="0070C0"/>
                </a:solidFill>
              </a:ln>
              <a:effectLst/>
            </c:spPr>
          </c:marker>
          <c:dLbls>
            <c:dLbl>
              <c:idx val="3"/>
              <c:layout>
                <c:manualLayout>
                  <c:x val="-3.5006026396456849E-2"/>
                  <c:y val="2.9307533129050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7A-4845-B421-0E7940F5C21F}"/>
                </c:ext>
              </c:extLst>
            </c:dLbl>
            <c:spPr>
              <a:noFill/>
              <a:ln>
                <a:noFill/>
              </a:ln>
              <a:effectLst/>
            </c:spPr>
            <c:txPr>
              <a:bodyPr rot="0" spcFirstLastPara="1" vertOverflow="ellipsis" vert="horz" wrap="square" anchor="ctr" anchorCtr="1"/>
              <a:lstStyle/>
              <a:p>
                <a:pPr>
                  <a:defRPr sz="3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Sheet1!$H$30:$L$30</c:f>
              <c:strCache>
                <c:ptCount val="5"/>
                <c:pt idx="0">
                  <c:v>Fall 2013 Cohort</c:v>
                </c:pt>
                <c:pt idx="1">
                  <c:v>Fall 2014 Cohort</c:v>
                </c:pt>
                <c:pt idx="2">
                  <c:v>Fall 2015 Cohort</c:v>
                </c:pt>
                <c:pt idx="3">
                  <c:v>Fall 2016 Cohort</c:v>
                </c:pt>
                <c:pt idx="4">
                  <c:v>Fall 2017 Cohort</c:v>
                </c:pt>
              </c:strCache>
            </c:strRef>
          </c:cat>
          <c:val>
            <c:numRef>
              <c:f>Sheet1!$H$33:$L$33</c:f>
              <c:numCache>
                <c:formatCode>0.0%</c:formatCode>
                <c:ptCount val="5"/>
                <c:pt idx="0">
                  <c:v>0.41899999999999998</c:v>
                </c:pt>
                <c:pt idx="1">
                  <c:v>0.42699999999999999</c:v>
                </c:pt>
                <c:pt idx="2">
                  <c:v>0.436</c:v>
                </c:pt>
                <c:pt idx="3">
                  <c:v>0.43</c:v>
                </c:pt>
                <c:pt idx="4">
                  <c:v>0.44800000000000001</c:v>
                </c:pt>
              </c:numCache>
            </c:numRef>
          </c:val>
          <c:smooth val="0"/>
          <c:extLst>
            <c:ext xmlns:c16="http://schemas.microsoft.com/office/drawing/2014/chart" uri="{C3380CC4-5D6E-409C-BE32-E72D297353CC}">
              <c16:uniqueId val="{00000003-2D7A-4845-B421-0E7940F5C21F}"/>
            </c:ext>
          </c:extLst>
        </c:ser>
        <c:ser>
          <c:idx val="3"/>
          <c:order val="3"/>
          <c:tx>
            <c:strRef>
              <c:f>Sheet1!$A$34</c:f>
              <c:strCache>
                <c:ptCount val="1"/>
                <c:pt idx="0">
                  <c:v>Low Income</c:v>
                </c:pt>
              </c:strCache>
            </c:strRef>
          </c:tx>
          <c:spPr>
            <a:ln w="57150" cap="rnd">
              <a:solidFill>
                <a:srgbClr val="888888"/>
              </a:solidFill>
              <a:round/>
            </a:ln>
            <a:effectLst/>
          </c:spPr>
          <c:marker>
            <c:symbol val="circle"/>
            <c:size val="5"/>
            <c:spPr>
              <a:solidFill>
                <a:srgbClr val="888888"/>
              </a:solidFill>
              <a:ln w="57150">
                <a:solidFill>
                  <a:srgbClr val="888888"/>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Sheet1!$H$30:$L$30</c:f>
              <c:strCache>
                <c:ptCount val="5"/>
                <c:pt idx="0">
                  <c:v>Fall 2013 Cohort</c:v>
                </c:pt>
                <c:pt idx="1">
                  <c:v>Fall 2014 Cohort</c:v>
                </c:pt>
                <c:pt idx="2">
                  <c:v>Fall 2015 Cohort</c:v>
                </c:pt>
                <c:pt idx="3">
                  <c:v>Fall 2016 Cohort</c:v>
                </c:pt>
                <c:pt idx="4">
                  <c:v>Fall 2017 Cohort</c:v>
                </c:pt>
              </c:strCache>
            </c:strRef>
          </c:cat>
          <c:val>
            <c:numRef>
              <c:f>Sheet1!$H$34:$L$34</c:f>
              <c:numCache>
                <c:formatCode>0.0%</c:formatCode>
                <c:ptCount val="5"/>
                <c:pt idx="0">
                  <c:v>0.36699999999999999</c:v>
                </c:pt>
                <c:pt idx="1">
                  <c:v>0.36399999999999999</c:v>
                </c:pt>
                <c:pt idx="2">
                  <c:v>0.36899999999999999</c:v>
                </c:pt>
                <c:pt idx="3">
                  <c:v>0.38200000000000001</c:v>
                </c:pt>
                <c:pt idx="4">
                  <c:v>0.3841</c:v>
                </c:pt>
              </c:numCache>
            </c:numRef>
          </c:val>
          <c:smooth val="0"/>
          <c:extLst>
            <c:ext xmlns:c16="http://schemas.microsoft.com/office/drawing/2014/chart" uri="{C3380CC4-5D6E-409C-BE32-E72D297353CC}">
              <c16:uniqueId val="{00000004-2D7A-4845-B421-0E7940F5C21F}"/>
            </c:ext>
          </c:extLst>
        </c:ser>
        <c:dLbls>
          <c:showLegendKey val="0"/>
          <c:showVal val="0"/>
          <c:showCatName val="0"/>
          <c:showSerName val="0"/>
          <c:showPercent val="0"/>
          <c:showBubbleSize val="0"/>
        </c:dLbls>
        <c:marker val="1"/>
        <c:smooth val="0"/>
        <c:axId val="325978120"/>
        <c:axId val="325973856"/>
      </c:lineChart>
      <c:catAx>
        <c:axId val="325978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325973856"/>
        <c:crosses val="autoZero"/>
        <c:auto val="1"/>
        <c:lblAlgn val="ctr"/>
        <c:lblOffset val="100"/>
        <c:noMultiLvlLbl val="0"/>
      </c:catAx>
      <c:valAx>
        <c:axId val="325973856"/>
        <c:scaling>
          <c:orientation val="minMax"/>
          <c:max val="0.60000000000000009"/>
          <c:min val="0.2"/>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325978120"/>
        <c:crosses val="autoZero"/>
        <c:crossBetween val="between"/>
      </c:valAx>
      <c:spPr>
        <a:noFill/>
        <a:ln>
          <a:noFill/>
        </a:ln>
        <a:effectLst/>
      </c:spPr>
    </c:plotArea>
    <c:legend>
      <c:legendPos val="b"/>
      <c:layout>
        <c:manualLayout>
          <c:xMode val="edge"/>
          <c:yMode val="edge"/>
          <c:x val="0.30357067832774209"/>
          <c:y val="0.93699334848504734"/>
          <c:w val="0.59637397637849332"/>
          <c:h val="6.3006651514952605E-2"/>
        </c:manualLayout>
      </c:layout>
      <c:overlay val="0"/>
      <c:spPr>
        <a:noFill/>
        <a:ln>
          <a:noFill/>
        </a:ln>
        <a:effectLst/>
      </c:spPr>
      <c:txPr>
        <a:bodyPr rot="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7AA4F06-1B76-B042-898D-2C9DE41859A1}" type="datetimeFigureOut">
              <a:rPr lang="en-US" smtClean="0"/>
              <a:t>7/16/2024</a:t>
            </a:fld>
            <a:endParaRPr lang="en-US" dirty="0"/>
          </a:p>
        </p:txBody>
      </p:sp>
      <p:sp>
        <p:nvSpPr>
          <p:cNvPr id="4" name="Slide Image Placeholder 3"/>
          <p:cNvSpPr>
            <a:spLocks noGrp="1" noRot="1" noChangeAspect="1"/>
          </p:cNvSpPr>
          <p:nvPr>
            <p:ph type="sldImg" idx="2"/>
          </p:nvPr>
        </p:nvSpPr>
        <p:spPr>
          <a:xfrm>
            <a:off x="715963" y="1162050"/>
            <a:ext cx="5578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F183BD-4379-8B43-BE8E-EF8A1C26E288}" type="slidenum">
              <a:rPr lang="en-US" smtClean="0"/>
              <a:t>‹#›</a:t>
            </a:fld>
            <a:endParaRPr lang="en-US" dirty="0"/>
          </a:p>
        </p:txBody>
      </p:sp>
    </p:spTree>
    <p:extLst>
      <p:ext uri="{BB962C8B-B14F-4D97-AF65-F5344CB8AC3E}">
        <p14:creationId xmlns:p14="http://schemas.microsoft.com/office/powerpoint/2010/main" val="2030890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F183BD-4379-8B43-BE8E-EF8A1C26E288}" type="slidenum">
              <a:rPr lang="en-US" smtClean="0"/>
              <a:t>1</a:t>
            </a:fld>
            <a:endParaRPr lang="en-US" dirty="0"/>
          </a:p>
        </p:txBody>
      </p:sp>
    </p:spTree>
    <p:extLst>
      <p:ext uri="{BB962C8B-B14F-4D97-AF65-F5344CB8AC3E}">
        <p14:creationId xmlns:p14="http://schemas.microsoft.com/office/powerpoint/2010/main" val="692097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F183BD-4379-8B43-BE8E-EF8A1C26E288}" type="slidenum">
              <a:rPr lang="en-US" smtClean="0"/>
              <a:t>13</a:t>
            </a:fld>
            <a:endParaRPr lang="en-US" dirty="0"/>
          </a:p>
        </p:txBody>
      </p:sp>
    </p:spTree>
    <p:extLst>
      <p:ext uri="{BB962C8B-B14F-4D97-AF65-F5344CB8AC3E}">
        <p14:creationId xmlns:p14="http://schemas.microsoft.com/office/powerpoint/2010/main" val="1659471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F183BD-4379-8B43-BE8E-EF8A1C26E288}" type="slidenum">
              <a:rPr lang="en-US" smtClean="0"/>
              <a:t>19</a:t>
            </a:fld>
            <a:endParaRPr lang="en-US" dirty="0"/>
          </a:p>
        </p:txBody>
      </p:sp>
    </p:spTree>
    <p:extLst>
      <p:ext uri="{BB962C8B-B14F-4D97-AF65-F5344CB8AC3E}">
        <p14:creationId xmlns:p14="http://schemas.microsoft.com/office/powerpoint/2010/main" val="2620658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llow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3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ellow Concrete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tx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EA0127C3-3714-B029-42A4-39EA07F108BA}"/>
              </a:ext>
            </a:extLst>
          </p:cNvPr>
          <p:cNvSpPr>
            <a:spLocks noGrp="1"/>
          </p:cNvSpPr>
          <p:nvPr>
            <p:ph type="body" sz="quarter" idx="21" hasCustomPrompt="1"/>
          </p:nvPr>
        </p:nvSpPr>
        <p:spPr>
          <a:xfrm>
            <a:off x="3086528" y="4067396"/>
            <a:ext cx="18214118" cy="889686"/>
          </a:xfrm>
          <a:prstGeom prst="rect">
            <a:avLst/>
          </a:prstGeom>
        </p:spPr>
        <p:txBody>
          <a:bodyPr anchor="t"/>
          <a:lstStyle>
            <a:lvl1pPr marL="0" indent="0" algn="ctr">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230444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 3 Column">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7CE08EB-D033-5442-4DC8-BBB40137BA7A}"/>
              </a:ext>
            </a:extLst>
          </p:cNvPr>
          <p:cNvSpPr>
            <a:spLocks noGrp="1"/>
          </p:cNvSpPr>
          <p:nvPr>
            <p:ph type="body" sz="quarter" idx="12" hasCustomPrompt="1"/>
          </p:nvPr>
        </p:nvSpPr>
        <p:spPr>
          <a:xfrm>
            <a:off x="7145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5" name="Text Placeholder 9">
            <a:extLst>
              <a:ext uri="{FF2B5EF4-FFF2-40B4-BE49-F238E27FC236}">
                <a16:creationId xmlns:a16="http://schemas.microsoft.com/office/drawing/2014/main" id="{3237BC6B-8BF6-3DEF-4042-CE2A3BC96FE9}"/>
              </a:ext>
            </a:extLst>
          </p:cNvPr>
          <p:cNvSpPr>
            <a:spLocks noGrp="1"/>
          </p:cNvSpPr>
          <p:nvPr>
            <p:ph type="body" sz="quarter" idx="11" hasCustomPrompt="1"/>
          </p:nvPr>
        </p:nvSpPr>
        <p:spPr>
          <a:xfrm>
            <a:off x="714595" y="4089732"/>
            <a:ext cx="6313224"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7" name="Text Placeholder 9">
            <a:extLst>
              <a:ext uri="{FF2B5EF4-FFF2-40B4-BE49-F238E27FC236}">
                <a16:creationId xmlns:a16="http://schemas.microsoft.com/office/drawing/2014/main" id="{A017E4EA-2996-37BB-32EA-892CC925D446}"/>
              </a:ext>
            </a:extLst>
          </p:cNvPr>
          <p:cNvSpPr>
            <a:spLocks noGrp="1"/>
          </p:cNvSpPr>
          <p:nvPr>
            <p:ph type="body" sz="quarter" idx="15" hasCustomPrompt="1"/>
          </p:nvPr>
        </p:nvSpPr>
        <p:spPr>
          <a:xfrm>
            <a:off x="88933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8" name="Text Placeholder 9">
            <a:extLst>
              <a:ext uri="{FF2B5EF4-FFF2-40B4-BE49-F238E27FC236}">
                <a16:creationId xmlns:a16="http://schemas.microsoft.com/office/drawing/2014/main" id="{8E1D097F-3E06-591F-688A-76D0DC05C2D7}"/>
              </a:ext>
            </a:extLst>
          </p:cNvPr>
          <p:cNvSpPr>
            <a:spLocks noGrp="1"/>
          </p:cNvSpPr>
          <p:nvPr>
            <p:ph type="body" sz="quarter" idx="16" hasCustomPrompt="1"/>
          </p:nvPr>
        </p:nvSpPr>
        <p:spPr>
          <a:xfrm>
            <a:off x="8893395" y="4089732"/>
            <a:ext cx="6313224"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10" name="Text Placeholder 9">
            <a:extLst>
              <a:ext uri="{FF2B5EF4-FFF2-40B4-BE49-F238E27FC236}">
                <a16:creationId xmlns:a16="http://schemas.microsoft.com/office/drawing/2014/main" id="{11A9065E-0B95-7AB3-B6BA-6C22BEA3ABD6}"/>
              </a:ext>
            </a:extLst>
          </p:cNvPr>
          <p:cNvSpPr>
            <a:spLocks noGrp="1"/>
          </p:cNvSpPr>
          <p:nvPr>
            <p:ph type="body" sz="quarter" idx="18" hasCustomPrompt="1"/>
          </p:nvPr>
        </p:nvSpPr>
        <p:spPr>
          <a:xfrm>
            <a:off x="17072192"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11" name="Text Placeholder 9">
            <a:extLst>
              <a:ext uri="{FF2B5EF4-FFF2-40B4-BE49-F238E27FC236}">
                <a16:creationId xmlns:a16="http://schemas.microsoft.com/office/drawing/2014/main" id="{5E781EDE-FEFF-DB80-94EF-18D9AAA2F6EF}"/>
              </a:ext>
            </a:extLst>
          </p:cNvPr>
          <p:cNvSpPr>
            <a:spLocks noGrp="1"/>
          </p:cNvSpPr>
          <p:nvPr>
            <p:ph type="body" sz="quarter" idx="19" hasCustomPrompt="1"/>
          </p:nvPr>
        </p:nvSpPr>
        <p:spPr>
          <a:xfrm>
            <a:off x="17072193" y="4089732"/>
            <a:ext cx="6313224"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3" name="Text Placeholder 9">
            <a:extLst>
              <a:ext uri="{FF2B5EF4-FFF2-40B4-BE49-F238E27FC236}">
                <a16:creationId xmlns:a16="http://schemas.microsoft.com/office/drawing/2014/main" id="{8368DC30-F16F-0696-F254-749FD2571EC1}"/>
              </a:ext>
            </a:extLst>
          </p:cNvPr>
          <p:cNvSpPr>
            <a:spLocks noGrp="1"/>
          </p:cNvSpPr>
          <p:nvPr>
            <p:ph type="body" sz="quarter" idx="21" hasCustomPrompt="1"/>
          </p:nvPr>
        </p:nvSpPr>
        <p:spPr>
          <a:xfrm>
            <a:off x="714593" y="3077955"/>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01</a:t>
            </a:r>
          </a:p>
        </p:txBody>
      </p:sp>
      <p:sp>
        <p:nvSpPr>
          <p:cNvPr id="4" name="Text Placeholder 9">
            <a:extLst>
              <a:ext uri="{FF2B5EF4-FFF2-40B4-BE49-F238E27FC236}">
                <a16:creationId xmlns:a16="http://schemas.microsoft.com/office/drawing/2014/main" id="{4CFB581B-C521-E67F-69E9-B31F09F6CE64}"/>
              </a:ext>
            </a:extLst>
          </p:cNvPr>
          <p:cNvSpPr>
            <a:spLocks noGrp="1"/>
          </p:cNvSpPr>
          <p:nvPr>
            <p:ph type="body" sz="quarter" idx="22" hasCustomPrompt="1"/>
          </p:nvPr>
        </p:nvSpPr>
        <p:spPr>
          <a:xfrm>
            <a:off x="8893389" y="3096826"/>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02</a:t>
            </a:r>
          </a:p>
        </p:txBody>
      </p:sp>
      <p:sp>
        <p:nvSpPr>
          <p:cNvPr id="13" name="Text Placeholder 9">
            <a:extLst>
              <a:ext uri="{FF2B5EF4-FFF2-40B4-BE49-F238E27FC236}">
                <a16:creationId xmlns:a16="http://schemas.microsoft.com/office/drawing/2014/main" id="{0561DDC3-BD48-172A-CC6B-C333BE6F7C8B}"/>
              </a:ext>
            </a:extLst>
          </p:cNvPr>
          <p:cNvSpPr>
            <a:spLocks noGrp="1"/>
          </p:cNvSpPr>
          <p:nvPr>
            <p:ph type="body" sz="quarter" idx="23" hasCustomPrompt="1"/>
          </p:nvPr>
        </p:nvSpPr>
        <p:spPr>
          <a:xfrm>
            <a:off x="17072185" y="3108829"/>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03</a:t>
            </a:r>
          </a:p>
        </p:txBody>
      </p:sp>
    </p:spTree>
    <p:extLst>
      <p:ext uri="{BB962C8B-B14F-4D97-AF65-F5344CB8AC3E}">
        <p14:creationId xmlns:p14="http://schemas.microsoft.com/office/powerpoint/2010/main" val="272225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llow Concrete - Headline + Conten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272CD9E4-3B64-F8CD-6365-CE756CEAAC7B}"/>
              </a:ext>
            </a:extLst>
          </p:cNvPr>
          <p:cNvSpPr>
            <a:spLocks noGrp="1"/>
          </p:cNvSpPr>
          <p:nvPr>
            <p:ph type="body" sz="quarter" idx="11" hasCustomPrompt="1"/>
          </p:nvPr>
        </p:nvSpPr>
        <p:spPr>
          <a:xfrm>
            <a:off x="2282137" y="2496064"/>
            <a:ext cx="19822899"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2282137" y="3707026"/>
            <a:ext cx="19822899" cy="8896865"/>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Tree>
    <p:extLst>
      <p:ext uri="{BB962C8B-B14F-4D97-AF65-F5344CB8AC3E}">
        <p14:creationId xmlns:p14="http://schemas.microsoft.com/office/powerpoint/2010/main" val="769796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Concrete - 50/5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581891" y="3385750"/>
            <a:ext cx="10193201" cy="9144000"/>
          </a:xfrm>
          <a:prstGeom prst="rect">
            <a:avLst/>
          </a:prstGeom>
        </p:spPr>
        <p:txBody>
          <a:bodyPr anchor="t"/>
          <a:lstStyle>
            <a:lvl1pPr marL="0" indent="0" algn="ctr">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13612083" y="1408670"/>
            <a:ext cx="9366422" cy="1977081"/>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13612083" y="3756454"/>
            <a:ext cx="9366422"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D2D44491-05A4-6EC7-46F3-B3FD1F860F49}"/>
              </a:ext>
            </a:extLst>
          </p:cNvPr>
          <p:cNvSpPr>
            <a:spLocks noGrp="1"/>
          </p:cNvSpPr>
          <p:nvPr>
            <p:ph type="body" sz="quarter" idx="21" hasCustomPrompt="1"/>
          </p:nvPr>
        </p:nvSpPr>
        <p:spPr>
          <a:xfrm>
            <a:off x="581891" y="2471353"/>
            <a:ext cx="10203025" cy="889686"/>
          </a:xfrm>
          <a:prstGeom prst="rect">
            <a:avLst/>
          </a:prstGeom>
        </p:spPr>
        <p:txBody>
          <a:bodyPr anchor="t"/>
          <a:lstStyle>
            <a:lvl1pPr marL="0" indent="0" algn="ctr">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599992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ellow - 50/50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615142" y="1964267"/>
            <a:ext cx="10109020" cy="1421484"/>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615142" y="3756454"/>
            <a:ext cx="10109020"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12193587"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2" name="Text Placeholder 12">
            <a:extLst>
              <a:ext uri="{FF2B5EF4-FFF2-40B4-BE49-F238E27FC236}">
                <a16:creationId xmlns:a16="http://schemas.microsoft.com/office/drawing/2014/main" id="{802A3AAF-EAEC-BE1B-5366-39E5C5CF4632}"/>
              </a:ext>
            </a:extLst>
          </p:cNvPr>
          <p:cNvSpPr>
            <a:spLocks noGrp="1"/>
          </p:cNvSpPr>
          <p:nvPr>
            <p:ph type="body" sz="quarter" idx="17" hasCustomPrompt="1"/>
          </p:nvPr>
        </p:nvSpPr>
        <p:spPr>
          <a:xfrm>
            <a:off x="22816709" y="12813028"/>
            <a:ext cx="847725" cy="341313"/>
          </a:xfrm>
          <a:prstGeom prst="rect">
            <a:avLst/>
          </a:prstGeom>
        </p:spPr>
        <p:txBody>
          <a:bodyPr/>
          <a:lstStyle>
            <a:lvl1pPr marL="0" indent="0" algn="r">
              <a:buNone/>
              <a:defRPr sz="1600" b="1" i="0">
                <a:solidFill>
                  <a:schemeClr val="bg1"/>
                </a:solidFill>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1" name="Text Placeholder 10">
            <a:extLst>
              <a:ext uri="{FF2B5EF4-FFF2-40B4-BE49-F238E27FC236}">
                <a16:creationId xmlns:a16="http://schemas.microsoft.com/office/drawing/2014/main" id="{ED46C1A9-D05D-106A-1743-0F97410F6E68}"/>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3116980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ellow Concrete - 20/8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897100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7858897" y="2496064"/>
            <a:ext cx="15119608" cy="10033686"/>
          </a:xfrm>
          <a:prstGeom prst="rect">
            <a:avLst/>
          </a:prstGeom>
        </p:spPr>
        <p:txBody>
          <a:bodyPr anchor="t"/>
          <a:lstStyle>
            <a:lvl1pPr marL="0" indent="0" algn="l">
              <a:buNone/>
              <a:defRPr sz="34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31552956-78EE-FFF6-8D09-5E5CA1BF70A1}"/>
              </a:ext>
            </a:extLst>
          </p:cNvPr>
          <p:cNvSpPr>
            <a:spLocks noGrp="1"/>
          </p:cNvSpPr>
          <p:nvPr>
            <p:ph type="body" sz="quarter" idx="21" hasCustomPrompt="1"/>
          </p:nvPr>
        </p:nvSpPr>
        <p:spPr>
          <a:xfrm>
            <a:off x="716690" y="2471353"/>
            <a:ext cx="4967417"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517355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Yellow Concrete - 20/80 Im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2248932"/>
          </a:xfrm>
          <a:prstGeom prst="rect">
            <a:avLst/>
          </a:prstGeom>
        </p:spPr>
        <p:txBody>
          <a:bodyPr anchor="t"/>
          <a:lstStyle>
            <a:lvl1pPr marL="0" indent="0" algn="l">
              <a:buNone/>
              <a:defRPr sz="6000" b="1" i="0">
                <a:solidFill>
                  <a:schemeClr val="tx1"/>
                </a:solidFill>
                <a:latin typeface="Franklin Gothic Demi Cond" panose="020B0603020102020204" pitchFamily="34" charset="0"/>
              </a:defRPr>
            </a:lvl1pPr>
          </a:lstStyle>
          <a:p>
            <a:pPr lvl="0"/>
            <a:r>
              <a:rPr lang="en-US" dirty="0"/>
              <a:t>SUBHEADER</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10" name="Picture Placeholder 9">
            <a:extLst>
              <a:ext uri="{FF2B5EF4-FFF2-40B4-BE49-F238E27FC236}">
                <a16:creationId xmlns:a16="http://schemas.microsoft.com/office/drawing/2014/main" id="{A261F603-8FEE-D104-8940-46E6FD1E96A7}"/>
              </a:ext>
            </a:extLst>
          </p:cNvPr>
          <p:cNvSpPr>
            <a:spLocks noGrp="1"/>
          </p:cNvSpPr>
          <p:nvPr>
            <p:ph type="pic" sz="quarter" idx="13" hasCustomPrompt="1"/>
          </p:nvPr>
        </p:nvSpPr>
        <p:spPr>
          <a:xfrm>
            <a:off x="6400800" y="0"/>
            <a:ext cx="17986375"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13" name="Text Placeholder 12">
            <a:extLst>
              <a:ext uri="{FF2B5EF4-FFF2-40B4-BE49-F238E27FC236}">
                <a16:creationId xmlns:a16="http://schemas.microsoft.com/office/drawing/2014/main" id="{CC9202FE-0A4D-5B0A-8453-7AB1A4605F20}"/>
              </a:ext>
            </a:extLst>
          </p:cNvPr>
          <p:cNvSpPr>
            <a:spLocks noGrp="1"/>
          </p:cNvSpPr>
          <p:nvPr>
            <p:ph type="body" sz="quarter" idx="14" hasCustomPrompt="1"/>
          </p:nvPr>
        </p:nvSpPr>
        <p:spPr>
          <a:xfrm>
            <a:off x="22816709" y="12813028"/>
            <a:ext cx="847725" cy="341313"/>
          </a:xfrm>
          <a:prstGeom prst="rect">
            <a:avLst/>
          </a:prstGeom>
        </p:spPr>
        <p:txBody>
          <a:bodyPr/>
          <a:lstStyle>
            <a:lvl1pPr marL="0" indent="0" algn="r">
              <a:buNone/>
              <a:defRPr sz="1600" b="1" i="0">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6" name="Text Placeholder 9">
            <a:extLst>
              <a:ext uri="{FF2B5EF4-FFF2-40B4-BE49-F238E27FC236}">
                <a16:creationId xmlns:a16="http://schemas.microsoft.com/office/drawing/2014/main" id="{90F197DE-5DD7-4F2E-DE94-EFF1915D5BAC}"/>
              </a:ext>
            </a:extLst>
          </p:cNvPr>
          <p:cNvSpPr>
            <a:spLocks noGrp="1"/>
          </p:cNvSpPr>
          <p:nvPr>
            <p:ph type="body" sz="quarter" idx="15" hasCustomPrompt="1"/>
          </p:nvPr>
        </p:nvSpPr>
        <p:spPr>
          <a:xfrm>
            <a:off x="716690" y="5659393"/>
            <a:ext cx="4967417" cy="6252521"/>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7" name="Text Placeholder 10">
            <a:extLst>
              <a:ext uri="{FF2B5EF4-FFF2-40B4-BE49-F238E27FC236}">
                <a16:creationId xmlns:a16="http://schemas.microsoft.com/office/drawing/2014/main" id="{9DAE834F-33F0-C596-2CE0-C3C4F2B1DB3D}"/>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
        <p:nvSpPr>
          <p:cNvPr id="4" name="Text Placeholder 9">
            <a:extLst>
              <a:ext uri="{FF2B5EF4-FFF2-40B4-BE49-F238E27FC236}">
                <a16:creationId xmlns:a16="http://schemas.microsoft.com/office/drawing/2014/main" id="{ACEFC806-7762-2B62-C6F3-2995C319228E}"/>
              </a:ext>
            </a:extLst>
          </p:cNvPr>
          <p:cNvSpPr>
            <a:spLocks noGrp="1"/>
          </p:cNvSpPr>
          <p:nvPr>
            <p:ph type="body" sz="quarter" idx="21" hasCustomPrompt="1"/>
          </p:nvPr>
        </p:nvSpPr>
        <p:spPr>
          <a:xfrm>
            <a:off x="716690" y="2471353"/>
            <a:ext cx="4967417"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569982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76F13-22B8-5936-72D3-09A15608AAD3}"/>
              </a:ext>
            </a:extLst>
          </p:cNvPr>
          <p:cNvSpPr txBox="1"/>
          <p:nvPr userDrawn="1"/>
        </p:nvSpPr>
        <p:spPr>
          <a:xfrm>
            <a:off x="4510970" y="4360511"/>
            <a:ext cx="15365233" cy="3170099"/>
          </a:xfrm>
          <a:prstGeom prst="rect">
            <a:avLst/>
          </a:prstGeom>
          <a:noFill/>
        </p:spPr>
        <p:txBody>
          <a:bodyPr wrap="square" rtlCol="0">
            <a:spAutoFit/>
          </a:bodyPr>
          <a:lstStyle/>
          <a:p>
            <a:pPr algn="ctr"/>
            <a:r>
              <a:rPr lang="en-US" sz="20000" b="1" i="0" baseline="0" dirty="0">
                <a:solidFill>
                  <a:schemeClr val="tx1"/>
                </a:solidFill>
                <a:latin typeface="Franklin Gothic Demi Cond" panose="020B0603020102020204" pitchFamily="34" charset="0"/>
              </a:rPr>
              <a:t>THANK YOU</a:t>
            </a:r>
          </a:p>
        </p:txBody>
      </p:sp>
    </p:spTree>
    <p:extLst>
      <p:ext uri="{BB962C8B-B14F-4D97-AF65-F5344CB8AC3E}">
        <p14:creationId xmlns:p14="http://schemas.microsoft.com/office/powerpoint/2010/main" val="2446458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Yellow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867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113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Yellow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tx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06E44F76-FF2D-DED5-5E99-9011E70D22C2}"/>
              </a:ext>
            </a:extLst>
          </p:cNvPr>
          <p:cNvSpPr>
            <a:spLocks noGrp="1"/>
          </p:cNvSpPr>
          <p:nvPr>
            <p:ph type="body" sz="quarter" idx="21" hasCustomPrompt="1"/>
          </p:nvPr>
        </p:nvSpPr>
        <p:spPr>
          <a:xfrm>
            <a:off x="3086527" y="4067397"/>
            <a:ext cx="18214117" cy="889686"/>
          </a:xfrm>
          <a:prstGeom prst="rect">
            <a:avLst/>
          </a:prstGeom>
        </p:spPr>
        <p:txBody>
          <a:bodyPr anchor="t"/>
          <a:lstStyle>
            <a:lvl1pPr marL="0" indent="0" algn="ctr">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3650394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bg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38A8404C-AD30-D763-EAEF-8173A7D11DFF}"/>
              </a:ext>
            </a:extLst>
          </p:cNvPr>
          <p:cNvSpPr>
            <a:spLocks noGrp="1"/>
          </p:cNvSpPr>
          <p:nvPr>
            <p:ph type="body" sz="quarter" idx="21" hasCustomPrompt="1"/>
          </p:nvPr>
        </p:nvSpPr>
        <p:spPr>
          <a:xfrm>
            <a:off x="3086527" y="4075482"/>
            <a:ext cx="18214117" cy="889686"/>
          </a:xfrm>
          <a:prstGeom prst="rect">
            <a:avLst/>
          </a:prstGeom>
        </p:spPr>
        <p:txBody>
          <a:bodyPr anchor="t"/>
          <a:lstStyle>
            <a:lvl1pPr marL="0" indent="0" algn="ctr">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411695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 Headline + Conten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272CD9E4-3B64-F8CD-6365-CE756CEAAC7B}"/>
              </a:ext>
            </a:extLst>
          </p:cNvPr>
          <p:cNvSpPr>
            <a:spLocks noGrp="1"/>
          </p:cNvSpPr>
          <p:nvPr>
            <p:ph type="body" sz="quarter" idx="11" hasCustomPrompt="1"/>
          </p:nvPr>
        </p:nvSpPr>
        <p:spPr>
          <a:xfrm>
            <a:off x="2282137" y="2496064"/>
            <a:ext cx="19822899" cy="889686"/>
          </a:xfrm>
          <a:prstGeom prst="rect">
            <a:avLst/>
          </a:prstGeom>
        </p:spPr>
        <p:txBody>
          <a:bodyPr anchor="t"/>
          <a:lstStyle>
            <a:lvl1pPr marL="0" indent="0" algn="l">
              <a:buNone/>
              <a:defRPr sz="7000" b="1" i="0">
                <a:solidFill>
                  <a:schemeClr val="accent1"/>
                </a:solidFill>
                <a:latin typeface="Franklin Gothic Demi Cond" panose="020B0603020102020204" pitchFamily="34" charset="0"/>
              </a:defRPr>
            </a:lvl1pPr>
          </a:lstStyle>
          <a:p>
            <a:pPr lvl="0"/>
            <a:r>
              <a:rPr lang="en-US" dirty="0"/>
              <a:t>HEADLINE</a:t>
            </a:r>
          </a:p>
        </p:txBody>
      </p:sp>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2282137" y="3707026"/>
            <a:ext cx="19822899" cy="8896865"/>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Tree>
    <p:extLst>
      <p:ext uri="{BB962C8B-B14F-4D97-AF65-F5344CB8AC3E}">
        <p14:creationId xmlns:p14="http://schemas.microsoft.com/office/powerpoint/2010/main" val="2278954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ck - Headline + Conten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969F64B3-DB6C-A497-5C00-5E02EC374D02}"/>
              </a:ext>
            </a:extLst>
          </p:cNvPr>
          <p:cNvSpPr>
            <a:spLocks noGrp="1"/>
          </p:cNvSpPr>
          <p:nvPr>
            <p:ph type="body" sz="quarter" idx="12" hasCustomPrompt="1"/>
          </p:nvPr>
        </p:nvSpPr>
        <p:spPr>
          <a:xfrm>
            <a:off x="714594" y="5350123"/>
            <a:ext cx="6313224" cy="7045078"/>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
        <p:nvSpPr>
          <p:cNvPr id="5" name="Text Placeholder 9">
            <a:extLst>
              <a:ext uri="{FF2B5EF4-FFF2-40B4-BE49-F238E27FC236}">
                <a16:creationId xmlns:a16="http://schemas.microsoft.com/office/drawing/2014/main" id="{F6E290A1-1FA1-70D5-B21B-EDC98108F51C}"/>
              </a:ext>
            </a:extLst>
          </p:cNvPr>
          <p:cNvSpPr>
            <a:spLocks noGrp="1"/>
          </p:cNvSpPr>
          <p:nvPr>
            <p:ph type="body" sz="quarter" idx="11" hasCustomPrompt="1"/>
          </p:nvPr>
        </p:nvSpPr>
        <p:spPr>
          <a:xfrm>
            <a:off x="714595" y="4089732"/>
            <a:ext cx="6313224" cy="889686"/>
          </a:xfrm>
          <a:prstGeom prst="rect">
            <a:avLst/>
          </a:prstGeom>
        </p:spPr>
        <p:txBody>
          <a:bodyPr anchor="t"/>
          <a:lstStyle>
            <a:lvl1pPr marL="0" indent="0" algn="l">
              <a:buNone/>
              <a:defRPr sz="7000" b="1" i="0">
                <a:solidFill>
                  <a:schemeClr val="accent1"/>
                </a:solidFill>
                <a:latin typeface="Franklin Gothic Demi Cond" panose="020B0603020102020204" pitchFamily="34" charset="0"/>
              </a:defRPr>
            </a:lvl1pPr>
          </a:lstStyle>
          <a:p>
            <a:pPr lvl="0"/>
            <a:r>
              <a:rPr lang="en-US" dirty="0"/>
              <a:t>HEADLINE</a:t>
            </a:r>
          </a:p>
        </p:txBody>
      </p:sp>
      <p:sp>
        <p:nvSpPr>
          <p:cNvPr id="7" name="Text Placeholder 9">
            <a:extLst>
              <a:ext uri="{FF2B5EF4-FFF2-40B4-BE49-F238E27FC236}">
                <a16:creationId xmlns:a16="http://schemas.microsoft.com/office/drawing/2014/main" id="{A82D69D0-7A26-0AF8-BBD9-9371AC8E5795}"/>
              </a:ext>
            </a:extLst>
          </p:cNvPr>
          <p:cNvSpPr>
            <a:spLocks noGrp="1"/>
          </p:cNvSpPr>
          <p:nvPr>
            <p:ph type="body" sz="quarter" idx="15" hasCustomPrompt="1"/>
          </p:nvPr>
        </p:nvSpPr>
        <p:spPr>
          <a:xfrm>
            <a:off x="8893394" y="5350123"/>
            <a:ext cx="6313224" cy="7045078"/>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
        <p:nvSpPr>
          <p:cNvPr id="8" name="Text Placeholder 9">
            <a:extLst>
              <a:ext uri="{FF2B5EF4-FFF2-40B4-BE49-F238E27FC236}">
                <a16:creationId xmlns:a16="http://schemas.microsoft.com/office/drawing/2014/main" id="{E50FB915-A210-35D2-5400-30529A5BB75B}"/>
              </a:ext>
            </a:extLst>
          </p:cNvPr>
          <p:cNvSpPr>
            <a:spLocks noGrp="1"/>
          </p:cNvSpPr>
          <p:nvPr>
            <p:ph type="body" sz="quarter" idx="16" hasCustomPrompt="1"/>
          </p:nvPr>
        </p:nvSpPr>
        <p:spPr>
          <a:xfrm>
            <a:off x="8893395" y="4089732"/>
            <a:ext cx="6313224" cy="889686"/>
          </a:xfrm>
          <a:prstGeom prst="rect">
            <a:avLst/>
          </a:prstGeom>
        </p:spPr>
        <p:txBody>
          <a:bodyPr anchor="t"/>
          <a:lstStyle>
            <a:lvl1pPr marL="0" indent="0" algn="l">
              <a:buNone/>
              <a:defRPr sz="7000" b="1" i="0">
                <a:solidFill>
                  <a:schemeClr val="accent1"/>
                </a:solidFill>
                <a:latin typeface="Franklin Gothic Demi Cond" panose="020B0603020102020204" pitchFamily="34" charset="0"/>
              </a:defRPr>
            </a:lvl1pPr>
          </a:lstStyle>
          <a:p>
            <a:pPr lvl="0"/>
            <a:r>
              <a:rPr lang="en-US" dirty="0"/>
              <a:t>HEADLINE</a:t>
            </a:r>
          </a:p>
        </p:txBody>
      </p:sp>
      <p:sp>
        <p:nvSpPr>
          <p:cNvPr id="10" name="Text Placeholder 9">
            <a:extLst>
              <a:ext uri="{FF2B5EF4-FFF2-40B4-BE49-F238E27FC236}">
                <a16:creationId xmlns:a16="http://schemas.microsoft.com/office/drawing/2014/main" id="{2D6AEFBF-3C76-F0D9-B2CF-D80B149CA12D}"/>
              </a:ext>
            </a:extLst>
          </p:cNvPr>
          <p:cNvSpPr>
            <a:spLocks noGrp="1"/>
          </p:cNvSpPr>
          <p:nvPr>
            <p:ph type="body" sz="quarter" idx="18" hasCustomPrompt="1"/>
          </p:nvPr>
        </p:nvSpPr>
        <p:spPr>
          <a:xfrm>
            <a:off x="17072192" y="5350123"/>
            <a:ext cx="6313224" cy="7045078"/>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
        <p:nvSpPr>
          <p:cNvPr id="11" name="Text Placeholder 9">
            <a:extLst>
              <a:ext uri="{FF2B5EF4-FFF2-40B4-BE49-F238E27FC236}">
                <a16:creationId xmlns:a16="http://schemas.microsoft.com/office/drawing/2014/main" id="{E10E8056-74EB-6486-7B49-1EB890F6F16E}"/>
              </a:ext>
            </a:extLst>
          </p:cNvPr>
          <p:cNvSpPr>
            <a:spLocks noGrp="1"/>
          </p:cNvSpPr>
          <p:nvPr>
            <p:ph type="body" sz="quarter" idx="19" hasCustomPrompt="1"/>
          </p:nvPr>
        </p:nvSpPr>
        <p:spPr>
          <a:xfrm>
            <a:off x="17072193" y="4089732"/>
            <a:ext cx="6313224" cy="889686"/>
          </a:xfrm>
          <a:prstGeom prst="rect">
            <a:avLst/>
          </a:prstGeom>
        </p:spPr>
        <p:txBody>
          <a:bodyPr anchor="t"/>
          <a:lstStyle>
            <a:lvl1pPr marL="0" indent="0" algn="l">
              <a:buNone/>
              <a:defRPr sz="7000" b="1" i="0">
                <a:solidFill>
                  <a:schemeClr val="accent1"/>
                </a:solidFill>
                <a:latin typeface="Franklin Gothic Demi Cond" panose="020B0603020102020204" pitchFamily="34" charset="0"/>
              </a:defRPr>
            </a:lvl1pPr>
          </a:lstStyle>
          <a:p>
            <a:pPr lvl="0"/>
            <a:r>
              <a:rPr lang="en-US" dirty="0"/>
              <a:t>HEADLINE</a:t>
            </a:r>
          </a:p>
        </p:txBody>
      </p:sp>
      <p:sp>
        <p:nvSpPr>
          <p:cNvPr id="3" name="Text Placeholder 9">
            <a:extLst>
              <a:ext uri="{FF2B5EF4-FFF2-40B4-BE49-F238E27FC236}">
                <a16:creationId xmlns:a16="http://schemas.microsoft.com/office/drawing/2014/main" id="{A75F2285-3C2D-F0A4-EC28-9DE6E5A8C432}"/>
              </a:ext>
            </a:extLst>
          </p:cNvPr>
          <p:cNvSpPr>
            <a:spLocks noGrp="1"/>
          </p:cNvSpPr>
          <p:nvPr>
            <p:ph type="body" sz="quarter" idx="21" hasCustomPrompt="1"/>
          </p:nvPr>
        </p:nvSpPr>
        <p:spPr>
          <a:xfrm>
            <a:off x="714593" y="3077955"/>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01</a:t>
            </a:r>
          </a:p>
        </p:txBody>
      </p:sp>
      <p:sp>
        <p:nvSpPr>
          <p:cNvPr id="4" name="Text Placeholder 9">
            <a:extLst>
              <a:ext uri="{FF2B5EF4-FFF2-40B4-BE49-F238E27FC236}">
                <a16:creationId xmlns:a16="http://schemas.microsoft.com/office/drawing/2014/main" id="{36387C4C-168C-2853-BD45-E1676B94BF6C}"/>
              </a:ext>
            </a:extLst>
          </p:cNvPr>
          <p:cNvSpPr>
            <a:spLocks noGrp="1"/>
          </p:cNvSpPr>
          <p:nvPr>
            <p:ph type="body" sz="quarter" idx="22" hasCustomPrompt="1"/>
          </p:nvPr>
        </p:nvSpPr>
        <p:spPr>
          <a:xfrm>
            <a:off x="8893394" y="3077955"/>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02</a:t>
            </a:r>
          </a:p>
        </p:txBody>
      </p:sp>
      <p:sp>
        <p:nvSpPr>
          <p:cNvPr id="13" name="Text Placeholder 9">
            <a:extLst>
              <a:ext uri="{FF2B5EF4-FFF2-40B4-BE49-F238E27FC236}">
                <a16:creationId xmlns:a16="http://schemas.microsoft.com/office/drawing/2014/main" id="{42008A68-BD57-F40B-AE5E-1E07675E6527}"/>
              </a:ext>
            </a:extLst>
          </p:cNvPr>
          <p:cNvSpPr>
            <a:spLocks noGrp="1"/>
          </p:cNvSpPr>
          <p:nvPr>
            <p:ph type="body" sz="quarter" idx="23" hasCustomPrompt="1"/>
          </p:nvPr>
        </p:nvSpPr>
        <p:spPr>
          <a:xfrm>
            <a:off x="17072192" y="3085914"/>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03</a:t>
            </a:r>
          </a:p>
        </p:txBody>
      </p:sp>
    </p:spTree>
    <p:extLst>
      <p:ext uri="{BB962C8B-B14F-4D97-AF65-F5344CB8AC3E}">
        <p14:creationId xmlns:p14="http://schemas.microsoft.com/office/powerpoint/2010/main" val="2030970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 50/5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698269" y="3385750"/>
            <a:ext cx="10076823" cy="9144000"/>
          </a:xfrm>
          <a:prstGeom prst="rect">
            <a:avLst/>
          </a:prstGeom>
        </p:spPr>
        <p:txBody>
          <a:bodyPr anchor="t"/>
          <a:lstStyle>
            <a:lvl1pPr marL="0" indent="0" algn="ctr">
              <a:buNone/>
              <a:defRPr sz="7000" b="1" i="0">
                <a:solidFill>
                  <a:schemeClr val="bg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13612083" y="1408670"/>
            <a:ext cx="9366422" cy="1977081"/>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13612083" y="3756454"/>
            <a:ext cx="9366422"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B5573105-3235-3148-C026-BC9860E57D75}"/>
              </a:ext>
            </a:extLst>
          </p:cNvPr>
          <p:cNvSpPr>
            <a:spLocks noGrp="1"/>
          </p:cNvSpPr>
          <p:nvPr>
            <p:ph type="body" sz="quarter" idx="11" hasCustomPrompt="1"/>
          </p:nvPr>
        </p:nvSpPr>
        <p:spPr>
          <a:xfrm>
            <a:off x="698269" y="2397210"/>
            <a:ext cx="10076823" cy="889686"/>
          </a:xfrm>
          <a:prstGeom prst="rect">
            <a:avLst/>
          </a:prstGeom>
        </p:spPr>
        <p:txBody>
          <a:bodyPr anchor="t"/>
          <a:lstStyle>
            <a:lvl1pPr marL="0" indent="0" algn="ctr">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4010535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White - 50/50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665018" y="1964267"/>
            <a:ext cx="10059144" cy="1421484"/>
          </a:xfrm>
          <a:prstGeom prst="rect">
            <a:avLst/>
          </a:prstGeom>
        </p:spPr>
        <p:txBody>
          <a:bodyPr anchor="b"/>
          <a:lstStyle>
            <a:lvl1pPr marL="0" indent="0" algn="l">
              <a:buNone/>
              <a:defRPr sz="7000" b="1" i="0">
                <a:solidFill>
                  <a:schemeClr val="accent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665018" y="3756454"/>
            <a:ext cx="10059144" cy="8773296"/>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a:t>
            </a:r>
          </a:p>
        </p:txBody>
      </p:sp>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12193587"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2" name="Text Placeholder 12">
            <a:extLst>
              <a:ext uri="{FF2B5EF4-FFF2-40B4-BE49-F238E27FC236}">
                <a16:creationId xmlns:a16="http://schemas.microsoft.com/office/drawing/2014/main" id="{802A3AAF-EAEC-BE1B-5366-39E5C5CF4632}"/>
              </a:ext>
            </a:extLst>
          </p:cNvPr>
          <p:cNvSpPr>
            <a:spLocks noGrp="1"/>
          </p:cNvSpPr>
          <p:nvPr>
            <p:ph type="body" sz="quarter" idx="17" hasCustomPrompt="1"/>
          </p:nvPr>
        </p:nvSpPr>
        <p:spPr>
          <a:xfrm>
            <a:off x="22816709" y="12813028"/>
            <a:ext cx="847725" cy="341313"/>
          </a:xfrm>
          <a:prstGeom prst="rect">
            <a:avLst/>
          </a:prstGeom>
        </p:spPr>
        <p:txBody>
          <a:bodyPr/>
          <a:lstStyle>
            <a:lvl1pPr marL="0" indent="0" algn="r">
              <a:buNone/>
              <a:defRPr sz="1600" b="1" i="0">
                <a:solidFill>
                  <a:schemeClr val="bg1"/>
                </a:solidFill>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4" name="Text Placeholder 10">
            <a:extLst>
              <a:ext uri="{FF2B5EF4-FFF2-40B4-BE49-F238E27FC236}">
                <a16:creationId xmlns:a16="http://schemas.microsoft.com/office/drawing/2014/main" id="{3ABB53B8-8343-1684-8A9C-B2E58C6D2DF8}"/>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150826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ck - 20/8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8971006"/>
          </a:xfrm>
          <a:prstGeom prst="rect">
            <a:avLst/>
          </a:prstGeom>
        </p:spPr>
        <p:txBody>
          <a:bodyPr anchor="t"/>
          <a:lstStyle>
            <a:lvl1pPr marL="0" indent="0" algn="l">
              <a:buNone/>
              <a:defRPr sz="7000" b="1" i="0">
                <a:solidFill>
                  <a:schemeClr val="bg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7858897" y="2496064"/>
            <a:ext cx="15119608" cy="1003368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C972B7A8-6E5A-9A09-11A2-08006959E24A}"/>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43578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 20/80 Im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2248932"/>
          </a:xfrm>
          <a:prstGeom prst="rect">
            <a:avLst/>
          </a:prstGeom>
        </p:spPr>
        <p:txBody>
          <a:bodyPr anchor="t"/>
          <a:lstStyle>
            <a:lvl1pPr marL="0" indent="0" algn="l">
              <a:buNone/>
              <a:defRPr sz="6000" b="1" i="0">
                <a:solidFill>
                  <a:schemeClr val="bg1"/>
                </a:solidFill>
                <a:latin typeface="Franklin Gothic Demi Cond" panose="020B0603020102020204" pitchFamily="34" charset="0"/>
              </a:defRPr>
            </a:lvl1pPr>
          </a:lstStyle>
          <a:p>
            <a:pPr lvl="0"/>
            <a:r>
              <a:rPr lang="en-US" dirty="0"/>
              <a:t>SUBHEADER</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10" name="Picture Placeholder 9">
            <a:extLst>
              <a:ext uri="{FF2B5EF4-FFF2-40B4-BE49-F238E27FC236}">
                <a16:creationId xmlns:a16="http://schemas.microsoft.com/office/drawing/2014/main" id="{A261F603-8FEE-D104-8940-46E6FD1E96A7}"/>
              </a:ext>
            </a:extLst>
          </p:cNvPr>
          <p:cNvSpPr>
            <a:spLocks noGrp="1"/>
          </p:cNvSpPr>
          <p:nvPr>
            <p:ph type="pic" sz="quarter" idx="13" hasCustomPrompt="1"/>
          </p:nvPr>
        </p:nvSpPr>
        <p:spPr>
          <a:xfrm>
            <a:off x="6400800" y="0"/>
            <a:ext cx="17986375"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13" name="Text Placeholder 12">
            <a:extLst>
              <a:ext uri="{FF2B5EF4-FFF2-40B4-BE49-F238E27FC236}">
                <a16:creationId xmlns:a16="http://schemas.microsoft.com/office/drawing/2014/main" id="{CC9202FE-0A4D-5B0A-8453-7AB1A4605F20}"/>
              </a:ext>
            </a:extLst>
          </p:cNvPr>
          <p:cNvSpPr>
            <a:spLocks noGrp="1"/>
          </p:cNvSpPr>
          <p:nvPr>
            <p:ph type="body" sz="quarter" idx="14" hasCustomPrompt="1"/>
          </p:nvPr>
        </p:nvSpPr>
        <p:spPr>
          <a:xfrm>
            <a:off x="22816709" y="12813028"/>
            <a:ext cx="847725" cy="341313"/>
          </a:xfrm>
          <a:prstGeom prst="rect">
            <a:avLst/>
          </a:prstGeom>
        </p:spPr>
        <p:txBody>
          <a:bodyPr/>
          <a:lstStyle>
            <a:lvl1pPr marL="0" indent="0" algn="r">
              <a:buNone/>
              <a:defRPr sz="1600" b="1" i="0">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6" name="Text Placeholder 9">
            <a:extLst>
              <a:ext uri="{FF2B5EF4-FFF2-40B4-BE49-F238E27FC236}">
                <a16:creationId xmlns:a16="http://schemas.microsoft.com/office/drawing/2014/main" id="{90F197DE-5DD7-4F2E-DE94-EFF1915D5BAC}"/>
              </a:ext>
            </a:extLst>
          </p:cNvPr>
          <p:cNvSpPr>
            <a:spLocks noGrp="1"/>
          </p:cNvSpPr>
          <p:nvPr>
            <p:ph type="body" sz="quarter" idx="15" hasCustomPrompt="1"/>
          </p:nvPr>
        </p:nvSpPr>
        <p:spPr>
          <a:xfrm>
            <a:off x="716690" y="5659393"/>
            <a:ext cx="4967417" cy="6252521"/>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
        <p:nvSpPr>
          <p:cNvPr id="7" name="Text Placeholder 10">
            <a:extLst>
              <a:ext uri="{FF2B5EF4-FFF2-40B4-BE49-F238E27FC236}">
                <a16:creationId xmlns:a16="http://schemas.microsoft.com/office/drawing/2014/main" id="{855653EC-C847-CF29-7D35-3676C64E0C63}"/>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
        <p:nvSpPr>
          <p:cNvPr id="4" name="Text Placeholder 9">
            <a:extLst>
              <a:ext uri="{FF2B5EF4-FFF2-40B4-BE49-F238E27FC236}">
                <a16:creationId xmlns:a16="http://schemas.microsoft.com/office/drawing/2014/main" id="{C0A3E980-8D48-7C3C-C52A-60281B214E3B}"/>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3633117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Concret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317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Concrete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bg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1D11AB56-3211-53B2-3937-EEE60A486723}"/>
              </a:ext>
            </a:extLst>
          </p:cNvPr>
          <p:cNvSpPr>
            <a:spLocks noGrp="1"/>
          </p:cNvSpPr>
          <p:nvPr>
            <p:ph type="body" sz="quarter" idx="12" hasCustomPrompt="1"/>
          </p:nvPr>
        </p:nvSpPr>
        <p:spPr>
          <a:xfrm>
            <a:off x="3086528" y="4075482"/>
            <a:ext cx="18214118" cy="889686"/>
          </a:xfrm>
          <a:prstGeom prst="rect">
            <a:avLst/>
          </a:prstGeom>
        </p:spPr>
        <p:txBody>
          <a:bodyPr anchor="t"/>
          <a:lstStyle>
            <a:lvl1pPr marL="0" indent="0" algn="ctr">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2154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Concrete - Headline + Conten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272CD9E4-3B64-F8CD-6365-CE756CEAAC7B}"/>
              </a:ext>
            </a:extLst>
          </p:cNvPr>
          <p:cNvSpPr>
            <a:spLocks noGrp="1"/>
          </p:cNvSpPr>
          <p:nvPr>
            <p:ph type="body" sz="quarter" idx="11" hasCustomPrompt="1"/>
          </p:nvPr>
        </p:nvSpPr>
        <p:spPr>
          <a:xfrm>
            <a:off x="2282137" y="2496064"/>
            <a:ext cx="19822899" cy="889686"/>
          </a:xfrm>
          <a:prstGeom prst="rect">
            <a:avLst/>
          </a:prstGeom>
        </p:spPr>
        <p:txBody>
          <a:bodyPr anchor="t"/>
          <a:lstStyle>
            <a:lvl1pPr marL="0" indent="0" algn="l">
              <a:buNone/>
              <a:defRPr sz="7000" b="1" i="0">
                <a:solidFill>
                  <a:schemeClr val="accent1"/>
                </a:solidFill>
                <a:latin typeface="Franklin Gothic Demi Cond" panose="020B0603020102020204" pitchFamily="34" charset="0"/>
              </a:defRPr>
            </a:lvl1pPr>
          </a:lstStyle>
          <a:p>
            <a:pPr lvl="0"/>
            <a:r>
              <a:rPr lang="en-US" dirty="0"/>
              <a:t>HEADLINE</a:t>
            </a:r>
          </a:p>
        </p:txBody>
      </p:sp>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2282137" y="3707026"/>
            <a:ext cx="19822899" cy="8896865"/>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Tree>
    <p:extLst>
      <p:ext uri="{BB962C8B-B14F-4D97-AF65-F5344CB8AC3E}">
        <p14:creationId xmlns:p14="http://schemas.microsoft.com/office/powerpoint/2010/main" val="333900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Yellow - Headline + Conten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272CD9E4-3B64-F8CD-6365-CE756CEAAC7B}"/>
              </a:ext>
            </a:extLst>
          </p:cNvPr>
          <p:cNvSpPr>
            <a:spLocks noGrp="1"/>
          </p:cNvSpPr>
          <p:nvPr>
            <p:ph type="body" sz="quarter" idx="11" hasCustomPrompt="1"/>
          </p:nvPr>
        </p:nvSpPr>
        <p:spPr>
          <a:xfrm>
            <a:off x="2282137" y="2496064"/>
            <a:ext cx="19822899"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2282137" y="3707026"/>
            <a:ext cx="19822899" cy="8896865"/>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Tree>
    <p:extLst>
      <p:ext uri="{BB962C8B-B14F-4D97-AF65-F5344CB8AC3E}">
        <p14:creationId xmlns:p14="http://schemas.microsoft.com/office/powerpoint/2010/main" val="2028590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 3 Column">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7CE08EB-D033-5442-4DC8-BBB40137BA7A}"/>
              </a:ext>
            </a:extLst>
          </p:cNvPr>
          <p:cNvSpPr>
            <a:spLocks noGrp="1"/>
          </p:cNvSpPr>
          <p:nvPr>
            <p:ph type="body" sz="quarter" idx="12" hasCustomPrompt="1"/>
          </p:nvPr>
        </p:nvSpPr>
        <p:spPr>
          <a:xfrm>
            <a:off x="714594" y="5350123"/>
            <a:ext cx="6313224" cy="7045078"/>
          </a:xfrm>
          <a:prstGeom prst="rect">
            <a:avLst/>
          </a:prstGeom>
        </p:spPr>
        <p:txBody>
          <a:bodyPr anchor="t"/>
          <a:lstStyle>
            <a:lvl1pPr marL="0" indent="0" algn="l">
              <a:buNone/>
              <a:defRPr sz="4000" b="0" i="0" baseline="0">
                <a:solidFill>
                  <a:schemeClr val="bg1"/>
                </a:solidFill>
                <a:latin typeface="Avenir Book" panose="02000503020000020003" pitchFamily="2" charset="0"/>
              </a:defRPr>
            </a:lvl1pPr>
          </a:lstStyle>
          <a:p>
            <a:pPr lvl="0"/>
            <a:r>
              <a:rPr lang="en-US" dirty="0"/>
              <a:t>Content Here</a:t>
            </a:r>
          </a:p>
        </p:txBody>
      </p:sp>
      <p:sp>
        <p:nvSpPr>
          <p:cNvPr id="5" name="Text Placeholder 9">
            <a:extLst>
              <a:ext uri="{FF2B5EF4-FFF2-40B4-BE49-F238E27FC236}">
                <a16:creationId xmlns:a16="http://schemas.microsoft.com/office/drawing/2014/main" id="{3237BC6B-8BF6-3DEF-4042-CE2A3BC96FE9}"/>
              </a:ext>
            </a:extLst>
          </p:cNvPr>
          <p:cNvSpPr>
            <a:spLocks noGrp="1"/>
          </p:cNvSpPr>
          <p:nvPr>
            <p:ph type="body" sz="quarter" idx="11" hasCustomPrompt="1"/>
          </p:nvPr>
        </p:nvSpPr>
        <p:spPr>
          <a:xfrm>
            <a:off x="714595" y="4089732"/>
            <a:ext cx="6313224" cy="889686"/>
          </a:xfrm>
          <a:prstGeom prst="rect">
            <a:avLst/>
          </a:prstGeom>
        </p:spPr>
        <p:txBody>
          <a:bodyPr anchor="t"/>
          <a:lstStyle>
            <a:lvl1pPr marL="0" indent="0" algn="l">
              <a:buNone/>
              <a:defRPr sz="7000" b="1" i="0" baseline="0">
                <a:solidFill>
                  <a:srgbClr val="FFC72C"/>
                </a:solidFill>
                <a:latin typeface="Franklin Gothic Demi Cond" panose="020B0603020102020204" pitchFamily="34" charset="0"/>
              </a:defRPr>
            </a:lvl1pPr>
          </a:lstStyle>
          <a:p>
            <a:pPr lvl="0"/>
            <a:r>
              <a:rPr lang="en-US" dirty="0"/>
              <a:t>HEADLINE</a:t>
            </a:r>
          </a:p>
        </p:txBody>
      </p:sp>
      <p:sp>
        <p:nvSpPr>
          <p:cNvPr id="7" name="Text Placeholder 9">
            <a:extLst>
              <a:ext uri="{FF2B5EF4-FFF2-40B4-BE49-F238E27FC236}">
                <a16:creationId xmlns:a16="http://schemas.microsoft.com/office/drawing/2014/main" id="{A017E4EA-2996-37BB-32EA-892CC925D446}"/>
              </a:ext>
            </a:extLst>
          </p:cNvPr>
          <p:cNvSpPr>
            <a:spLocks noGrp="1"/>
          </p:cNvSpPr>
          <p:nvPr>
            <p:ph type="body" sz="quarter" idx="15" hasCustomPrompt="1"/>
          </p:nvPr>
        </p:nvSpPr>
        <p:spPr>
          <a:xfrm>
            <a:off x="8893394" y="5350123"/>
            <a:ext cx="6313224" cy="7045078"/>
          </a:xfrm>
          <a:prstGeom prst="rect">
            <a:avLst/>
          </a:prstGeom>
        </p:spPr>
        <p:txBody>
          <a:bodyPr anchor="t"/>
          <a:lstStyle>
            <a:lvl1pPr marL="0" indent="0" algn="l">
              <a:buNone/>
              <a:defRPr sz="4000" b="0" i="0" baseline="0">
                <a:solidFill>
                  <a:schemeClr val="bg1"/>
                </a:solidFill>
                <a:latin typeface="Avenir Book" panose="02000503020000020003" pitchFamily="2" charset="0"/>
              </a:defRPr>
            </a:lvl1pPr>
          </a:lstStyle>
          <a:p>
            <a:pPr lvl="0"/>
            <a:r>
              <a:rPr lang="en-US" dirty="0"/>
              <a:t>Content Here</a:t>
            </a:r>
          </a:p>
        </p:txBody>
      </p:sp>
      <p:sp>
        <p:nvSpPr>
          <p:cNvPr id="8" name="Text Placeholder 9">
            <a:extLst>
              <a:ext uri="{FF2B5EF4-FFF2-40B4-BE49-F238E27FC236}">
                <a16:creationId xmlns:a16="http://schemas.microsoft.com/office/drawing/2014/main" id="{8E1D097F-3E06-591F-688A-76D0DC05C2D7}"/>
              </a:ext>
            </a:extLst>
          </p:cNvPr>
          <p:cNvSpPr>
            <a:spLocks noGrp="1"/>
          </p:cNvSpPr>
          <p:nvPr>
            <p:ph type="body" sz="quarter" idx="16" hasCustomPrompt="1"/>
          </p:nvPr>
        </p:nvSpPr>
        <p:spPr>
          <a:xfrm>
            <a:off x="8893395" y="4089732"/>
            <a:ext cx="6313224" cy="889686"/>
          </a:xfrm>
          <a:prstGeom prst="rect">
            <a:avLst/>
          </a:prstGeom>
        </p:spPr>
        <p:txBody>
          <a:bodyPr anchor="t"/>
          <a:lstStyle>
            <a:lvl1pPr marL="0" indent="0" algn="l">
              <a:buNone/>
              <a:defRPr sz="7000" b="1" i="0" baseline="0">
                <a:solidFill>
                  <a:srgbClr val="FFC72C"/>
                </a:solidFill>
                <a:latin typeface="Franklin Gothic Demi Cond" panose="020B0603020102020204" pitchFamily="34" charset="0"/>
              </a:defRPr>
            </a:lvl1pPr>
          </a:lstStyle>
          <a:p>
            <a:pPr lvl="0"/>
            <a:r>
              <a:rPr lang="en-US" dirty="0"/>
              <a:t>HEADLINE</a:t>
            </a:r>
          </a:p>
        </p:txBody>
      </p:sp>
      <p:sp>
        <p:nvSpPr>
          <p:cNvPr id="10" name="Text Placeholder 9">
            <a:extLst>
              <a:ext uri="{FF2B5EF4-FFF2-40B4-BE49-F238E27FC236}">
                <a16:creationId xmlns:a16="http://schemas.microsoft.com/office/drawing/2014/main" id="{11A9065E-0B95-7AB3-B6BA-6C22BEA3ABD6}"/>
              </a:ext>
            </a:extLst>
          </p:cNvPr>
          <p:cNvSpPr>
            <a:spLocks noGrp="1"/>
          </p:cNvSpPr>
          <p:nvPr>
            <p:ph type="body" sz="quarter" idx="18" hasCustomPrompt="1"/>
          </p:nvPr>
        </p:nvSpPr>
        <p:spPr>
          <a:xfrm>
            <a:off x="17072192" y="5350123"/>
            <a:ext cx="6313224" cy="7045078"/>
          </a:xfrm>
          <a:prstGeom prst="rect">
            <a:avLst/>
          </a:prstGeom>
        </p:spPr>
        <p:txBody>
          <a:bodyPr anchor="t"/>
          <a:lstStyle>
            <a:lvl1pPr marL="0" indent="0" algn="l">
              <a:buNone/>
              <a:defRPr sz="4000" b="0" i="0" baseline="0">
                <a:solidFill>
                  <a:schemeClr val="bg1"/>
                </a:solidFill>
                <a:latin typeface="Avenir Book" panose="02000503020000020003" pitchFamily="2" charset="0"/>
              </a:defRPr>
            </a:lvl1pPr>
          </a:lstStyle>
          <a:p>
            <a:pPr lvl="0"/>
            <a:r>
              <a:rPr lang="en-US" dirty="0"/>
              <a:t>Content Here</a:t>
            </a:r>
          </a:p>
        </p:txBody>
      </p:sp>
      <p:sp>
        <p:nvSpPr>
          <p:cNvPr id="11" name="Text Placeholder 9">
            <a:extLst>
              <a:ext uri="{FF2B5EF4-FFF2-40B4-BE49-F238E27FC236}">
                <a16:creationId xmlns:a16="http://schemas.microsoft.com/office/drawing/2014/main" id="{5E781EDE-FEFF-DB80-94EF-18D9AAA2F6EF}"/>
              </a:ext>
            </a:extLst>
          </p:cNvPr>
          <p:cNvSpPr>
            <a:spLocks noGrp="1"/>
          </p:cNvSpPr>
          <p:nvPr>
            <p:ph type="body" sz="quarter" idx="19" hasCustomPrompt="1"/>
          </p:nvPr>
        </p:nvSpPr>
        <p:spPr>
          <a:xfrm>
            <a:off x="17072193" y="4089732"/>
            <a:ext cx="6313224" cy="889686"/>
          </a:xfrm>
          <a:prstGeom prst="rect">
            <a:avLst/>
          </a:prstGeom>
        </p:spPr>
        <p:txBody>
          <a:bodyPr anchor="t"/>
          <a:lstStyle>
            <a:lvl1pPr marL="0" indent="0" algn="l">
              <a:buNone/>
              <a:defRPr sz="7000" b="1" i="0" baseline="0">
                <a:solidFill>
                  <a:srgbClr val="FFC72C"/>
                </a:solidFill>
                <a:latin typeface="Franklin Gothic Demi Cond" panose="020B0603020102020204" pitchFamily="34" charset="0"/>
              </a:defRPr>
            </a:lvl1pPr>
          </a:lstStyle>
          <a:p>
            <a:pPr lvl="0"/>
            <a:r>
              <a:rPr lang="en-US" dirty="0"/>
              <a:t>HEADLINE</a:t>
            </a:r>
          </a:p>
        </p:txBody>
      </p:sp>
      <p:sp>
        <p:nvSpPr>
          <p:cNvPr id="3" name="Text Placeholder 9">
            <a:extLst>
              <a:ext uri="{FF2B5EF4-FFF2-40B4-BE49-F238E27FC236}">
                <a16:creationId xmlns:a16="http://schemas.microsoft.com/office/drawing/2014/main" id="{8368DC30-F16F-0696-F254-749FD2571EC1}"/>
              </a:ext>
            </a:extLst>
          </p:cNvPr>
          <p:cNvSpPr>
            <a:spLocks noGrp="1"/>
          </p:cNvSpPr>
          <p:nvPr>
            <p:ph type="body" sz="quarter" idx="21" hasCustomPrompt="1"/>
          </p:nvPr>
        </p:nvSpPr>
        <p:spPr>
          <a:xfrm>
            <a:off x="714593" y="3077955"/>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01</a:t>
            </a:r>
          </a:p>
        </p:txBody>
      </p:sp>
      <p:sp>
        <p:nvSpPr>
          <p:cNvPr id="4" name="Text Placeholder 9">
            <a:extLst>
              <a:ext uri="{FF2B5EF4-FFF2-40B4-BE49-F238E27FC236}">
                <a16:creationId xmlns:a16="http://schemas.microsoft.com/office/drawing/2014/main" id="{4CFB581B-C521-E67F-69E9-B31F09F6CE64}"/>
              </a:ext>
            </a:extLst>
          </p:cNvPr>
          <p:cNvSpPr>
            <a:spLocks noGrp="1"/>
          </p:cNvSpPr>
          <p:nvPr>
            <p:ph type="body" sz="quarter" idx="22" hasCustomPrompt="1"/>
          </p:nvPr>
        </p:nvSpPr>
        <p:spPr>
          <a:xfrm>
            <a:off x="8893389" y="3096826"/>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02</a:t>
            </a:r>
          </a:p>
        </p:txBody>
      </p:sp>
      <p:sp>
        <p:nvSpPr>
          <p:cNvPr id="13" name="Text Placeholder 9">
            <a:extLst>
              <a:ext uri="{FF2B5EF4-FFF2-40B4-BE49-F238E27FC236}">
                <a16:creationId xmlns:a16="http://schemas.microsoft.com/office/drawing/2014/main" id="{0561DDC3-BD48-172A-CC6B-C333BE6F7C8B}"/>
              </a:ext>
            </a:extLst>
          </p:cNvPr>
          <p:cNvSpPr>
            <a:spLocks noGrp="1"/>
          </p:cNvSpPr>
          <p:nvPr>
            <p:ph type="body" sz="quarter" idx="23" hasCustomPrompt="1"/>
          </p:nvPr>
        </p:nvSpPr>
        <p:spPr>
          <a:xfrm>
            <a:off x="17072185" y="3108829"/>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03</a:t>
            </a:r>
          </a:p>
        </p:txBody>
      </p:sp>
    </p:spTree>
    <p:extLst>
      <p:ext uri="{BB962C8B-B14F-4D97-AF65-F5344CB8AC3E}">
        <p14:creationId xmlns:p14="http://schemas.microsoft.com/office/powerpoint/2010/main" val="3283817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 Concrete - 50/5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681644" y="3385750"/>
            <a:ext cx="10093448" cy="9144000"/>
          </a:xfrm>
          <a:prstGeom prst="rect">
            <a:avLst/>
          </a:prstGeom>
        </p:spPr>
        <p:txBody>
          <a:bodyPr anchor="t"/>
          <a:lstStyle>
            <a:lvl1pPr marL="0" indent="0" algn="ctr">
              <a:buNone/>
              <a:defRPr sz="7000" b="1" i="0">
                <a:solidFill>
                  <a:schemeClr val="bg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13612083" y="1408670"/>
            <a:ext cx="9366422" cy="1977081"/>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13612083" y="3756454"/>
            <a:ext cx="9366422"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DFEB73F9-5BD5-2479-BB3D-277D5E66A165}"/>
              </a:ext>
            </a:extLst>
          </p:cNvPr>
          <p:cNvSpPr>
            <a:spLocks noGrp="1"/>
          </p:cNvSpPr>
          <p:nvPr>
            <p:ph type="body" sz="quarter" idx="11" hasCustomPrompt="1"/>
          </p:nvPr>
        </p:nvSpPr>
        <p:spPr>
          <a:xfrm>
            <a:off x="681644" y="2496064"/>
            <a:ext cx="10103273" cy="889686"/>
          </a:xfrm>
          <a:prstGeom prst="rect">
            <a:avLst/>
          </a:prstGeom>
        </p:spPr>
        <p:txBody>
          <a:bodyPr anchor="t"/>
          <a:lstStyle>
            <a:lvl1pPr marL="0" indent="0" algn="ctr">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4206903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Yellow - 50/50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615142" y="1964267"/>
            <a:ext cx="10109020" cy="1421484"/>
          </a:xfrm>
          <a:prstGeom prst="rect">
            <a:avLst/>
          </a:prstGeom>
        </p:spPr>
        <p:txBody>
          <a:bodyPr anchor="b"/>
          <a:lstStyle>
            <a:lvl1pPr marL="0" indent="0" algn="l">
              <a:buNone/>
              <a:defRPr sz="7000" b="1" i="0" baseline="0">
                <a:solidFill>
                  <a:srgbClr val="FFC72C"/>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615142" y="3756454"/>
            <a:ext cx="10109020" cy="8773296"/>
          </a:xfrm>
          <a:prstGeom prst="rect">
            <a:avLst/>
          </a:prstGeom>
        </p:spPr>
        <p:txBody>
          <a:bodyPr anchor="t"/>
          <a:lstStyle>
            <a:lvl1pPr marL="0" indent="0" algn="l">
              <a:buNone/>
              <a:defRPr sz="4000" b="0" i="0" baseline="0">
                <a:solidFill>
                  <a:schemeClr val="bg1"/>
                </a:solidFill>
                <a:latin typeface="Avenir Book" panose="02000503020000020003" pitchFamily="2" charset="0"/>
              </a:defRPr>
            </a:lvl1pPr>
          </a:lstStyle>
          <a:p>
            <a:pPr lvl="0"/>
            <a:r>
              <a:rPr lang="en-US" dirty="0"/>
              <a:t>Content</a:t>
            </a:r>
          </a:p>
        </p:txBody>
      </p:sp>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12193587"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2" name="Text Placeholder 12">
            <a:extLst>
              <a:ext uri="{FF2B5EF4-FFF2-40B4-BE49-F238E27FC236}">
                <a16:creationId xmlns:a16="http://schemas.microsoft.com/office/drawing/2014/main" id="{802A3AAF-EAEC-BE1B-5366-39E5C5CF4632}"/>
              </a:ext>
            </a:extLst>
          </p:cNvPr>
          <p:cNvSpPr>
            <a:spLocks noGrp="1"/>
          </p:cNvSpPr>
          <p:nvPr>
            <p:ph type="body" sz="quarter" idx="17" hasCustomPrompt="1"/>
          </p:nvPr>
        </p:nvSpPr>
        <p:spPr>
          <a:xfrm>
            <a:off x="22816709" y="12813028"/>
            <a:ext cx="847725" cy="341313"/>
          </a:xfrm>
          <a:prstGeom prst="rect">
            <a:avLst/>
          </a:prstGeom>
        </p:spPr>
        <p:txBody>
          <a:bodyPr/>
          <a:lstStyle>
            <a:lvl1pPr marL="0" indent="0" algn="r">
              <a:buNone/>
              <a:defRPr sz="1600" b="1" i="0">
                <a:solidFill>
                  <a:schemeClr val="bg1"/>
                </a:solidFill>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1" name="Text Placeholder 10">
            <a:extLst>
              <a:ext uri="{FF2B5EF4-FFF2-40B4-BE49-F238E27FC236}">
                <a16:creationId xmlns:a16="http://schemas.microsoft.com/office/drawing/2014/main" id="{ED46C1A9-D05D-106A-1743-0F97410F6E68}"/>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1736351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Concrete - 20/8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8971006"/>
          </a:xfrm>
          <a:prstGeom prst="rect">
            <a:avLst/>
          </a:prstGeom>
        </p:spPr>
        <p:txBody>
          <a:bodyPr anchor="t"/>
          <a:lstStyle>
            <a:lvl1pPr marL="0" indent="0" algn="l">
              <a:buNone/>
              <a:defRPr sz="7000" b="1" i="0">
                <a:solidFill>
                  <a:schemeClr val="bg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7858897" y="2496064"/>
            <a:ext cx="15119608" cy="10033686"/>
          </a:xfrm>
          <a:prstGeom prst="rect">
            <a:avLst/>
          </a:prstGeom>
        </p:spPr>
        <p:txBody>
          <a:bodyPr anchor="t"/>
          <a:lstStyle>
            <a:lvl1pPr marL="0" indent="0" algn="l">
              <a:buNone/>
              <a:defRPr sz="34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DE126945-BE2C-4413-E9EC-30E954A95C15}"/>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258078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 Concrete - 20/80 Im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2248932"/>
          </a:xfrm>
          <a:prstGeom prst="rect">
            <a:avLst/>
          </a:prstGeom>
        </p:spPr>
        <p:txBody>
          <a:bodyPr anchor="t"/>
          <a:lstStyle>
            <a:lvl1pPr marL="0" indent="0" algn="l">
              <a:buNone/>
              <a:defRPr sz="6000" b="1" i="0">
                <a:solidFill>
                  <a:schemeClr val="bg1"/>
                </a:solidFill>
                <a:latin typeface="Franklin Gothic Demi Cond" panose="020B0603020102020204" pitchFamily="34" charset="0"/>
              </a:defRPr>
            </a:lvl1pPr>
          </a:lstStyle>
          <a:p>
            <a:pPr lvl="0"/>
            <a:r>
              <a:rPr lang="en-US" dirty="0"/>
              <a:t>SUBHEADER</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10" name="Picture Placeholder 9">
            <a:extLst>
              <a:ext uri="{FF2B5EF4-FFF2-40B4-BE49-F238E27FC236}">
                <a16:creationId xmlns:a16="http://schemas.microsoft.com/office/drawing/2014/main" id="{A261F603-8FEE-D104-8940-46E6FD1E96A7}"/>
              </a:ext>
            </a:extLst>
          </p:cNvPr>
          <p:cNvSpPr>
            <a:spLocks noGrp="1"/>
          </p:cNvSpPr>
          <p:nvPr>
            <p:ph type="pic" sz="quarter" idx="13" hasCustomPrompt="1"/>
          </p:nvPr>
        </p:nvSpPr>
        <p:spPr>
          <a:xfrm>
            <a:off x="6400800" y="0"/>
            <a:ext cx="17986375"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13" name="Text Placeholder 12">
            <a:extLst>
              <a:ext uri="{FF2B5EF4-FFF2-40B4-BE49-F238E27FC236}">
                <a16:creationId xmlns:a16="http://schemas.microsoft.com/office/drawing/2014/main" id="{CC9202FE-0A4D-5B0A-8453-7AB1A4605F20}"/>
              </a:ext>
            </a:extLst>
          </p:cNvPr>
          <p:cNvSpPr>
            <a:spLocks noGrp="1"/>
          </p:cNvSpPr>
          <p:nvPr>
            <p:ph type="body" sz="quarter" idx="14" hasCustomPrompt="1"/>
          </p:nvPr>
        </p:nvSpPr>
        <p:spPr>
          <a:xfrm>
            <a:off x="22816709" y="12813028"/>
            <a:ext cx="847725" cy="341313"/>
          </a:xfrm>
          <a:prstGeom prst="rect">
            <a:avLst/>
          </a:prstGeom>
        </p:spPr>
        <p:txBody>
          <a:bodyPr/>
          <a:lstStyle>
            <a:lvl1pPr marL="0" indent="0" algn="r">
              <a:buNone/>
              <a:defRPr sz="1600" b="1" i="0">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6" name="Text Placeholder 9">
            <a:extLst>
              <a:ext uri="{FF2B5EF4-FFF2-40B4-BE49-F238E27FC236}">
                <a16:creationId xmlns:a16="http://schemas.microsoft.com/office/drawing/2014/main" id="{90F197DE-5DD7-4F2E-DE94-EFF1915D5BAC}"/>
              </a:ext>
            </a:extLst>
          </p:cNvPr>
          <p:cNvSpPr>
            <a:spLocks noGrp="1"/>
          </p:cNvSpPr>
          <p:nvPr>
            <p:ph type="body" sz="quarter" idx="15" hasCustomPrompt="1"/>
          </p:nvPr>
        </p:nvSpPr>
        <p:spPr>
          <a:xfrm>
            <a:off x="716690" y="5659393"/>
            <a:ext cx="4967417" cy="6252521"/>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
        <p:nvSpPr>
          <p:cNvPr id="7" name="Text Placeholder 10">
            <a:extLst>
              <a:ext uri="{FF2B5EF4-FFF2-40B4-BE49-F238E27FC236}">
                <a16:creationId xmlns:a16="http://schemas.microsoft.com/office/drawing/2014/main" id="{B0A80599-6392-DCD5-8875-ABEE0FFDFAF6}"/>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
        <p:nvSpPr>
          <p:cNvPr id="4" name="Text Placeholder 9">
            <a:extLst>
              <a:ext uri="{FF2B5EF4-FFF2-40B4-BE49-F238E27FC236}">
                <a16:creationId xmlns:a16="http://schemas.microsoft.com/office/drawing/2014/main" id="{12BC91DE-A5FF-DCF0-C680-F58CEF179FB6}"/>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505247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cret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537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crete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tx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14CA9E67-92C3-1E44-2487-35CB505C90BF}"/>
              </a:ext>
            </a:extLst>
          </p:cNvPr>
          <p:cNvSpPr>
            <a:spLocks noGrp="1"/>
          </p:cNvSpPr>
          <p:nvPr>
            <p:ph type="body" sz="quarter" idx="12" hasCustomPrompt="1"/>
          </p:nvPr>
        </p:nvSpPr>
        <p:spPr>
          <a:xfrm>
            <a:off x="3086528" y="4058857"/>
            <a:ext cx="18214118" cy="889686"/>
          </a:xfrm>
          <a:prstGeom prst="rect">
            <a:avLst/>
          </a:prstGeom>
        </p:spPr>
        <p:txBody>
          <a:bodyPr anchor="t"/>
          <a:lstStyle>
            <a:lvl1pPr marL="0" indent="0" algn="ctr">
              <a:buNone/>
              <a:defRPr sz="4000" b="1" i="0" spc="100" baseline="0">
                <a:solidFill>
                  <a:schemeClr val="bg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270161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 3 Column">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7CE08EB-D033-5442-4DC8-BBB40137BA7A}"/>
              </a:ext>
            </a:extLst>
          </p:cNvPr>
          <p:cNvSpPr>
            <a:spLocks noGrp="1"/>
          </p:cNvSpPr>
          <p:nvPr>
            <p:ph type="body" sz="quarter" idx="12" hasCustomPrompt="1"/>
          </p:nvPr>
        </p:nvSpPr>
        <p:spPr>
          <a:xfrm>
            <a:off x="7145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5" name="Text Placeholder 9">
            <a:extLst>
              <a:ext uri="{FF2B5EF4-FFF2-40B4-BE49-F238E27FC236}">
                <a16:creationId xmlns:a16="http://schemas.microsoft.com/office/drawing/2014/main" id="{3237BC6B-8BF6-3DEF-4042-CE2A3BC96FE9}"/>
              </a:ext>
            </a:extLst>
          </p:cNvPr>
          <p:cNvSpPr>
            <a:spLocks noGrp="1"/>
          </p:cNvSpPr>
          <p:nvPr>
            <p:ph type="body" sz="quarter" idx="11" hasCustomPrompt="1"/>
          </p:nvPr>
        </p:nvSpPr>
        <p:spPr>
          <a:xfrm>
            <a:off x="714595" y="4089732"/>
            <a:ext cx="6313224" cy="889686"/>
          </a:xfrm>
          <a:prstGeom prst="rect">
            <a:avLst/>
          </a:prstGeom>
        </p:spPr>
        <p:txBody>
          <a:bodyPr anchor="t"/>
          <a:lstStyle>
            <a:lvl1pPr marL="0" indent="0" algn="l">
              <a:buNone/>
              <a:defRPr sz="7000" b="1" i="0" baseline="0">
                <a:solidFill>
                  <a:schemeClr val="bg1"/>
                </a:solidFill>
                <a:latin typeface="Franklin Gothic Demi Cond" panose="020B0603020102020204" pitchFamily="34" charset="0"/>
              </a:defRPr>
            </a:lvl1pPr>
          </a:lstStyle>
          <a:p>
            <a:pPr lvl="0"/>
            <a:r>
              <a:rPr lang="en-US" dirty="0"/>
              <a:t>HEADLINE</a:t>
            </a:r>
          </a:p>
        </p:txBody>
      </p:sp>
      <p:sp>
        <p:nvSpPr>
          <p:cNvPr id="7" name="Text Placeholder 9">
            <a:extLst>
              <a:ext uri="{FF2B5EF4-FFF2-40B4-BE49-F238E27FC236}">
                <a16:creationId xmlns:a16="http://schemas.microsoft.com/office/drawing/2014/main" id="{A017E4EA-2996-37BB-32EA-892CC925D446}"/>
              </a:ext>
            </a:extLst>
          </p:cNvPr>
          <p:cNvSpPr>
            <a:spLocks noGrp="1"/>
          </p:cNvSpPr>
          <p:nvPr>
            <p:ph type="body" sz="quarter" idx="15" hasCustomPrompt="1"/>
          </p:nvPr>
        </p:nvSpPr>
        <p:spPr>
          <a:xfrm>
            <a:off x="8893394" y="5350123"/>
            <a:ext cx="6313224" cy="7045078"/>
          </a:xfrm>
          <a:prstGeom prst="rect">
            <a:avLst/>
          </a:prstGeom>
        </p:spPr>
        <p:txBody>
          <a:bodyPr anchor="t"/>
          <a:lstStyle>
            <a:lvl1pPr marL="0" indent="0" algn="l">
              <a:buNone/>
              <a:defRPr sz="2400" b="0" i="0">
                <a:solidFill>
                  <a:schemeClr val="tx1"/>
                </a:solidFill>
                <a:latin typeface="Avenir Book" panose="02000503020000020003" pitchFamily="2" charset="0"/>
              </a:defRPr>
            </a:lvl1pPr>
          </a:lstStyle>
          <a:p>
            <a:pPr lvl="0"/>
            <a:r>
              <a:rPr lang="en-US" dirty="0"/>
              <a:t>Content Here</a:t>
            </a:r>
          </a:p>
        </p:txBody>
      </p:sp>
      <p:sp>
        <p:nvSpPr>
          <p:cNvPr id="8" name="Text Placeholder 9">
            <a:extLst>
              <a:ext uri="{FF2B5EF4-FFF2-40B4-BE49-F238E27FC236}">
                <a16:creationId xmlns:a16="http://schemas.microsoft.com/office/drawing/2014/main" id="{8E1D097F-3E06-591F-688A-76D0DC05C2D7}"/>
              </a:ext>
            </a:extLst>
          </p:cNvPr>
          <p:cNvSpPr>
            <a:spLocks noGrp="1"/>
          </p:cNvSpPr>
          <p:nvPr>
            <p:ph type="body" sz="quarter" idx="16" hasCustomPrompt="1"/>
          </p:nvPr>
        </p:nvSpPr>
        <p:spPr>
          <a:xfrm>
            <a:off x="8893395" y="4089732"/>
            <a:ext cx="6313224" cy="889686"/>
          </a:xfrm>
          <a:prstGeom prst="rect">
            <a:avLst/>
          </a:prstGeom>
        </p:spPr>
        <p:txBody>
          <a:bodyPr anchor="t"/>
          <a:lstStyle>
            <a:lvl1pPr marL="0" indent="0" algn="l">
              <a:buNone/>
              <a:defRPr sz="7000" b="1" i="0" baseline="0">
                <a:solidFill>
                  <a:schemeClr val="bg1"/>
                </a:solidFill>
                <a:latin typeface="Franklin Gothic Demi Cond" panose="020B0603020102020204" pitchFamily="34" charset="0"/>
              </a:defRPr>
            </a:lvl1pPr>
          </a:lstStyle>
          <a:p>
            <a:pPr lvl="0"/>
            <a:r>
              <a:rPr lang="en-US" dirty="0"/>
              <a:t>HEADLINE</a:t>
            </a:r>
          </a:p>
        </p:txBody>
      </p:sp>
      <p:sp>
        <p:nvSpPr>
          <p:cNvPr id="10" name="Text Placeholder 9">
            <a:extLst>
              <a:ext uri="{FF2B5EF4-FFF2-40B4-BE49-F238E27FC236}">
                <a16:creationId xmlns:a16="http://schemas.microsoft.com/office/drawing/2014/main" id="{11A9065E-0B95-7AB3-B6BA-6C22BEA3ABD6}"/>
              </a:ext>
            </a:extLst>
          </p:cNvPr>
          <p:cNvSpPr>
            <a:spLocks noGrp="1"/>
          </p:cNvSpPr>
          <p:nvPr>
            <p:ph type="body" sz="quarter" idx="18" hasCustomPrompt="1"/>
          </p:nvPr>
        </p:nvSpPr>
        <p:spPr>
          <a:xfrm>
            <a:off x="17072192" y="5350123"/>
            <a:ext cx="6313224" cy="7045078"/>
          </a:xfrm>
          <a:prstGeom prst="rect">
            <a:avLst/>
          </a:prstGeom>
        </p:spPr>
        <p:txBody>
          <a:bodyPr anchor="t"/>
          <a:lstStyle>
            <a:lvl1pPr marL="0" indent="0" algn="l">
              <a:buNone/>
              <a:defRPr sz="2400" b="0" i="0">
                <a:solidFill>
                  <a:schemeClr val="tx1"/>
                </a:solidFill>
                <a:latin typeface="Avenir Book" panose="02000503020000020003" pitchFamily="2" charset="0"/>
              </a:defRPr>
            </a:lvl1pPr>
          </a:lstStyle>
          <a:p>
            <a:pPr lvl="0"/>
            <a:r>
              <a:rPr lang="en-US" dirty="0"/>
              <a:t>Content Here</a:t>
            </a:r>
          </a:p>
        </p:txBody>
      </p:sp>
      <p:sp>
        <p:nvSpPr>
          <p:cNvPr id="11" name="Text Placeholder 9">
            <a:extLst>
              <a:ext uri="{FF2B5EF4-FFF2-40B4-BE49-F238E27FC236}">
                <a16:creationId xmlns:a16="http://schemas.microsoft.com/office/drawing/2014/main" id="{5E781EDE-FEFF-DB80-94EF-18D9AAA2F6EF}"/>
              </a:ext>
            </a:extLst>
          </p:cNvPr>
          <p:cNvSpPr>
            <a:spLocks noGrp="1"/>
          </p:cNvSpPr>
          <p:nvPr>
            <p:ph type="body" sz="quarter" idx="19" hasCustomPrompt="1"/>
          </p:nvPr>
        </p:nvSpPr>
        <p:spPr>
          <a:xfrm>
            <a:off x="17072193" y="4089732"/>
            <a:ext cx="6313224" cy="889686"/>
          </a:xfrm>
          <a:prstGeom prst="rect">
            <a:avLst/>
          </a:prstGeom>
        </p:spPr>
        <p:txBody>
          <a:bodyPr anchor="t"/>
          <a:lstStyle>
            <a:lvl1pPr marL="0" indent="0" algn="l">
              <a:buNone/>
              <a:defRPr sz="7000" b="1" i="0" baseline="0">
                <a:solidFill>
                  <a:schemeClr val="bg1"/>
                </a:solidFill>
                <a:latin typeface="Franklin Gothic Demi Cond" panose="020B0603020102020204" pitchFamily="34" charset="0"/>
              </a:defRPr>
            </a:lvl1pPr>
          </a:lstStyle>
          <a:p>
            <a:pPr lvl="0"/>
            <a:r>
              <a:rPr lang="en-US" dirty="0"/>
              <a:t>HEADLINE</a:t>
            </a:r>
          </a:p>
        </p:txBody>
      </p:sp>
      <p:sp>
        <p:nvSpPr>
          <p:cNvPr id="3" name="Text Placeholder 9">
            <a:extLst>
              <a:ext uri="{FF2B5EF4-FFF2-40B4-BE49-F238E27FC236}">
                <a16:creationId xmlns:a16="http://schemas.microsoft.com/office/drawing/2014/main" id="{8368DC30-F16F-0696-F254-749FD2571EC1}"/>
              </a:ext>
            </a:extLst>
          </p:cNvPr>
          <p:cNvSpPr>
            <a:spLocks noGrp="1"/>
          </p:cNvSpPr>
          <p:nvPr>
            <p:ph type="body" sz="quarter" idx="21" hasCustomPrompt="1"/>
          </p:nvPr>
        </p:nvSpPr>
        <p:spPr>
          <a:xfrm>
            <a:off x="714593" y="3077955"/>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01</a:t>
            </a:r>
          </a:p>
        </p:txBody>
      </p:sp>
      <p:sp>
        <p:nvSpPr>
          <p:cNvPr id="4" name="Text Placeholder 9">
            <a:extLst>
              <a:ext uri="{FF2B5EF4-FFF2-40B4-BE49-F238E27FC236}">
                <a16:creationId xmlns:a16="http://schemas.microsoft.com/office/drawing/2014/main" id="{4CFB581B-C521-E67F-69E9-B31F09F6CE64}"/>
              </a:ext>
            </a:extLst>
          </p:cNvPr>
          <p:cNvSpPr>
            <a:spLocks noGrp="1"/>
          </p:cNvSpPr>
          <p:nvPr>
            <p:ph type="body" sz="quarter" idx="22" hasCustomPrompt="1"/>
          </p:nvPr>
        </p:nvSpPr>
        <p:spPr>
          <a:xfrm>
            <a:off x="8893389" y="3096826"/>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02</a:t>
            </a:r>
          </a:p>
        </p:txBody>
      </p:sp>
      <p:sp>
        <p:nvSpPr>
          <p:cNvPr id="13" name="Text Placeholder 9">
            <a:extLst>
              <a:ext uri="{FF2B5EF4-FFF2-40B4-BE49-F238E27FC236}">
                <a16:creationId xmlns:a16="http://schemas.microsoft.com/office/drawing/2014/main" id="{0561DDC3-BD48-172A-CC6B-C333BE6F7C8B}"/>
              </a:ext>
            </a:extLst>
          </p:cNvPr>
          <p:cNvSpPr>
            <a:spLocks noGrp="1"/>
          </p:cNvSpPr>
          <p:nvPr>
            <p:ph type="body" sz="quarter" idx="23" hasCustomPrompt="1"/>
          </p:nvPr>
        </p:nvSpPr>
        <p:spPr>
          <a:xfrm>
            <a:off x="17072185" y="3108829"/>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03</a:t>
            </a:r>
          </a:p>
        </p:txBody>
      </p:sp>
    </p:spTree>
    <p:extLst>
      <p:ext uri="{BB962C8B-B14F-4D97-AF65-F5344CB8AC3E}">
        <p14:creationId xmlns:p14="http://schemas.microsoft.com/office/powerpoint/2010/main" val="3065290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crete - Headline + Conten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272CD9E4-3B64-F8CD-6365-CE756CEAAC7B}"/>
              </a:ext>
            </a:extLst>
          </p:cNvPr>
          <p:cNvSpPr>
            <a:spLocks noGrp="1"/>
          </p:cNvSpPr>
          <p:nvPr>
            <p:ph type="body" sz="quarter" idx="11" hasCustomPrompt="1"/>
          </p:nvPr>
        </p:nvSpPr>
        <p:spPr>
          <a:xfrm>
            <a:off x="2282137" y="2496064"/>
            <a:ext cx="19822899" cy="889686"/>
          </a:xfrm>
          <a:prstGeom prst="rect">
            <a:avLst/>
          </a:prstGeom>
        </p:spPr>
        <p:txBody>
          <a:bodyPr anchor="t"/>
          <a:lstStyle>
            <a:lvl1pPr marL="0" indent="0" algn="l">
              <a:buNone/>
              <a:defRPr sz="7000" b="1" i="0" baseline="0">
                <a:solidFill>
                  <a:schemeClr val="bg1"/>
                </a:solidFill>
                <a:latin typeface="Franklin Gothic Demi Cond" panose="020B0603020102020204" pitchFamily="34" charset="0"/>
              </a:defRPr>
            </a:lvl1pPr>
          </a:lstStyle>
          <a:p>
            <a:pPr lvl="0"/>
            <a:r>
              <a:rPr lang="en-US" dirty="0"/>
              <a:t>HEADLINE</a:t>
            </a:r>
          </a:p>
        </p:txBody>
      </p:sp>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2282137" y="3707026"/>
            <a:ext cx="19822899" cy="8896865"/>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Tree>
    <p:extLst>
      <p:ext uri="{BB962C8B-B14F-4D97-AF65-F5344CB8AC3E}">
        <p14:creationId xmlns:p14="http://schemas.microsoft.com/office/powerpoint/2010/main" val="3552111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crete - 50/5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681644" y="3385750"/>
            <a:ext cx="10093448" cy="9144000"/>
          </a:xfrm>
          <a:prstGeom prst="rect">
            <a:avLst/>
          </a:prstGeom>
        </p:spPr>
        <p:txBody>
          <a:bodyPr anchor="t"/>
          <a:lstStyle>
            <a:lvl1pPr marL="0" indent="0" algn="ctr">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13612083" y="1408670"/>
            <a:ext cx="9366422" cy="1977081"/>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13612083" y="3756454"/>
            <a:ext cx="9366422"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08AC228E-298B-B811-62AF-213B05CE24B2}"/>
              </a:ext>
            </a:extLst>
          </p:cNvPr>
          <p:cNvSpPr>
            <a:spLocks noGrp="1"/>
          </p:cNvSpPr>
          <p:nvPr>
            <p:ph type="body" sz="quarter" idx="11" hasCustomPrompt="1"/>
          </p:nvPr>
        </p:nvSpPr>
        <p:spPr>
          <a:xfrm>
            <a:off x="716690" y="2496064"/>
            <a:ext cx="10058402" cy="889686"/>
          </a:xfrm>
          <a:prstGeom prst="rect">
            <a:avLst/>
          </a:prstGeom>
        </p:spPr>
        <p:txBody>
          <a:bodyPr anchor="t"/>
          <a:lstStyle>
            <a:lvl1pPr marL="0" indent="0" algn="ctr">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317868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ellow - 3 Column">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7145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17" name="Text Placeholder 9">
            <a:extLst>
              <a:ext uri="{FF2B5EF4-FFF2-40B4-BE49-F238E27FC236}">
                <a16:creationId xmlns:a16="http://schemas.microsoft.com/office/drawing/2014/main" id="{DCB0EA20-4B46-AAA8-90F9-DEA0E2BF4D5F}"/>
              </a:ext>
            </a:extLst>
          </p:cNvPr>
          <p:cNvSpPr>
            <a:spLocks noGrp="1"/>
          </p:cNvSpPr>
          <p:nvPr>
            <p:ph type="body" sz="quarter" idx="11" hasCustomPrompt="1"/>
          </p:nvPr>
        </p:nvSpPr>
        <p:spPr>
          <a:xfrm>
            <a:off x="714595" y="4089732"/>
            <a:ext cx="6313224"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20" name="Text Placeholder 9">
            <a:extLst>
              <a:ext uri="{FF2B5EF4-FFF2-40B4-BE49-F238E27FC236}">
                <a16:creationId xmlns:a16="http://schemas.microsoft.com/office/drawing/2014/main" id="{327D6E07-82EF-216C-414F-42B088DA45A0}"/>
              </a:ext>
            </a:extLst>
          </p:cNvPr>
          <p:cNvSpPr>
            <a:spLocks noGrp="1"/>
          </p:cNvSpPr>
          <p:nvPr>
            <p:ph type="body" sz="quarter" idx="15" hasCustomPrompt="1"/>
          </p:nvPr>
        </p:nvSpPr>
        <p:spPr>
          <a:xfrm>
            <a:off x="88933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21" name="Text Placeholder 9">
            <a:extLst>
              <a:ext uri="{FF2B5EF4-FFF2-40B4-BE49-F238E27FC236}">
                <a16:creationId xmlns:a16="http://schemas.microsoft.com/office/drawing/2014/main" id="{0158DC6F-905A-7C0F-DC17-EBF5C3AA1BC8}"/>
              </a:ext>
            </a:extLst>
          </p:cNvPr>
          <p:cNvSpPr>
            <a:spLocks noGrp="1"/>
          </p:cNvSpPr>
          <p:nvPr>
            <p:ph type="body" sz="quarter" idx="16" hasCustomPrompt="1"/>
          </p:nvPr>
        </p:nvSpPr>
        <p:spPr>
          <a:xfrm>
            <a:off x="8893395" y="4089732"/>
            <a:ext cx="6313224"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23" name="Text Placeholder 9">
            <a:extLst>
              <a:ext uri="{FF2B5EF4-FFF2-40B4-BE49-F238E27FC236}">
                <a16:creationId xmlns:a16="http://schemas.microsoft.com/office/drawing/2014/main" id="{EC8CC233-0F82-3CC8-78EE-45AE6AEC6552}"/>
              </a:ext>
            </a:extLst>
          </p:cNvPr>
          <p:cNvSpPr>
            <a:spLocks noGrp="1"/>
          </p:cNvSpPr>
          <p:nvPr>
            <p:ph type="body" sz="quarter" idx="18" hasCustomPrompt="1"/>
          </p:nvPr>
        </p:nvSpPr>
        <p:spPr>
          <a:xfrm>
            <a:off x="17072192"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24" name="Text Placeholder 9">
            <a:extLst>
              <a:ext uri="{FF2B5EF4-FFF2-40B4-BE49-F238E27FC236}">
                <a16:creationId xmlns:a16="http://schemas.microsoft.com/office/drawing/2014/main" id="{4869F672-3273-7862-27FE-61648B4FE226}"/>
              </a:ext>
            </a:extLst>
          </p:cNvPr>
          <p:cNvSpPr>
            <a:spLocks noGrp="1"/>
          </p:cNvSpPr>
          <p:nvPr>
            <p:ph type="body" sz="quarter" idx="19" hasCustomPrompt="1"/>
          </p:nvPr>
        </p:nvSpPr>
        <p:spPr>
          <a:xfrm>
            <a:off x="17072193" y="4089732"/>
            <a:ext cx="6313224"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2" name="Text Placeholder 9">
            <a:extLst>
              <a:ext uri="{FF2B5EF4-FFF2-40B4-BE49-F238E27FC236}">
                <a16:creationId xmlns:a16="http://schemas.microsoft.com/office/drawing/2014/main" id="{B4A60264-5F70-3254-A171-F3743D70D788}"/>
              </a:ext>
            </a:extLst>
          </p:cNvPr>
          <p:cNvSpPr>
            <a:spLocks noGrp="1"/>
          </p:cNvSpPr>
          <p:nvPr>
            <p:ph type="body" sz="quarter" idx="21" hasCustomPrompt="1"/>
          </p:nvPr>
        </p:nvSpPr>
        <p:spPr>
          <a:xfrm>
            <a:off x="714593" y="3069870"/>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01</a:t>
            </a:r>
          </a:p>
        </p:txBody>
      </p:sp>
      <p:sp>
        <p:nvSpPr>
          <p:cNvPr id="3" name="Text Placeholder 9">
            <a:extLst>
              <a:ext uri="{FF2B5EF4-FFF2-40B4-BE49-F238E27FC236}">
                <a16:creationId xmlns:a16="http://schemas.microsoft.com/office/drawing/2014/main" id="{ECAFFDCE-010D-CE9B-0D70-4D95AF358E09}"/>
              </a:ext>
            </a:extLst>
          </p:cNvPr>
          <p:cNvSpPr>
            <a:spLocks noGrp="1"/>
          </p:cNvSpPr>
          <p:nvPr>
            <p:ph type="body" sz="quarter" idx="22" hasCustomPrompt="1"/>
          </p:nvPr>
        </p:nvSpPr>
        <p:spPr>
          <a:xfrm>
            <a:off x="8893394" y="3014694"/>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02</a:t>
            </a:r>
          </a:p>
        </p:txBody>
      </p:sp>
      <p:sp>
        <p:nvSpPr>
          <p:cNvPr id="5" name="Text Placeholder 9">
            <a:extLst>
              <a:ext uri="{FF2B5EF4-FFF2-40B4-BE49-F238E27FC236}">
                <a16:creationId xmlns:a16="http://schemas.microsoft.com/office/drawing/2014/main" id="{1E60B4FB-D96A-0CA3-8D78-98A51009A56E}"/>
              </a:ext>
            </a:extLst>
          </p:cNvPr>
          <p:cNvSpPr>
            <a:spLocks noGrp="1"/>
          </p:cNvSpPr>
          <p:nvPr>
            <p:ph type="body" sz="quarter" idx="23" hasCustomPrompt="1"/>
          </p:nvPr>
        </p:nvSpPr>
        <p:spPr>
          <a:xfrm>
            <a:off x="17072189" y="3006027"/>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03</a:t>
            </a:r>
          </a:p>
        </p:txBody>
      </p:sp>
    </p:spTree>
    <p:extLst>
      <p:ext uri="{BB962C8B-B14F-4D97-AF65-F5344CB8AC3E}">
        <p14:creationId xmlns:p14="http://schemas.microsoft.com/office/powerpoint/2010/main" val="869382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crete - 20/8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897100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7858897" y="2496064"/>
            <a:ext cx="15119608" cy="1003368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F56360C3-23AB-0DE4-DC90-EF3A26D1C282}"/>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756360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50/50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615142" y="1964267"/>
            <a:ext cx="10109020" cy="1421484"/>
          </a:xfrm>
          <a:prstGeom prst="rect">
            <a:avLst/>
          </a:prstGeom>
        </p:spPr>
        <p:txBody>
          <a:bodyPr anchor="b"/>
          <a:lstStyle>
            <a:lvl1pPr marL="0" indent="0" algn="l">
              <a:buNone/>
              <a:defRPr sz="7000" b="1" i="0" baseline="0">
                <a:solidFill>
                  <a:schemeClr val="bg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615142" y="3756454"/>
            <a:ext cx="10109020"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12193587"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2" name="Text Placeholder 12">
            <a:extLst>
              <a:ext uri="{FF2B5EF4-FFF2-40B4-BE49-F238E27FC236}">
                <a16:creationId xmlns:a16="http://schemas.microsoft.com/office/drawing/2014/main" id="{802A3AAF-EAEC-BE1B-5366-39E5C5CF4632}"/>
              </a:ext>
            </a:extLst>
          </p:cNvPr>
          <p:cNvSpPr>
            <a:spLocks noGrp="1"/>
          </p:cNvSpPr>
          <p:nvPr>
            <p:ph type="body" sz="quarter" idx="17" hasCustomPrompt="1"/>
          </p:nvPr>
        </p:nvSpPr>
        <p:spPr>
          <a:xfrm>
            <a:off x="22816709" y="12813028"/>
            <a:ext cx="847725" cy="341313"/>
          </a:xfrm>
          <a:prstGeom prst="rect">
            <a:avLst/>
          </a:prstGeom>
        </p:spPr>
        <p:txBody>
          <a:bodyPr/>
          <a:lstStyle>
            <a:lvl1pPr marL="0" indent="0" algn="r">
              <a:buNone/>
              <a:defRPr sz="1600" b="1" i="0">
                <a:solidFill>
                  <a:schemeClr val="bg1"/>
                </a:solidFill>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1" name="Text Placeholder 10">
            <a:extLst>
              <a:ext uri="{FF2B5EF4-FFF2-40B4-BE49-F238E27FC236}">
                <a16:creationId xmlns:a16="http://schemas.microsoft.com/office/drawing/2014/main" id="{ED46C1A9-D05D-106A-1743-0F97410F6E68}"/>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1061197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rete - 20/80 Im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2248932"/>
          </a:xfrm>
          <a:prstGeom prst="rect">
            <a:avLst/>
          </a:prstGeom>
        </p:spPr>
        <p:txBody>
          <a:bodyPr anchor="t"/>
          <a:lstStyle>
            <a:lvl1pPr marL="0" indent="0" algn="l">
              <a:buNone/>
              <a:defRPr sz="6000" b="1" i="0">
                <a:solidFill>
                  <a:schemeClr val="tx1"/>
                </a:solidFill>
                <a:latin typeface="Franklin Gothic Demi Cond" panose="020B0603020102020204" pitchFamily="34" charset="0"/>
              </a:defRPr>
            </a:lvl1pPr>
          </a:lstStyle>
          <a:p>
            <a:pPr lvl="0"/>
            <a:r>
              <a:rPr lang="en-US" dirty="0"/>
              <a:t>SUBHEADER</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10" name="Picture Placeholder 9">
            <a:extLst>
              <a:ext uri="{FF2B5EF4-FFF2-40B4-BE49-F238E27FC236}">
                <a16:creationId xmlns:a16="http://schemas.microsoft.com/office/drawing/2014/main" id="{A261F603-8FEE-D104-8940-46E6FD1E96A7}"/>
              </a:ext>
            </a:extLst>
          </p:cNvPr>
          <p:cNvSpPr>
            <a:spLocks noGrp="1"/>
          </p:cNvSpPr>
          <p:nvPr>
            <p:ph type="pic" sz="quarter" idx="13" hasCustomPrompt="1"/>
          </p:nvPr>
        </p:nvSpPr>
        <p:spPr>
          <a:xfrm>
            <a:off x="6400800" y="0"/>
            <a:ext cx="17986375"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13" name="Text Placeholder 12">
            <a:extLst>
              <a:ext uri="{FF2B5EF4-FFF2-40B4-BE49-F238E27FC236}">
                <a16:creationId xmlns:a16="http://schemas.microsoft.com/office/drawing/2014/main" id="{CC9202FE-0A4D-5B0A-8453-7AB1A4605F20}"/>
              </a:ext>
            </a:extLst>
          </p:cNvPr>
          <p:cNvSpPr>
            <a:spLocks noGrp="1"/>
          </p:cNvSpPr>
          <p:nvPr>
            <p:ph type="body" sz="quarter" idx="14" hasCustomPrompt="1"/>
          </p:nvPr>
        </p:nvSpPr>
        <p:spPr>
          <a:xfrm>
            <a:off x="22816709" y="12813028"/>
            <a:ext cx="847725" cy="341313"/>
          </a:xfrm>
          <a:prstGeom prst="rect">
            <a:avLst/>
          </a:prstGeom>
        </p:spPr>
        <p:txBody>
          <a:bodyPr/>
          <a:lstStyle>
            <a:lvl1pPr marL="0" indent="0" algn="r">
              <a:buNone/>
              <a:defRPr sz="1600" b="1" i="0">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6" name="Text Placeholder 9">
            <a:extLst>
              <a:ext uri="{FF2B5EF4-FFF2-40B4-BE49-F238E27FC236}">
                <a16:creationId xmlns:a16="http://schemas.microsoft.com/office/drawing/2014/main" id="{90F197DE-5DD7-4F2E-DE94-EFF1915D5BAC}"/>
              </a:ext>
            </a:extLst>
          </p:cNvPr>
          <p:cNvSpPr>
            <a:spLocks noGrp="1"/>
          </p:cNvSpPr>
          <p:nvPr>
            <p:ph type="body" sz="quarter" idx="15" hasCustomPrompt="1"/>
          </p:nvPr>
        </p:nvSpPr>
        <p:spPr>
          <a:xfrm>
            <a:off x="716690" y="5659393"/>
            <a:ext cx="4967417" cy="6252521"/>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7" name="Text Placeholder 10">
            <a:extLst>
              <a:ext uri="{FF2B5EF4-FFF2-40B4-BE49-F238E27FC236}">
                <a16:creationId xmlns:a16="http://schemas.microsoft.com/office/drawing/2014/main" id="{37DF0CA1-178F-3C79-4AA7-05E70AE34569}"/>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
        <p:nvSpPr>
          <p:cNvPr id="4" name="Text Placeholder 9">
            <a:extLst>
              <a:ext uri="{FF2B5EF4-FFF2-40B4-BE49-F238E27FC236}">
                <a16:creationId xmlns:a16="http://schemas.microsoft.com/office/drawing/2014/main" id="{ADB8C1FF-EFDC-91DE-0E82-24EB5B79031A}"/>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2122482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y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077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y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bg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F4C44AA7-84E4-5EC9-81E7-65D91E278D85}"/>
              </a:ext>
            </a:extLst>
          </p:cNvPr>
          <p:cNvSpPr>
            <a:spLocks noGrp="1"/>
          </p:cNvSpPr>
          <p:nvPr>
            <p:ph type="body" sz="quarter" idx="12" hasCustomPrompt="1"/>
          </p:nvPr>
        </p:nvSpPr>
        <p:spPr>
          <a:xfrm>
            <a:off x="3086528" y="4058857"/>
            <a:ext cx="18214118" cy="889686"/>
          </a:xfrm>
          <a:prstGeom prst="rect">
            <a:avLst/>
          </a:prstGeom>
        </p:spPr>
        <p:txBody>
          <a:bodyPr anchor="t"/>
          <a:lstStyle>
            <a:lvl1pPr marL="0" indent="0" algn="ctr">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102243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y - Headline + Conten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272CD9E4-3B64-F8CD-6365-CE756CEAAC7B}"/>
              </a:ext>
            </a:extLst>
          </p:cNvPr>
          <p:cNvSpPr>
            <a:spLocks noGrp="1"/>
          </p:cNvSpPr>
          <p:nvPr>
            <p:ph type="body" sz="quarter" idx="11" hasCustomPrompt="1"/>
          </p:nvPr>
        </p:nvSpPr>
        <p:spPr>
          <a:xfrm>
            <a:off x="2282137" y="2496064"/>
            <a:ext cx="19822899" cy="889686"/>
          </a:xfrm>
          <a:prstGeom prst="rect">
            <a:avLst/>
          </a:prstGeom>
        </p:spPr>
        <p:txBody>
          <a:bodyPr anchor="t"/>
          <a:lstStyle>
            <a:lvl1pPr marL="0" indent="0" algn="l">
              <a:buNone/>
              <a:defRPr sz="7000" b="1" i="0">
                <a:solidFill>
                  <a:schemeClr val="accent1"/>
                </a:solidFill>
                <a:latin typeface="Franklin Gothic Demi Cond" panose="020B0603020102020204" pitchFamily="34" charset="0"/>
              </a:defRPr>
            </a:lvl1pPr>
          </a:lstStyle>
          <a:p>
            <a:pPr lvl="0"/>
            <a:r>
              <a:rPr lang="en-US" dirty="0"/>
              <a:t>HEADLINE</a:t>
            </a:r>
          </a:p>
        </p:txBody>
      </p:sp>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2282137" y="3707026"/>
            <a:ext cx="19822899" cy="8896865"/>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Tree>
    <p:extLst>
      <p:ext uri="{BB962C8B-B14F-4D97-AF65-F5344CB8AC3E}">
        <p14:creationId xmlns:p14="http://schemas.microsoft.com/office/powerpoint/2010/main" val="3720734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 3 Column">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7CE08EB-D033-5442-4DC8-BBB40137BA7A}"/>
              </a:ext>
            </a:extLst>
          </p:cNvPr>
          <p:cNvSpPr>
            <a:spLocks noGrp="1"/>
          </p:cNvSpPr>
          <p:nvPr>
            <p:ph type="body" sz="quarter" idx="12" hasCustomPrompt="1"/>
          </p:nvPr>
        </p:nvSpPr>
        <p:spPr>
          <a:xfrm>
            <a:off x="7145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5" name="Text Placeholder 9">
            <a:extLst>
              <a:ext uri="{FF2B5EF4-FFF2-40B4-BE49-F238E27FC236}">
                <a16:creationId xmlns:a16="http://schemas.microsoft.com/office/drawing/2014/main" id="{3237BC6B-8BF6-3DEF-4042-CE2A3BC96FE9}"/>
              </a:ext>
            </a:extLst>
          </p:cNvPr>
          <p:cNvSpPr>
            <a:spLocks noGrp="1"/>
          </p:cNvSpPr>
          <p:nvPr>
            <p:ph type="body" sz="quarter" idx="11" hasCustomPrompt="1"/>
          </p:nvPr>
        </p:nvSpPr>
        <p:spPr>
          <a:xfrm>
            <a:off x="714595" y="4089732"/>
            <a:ext cx="6313224" cy="889686"/>
          </a:xfrm>
          <a:prstGeom prst="rect">
            <a:avLst/>
          </a:prstGeom>
        </p:spPr>
        <p:txBody>
          <a:bodyPr anchor="t"/>
          <a:lstStyle>
            <a:lvl1pPr marL="0" indent="0" algn="l">
              <a:buNone/>
              <a:defRPr sz="7000" b="1" i="0" baseline="0">
                <a:solidFill>
                  <a:srgbClr val="FFC72C"/>
                </a:solidFill>
                <a:latin typeface="Franklin Gothic Demi Cond" panose="020B0603020102020204" pitchFamily="34" charset="0"/>
              </a:defRPr>
            </a:lvl1pPr>
          </a:lstStyle>
          <a:p>
            <a:pPr lvl="0"/>
            <a:r>
              <a:rPr lang="en-US" dirty="0"/>
              <a:t>HEADLINE</a:t>
            </a:r>
          </a:p>
        </p:txBody>
      </p:sp>
      <p:sp>
        <p:nvSpPr>
          <p:cNvPr id="7" name="Text Placeholder 9">
            <a:extLst>
              <a:ext uri="{FF2B5EF4-FFF2-40B4-BE49-F238E27FC236}">
                <a16:creationId xmlns:a16="http://schemas.microsoft.com/office/drawing/2014/main" id="{A017E4EA-2996-37BB-32EA-892CC925D446}"/>
              </a:ext>
            </a:extLst>
          </p:cNvPr>
          <p:cNvSpPr>
            <a:spLocks noGrp="1"/>
          </p:cNvSpPr>
          <p:nvPr>
            <p:ph type="body" sz="quarter" idx="15" hasCustomPrompt="1"/>
          </p:nvPr>
        </p:nvSpPr>
        <p:spPr>
          <a:xfrm>
            <a:off x="88933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8" name="Text Placeholder 9">
            <a:extLst>
              <a:ext uri="{FF2B5EF4-FFF2-40B4-BE49-F238E27FC236}">
                <a16:creationId xmlns:a16="http://schemas.microsoft.com/office/drawing/2014/main" id="{8E1D097F-3E06-591F-688A-76D0DC05C2D7}"/>
              </a:ext>
            </a:extLst>
          </p:cNvPr>
          <p:cNvSpPr>
            <a:spLocks noGrp="1"/>
          </p:cNvSpPr>
          <p:nvPr>
            <p:ph type="body" sz="quarter" idx="16" hasCustomPrompt="1"/>
          </p:nvPr>
        </p:nvSpPr>
        <p:spPr>
          <a:xfrm>
            <a:off x="8893395" y="4089732"/>
            <a:ext cx="6313224" cy="889686"/>
          </a:xfrm>
          <a:prstGeom prst="rect">
            <a:avLst/>
          </a:prstGeom>
        </p:spPr>
        <p:txBody>
          <a:bodyPr anchor="t"/>
          <a:lstStyle>
            <a:lvl1pPr marL="0" indent="0" algn="l">
              <a:buNone/>
              <a:defRPr sz="7000" b="1" i="0" baseline="0">
                <a:solidFill>
                  <a:srgbClr val="FFC72C"/>
                </a:solidFill>
                <a:latin typeface="Franklin Gothic Demi Cond" panose="020B0603020102020204" pitchFamily="34" charset="0"/>
              </a:defRPr>
            </a:lvl1pPr>
          </a:lstStyle>
          <a:p>
            <a:pPr lvl="0"/>
            <a:r>
              <a:rPr lang="en-US" dirty="0"/>
              <a:t>HEADLINE</a:t>
            </a:r>
          </a:p>
        </p:txBody>
      </p:sp>
      <p:sp>
        <p:nvSpPr>
          <p:cNvPr id="10" name="Text Placeholder 9">
            <a:extLst>
              <a:ext uri="{FF2B5EF4-FFF2-40B4-BE49-F238E27FC236}">
                <a16:creationId xmlns:a16="http://schemas.microsoft.com/office/drawing/2014/main" id="{11A9065E-0B95-7AB3-B6BA-6C22BEA3ABD6}"/>
              </a:ext>
            </a:extLst>
          </p:cNvPr>
          <p:cNvSpPr>
            <a:spLocks noGrp="1"/>
          </p:cNvSpPr>
          <p:nvPr>
            <p:ph type="body" sz="quarter" idx="18" hasCustomPrompt="1"/>
          </p:nvPr>
        </p:nvSpPr>
        <p:spPr>
          <a:xfrm>
            <a:off x="17072192"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11" name="Text Placeholder 9">
            <a:extLst>
              <a:ext uri="{FF2B5EF4-FFF2-40B4-BE49-F238E27FC236}">
                <a16:creationId xmlns:a16="http://schemas.microsoft.com/office/drawing/2014/main" id="{5E781EDE-FEFF-DB80-94EF-18D9AAA2F6EF}"/>
              </a:ext>
            </a:extLst>
          </p:cNvPr>
          <p:cNvSpPr>
            <a:spLocks noGrp="1"/>
          </p:cNvSpPr>
          <p:nvPr>
            <p:ph type="body" sz="quarter" idx="19" hasCustomPrompt="1"/>
          </p:nvPr>
        </p:nvSpPr>
        <p:spPr>
          <a:xfrm>
            <a:off x="17072193" y="4089732"/>
            <a:ext cx="6313224" cy="889686"/>
          </a:xfrm>
          <a:prstGeom prst="rect">
            <a:avLst/>
          </a:prstGeom>
        </p:spPr>
        <p:txBody>
          <a:bodyPr anchor="t"/>
          <a:lstStyle>
            <a:lvl1pPr marL="0" indent="0" algn="l">
              <a:buNone/>
              <a:defRPr sz="7000" b="1" i="0" baseline="0">
                <a:solidFill>
                  <a:srgbClr val="FFC72C"/>
                </a:solidFill>
                <a:latin typeface="Franklin Gothic Demi Cond" panose="020B0603020102020204" pitchFamily="34" charset="0"/>
              </a:defRPr>
            </a:lvl1pPr>
          </a:lstStyle>
          <a:p>
            <a:pPr lvl="0"/>
            <a:r>
              <a:rPr lang="en-US" dirty="0"/>
              <a:t>HEADLINE</a:t>
            </a:r>
          </a:p>
        </p:txBody>
      </p:sp>
      <p:sp>
        <p:nvSpPr>
          <p:cNvPr id="3" name="Text Placeholder 9">
            <a:extLst>
              <a:ext uri="{FF2B5EF4-FFF2-40B4-BE49-F238E27FC236}">
                <a16:creationId xmlns:a16="http://schemas.microsoft.com/office/drawing/2014/main" id="{8368DC30-F16F-0696-F254-749FD2571EC1}"/>
              </a:ext>
            </a:extLst>
          </p:cNvPr>
          <p:cNvSpPr>
            <a:spLocks noGrp="1"/>
          </p:cNvSpPr>
          <p:nvPr>
            <p:ph type="body" sz="quarter" idx="21" hasCustomPrompt="1"/>
          </p:nvPr>
        </p:nvSpPr>
        <p:spPr>
          <a:xfrm>
            <a:off x="714593" y="3077955"/>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01</a:t>
            </a:r>
          </a:p>
        </p:txBody>
      </p:sp>
      <p:sp>
        <p:nvSpPr>
          <p:cNvPr id="4" name="Text Placeholder 9">
            <a:extLst>
              <a:ext uri="{FF2B5EF4-FFF2-40B4-BE49-F238E27FC236}">
                <a16:creationId xmlns:a16="http://schemas.microsoft.com/office/drawing/2014/main" id="{4CFB581B-C521-E67F-69E9-B31F09F6CE64}"/>
              </a:ext>
            </a:extLst>
          </p:cNvPr>
          <p:cNvSpPr>
            <a:spLocks noGrp="1"/>
          </p:cNvSpPr>
          <p:nvPr>
            <p:ph type="body" sz="quarter" idx="22" hasCustomPrompt="1"/>
          </p:nvPr>
        </p:nvSpPr>
        <p:spPr>
          <a:xfrm>
            <a:off x="8893389" y="3096826"/>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02</a:t>
            </a:r>
          </a:p>
        </p:txBody>
      </p:sp>
      <p:sp>
        <p:nvSpPr>
          <p:cNvPr id="13" name="Text Placeholder 9">
            <a:extLst>
              <a:ext uri="{FF2B5EF4-FFF2-40B4-BE49-F238E27FC236}">
                <a16:creationId xmlns:a16="http://schemas.microsoft.com/office/drawing/2014/main" id="{0561DDC3-BD48-172A-CC6B-C333BE6F7C8B}"/>
              </a:ext>
            </a:extLst>
          </p:cNvPr>
          <p:cNvSpPr>
            <a:spLocks noGrp="1"/>
          </p:cNvSpPr>
          <p:nvPr>
            <p:ph type="body" sz="quarter" idx="23" hasCustomPrompt="1"/>
          </p:nvPr>
        </p:nvSpPr>
        <p:spPr>
          <a:xfrm>
            <a:off x="17072185" y="3108829"/>
            <a:ext cx="6313224"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03</a:t>
            </a:r>
          </a:p>
        </p:txBody>
      </p:sp>
    </p:spTree>
    <p:extLst>
      <p:ext uri="{BB962C8B-B14F-4D97-AF65-F5344CB8AC3E}">
        <p14:creationId xmlns:p14="http://schemas.microsoft.com/office/powerpoint/2010/main" val="947381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 50/5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648393" y="3385750"/>
            <a:ext cx="10126699" cy="9144000"/>
          </a:xfrm>
          <a:prstGeom prst="rect">
            <a:avLst/>
          </a:prstGeom>
        </p:spPr>
        <p:txBody>
          <a:bodyPr anchor="t"/>
          <a:lstStyle>
            <a:lvl1pPr marL="0" indent="0" algn="ctr">
              <a:buNone/>
              <a:defRPr sz="7000" b="1" i="0">
                <a:solidFill>
                  <a:schemeClr val="bg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13612083" y="1408670"/>
            <a:ext cx="9366422" cy="1977081"/>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13612083" y="3756454"/>
            <a:ext cx="9366422"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0BE52225-12F9-614E-302B-DF02E38572F6}"/>
              </a:ext>
            </a:extLst>
          </p:cNvPr>
          <p:cNvSpPr>
            <a:spLocks noGrp="1"/>
          </p:cNvSpPr>
          <p:nvPr>
            <p:ph type="body" sz="quarter" idx="11" hasCustomPrompt="1"/>
          </p:nvPr>
        </p:nvSpPr>
        <p:spPr>
          <a:xfrm>
            <a:off x="648394" y="2412939"/>
            <a:ext cx="10136524" cy="889686"/>
          </a:xfrm>
          <a:prstGeom prst="rect">
            <a:avLst/>
          </a:prstGeom>
        </p:spPr>
        <p:txBody>
          <a:bodyPr anchor="t"/>
          <a:lstStyle>
            <a:lvl1pPr marL="0" indent="0" algn="ctr">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3026041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 20/8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8971006"/>
          </a:xfrm>
          <a:prstGeom prst="rect">
            <a:avLst/>
          </a:prstGeom>
        </p:spPr>
        <p:txBody>
          <a:bodyPr anchor="t"/>
          <a:lstStyle>
            <a:lvl1pPr marL="0" indent="0" algn="l">
              <a:buNone/>
              <a:defRPr sz="7000" b="1" i="0">
                <a:solidFill>
                  <a:schemeClr val="bg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7858897" y="2496064"/>
            <a:ext cx="15119608" cy="1003368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3972598B-4B19-094A-40CB-FB0122017085}"/>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26649144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Yellow - 50/50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615142" y="1964267"/>
            <a:ext cx="10109020" cy="1421484"/>
          </a:xfrm>
          <a:prstGeom prst="rect">
            <a:avLst/>
          </a:prstGeom>
        </p:spPr>
        <p:txBody>
          <a:bodyPr anchor="b"/>
          <a:lstStyle>
            <a:lvl1pPr marL="0" indent="0" algn="l">
              <a:buNone/>
              <a:defRPr sz="7000" b="1" i="0" baseline="0">
                <a:solidFill>
                  <a:srgbClr val="FFC72C"/>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615142" y="3756454"/>
            <a:ext cx="10109020" cy="8773296"/>
          </a:xfrm>
          <a:prstGeom prst="rect">
            <a:avLst/>
          </a:prstGeom>
        </p:spPr>
        <p:txBody>
          <a:bodyPr anchor="t"/>
          <a:lstStyle>
            <a:lvl1pPr marL="0" indent="0" algn="l">
              <a:buNone/>
              <a:defRPr sz="4000" b="0" i="0" baseline="0">
                <a:solidFill>
                  <a:schemeClr val="bg1"/>
                </a:solidFill>
                <a:latin typeface="Avenir Book" panose="02000503020000020003" pitchFamily="2" charset="0"/>
              </a:defRPr>
            </a:lvl1pPr>
          </a:lstStyle>
          <a:p>
            <a:pPr lvl="0"/>
            <a:r>
              <a:rPr lang="en-US" dirty="0"/>
              <a:t>Content</a:t>
            </a:r>
          </a:p>
        </p:txBody>
      </p:sp>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12193587"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2" name="Text Placeholder 12">
            <a:extLst>
              <a:ext uri="{FF2B5EF4-FFF2-40B4-BE49-F238E27FC236}">
                <a16:creationId xmlns:a16="http://schemas.microsoft.com/office/drawing/2014/main" id="{802A3AAF-EAEC-BE1B-5366-39E5C5CF4632}"/>
              </a:ext>
            </a:extLst>
          </p:cNvPr>
          <p:cNvSpPr>
            <a:spLocks noGrp="1"/>
          </p:cNvSpPr>
          <p:nvPr>
            <p:ph type="body" sz="quarter" idx="17" hasCustomPrompt="1"/>
          </p:nvPr>
        </p:nvSpPr>
        <p:spPr>
          <a:xfrm>
            <a:off x="22816709" y="12813028"/>
            <a:ext cx="847725" cy="341313"/>
          </a:xfrm>
          <a:prstGeom prst="rect">
            <a:avLst/>
          </a:prstGeom>
        </p:spPr>
        <p:txBody>
          <a:bodyPr/>
          <a:lstStyle>
            <a:lvl1pPr marL="0" indent="0" algn="r">
              <a:buNone/>
              <a:defRPr sz="1600" b="1" i="0">
                <a:solidFill>
                  <a:schemeClr val="bg1"/>
                </a:solidFill>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1" name="Text Placeholder 10">
            <a:extLst>
              <a:ext uri="{FF2B5EF4-FFF2-40B4-BE49-F238E27FC236}">
                <a16:creationId xmlns:a16="http://schemas.microsoft.com/office/drawing/2014/main" id="{ED46C1A9-D05D-106A-1743-0F97410F6E68}"/>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124088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Yellow - 50/50">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4" name="Text Placeholder 9">
            <a:extLst>
              <a:ext uri="{FF2B5EF4-FFF2-40B4-BE49-F238E27FC236}">
                <a16:creationId xmlns:a16="http://schemas.microsoft.com/office/drawing/2014/main" id="{8858FC93-A68B-8053-CB13-0BE834CE7FEA}"/>
              </a:ext>
            </a:extLst>
          </p:cNvPr>
          <p:cNvSpPr>
            <a:spLocks noGrp="1"/>
          </p:cNvSpPr>
          <p:nvPr>
            <p:ph type="body" sz="quarter" idx="21" hasCustomPrompt="1"/>
          </p:nvPr>
        </p:nvSpPr>
        <p:spPr>
          <a:xfrm>
            <a:off x="598516" y="2471353"/>
            <a:ext cx="10176576" cy="889686"/>
          </a:xfrm>
          <a:prstGeom prst="rect">
            <a:avLst/>
          </a:prstGeom>
        </p:spPr>
        <p:txBody>
          <a:bodyPr anchor="t"/>
          <a:lstStyle>
            <a:lvl1pPr marL="0" indent="0" algn="ctr">
              <a:buNone/>
              <a:defRPr sz="4000" b="1" i="0" spc="100" baseline="0">
                <a:solidFill>
                  <a:schemeClr val="tx1"/>
                </a:solidFill>
                <a:latin typeface="Franklin Gothic Demi Cond" panose="020B0603020102020204" pitchFamily="34" charset="0"/>
              </a:defRPr>
            </a:lvl1pPr>
          </a:lstStyle>
          <a:p>
            <a:pPr lvl="0"/>
            <a:r>
              <a:rPr lang="en-US" dirty="0"/>
              <a:t>HEADLINE</a:t>
            </a:r>
          </a:p>
        </p:txBody>
      </p:sp>
      <p:sp>
        <p:nvSpPr>
          <p:cNvPr id="9" name="Text Placeholder 9">
            <a:extLst>
              <a:ext uri="{FF2B5EF4-FFF2-40B4-BE49-F238E27FC236}">
                <a16:creationId xmlns:a16="http://schemas.microsoft.com/office/drawing/2014/main" id="{EF26012E-B5B3-BA4A-B195-3B585E4A0B19}"/>
              </a:ext>
            </a:extLst>
          </p:cNvPr>
          <p:cNvSpPr>
            <a:spLocks noGrp="1"/>
          </p:cNvSpPr>
          <p:nvPr>
            <p:ph type="body" sz="quarter" idx="12" hasCustomPrompt="1"/>
          </p:nvPr>
        </p:nvSpPr>
        <p:spPr>
          <a:xfrm>
            <a:off x="581891" y="3385750"/>
            <a:ext cx="10193201" cy="9144000"/>
          </a:xfrm>
          <a:prstGeom prst="rect">
            <a:avLst/>
          </a:prstGeom>
        </p:spPr>
        <p:txBody>
          <a:bodyPr anchor="t"/>
          <a:lstStyle>
            <a:lvl1pPr marL="0" indent="0" algn="ctr">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13" name="Text Placeholder 9">
            <a:extLst>
              <a:ext uri="{FF2B5EF4-FFF2-40B4-BE49-F238E27FC236}">
                <a16:creationId xmlns:a16="http://schemas.microsoft.com/office/drawing/2014/main" id="{43832DD8-3213-4A49-BAD9-B0ABFEB221DB}"/>
              </a:ext>
            </a:extLst>
          </p:cNvPr>
          <p:cNvSpPr>
            <a:spLocks noGrp="1"/>
          </p:cNvSpPr>
          <p:nvPr>
            <p:ph type="body" sz="quarter" idx="14" hasCustomPrompt="1"/>
          </p:nvPr>
        </p:nvSpPr>
        <p:spPr>
          <a:xfrm>
            <a:off x="13612083" y="3756454"/>
            <a:ext cx="9366422"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14" name="Text Placeholder 9">
            <a:extLst>
              <a:ext uri="{FF2B5EF4-FFF2-40B4-BE49-F238E27FC236}">
                <a16:creationId xmlns:a16="http://schemas.microsoft.com/office/drawing/2014/main" id="{E1292EE4-59D7-3343-AA47-DB3E69D0D3C4}"/>
              </a:ext>
            </a:extLst>
          </p:cNvPr>
          <p:cNvSpPr>
            <a:spLocks noGrp="1"/>
          </p:cNvSpPr>
          <p:nvPr>
            <p:ph type="body" sz="quarter" idx="13" hasCustomPrompt="1"/>
          </p:nvPr>
        </p:nvSpPr>
        <p:spPr>
          <a:xfrm>
            <a:off x="13612083" y="1408670"/>
            <a:ext cx="9366422" cy="1977081"/>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433344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ey - 20/80 Im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2248932"/>
          </a:xfrm>
          <a:prstGeom prst="rect">
            <a:avLst/>
          </a:prstGeom>
        </p:spPr>
        <p:txBody>
          <a:bodyPr anchor="t"/>
          <a:lstStyle>
            <a:lvl1pPr marL="0" indent="0" algn="l">
              <a:buNone/>
              <a:defRPr sz="6000" b="1" i="0" baseline="0">
                <a:solidFill>
                  <a:srgbClr val="FFC72C"/>
                </a:solidFill>
                <a:latin typeface="Franklin Gothic Demi Cond" panose="020B0603020102020204" pitchFamily="34" charset="0"/>
              </a:defRPr>
            </a:lvl1pPr>
          </a:lstStyle>
          <a:p>
            <a:pPr lvl="0"/>
            <a:r>
              <a:rPr lang="en-US" dirty="0"/>
              <a:t>SUBHEADER</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10" name="Picture Placeholder 9">
            <a:extLst>
              <a:ext uri="{FF2B5EF4-FFF2-40B4-BE49-F238E27FC236}">
                <a16:creationId xmlns:a16="http://schemas.microsoft.com/office/drawing/2014/main" id="{A261F603-8FEE-D104-8940-46E6FD1E96A7}"/>
              </a:ext>
            </a:extLst>
          </p:cNvPr>
          <p:cNvSpPr>
            <a:spLocks noGrp="1"/>
          </p:cNvSpPr>
          <p:nvPr>
            <p:ph type="pic" sz="quarter" idx="13" hasCustomPrompt="1"/>
          </p:nvPr>
        </p:nvSpPr>
        <p:spPr>
          <a:xfrm>
            <a:off x="6400800" y="0"/>
            <a:ext cx="17986375"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13" name="Text Placeholder 12">
            <a:extLst>
              <a:ext uri="{FF2B5EF4-FFF2-40B4-BE49-F238E27FC236}">
                <a16:creationId xmlns:a16="http://schemas.microsoft.com/office/drawing/2014/main" id="{CC9202FE-0A4D-5B0A-8453-7AB1A4605F20}"/>
              </a:ext>
            </a:extLst>
          </p:cNvPr>
          <p:cNvSpPr>
            <a:spLocks noGrp="1"/>
          </p:cNvSpPr>
          <p:nvPr>
            <p:ph type="body" sz="quarter" idx="14" hasCustomPrompt="1"/>
          </p:nvPr>
        </p:nvSpPr>
        <p:spPr>
          <a:xfrm>
            <a:off x="22816709" y="12813028"/>
            <a:ext cx="847725" cy="341313"/>
          </a:xfrm>
          <a:prstGeom prst="rect">
            <a:avLst/>
          </a:prstGeom>
        </p:spPr>
        <p:txBody>
          <a:bodyPr/>
          <a:lstStyle>
            <a:lvl1pPr marL="0" indent="0" algn="r">
              <a:buNone/>
              <a:defRPr sz="1600" b="1" i="0">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6" name="Text Placeholder 9">
            <a:extLst>
              <a:ext uri="{FF2B5EF4-FFF2-40B4-BE49-F238E27FC236}">
                <a16:creationId xmlns:a16="http://schemas.microsoft.com/office/drawing/2014/main" id="{90F197DE-5DD7-4F2E-DE94-EFF1915D5BAC}"/>
              </a:ext>
            </a:extLst>
          </p:cNvPr>
          <p:cNvSpPr>
            <a:spLocks noGrp="1"/>
          </p:cNvSpPr>
          <p:nvPr>
            <p:ph type="body" sz="quarter" idx="15" hasCustomPrompt="1"/>
          </p:nvPr>
        </p:nvSpPr>
        <p:spPr>
          <a:xfrm>
            <a:off x="716690" y="5659393"/>
            <a:ext cx="4967417" cy="6252521"/>
          </a:xfrm>
          <a:prstGeom prst="rect">
            <a:avLst/>
          </a:prstGeom>
        </p:spPr>
        <p:txBody>
          <a:bodyPr anchor="t"/>
          <a:lstStyle>
            <a:lvl1pPr marL="0" indent="0" algn="l">
              <a:buNone/>
              <a:defRPr sz="4000" b="0" i="0">
                <a:solidFill>
                  <a:schemeClr val="bg1"/>
                </a:solidFill>
                <a:latin typeface="Avenir Book" panose="02000503020000020003" pitchFamily="2" charset="0"/>
              </a:defRPr>
            </a:lvl1pPr>
          </a:lstStyle>
          <a:p>
            <a:pPr lvl="0"/>
            <a:r>
              <a:rPr lang="en-US" dirty="0"/>
              <a:t>Content Here</a:t>
            </a:r>
          </a:p>
        </p:txBody>
      </p:sp>
      <p:sp>
        <p:nvSpPr>
          <p:cNvPr id="7" name="Text Placeholder 10">
            <a:extLst>
              <a:ext uri="{FF2B5EF4-FFF2-40B4-BE49-F238E27FC236}">
                <a16:creationId xmlns:a16="http://schemas.microsoft.com/office/drawing/2014/main" id="{3C0A556F-4F5E-5162-CACB-4D9A4E3632FC}"/>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
        <p:nvSpPr>
          <p:cNvPr id="4" name="Text Placeholder 9">
            <a:extLst>
              <a:ext uri="{FF2B5EF4-FFF2-40B4-BE49-F238E27FC236}">
                <a16:creationId xmlns:a16="http://schemas.microsoft.com/office/drawing/2014/main" id="{F2FEC0D8-D048-FB3A-183B-6C2C40099977}"/>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chemeClr val="bg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230825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97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tx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6268BD2A-4CD8-2D62-19C4-FF756C54B560}"/>
              </a:ext>
            </a:extLst>
          </p:cNvPr>
          <p:cNvSpPr>
            <a:spLocks noGrp="1"/>
          </p:cNvSpPr>
          <p:nvPr>
            <p:ph type="body" sz="quarter" idx="12" hasCustomPrompt="1"/>
          </p:nvPr>
        </p:nvSpPr>
        <p:spPr>
          <a:xfrm>
            <a:off x="3086528" y="4117616"/>
            <a:ext cx="18214118" cy="889686"/>
          </a:xfrm>
          <a:prstGeom prst="rect">
            <a:avLst/>
          </a:prstGeom>
        </p:spPr>
        <p:txBody>
          <a:bodyPr anchor="t"/>
          <a:lstStyle>
            <a:lvl1pPr marL="0" indent="0" algn="ctr">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2660952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 Headline + Conten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272CD9E4-3B64-F8CD-6365-CE756CEAAC7B}"/>
              </a:ext>
            </a:extLst>
          </p:cNvPr>
          <p:cNvSpPr>
            <a:spLocks noGrp="1"/>
          </p:cNvSpPr>
          <p:nvPr>
            <p:ph type="body" sz="quarter" idx="11" hasCustomPrompt="1"/>
          </p:nvPr>
        </p:nvSpPr>
        <p:spPr>
          <a:xfrm>
            <a:off x="2282137" y="2496064"/>
            <a:ext cx="19822899" cy="88968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2282137" y="3707026"/>
            <a:ext cx="19822899" cy="8896865"/>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Tree>
    <p:extLst>
      <p:ext uri="{BB962C8B-B14F-4D97-AF65-F5344CB8AC3E}">
        <p14:creationId xmlns:p14="http://schemas.microsoft.com/office/powerpoint/2010/main" val="3170254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 3 Column">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7CE08EB-D033-5442-4DC8-BBB40137BA7A}"/>
              </a:ext>
            </a:extLst>
          </p:cNvPr>
          <p:cNvSpPr>
            <a:spLocks noGrp="1"/>
          </p:cNvSpPr>
          <p:nvPr>
            <p:ph type="body" sz="quarter" idx="12" hasCustomPrompt="1"/>
          </p:nvPr>
        </p:nvSpPr>
        <p:spPr>
          <a:xfrm>
            <a:off x="7145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5" name="Text Placeholder 9">
            <a:extLst>
              <a:ext uri="{FF2B5EF4-FFF2-40B4-BE49-F238E27FC236}">
                <a16:creationId xmlns:a16="http://schemas.microsoft.com/office/drawing/2014/main" id="{3237BC6B-8BF6-3DEF-4042-CE2A3BC96FE9}"/>
              </a:ext>
            </a:extLst>
          </p:cNvPr>
          <p:cNvSpPr>
            <a:spLocks noGrp="1"/>
          </p:cNvSpPr>
          <p:nvPr>
            <p:ph type="body" sz="quarter" idx="11" hasCustomPrompt="1"/>
          </p:nvPr>
        </p:nvSpPr>
        <p:spPr>
          <a:xfrm>
            <a:off x="714595" y="4089732"/>
            <a:ext cx="6313224" cy="889686"/>
          </a:xfrm>
          <a:prstGeom prst="rect">
            <a:avLst/>
          </a:prstGeom>
        </p:spPr>
        <p:txBody>
          <a:bodyPr anchor="t"/>
          <a:lstStyle>
            <a:lvl1pPr marL="0" indent="0" algn="l">
              <a:buNone/>
              <a:defRPr sz="6000" b="1" i="0">
                <a:solidFill>
                  <a:schemeClr val="tx1"/>
                </a:solidFill>
                <a:latin typeface="Franklin Gothic Demi Cond" panose="020B0603020102020204" pitchFamily="34" charset="0"/>
              </a:defRPr>
            </a:lvl1pPr>
          </a:lstStyle>
          <a:p>
            <a:pPr lvl="0"/>
            <a:r>
              <a:rPr lang="en-US" dirty="0"/>
              <a:t>HEADLINE</a:t>
            </a:r>
          </a:p>
        </p:txBody>
      </p:sp>
      <p:sp>
        <p:nvSpPr>
          <p:cNvPr id="7" name="Text Placeholder 9">
            <a:extLst>
              <a:ext uri="{FF2B5EF4-FFF2-40B4-BE49-F238E27FC236}">
                <a16:creationId xmlns:a16="http://schemas.microsoft.com/office/drawing/2014/main" id="{A017E4EA-2996-37BB-32EA-892CC925D446}"/>
              </a:ext>
            </a:extLst>
          </p:cNvPr>
          <p:cNvSpPr>
            <a:spLocks noGrp="1"/>
          </p:cNvSpPr>
          <p:nvPr>
            <p:ph type="body" sz="quarter" idx="15" hasCustomPrompt="1"/>
          </p:nvPr>
        </p:nvSpPr>
        <p:spPr>
          <a:xfrm>
            <a:off x="88933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8" name="Text Placeholder 9">
            <a:extLst>
              <a:ext uri="{FF2B5EF4-FFF2-40B4-BE49-F238E27FC236}">
                <a16:creationId xmlns:a16="http://schemas.microsoft.com/office/drawing/2014/main" id="{8E1D097F-3E06-591F-688A-76D0DC05C2D7}"/>
              </a:ext>
            </a:extLst>
          </p:cNvPr>
          <p:cNvSpPr>
            <a:spLocks noGrp="1"/>
          </p:cNvSpPr>
          <p:nvPr>
            <p:ph type="body" sz="quarter" idx="16" hasCustomPrompt="1"/>
          </p:nvPr>
        </p:nvSpPr>
        <p:spPr>
          <a:xfrm>
            <a:off x="8893395" y="4089732"/>
            <a:ext cx="6313224" cy="889686"/>
          </a:xfrm>
          <a:prstGeom prst="rect">
            <a:avLst/>
          </a:prstGeom>
        </p:spPr>
        <p:txBody>
          <a:bodyPr anchor="t"/>
          <a:lstStyle>
            <a:lvl1pPr marL="0" indent="0" algn="l">
              <a:buNone/>
              <a:defRPr sz="6000" b="1" i="0">
                <a:solidFill>
                  <a:schemeClr val="tx1"/>
                </a:solidFill>
                <a:latin typeface="Franklin Gothic Demi Cond" panose="020B0603020102020204" pitchFamily="34" charset="0"/>
              </a:defRPr>
            </a:lvl1pPr>
          </a:lstStyle>
          <a:p>
            <a:pPr lvl="0"/>
            <a:r>
              <a:rPr lang="en-US" dirty="0"/>
              <a:t>HEADLINE</a:t>
            </a:r>
          </a:p>
        </p:txBody>
      </p:sp>
      <p:sp>
        <p:nvSpPr>
          <p:cNvPr id="10" name="Text Placeholder 9">
            <a:extLst>
              <a:ext uri="{FF2B5EF4-FFF2-40B4-BE49-F238E27FC236}">
                <a16:creationId xmlns:a16="http://schemas.microsoft.com/office/drawing/2014/main" id="{11A9065E-0B95-7AB3-B6BA-6C22BEA3ABD6}"/>
              </a:ext>
            </a:extLst>
          </p:cNvPr>
          <p:cNvSpPr>
            <a:spLocks noGrp="1"/>
          </p:cNvSpPr>
          <p:nvPr>
            <p:ph type="body" sz="quarter" idx="18" hasCustomPrompt="1"/>
          </p:nvPr>
        </p:nvSpPr>
        <p:spPr>
          <a:xfrm>
            <a:off x="17072192"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11" name="Text Placeholder 9">
            <a:extLst>
              <a:ext uri="{FF2B5EF4-FFF2-40B4-BE49-F238E27FC236}">
                <a16:creationId xmlns:a16="http://schemas.microsoft.com/office/drawing/2014/main" id="{5E781EDE-FEFF-DB80-94EF-18D9AAA2F6EF}"/>
              </a:ext>
            </a:extLst>
          </p:cNvPr>
          <p:cNvSpPr>
            <a:spLocks noGrp="1"/>
          </p:cNvSpPr>
          <p:nvPr>
            <p:ph type="body" sz="quarter" idx="19" hasCustomPrompt="1"/>
          </p:nvPr>
        </p:nvSpPr>
        <p:spPr>
          <a:xfrm>
            <a:off x="17072193" y="4089732"/>
            <a:ext cx="6313224" cy="889686"/>
          </a:xfrm>
          <a:prstGeom prst="rect">
            <a:avLst/>
          </a:prstGeom>
        </p:spPr>
        <p:txBody>
          <a:bodyPr anchor="t"/>
          <a:lstStyle>
            <a:lvl1pPr marL="0" indent="0" algn="l">
              <a:buNone/>
              <a:defRPr sz="6000" b="1" i="0">
                <a:solidFill>
                  <a:schemeClr val="tx1"/>
                </a:solidFill>
                <a:latin typeface="Franklin Gothic Demi Cond" panose="020B0603020102020204" pitchFamily="34" charset="0"/>
              </a:defRPr>
            </a:lvl1pPr>
          </a:lstStyle>
          <a:p>
            <a:pPr lvl="0"/>
            <a:r>
              <a:rPr lang="en-US" dirty="0"/>
              <a:t>HEADLINE</a:t>
            </a:r>
          </a:p>
        </p:txBody>
      </p:sp>
      <p:sp>
        <p:nvSpPr>
          <p:cNvPr id="3" name="Text Placeholder 9">
            <a:extLst>
              <a:ext uri="{FF2B5EF4-FFF2-40B4-BE49-F238E27FC236}">
                <a16:creationId xmlns:a16="http://schemas.microsoft.com/office/drawing/2014/main" id="{8368DC30-F16F-0696-F254-749FD2571EC1}"/>
              </a:ext>
            </a:extLst>
          </p:cNvPr>
          <p:cNvSpPr>
            <a:spLocks noGrp="1"/>
          </p:cNvSpPr>
          <p:nvPr>
            <p:ph type="body" sz="quarter" idx="21" hasCustomPrompt="1"/>
          </p:nvPr>
        </p:nvSpPr>
        <p:spPr>
          <a:xfrm>
            <a:off x="714593" y="3077955"/>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01</a:t>
            </a:r>
          </a:p>
        </p:txBody>
      </p:sp>
      <p:sp>
        <p:nvSpPr>
          <p:cNvPr id="4" name="Text Placeholder 9">
            <a:extLst>
              <a:ext uri="{FF2B5EF4-FFF2-40B4-BE49-F238E27FC236}">
                <a16:creationId xmlns:a16="http://schemas.microsoft.com/office/drawing/2014/main" id="{4CFB581B-C521-E67F-69E9-B31F09F6CE64}"/>
              </a:ext>
            </a:extLst>
          </p:cNvPr>
          <p:cNvSpPr>
            <a:spLocks noGrp="1"/>
          </p:cNvSpPr>
          <p:nvPr>
            <p:ph type="body" sz="quarter" idx="22" hasCustomPrompt="1"/>
          </p:nvPr>
        </p:nvSpPr>
        <p:spPr>
          <a:xfrm>
            <a:off x="8893389" y="3096826"/>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02</a:t>
            </a:r>
          </a:p>
        </p:txBody>
      </p:sp>
      <p:sp>
        <p:nvSpPr>
          <p:cNvPr id="13" name="Text Placeholder 9">
            <a:extLst>
              <a:ext uri="{FF2B5EF4-FFF2-40B4-BE49-F238E27FC236}">
                <a16:creationId xmlns:a16="http://schemas.microsoft.com/office/drawing/2014/main" id="{0561DDC3-BD48-172A-CC6B-C333BE6F7C8B}"/>
              </a:ext>
            </a:extLst>
          </p:cNvPr>
          <p:cNvSpPr>
            <a:spLocks noGrp="1"/>
          </p:cNvSpPr>
          <p:nvPr>
            <p:ph type="body" sz="quarter" idx="23" hasCustomPrompt="1"/>
          </p:nvPr>
        </p:nvSpPr>
        <p:spPr>
          <a:xfrm>
            <a:off x="17072185" y="3108829"/>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03</a:t>
            </a:r>
          </a:p>
        </p:txBody>
      </p:sp>
    </p:spTree>
    <p:extLst>
      <p:ext uri="{BB962C8B-B14F-4D97-AF65-F5344CB8AC3E}">
        <p14:creationId xmlns:p14="http://schemas.microsoft.com/office/powerpoint/2010/main" val="3287811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 50/50 Image Lef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0"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13612083" y="1408670"/>
            <a:ext cx="9366422" cy="1977081"/>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13612083" y="3756454"/>
            <a:ext cx="9366422"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3" name="Text Placeholder 10">
            <a:extLst>
              <a:ext uri="{FF2B5EF4-FFF2-40B4-BE49-F238E27FC236}">
                <a16:creationId xmlns:a16="http://schemas.microsoft.com/office/drawing/2014/main" id="{0DFE711C-F2F7-85DE-B7DC-03A1C4E4CE1E}"/>
              </a:ext>
            </a:extLst>
          </p:cNvPr>
          <p:cNvSpPr>
            <a:spLocks noGrp="1"/>
          </p:cNvSpPr>
          <p:nvPr>
            <p:ph type="body" sz="quarter" idx="18" hasCustomPrompt="1"/>
          </p:nvPr>
        </p:nvSpPr>
        <p:spPr>
          <a:xfrm>
            <a:off x="722313"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3323114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 50/50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681644" y="1913467"/>
            <a:ext cx="10042518" cy="1472284"/>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681644" y="3756454"/>
            <a:ext cx="10042518"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12193587"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2" name="Text Placeholder 12">
            <a:extLst>
              <a:ext uri="{FF2B5EF4-FFF2-40B4-BE49-F238E27FC236}">
                <a16:creationId xmlns:a16="http://schemas.microsoft.com/office/drawing/2014/main" id="{802A3AAF-EAEC-BE1B-5366-39E5C5CF4632}"/>
              </a:ext>
            </a:extLst>
          </p:cNvPr>
          <p:cNvSpPr>
            <a:spLocks noGrp="1"/>
          </p:cNvSpPr>
          <p:nvPr>
            <p:ph type="body" sz="quarter" idx="17" hasCustomPrompt="1"/>
          </p:nvPr>
        </p:nvSpPr>
        <p:spPr>
          <a:xfrm>
            <a:off x="22816709" y="12813028"/>
            <a:ext cx="847725" cy="341313"/>
          </a:xfrm>
          <a:prstGeom prst="rect">
            <a:avLst/>
          </a:prstGeom>
        </p:spPr>
        <p:txBody>
          <a:bodyPr/>
          <a:lstStyle>
            <a:lvl1pPr marL="0" indent="0" algn="r">
              <a:buNone/>
              <a:defRPr sz="1600" b="1" i="0">
                <a:solidFill>
                  <a:schemeClr val="bg1"/>
                </a:solidFill>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3" name="Text Placeholder 10">
            <a:extLst>
              <a:ext uri="{FF2B5EF4-FFF2-40B4-BE49-F238E27FC236}">
                <a16:creationId xmlns:a16="http://schemas.microsoft.com/office/drawing/2014/main" id="{B0F2F65A-BB7F-AA35-AD25-A92EF94AAA56}"/>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202042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 20/8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897100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7858897" y="2496064"/>
            <a:ext cx="15119608" cy="1003368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cxnSp>
        <p:nvCxnSpPr>
          <p:cNvPr id="7" name="Straight Connector 6">
            <a:extLst>
              <a:ext uri="{FF2B5EF4-FFF2-40B4-BE49-F238E27FC236}">
                <a16:creationId xmlns:a16="http://schemas.microsoft.com/office/drawing/2014/main" id="{ADBA27A2-429A-CFB0-E540-C4614FAF2A46}"/>
              </a:ext>
            </a:extLst>
          </p:cNvPr>
          <p:cNvCxnSpPr/>
          <p:nvPr userDrawn="1"/>
        </p:nvCxnSpPr>
        <p:spPr>
          <a:xfrm>
            <a:off x="6400800" y="0"/>
            <a:ext cx="0" cy="1371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A9A83656-1CAC-6568-050A-FB77A5246156}"/>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3866139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 20/80 Im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2248932"/>
          </a:xfrm>
          <a:prstGeom prst="rect">
            <a:avLst/>
          </a:prstGeom>
        </p:spPr>
        <p:txBody>
          <a:bodyPr anchor="t"/>
          <a:lstStyle>
            <a:lvl1pPr marL="0" indent="0" algn="l">
              <a:buNone/>
              <a:defRPr sz="6000" b="1" i="0">
                <a:solidFill>
                  <a:schemeClr val="tx1"/>
                </a:solidFill>
                <a:latin typeface="Franklin Gothic Demi Cond" panose="020B0603020102020204" pitchFamily="34" charset="0"/>
              </a:defRPr>
            </a:lvl1pPr>
          </a:lstStyle>
          <a:p>
            <a:pPr lvl="0"/>
            <a:r>
              <a:rPr lang="en-US" dirty="0"/>
              <a:t>SUBHEADER</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10" name="Picture Placeholder 9">
            <a:extLst>
              <a:ext uri="{FF2B5EF4-FFF2-40B4-BE49-F238E27FC236}">
                <a16:creationId xmlns:a16="http://schemas.microsoft.com/office/drawing/2014/main" id="{A261F603-8FEE-D104-8940-46E6FD1E96A7}"/>
              </a:ext>
            </a:extLst>
          </p:cNvPr>
          <p:cNvSpPr>
            <a:spLocks noGrp="1"/>
          </p:cNvSpPr>
          <p:nvPr>
            <p:ph type="pic" sz="quarter" idx="13" hasCustomPrompt="1"/>
          </p:nvPr>
        </p:nvSpPr>
        <p:spPr>
          <a:xfrm>
            <a:off x="6400800" y="0"/>
            <a:ext cx="17986375"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13" name="Text Placeholder 12">
            <a:extLst>
              <a:ext uri="{FF2B5EF4-FFF2-40B4-BE49-F238E27FC236}">
                <a16:creationId xmlns:a16="http://schemas.microsoft.com/office/drawing/2014/main" id="{CC9202FE-0A4D-5B0A-8453-7AB1A4605F20}"/>
              </a:ext>
            </a:extLst>
          </p:cNvPr>
          <p:cNvSpPr>
            <a:spLocks noGrp="1"/>
          </p:cNvSpPr>
          <p:nvPr>
            <p:ph type="body" sz="quarter" idx="14" hasCustomPrompt="1"/>
          </p:nvPr>
        </p:nvSpPr>
        <p:spPr>
          <a:xfrm>
            <a:off x="22816709" y="12813028"/>
            <a:ext cx="847725" cy="341313"/>
          </a:xfrm>
          <a:prstGeom prst="rect">
            <a:avLst/>
          </a:prstGeom>
        </p:spPr>
        <p:txBody>
          <a:bodyPr/>
          <a:lstStyle>
            <a:lvl1pPr marL="0" indent="0" algn="r">
              <a:buNone/>
              <a:defRPr sz="1600" b="1" i="0">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6" name="Text Placeholder 9">
            <a:extLst>
              <a:ext uri="{FF2B5EF4-FFF2-40B4-BE49-F238E27FC236}">
                <a16:creationId xmlns:a16="http://schemas.microsoft.com/office/drawing/2014/main" id="{90F197DE-5DD7-4F2E-DE94-EFF1915D5BAC}"/>
              </a:ext>
            </a:extLst>
          </p:cNvPr>
          <p:cNvSpPr>
            <a:spLocks noGrp="1"/>
          </p:cNvSpPr>
          <p:nvPr>
            <p:ph type="body" sz="quarter" idx="15" hasCustomPrompt="1"/>
          </p:nvPr>
        </p:nvSpPr>
        <p:spPr>
          <a:xfrm>
            <a:off x="716690" y="5659393"/>
            <a:ext cx="4967417" cy="6252521"/>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7" name="Text Placeholder 10">
            <a:extLst>
              <a:ext uri="{FF2B5EF4-FFF2-40B4-BE49-F238E27FC236}">
                <a16:creationId xmlns:a16="http://schemas.microsoft.com/office/drawing/2014/main" id="{29F2472E-ACDF-93CD-6782-86BB7940D6CE}"/>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
        <p:nvSpPr>
          <p:cNvPr id="4" name="Text Placeholder 9">
            <a:extLst>
              <a:ext uri="{FF2B5EF4-FFF2-40B4-BE49-F238E27FC236}">
                <a16:creationId xmlns:a16="http://schemas.microsoft.com/office/drawing/2014/main" id="{D0D1AA81-CB85-623D-1B98-57A87A55D96B}"/>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900800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ck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bg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38A8404C-AD30-D763-EAEF-8173A7D11DFF}"/>
              </a:ext>
            </a:extLst>
          </p:cNvPr>
          <p:cNvSpPr>
            <a:spLocks noGrp="1"/>
          </p:cNvSpPr>
          <p:nvPr>
            <p:ph type="body" sz="quarter" idx="21" hasCustomPrompt="1"/>
          </p:nvPr>
        </p:nvSpPr>
        <p:spPr>
          <a:xfrm>
            <a:off x="3086527" y="4075482"/>
            <a:ext cx="18214117" cy="889686"/>
          </a:xfrm>
          <a:prstGeom prst="rect">
            <a:avLst/>
          </a:prstGeom>
        </p:spPr>
        <p:txBody>
          <a:bodyPr anchor="t"/>
          <a:lstStyle>
            <a:lvl1pPr marL="0" indent="0" algn="ctr">
              <a:buNone/>
              <a:defRPr sz="4000" b="1" i="0" spc="100" baseline="0">
                <a:solidFill>
                  <a:srgbClr val="FFC72C"/>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348211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Yellow - 50/50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615142" y="1964267"/>
            <a:ext cx="10109020" cy="1421484"/>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615142" y="3756454"/>
            <a:ext cx="10109020"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12193587"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2" name="Text Placeholder 12">
            <a:extLst>
              <a:ext uri="{FF2B5EF4-FFF2-40B4-BE49-F238E27FC236}">
                <a16:creationId xmlns:a16="http://schemas.microsoft.com/office/drawing/2014/main" id="{802A3AAF-EAEC-BE1B-5366-39E5C5CF4632}"/>
              </a:ext>
            </a:extLst>
          </p:cNvPr>
          <p:cNvSpPr>
            <a:spLocks noGrp="1"/>
          </p:cNvSpPr>
          <p:nvPr>
            <p:ph type="body" sz="quarter" idx="17" hasCustomPrompt="1"/>
          </p:nvPr>
        </p:nvSpPr>
        <p:spPr>
          <a:xfrm>
            <a:off x="22816709" y="12813028"/>
            <a:ext cx="847725" cy="341313"/>
          </a:xfrm>
          <a:prstGeom prst="rect">
            <a:avLst/>
          </a:prstGeom>
        </p:spPr>
        <p:txBody>
          <a:bodyPr/>
          <a:lstStyle>
            <a:lvl1pPr marL="0" indent="0" algn="r">
              <a:buNone/>
              <a:defRPr sz="1600" b="1" i="0">
                <a:solidFill>
                  <a:schemeClr val="bg1"/>
                </a:solidFill>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1" name="Text Placeholder 10">
            <a:extLst>
              <a:ext uri="{FF2B5EF4-FFF2-40B4-BE49-F238E27FC236}">
                <a16:creationId xmlns:a16="http://schemas.microsoft.com/office/drawing/2014/main" id="{ED46C1A9-D05D-106A-1743-0F97410F6E68}"/>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1938982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ret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529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crete - Headlin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66AA795-3341-29B0-98B4-BFEF0942D8B9}"/>
              </a:ext>
            </a:extLst>
          </p:cNvPr>
          <p:cNvSpPr>
            <a:spLocks noGrp="1"/>
          </p:cNvSpPr>
          <p:nvPr>
            <p:ph type="body" sz="quarter" idx="11" hasCustomPrompt="1"/>
          </p:nvPr>
        </p:nvSpPr>
        <p:spPr>
          <a:xfrm>
            <a:off x="3086528" y="5090427"/>
            <a:ext cx="18214118" cy="7118050"/>
          </a:xfrm>
          <a:prstGeom prst="rect">
            <a:avLst/>
          </a:prstGeom>
        </p:spPr>
        <p:txBody>
          <a:bodyPr anchor="t"/>
          <a:lstStyle>
            <a:lvl1pPr marL="0" indent="0" algn="ctr">
              <a:buNone/>
              <a:defRPr sz="10000" b="1" i="0">
                <a:solidFill>
                  <a:schemeClr val="tx1"/>
                </a:solidFill>
                <a:latin typeface="Franklin Gothic Demi Cond" panose="020B0603020102020204" pitchFamily="34" charset="0"/>
              </a:defRPr>
            </a:lvl1pPr>
          </a:lstStyle>
          <a:p>
            <a:pPr lvl="0"/>
            <a:r>
              <a:rPr lang="en-US" dirty="0"/>
              <a:t>CONTENT HERE</a:t>
            </a:r>
          </a:p>
        </p:txBody>
      </p:sp>
      <p:sp>
        <p:nvSpPr>
          <p:cNvPr id="2" name="Text Placeholder 9">
            <a:extLst>
              <a:ext uri="{FF2B5EF4-FFF2-40B4-BE49-F238E27FC236}">
                <a16:creationId xmlns:a16="http://schemas.microsoft.com/office/drawing/2014/main" id="{14CA9E67-92C3-1E44-2487-35CB505C90BF}"/>
              </a:ext>
            </a:extLst>
          </p:cNvPr>
          <p:cNvSpPr>
            <a:spLocks noGrp="1"/>
          </p:cNvSpPr>
          <p:nvPr>
            <p:ph type="body" sz="quarter" idx="12" hasCustomPrompt="1"/>
          </p:nvPr>
        </p:nvSpPr>
        <p:spPr>
          <a:xfrm>
            <a:off x="3086528" y="4058857"/>
            <a:ext cx="18214118" cy="889686"/>
          </a:xfrm>
          <a:prstGeom prst="rect">
            <a:avLst/>
          </a:prstGeom>
        </p:spPr>
        <p:txBody>
          <a:bodyPr anchor="t"/>
          <a:lstStyle>
            <a:lvl1pPr marL="0" indent="0" algn="ctr">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561800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ite - 3 Column">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7CE08EB-D033-5442-4DC8-BBB40137BA7A}"/>
              </a:ext>
            </a:extLst>
          </p:cNvPr>
          <p:cNvSpPr>
            <a:spLocks noGrp="1"/>
          </p:cNvSpPr>
          <p:nvPr>
            <p:ph type="body" sz="quarter" idx="12" hasCustomPrompt="1"/>
          </p:nvPr>
        </p:nvSpPr>
        <p:spPr>
          <a:xfrm>
            <a:off x="714594" y="5350123"/>
            <a:ext cx="6313224" cy="7045078"/>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5" name="Text Placeholder 9">
            <a:extLst>
              <a:ext uri="{FF2B5EF4-FFF2-40B4-BE49-F238E27FC236}">
                <a16:creationId xmlns:a16="http://schemas.microsoft.com/office/drawing/2014/main" id="{3237BC6B-8BF6-3DEF-4042-CE2A3BC96FE9}"/>
              </a:ext>
            </a:extLst>
          </p:cNvPr>
          <p:cNvSpPr>
            <a:spLocks noGrp="1"/>
          </p:cNvSpPr>
          <p:nvPr>
            <p:ph type="body" sz="quarter" idx="11" hasCustomPrompt="1"/>
          </p:nvPr>
        </p:nvSpPr>
        <p:spPr>
          <a:xfrm>
            <a:off x="714595" y="4089732"/>
            <a:ext cx="6313224" cy="889686"/>
          </a:xfrm>
          <a:prstGeom prst="rect">
            <a:avLst/>
          </a:prstGeom>
        </p:spPr>
        <p:txBody>
          <a:bodyPr anchor="t"/>
          <a:lstStyle>
            <a:lvl1pPr marL="0" indent="0" algn="l">
              <a:buNone/>
              <a:defRPr sz="7000" b="1" i="0" baseline="0">
                <a:solidFill>
                  <a:schemeClr val="tx1"/>
                </a:solidFill>
                <a:latin typeface="Franklin Gothic Demi Cond" panose="020B0603020102020204" pitchFamily="34" charset="0"/>
              </a:defRPr>
            </a:lvl1pPr>
          </a:lstStyle>
          <a:p>
            <a:pPr lvl="0"/>
            <a:r>
              <a:rPr lang="en-US" dirty="0"/>
              <a:t>HEADLINE</a:t>
            </a:r>
          </a:p>
        </p:txBody>
      </p:sp>
      <p:sp>
        <p:nvSpPr>
          <p:cNvPr id="7" name="Text Placeholder 9">
            <a:extLst>
              <a:ext uri="{FF2B5EF4-FFF2-40B4-BE49-F238E27FC236}">
                <a16:creationId xmlns:a16="http://schemas.microsoft.com/office/drawing/2014/main" id="{A017E4EA-2996-37BB-32EA-892CC925D446}"/>
              </a:ext>
            </a:extLst>
          </p:cNvPr>
          <p:cNvSpPr>
            <a:spLocks noGrp="1"/>
          </p:cNvSpPr>
          <p:nvPr>
            <p:ph type="body" sz="quarter" idx="15" hasCustomPrompt="1"/>
          </p:nvPr>
        </p:nvSpPr>
        <p:spPr>
          <a:xfrm>
            <a:off x="8893394" y="5350123"/>
            <a:ext cx="6313224" cy="7045078"/>
          </a:xfrm>
          <a:prstGeom prst="rect">
            <a:avLst/>
          </a:prstGeom>
        </p:spPr>
        <p:txBody>
          <a:bodyPr anchor="t"/>
          <a:lstStyle>
            <a:lvl1pPr marL="0" indent="0" algn="l">
              <a:buNone/>
              <a:defRPr sz="2400" b="0" i="0">
                <a:solidFill>
                  <a:schemeClr val="tx1"/>
                </a:solidFill>
                <a:latin typeface="Avenir Book" panose="02000503020000020003" pitchFamily="2" charset="0"/>
              </a:defRPr>
            </a:lvl1pPr>
          </a:lstStyle>
          <a:p>
            <a:pPr lvl="0"/>
            <a:r>
              <a:rPr lang="en-US" dirty="0"/>
              <a:t>Content Here</a:t>
            </a:r>
          </a:p>
        </p:txBody>
      </p:sp>
      <p:sp>
        <p:nvSpPr>
          <p:cNvPr id="8" name="Text Placeholder 9">
            <a:extLst>
              <a:ext uri="{FF2B5EF4-FFF2-40B4-BE49-F238E27FC236}">
                <a16:creationId xmlns:a16="http://schemas.microsoft.com/office/drawing/2014/main" id="{8E1D097F-3E06-591F-688A-76D0DC05C2D7}"/>
              </a:ext>
            </a:extLst>
          </p:cNvPr>
          <p:cNvSpPr>
            <a:spLocks noGrp="1"/>
          </p:cNvSpPr>
          <p:nvPr>
            <p:ph type="body" sz="quarter" idx="16" hasCustomPrompt="1"/>
          </p:nvPr>
        </p:nvSpPr>
        <p:spPr>
          <a:xfrm>
            <a:off x="8893395" y="4089732"/>
            <a:ext cx="6313224" cy="889686"/>
          </a:xfrm>
          <a:prstGeom prst="rect">
            <a:avLst/>
          </a:prstGeom>
        </p:spPr>
        <p:txBody>
          <a:bodyPr anchor="t"/>
          <a:lstStyle>
            <a:lvl1pPr marL="0" indent="0" algn="l">
              <a:buNone/>
              <a:defRPr sz="7000" b="1" i="0" baseline="0">
                <a:solidFill>
                  <a:schemeClr val="tx1"/>
                </a:solidFill>
                <a:latin typeface="Franklin Gothic Demi Cond" panose="020B0603020102020204" pitchFamily="34" charset="0"/>
              </a:defRPr>
            </a:lvl1pPr>
          </a:lstStyle>
          <a:p>
            <a:pPr lvl="0"/>
            <a:r>
              <a:rPr lang="en-US" dirty="0"/>
              <a:t>HEADLINE</a:t>
            </a:r>
          </a:p>
        </p:txBody>
      </p:sp>
      <p:sp>
        <p:nvSpPr>
          <p:cNvPr id="10" name="Text Placeholder 9">
            <a:extLst>
              <a:ext uri="{FF2B5EF4-FFF2-40B4-BE49-F238E27FC236}">
                <a16:creationId xmlns:a16="http://schemas.microsoft.com/office/drawing/2014/main" id="{11A9065E-0B95-7AB3-B6BA-6C22BEA3ABD6}"/>
              </a:ext>
            </a:extLst>
          </p:cNvPr>
          <p:cNvSpPr>
            <a:spLocks noGrp="1"/>
          </p:cNvSpPr>
          <p:nvPr>
            <p:ph type="body" sz="quarter" idx="18" hasCustomPrompt="1"/>
          </p:nvPr>
        </p:nvSpPr>
        <p:spPr>
          <a:xfrm>
            <a:off x="17072192" y="5350123"/>
            <a:ext cx="6313224" cy="7045078"/>
          </a:xfrm>
          <a:prstGeom prst="rect">
            <a:avLst/>
          </a:prstGeom>
        </p:spPr>
        <p:txBody>
          <a:bodyPr anchor="t"/>
          <a:lstStyle>
            <a:lvl1pPr marL="0" indent="0" algn="l">
              <a:buNone/>
              <a:defRPr sz="2400" b="0" i="0">
                <a:solidFill>
                  <a:schemeClr val="tx1"/>
                </a:solidFill>
                <a:latin typeface="Avenir Book" panose="02000503020000020003" pitchFamily="2" charset="0"/>
              </a:defRPr>
            </a:lvl1pPr>
          </a:lstStyle>
          <a:p>
            <a:pPr lvl="0"/>
            <a:r>
              <a:rPr lang="en-US" dirty="0"/>
              <a:t>Content Here</a:t>
            </a:r>
          </a:p>
        </p:txBody>
      </p:sp>
      <p:sp>
        <p:nvSpPr>
          <p:cNvPr id="11" name="Text Placeholder 9">
            <a:extLst>
              <a:ext uri="{FF2B5EF4-FFF2-40B4-BE49-F238E27FC236}">
                <a16:creationId xmlns:a16="http://schemas.microsoft.com/office/drawing/2014/main" id="{5E781EDE-FEFF-DB80-94EF-18D9AAA2F6EF}"/>
              </a:ext>
            </a:extLst>
          </p:cNvPr>
          <p:cNvSpPr>
            <a:spLocks noGrp="1"/>
          </p:cNvSpPr>
          <p:nvPr>
            <p:ph type="body" sz="quarter" idx="19" hasCustomPrompt="1"/>
          </p:nvPr>
        </p:nvSpPr>
        <p:spPr>
          <a:xfrm>
            <a:off x="17072193" y="4089732"/>
            <a:ext cx="6313224" cy="889686"/>
          </a:xfrm>
          <a:prstGeom prst="rect">
            <a:avLst/>
          </a:prstGeom>
        </p:spPr>
        <p:txBody>
          <a:bodyPr anchor="t"/>
          <a:lstStyle>
            <a:lvl1pPr marL="0" indent="0" algn="l">
              <a:buNone/>
              <a:defRPr sz="7000" b="1" i="0" baseline="0">
                <a:solidFill>
                  <a:schemeClr val="tx1"/>
                </a:solidFill>
                <a:latin typeface="Franklin Gothic Demi Cond" panose="020B0603020102020204" pitchFamily="34" charset="0"/>
              </a:defRPr>
            </a:lvl1pPr>
          </a:lstStyle>
          <a:p>
            <a:pPr lvl="0"/>
            <a:r>
              <a:rPr lang="en-US" dirty="0"/>
              <a:t>HEADLINE</a:t>
            </a:r>
          </a:p>
        </p:txBody>
      </p:sp>
      <p:sp>
        <p:nvSpPr>
          <p:cNvPr id="3" name="Text Placeholder 9">
            <a:extLst>
              <a:ext uri="{FF2B5EF4-FFF2-40B4-BE49-F238E27FC236}">
                <a16:creationId xmlns:a16="http://schemas.microsoft.com/office/drawing/2014/main" id="{8368DC30-F16F-0696-F254-749FD2571EC1}"/>
              </a:ext>
            </a:extLst>
          </p:cNvPr>
          <p:cNvSpPr>
            <a:spLocks noGrp="1"/>
          </p:cNvSpPr>
          <p:nvPr>
            <p:ph type="body" sz="quarter" idx="21" hasCustomPrompt="1"/>
          </p:nvPr>
        </p:nvSpPr>
        <p:spPr>
          <a:xfrm>
            <a:off x="714593" y="3077955"/>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01</a:t>
            </a:r>
          </a:p>
        </p:txBody>
      </p:sp>
      <p:sp>
        <p:nvSpPr>
          <p:cNvPr id="4" name="Text Placeholder 9">
            <a:extLst>
              <a:ext uri="{FF2B5EF4-FFF2-40B4-BE49-F238E27FC236}">
                <a16:creationId xmlns:a16="http://schemas.microsoft.com/office/drawing/2014/main" id="{4CFB581B-C521-E67F-69E9-B31F09F6CE64}"/>
              </a:ext>
            </a:extLst>
          </p:cNvPr>
          <p:cNvSpPr>
            <a:spLocks noGrp="1"/>
          </p:cNvSpPr>
          <p:nvPr>
            <p:ph type="body" sz="quarter" idx="22" hasCustomPrompt="1"/>
          </p:nvPr>
        </p:nvSpPr>
        <p:spPr>
          <a:xfrm>
            <a:off x="8893389" y="3096826"/>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02</a:t>
            </a:r>
          </a:p>
        </p:txBody>
      </p:sp>
      <p:sp>
        <p:nvSpPr>
          <p:cNvPr id="13" name="Text Placeholder 9">
            <a:extLst>
              <a:ext uri="{FF2B5EF4-FFF2-40B4-BE49-F238E27FC236}">
                <a16:creationId xmlns:a16="http://schemas.microsoft.com/office/drawing/2014/main" id="{0561DDC3-BD48-172A-CC6B-C333BE6F7C8B}"/>
              </a:ext>
            </a:extLst>
          </p:cNvPr>
          <p:cNvSpPr>
            <a:spLocks noGrp="1"/>
          </p:cNvSpPr>
          <p:nvPr>
            <p:ph type="body" sz="quarter" idx="23" hasCustomPrompt="1"/>
          </p:nvPr>
        </p:nvSpPr>
        <p:spPr>
          <a:xfrm>
            <a:off x="17072185" y="3108829"/>
            <a:ext cx="6313224"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03</a:t>
            </a:r>
          </a:p>
        </p:txBody>
      </p:sp>
    </p:spTree>
    <p:extLst>
      <p:ext uri="{BB962C8B-B14F-4D97-AF65-F5344CB8AC3E}">
        <p14:creationId xmlns:p14="http://schemas.microsoft.com/office/powerpoint/2010/main" val="129515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crete - Headline + Conten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272CD9E4-3B64-F8CD-6365-CE756CEAAC7B}"/>
              </a:ext>
            </a:extLst>
          </p:cNvPr>
          <p:cNvSpPr>
            <a:spLocks noGrp="1"/>
          </p:cNvSpPr>
          <p:nvPr>
            <p:ph type="body" sz="quarter" idx="11" hasCustomPrompt="1"/>
          </p:nvPr>
        </p:nvSpPr>
        <p:spPr>
          <a:xfrm>
            <a:off x="2282137" y="2496064"/>
            <a:ext cx="19822899" cy="889686"/>
          </a:xfrm>
          <a:prstGeom prst="rect">
            <a:avLst/>
          </a:prstGeom>
        </p:spPr>
        <p:txBody>
          <a:bodyPr anchor="t"/>
          <a:lstStyle>
            <a:lvl1pPr marL="0" indent="0" algn="l">
              <a:buNone/>
              <a:defRPr sz="7000" b="1" i="0" baseline="0">
                <a:solidFill>
                  <a:schemeClr val="tx1"/>
                </a:solidFill>
                <a:latin typeface="Franklin Gothic Demi Cond" panose="020B0603020102020204" pitchFamily="34" charset="0"/>
              </a:defRPr>
            </a:lvl1pPr>
          </a:lstStyle>
          <a:p>
            <a:pPr lvl="0"/>
            <a:r>
              <a:rPr lang="en-US" dirty="0"/>
              <a:t>HEADLINE</a:t>
            </a:r>
          </a:p>
        </p:txBody>
      </p:sp>
      <p:sp>
        <p:nvSpPr>
          <p:cNvPr id="4" name="Text Placeholder 9">
            <a:extLst>
              <a:ext uri="{FF2B5EF4-FFF2-40B4-BE49-F238E27FC236}">
                <a16:creationId xmlns:a16="http://schemas.microsoft.com/office/drawing/2014/main" id="{E4B92FC0-CC8B-4883-C66F-972C8048C351}"/>
              </a:ext>
            </a:extLst>
          </p:cNvPr>
          <p:cNvSpPr>
            <a:spLocks noGrp="1"/>
          </p:cNvSpPr>
          <p:nvPr>
            <p:ph type="body" sz="quarter" idx="12" hasCustomPrompt="1"/>
          </p:nvPr>
        </p:nvSpPr>
        <p:spPr>
          <a:xfrm>
            <a:off x="2282137" y="3707026"/>
            <a:ext cx="19822899" cy="8896865"/>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Tree>
    <p:extLst>
      <p:ext uri="{BB962C8B-B14F-4D97-AF65-F5344CB8AC3E}">
        <p14:creationId xmlns:p14="http://schemas.microsoft.com/office/powerpoint/2010/main" val="3224407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crete - 50/5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681644" y="3385750"/>
            <a:ext cx="10093448" cy="9144000"/>
          </a:xfrm>
          <a:prstGeom prst="rect">
            <a:avLst/>
          </a:prstGeom>
        </p:spPr>
        <p:txBody>
          <a:bodyPr anchor="t"/>
          <a:lstStyle>
            <a:lvl1pPr marL="0" indent="0" algn="ctr">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13612083" y="1408670"/>
            <a:ext cx="9366422" cy="1977081"/>
          </a:xfrm>
          <a:prstGeom prst="rect">
            <a:avLst/>
          </a:prstGeom>
        </p:spPr>
        <p:txBody>
          <a:bodyPr anchor="b"/>
          <a:lstStyle>
            <a:lvl1pPr marL="0" indent="0" algn="l">
              <a:buNone/>
              <a:defRPr sz="7000" b="1" i="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13612083" y="3756454"/>
            <a:ext cx="9366422"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08AC228E-298B-B811-62AF-213B05CE24B2}"/>
              </a:ext>
            </a:extLst>
          </p:cNvPr>
          <p:cNvSpPr>
            <a:spLocks noGrp="1"/>
          </p:cNvSpPr>
          <p:nvPr>
            <p:ph type="body" sz="quarter" idx="11" hasCustomPrompt="1"/>
          </p:nvPr>
        </p:nvSpPr>
        <p:spPr>
          <a:xfrm>
            <a:off x="716690" y="2496064"/>
            <a:ext cx="10058402" cy="889686"/>
          </a:xfrm>
          <a:prstGeom prst="rect">
            <a:avLst/>
          </a:prstGeom>
        </p:spPr>
        <p:txBody>
          <a:bodyPr anchor="t"/>
          <a:lstStyle>
            <a:lvl1pPr marL="0" indent="0" algn="ctr">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2969942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crete - 20/8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897100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7858897" y="2496064"/>
            <a:ext cx="15119608" cy="1003368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F56360C3-23AB-0DE4-DC90-EF3A26D1C282}"/>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37924858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Yellow - 50/50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0648AA-8DE3-092A-49E5-573F1FA4B6B2}"/>
              </a:ext>
            </a:extLst>
          </p:cNvPr>
          <p:cNvSpPr/>
          <p:nvPr userDrawn="1"/>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7" name="Text Placeholder 9">
            <a:extLst>
              <a:ext uri="{FF2B5EF4-FFF2-40B4-BE49-F238E27FC236}">
                <a16:creationId xmlns:a16="http://schemas.microsoft.com/office/drawing/2014/main" id="{4D020EC2-7D6E-0B1B-E2B8-9D546E11E8B4}"/>
              </a:ext>
            </a:extLst>
          </p:cNvPr>
          <p:cNvSpPr>
            <a:spLocks noGrp="1"/>
          </p:cNvSpPr>
          <p:nvPr>
            <p:ph type="body" sz="quarter" idx="13" hasCustomPrompt="1"/>
          </p:nvPr>
        </p:nvSpPr>
        <p:spPr>
          <a:xfrm>
            <a:off x="615142" y="1964267"/>
            <a:ext cx="10109020" cy="1421484"/>
          </a:xfrm>
          <a:prstGeom prst="rect">
            <a:avLst/>
          </a:prstGeom>
        </p:spPr>
        <p:txBody>
          <a:bodyPr anchor="b"/>
          <a:lstStyle>
            <a:lvl1pPr marL="0" indent="0" algn="l">
              <a:buNone/>
              <a:defRPr sz="7000" b="1" i="0" baseline="0">
                <a:solidFill>
                  <a:schemeClr val="tx1"/>
                </a:solidFill>
                <a:latin typeface="Franklin Gothic Demi Cond" panose="020B0603020102020204" pitchFamily="34" charset="0"/>
              </a:defRPr>
            </a:lvl1pPr>
          </a:lstStyle>
          <a:p>
            <a:pPr lvl="0"/>
            <a:r>
              <a:rPr lang="en-US" dirty="0"/>
              <a:t>HEADLINE</a:t>
            </a: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615142" y="3756454"/>
            <a:ext cx="10109020" cy="877329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9" name="Picture Placeholder 8">
            <a:extLst>
              <a:ext uri="{FF2B5EF4-FFF2-40B4-BE49-F238E27FC236}">
                <a16:creationId xmlns:a16="http://schemas.microsoft.com/office/drawing/2014/main" id="{D6A8DB14-1943-081F-C9E9-3EAB82A26020}"/>
              </a:ext>
            </a:extLst>
          </p:cNvPr>
          <p:cNvSpPr>
            <a:spLocks noGrp="1"/>
          </p:cNvSpPr>
          <p:nvPr>
            <p:ph type="pic" sz="quarter" idx="15" hasCustomPrompt="1"/>
          </p:nvPr>
        </p:nvSpPr>
        <p:spPr>
          <a:xfrm>
            <a:off x="12193587" y="0"/>
            <a:ext cx="12193588"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2" name="Text Placeholder 12">
            <a:extLst>
              <a:ext uri="{FF2B5EF4-FFF2-40B4-BE49-F238E27FC236}">
                <a16:creationId xmlns:a16="http://schemas.microsoft.com/office/drawing/2014/main" id="{802A3AAF-EAEC-BE1B-5366-39E5C5CF4632}"/>
              </a:ext>
            </a:extLst>
          </p:cNvPr>
          <p:cNvSpPr>
            <a:spLocks noGrp="1"/>
          </p:cNvSpPr>
          <p:nvPr>
            <p:ph type="body" sz="quarter" idx="17" hasCustomPrompt="1"/>
          </p:nvPr>
        </p:nvSpPr>
        <p:spPr>
          <a:xfrm>
            <a:off x="22816709" y="12813028"/>
            <a:ext cx="847725" cy="341313"/>
          </a:xfrm>
          <a:prstGeom prst="rect">
            <a:avLst/>
          </a:prstGeom>
        </p:spPr>
        <p:txBody>
          <a:bodyPr/>
          <a:lstStyle>
            <a:lvl1pPr marL="0" indent="0" algn="r">
              <a:buNone/>
              <a:defRPr sz="1600" b="1" i="0">
                <a:solidFill>
                  <a:schemeClr val="bg1"/>
                </a:solidFill>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1" name="Text Placeholder 10">
            <a:extLst>
              <a:ext uri="{FF2B5EF4-FFF2-40B4-BE49-F238E27FC236}">
                <a16:creationId xmlns:a16="http://schemas.microsoft.com/office/drawing/2014/main" id="{ED46C1A9-D05D-106A-1743-0F97410F6E68}"/>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Tree>
    <p:extLst>
      <p:ext uri="{BB962C8B-B14F-4D97-AF65-F5344CB8AC3E}">
        <p14:creationId xmlns:p14="http://schemas.microsoft.com/office/powerpoint/2010/main" val="5004586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crete - 20/80 Im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2248932"/>
          </a:xfrm>
          <a:prstGeom prst="rect">
            <a:avLst/>
          </a:prstGeom>
        </p:spPr>
        <p:txBody>
          <a:bodyPr anchor="t"/>
          <a:lstStyle>
            <a:lvl1pPr marL="0" indent="0" algn="l">
              <a:buNone/>
              <a:defRPr sz="6000" b="1" i="0">
                <a:solidFill>
                  <a:schemeClr val="tx1"/>
                </a:solidFill>
                <a:latin typeface="Franklin Gothic Demi Cond" panose="020B0603020102020204" pitchFamily="34" charset="0"/>
              </a:defRPr>
            </a:lvl1pPr>
          </a:lstStyle>
          <a:p>
            <a:pPr lvl="0"/>
            <a:r>
              <a:rPr lang="en-US" dirty="0"/>
              <a:t>SUBHEADER</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10" name="Picture Placeholder 9">
            <a:extLst>
              <a:ext uri="{FF2B5EF4-FFF2-40B4-BE49-F238E27FC236}">
                <a16:creationId xmlns:a16="http://schemas.microsoft.com/office/drawing/2014/main" id="{A261F603-8FEE-D104-8940-46E6FD1E96A7}"/>
              </a:ext>
            </a:extLst>
          </p:cNvPr>
          <p:cNvSpPr>
            <a:spLocks noGrp="1"/>
          </p:cNvSpPr>
          <p:nvPr>
            <p:ph type="pic" sz="quarter" idx="13" hasCustomPrompt="1"/>
          </p:nvPr>
        </p:nvSpPr>
        <p:spPr>
          <a:xfrm>
            <a:off x="6400800" y="0"/>
            <a:ext cx="17986375"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13" name="Text Placeholder 12">
            <a:extLst>
              <a:ext uri="{FF2B5EF4-FFF2-40B4-BE49-F238E27FC236}">
                <a16:creationId xmlns:a16="http://schemas.microsoft.com/office/drawing/2014/main" id="{CC9202FE-0A4D-5B0A-8453-7AB1A4605F20}"/>
              </a:ext>
            </a:extLst>
          </p:cNvPr>
          <p:cNvSpPr>
            <a:spLocks noGrp="1"/>
          </p:cNvSpPr>
          <p:nvPr>
            <p:ph type="body" sz="quarter" idx="14" hasCustomPrompt="1"/>
          </p:nvPr>
        </p:nvSpPr>
        <p:spPr>
          <a:xfrm>
            <a:off x="22816709" y="12813028"/>
            <a:ext cx="847725" cy="341313"/>
          </a:xfrm>
          <a:prstGeom prst="rect">
            <a:avLst/>
          </a:prstGeom>
        </p:spPr>
        <p:txBody>
          <a:bodyPr/>
          <a:lstStyle>
            <a:lvl1pPr marL="0" indent="0" algn="r">
              <a:buNone/>
              <a:defRPr sz="1600" b="1" i="0">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6" name="Text Placeholder 9">
            <a:extLst>
              <a:ext uri="{FF2B5EF4-FFF2-40B4-BE49-F238E27FC236}">
                <a16:creationId xmlns:a16="http://schemas.microsoft.com/office/drawing/2014/main" id="{90F197DE-5DD7-4F2E-DE94-EFF1915D5BAC}"/>
              </a:ext>
            </a:extLst>
          </p:cNvPr>
          <p:cNvSpPr>
            <a:spLocks noGrp="1"/>
          </p:cNvSpPr>
          <p:nvPr>
            <p:ph type="body" sz="quarter" idx="15" hasCustomPrompt="1"/>
          </p:nvPr>
        </p:nvSpPr>
        <p:spPr>
          <a:xfrm>
            <a:off x="716690" y="5659393"/>
            <a:ext cx="4967417" cy="6252521"/>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7" name="Text Placeholder 10">
            <a:extLst>
              <a:ext uri="{FF2B5EF4-FFF2-40B4-BE49-F238E27FC236}">
                <a16:creationId xmlns:a16="http://schemas.microsoft.com/office/drawing/2014/main" id="{37DF0CA1-178F-3C79-4AA7-05E70AE34569}"/>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
        <p:nvSpPr>
          <p:cNvPr id="4" name="Text Placeholder 9">
            <a:extLst>
              <a:ext uri="{FF2B5EF4-FFF2-40B4-BE49-F238E27FC236}">
                <a16:creationId xmlns:a16="http://schemas.microsoft.com/office/drawing/2014/main" id="{ADB8C1FF-EFDC-91DE-0E82-24EB5B79031A}"/>
              </a:ext>
            </a:extLst>
          </p:cNvPr>
          <p:cNvSpPr>
            <a:spLocks noGrp="1"/>
          </p:cNvSpPr>
          <p:nvPr>
            <p:ph type="body" sz="quarter" idx="11" hasCustomPrompt="1"/>
          </p:nvPr>
        </p:nvSpPr>
        <p:spPr>
          <a:xfrm>
            <a:off x="716690" y="2496064"/>
            <a:ext cx="4967417"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10512438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2 - Mai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71D567-04AF-D474-4C50-6D4569268ED5}"/>
              </a:ext>
            </a:extLst>
          </p:cNvPr>
          <p:cNvSpPr>
            <a:spLocks noGrp="1"/>
          </p:cNvSpPr>
          <p:nvPr>
            <p:ph type="body" sz="quarter" idx="10" hasCustomPrompt="1"/>
          </p:nvPr>
        </p:nvSpPr>
        <p:spPr>
          <a:xfrm>
            <a:off x="0" y="8077199"/>
            <a:ext cx="24387175" cy="1642767"/>
          </a:xfrm>
          <a:prstGeom prst="rect">
            <a:avLst/>
          </a:prstGeom>
        </p:spPr>
        <p:txBody>
          <a:bodyPr anchor="ctr" anchorCtr="0"/>
          <a:lstStyle>
            <a:lvl1pPr marL="0" indent="0" algn="ctr">
              <a:buNone/>
              <a:defRPr sz="10000" b="1" i="0" baseline="0">
                <a:latin typeface="Franklin Gothic Demi Cond" panose="020B0603020102020204" pitchFamily="34" charset="0"/>
              </a:defRPr>
            </a:lvl1pPr>
          </a:lstStyle>
          <a:p>
            <a:pPr algn="ctr"/>
            <a:r>
              <a:rPr lang="en-US" sz="10000" b="1" i="0" dirty="0">
                <a:solidFill>
                  <a:schemeClr val="tx1"/>
                </a:solidFill>
                <a:latin typeface="Avenir Next Condensed" panose="020B0506020202020204" pitchFamily="34" charset="0"/>
              </a:rPr>
              <a:t>PRESENTATION TITLE</a:t>
            </a:r>
          </a:p>
        </p:txBody>
      </p:sp>
      <p:sp>
        <p:nvSpPr>
          <p:cNvPr id="5" name="Text Placeholder 3">
            <a:extLst>
              <a:ext uri="{FF2B5EF4-FFF2-40B4-BE49-F238E27FC236}">
                <a16:creationId xmlns:a16="http://schemas.microsoft.com/office/drawing/2014/main" id="{77807E35-598C-E9D4-E8C1-9AB127422732}"/>
              </a:ext>
            </a:extLst>
          </p:cNvPr>
          <p:cNvSpPr>
            <a:spLocks noGrp="1"/>
          </p:cNvSpPr>
          <p:nvPr>
            <p:ph type="body" sz="quarter" idx="11" hasCustomPrompt="1"/>
          </p:nvPr>
        </p:nvSpPr>
        <p:spPr>
          <a:xfrm>
            <a:off x="0" y="9869280"/>
            <a:ext cx="24387175" cy="617538"/>
          </a:xfrm>
          <a:prstGeom prst="rect">
            <a:avLst/>
          </a:prstGeom>
        </p:spPr>
        <p:txBody>
          <a:bodyPr anchor="ctr" anchorCtr="0"/>
          <a:lstStyle>
            <a:lvl1pPr marL="0" indent="0" algn="ctr">
              <a:buNone/>
              <a:defRPr sz="4000" b="0" i="0" baseline="0">
                <a:latin typeface="Franklin Gothic Medium" panose="020B0603020102020204" pitchFamily="34" charset="0"/>
              </a:defRPr>
            </a:lvl1pPr>
          </a:lstStyle>
          <a:p>
            <a:pPr lvl="0"/>
            <a:r>
              <a:rPr lang="en-US" dirty="0"/>
              <a:t>Date</a:t>
            </a:r>
          </a:p>
        </p:txBody>
      </p:sp>
      <p:pic>
        <p:nvPicPr>
          <p:cNvPr id="6" name="Picture 5" descr="Lockup">
            <a:extLst>
              <a:ext uri="{FF2B5EF4-FFF2-40B4-BE49-F238E27FC236}">
                <a16:creationId xmlns:a16="http://schemas.microsoft.com/office/drawing/2014/main" id="{1E231437-840D-975B-AFC4-F706582EBB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2387" y="3035798"/>
            <a:ext cx="11582400" cy="3632200"/>
          </a:xfrm>
          <a:prstGeom prst="rect">
            <a:avLst/>
          </a:prstGeom>
        </p:spPr>
      </p:pic>
    </p:spTree>
    <p:extLst>
      <p:ext uri="{BB962C8B-B14F-4D97-AF65-F5344CB8AC3E}">
        <p14:creationId xmlns:p14="http://schemas.microsoft.com/office/powerpoint/2010/main" val="18157454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76F13-22B8-5936-72D3-09A15608AAD3}"/>
              </a:ext>
            </a:extLst>
          </p:cNvPr>
          <p:cNvSpPr txBox="1"/>
          <p:nvPr userDrawn="1"/>
        </p:nvSpPr>
        <p:spPr>
          <a:xfrm>
            <a:off x="4510970" y="4360511"/>
            <a:ext cx="15365233" cy="3170099"/>
          </a:xfrm>
          <a:prstGeom prst="rect">
            <a:avLst/>
          </a:prstGeom>
          <a:noFill/>
        </p:spPr>
        <p:txBody>
          <a:bodyPr wrap="square" rtlCol="0">
            <a:spAutoFit/>
          </a:bodyPr>
          <a:lstStyle/>
          <a:p>
            <a:pPr algn="ctr"/>
            <a:r>
              <a:rPr lang="en-US" sz="20000" b="1" i="0" baseline="0" dirty="0">
                <a:solidFill>
                  <a:schemeClr val="tx1"/>
                </a:solidFill>
                <a:latin typeface="Franklin Gothic Demi Cond" panose="020B0603020102020204" pitchFamily="34" charset="0"/>
              </a:rPr>
              <a:t>THANK YOU</a:t>
            </a:r>
          </a:p>
        </p:txBody>
      </p:sp>
    </p:spTree>
    <p:extLst>
      <p:ext uri="{BB962C8B-B14F-4D97-AF65-F5344CB8AC3E}">
        <p14:creationId xmlns:p14="http://schemas.microsoft.com/office/powerpoint/2010/main" val="352074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Yellow - 20/80">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8971006"/>
          </a:xfrm>
          <a:prstGeom prst="rect">
            <a:avLst/>
          </a:prstGeom>
        </p:spPr>
        <p:txBody>
          <a:bodyPr anchor="t"/>
          <a:lstStyle>
            <a:lvl1pPr marL="0" indent="0" algn="l">
              <a:buNone/>
              <a:defRPr sz="7000" b="1" i="0">
                <a:solidFill>
                  <a:schemeClr val="tx1"/>
                </a:solidFill>
                <a:latin typeface="Franklin Gothic Demi Cond" panose="020B0603020102020204" pitchFamily="34" charset="0"/>
              </a:defRPr>
            </a:lvl1pPr>
          </a:lstStyle>
          <a:p>
            <a:pPr lvl="0"/>
            <a:r>
              <a:rPr lang="en-US" dirty="0"/>
              <a:t>CONTENT HERE</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8" name="Text Placeholder 9">
            <a:extLst>
              <a:ext uri="{FF2B5EF4-FFF2-40B4-BE49-F238E27FC236}">
                <a16:creationId xmlns:a16="http://schemas.microsoft.com/office/drawing/2014/main" id="{6CAC4E4F-E07B-38CC-0500-CA39F120C271}"/>
              </a:ext>
            </a:extLst>
          </p:cNvPr>
          <p:cNvSpPr>
            <a:spLocks noGrp="1"/>
          </p:cNvSpPr>
          <p:nvPr>
            <p:ph type="body" sz="quarter" idx="14" hasCustomPrompt="1"/>
          </p:nvPr>
        </p:nvSpPr>
        <p:spPr>
          <a:xfrm>
            <a:off x="7858897" y="2496064"/>
            <a:ext cx="15119608" cy="10033686"/>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a:t>
            </a:r>
          </a:p>
        </p:txBody>
      </p:sp>
      <p:sp>
        <p:nvSpPr>
          <p:cNvPr id="4" name="Text Placeholder 9">
            <a:extLst>
              <a:ext uri="{FF2B5EF4-FFF2-40B4-BE49-F238E27FC236}">
                <a16:creationId xmlns:a16="http://schemas.microsoft.com/office/drawing/2014/main" id="{F142B5C9-7654-6659-97CF-F668FCCA4452}"/>
              </a:ext>
            </a:extLst>
          </p:cNvPr>
          <p:cNvSpPr>
            <a:spLocks noGrp="1"/>
          </p:cNvSpPr>
          <p:nvPr>
            <p:ph type="body" sz="quarter" idx="21" hasCustomPrompt="1"/>
          </p:nvPr>
        </p:nvSpPr>
        <p:spPr>
          <a:xfrm>
            <a:off x="716690" y="2471353"/>
            <a:ext cx="4967417"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74409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Yellow - 20/80 Im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6DD9428-1EEC-6392-AB1F-A4754705EA9B}"/>
              </a:ext>
            </a:extLst>
          </p:cNvPr>
          <p:cNvSpPr>
            <a:spLocks noGrp="1"/>
          </p:cNvSpPr>
          <p:nvPr>
            <p:ph type="body" sz="quarter" idx="12" hasCustomPrompt="1"/>
          </p:nvPr>
        </p:nvSpPr>
        <p:spPr>
          <a:xfrm>
            <a:off x="716690" y="3385750"/>
            <a:ext cx="4967417" cy="2248932"/>
          </a:xfrm>
          <a:prstGeom prst="rect">
            <a:avLst/>
          </a:prstGeom>
        </p:spPr>
        <p:txBody>
          <a:bodyPr anchor="t"/>
          <a:lstStyle>
            <a:lvl1pPr marL="0" indent="0" algn="l">
              <a:buNone/>
              <a:defRPr sz="6000" b="1" i="0">
                <a:solidFill>
                  <a:schemeClr val="tx1"/>
                </a:solidFill>
                <a:latin typeface="Franklin Gothic Demi Cond" panose="020B0603020102020204" pitchFamily="34" charset="0"/>
              </a:defRPr>
            </a:lvl1pPr>
          </a:lstStyle>
          <a:p>
            <a:pPr lvl="0"/>
            <a:r>
              <a:rPr lang="en-US" dirty="0"/>
              <a:t>SUBHEADER</a:t>
            </a:r>
          </a:p>
        </p:txBody>
      </p:sp>
      <p:sp>
        <p:nvSpPr>
          <p:cNvPr id="5" name="Rectangle 4">
            <a:extLst>
              <a:ext uri="{FF2B5EF4-FFF2-40B4-BE49-F238E27FC236}">
                <a16:creationId xmlns:a16="http://schemas.microsoft.com/office/drawing/2014/main" id="{720648AA-8DE3-092A-49E5-573F1FA4B6B2}"/>
              </a:ext>
            </a:extLst>
          </p:cNvPr>
          <p:cNvSpPr/>
          <p:nvPr userDrawn="1"/>
        </p:nvSpPr>
        <p:spPr>
          <a:xfrm>
            <a:off x="6400800" y="0"/>
            <a:ext cx="1798637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15FA6DB-9219-FD22-226C-99D81B30CBB5}"/>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sp>
        <p:nvSpPr>
          <p:cNvPr id="10" name="Picture Placeholder 9">
            <a:extLst>
              <a:ext uri="{FF2B5EF4-FFF2-40B4-BE49-F238E27FC236}">
                <a16:creationId xmlns:a16="http://schemas.microsoft.com/office/drawing/2014/main" id="{A261F603-8FEE-D104-8940-46E6FD1E96A7}"/>
              </a:ext>
            </a:extLst>
          </p:cNvPr>
          <p:cNvSpPr>
            <a:spLocks noGrp="1"/>
          </p:cNvSpPr>
          <p:nvPr>
            <p:ph type="pic" sz="quarter" idx="13" hasCustomPrompt="1"/>
          </p:nvPr>
        </p:nvSpPr>
        <p:spPr>
          <a:xfrm>
            <a:off x="6400800" y="0"/>
            <a:ext cx="17986375" cy="13716000"/>
          </a:xfrm>
          <a:prstGeom prst="rect">
            <a:avLst/>
          </a:prstGeom>
          <a:solidFill>
            <a:schemeClr val="bg2"/>
          </a:solidFill>
        </p:spPr>
        <p:txBody>
          <a:bodyPr anchor="ctr"/>
          <a:lstStyle>
            <a:lvl1pPr marL="0" indent="0" algn="ctr">
              <a:buNone/>
              <a:defRPr sz="4000" b="0" i="0">
                <a:solidFill>
                  <a:schemeClr val="bg1"/>
                </a:solidFill>
                <a:latin typeface="Avenir Book" panose="02000503020000020003" pitchFamily="2" charset="0"/>
              </a:defRPr>
            </a:lvl1pPr>
          </a:lstStyle>
          <a:p>
            <a:r>
              <a:rPr lang="en-US" dirty="0"/>
              <a:t>INSERT IMAGE HERE</a:t>
            </a:r>
          </a:p>
        </p:txBody>
      </p:sp>
      <p:sp>
        <p:nvSpPr>
          <p:cNvPr id="13" name="Text Placeholder 12">
            <a:extLst>
              <a:ext uri="{FF2B5EF4-FFF2-40B4-BE49-F238E27FC236}">
                <a16:creationId xmlns:a16="http://schemas.microsoft.com/office/drawing/2014/main" id="{CC9202FE-0A4D-5B0A-8453-7AB1A4605F20}"/>
              </a:ext>
            </a:extLst>
          </p:cNvPr>
          <p:cNvSpPr>
            <a:spLocks noGrp="1"/>
          </p:cNvSpPr>
          <p:nvPr>
            <p:ph type="body" sz="quarter" idx="14" hasCustomPrompt="1"/>
          </p:nvPr>
        </p:nvSpPr>
        <p:spPr>
          <a:xfrm>
            <a:off x="22816709" y="12813028"/>
            <a:ext cx="847725" cy="341313"/>
          </a:xfrm>
          <a:prstGeom prst="rect">
            <a:avLst/>
          </a:prstGeom>
        </p:spPr>
        <p:txBody>
          <a:bodyPr/>
          <a:lstStyle>
            <a:lvl1pPr marL="0" indent="0" algn="r">
              <a:buNone/>
              <a:defRPr sz="1600" b="1" i="0">
                <a:latin typeface="Franklin Gothic Demi Cond" panose="020B0603020102020204" pitchFamily="34" charset="0"/>
              </a:defRPr>
            </a:lvl1pPr>
          </a:lstStyle>
          <a:p>
            <a:pPr lvl="0"/>
            <a:fld id="{EF5E3133-2BF5-D940-84E2-09685CE938BF}" type="slidenum">
              <a:rPr lang="en-US" sz="1600" smtClean="0"/>
              <a:t>‹#›</a:t>
            </a:fld>
            <a:endParaRPr lang="en-US" dirty="0"/>
          </a:p>
        </p:txBody>
      </p:sp>
      <p:sp>
        <p:nvSpPr>
          <p:cNvPr id="16" name="Text Placeholder 9">
            <a:extLst>
              <a:ext uri="{FF2B5EF4-FFF2-40B4-BE49-F238E27FC236}">
                <a16:creationId xmlns:a16="http://schemas.microsoft.com/office/drawing/2014/main" id="{90F197DE-5DD7-4F2E-DE94-EFF1915D5BAC}"/>
              </a:ext>
            </a:extLst>
          </p:cNvPr>
          <p:cNvSpPr>
            <a:spLocks noGrp="1"/>
          </p:cNvSpPr>
          <p:nvPr>
            <p:ph type="body" sz="quarter" idx="15" hasCustomPrompt="1"/>
          </p:nvPr>
        </p:nvSpPr>
        <p:spPr>
          <a:xfrm>
            <a:off x="716690" y="5659393"/>
            <a:ext cx="4967417" cy="6252521"/>
          </a:xfrm>
          <a:prstGeom prst="rect">
            <a:avLst/>
          </a:prstGeom>
        </p:spPr>
        <p:txBody>
          <a:bodyPr anchor="t"/>
          <a:lstStyle>
            <a:lvl1pPr marL="0" indent="0" algn="l">
              <a:buNone/>
              <a:defRPr sz="4000" b="0" i="0">
                <a:solidFill>
                  <a:schemeClr val="tx1"/>
                </a:solidFill>
                <a:latin typeface="Avenir Book" panose="02000503020000020003" pitchFamily="2" charset="0"/>
              </a:defRPr>
            </a:lvl1pPr>
          </a:lstStyle>
          <a:p>
            <a:pPr lvl="0"/>
            <a:r>
              <a:rPr lang="en-US" dirty="0"/>
              <a:t>Content Here</a:t>
            </a:r>
          </a:p>
        </p:txBody>
      </p:sp>
      <p:sp>
        <p:nvSpPr>
          <p:cNvPr id="7" name="Text Placeholder 10">
            <a:extLst>
              <a:ext uri="{FF2B5EF4-FFF2-40B4-BE49-F238E27FC236}">
                <a16:creationId xmlns:a16="http://schemas.microsoft.com/office/drawing/2014/main" id="{A9EF4D8C-F869-8512-0E94-CB69DA7DEB10}"/>
              </a:ext>
            </a:extLst>
          </p:cNvPr>
          <p:cNvSpPr>
            <a:spLocks noGrp="1"/>
          </p:cNvSpPr>
          <p:nvPr>
            <p:ph type="body" sz="quarter" idx="18" hasCustomPrompt="1"/>
          </p:nvPr>
        </p:nvSpPr>
        <p:spPr>
          <a:xfrm>
            <a:off x="20065077" y="10261311"/>
            <a:ext cx="3599357" cy="1912938"/>
          </a:xfrm>
          <a:prstGeom prst="rect">
            <a:avLst/>
          </a:prstGeom>
          <a:solidFill>
            <a:srgbClr val="FF0000"/>
          </a:solidFill>
        </p:spPr>
        <p:txBody>
          <a:bodyPr lIns="274320" rIns="182880" anchor="ctr"/>
          <a:lstStyle>
            <a:lvl1pPr marL="0" indent="0">
              <a:buNone/>
              <a:defRPr sz="2800" b="1" i="0">
                <a:solidFill>
                  <a:schemeClr val="bg1"/>
                </a:solidFill>
                <a:latin typeface="Franklin Gothic Demi Cond" panose="020B0603020102020204" pitchFamily="34" charset="0"/>
              </a:defRPr>
            </a:lvl1pPr>
          </a:lstStyle>
          <a:p>
            <a:pPr lvl="0"/>
            <a:r>
              <a:rPr lang="en-US" dirty="0"/>
              <a:t>CAN REPLACE WITH DESIRED IMAGE. DELETE ME WHEN DONE</a:t>
            </a:r>
          </a:p>
        </p:txBody>
      </p:sp>
      <p:sp>
        <p:nvSpPr>
          <p:cNvPr id="4" name="Text Placeholder 9">
            <a:extLst>
              <a:ext uri="{FF2B5EF4-FFF2-40B4-BE49-F238E27FC236}">
                <a16:creationId xmlns:a16="http://schemas.microsoft.com/office/drawing/2014/main" id="{0C452B74-609E-A556-2657-6F6F32C87FD6}"/>
              </a:ext>
            </a:extLst>
          </p:cNvPr>
          <p:cNvSpPr>
            <a:spLocks noGrp="1"/>
          </p:cNvSpPr>
          <p:nvPr>
            <p:ph type="body" sz="quarter" idx="21" hasCustomPrompt="1"/>
          </p:nvPr>
        </p:nvSpPr>
        <p:spPr>
          <a:xfrm>
            <a:off x="716690" y="2471353"/>
            <a:ext cx="4967417" cy="889686"/>
          </a:xfrm>
          <a:prstGeom prst="rect">
            <a:avLst/>
          </a:prstGeom>
        </p:spPr>
        <p:txBody>
          <a:bodyPr anchor="t"/>
          <a:lstStyle>
            <a:lvl1pPr marL="0" indent="0" algn="l">
              <a:buNone/>
              <a:defRPr sz="4000" b="1" i="0" spc="100" baseline="0">
                <a:solidFill>
                  <a:schemeClr val="tx1"/>
                </a:solidFill>
                <a:latin typeface="Franklin Gothic Demi Cond" panose="020B0603020102020204" pitchFamily="34" charset="0"/>
              </a:defRPr>
            </a:lvl1pPr>
          </a:lstStyle>
          <a:p>
            <a:pPr lvl="0"/>
            <a:r>
              <a:rPr lang="en-US" dirty="0"/>
              <a:t>HEADLINE</a:t>
            </a:r>
          </a:p>
        </p:txBody>
      </p:sp>
    </p:spTree>
    <p:extLst>
      <p:ext uri="{BB962C8B-B14F-4D97-AF65-F5344CB8AC3E}">
        <p14:creationId xmlns:p14="http://schemas.microsoft.com/office/powerpoint/2010/main" val="3261902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Yellow Concret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157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4.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image" Target="../media/image1.emf"/><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7.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6.svg"/><Relationship Id="rId5" Type="http://schemas.openxmlformats.org/officeDocument/2006/relationships/slideLayout" Target="../slideLayouts/slideLayout23.xml"/><Relationship Id="rId10" Type="http://schemas.openxmlformats.org/officeDocument/2006/relationships/image" Target="../media/image5.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7.e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6.sv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5.png"/><Relationship Id="rId5" Type="http://schemas.openxmlformats.org/officeDocument/2006/relationships/slideLayout" Target="../slideLayouts/slideLayout31.xml"/><Relationship Id="rId10" Type="http://schemas.openxmlformats.org/officeDocument/2006/relationships/image" Target="../media/image8.jpe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0.sv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png"/><Relationship Id="rId5" Type="http://schemas.openxmlformats.org/officeDocument/2006/relationships/slideLayout" Target="../slideLayouts/slideLayout39.xml"/><Relationship Id="rId10" Type="http://schemas.openxmlformats.org/officeDocument/2006/relationships/image" Target="../media/image9.jpeg"/><Relationship Id="rId4" Type="http://schemas.openxmlformats.org/officeDocument/2006/relationships/slideLayout" Target="../slideLayouts/slideLayout38.xml"/><Relationship Id="rId9" Type="http://schemas.openxmlformats.org/officeDocument/2006/relationships/theme" Target="../theme/theme5.xml"/><Relationship Id="rId14" Type="http://schemas.openxmlformats.org/officeDocument/2006/relationships/image" Target="../media/image1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7.emf"/><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6.svg"/><Relationship Id="rId5" Type="http://schemas.openxmlformats.org/officeDocument/2006/relationships/slideLayout" Target="../slideLayouts/slideLayout47.xml"/><Relationship Id="rId10" Type="http://schemas.openxmlformats.org/officeDocument/2006/relationships/image" Target="../media/image5.png"/><Relationship Id="rId4" Type="http://schemas.openxmlformats.org/officeDocument/2006/relationships/slideLayout" Target="../slideLayouts/slideLayout4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0.sv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2.png"/><Relationship Id="rId5" Type="http://schemas.openxmlformats.org/officeDocument/2006/relationships/slideLayout" Target="../slideLayouts/slideLayout55.xml"/><Relationship Id="rId10" Type="http://schemas.openxmlformats.org/officeDocument/2006/relationships/theme" Target="../theme/theme7.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2.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0.sv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2.png"/><Relationship Id="rId5" Type="http://schemas.openxmlformats.org/officeDocument/2006/relationships/slideLayout" Target="../slideLayouts/slideLayout64.xml"/><Relationship Id="rId10" Type="http://schemas.openxmlformats.org/officeDocument/2006/relationships/image" Target="../media/image13.jpeg"/><Relationship Id="rId4" Type="http://schemas.openxmlformats.org/officeDocument/2006/relationships/slideLayout" Target="../slideLayouts/slideLayout63.xml"/><Relationship Id="rId9" Type="http://schemas.openxmlformats.org/officeDocument/2006/relationships/theme" Target="../theme/theme8.xml"/><Relationship Id="rId14" Type="http://schemas.openxmlformats.org/officeDocument/2006/relationships/image" Target="../media/image12.sv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image" Target="../media/image1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C72C"/>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07B9E-725F-2CD0-9712-313A4167E9B7}"/>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pic>
        <p:nvPicPr>
          <p:cNvPr id="2" name="Picture 1">
            <a:extLst>
              <a:ext uri="{FF2B5EF4-FFF2-40B4-BE49-F238E27FC236}">
                <a16:creationId xmlns:a16="http://schemas.microsoft.com/office/drawing/2014/main" id="{1AE1E628-3673-A759-93D3-3295C78DCF47}"/>
              </a:ext>
            </a:extLst>
          </p:cNvPr>
          <p:cNvPicPr>
            <a:picLocks noChangeAspect="1"/>
          </p:cNvPicPr>
          <p:nvPr userDrawn="1"/>
        </p:nvPicPr>
        <p:blipFill>
          <a:blip r:embed="rId10"/>
          <a:stretch>
            <a:fillRect/>
          </a:stretch>
        </p:blipFill>
        <p:spPr>
          <a:xfrm>
            <a:off x="67731" y="211525"/>
            <a:ext cx="3204586" cy="1847088"/>
          </a:xfrm>
          <a:prstGeom prst="rect">
            <a:avLst/>
          </a:prstGeom>
        </p:spPr>
      </p:pic>
      <p:pic>
        <p:nvPicPr>
          <p:cNvPr id="3" name="Graphic 2">
            <a:extLst>
              <a:ext uri="{FF2B5EF4-FFF2-40B4-BE49-F238E27FC236}">
                <a16:creationId xmlns:a16="http://schemas.microsoft.com/office/drawing/2014/main" id="{95DB5E19-1437-7EB0-22A3-77964546A37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22739" y="12783802"/>
            <a:ext cx="4170993" cy="221861"/>
          </a:xfrm>
          <a:prstGeom prst="rect">
            <a:avLst/>
          </a:prstGeom>
        </p:spPr>
      </p:pic>
    </p:spTree>
    <p:extLst>
      <p:ext uri="{BB962C8B-B14F-4D97-AF65-F5344CB8AC3E}">
        <p14:creationId xmlns:p14="http://schemas.microsoft.com/office/powerpoint/2010/main" val="2641990799"/>
      </p:ext>
    </p:extLst>
  </p:cSld>
  <p:clrMap bg1="lt1" tx1="dk1" bg2="lt2" tx2="dk2" accent1="accent1" accent2="accent2" accent3="accent3" accent4="accent4" accent5="accent5" accent6="accent6" hlink="hlink" folHlink="folHlink"/>
  <p:sldLayoutIdLst>
    <p:sldLayoutId id="2147483666" r:id="rId1"/>
    <p:sldLayoutId id="2147483661" r:id="rId2"/>
    <p:sldLayoutId id="2147483662" r:id="rId3"/>
    <p:sldLayoutId id="2147483720" r:id="rId4"/>
    <p:sldLayoutId id="2147483663" r:id="rId5"/>
    <p:sldLayoutId id="2147483725" r:id="rId6"/>
    <p:sldLayoutId id="2147483664" r:id="rId7"/>
    <p:sldLayoutId id="2147483665"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07B9E-725F-2CD0-9712-313A4167E9B7}"/>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pic>
        <p:nvPicPr>
          <p:cNvPr id="6" name="Graphic 5">
            <a:extLst>
              <a:ext uri="{FF2B5EF4-FFF2-40B4-BE49-F238E27FC236}">
                <a16:creationId xmlns:a16="http://schemas.microsoft.com/office/drawing/2014/main" id="{BAE391CF-85A0-CB47-A981-BAAEE62D452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22739" y="12783802"/>
            <a:ext cx="4170993" cy="221861"/>
          </a:xfrm>
          <a:prstGeom prst="rect">
            <a:avLst/>
          </a:prstGeom>
        </p:spPr>
      </p:pic>
      <p:pic>
        <p:nvPicPr>
          <p:cNvPr id="3" name="Picture 2">
            <a:extLst>
              <a:ext uri="{FF2B5EF4-FFF2-40B4-BE49-F238E27FC236}">
                <a16:creationId xmlns:a16="http://schemas.microsoft.com/office/drawing/2014/main" id="{36642DF6-92F9-091C-0006-39EF71FE0B94}"/>
              </a:ext>
            </a:extLst>
          </p:cNvPr>
          <p:cNvPicPr>
            <a:picLocks noChangeAspect="1"/>
          </p:cNvPicPr>
          <p:nvPr userDrawn="1"/>
        </p:nvPicPr>
        <p:blipFill>
          <a:blip r:embed="rId15"/>
          <a:stretch>
            <a:fillRect/>
          </a:stretch>
        </p:blipFill>
        <p:spPr>
          <a:xfrm>
            <a:off x="67731" y="211525"/>
            <a:ext cx="3204586" cy="1847088"/>
          </a:xfrm>
          <a:prstGeom prst="rect">
            <a:avLst/>
          </a:prstGeom>
        </p:spPr>
      </p:pic>
    </p:spTree>
    <p:extLst>
      <p:ext uri="{BB962C8B-B14F-4D97-AF65-F5344CB8AC3E}">
        <p14:creationId xmlns:p14="http://schemas.microsoft.com/office/powerpoint/2010/main" val="1546125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731" r:id="rId3"/>
    <p:sldLayoutId id="2147483695" r:id="rId4"/>
    <p:sldLayoutId id="2147483696" r:id="rId5"/>
    <p:sldLayoutId id="2147483732" r:id="rId6"/>
    <p:sldLayoutId id="2147483697" r:id="rId7"/>
    <p:sldLayoutId id="2147483698" r:id="rId8"/>
    <p:sldLayoutId id="2147483758" r:id="rId9"/>
    <p:sldLayoutId id="2147483759" r:id="rId10"/>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07B9E-725F-2CD0-9712-313A4167E9B7}"/>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bg1"/>
                </a:solidFill>
                <a:latin typeface="Franklin Gothic Demi Cond" panose="020B0603020102020204" pitchFamily="34" charset="0"/>
              </a:rPr>
              <a:pPr algn="r"/>
              <a:t>‹#›</a:t>
            </a:fld>
            <a:endParaRPr lang="en-US" sz="1600" b="1" i="0" dirty="0">
              <a:solidFill>
                <a:schemeClr val="bg1"/>
              </a:solidFill>
              <a:latin typeface="Franklin Gothic Demi Cond" panose="020B0603020102020204" pitchFamily="34" charset="0"/>
            </a:endParaRPr>
          </a:p>
        </p:txBody>
      </p:sp>
      <p:pic>
        <p:nvPicPr>
          <p:cNvPr id="3" name="Graphic 2">
            <a:extLst>
              <a:ext uri="{FF2B5EF4-FFF2-40B4-BE49-F238E27FC236}">
                <a16:creationId xmlns:a16="http://schemas.microsoft.com/office/drawing/2014/main" id="{471C60AB-1BDF-027D-E5B9-451E5B01DA2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2739" y="12783802"/>
            <a:ext cx="4170993" cy="221861"/>
          </a:xfrm>
          <a:prstGeom prst="rect">
            <a:avLst/>
          </a:prstGeom>
        </p:spPr>
      </p:pic>
      <p:pic>
        <p:nvPicPr>
          <p:cNvPr id="4" name="Picture 3">
            <a:extLst>
              <a:ext uri="{FF2B5EF4-FFF2-40B4-BE49-F238E27FC236}">
                <a16:creationId xmlns:a16="http://schemas.microsoft.com/office/drawing/2014/main" id="{07252101-8858-82EA-EF71-6EB2A030E8FC}"/>
              </a:ext>
            </a:extLst>
          </p:cNvPr>
          <p:cNvPicPr>
            <a:picLocks noChangeAspect="1"/>
          </p:cNvPicPr>
          <p:nvPr userDrawn="1"/>
        </p:nvPicPr>
        <p:blipFill>
          <a:blip r:embed="rId12"/>
          <a:stretch>
            <a:fillRect/>
          </a:stretch>
        </p:blipFill>
        <p:spPr>
          <a:xfrm>
            <a:off x="46892" y="188078"/>
            <a:ext cx="3200400" cy="1851471"/>
          </a:xfrm>
          <a:prstGeom prst="rect">
            <a:avLst/>
          </a:prstGeom>
        </p:spPr>
      </p:pic>
    </p:spTree>
    <p:extLst>
      <p:ext uri="{BB962C8B-B14F-4D97-AF65-F5344CB8AC3E}">
        <p14:creationId xmlns:p14="http://schemas.microsoft.com/office/powerpoint/2010/main" val="33739082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721" r:id="rId4"/>
    <p:sldLayoutId id="2147483671" r:id="rId5"/>
    <p:sldLayoutId id="2147483724" r:id="rId6"/>
    <p:sldLayoutId id="2147483672" r:id="rId7"/>
    <p:sldLayoutId id="2147483673"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07B9E-725F-2CD0-9712-313A4167E9B7}"/>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bg1"/>
                </a:solidFill>
                <a:latin typeface="Franklin Gothic Demi Cond" panose="020B0603020102020204" pitchFamily="34" charset="0"/>
              </a:rPr>
              <a:pPr algn="r"/>
              <a:t>‹#›</a:t>
            </a:fld>
            <a:endParaRPr lang="en-US" sz="1600" b="1" i="0" dirty="0">
              <a:solidFill>
                <a:schemeClr val="bg1"/>
              </a:solidFill>
              <a:latin typeface="Franklin Gothic Demi Cond" panose="020B0603020102020204" pitchFamily="34" charset="0"/>
            </a:endParaRPr>
          </a:p>
        </p:txBody>
      </p:sp>
      <p:pic>
        <p:nvPicPr>
          <p:cNvPr id="3" name="Graphic 2">
            <a:extLst>
              <a:ext uri="{FF2B5EF4-FFF2-40B4-BE49-F238E27FC236}">
                <a16:creationId xmlns:a16="http://schemas.microsoft.com/office/drawing/2014/main" id="{A7188B6D-DD3C-C539-5398-80A7561C798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22739" y="12783802"/>
            <a:ext cx="4170993" cy="221861"/>
          </a:xfrm>
          <a:prstGeom prst="rect">
            <a:avLst/>
          </a:prstGeom>
        </p:spPr>
      </p:pic>
      <p:pic>
        <p:nvPicPr>
          <p:cNvPr id="6" name="Picture 5">
            <a:extLst>
              <a:ext uri="{FF2B5EF4-FFF2-40B4-BE49-F238E27FC236}">
                <a16:creationId xmlns:a16="http://schemas.microsoft.com/office/drawing/2014/main" id="{FAF1549D-E0F5-0598-2C69-189C0B1483FF}"/>
              </a:ext>
            </a:extLst>
          </p:cNvPr>
          <p:cNvPicPr>
            <a:picLocks noChangeAspect="1"/>
          </p:cNvPicPr>
          <p:nvPr userDrawn="1"/>
        </p:nvPicPr>
        <p:blipFill>
          <a:blip r:embed="rId13"/>
          <a:stretch>
            <a:fillRect/>
          </a:stretch>
        </p:blipFill>
        <p:spPr>
          <a:xfrm>
            <a:off x="46892" y="188078"/>
            <a:ext cx="3200400" cy="1851471"/>
          </a:xfrm>
          <a:prstGeom prst="rect">
            <a:avLst/>
          </a:prstGeom>
        </p:spPr>
      </p:pic>
    </p:spTree>
    <p:extLst>
      <p:ext uri="{BB962C8B-B14F-4D97-AF65-F5344CB8AC3E}">
        <p14:creationId xmlns:p14="http://schemas.microsoft.com/office/powerpoint/2010/main" val="16277631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30" r:id="rId4"/>
    <p:sldLayoutId id="2147483717" r:id="rId5"/>
    <p:sldLayoutId id="2147483733" r:id="rId6"/>
    <p:sldLayoutId id="2147483718" r:id="rId7"/>
    <p:sldLayoutId id="2147483719"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07B9E-725F-2CD0-9712-313A4167E9B7}"/>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pic>
        <p:nvPicPr>
          <p:cNvPr id="2" name="Graphic 1">
            <a:extLst>
              <a:ext uri="{FF2B5EF4-FFF2-40B4-BE49-F238E27FC236}">
                <a16:creationId xmlns:a16="http://schemas.microsoft.com/office/drawing/2014/main" id="{EBCC3C10-A555-89D8-54B5-DE83F5C5F2B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22739" y="12783802"/>
            <a:ext cx="4170993" cy="221861"/>
          </a:xfrm>
          <a:prstGeom prst="rect">
            <a:avLst/>
          </a:prstGeom>
        </p:spPr>
      </p:pic>
      <p:pic>
        <p:nvPicPr>
          <p:cNvPr id="7" name="Graphic 6">
            <a:extLst>
              <a:ext uri="{FF2B5EF4-FFF2-40B4-BE49-F238E27FC236}">
                <a16:creationId xmlns:a16="http://schemas.microsoft.com/office/drawing/2014/main" id="{5F98FCD1-D7AC-0839-CB02-A1BF82725D1F}"/>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46895" y="583719"/>
            <a:ext cx="2043905" cy="1007560"/>
          </a:xfrm>
          <a:prstGeom prst="rect">
            <a:avLst/>
          </a:prstGeom>
        </p:spPr>
      </p:pic>
    </p:spTree>
    <p:extLst>
      <p:ext uri="{BB962C8B-B14F-4D97-AF65-F5344CB8AC3E}">
        <p14:creationId xmlns:p14="http://schemas.microsoft.com/office/powerpoint/2010/main" val="403312755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29" r:id="rId3"/>
    <p:sldLayoutId id="2147483709" r:id="rId4"/>
    <p:sldLayoutId id="2147483710" r:id="rId5"/>
    <p:sldLayoutId id="2147483711" r:id="rId6"/>
    <p:sldLayoutId id="2147483734" r:id="rId7"/>
    <p:sldLayoutId id="2147483712"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88888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07B9E-725F-2CD0-9712-313A4167E9B7}"/>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bg1"/>
                </a:solidFill>
                <a:latin typeface="Franklin Gothic Demi Cond" panose="020B0603020102020204" pitchFamily="34" charset="0"/>
              </a:rPr>
              <a:pPr algn="r"/>
              <a:t>‹#›</a:t>
            </a:fld>
            <a:endParaRPr lang="en-US" sz="1600" b="1" i="0" dirty="0">
              <a:solidFill>
                <a:schemeClr val="bg1"/>
              </a:solidFill>
              <a:latin typeface="Franklin Gothic Demi Cond" panose="020B0603020102020204" pitchFamily="34" charset="0"/>
            </a:endParaRPr>
          </a:p>
        </p:txBody>
      </p:sp>
      <p:pic>
        <p:nvPicPr>
          <p:cNvPr id="2" name="Graphic 1">
            <a:extLst>
              <a:ext uri="{FF2B5EF4-FFF2-40B4-BE49-F238E27FC236}">
                <a16:creationId xmlns:a16="http://schemas.microsoft.com/office/drawing/2014/main" id="{12112FFC-B92D-DE0A-58E7-3D30AC85964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2739" y="12783802"/>
            <a:ext cx="4170993" cy="221861"/>
          </a:xfrm>
          <a:prstGeom prst="rect">
            <a:avLst/>
          </a:prstGeom>
        </p:spPr>
      </p:pic>
      <p:pic>
        <p:nvPicPr>
          <p:cNvPr id="4" name="Picture 3">
            <a:extLst>
              <a:ext uri="{FF2B5EF4-FFF2-40B4-BE49-F238E27FC236}">
                <a16:creationId xmlns:a16="http://schemas.microsoft.com/office/drawing/2014/main" id="{832A09E0-7F5C-A861-46F8-CB7EBA5C1FC6}"/>
              </a:ext>
            </a:extLst>
          </p:cNvPr>
          <p:cNvPicPr>
            <a:picLocks noChangeAspect="1"/>
          </p:cNvPicPr>
          <p:nvPr userDrawn="1"/>
        </p:nvPicPr>
        <p:blipFill>
          <a:blip r:embed="rId12"/>
          <a:stretch>
            <a:fillRect/>
          </a:stretch>
        </p:blipFill>
        <p:spPr>
          <a:xfrm>
            <a:off x="46892" y="188078"/>
            <a:ext cx="3200400" cy="1851471"/>
          </a:xfrm>
          <a:prstGeom prst="rect">
            <a:avLst/>
          </a:prstGeom>
        </p:spPr>
      </p:pic>
    </p:spTree>
    <p:extLst>
      <p:ext uri="{BB962C8B-B14F-4D97-AF65-F5344CB8AC3E}">
        <p14:creationId xmlns:p14="http://schemas.microsoft.com/office/powerpoint/2010/main" val="303128232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728" r:id="rId4"/>
    <p:sldLayoutId id="2147483689" r:id="rId5"/>
    <p:sldLayoutId id="2147483690" r:id="rId6"/>
    <p:sldLayoutId id="2147483735" r:id="rId7"/>
    <p:sldLayoutId id="2147483691"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07B9E-725F-2CD0-9712-313A4167E9B7}"/>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pic>
        <p:nvPicPr>
          <p:cNvPr id="2" name="Graphic 1">
            <a:extLst>
              <a:ext uri="{FF2B5EF4-FFF2-40B4-BE49-F238E27FC236}">
                <a16:creationId xmlns:a16="http://schemas.microsoft.com/office/drawing/2014/main" id="{1417A669-7C31-8E29-5946-98C5F4BCC90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22739" y="12783802"/>
            <a:ext cx="4170993" cy="221861"/>
          </a:xfrm>
          <a:prstGeom prst="rect">
            <a:avLst/>
          </a:prstGeom>
        </p:spPr>
      </p:pic>
      <p:pic>
        <p:nvPicPr>
          <p:cNvPr id="5" name="Graphic 4">
            <a:extLst>
              <a:ext uri="{FF2B5EF4-FFF2-40B4-BE49-F238E27FC236}">
                <a16:creationId xmlns:a16="http://schemas.microsoft.com/office/drawing/2014/main" id="{6047A0EC-36EA-4A8A-0A0F-D0EE0E11F8DD}"/>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46895" y="583719"/>
            <a:ext cx="2043905" cy="1007560"/>
          </a:xfrm>
          <a:prstGeom prst="rect">
            <a:avLst/>
          </a:prstGeom>
        </p:spPr>
      </p:pic>
    </p:spTree>
    <p:extLst>
      <p:ext uri="{BB962C8B-B14F-4D97-AF65-F5344CB8AC3E}">
        <p14:creationId xmlns:p14="http://schemas.microsoft.com/office/powerpoint/2010/main" val="31891046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722" r:id="rId4"/>
    <p:sldLayoutId id="2147483678" r:id="rId5"/>
    <p:sldLayoutId id="2147483723" r:id="rId6"/>
    <p:sldLayoutId id="2147483679" r:id="rId7"/>
    <p:sldLayoutId id="2147483680" r:id="rId8"/>
    <p:sldLayoutId id="2147483757" r:id="rId9"/>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707B9E-725F-2CD0-9712-313A4167E9B7}"/>
              </a:ext>
            </a:extLst>
          </p:cNvPr>
          <p:cNvSpPr txBox="1"/>
          <p:nvPr userDrawn="1"/>
        </p:nvSpPr>
        <p:spPr>
          <a:xfrm>
            <a:off x="22824175" y="12795139"/>
            <a:ext cx="840259" cy="338554"/>
          </a:xfrm>
          <a:prstGeom prst="rect">
            <a:avLst/>
          </a:prstGeom>
          <a:noFill/>
        </p:spPr>
        <p:txBody>
          <a:bodyPr wrap="square" rtlCol="0">
            <a:spAutoFit/>
          </a:bodyPr>
          <a:lstStyle/>
          <a:p>
            <a:pPr algn="r"/>
            <a:fld id="{9DEAEA35-D722-0E46-A008-5500A21F931E}" type="slidenum">
              <a:rPr lang="en-US" sz="1600" b="1" i="0" smtClean="0">
                <a:solidFill>
                  <a:schemeClr val="tx1"/>
                </a:solidFill>
                <a:latin typeface="Franklin Gothic Demi Cond" panose="020B0603020102020204" pitchFamily="34" charset="0"/>
              </a:rPr>
              <a:pPr algn="r"/>
              <a:t>‹#›</a:t>
            </a:fld>
            <a:endParaRPr lang="en-US" sz="1600" b="1" i="0" dirty="0">
              <a:solidFill>
                <a:schemeClr val="tx1"/>
              </a:solidFill>
              <a:latin typeface="Franklin Gothic Demi Cond" panose="020B0603020102020204" pitchFamily="34" charset="0"/>
            </a:endParaRPr>
          </a:p>
        </p:txBody>
      </p:sp>
      <p:pic>
        <p:nvPicPr>
          <p:cNvPr id="2" name="Graphic 1">
            <a:extLst>
              <a:ext uri="{FF2B5EF4-FFF2-40B4-BE49-F238E27FC236}">
                <a16:creationId xmlns:a16="http://schemas.microsoft.com/office/drawing/2014/main" id="{EBCC3C10-A555-89D8-54B5-DE83F5C5F2B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722739" y="12783802"/>
            <a:ext cx="4170993" cy="221861"/>
          </a:xfrm>
          <a:prstGeom prst="rect">
            <a:avLst/>
          </a:prstGeom>
        </p:spPr>
      </p:pic>
      <p:pic>
        <p:nvPicPr>
          <p:cNvPr id="6" name="Graphic 5">
            <a:extLst>
              <a:ext uri="{FF2B5EF4-FFF2-40B4-BE49-F238E27FC236}">
                <a16:creationId xmlns:a16="http://schemas.microsoft.com/office/drawing/2014/main" id="{51074972-E4C0-8046-1D58-BEA3FCC7FB63}"/>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46895" y="583719"/>
            <a:ext cx="2043905" cy="1007560"/>
          </a:xfrm>
          <a:prstGeom prst="rect">
            <a:avLst/>
          </a:prstGeom>
        </p:spPr>
      </p:pic>
    </p:spTree>
    <p:extLst>
      <p:ext uri="{BB962C8B-B14F-4D97-AF65-F5344CB8AC3E}">
        <p14:creationId xmlns:p14="http://schemas.microsoft.com/office/powerpoint/2010/main" val="5903585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C72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EBC59-A8D7-9F79-E10C-C4CF200BA9EB}"/>
              </a:ext>
            </a:extLst>
          </p:cNvPr>
          <p:cNvPicPr>
            <a:picLocks noChangeAspect="1"/>
          </p:cNvPicPr>
          <p:nvPr userDrawn="1"/>
        </p:nvPicPr>
        <p:blipFill>
          <a:blip r:embed="rId4"/>
          <a:stretch>
            <a:fillRect/>
          </a:stretch>
        </p:blipFill>
        <p:spPr>
          <a:xfrm>
            <a:off x="8706351" y="10548457"/>
            <a:ext cx="6974473" cy="2324824"/>
          </a:xfrm>
          <a:prstGeom prst="rect">
            <a:avLst/>
          </a:prstGeom>
        </p:spPr>
      </p:pic>
    </p:spTree>
    <p:extLst>
      <p:ext uri="{BB962C8B-B14F-4D97-AF65-F5344CB8AC3E}">
        <p14:creationId xmlns:p14="http://schemas.microsoft.com/office/powerpoint/2010/main" val="3823994512"/>
      </p:ext>
    </p:extLst>
  </p:cSld>
  <p:clrMap bg1="lt1" tx1="dk1" bg2="lt2" tx2="dk2" accent1="accent1" accent2="accent2" accent3="accent3" accent4="accent4" accent5="accent5" accent6="accent6" hlink="hlink" folHlink="folHlink"/>
  <p:sldLayoutIdLst>
    <p:sldLayoutId id="2147483684" r:id="rId1"/>
    <p:sldLayoutId id="2147483683" r:id="rId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1F469DF-69AC-1609-3B8F-C860856A08A6}"/>
              </a:ext>
            </a:extLst>
          </p:cNvPr>
          <p:cNvCxnSpPr>
            <a:cxnSpLocks/>
          </p:cNvCxnSpPr>
          <p:nvPr/>
        </p:nvCxnSpPr>
        <p:spPr>
          <a:xfrm>
            <a:off x="2703450" y="8053702"/>
            <a:ext cx="1884383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287330F1-43C9-30F9-1CB2-23A3D903706D}"/>
              </a:ext>
            </a:extLst>
          </p:cNvPr>
          <p:cNvSpPr txBox="1">
            <a:spLocks/>
          </p:cNvSpPr>
          <p:nvPr/>
        </p:nvSpPr>
        <p:spPr>
          <a:xfrm>
            <a:off x="1955800" y="1721229"/>
            <a:ext cx="21488400" cy="6018280"/>
          </a:xfrm>
          <a:prstGeom prst="rect">
            <a:avLst/>
          </a:prstGeom>
        </p:spPr>
        <p:txBody>
          <a:bodyPr anchor="t"/>
          <a:lstStyle>
            <a:lvl1pPr marL="0" indent="0" algn="ctr" defTabSz="1828800" rtl="0" eaLnBrk="1" latinLnBrk="0" hangingPunct="1">
              <a:lnSpc>
                <a:spcPct val="90000"/>
              </a:lnSpc>
              <a:spcBef>
                <a:spcPts val="2000"/>
              </a:spcBef>
              <a:buFont typeface="Arial" panose="020B0604020202020204" pitchFamily="34" charset="0"/>
              <a:buNone/>
              <a:defRPr sz="10000" b="0" i="0" kern="1200">
                <a:solidFill>
                  <a:schemeClr val="bg1"/>
                </a:solidFill>
                <a:latin typeface="Impact" panose="020B080603090205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13500" b="1" dirty="0">
                <a:latin typeface="Arial Narrow" panose="020B0604020202020204" pitchFamily="34" charset="0"/>
                <a:cs typeface="Arial Narrow" panose="020B0604020202020204" pitchFamily="34" charset="0"/>
              </a:rPr>
              <a:t>DEI at NKU:</a:t>
            </a:r>
          </a:p>
          <a:p>
            <a:r>
              <a:rPr lang="en-US" sz="13500" b="1" dirty="0">
                <a:latin typeface="Arial Narrow" panose="020B0604020202020204" pitchFamily="34" charset="0"/>
                <a:cs typeface="Arial Narrow" panose="020B0604020202020204" pitchFamily="34" charset="0"/>
              </a:rPr>
              <a:t>Presentation to the Interim Joint Council on Education</a:t>
            </a:r>
          </a:p>
        </p:txBody>
      </p:sp>
      <p:sp>
        <p:nvSpPr>
          <p:cNvPr id="6" name="Text Placeholder 3">
            <a:extLst>
              <a:ext uri="{FF2B5EF4-FFF2-40B4-BE49-F238E27FC236}">
                <a16:creationId xmlns:a16="http://schemas.microsoft.com/office/drawing/2014/main" id="{6EF7DD30-75F5-CE66-A60F-71977A603B72}"/>
              </a:ext>
            </a:extLst>
          </p:cNvPr>
          <p:cNvSpPr txBox="1">
            <a:spLocks/>
          </p:cNvSpPr>
          <p:nvPr/>
        </p:nvSpPr>
        <p:spPr>
          <a:xfrm>
            <a:off x="3086528" y="8365485"/>
            <a:ext cx="18214118" cy="3230056"/>
          </a:xfrm>
          <a:prstGeom prst="rect">
            <a:avLst/>
          </a:prstGeom>
        </p:spPr>
        <p:txBody>
          <a:bodyPr anchor="b"/>
          <a:lstStyle>
            <a:lvl1pPr marL="0" indent="0" algn="ctr" defTabSz="1828800" rtl="0" eaLnBrk="1" latinLnBrk="0" hangingPunct="1">
              <a:lnSpc>
                <a:spcPct val="90000"/>
              </a:lnSpc>
              <a:spcBef>
                <a:spcPts val="2000"/>
              </a:spcBef>
              <a:buFont typeface="Arial" panose="020B0604020202020204" pitchFamily="34" charset="0"/>
              <a:buNone/>
              <a:defRPr sz="4000" b="0" i="0" kern="1200" spc="600">
                <a:solidFill>
                  <a:schemeClr val="accent1"/>
                </a:solidFill>
                <a:latin typeface="Franklin Gothic Medium" panose="020B060302010202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en-US" dirty="0"/>
          </a:p>
          <a:p>
            <a:r>
              <a:rPr lang="en-US" sz="7200" dirty="0">
                <a:solidFill>
                  <a:schemeClr val="bg1"/>
                </a:solidFill>
                <a:latin typeface="Avenir Book" panose="02000503020000020003" pitchFamily="2" charset="0"/>
                <a:cs typeface="Arial" panose="020B0604020202020204" pitchFamily="34" charset="0"/>
              </a:rPr>
              <a:t>CADY SHORT-THOMPSON, PH.D.</a:t>
            </a:r>
          </a:p>
          <a:p>
            <a:r>
              <a:rPr lang="en-US" sz="2920" spc="300" dirty="0">
                <a:latin typeface="Avenir Book" panose="02000503020000020003" pitchFamily="2" charset="0"/>
                <a:cs typeface="Arial" panose="020B0604020202020204" pitchFamily="34" charset="0"/>
              </a:rPr>
              <a:t>PRESIDENT, NORTHERN KENTUCKY UNIVERSITY</a:t>
            </a:r>
          </a:p>
          <a:p>
            <a:r>
              <a:rPr lang="en-US" sz="2920" spc="300" dirty="0">
                <a:latin typeface="Avenir Book" panose="02000503020000020003" pitchFamily="2" charset="0"/>
                <a:cs typeface="Arial" panose="020B0604020202020204" pitchFamily="34" charset="0"/>
              </a:rPr>
              <a:t>July 16, 2024</a:t>
            </a:r>
          </a:p>
        </p:txBody>
      </p:sp>
    </p:spTree>
    <p:extLst>
      <p:ext uri="{BB962C8B-B14F-4D97-AF65-F5344CB8AC3E}">
        <p14:creationId xmlns:p14="http://schemas.microsoft.com/office/powerpoint/2010/main" val="603864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91158-BBFD-0DE9-5577-71E0A3C15C27}"/>
              </a:ext>
            </a:extLst>
          </p:cNvPr>
          <p:cNvSpPr>
            <a:spLocks noGrp="1"/>
          </p:cNvSpPr>
          <p:nvPr>
            <p:ph type="body" sz="quarter" idx="13"/>
          </p:nvPr>
        </p:nvSpPr>
        <p:spPr>
          <a:xfrm>
            <a:off x="615141" y="1664678"/>
            <a:ext cx="11107935" cy="2203937"/>
          </a:xfrm>
        </p:spPr>
        <p:txBody>
          <a:bodyPr/>
          <a:lstStyle/>
          <a:p>
            <a:r>
              <a:rPr lang="en-US" sz="4800" dirty="0"/>
              <a:t>Diversity of Thought—</a:t>
            </a:r>
            <a:r>
              <a:rPr lang="en-US" sz="4800" b="0" dirty="0"/>
              <a:t>an education exposes students to many ideas along with the critical thinking tools to question them.</a:t>
            </a:r>
          </a:p>
        </p:txBody>
      </p:sp>
      <p:sp>
        <p:nvSpPr>
          <p:cNvPr id="3" name="Text Placeholder 2">
            <a:extLst>
              <a:ext uri="{FF2B5EF4-FFF2-40B4-BE49-F238E27FC236}">
                <a16:creationId xmlns:a16="http://schemas.microsoft.com/office/drawing/2014/main" id="{290C1B40-F7AA-8EFC-8E94-83EB22BCAE49}"/>
              </a:ext>
            </a:extLst>
          </p:cNvPr>
          <p:cNvSpPr>
            <a:spLocks noGrp="1"/>
          </p:cNvSpPr>
          <p:nvPr>
            <p:ph type="body" sz="quarter" idx="14"/>
          </p:nvPr>
        </p:nvSpPr>
        <p:spPr>
          <a:xfrm>
            <a:off x="615141" y="4032738"/>
            <a:ext cx="11107935" cy="8346831"/>
          </a:xfrm>
        </p:spPr>
        <p:txBody>
          <a:bodyPr/>
          <a:lstStyle/>
          <a:p>
            <a:r>
              <a:rPr lang="en-US" sz="4400" b="1" i="0" dirty="0">
                <a:solidFill>
                  <a:srgbClr val="242424"/>
                </a:solidFill>
                <a:effectLst/>
                <a:latin typeface="Franklin Gothic Demi Cond" panose="020B0706030402020204" pitchFamily="34" charset="0"/>
              </a:rPr>
              <a:t>Freedom of Speech and Expression—  </a:t>
            </a:r>
          </a:p>
          <a:p>
            <a:r>
              <a:rPr lang="en-US" sz="4400" i="0" dirty="0">
                <a:solidFill>
                  <a:srgbClr val="242424"/>
                </a:solidFill>
                <a:effectLst/>
                <a:latin typeface="Franklin Gothic Demi Cond" panose="020B0706030402020204" pitchFamily="34" charset="0"/>
              </a:rPr>
              <a:t>“Northern Kentucky University recognizes the essential place of free expression in a democratic society, as well as an educational community’s need to cultivate responsible avenues and means for free expression. As an educational community, NKU adheres to the belief that the freedoms of speech, thought, conscience, inquiry, and assembly hold central positions among the principles defended by an institution of higher learning. The University therefore supports the right of peaceful expression by members of the campus community.” (NKU Free Expression Policy)</a:t>
            </a:r>
            <a:endParaRPr lang="en-US" sz="4400" dirty="0">
              <a:latin typeface="Franklin Gothic Demi Cond" panose="020B0706030402020204" pitchFamily="34" charset="0"/>
            </a:endParaRPr>
          </a:p>
        </p:txBody>
      </p:sp>
      <p:pic>
        <p:nvPicPr>
          <p:cNvPr id="7" name="Picture Placeholder 6" descr="A person standing in front of a building&#10;&#10;Description automatically generated">
            <a:extLst>
              <a:ext uri="{FF2B5EF4-FFF2-40B4-BE49-F238E27FC236}">
                <a16:creationId xmlns:a16="http://schemas.microsoft.com/office/drawing/2014/main" id="{205A1874-E99C-8E4A-DD65-82D3F3374286}"/>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72B523DF-CB77-6B4F-EC30-F7838AB5F02F}"/>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2828016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91158-BBFD-0DE9-5577-71E0A3C15C27}"/>
              </a:ext>
            </a:extLst>
          </p:cNvPr>
          <p:cNvSpPr>
            <a:spLocks noGrp="1"/>
          </p:cNvSpPr>
          <p:nvPr>
            <p:ph type="body" sz="quarter" idx="13"/>
          </p:nvPr>
        </p:nvSpPr>
        <p:spPr>
          <a:xfrm>
            <a:off x="615140" y="1992923"/>
            <a:ext cx="6676613" cy="1031631"/>
          </a:xfrm>
        </p:spPr>
        <p:txBody>
          <a:bodyPr/>
          <a:lstStyle/>
          <a:p>
            <a:r>
              <a:rPr lang="en-US" sz="6000" b="0" dirty="0"/>
              <a:t>Academic Freedom</a:t>
            </a:r>
          </a:p>
        </p:txBody>
      </p:sp>
      <p:sp>
        <p:nvSpPr>
          <p:cNvPr id="3" name="Text Placeholder 2">
            <a:extLst>
              <a:ext uri="{FF2B5EF4-FFF2-40B4-BE49-F238E27FC236}">
                <a16:creationId xmlns:a16="http://schemas.microsoft.com/office/drawing/2014/main" id="{290C1B40-F7AA-8EFC-8E94-83EB22BCAE49}"/>
              </a:ext>
            </a:extLst>
          </p:cNvPr>
          <p:cNvSpPr>
            <a:spLocks noGrp="1"/>
          </p:cNvSpPr>
          <p:nvPr>
            <p:ph type="body" sz="quarter" idx="14"/>
          </p:nvPr>
        </p:nvSpPr>
        <p:spPr>
          <a:xfrm>
            <a:off x="615141" y="3376246"/>
            <a:ext cx="11107935" cy="9223843"/>
          </a:xfrm>
        </p:spPr>
        <p:txBody>
          <a:bodyPr/>
          <a:lstStyle/>
          <a:p>
            <a:r>
              <a:rPr lang="en-US" sz="4400" b="1" i="0" dirty="0">
                <a:solidFill>
                  <a:srgbClr val="242424"/>
                </a:solidFill>
                <a:effectLst/>
                <a:latin typeface="Arial" panose="020B0604020202020204" pitchFamily="34" charset="0"/>
              </a:rPr>
              <a:t>“Northern Kentucky University strongly adheres to the long-standing tradition and practice of academic freedom. In order for the University to fulfill its mission and be of service to society, the recognition of the free search for truth and its free expression is paramount. The University has an obligation to recognize and protect freedom of inquiry, teaching, and research in all facets of the academic community. The right of academic freedom will be the right of every faculty member.” (NKU Faculty Handbook, Section16.3) </a:t>
            </a:r>
            <a:endParaRPr lang="en-US" sz="4400" b="1" i="0" dirty="0">
              <a:solidFill>
                <a:srgbClr val="242424"/>
              </a:solidFill>
              <a:effectLst/>
              <a:latin typeface="Calibri" panose="020F0502020204030204" pitchFamily="34" charset="0"/>
            </a:endParaRPr>
          </a:p>
          <a:p>
            <a:endParaRPr lang="en-US" sz="3200" b="0" i="0" dirty="0">
              <a:solidFill>
                <a:srgbClr val="242424"/>
              </a:solidFill>
              <a:effectLst/>
              <a:latin typeface="Arial" panose="020B0604020202020204" pitchFamily="34" charset="0"/>
            </a:endParaRPr>
          </a:p>
          <a:p>
            <a:endParaRPr lang="en-US" sz="3200" b="0" i="0" dirty="0">
              <a:solidFill>
                <a:srgbClr val="242424"/>
              </a:solidFill>
              <a:effectLst/>
              <a:latin typeface="Arial" panose="020B0604020202020204" pitchFamily="34" charset="0"/>
            </a:endParaRPr>
          </a:p>
          <a:p>
            <a:endParaRPr lang="en-US" sz="4400" dirty="0"/>
          </a:p>
        </p:txBody>
      </p:sp>
      <p:pic>
        <p:nvPicPr>
          <p:cNvPr id="7" name="Picture Placeholder 6" descr="A person standing in front of a building&#10;&#10;Description automatically generated">
            <a:extLst>
              <a:ext uri="{FF2B5EF4-FFF2-40B4-BE49-F238E27FC236}">
                <a16:creationId xmlns:a16="http://schemas.microsoft.com/office/drawing/2014/main" id="{205A1874-E99C-8E4A-DD65-82D3F3374286}"/>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72B523DF-CB77-6B4F-EC30-F7838AB5F02F}"/>
              </a:ext>
            </a:extLst>
          </p:cNvPr>
          <p:cNvSpPr>
            <a:spLocks noGrp="1"/>
          </p:cNvSpPr>
          <p:nvPr>
            <p:ph type="body" sz="quarter" idx="17"/>
          </p:nvPr>
        </p:nvSpPr>
        <p:spPr/>
        <p:txBody>
          <a:bodyPr/>
          <a:lstStyle/>
          <a:p>
            <a:endParaRPr lang="en-US" dirty="0"/>
          </a:p>
        </p:txBody>
      </p:sp>
      <p:pic>
        <p:nvPicPr>
          <p:cNvPr id="6" name="Picture Placeholder 7" descr="A person holding a microphone and a person playing guitar&#10;&#10;Description automatically generated">
            <a:extLst>
              <a:ext uri="{FF2B5EF4-FFF2-40B4-BE49-F238E27FC236}">
                <a16:creationId xmlns:a16="http://schemas.microsoft.com/office/drawing/2014/main" id="{E5E44911-938D-4422-B17F-127E3865F7F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2193587" y="0"/>
            <a:ext cx="12345988" cy="13868400"/>
          </a:xfrm>
          <a:prstGeom prst="rect">
            <a:avLst/>
          </a:prstGeom>
          <a:solidFill>
            <a:schemeClr val="bg2"/>
          </a:solidFill>
        </p:spPr>
      </p:pic>
    </p:spTree>
    <p:extLst>
      <p:ext uri="{BB962C8B-B14F-4D97-AF65-F5344CB8AC3E}">
        <p14:creationId xmlns:p14="http://schemas.microsoft.com/office/powerpoint/2010/main" val="314500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4BD3E-7160-C4C7-801F-77E112333F9A}"/>
              </a:ext>
            </a:extLst>
          </p:cNvPr>
          <p:cNvSpPr>
            <a:spLocks noGrp="1"/>
          </p:cNvSpPr>
          <p:nvPr>
            <p:ph type="body" sz="quarter" idx="13"/>
          </p:nvPr>
        </p:nvSpPr>
        <p:spPr/>
        <p:txBody>
          <a:bodyPr/>
          <a:lstStyle/>
          <a:p>
            <a:r>
              <a:rPr lang="en-US" dirty="0"/>
              <a:t>SACSCOC Accreditation</a:t>
            </a:r>
          </a:p>
        </p:txBody>
      </p:sp>
      <p:sp>
        <p:nvSpPr>
          <p:cNvPr id="3" name="Text Placeholder 2">
            <a:extLst>
              <a:ext uri="{FF2B5EF4-FFF2-40B4-BE49-F238E27FC236}">
                <a16:creationId xmlns:a16="http://schemas.microsoft.com/office/drawing/2014/main" id="{15BFAA22-9F17-EC9C-A4B3-E4EFFA64D8DD}"/>
              </a:ext>
            </a:extLst>
          </p:cNvPr>
          <p:cNvSpPr>
            <a:spLocks noGrp="1"/>
          </p:cNvSpPr>
          <p:nvPr>
            <p:ph type="body" sz="quarter" idx="14"/>
          </p:nvPr>
        </p:nvSpPr>
        <p:spPr/>
        <p:txBody>
          <a:bodyPr/>
          <a:lstStyle/>
          <a:p>
            <a:r>
              <a:rPr lang="en-US" sz="5400" dirty="0"/>
              <a:t>“Promoting diversity, equity, and inclusion is an opportunity for institutions to recruit students of all backgrounds, identities and abilities; to support them, adapt teaching methods, and use technology to meet their needs and break down barriers to learning; and to successfully guide, mentor, retain, and graduate them.”</a:t>
            </a:r>
          </a:p>
          <a:p>
            <a:endParaRPr lang="en-US" sz="4800" dirty="0"/>
          </a:p>
        </p:txBody>
      </p:sp>
      <p:sp>
        <p:nvSpPr>
          <p:cNvPr id="5" name="Text Placeholder 4">
            <a:extLst>
              <a:ext uri="{FF2B5EF4-FFF2-40B4-BE49-F238E27FC236}">
                <a16:creationId xmlns:a16="http://schemas.microsoft.com/office/drawing/2014/main" id="{D7096028-8BFB-DFB2-3DCD-A0B6D645BD46}"/>
              </a:ext>
            </a:extLst>
          </p:cNvPr>
          <p:cNvSpPr>
            <a:spLocks noGrp="1"/>
          </p:cNvSpPr>
          <p:nvPr>
            <p:ph type="body" sz="quarter" idx="17"/>
          </p:nvPr>
        </p:nvSpPr>
        <p:spPr/>
        <p:txBody>
          <a:bodyPr/>
          <a:lstStyle/>
          <a:p>
            <a:endParaRPr lang="en-US" dirty="0"/>
          </a:p>
        </p:txBody>
      </p:sp>
      <p:pic>
        <p:nvPicPr>
          <p:cNvPr id="9" name="Picture Placeholder 8" descr="A group of people standing around each other&#10;&#10;Description automatically generated">
            <a:extLst>
              <a:ext uri="{FF2B5EF4-FFF2-40B4-BE49-F238E27FC236}">
                <a16:creationId xmlns:a16="http://schemas.microsoft.com/office/drawing/2014/main" id="{E0CE7836-46E2-5683-56C8-0D5D1CA5E258}"/>
              </a:ext>
            </a:extLst>
          </p:cNvPr>
          <p:cNvPicPr>
            <a:picLocks noGrp="1" noChangeAspect="1"/>
          </p:cNvPicPr>
          <p:nvPr>
            <p:ph type="pic" sz="quarter" idx="15"/>
          </p:nvPr>
        </p:nvPicPr>
        <p:blipFill rotWithShape="1">
          <a:blip r:embed="rId2" cstate="hqprint">
            <a:extLst>
              <a:ext uri="{28A0092B-C50C-407E-A947-70E740481C1C}">
                <a14:useLocalDpi xmlns:a14="http://schemas.microsoft.com/office/drawing/2010/main"/>
              </a:ext>
            </a:extLst>
          </a:blip>
          <a:srcRect/>
          <a:stretch/>
        </p:blipFill>
        <p:spPr>
          <a:xfrm>
            <a:off x="12193587" y="0"/>
            <a:ext cx="12193588" cy="13716000"/>
          </a:xfrm>
        </p:spPr>
      </p:pic>
    </p:spTree>
    <p:extLst>
      <p:ext uri="{BB962C8B-B14F-4D97-AF65-F5344CB8AC3E}">
        <p14:creationId xmlns:p14="http://schemas.microsoft.com/office/powerpoint/2010/main" val="273667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91158-BBFD-0DE9-5577-71E0A3C15C27}"/>
              </a:ext>
            </a:extLst>
          </p:cNvPr>
          <p:cNvSpPr>
            <a:spLocks noGrp="1"/>
          </p:cNvSpPr>
          <p:nvPr>
            <p:ph type="body" sz="quarter" idx="13"/>
          </p:nvPr>
        </p:nvSpPr>
        <p:spPr>
          <a:xfrm>
            <a:off x="615142" y="887506"/>
            <a:ext cx="10109020" cy="3576918"/>
          </a:xfrm>
        </p:spPr>
        <p:txBody>
          <a:bodyPr/>
          <a:lstStyle/>
          <a:p>
            <a:r>
              <a:rPr lang="en-US" dirty="0"/>
              <a:t>NKU has 45 Different External Academic Program Accreditations to Manage--</a:t>
            </a:r>
          </a:p>
        </p:txBody>
      </p:sp>
      <p:sp>
        <p:nvSpPr>
          <p:cNvPr id="3" name="Text Placeholder 2">
            <a:extLst>
              <a:ext uri="{FF2B5EF4-FFF2-40B4-BE49-F238E27FC236}">
                <a16:creationId xmlns:a16="http://schemas.microsoft.com/office/drawing/2014/main" id="{290C1B40-F7AA-8EFC-8E94-83EB22BCAE49}"/>
              </a:ext>
            </a:extLst>
          </p:cNvPr>
          <p:cNvSpPr>
            <a:spLocks noGrp="1"/>
          </p:cNvSpPr>
          <p:nvPr>
            <p:ph type="body" sz="quarter" idx="14"/>
          </p:nvPr>
        </p:nvSpPr>
        <p:spPr>
          <a:xfrm>
            <a:off x="679938" y="4853354"/>
            <a:ext cx="11254154" cy="7104184"/>
          </a:xfrm>
        </p:spPr>
        <p:txBody>
          <a:bodyPr/>
          <a:lstStyle/>
          <a:p>
            <a:r>
              <a:rPr lang="en-US" sz="4400" b="1" dirty="0"/>
              <a:t>They have DEI curricular requirements to maintain accreditation, such as the following:</a:t>
            </a:r>
          </a:p>
          <a:p>
            <a:pPr marL="571500" indent="-571500">
              <a:buFont typeface="Arial" panose="020B0604020202020204" pitchFamily="34" charset="0"/>
              <a:buChar char="•"/>
            </a:pPr>
            <a:r>
              <a:rPr lang="en-US" sz="4400" b="1" dirty="0"/>
              <a:t>Engineering Technology, ABET (to create and engage diverse workforce)</a:t>
            </a:r>
          </a:p>
          <a:p>
            <a:pPr marL="571500" indent="-571500">
              <a:buFont typeface="Arial" panose="020B0604020202020204" pitchFamily="34" charset="0"/>
              <a:buChar char="•"/>
            </a:pPr>
            <a:r>
              <a:rPr lang="en-US" sz="4400" b="1" dirty="0"/>
              <a:t>Education, CAEP (to teach diverse students)</a:t>
            </a:r>
          </a:p>
          <a:p>
            <a:pPr marL="571500" indent="-571500">
              <a:buFont typeface="Arial" panose="020B0604020202020204" pitchFamily="34" charset="0"/>
              <a:buChar char="•"/>
            </a:pPr>
            <a:r>
              <a:rPr lang="en-US" sz="4400" b="1" dirty="0"/>
              <a:t>Nursing, CCNE (to care for diverse patients) </a:t>
            </a:r>
          </a:p>
          <a:p>
            <a:pPr marL="571500" indent="-571500">
              <a:buFont typeface="Arial" panose="020B0604020202020204" pitchFamily="34" charset="0"/>
              <a:buChar char="•"/>
            </a:pPr>
            <a:r>
              <a:rPr lang="en-US" sz="4400" b="1" dirty="0"/>
              <a:t>Public Administration, NASPAA (to serve a diverse populace)</a:t>
            </a:r>
          </a:p>
          <a:p>
            <a:pPr marL="571500" indent="-571500">
              <a:buFont typeface="Arial" panose="020B0604020202020204" pitchFamily="34" charset="0"/>
              <a:buChar char="•"/>
            </a:pPr>
            <a:r>
              <a:rPr lang="en-US" sz="4400" b="1" dirty="0"/>
              <a:t>Social Work, CSWE (to counsel and serve diverse populations)</a:t>
            </a:r>
          </a:p>
        </p:txBody>
      </p:sp>
      <p:sp>
        <p:nvSpPr>
          <p:cNvPr id="5" name="Text Placeholder 4">
            <a:extLst>
              <a:ext uri="{FF2B5EF4-FFF2-40B4-BE49-F238E27FC236}">
                <a16:creationId xmlns:a16="http://schemas.microsoft.com/office/drawing/2014/main" id="{72B523DF-CB77-6B4F-EC30-F7838AB5F02F}"/>
              </a:ext>
            </a:extLst>
          </p:cNvPr>
          <p:cNvSpPr>
            <a:spLocks noGrp="1"/>
          </p:cNvSpPr>
          <p:nvPr>
            <p:ph type="body" sz="quarter" idx="17"/>
          </p:nvPr>
        </p:nvSpPr>
        <p:spPr/>
        <p:txBody>
          <a:bodyPr/>
          <a:lstStyle/>
          <a:p>
            <a:endParaRPr lang="en-US" dirty="0"/>
          </a:p>
        </p:txBody>
      </p:sp>
      <p:pic>
        <p:nvPicPr>
          <p:cNvPr id="15" name="Picture Placeholder 14" descr="Medium shot of women smiling&#10;&#10;Description automatically generated">
            <a:extLst>
              <a:ext uri="{FF2B5EF4-FFF2-40B4-BE49-F238E27FC236}">
                <a16:creationId xmlns:a16="http://schemas.microsoft.com/office/drawing/2014/main" id="{8D38DF03-6730-15BE-85B1-362156FB979E}"/>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a:stretch/>
        </p:blipFill>
        <p:spPr>
          <a:xfrm>
            <a:off x="12193587" y="0"/>
            <a:ext cx="12193588" cy="13716000"/>
          </a:xfrm>
        </p:spPr>
      </p:pic>
    </p:spTree>
    <p:extLst>
      <p:ext uri="{BB962C8B-B14F-4D97-AF65-F5344CB8AC3E}">
        <p14:creationId xmlns:p14="http://schemas.microsoft.com/office/powerpoint/2010/main" val="3033442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34AE96-B483-A907-B506-C234C2C9CC4B}"/>
              </a:ext>
            </a:extLst>
          </p:cNvPr>
          <p:cNvSpPr>
            <a:spLocks noGrp="1"/>
          </p:cNvSpPr>
          <p:nvPr>
            <p:ph type="body" sz="quarter" idx="14"/>
          </p:nvPr>
        </p:nvSpPr>
        <p:spPr/>
        <p:txBody>
          <a:bodyPr/>
          <a:lstStyle/>
          <a:p>
            <a:endParaRPr lang="en-US" dirty="0"/>
          </a:p>
        </p:txBody>
      </p:sp>
      <p:sp>
        <p:nvSpPr>
          <p:cNvPr id="5" name="Text Placeholder 4">
            <a:extLst>
              <a:ext uri="{FF2B5EF4-FFF2-40B4-BE49-F238E27FC236}">
                <a16:creationId xmlns:a16="http://schemas.microsoft.com/office/drawing/2014/main" id="{90243927-D934-D810-E6F8-2C4D6C6FCFC3}"/>
              </a:ext>
            </a:extLst>
          </p:cNvPr>
          <p:cNvSpPr>
            <a:spLocks noGrp="1"/>
          </p:cNvSpPr>
          <p:nvPr>
            <p:ph type="body" sz="quarter" idx="15"/>
          </p:nvPr>
        </p:nvSpPr>
        <p:spPr>
          <a:xfrm>
            <a:off x="492370" y="3727938"/>
            <a:ext cx="5650522" cy="8534400"/>
          </a:xfrm>
        </p:spPr>
        <p:txBody>
          <a:bodyPr/>
          <a:lstStyle/>
          <a:p>
            <a:r>
              <a:rPr lang="en-US" sz="4400" dirty="0"/>
              <a:t>We </a:t>
            </a:r>
            <a:r>
              <a:rPr lang="en-US" sz="4400" b="1" dirty="0"/>
              <a:t>do not </a:t>
            </a:r>
            <a:r>
              <a:rPr lang="en-US" sz="4400" dirty="0"/>
              <a:t>have institutionally funded scholarships based on DEI attributes.</a:t>
            </a:r>
          </a:p>
          <a:p>
            <a:r>
              <a:rPr lang="en-US" sz="4400" dirty="0"/>
              <a:t>We </a:t>
            </a:r>
            <a:r>
              <a:rPr lang="en-US" sz="4400" b="1" dirty="0"/>
              <a:t>do not</a:t>
            </a:r>
            <a:r>
              <a:rPr lang="en-US" sz="4400" dirty="0"/>
              <a:t> have a Bias Incident Report Team.</a:t>
            </a:r>
          </a:p>
          <a:p>
            <a:r>
              <a:rPr lang="en-US" sz="4400" dirty="0"/>
              <a:t>We </a:t>
            </a:r>
            <a:r>
              <a:rPr lang="en-US" sz="4400" b="1" dirty="0"/>
              <a:t>do not </a:t>
            </a:r>
            <a:r>
              <a:rPr lang="en-US" sz="4400" dirty="0"/>
              <a:t>have DEI criteria in admissions.</a:t>
            </a:r>
          </a:p>
          <a:p>
            <a:r>
              <a:rPr lang="en-US" sz="4400" dirty="0"/>
              <a:t>Diversity statements </a:t>
            </a:r>
            <a:r>
              <a:rPr lang="en-US" sz="4400" b="1" dirty="0"/>
              <a:t>are not </a:t>
            </a:r>
            <a:r>
              <a:rPr lang="en-US" sz="4400" dirty="0"/>
              <a:t>a condition of employment, promotion, or other benefit.</a:t>
            </a:r>
          </a:p>
        </p:txBody>
      </p:sp>
      <p:sp>
        <p:nvSpPr>
          <p:cNvPr id="7" name="Text Placeholder 6">
            <a:extLst>
              <a:ext uri="{FF2B5EF4-FFF2-40B4-BE49-F238E27FC236}">
                <a16:creationId xmlns:a16="http://schemas.microsoft.com/office/drawing/2014/main" id="{44E5635F-55C3-470D-EB7E-30C4F6F032AC}"/>
              </a:ext>
            </a:extLst>
          </p:cNvPr>
          <p:cNvSpPr>
            <a:spLocks noGrp="1"/>
          </p:cNvSpPr>
          <p:nvPr>
            <p:ph type="body" sz="quarter" idx="21"/>
          </p:nvPr>
        </p:nvSpPr>
        <p:spPr>
          <a:xfrm>
            <a:off x="492370" y="1804086"/>
            <a:ext cx="5191738" cy="1556954"/>
          </a:xfrm>
        </p:spPr>
        <p:txBody>
          <a:bodyPr/>
          <a:lstStyle/>
          <a:p>
            <a:r>
              <a:rPr lang="en-US" sz="6000" dirty="0"/>
              <a:t>DEI Aspects NOT at NKU</a:t>
            </a:r>
          </a:p>
        </p:txBody>
      </p:sp>
      <p:pic>
        <p:nvPicPr>
          <p:cNvPr id="10" name="Picture Placeholder 9" descr="A person talking to a person&#10;&#10;Description automatically generated">
            <a:extLst>
              <a:ext uri="{FF2B5EF4-FFF2-40B4-BE49-F238E27FC236}">
                <a16:creationId xmlns:a16="http://schemas.microsoft.com/office/drawing/2014/main" id="{2584E1C6-B2CE-5020-1D1C-F691F5B33E2D}"/>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91701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03124C-2E0A-2CB3-0F40-F6891E256B4A}"/>
              </a:ext>
            </a:extLst>
          </p:cNvPr>
          <p:cNvSpPr>
            <a:spLocks noGrp="1"/>
          </p:cNvSpPr>
          <p:nvPr>
            <p:ph type="body" sz="quarter" idx="11"/>
          </p:nvPr>
        </p:nvSpPr>
        <p:spPr>
          <a:xfrm>
            <a:off x="3610707" y="351693"/>
            <a:ext cx="17021907" cy="1266092"/>
          </a:xfrm>
        </p:spPr>
        <p:txBody>
          <a:bodyPr/>
          <a:lstStyle/>
          <a:p>
            <a:pPr algn="ctr"/>
            <a:r>
              <a:rPr lang="en-US" sz="7200" dirty="0"/>
              <a:t>2</a:t>
            </a:r>
            <a:r>
              <a:rPr lang="en-US" sz="7200" baseline="30000" dirty="0"/>
              <a:t>nd</a:t>
            </a:r>
            <a:r>
              <a:rPr lang="en-US" sz="7200" dirty="0"/>
              <a:t> Fall Retention (First-Time, Full-Time)</a:t>
            </a:r>
          </a:p>
          <a:p>
            <a:pPr algn="ctr"/>
            <a:endParaRPr lang="en-US" dirty="0"/>
          </a:p>
        </p:txBody>
      </p:sp>
      <p:sp>
        <p:nvSpPr>
          <p:cNvPr id="3" name="Text Placeholder 2">
            <a:extLst>
              <a:ext uri="{FF2B5EF4-FFF2-40B4-BE49-F238E27FC236}">
                <a16:creationId xmlns:a16="http://schemas.microsoft.com/office/drawing/2014/main" id="{728E7150-78CA-53CF-34D4-D70FDA703379}"/>
              </a:ext>
            </a:extLst>
          </p:cNvPr>
          <p:cNvSpPr>
            <a:spLocks noGrp="1"/>
          </p:cNvSpPr>
          <p:nvPr>
            <p:ph type="body" sz="quarter" idx="12"/>
          </p:nvPr>
        </p:nvSpPr>
        <p:spPr>
          <a:xfrm>
            <a:off x="34254831" y="5910965"/>
            <a:ext cx="11530821" cy="8896865"/>
          </a:xfrm>
        </p:spPr>
        <p:txBody>
          <a:bodyPr/>
          <a:lstStyle/>
          <a:p>
            <a:endParaRPr lang="en-US" dirty="0"/>
          </a:p>
        </p:txBody>
      </p:sp>
      <p:graphicFrame>
        <p:nvGraphicFramePr>
          <p:cNvPr id="4" name="Chart 3">
            <a:extLst>
              <a:ext uri="{FF2B5EF4-FFF2-40B4-BE49-F238E27FC236}">
                <a16:creationId xmlns:a16="http://schemas.microsoft.com/office/drawing/2014/main" id="{188F2B70-6636-4FC6-8204-5C52A427E204}"/>
              </a:ext>
            </a:extLst>
          </p:cNvPr>
          <p:cNvGraphicFramePr/>
          <p:nvPr>
            <p:extLst>
              <p:ext uri="{D42A27DB-BD31-4B8C-83A1-F6EECF244321}">
                <p14:modId xmlns:p14="http://schemas.microsoft.com/office/powerpoint/2010/main" val="3584857058"/>
              </p:ext>
            </p:extLst>
          </p:nvPr>
        </p:nvGraphicFramePr>
        <p:xfrm>
          <a:off x="2372715" y="1946032"/>
          <a:ext cx="19517468" cy="105784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3022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03124C-2E0A-2CB3-0F40-F6891E256B4A}"/>
              </a:ext>
            </a:extLst>
          </p:cNvPr>
          <p:cNvSpPr>
            <a:spLocks noGrp="1"/>
          </p:cNvSpPr>
          <p:nvPr>
            <p:ph type="body" sz="quarter" idx="11"/>
          </p:nvPr>
        </p:nvSpPr>
        <p:spPr>
          <a:xfrm>
            <a:off x="2977662" y="797169"/>
            <a:ext cx="19127374" cy="1570893"/>
          </a:xfrm>
        </p:spPr>
        <p:txBody>
          <a:bodyPr/>
          <a:lstStyle/>
          <a:p>
            <a:pPr algn="ctr"/>
            <a:r>
              <a:rPr lang="en-US" sz="8000" dirty="0"/>
              <a:t>Graduation Rates – Six-Year Rate</a:t>
            </a:r>
          </a:p>
          <a:p>
            <a:pPr algn="ctr"/>
            <a:endParaRPr lang="en-US" dirty="0"/>
          </a:p>
        </p:txBody>
      </p:sp>
      <p:sp>
        <p:nvSpPr>
          <p:cNvPr id="3" name="Text Placeholder 2">
            <a:extLst>
              <a:ext uri="{FF2B5EF4-FFF2-40B4-BE49-F238E27FC236}">
                <a16:creationId xmlns:a16="http://schemas.microsoft.com/office/drawing/2014/main" id="{728E7150-78CA-53CF-34D4-D70FDA703379}"/>
              </a:ext>
            </a:extLst>
          </p:cNvPr>
          <p:cNvSpPr>
            <a:spLocks noGrp="1"/>
          </p:cNvSpPr>
          <p:nvPr>
            <p:ph type="body" sz="quarter" idx="12"/>
          </p:nvPr>
        </p:nvSpPr>
        <p:spPr>
          <a:xfrm>
            <a:off x="29190462" y="10668000"/>
            <a:ext cx="492368" cy="1935891"/>
          </a:xfrm>
        </p:spPr>
        <p:txBody>
          <a:bodyPr/>
          <a:lstStyle/>
          <a:p>
            <a:endParaRPr lang="en-US" dirty="0"/>
          </a:p>
        </p:txBody>
      </p:sp>
      <p:graphicFrame>
        <p:nvGraphicFramePr>
          <p:cNvPr id="5" name="Chart 4">
            <a:extLst>
              <a:ext uri="{FF2B5EF4-FFF2-40B4-BE49-F238E27FC236}">
                <a16:creationId xmlns:a16="http://schemas.microsoft.com/office/drawing/2014/main" id="{C2B18E6E-46F2-4CF8-A474-9E554EE8BC59}"/>
              </a:ext>
            </a:extLst>
          </p:cNvPr>
          <p:cNvGraphicFramePr/>
          <p:nvPr>
            <p:extLst>
              <p:ext uri="{D42A27DB-BD31-4B8C-83A1-F6EECF244321}">
                <p14:modId xmlns:p14="http://schemas.microsoft.com/office/powerpoint/2010/main" val="1828245757"/>
              </p:ext>
            </p:extLst>
          </p:nvPr>
        </p:nvGraphicFramePr>
        <p:xfrm>
          <a:off x="28025123" y="7636476"/>
          <a:ext cx="2001795" cy="48880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5084A033-86CD-425D-852C-412DBAF1C5EF}"/>
              </a:ext>
            </a:extLst>
          </p:cNvPr>
          <p:cNvGraphicFramePr>
            <a:graphicFrameLocks/>
          </p:cNvGraphicFramePr>
          <p:nvPr>
            <p:extLst>
              <p:ext uri="{D42A27DB-BD31-4B8C-83A1-F6EECF244321}">
                <p14:modId xmlns:p14="http://schemas.microsoft.com/office/powerpoint/2010/main" val="630146412"/>
              </p:ext>
            </p:extLst>
          </p:nvPr>
        </p:nvGraphicFramePr>
        <p:xfrm>
          <a:off x="2372715" y="2545879"/>
          <a:ext cx="19517468" cy="99786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3103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91158-BBFD-0DE9-5577-71E0A3C15C27}"/>
              </a:ext>
            </a:extLst>
          </p:cNvPr>
          <p:cNvSpPr>
            <a:spLocks noGrp="1"/>
          </p:cNvSpPr>
          <p:nvPr>
            <p:ph type="body" sz="quarter" idx="13"/>
          </p:nvPr>
        </p:nvSpPr>
        <p:spPr/>
        <p:txBody>
          <a:bodyPr/>
          <a:lstStyle/>
          <a:p>
            <a:r>
              <a:rPr lang="en-US" dirty="0"/>
              <a:t>Our full cadre of programs help all to succeed by:</a:t>
            </a:r>
          </a:p>
        </p:txBody>
      </p:sp>
      <p:sp>
        <p:nvSpPr>
          <p:cNvPr id="3" name="Text Placeholder 2">
            <a:extLst>
              <a:ext uri="{FF2B5EF4-FFF2-40B4-BE49-F238E27FC236}">
                <a16:creationId xmlns:a16="http://schemas.microsoft.com/office/drawing/2014/main" id="{290C1B40-F7AA-8EFC-8E94-83EB22BCAE49}"/>
              </a:ext>
            </a:extLst>
          </p:cNvPr>
          <p:cNvSpPr>
            <a:spLocks noGrp="1"/>
          </p:cNvSpPr>
          <p:nvPr>
            <p:ph type="body" sz="quarter" idx="14"/>
          </p:nvPr>
        </p:nvSpPr>
        <p:spPr/>
        <p:txBody>
          <a:bodyPr/>
          <a:lstStyle/>
          <a:p>
            <a:pPr marL="571500" indent="-571500">
              <a:buFont typeface="Arial" panose="020B0604020202020204" pitchFamily="34" charset="0"/>
              <a:buChar char="•"/>
            </a:pPr>
            <a:r>
              <a:rPr lang="en-US" dirty="0"/>
              <a:t>Meeting common learning objectives and professional standards</a:t>
            </a:r>
          </a:p>
          <a:p>
            <a:pPr marL="571500" indent="-571500">
              <a:buFont typeface="Arial" panose="020B0604020202020204" pitchFamily="34" charset="0"/>
              <a:buChar char="•"/>
            </a:pPr>
            <a:r>
              <a:rPr lang="en-US" dirty="0"/>
              <a:t>Learning about themselves and others</a:t>
            </a:r>
          </a:p>
          <a:p>
            <a:pPr marL="571500" indent="-571500">
              <a:buFont typeface="Arial" panose="020B0604020202020204" pitchFamily="34" charset="0"/>
              <a:buChar char="•"/>
            </a:pPr>
            <a:r>
              <a:rPr lang="en-US" dirty="0"/>
              <a:t>Building relationships with people who are similar and different from them</a:t>
            </a:r>
          </a:p>
          <a:p>
            <a:pPr marL="571500" indent="-571500">
              <a:buFont typeface="Arial" panose="020B0604020202020204" pitchFamily="34" charset="0"/>
              <a:buChar char="•"/>
            </a:pPr>
            <a:r>
              <a:rPr lang="en-US" dirty="0"/>
              <a:t>Exploring NKU’s campus and programs</a:t>
            </a:r>
          </a:p>
          <a:p>
            <a:pPr marL="571500" indent="-571500">
              <a:buFont typeface="Arial" panose="020B0604020202020204" pitchFamily="34" charset="0"/>
              <a:buChar char="•"/>
            </a:pPr>
            <a:r>
              <a:rPr lang="en-US" dirty="0"/>
              <a:t>Developing campus communities for support and growth</a:t>
            </a:r>
          </a:p>
          <a:p>
            <a:pPr marL="571500" indent="-571500">
              <a:buFont typeface="Arial" panose="020B0604020202020204" pitchFamily="34" charset="0"/>
              <a:buChar char="•"/>
            </a:pPr>
            <a:r>
              <a:rPr lang="en-US" dirty="0"/>
              <a:t>Learning to communicate across difference</a:t>
            </a:r>
          </a:p>
          <a:p>
            <a:pPr marL="571500" indent="-571500">
              <a:buFont typeface="Arial" panose="020B0604020202020204" pitchFamily="34" charset="0"/>
              <a:buChar char="•"/>
            </a:pPr>
            <a:r>
              <a:rPr lang="en-US" dirty="0"/>
              <a:t>Growing in high-impact practices together</a:t>
            </a:r>
          </a:p>
          <a:p>
            <a:pPr marL="571500" indent="-571500">
              <a:buFont typeface="Arial" panose="020B0604020202020204" pitchFamily="34" charset="0"/>
              <a:buChar char="•"/>
            </a:pPr>
            <a:r>
              <a:rPr lang="en-US" dirty="0"/>
              <a:t>Building professional skill sets and knowledge</a:t>
            </a:r>
          </a:p>
          <a:p>
            <a:pPr marL="571500" indent="-571500">
              <a:buFont typeface="Arial" panose="020B0604020202020204" pitchFamily="34" charset="0"/>
              <a:buChar char="•"/>
            </a:pPr>
            <a:r>
              <a:rPr lang="en-US" dirty="0"/>
              <a:t>Connecting to regional workforce assets</a:t>
            </a:r>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72B523DF-CB77-6B4F-EC30-F7838AB5F02F}"/>
              </a:ext>
            </a:extLst>
          </p:cNvPr>
          <p:cNvSpPr>
            <a:spLocks noGrp="1"/>
          </p:cNvSpPr>
          <p:nvPr>
            <p:ph type="body" sz="quarter" idx="17"/>
          </p:nvPr>
        </p:nvSpPr>
        <p:spPr/>
        <p:txBody>
          <a:bodyPr/>
          <a:lstStyle/>
          <a:p>
            <a:endParaRPr lang="en-US" dirty="0"/>
          </a:p>
        </p:txBody>
      </p:sp>
      <p:pic>
        <p:nvPicPr>
          <p:cNvPr id="8" name="Picture Placeholder 7" descr="A person holding a child&#10;&#10;Description automatically generated">
            <a:extLst>
              <a:ext uri="{FF2B5EF4-FFF2-40B4-BE49-F238E27FC236}">
                <a16:creationId xmlns:a16="http://schemas.microsoft.com/office/drawing/2014/main" id="{06B04F55-2207-E808-0B4A-5B928620483D}"/>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04354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4BD3E-7160-C4C7-801F-77E112333F9A}"/>
              </a:ext>
            </a:extLst>
          </p:cNvPr>
          <p:cNvSpPr>
            <a:spLocks noGrp="1"/>
          </p:cNvSpPr>
          <p:nvPr>
            <p:ph type="body" sz="quarter" idx="13"/>
          </p:nvPr>
        </p:nvSpPr>
        <p:spPr>
          <a:xfrm>
            <a:off x="665018" y="1524001"/>
            <a:ext cx="10059144" cy="1195754"/>
          </a:xfrm>
        </p:spPr>
        <p:txBody>
          <a:bodyPr/>
          <a:lstStyle/>
          <a:p>
            <a:r>
              <a:rPr lang="en-US" dirty="0"/>
              <a:t>Return on Investment</a:t>
            </a:r>
          </a:p>
        </p:txBody>
      </p:sp>
      <p:sp>
        <p:nvSpPr>
          <p:cNvPr id="3" name="Text Placeholder 2">
            <a:extLst>
              <a:ext uri="{FF2B5EF4-FFF2-40B4-BE49-F238E27FC236}">
                <a16:creationId xmlns:a16="http://schemas.microsoft.com/office/drawing/2014/main" id="{15BFAA22-9F17-EC9C-A4B3-E4EFFA64D8DD}"/>
              </a:ext>
            </a:extLst>
          </p:cNvPr>
          <p:cNvSpPr>
            <a:spLocks noGrp="1"/>
          </p:cNvSpPr>
          <p:nvPr>
            <p:ph type="body" sz="quarter" idx="14"/>
          </p:nvPr>
        </p:nvSpPr>
        <p:spPr>
          <a:xfrm>
            <a:off x="665018" y="3188677"/>
            <a:ext cx="10059144" cy="8628185"/>
          </a:xfrm>
        </p:spPr>
        <p:txBody>
          <a:bodyPr/>
          <a:lstStyle/>
          <a:p>
            <a:r>
              <a:rPr lang="en-US" sz="4800" dirty="0"/>
              <a:t>In FY24, NKU spent 0.34% of its budget on programs and activities with DEI elements.</a:t>
            </a:r>
          </a:p>
          <a:p>
            <a:r>
              <a:rPr lang="en-US" sz="4800" dirty="0"/>
              <a:t>NKU’s retention and graduate rates have recently reached historic highs, closing the achievement gaps across different student populations.</a:t>
            </a:r>
          </a:p>
          <a:p>
            <a:r>
              <a:rPr lang="en-US" sz="4800" dirty="0"/>
              <a:t>Students report higher levels of engagement &amp; satisfaction with their NKU education &amp; experience, becoming loyal alumni with 82% of 84,000 remaining in the region to work &amp; live.</a:t>
            </a:r>
          </a:p>
          <a:p>
            <a:endParaRPr lang="en-US" dirty="0"/>
          </a:p>
          <a:p>
            <a:endParaRPr lang="en-US" dirty="0"/>
          </a:p>
        </p:txBody>
      </p:sp>
      <p:sp>
        <p:nvSpPr>
          <p:cNvPr id="5" name="Text Placeholder 4">
            <a:extLst>
              <a:ext uri="{FF2B5EF4-FFF2-40B4-BE49-F238E27FC236}">
                <a16:creationId xmlns:a16="http://schemas.microsoft.com/office/drawing/2014/main" id="{D7096028-8BFB-DFB2-3DCD-A0B6D645BD46}"/>
              </a:ext>
            </a:extLst>
          </p:cNvPr>
          <p:cNvSpPr>
            <a:spLocks noGrp="1"/>
          </p:cNvSpPr>
          <p:nvPr>
            <p:ph type="body" sz="quarter" idx="17"/>
          </p:nvPr>
        </p:nvSpPr>
        <p:spPr/>
        <p:txBody>
          <a:bodyPr/>
          <a:lstStyle/>
          <a:p>
            <a:endParaRPr lang="en-US" dirty="0"/>
          </a:p>
        </p:txBody>
      </p:sp>
      <p:pic>
        <p:nvPicPr>
          <p:cNvPr id="13" name="Picture Placeholder 12" descr="A person looking through a microscope&#10;&#10;Description automatically generated">
            <a:extLst>
              <a:ext uri="{FF2B5EF4-FFF2-40B4-BE49-F238E27FC236}">
                <a16:creationId xmlns:a16="http://schemas.microsoft.com/office/drawing/2014/main" id="{D852F0F1-5879-DE7E-816E-9363E84C363B}"/>
              </a:ext>
            </a:extLst>
          </p:cNvPr>
          <p:cNvPicPr>
            <a:picLocks noGrp="1" noChangeAspect="1"/>
          </p:cNvPicPr>
          <p:nvPr>
            <p:ph type="pic" sz="quarter" idx="15"/>
          </p:nvPr>
        </p:nvPicPr>
        <p:blipFill rotWithShape="1">
          <a:blip r:embed="rId2" cstate="hqprint">
            <a:extLst>
              <a:ext uri="{28A0092B-C50C-407E-A947-70E740481C1C}">
                <a14:useLocalDpi xmlns:a14="http://schemas.microsoft.com/office/drawing/2010/main"/>
              </a:ext>
            </a:extLst>
          </a:blip>
          <a:srcRect/>
          <a:stretch/>
        </p:blipFill>
        <p:spPr>
          <a:xfrm>
            <a:off x="12193587" y="0"/>
            <a:ext cx="12193588" cy="13716000"/>
          </a:xfrm>
        </p:spPr>
      </p:pic>
    </p:spTree>
    <p:extLst>
      <p:ext uri="{BB962C8B-B14F-4D97-AF65-F5344CB8AC3E}">
        <p14:creationId xmlns:p14="http://schemas.microsoft.com/office/powerpoint/2010/main" val="2099729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D64D1E-E708-7A2F-05A1-EDD64310FFE0}"/>
              </a:ext>
            </a:extLst>
          </p:cNvPr>
          <p:cNvSpPr>
            <a:spLocks noGrp="1"/>
          </p:cNvSpPr>
          <p:nvPr>
            <p:ph type="body" sz="quarter" idx="12"/>
          </p:nvPr>
        </p:nvSpPr>
        <p:spPr>
          <a:xfrm>
            <a:off x="281354" y="2883877"/>
            <a:ext cx="5861537" cy="9730154"/>
          </a:xfrm>
        </p:spPr>
        <p:txBody>
          <a:bodyPr/>
          <a:lstStyle/>
          <a:p>
            <a:r>
              <a:rPr lang="en-US" sz="4600" dirty="0"/>
              <a:t>NKU graduates need to be prepared to work in a global economy.</a:t>
            </a:r>
          </a:p>
          <a:p>
            <a:r>
              <a:rPr lang="en-US" sz="4600" dirty="0"/>
              <a:t>NKU is positioned to grow enrollments to meet the specific talent demands of our region—given population declines, this will require additional population via broader access to NKU education and  migration to NKY.</a:t>
            </a:r>
          </a:p>
          <a:p>
            <a:r>
              <a:rPr lang="en-US" sz="4600" dirty="0"/>
              <a:t>NKU effectively meets the needs of our region.</a:t>
            </a:r>
          </a:p>
          <a:p>
            <a:endParaRPr lang="en-US" sz="5400" dirty="0"/>
          </a:p>
          <a:p>
            <a:r>
              <a:rPr lang="en-US" dirty="0"/>
              <a:t> </a:t>
            </a:r>
          </a:p>
        </p:txBody>
      </p:sp>
      <p:sp>
        <p:nvSpPr>
          <p:cNvPr id="4" name="Text Placeholder 3">
            <a:extLst>
              <a:ext uri="{FF2B5EF4-FFF2-40B4-BE49-F238E27FC236}">
                <a16:creationId xmlns:a16="http://schemas.microsoft.com/office/drawing/2014/main" id="{8E34AE96-B483-A907-B506-C234C2C9CC4B}"/>
              </a:ext>
            </a:extLst>
          </p:cNvPr>
          <p:cNvSpPr>
            <a:spLocks noGrp="1"/>
          </p:cNvSpPr>
          <p:nvPr>
            <p:ph type="body" sz="quarter" idx="14"/>
          </p:nvPr>
        </p:nvSpPr>
        <p:spPr/>
        <p:txBody>
          <a:bodyPr/>
          <a:lstStyle/>
          <a:p>
            <a:endParaRPr lang="en-US" dirty="0"/>
          </a:p>
        </p:txBody>
      </p:sp>
      <p:sp>
        <p:nvSpPr>
          <p:cNvPr id="7" name="Text Placeholder 6">
            <a:extLst>
              <a:ext uri="{FF2B5EF4-FFF2-40B4-BE49-F238E27FC236}">
                <a16:creationId xmlns:a16="http://schemas.microsoft.com/office/drawing/2014/main" id="{44E5635F-55C3-470D-EB7E-30C4F6F032AC}"/>
              </a:ext>
            </a:extLst>
          </p:cNvPr>
          <p:cNvSpPr>
            <a:spLocks noGrp="1"/>
          </p:cNvSpPr>
          <p:nvPr>
            <p:ph type="body" sz="quarter" idx="21"/>
          </p:nvPr>
        </p:nvSpPr>
        <p:spPr>
          <a:xfrm>
            <a:off x="2836985" y="679938"/>
            <a:ext cx="3305906" cy="1524000"/>
          </a:xfrm>
        </p:spPr>
        <p:txBody>
          <a:bodyPr/>
          <a:lstStyle/>
          <a:p>
            <a:r>
              <a:rPr lang="en-US" sz="5400" dirty="0"/>
              <a:t>Workforce Demands</a:t>
            </a:r>
          </a:p>
        </p:txBody>
      </p:sp>
      <p:pic>
        <p:nvPicPr>
          <p:cNvPr id="10" name="Picture Placeholder 9" descr="A group of people in graduation gowns and caps&#10;&#10;Description automatically generated">
            <a:extLst>
              <a:ext uri="{FF2B5EF4-FFF2-40B4-BE49-F238E27FC236}">
                <a16:creationId xmlns:a16="http://schemas.microsoft.com/office/drawing/2014/main" id="{AD225217-201F-58B1-7495-D2D76EBF363D}"/>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66512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4BD3E-7160-C4C7-801F-77E112333F9A}"/>
              </a:ext>
            </a:extLst>
          </p:cNvPr>
          <p:cNvSpPr>
            <a:spLocks noGrp="1"/>
          </p:cNvSpPr>
          <p:nvPr>
            <p:ph type="body" sz="quarter" idx="13"/>
          </p:nvPr>
        </p:nvSpPr>
        <p:spPr/>
        <p:txBody>
          <a:bodyPr/>
          <a:lstStyle/>
          <a:p>
            <a:r>
              <a:rPr lang="en-US" dirty="0"/>
              <a:t>Mission of NKU</a:t>
            </a:r>
          </a:p>
        </p:txBody>
      </p:sp>
      <p:sp>
        <p:nvSpPr>
          <p:cNvPr id="3" name="Text Placeholder 2">
            <a:extLst>
              <a:ext uri="{FF2B5EF4-FFF2-40B4-BE49-F238E27FC236}">
                <a16:creationId xmlns:a16="http://schemas.microsoft.com/office/drawing/2014/main" id="{15BFAA22-9F17-EC9C-A4B3-E4EFFA64D8DD}"/>
              </a:ext>
            </a:extLst>
          </p:cNvPr>
          <p:cNvSpPr>
            <a:spLocks noGrp="1"/>
          </p:cNvSpPr>
          <p:nvPr>
            <p:ph type="body" sz="quarter" idx="14"/>
          </p:nvPr>
        </p:nvSpPr>
        <p:spPr/>
        <p:txBody>
          <a:bodyPr/>
          <a:lstStyle/>
          <a:p>
            <a:r>
              <a:rPr lang="en-US" sz="6000" dirty="0"/>
              <a:t>NKU delivers innovative, student-centered education and engages in impactful scholarly and creative endeavors, all of which empower our graduates to have fulfilling careers and meaningful lives, while contributing to the economic, civic, and social vitality of the region.</a:t>
            </a:r>
          </a:p>
        </p:txBody>
      </p:sp>
      <p:pic>
        <p:nvPicPr>
          <p:cNvPr id="8" name="Picture Placeholder 7" descr="A group of people jumping in the air&#10;&#10;Description automatically generated">
            <a:extLst>
              <a:ext uri="{FF2B5EF4-FFF2-40B4-BE49-F238E27FC236}">
                <a16:creationId xmlns:a16="http://schemas.microsoft.com/office/drawing/2014/main" id="{9C980078-0F20-E825-DC3F-51205CF5D646}"/>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D7096028-8BFB-DFB2-3DCD-A0B6D645BD46}"/>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2112537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3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4BD3E-7160-C4C7-801F-77E112333F9A}"/>
              </a:ext>
            </a:extLst>
          </p:cNvPr>
          <p:cNvSpPr>
            <a:spLocks noGrp="1"/>
          </p:cNvSpPr>
          <p:nvPr>
            <p:ph type="body" sz="quarter" idx="13"/>
          </p:nvPr>
        </p:nvSpPr>
        <p:spPr/>
        <p:txBody>
          <a:bodyPr/>
          <a:lstStyle/>
          <a:p>
            <a:r>
              <a:rPr lang="en-US" dirty="0"/>
              <a:t>Vision of NKU</a:t>
            </a:r>
          </a:p>
        </p:txBody>
      </p:sp>
      <p:sp>
        <p:nvSpPr>
          <p:cNvPr id="3" name="Text Placeholder 2">
            <a:extLst>
              <a:ext uri="{FF2B5EF4-FFF2-40B4-BE49-F238E27FC236}">
                <a16:creationId xmlns:a16="http://schemas.microsoft.com/office/drawing/2014/main" id="{15BFAA22-9F17-EC9C-A4B3-E4EFFA64D8DD}"/>
              </a:ext>
            </a:extLst>
          </p:cNvPr>
          <p:cNvSpPr>
            <a:spLocks noGrp="1"/>
          </p:cNvSpPr>
          <p:nvPr>
            <p:ph type="body" sz="quarter" idx="14"/>
          </p:nvPr>
        </p:nvSpPr>
        <p:spPr/>
        <p:txBody>
          <a:bodyPr/>
          <a:lstStyle/>
          <a:p>
            <a:r>
              <a:rPr lang="en-US" sz="7200" dirty="0"/>
              <a:t>NKU will be nationally recognized for being a student-ready, regionally-engaged university that empowers diverse learners for economic and social mobility.</a:t>
            </a:r>
          </a:p>
          <a:p>
            <a:endParaRPr lang="en-US" dirty="0"/>
          </a:p>
        </p:txBody>
      </p:sp>
      <p:sp>
        <p:nvSpPr>
          <p:cNvPr id="5" name="Text Placeholder 4">
            <a:extLst>
              <a:ext uri="{FF2B5EF4-FFF2-40B4-BE49-F238E27FC236}">
                <a16:creationId xmlns:a16="http://schemas.microsoft.com/office/drawing/2014/main" id="{D7096028-8BFB-DFB2-3DCD-A0B6D645BD46}"/>
              </a:ext>
            </a:extLst>
          </p:cNvPr>
          <p:cNvSpPr>
            <a:spLocks noGrp="1"/>
          </p:cNvSpPr>
          <p:nvPr>
            <p:ph type="body" sz="quarter" idx="17"/>
          </p:nvPr>
        </p:nvSpPr>
        <p:spPr/>
        <p:txBody>
          <a:bodyPr/>
          <a:lstStyle/>
          <a:p>
            <a:endParaRPr lang="en-US" dirty="0"/>
          </a:p>
        </p:txBody>
      </p:sp>
      <p:pic>
        <p:nvPicPr>
          <p:cNvPr id="13" name="Picture Placeholder 12" descr="A group of people sitting on grass&#10;&#10;Description automatically generated">
            <a:extLst>
              <a:ext uri="{FF2B5EF4-FFF2-40B4-BE49-F238E27FC236}">
                <a16:creationId xmlns:a16="http://schemas.microsoft.com/office/drawing/2014/main" id="{1C215A59-F95A-3B56-071E-CEAE8F29E1A0}"/>
              </a:ext>
            </a:extLst>
          </p:cNvPr>
          <p:cNvPicPr>
            <a:picLocks noGrp="1" noChangeAspect="1"/>
          </p:cNvPicPr>
          <p:nvPr>
            <p:ph type="pic" sz="quarter" idx="15"/>
          </p:nvPr>
        </p:nvPicPr>
        <p:blipFill rotWithShape="1">
          <a:blip r:embed="rId2" cstate="hqprint">
            <a:extLst>
              <a:ext uri="{28A0092B-C50C-407E-A947-70E740481C1C}">
                <a14:useLocalDpi xmlns:a14="http://schemas.microsoft.com/office/drawing/2010/main"/>
              </a:ext>
            </a:extLst>
          </a:blip>
          <a:srcRect/>
          <a:stretch/>
        </p:blipFill>
        <p:spPr>
          <a:xfrm>
            <a:off x="12193587" y="0"/>
            <a:ext cx="12193588" cy="13716000"/>
          </a:xfrm>
        </p:spPr>
      </p:pic>
    </p:spTree>
    <p:extLst>
      <p:ext uri="{BB962C8B-B14F-4D97-AF65-F5344CB8AC3E}">
        <p14:creationId xmlns:p14="http://schemas.microsoft.com/office/powerpoint/2010/main" val="402776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4BD3E-7160-C4C7-801F-77E112333F9A}"/>
              </a:ext>
            </a:extLst>
          </p:cNvPr>
          <p:cNvSpPr>
            <a:spLocks noGrp="1"/>
          </p:cNvSpPr>
          <p:nvPr>
            <p:ph type="body" sz="quarter" idx="13"/>
          </p:nvPr>
        </p:nvSpPr>
        <p:spPr/>
        <p:txBody>
          <a:bodyPr/>
          <a:lstStyle/>
          <a:p>
            <a:r>
              <a:rPr lang="en-US" dirty="0"/>
              <a:t>DEI Defined @ NKU</a:t>
            </a:r>
          </a:p>
        </p:txBody>
      </p:sp>
      <p:sp>
        <p:nvSpPr>
          <p:cNvPr id="3" name="Text Placeholder 2">
            <a:extLst>
              <a:ext uri="{FF2B5EF4-FFF2-40B4-BE49-F238E27FC236}">
                <a16:creationId xmlns:a16="http://schemas.microsoft.com/office/drawing/2014/main" id="{15BFAA22-9F17-EC9C-A4B3-E4EFFA64D8DD}"/>
              </a:ext>
            </a:extLst>
          </p:cNvPr>
          <p:cNvSpPr>
            <a:spLocks noGrp="1"/>
          </p:cNvSpPr>
          <p:nvPr>
            <p:ph type="body" sz="quarter" idx="14"/>
          </p:nvPr>
        </p:nvSpPr>
        <p:spPr>
          <a:xfrm>
            <a:off x="665018" y="4276164"/>
            <a:ext cx="10059144" cy="8253585"/>
          </a:xfrm>
        </p:spPr>
        <p:txBody>
          <a:bodyPr/>
          <a:lstStyle/>
          <a:p>
            <a:r>
              <a:rPr lang="en-US" sz="5600" dirty="0"/>
              <a:t>Diversity: variety or differences</a:t>
            </a:r>
          </a:p>
          <a:p>
            <a:r>
              <a:rPr lang="en-US" sz="5600" dirty="0"/>
              <a:t>Equity: process of ensuring freedom from bias or favoritism such that all individuals can achieve full potential; a measure of achievement, fairness, and opportunity for all in education</a:t>
            </a:r>
          </a:p>
          <a:p>
            <a:r>
              <a:rPr lang="en-US" sz="5600" dirty="0"/>
              <a:t>Inclusion: process of improving success for all</a:t>
            </a:r>
          </a:p>
        </p:txBody>
      </p:sp>
      <p:sp>
        <p:nvSpPr>
          <p:cNvPr id="5" name="Text Placeholder 4">
            <a:extLst>
              <a:ext uri="{FF2B5EF4-FFF2-40B4-BE49-F238E27FC236}">
                <a16:creationId xmlns:a16="http://schemas.microsoft.com/office/drawing/2014/main" id="{D7096028-8BFB-DFB2-3DCD-A0B6D645BD46}"/>
              </a:ext>
            </a:extLst>
          </p:cNvPr>
          <p:cNvSpPr>
            <a:spLocks noGrp="1"/>
          </p:cNvSpPr>
          <p:nvPr>
            <p:ph type="body" sz="quarter" idx="17"/>
          </p:nvPr>
        </p:nvSpPr>
        <p:spPr/>
        <p:txBody>
          <a:bodyPr/>
          <a:lstStyle/>
          <a:p>
            <a:endParaRPr lang="en-US" dirty="0"/>
          </a:p>
        </p:txBody>
      </p:sp>
      <p:pic>
        <p:nvPicPr>
          <p:cNvPr id="8" name="Picture Placeholder 7" descr="A group of people sitting at tables&#10;&#10;Description automatically generated">
            <a:extLst>
              <a:ext uri="{FF2B5EF4-FFF2-40B4-BE49-F238E27FC236}">
                <a16:creationId xmlns:a16="http://schemas.microsoft.com/office/drawing/2014/main" id="{594EF580-3F6C-5813-B2C2-76A1415DC3A3}"/>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8826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042A56-C571-6D7E-B943-C85E456EA19C}"/>
              </a:ext>
            </a:extLst>
          </p:cNvPr>
          <p:cNvSpPr>
            <a:spLocks noGrp="1"/>
          </p:cNvSpPr>
          <p:nvPr>
            <p:ph type="body" sz="quarter" idx="12"/>
          </p:nvPr>
        </p:nvSpPr>
        <p:spPr>
          <a:xfrm>
            <a:off x="716690" y="2420471"/>
            <a:ext cx="5426202" cy="2554941"/>
          </a:xfrm>
        </p:spPr>
        <p:txBody>
          <a:bodyPr/>
          <a:lstStyle/>
          <a:p>
            <a:r>
              <a:rPr lang="en-US" sz="5400" dirty="0"/>
              <a:t>Goal: Create a culture of belonging &amp; success</a:t>
            </a:r>
          </a:p>
        </p:txBody>
      </p:sp>
      <p:pic>
        <p:nvPicPr>
          <p:cNvPr id="13" name="Picture Placeholder 12" descr="A group of people covered in paint&#10;&#10;Description automatically generated">
            <a:extLst>
              <a:ext uri="{FF2B5EF4-FFF2-40B4-BE49-F238E27FC236}">
                <a16:creationId xmlns:a16="http://schemas.microsoft.com/office/drawing/2014/main" id="{28E5722F-C227-C2FB-1C80-2A4B0049F7D3}"/>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7BCB4F8E-96FC-9202-4777-2C2366680B58}"/>
              </a:ext>
            </a:extLst>
          </p:cNvPr>
          <p:cNvSpPr>
            <a:spLocks noGrp="1"/>
          </p:cNvSpPr>
          <p:nvPr>
            <p:ph type="body" sz="quarter" idx="14"/>
          </p:nvPr>
        </p:nvSpPr>
        <p:spPr/>
        <p:txBody>
          <a:bodyPr/>
          <a:lstStyle/>
          <a:p>
            <a:endParaRPr lang="en-US" dirty="0"/>
          </a:p>
        </p:txBody>
      </p:sp>
      <p:sp>
        <p:nvSpPr>
          <p:cNvPr id="5" name="Text Placeholder 4">
            <a:extLst>
              <a:ext uri="{FF2B5EF4-FFF2-40B4-BE49-F238E27FC236}">
                <a16:creationId xmlns:a16="http://schemas.microsoft.com/office/drawing/2014/main" id="{47D928BF-0359-3536-998D-F1D7E74F6F76}"/>
              </a:ext>
            </a:extLst>
          </p:cNvPr>
          <p:cNvSpPr>
            <a:spLocks noGrp="1"/>
          </p:cNvSpPr>
          <p:nvPr>
            <p:ph type="body" sz="quarter" idx="15"/>
          </p:nvPr>
        </p:nvSpPr>
        <p:spPr>
          <a:xfrm>
            <a:off x="716690" y="4975413"/>
            <a:ext cx="4967417" cy="6936502"/>
          </a:xfrm>
        </p:spPr>
        <p:txBody>
          <a:bodyPr/>
          <a:lstStyle/>
          <a:p>
            <a:r>
              <a:rPr lang="en-US" sz="4400" b="1" dirty="0"/>
              <a:t>NKU offers an ever-evolving set of programs, projects, and activities that bring students from every race, culture, religion, and identity together for academic, social, and professional development.</a:t>
            </a:r>
          </a:p>
        </p:txBody>
      </p:sp>
      <p:sp>
        <p:nvSpPr>
          <p:cNvPr id="7" name="Text Placeholder 6">
            <a:extLst>
              <a:ext uri="{FF2B5EF4-FFF2-40B4-BE49-F238E27FC236}">
                <a16:creationId xmlns:a16="http://schemas.microsoft.com/office/drawing/2014/main" id="{837C02B4-2072-7589-5891-B5B8931A754B}"/>
              </a:ext>
            </a:extLst>
          </p:cNvPr>
          <p:cNvSpPr>
            <a:spLocks noGrp="1"/>
          </p:cNvSpPr>
          <p:nvPr>
            <p:ph type="body" sz="quarter" idx="11"/>
          </p:nvPr>
        </p:nvSpPr>
        <p:spPr>
          <a:xfrm>
            <a:off x="716690" y="1804086"/>
            <a:ext cx="4967417" cy="858432"/>
          </a:xfrm>
        </p:spPr>
        <p:txBody>
          <a:bodyPr/>
          <a:lstStyle/>
          <a:p>
            <a:r>
              <a:rPr lang="en-US" dirty="0"/>
              <a:t>Inclusive Excellence</a:t>
            </a:r>
          </a:p>
        </p:txBody>
      </p:sp>
    </p:spTree>
    <p:extLst>
      <p:ext uri="{BB962C8B-B14F-4D97-AF65-F5344CB8AC3E}">
        <p14:creationId xmlns:p14="http://schemas.microsoft.com/office/powerpoint/2010/main" val="790638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34BD3E-7160-C4C7-801F-77E112333F9A}"/>
              </a:ext>
            </a:extLst>
          </p:cNvPr>
          <p:cNvSpPr>
            <a:spLocks noGrp="1"/>
          </p:cNvSpPr>
          <p:nvPr>
            <p:ph type="body" sz="quarter" idx="13"/>
          </p:nvPr>
        </p:nvSpPr>
        <p:spPr>
          <a:xfrm>
            <a:off x="665018" y="1775011"/>
            <a:ext cx="10059144" cy="1156448"/>
          </a:xfrm>
        </p:spPr>
        <p:txBody>
          <a:bodyPr/>
          <a:lstStyle/>
          <a:p>
            <a:r>
              <a:rPr lang="en-US" dirty="0"/>
              <a:t>Diverse Learners NKU serves</a:t>
            </a:r>
          </a:p>
        </p:txBody>
      </p:sp>
      <p:sp>
        <p:nvSpPr>
          <p:cNvPr id="3" name="Text Placeholder 2">
            <a:extLst>
              <a:ext uri="{FF2B5EF4-FFF2-40B4-BE49-F238E27FC236}">
                <a16:creationId xmlns:a16="http://schemas.microsoft.com/office/drawing/2014/main" id="{15BFAA22-9F17-EC9C-A4B3-E4EFFA64D8DD}"/>
              </a:ext>
            </a:extLst>
          </p:cNvPr>
          <p:cNvSpPr>
            <a:spLocks noGrp="1"/>
          </p:cNvSpPr>
          <p:nvPr>
            <p:ph type="body" sz="quarter" idx="14"/>
          </p:nvPr>
        </p:nvSpPr>
        <p:spPr>
          <a:xfrm>
            <a:off x="665018" y="3334870"/>
            <a:ext cx="10059144" cy="8337177"/>
          </a:xfrm>
        </p:spPr>
        <p:txBody>
          <a:bodyPr/>
          <a:lstStyle/>
          <a:p>
            <a:r>
              <a:rPr lang="en-US" sz="5600" dirty="0"/>
              <a:t>NKU embraces a broad definition of diversity. We recognize that our learners represent the world around us, including differences in age, class, race, family status, gender, sexual orientation, socioeconomic status, physical or cognitive abilities, first generation college status, military/veteran status, and cultural, political, and religious affiliation.</a:t>
            </a:r>
          </a:p>
        </p:txBody>
      </p:sp>
      <p:pic>
        <p:nvPicPr>
          <p:cNvPr id="7" name="Picture Placeholder 6" descr="A group of people playing cellos&#10;&#10;Description automatically generated">
            <a:extLst>
              <a:ext uri="{FF2B5EF4-FFF2-40B4-BE49-F238E27FC236}">
                <a16:creationId xmlns:a16="http://schemas.microsoft.com/office/drawing/2014/main" id="{9302637D-9CDC-865D-0CAF-2B1A4137B91F}"/>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D7096028-8BFB-DFB2-3DCD-A0B6D645BD46}"/>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837194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D64D1E-E708-7A2F-05A1-EDD64310FFE0}"/>
              </a:ext>
            </a:extLst>
          </p:cNvPr>
          <p:cNvSpPr>
            <a:spLocks noGrp="1"/>
          </p:cNvSpPr>
          <p:nvPr>
            <p:ph type="body" sz="quarter" idx="12"/>
          </p:nvPr>
        </p:nvSpPr>
        <p:spPr>
          <a:xfrm>
            <a:off x="716690" y="2438400"/>
            <a:ext cx="4967417" cy="1828800"/>
          </a:xfrm>
        </p:spPr>
        <p:txBody>
          <a:bodyPr/>
          <a:lstStyle/>
          <a:p>
            <a:r>
              <a:rPr lang="en-US" dirty="0"/>
              <a:t>Cross Cultural Interaction</a:t>
            </a:r>
          </a:p>
          <a:p>
            <a:endParaRPr lang="en-US" dirty="0"/>
          </a:p>
        </p:txBody>
      </p:sp>
      <p:pic>
        <p:nvPicPr>
          <p:cNvPr id="9" name="Picture Placeholder 8" descr="A person and person in graduation gowns&#10;&#10;Description automatically generated">
            <a:extLst>
              <a:ext uri="{FF2B5EF4-FFF2-40B4-BE49-F238E27FC236}">
                <a16:creationId xmlns:a16="http://schemas.microsoft.com/office/drawing/2014/main" id="{BB0A5F44-FAD5-4B19-7127-BF354E55208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a:xfrm>
            <a:off x="6400800" y="0"/>
            <a:ext cx="17986375" cy="13716000"/>
          </a:xfrm>
        </p:spPr>
      </p:pic>
      <p:sp>
        <p:nvSpPr>
          <p:cNvPr id="4" name="Text Placeholder 3">
            <a:extLst>
              <a:ext uri="{FF2B5EF4-FFF2-40B4-BE49-F238E27FC236}">
                <a16:creationId xmlns:a16="http://schemas.microsoft.com/office/drawing/2014/main" id="{8E34AE96-B483-A907-B506-C234C2C9CC4B}"/>
              </a:ext>
            </a:extLst>
          </p:cNvPr>
          <p:cNvSpPr>
            <a:spLocks noGrp="1"/>
          </p:cNvSpPr>
          <p:nvPr>
            <p:ph type="body" sz="quarter" idx="14"/>
          </p:nvPr>
        </p:nvSpPr>
        <p:spPr/>
        <p:txBody>
          <a:bodyPr/>
          <a:lstStyle/>
          <a:p>
            <a:endParaRPr lang="en-US" dirty="0"/>
          </a:p>
        </p:txBody>
      </p:sp>
      <p:sp>
        <p:nvSpPr>
          <p:cNvPr id="5" name="Text Placeholder 4">
            <a:extLst>
              <a:ext uri="{FF2B5EF4-FFF2-40B4-BE49-F238E27FC236}">
                <a16:creationId xmlns:a16="http://schemas.microsoft.com/office/drawing/2014/main" id="{90243927-D934-D810-E6F8-2C4D6C6FCFC3}"/>
              </a:ext>
            </a:extLst>
          </p:cNvPr>
          <p:cNvSpPr>
            <a:spLocks noGrp="1"/>
          </p:cNvSpPr>
          <p:nvPr>
            <p:ph type="body" sz="quarter" idx="15"/>
          </p:nvPr>
        </p:nvSpPr>
        <p:spPr>
          <a:xfrm>
            <a:off x="716690" y="4267200"/>
            <a:ext cx="5468957" cy="8206153"/>
          </a:xfrm>
        </p:spPr>
        <p:txBody>
          <a:bodyPr/>
          <a:lstStyle/>
          <a:p>
            <a:r>
              <a:rPr lang="en-US" sz="4200" b="1" dirty="0"/>
              <a:t>NKU believes that a college campus at its best meets each student where they are and brings them forward to learn, flourish, and reach their goals.</a:t>
            </a:r>
          </a:p>
          <a:p>
            <a:r>
              <a:rPr lang="en-US" sz="4200" b="1" dirty="0"/>
              <a:t>Ideally, students share and learn from one another’s lived experiences and perspectives along with our formal education.</a:t>
            </a:r>
          </a:p>
          <a:p>
            <a:endParaRPr lang="en-US" dirty="0"/>
          </a:p>
        </p:txBody>
      </p:sp>
      <p:sp>
        <p:nvSpPr>
          <p:cNvPr id="7" name="Text Placeholder 6">
            <a:extLst>
              <a:ext uri="{FF2B5EF4-FFF2-40B4-BE49-F238E27FC236}">
                <a16:creationId xmlns:a16="http://schemas.microsoft.com/office/drawing/2014/main" id="{44E5635F-55C3-470D-EB7E-30C4F6F032AC}"/>
              </a:ext>
            </a:extLst>
          </p:cNvPr>
          <p:cNvSpPr>
            <a:spLocks noGrp="1"/>
          </p:cNvSpPr>
          <p:nvPr>
            <p:ph type="body" sz="quarter" idx="21"/>
          </p:nvPr>
        </p:nvSpPr>
        <p:spPr>
          <a:xfrm>
            <a:off x="716690" y="1804087"/>
            <a:ext cx="4967417" cy="831538"/>
          </a:xfrm>
        </p:spPr>
        <p:txBody>
          <a:bodyPr/>
          <a:lstStyle/>
          <a:p>
            <a:r>
              <a:rPr lang="en-US" dirty="0"/>
              <a:t>Teachable Moments</a:t>
            </a:r>
          </a:p>
        </p:txBody>
      </p:sp>
    </p:spTree>
    <p:extLst>
      <p:ext uri="{BB962C8B-B14F-4D97-AF65-F5344CB8AC3E}">
        <p14:creationId xmlns:p14="http://schemas.microsoft.com/office/powerpoint/2010/main" val="276733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D64D1E-E708-7A2F-05A1-EDD64310FFE0}"/>
              </a:ext>
            </a:extLst>
          </p:cNvPr>
          <p:cNvSpPr>
            <a:spLocks noGrp="1"/>
          </p:cNvSpPr>
          <p:nvPr>
            <p:ph type="body" sz="quarter" idx="12"/>
          </p:nvPr>
        </p:nvSpPr>
        <p:spPr>
          <a:xfrm>
            <a:off x="716690" y="4249270"/>
            <a:ext cx="4967417" cy="1801905"/>
          </a:xfrm>
        </p:spPr>
        <p:txBody>
          <a:bodyPr/>
          <a:lstStyle/>
          <a:p>
            <a:r>
              <a:rPr lang="en-US" sz="4200" dirty="0"/>
              <a:t>223 Affinity groups &amp; student clubs enhance belonging and support </a:t>
            </a:r>
          </a:p>
          <a:p>
            <a:endParaRPr lang="en-US" dirty="0"/>
          </a:p>
        </p:txBody>
      </p:sp>
      <p:pic>
        <p:nvPicPr>
          <p:cNvPr id="8" name="Picture Placeholder 7" descr="A group of soldiers standing in a row&#10;&#10;Description automatically generated">
            <a:extLst>
              <a:ext uri="{FF2B5EF4-FFF2-40B4-BE49-F238E27FC236}">
                <a16:creationId xmlns:a16="http://schemas.microsoft.com/office/drawing/2014/main" id="{34BE7C06-8B75-4275-EB01-9E63D07AD293}"/>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8E34AE96-B483-A907-B506-C234C2C9CC4B}"/>
              </a:ext>
            </a:extLst>
          </p:cNvPr>
          <p:cNvSpPr>
            <a:spLocks noGrp="1"/>
          </p:cNvSpPr>
          <p:nvPr>
            <p:ph type="body" sz="quarter" idx="14"/>
          </p:nvPr>
        </p:nvSpPr>
        <p:spPr/>
        <p:txBody>
          <a:bodyPr/>
          <a:lstStyle/>
          <a:p>
            <a:endParaRPr lang="en-US" dirty="0"/>
          </a:p>
        </p:txBody>
      </p:sp>
      <p:sp>
        <p:nvSpPr>
          <p:cNvPr id="5" name="Text Placeholder 4">
            <a:extLst>
              <a:ext uri="{FF2B5EF4-FFF2-40B4-BE49-F238E27FC236}">
                <a16:creationId xmlns:a16="http://schemas.microsoft.com/office/drawing/2014/main" id="{90243927-D934-D810-E6F8-2C4D6C6FCFC3}"/>
              </a:ext>
            </a:extLst>
          </p:cNvPr>
          <p:cNvSpPr>
            <a:spLocks noGrp="1"/>
          </p:cNvSpPr>
          <p:nvPr>
            <p:ph type="body" sz="quarter" idx="15"/>
          </p:nvPr>
        </p:nvSpPr>
        <p:spPr>
          <a:xfrm>
            <a:off x="716690" y="6320118"/>
            <a:ext cx="4967417" cy="6106344"/>
          </a:xfrm>
        </p:spPr>
        <p:txBody>
          <a:bodyPr/>
          <a:lstStyle/>
          <a:p>
            <a:r>
              <a:rPr lang="en-US" sz="4800" dirty="0"/>
              <a:t>Students pay fees that go toward student activities. </a:t>
            </a:r>
          </a:p>
          <a:p>
            <a:r>
              <a:rPr lang="en-US" sz="4800" dirty="0"/>
              <a:t>Students create clubs and groups that  interest them.</a:t>
            </a:r>
          </a:p>
          <a:p>
            <a:r>
              <a:rPr lang="en-US" sz="4800" dirty="0"/>
              <a:t>There is a place for every student here.</a:t>
            </a:r>
          </a:p>
          <a:p>
            <a:endParaRPr lang="en-US" dirty="0"/>
          </a:p>
        </p:txBody>
      </p:sp>
      <p:sp>
        <p:nvSpPr>
          <p:cNvPr id="7" name="Text Placeholder 6">
            <a:extLst>
              <a:ext uri="{FF2B5EF4-FFF2-40B4-BE49-F238E27FC236}">
                <a16:creationId xmlns:a16="http://schemas.microsoft.com/office/drawing/2014/main" id="{44E5635F-55C3-470D-EB7E-30C4F6F032AC}"/>
              </a:ext>
            </a:extLst>
          </p:cNvPr>
          <p:cNvSpPr>
            <a:spLocks noGrp="1"/>
          </p:cNvSpPr>
          <p:nvPr>
            <p:ph type="body" sz="quarter" idx="21"/>
          </p:nvPr>
        </p:nvSpPr>
        <p:spPr>
          <a:xfrm>
            <a:off x="716690" y="1804085"/>
            <a:ext cx="4967417" cy="858433"/>
          </a:xfrm>
        </p:spPr>
        <p:txBody>
          <a:bodyPr/>
          <a:lstStyle/>
          <a:p>
            <a:r>
              <a:rPr lang="en-US" sz="5400" dirty="0"/>
              <a:t>“Birds of a feather flock together”</a:t>
            </a:r>
          </a:p>
        </p:txBody>
      </p:sp>
    </p:spTree>
    <p:extLst>
      <p:ext uri="{BB962C8B-B14F-4D97-AF65-F5344CB8AC3E}">
        <p14:creationId xmlns:p14="http://schemas.microsoft.com/office/powerpoint/2010/main" val="1253080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C8C84E-16F0-3305-C518-70BF29EA04EC}"/>
              </a:ext>
            </a:extLst>
          </p:cNvPr>
          <p:cNvSpPr txBox="1"/>
          <p:nvPr/>
        </p:nvSpPr>
        <p:spPr>
          <a:xfrm>
            <a:off x="52100" y="1665408"/>
            <a:ext cx="3532182" cy="12834283"/>
          </a:xfrm>
          <a:prstGeom prst="rect">
            <a:avLst/>
          </a:prstGeom>
          <a:noFill/>
        </p:spPr>
        <p:txBody>
          <a:bodyPr wrap="square" rtlCol="0">
            <a:spAutoFit/>
          </a:bodyPr>
          <a:lstStyle/>
          <a:p>
            <a:pPr marL="285750" indent="-285750">
              <a:buFont typeface="Arial" panose="020B0604020202020204" pitchFamily="34" charset="0"/>
              <a:buChar char="•"/>
            </a:pPr>
            <a:r>
              <a:rPr lang="en-US" dirty="0"/>
              <a:t>Inter-Faith Council</a:t>
            </a:r>
          </a:p>
          <a:p>
            <a:pPr marL="285750" indent="-285750">
              <a:buFont typeface="Arial" panose="020B0604020202020204" pitchFamily="34" charset="0"/>
              <a:buChar char="•"/>
            </a:pPr>
            <a:r>
              <a:rPr lang="en-US" dirty="0"/>
              <a:t>Baptist Campus Ministry</a:t>
            </a:r>
          </a:p>
          <a:p>
            <a:pPr marL="285750" indent="-285750">
              <a:buFont typeface="Arial" panose="020B0604020202020204" pitchFamily="34" charset="0"/>
              <a:buChar char="•"/>
            </a:pPr>
            <a:r>
              <a:rPr lang="en-US" dirty="0"/>
              <a:t>Campus Outreach</a:t>
            </a:r>
          </a:p>
          <a:p>
            <a:pPr marL="285750" indent="-285750">
              <a:buFont typeface="Arial" panose="020B0604020202020204" pitchFamily="34" charset="0"/>
              <a:buChar char="•"/>
            </a:pPr>
            <a:r>
              <a:rPr lang="en-US" dirty="0"/>
              <a:t>Cru at NKU</a:t>
            </a:r>
          </a:p>
          <a:p>
            <a:pPr marL="285750" indent="-285750">
              <a:buFont typeface="Arial" panose="020B0604020202020204" pitchFamily="34" charset="0"/>
              <a:buChar char="•"/>
            </a:pPr>
            <a:r>
              <a:rPr lang="en-US" dirty="0"/>
              <a:t>Delight Ministries</a:t>
            </a:r>
          </a:p>
          <a:p>
            <a:pPr marL="285750" indent="-285750">
              <a:buFont typeface="Arial" panose="020B0604020202020204" pitchFamily="34" charset="0"/>
              <a:buChar char="•"/>
            </a:pPr>
            <a:r>
              <a:rPr lang="en-US" dirty="0"/>
              <a:t>Every Nation Campus</a:t>
            </a:r>
          </a:p>
          <a:p>
            <a:pPr marL="285750" indent="-285750">
              <a:buFont typeface="Arial" panose="020B0604020202020204" pitchFamily="34" charset="0"/>
              <a:buChar char="•"/>
            </a:pPr>
            <a:r>
              <a:rPr lang="en-US" dirty="0"/>
              <a:t>NKU Catholic Newman Center</a:t>
            </a:r>
          </a:p>
          <a:p>
            <a:pPr marL="285750" indent="-285750">
              <a:buFont typeface="Arial" panose="020B0604020202020204" pitchFamily="34" charset="0"/>
              <a:buChar char="•"/>
            </a:pPr>
            <a:r>
              <a:rPr lang="en-US" dirty="0"/>
              <a:t>Northstar Ministry</a:t>
            </a:r>
          </a:p>
          <a:p>
            <a:pPr marL="285750" indent="-285750">
              <a:buFont typeface="Arial" panose="020B0604020202020204" pitchFamily="34" charset="0"/>
              <a:buChar char="•"/>
            </a:pPr>
            <a:r>
              <a:rPr lang="en-US" dirty="0"/>
              <a:t>Vine and Branches</a:t>
            </a:r>
          </a:p>
          <a:p>
            <a:pPr marL="285750" indent="-285750">
              <a:buFont typeface="Arial" panose="020B0604020202020204" pitchFamily="34" charset="0"/>
              <a:buChar char="•"/>
            </a:pPr>
            <a:r>
              <a:rPr lang="en-US" dirty="0"/>
              <a:t>Young Life College</a:t>
            </a:r>
          </a:p>
          <a:p>
            <a:pPr marL="285750" indent="-285750">
              <a:buFont typeface="Arial" panose="020B0604020202020204" pitchFamily="34" charset="0"/>
              <a:buChar char="•"/>
            </a:pPr>
            <a:r>
              <a:rPr lang="en-US" dirty="0"/>
              <a:t>Ignite the Norse</a:t>
            </a:r>
          </a:p>
          <a:p>
            <a:pPr marL="285750" indent="-285750">
              <a:buFont typeface="Arial" panose="020B0604020202020204" pitchFamily="34" charset="0"/>
              <a:buChar char="•"/>
            </a:pPr>
            <a:r>
              <a:rPr lang="en-US" dirty="0"/>
              <a:t>Alpha Kappa Alpha Sorority</a:t>
            </a:r>
          </a:p>
          <a:p>
            <a:pPr marL="285750" indent="-285750">
              <a:buFont typeface="Arial" panose="020B0604020202020204" pitchFamily="34" charset="0"/>
              <a:buChar char="•"/>
            </a:pPr>
            <a:r>
              <a:rPr lang="en-US" dirty="0"/>
              <a:t>Alpha Omicron Pi</a:t>
            </a:r>
          </a:p>
          <a:p>
            <a:pPr marL="285750" indent="-285750">
              <a:buFont typeface="Arial" panose="020B0604020202020204" pitchFamily="34" charset="0"/>
              <a:buChar char="•"/>
            </a:pPr>
            <a:r>
              <a:rPr lang="en-US" dirty="0"/>
              <a:t>Alpha Phi Alpha Fraternity, Inc.</a:t>
            </a:r>
          </a:p>
          <a:p>
            <a:pPr marL="285750" indent="-285750">
              <a:buFont typeface="Arial" panose="020B0604020202020204" pitchFamily="34" charset="0"/>
              <a:buChar char="•"/>
            </a:pPr>
            <a:r>
              <a:rPr lang="en-US" dirty="0"/>
              <a:t>Alpha Sigma Phi</a:t>
            </a:r>
          </a:p>
          <a:p>
            <a:pPr marL="285750" indent="-285750">
              <a:buFont typeface="Arial" panose="020B0604020202020204" pitchFamily="34" charset="0"/>
              <a:buChar char="•"/>
            </a:pPr>
            <a:r>
              <a:rPr lang="en-US" dirty="0"/>
              <a:t>Alpha Tau Omega</a:t>
            </a:r>
          </a:p>
          <a:p>
            <a:pPr marL="285750" indent="-285750">
              <a:buFont typeface="Arial" panose="020B0604020202020204" pitchFamily="34" charset="0"/>
              <a:buChar char="•"/>
            </a:pPr>
            <a:r>
              <a:rPr lang="en-US" dirty="0"/>
              <a:t>Delta Gamma</a:t>
            </a:r>
          </a:p>
          <a:p>
            <a:pPr marL="285750" indent="-285750">
              <a:buFont typeface="Arial" panose="020B0604020202020204" pitchFamily="34" charset="0"/>
              <a:buChar char="•"/>
            </a:pPr>
            <a:r>
              <a:rPr lang="en-US" dirty="0"/>
              <a:t>Delta Sigma Theta Sorority</a:t>
            </a:r>
          </a:p>
          <a:p>
            <a:pPr marL="285750" indent="-285750">
              <a:buFont typeface="Arial" panose="020B0604020202020204" pitchFamily="34" charset="0"/>
              <a:buChar char="•"/>
            </a:pPr>
            <a:r>
              <a:rPr lang="en-US" dirty="0"/>
              <a:t>Delta Zeta</a:t>
            </a:r>
          </a:p>
          <a:p>
            <a:pPr marL="285750" indent="-285750">
              <a:buFont typeface="Arial" panose="020B0604020202020204" pitchFamily="34" charset="0"/>
              <a:buChar char="•"/>
            </a:pPr>
            <a:r>
              <a:rPr lang="en-US" dirty="0"/>
              <a:t>Interfraternity Council</a:t>
            </a:r>
          </a:p>
          <a:p>
            <a:pPr marL="285750" indent="-285750">
              <a:buFont typeface="Arial" panose="020B0604020202020204" pitchFamily="34" charset="0"/>
              <a:buChar char="•"/>
            </a:pPr>
            <a:r>
              <a:rPr lang="en-US" dirty="0"/>
              <a:t>Kappa Alpha Psi Fraternity, Inc.</a:t>
            </a:r>
          </a:p>
          <a:p>
            <a:pPr marL="285750" indent="-285750">
              <a:buFont typeface="Arial" panose="020B0604020202020204" pitchFamily="34" charset="0"/>
              <a:buChar char="•"/>
            </a:pPr>
            <a:r>
              <a:rPr lang="en-US" dirty="0"/>
              <a:t>Kappa Delta</a:t>
            </a:r>
          </a:p>
          <a:p>
            <a:pPr marL="285750" indent="-285750">
              <a:buFont typeface="Arial" panose="020B0604020202020204" pitchFamily="34" charset="0"/>
              <a:buChar char="•"/>
            </a:pPr>
            <a:r>
              <a:rPr lang="en-US" dirty="0"/>
              <a:t>National Pan-Hellenic Council</a:t>
            </a:r>
          </a:p>
          <a:p>
            <a:pPr marL="285750" indent="-285750">
              <a:buFont typeface="Arial" panose="020B0604020202020204" pitchFamily="34" charset="0"/>
              <a:buChar char="•"/>
            </a:pPr>
            <a:r>
              <a:rPr lang="en-US" dirty="0"/>
              <a:t>Omega Psi Phi Fraternity</a:t>
            </a:r>
          </a:p>
          <a:p>
            <a:pPr marL="285750" indent="-285750">
              <a:buFont typeface="Arial" panose="020B0604020202020204" pitchFamily="34" charset="0"/>
              <a:buChar char="•"/>
            </a:pPr>
            <a:r>
              <a:rPr lang="en-US" dirty="0"/>
              <a:t>Order of Omega</a:t>
            </a:r>
          </a:p>
          <a:p>
            <a:pPr marL="285750" indent="-285750">
              <a:buFont typeface="Arial" panose="020B0604020202020204" pitchFamily="34" charset="0"/>
              <a:buChar char="•"/>
            </a:pPr>
            <a:r>
              <a:rPr lang="en-US" dirty="0"/>
              <a:t>Panhellenic Council</a:t>
            </a:r>
          </a:p>
          <a:p>
            <a:pPr marL="285750" indent="-285750">
              <a:buFont typeface="Arial" panose="020B0604020202020204" pitchFamily="34" charset="0"/>
              <a:buChar char="•"/>
            </a:pPr>
            <a:r>
              <a:rPr lang="en-US" dirty="0"/>
              <a:t>Phi Beta Sigma Fraternity, Inc.</a:t>
            </a:r>
          </a:p>
          <a:p>
            <a:pPr marL="285750" indent="-285750">
              <a:buFont typeface="Arial" panose="020B0604020202020204" pitchFamily="34" charset="0"/>
              <a:buChar char="•"/>
            </a:pPr>
            <a:r>
              <a:rPr lang="en-US" dirty="0"/>
              <a:t>Phi Mu</a:t>
            </a:r>
          </a:p>
          <a:p>
            <a:pPr marL="285750" indent="-285750">
              <a:buFont typeface="Arial" panose="020B0604020202020204" pitchFamily="34" charset="0"/>
              <a:buChar char="•"/>
            </a:pPr>
            <a:r>
              <a:rPr lang="en-US" dirty="0"/>
              <a:t>Phi Sigma Sigma</a:t>
            </a:r>
          </a:p>
          <a:p>
            <a:pPr marL="285750" indent="-285750">
              <a:buFont typeface="Arial" panose="020B0604020202020204" pitchFamily="34" charset="0"/>
              <a:buChar char="•"/>
            </a:pPr>
            <a:r>
              <a:rPr lang="en-US" dirty="0"/>
              <a:t>Pi Kappa Alpha</a:t>
            </a:r>
          </a:p>
          <a:p>
            <a:pPr marL="285750" indent="-285750">
              <a:buFont typeface="Arial" panose="020B0604020202020204" pitchFamily="34" charset="0"/>
              <a:buChar char="•"/>
            </a:pPr>
            <a:r>
              <a:rPr lang="en-US" dirty="0"/>
              <a:t>Sigma Gamma Rho Sorority, Inc.</a:t>
            </a:r>
          </a:p>
          <a:p>
            <a:pPr marL="285750" indent="-285750">
              <a:buFont typeface="Arial" panose="020B0604020202020204" pitchFamily="34" charset="0"/>
              <a:buChar char="•"/>
            </a:pPr>
            <a:r>
              <a:rPr lang="en-US" dirty="0"/>
              <a:t>Sigma Phi Epsilon</a:t>
            </a:r>
          </a:p>
          <a:p>
            <a:pPr marL="285750" indent="-285750">
              <a:buFont typeface="Arial" panose="020B0604020202020204" pitchFamily="34" charset="0"/>
              <a:buChar char="•"/>
            </a:pPr>
            <a:r>
              <a:rPr lang="en-US" dirty="0"/>
              <a:t>Tau Kappa Epsilon</a:t>
            </a:r>
          </a:p>
          <a:p>
            <a:pPr marL="285750" indent="-285750">
              <a:buFont typeface="Arial" panose="020B0604020202020204" pitchFamily="34" charset="0"/>
              <a:buChar char="•"/>
            </a:pPr>
            <a:r>
              <a:rPr lang="en-US" dirty="0"/>
              <a:t>Theta Chi Fraternity</a:t>
            </a:r>
          </a:p>
          <a:p>
            <a:pPr marL="285750" indent="-285750">
              <a:buFont typeface="Arial" panose="020B0604020202020204" pitchFamily="34" charset="0"/>
              <a:buChar char="•"/>
            </a:pPr>
            <a:r>
              <a:rPr lang="en-US" dirty="0"/>
              <a:t>Theta Phi Alpha Sorority</a:t>
            </a:r>
          </a:p>
          <a:p>
            <a:pPr marL="285750" indent="-285750">
              <a:buFont typeface="Arial" panose="020B0604020202020204" pitchFamily="34" charset="0"/>
              <a:buChar char="•"/>
            </a:pPr>
            <a:r>
              <a:rPr lang="en-US" dirty="0"/>
              <a:t>Zeta Phi Beta Sorority</a:t>
            </a:r>
          </a:p>
          <a:p>
            <a:pPr marL="285750" indent="-285750">
              <a:buFont typeface="Arial" panose="020B0604020202020204" pitchFamily="34" charset="0"/>
              <a:buChar char="•"/>
            </a:pPr>
            <a:r>
              <a:rPr lang="en-US" dirty="0"/>
              <a:t>Alpha Psi Lambda</a:t>
            </a:r>
          </a:p>
          <a:p>
            <a:pPr marL="285750" indent="-285750">
              <a:buFont typeface="Arial" panose="020B0604020202020204" pitchFamily="34" charset="0"/>
              <a:buChar char="•"/>
            </a:pPr>
            <a:r>
              <a:rPr lang="en-US" dirty="0"/>
              <a:t>University Housing</a:t>
            </a:r>
          </a:p>
          <a:p>
            <a:pPr marL="285750" indent="-285750">
              <a:buFont typeface="Arial" panose="020B0604020202020204" pitchFamily="34" charset="0"/>
              <a:buChar char="•"/>
            </a:pPr>
            <a:r>
              <a:rPr lang="en-US" dirty="0"/>
              <a:t>Residence Hall Association</a:t>
            </a:r>
          </a:p>
          <a:p>
            <a:pPr marL="285750" indent="-285750">
              <a:buFont typeface="Arial" panose="020B0604020202020204" pitchFamily="34" charset="0"/>
              <a:buChar char="•"/>
            </a:pPr>
            <a:r>
              <a:rPr lang="en-US" dirty="0"/>
              <a:t>Black Women's Organization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5" name="TextBox 4">
            <a:extLst>
              <a:ext uri="{FF2B5EF4-FFF2-40B4-BE49-F238E27FC236}">
                <a16:creationId xmlns:a16="http://schemas.microsoft.com/office/drawing/2014/main" id="{187EC82E-A293-FEA4-7218-27D4CEBAB301}"/>
              </a:ext>
            </a:extLst>
          </p:cNvPr>
          <p:cNvSpPr txBox="1"/>
          <p:nvPr/>
        </p:nvSpPr>
        <p:spPr>
          <a:xfrm>
            <a:off x="3335586" y="1665407"/>
            <a:ext cx="3532182" cy="12280285"/>
          </a:xfrm>
          <a:prstGeom prst="rect">
            <a:avLst/>
          </a:prstGeom>
          <a:noFill/>
        </p:spPr>
        <p:txBody>
          <a:bodyPr wrap="square" rtlCol="0">
            <a:spAutoFit/>
          </a:bodyPr>
          <a:lstStyle/>
          <a:p>
            <a:pPr marL="285750" indent="-285750">
              <a:buFont typeface="Arial" panose="020B0604020202020204" pitchFamily="34" charset="0"/>
              <a:buChar char="•"/>
            </a:pPr>
            <a:r>
              <a:rPr lang="en-US" dirty="0"/>
              <a:t>Phi Delta Theta KY</a:t>
            </a:r>
          </a:p>
          <a:p>
            <a:pPr marL="285750" indent="-285750">
              <a:buFont typeface="Arial" panose="020B0604020202020204" pitchFamily="34" charset="0"/>
              <a:buChar char="•"/>
            </a:pPr>
            <a:r>
              <a:rPr lang="en-US" dirty="0"/>
              <a:t>Sunrise Movement</a:t>
            </a:r>
          </a:p>
          <a:p>
            <a:pPr marL="285750" indent="-285750">
              <a:buFont typeface="Arial" panose="020B0604020202020204" pitchFamily="34" charset="0"/>
              <a:buChar char="•"/>
            </a:pPr>
            <a:r>
              <a:rPr lang="en-US" dirty="0"/>
              <a:t>Herps and Ichs Club</a:t>
            </a:r>
          </a:p>
          <a:p>
            <a:pPr marL="285750" indent="-285750">
              <a:buFont typeface="Arial" panose="020B0604020202020204" pitchFamily="34" charset="0"/>
              <a:buChar char="•"/>
            </a:pPr>
            <a:r>
              <a:rPr lang="en-US" dirty="0"/>
              <a:t>Music Student Advisory Council</a:t>
            </a:r>
          </a:p>
          <a:p>
            <a:pPr marL="285750" indent="-285750">
              <a:buFont typeface="Arial" panose="020B0604020202020204" pitchFamily="34" charset="0"/>
              <a:buChar char="•"/>
            </a:pPr>
            <a:r>
              <a:rPr lang="en-US" dirty="0"/>
              <a:t>Business Intelligence Group</a:t>
            </a:r>
          </a:p>
          <a:p>
            <a:pPr marL="285750" indent="-285750">
              <a:buFont typeface="Arial" panose="020B0604020202020204" pitchFamily="34" charset="0"/>
              <a:buChar char="•"/>
            </a:pPr>
            <a:r>
              <a:rPr lang="en-US" dirty="0"/>
              <a:t>Black Law Student Association</a:t>
            </a:r>
          </a:p>
          <a:p>
            <a:pPr marL="285750" indent="-285750">
              <a:buFont typeface="Arial" panose="020B0604020202020204" pitchFamily="34" charset="0"/>
              <a:buChar char="•"/>
            </a:pPr>
            <a:r>
              <a:rPr lang="en-US" dirty="0"/>
              <a:t>Energy &amp; Environmental Law Society</a:t>
            </a:r>
          </a:p>
          <a:p>
            <a:pPr marL="285750" indent="-285750">
              <a:buFont typeface="Arial" panose="020B0604020202020204" pitchFamily="34" charset="0"/>
              <a:buChar char="•"/>
            </a:pPr>
            <a:r>
              <a:rPr lang="en-US" dirty="0"/>
              <a:t>Equilibrium</a:t>
            </a:r>
          </a:p>
          <a:p>
            <a:pPr marL="285750" indent="-285750">
              <a:buFont typeface="Arial" panose="020B0604020202020204" pitchFamily="34" charset="0"/>
              <a:buChar char="•"/>
            </a:pPr>
            <a:r>
              <a:rPr lang="en-US" dirty="0"/>
              <a:t>Federal Bar Association</a:t>
            </a:r>
          </a:p>
          <a:p>
            <a:pPr marL="285750" indent="-285750">
              <a:buFont typeface="Arial" panose="020B0604020202020204" pitchFamily="34" charset="0"/>
              <a:buChar char="•"/>
            </a:pPr>
            <a:r>
              <a:rPr lang="en-US" dirty="0"/>
              <a:t>Legal Association of Women</a:t>
            </a:r>
          </a:p>
          <a:p>
            <a:pPr marL="285750" indent="-285750">
              <a:buFont typeface="Arial" panose="020B0604020202020204" pitchFamily="34" charset="0"/>
              <a:buChar char="•"/>
            </a:pPr>
            <a:r>
              <a:rPr lang="en-US" dirty="0"/>
              <a:t>Norse Intellectual Property Law</a:t>
            </a:r>
          </a:p>
          <a:p>
            <a:pPr marL="285750" indent="-285750">
              <a:buFont typeface="Arial" panose="020B0604020202020204" pitchFamily="34" charset="0"/>
              <a:buChar char="•"/>
            </a:pPr>
            <a:r>
              <a:rPr lang="en-US" dirty="0"/>
              <a:t>OutLaw</a:t>
            </a:r>
          </a:p>
          <a:p>
            <a:pPr marL="285750" indent="-285750">
              <a:buFont typeface="Arial" panose="020B0604020202020204" pitchFamily="34" charset="0"/>
              <a:buChar char="•"/>
            </a:pPr>
            <a:r>
              <a:rPr lang="en-US" dirty="0"/>
              <a:t>Kinesiology Club</a:t>
            </a:r>
          </a:p>
          <a:p>
            <a:pPr marL="285750" indent="-285750">
              <a:buFont typeface="Arial" panose="020B0604020202020204" pitchFamily="34" charset="0"/>
              <a:buChar char="•"/>
            </a:pPr>
            <a:r>
              <a:rPr lang="en-US" dirty="0"/>
              <a:t>Black Business Association</a:t>
            </a:r>
          </a:p>
          <a:p>
            <a:pPr marL="285750" indent="-285750">
              <a:buFont typeface="Arial" panose="020B0604020202020204" pitchFamily="34" charset="0"/>
              <a:buChar char="•"/>
            </a:pPr>
            <a:r>
              <a:rPr lang="en-US" dirty="0"/>
              <a:t>NKU Women In Business Club</a:t>
            </a:r>
          </a:p>
          <a:p>
            <a:pPr marL="285750" indent="-285750">
              <a:buFont typeface="Arial" panose="020B0604020202020204" pitchFamily="34" charset="0"/>
              <a:buChar char="•"/>
            </a:pPr>
            <a:r>
              <a:rPr lang="en-US" dirty="0"/>
              <a:t>Supply Chain Management Student Forum</a:t>
            </a:r>
          </a:p>
          <a:p>
            <a:pPr marL="285750" indent="-285750">
              <a:buFont typeface="Arial" panose="020B0604020202020204" pitchFamily="34" charset="0"/>
              <a:buChar char="•"/>
            </a:pPr>
            <a:r>
              <a:rPr lang="en-US" dirty="0"/>
              <a:t>Beta Gamma Sigma</a:t>
            </a:r>
          </a:p>
          <a:p>
            <a:pPr marL="285750" indent="-285750">
              <a:buFont typeface="Arial" panose="020B0604020202020204" pitchFamily="34" charset="0"/>
              <a:buChar char="•"/>
            </a:pPr>
            <a:r>
              <a:rPr lang="en-US" dirty="0"/>
              <a:t>Collegiate Entrepreneurs</a:t>
            </a:r>
          </a:p>
          <a:p>
            <a:pPr marL="285750" indent="-285750">
              <a:buFont typeface="Arial" panose="020B0604020202020204" pitchFamily="34" charset="0"/>
              <a:buChar char="•"/>
            </a:pPr>
            <a:r>
              <a:rPr lang="en-US" dirty="0"/>
              <a:t>Finance and Accounting</a:t>
            </a:r>
          </a:p>
          <a:p>
            <a:pPr marL="285750" indent="-285750">
              <a:buFont typeface="Arial" panose="020B0604020202020204" pitchFamily="34" charset="0"/>
              <a:buChar char="•"/>
            </a:pPr>
            <a:r>
              <a:rPr lang="en-US" dirty="0"/>
              <a:t>International Business Student Association</a:t>
            </a:r>
          </a:p>
          <a:p>
            <a:pPr marL="285750" indent="-285750">
              <a:buFont typeface="Arial" panose="020B0604020202020204" pitchFamily="34" charset="0"/>
              <a:buChar char="•"/>
            </a:pPr>
            <a:r>
              <a:rPr lang="en-US" dirty="0"/>
              <a:t>Women in Entrepreneurship</a:t>
            </a:r>
          </a:p>
          <a:p>
            <a:pPr marL="285750" indent="-285750">
              <a:buFont typeface="Arial" panose="020B0604020202020204" pitchFamily="34" charset="0"/>
              <a:buChar char="•"/>
            </a:pPr>
            <a:r>
              <a:rPr lang="en-US" dirty="0"/>
              <a:t>Haile Ambassador Organization</a:t>
            </a:r>
          </a:p>
          <a:p>
            <a:pPr marL="285750" indent="-285750">
              <a:buFont typeface="Arial" panose="020B0604020202020204" pitchFamily="34" charset="0"/>
              <a:buChar char="•"/>
            </a:pPr>
            <a:r>
              <a:rPr lang="en-US" dirty="0"/>
              <a:t>Haile College of Business Emerging Leaders</a:t>
            </a:r>
          </a:p>
          <a:p>
            <a:pPr marL="285750" indent="-285750">
              <a:buFont typeface="Arial" panose="020B0604020202020204" pitchFamily="34" charset="0"/>
              <a:buChar char="•"/>
            </a:pPr>
            <a:r>
              <a:rPr lang="en-US" dirty="0"/>
              <a:t>Mechanical Contractor Association of America</a:t>
            </a:r>
          </a:p>
          <a:p>
            <a:pPr marL="285750" indent="-285750">
              <a:buFont typeface="Arial" panose="020B0604020202020204" pitchFamily="34" charset="0"/>
              <a:buChar char="•"/>
            </a:pPr>
            <a:r>
              <a:rPr lang="en-US" dirty="0"/>
              <a:t>National Society of the Collegiate Scholars</a:t>
            </a:r>
          </a:p>
          <a:p>
            <a:pPr marL="285750" indent="-285750">
              <a:buFont typeface="Arial" panose="020B0604020202020204" pitchFamily="34" charset="0"/>
              <a:buChar char="•"/>
            </a:pPr>
            <a:r>
              <a:rPr lang="en-US" dirty="0"/>
              <a:t>Golden Key International Honour Society</a:t>
            </a:r>
          </a:p>
          <a:p>
            <a:pPr marL="285750" indent="-285750">
              <a:buFont typeface="Arial" panose="020B0604020202020204" pitchFamily="34" charset="0"/>
              <a:buChar char="•"/>
            </a:pPr>
            <a:r>
              <a:rPr lang="en-US" dirty="0"/>
              <a:t>ACM at NKU</a:t>
            </a:r>
          </a:p>
          <a:p>
            <a:pPr marL="285750" indent="-285750">
              <a:buFont typeface="Arial" panose="020B0604020202020204" pitchFamily="34" charset="0"/>
              <a:buChar char="•"/>
            </a:pPr>
            <a:r>
              <a:rPr lang="en-US" dirty="0"/>
              <a:t>Alpha Lambda Delta</a:t>
            </a:r>
          </a:p>
          <a:p>
            <a:pPr marL="285750" indent="-285750">
              <a:buFont typeface="Arial" panose="020B0604020202020204" pitchFamily="34" charset="0"/>
              <a:buChar char="•"/>
            </a:pPr>
            <a:r>
              <a:rPr lang="en-US" dirty="0"/>
              <a:t>American String Teachers Association </a:t>
            </a:r>
          </a:p>
          <a:p>
            <a:pPr marL="285750" indent="-285750">
              <a:buFont typeface="Arial" panose="020B0604020202020204" pitchFamily="34" charset="0"/>
              <a:buChar char="•"/>
            </a:pPr>
            <a:r>
              <a:rPr lang="en-US" dirty="0"/>
              <a:t>Aspiring Educators</a:t>
            </a:r>
          </a:p>
          <a:p>
            <a:pPr marL="285750" indent="-285750">
              <a:buFont typeface="Arial" panose="020B0604020202020204" pitchFamily="34" charset="0"/>
              <a:buChar char="•"/>
            </a:pPr>
            <a:r>
              <a:rPr lang="en-US" dirty="0"/>
              <a:t>Athletic Training Club</a:t>
            </a:r>
          </a:p>
          <a:p>
            <a:pPr marL="285750" indent="-285750">
              <a:buFont typeface="Arial" panose="020B0604020202020204" pitchFamily="34" charset="0"/>
              <a:buChar char="•"/>
            </a:pPr>
            <a:r>
              <a:rPr lang="en-US" dirty="0"/>
              <a:t>Beta Beta Beta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6" name="TextBox 5">
            <a:extLst>
              <a:ext uri="{FF2B5EF4-FFF2-40B4-BE49-F238E27FC236}">
                <a16:creationId xmlns:a16="http://schemas.microsoft.com/office/drawing/2014/main" id="{DC105E15-99A4-B9EE-79B9-3DC7AE1F34A8}"/>
              </a:ext>
            </a:extLst>
          </p:cNvPr>
          <p:cNvSpPr txBox="1"/>
          <p:nvPr/>
        </p:nvSpPr>
        <p:spPr>
          <a:xfrm>
            <a:off x="6867768" y="1665406"/>
            <a:ext cx="3532182" cy="11449288"/>
          </a:xfrm>
          <a:prstGeom prst="rect">
            <a:avLst/>
          </a:prstGeom>
          <a:noFill/>
        </p:spPr>
        <p:txBody>
          <a:bodyPr wrap="square" rtlCol="0">
            <a:spAutoFit/>
          </a:bodyPr>
          <a:lstStyle/>
          <a:p>
            <a:pPr marL="285750" indent="-285750">
              <a:buFont typeface="Arial" panose="020B0604020202020204" pitchFamily="34" charset="0"/>
              <a:buChar char="•"/>
            </a:pPr>
            <a:r>
              <a:rPr lang="en-US" dirty="0"/>
              <a:t>Black and Brown Educators of Excellence</a:t>
            </a:r>
          </a:p>
          <a:p>
            <a:pPr marL="285750" indent="-285750">
              <a:buFont typeface="Arial" panose="020B0604020202020204" pitchFamily="34" charset="0"/>
              <a:buChar char="•"/>
            </a:pPr>
            <a:r>
              <a:rPr lang="en-US" dirty="0"/>
              <a:t>Center Stage Players</a:t>
            </a:r>
          </a:p>
          <a:p>
            <a:pPr marL="285750" indent="-285750">
              <a:buFont typeface="Arial" panose="020B0604020202020204" pitchFamily="34" charset="0"/>
              <a:buChar char="•"/>
            </a:pPr>
            <a:r>
              <a:rPr lang="en-US" dirty="0"/>
              <a:t>College of Health and Human Services Ambassadors</a:t>
            </a:r>
          </a:p>
          <a:p>
            <a:pPr marL="285750" indent="-285750">
              <a:buFont typeface="Arial" panose="020B0604020202020204" pitchFamily="34" charset="0"/>
              <a:buChar char="•"/>
            </a:pPr>
            <a:r>
              <a:rPr lang="en-US" dirty="0"/>
              <a:t>College of Informatics Ambassadors</a:t>
            </a:r>
          </a:p>
          <a:p>
            <a:pPr marL="285750" indent="-285750">
              <a:buFont typeface="Arial" panose="020B0604020202020204" pitchFamily="34" charset="0"/>
              <a:buChar char="•"/>
            </a:pPr>
            <a:r>
              <a:rPr lang="en-US" dirty="0"/>
              <a:t>Data Science Club</a:t>
            </a:r>
          </a:p>
          <a:p>
            <a:pPr marL="285750" indent="-285750">
              <a:buFont typeface="Arial" panose="020B0604020202020204" pitchFamily="34" charset="0"/>
              <a:buChar char="•"/>
            </a:pPr>
            <a:r>
              <a:rPr lang="en-US" dirty="0"/>
              <a:t>Delta Alpha Pi International Honor Society</a:t>
            </a:r>
          </a:p>
          <a:p>
            <a:pPr marL="285750" indent="-285750">
              <a:buFont typeface="Arial" panose="020B0604020202020204" pitchFamily="34" charset="0"/>
              <a:buChar char="•"/>
            </a:pPr>
            <a:r>
              <a:rPr lang="en-US" dirty="0"/>
              <a:t>Design Guild</a:t>
            </a:r>
          </a:p>
          <a:p>
            <a:pPr marL="285750" indent="-285750">
              <a:buFont typeface="Arial" panose="020B0604020202020204" pitchFamily="34" charset="0"/>
              <a:buChar char="•"/>
            </a:pPr>
            <a:r>
              <a:rPr lang="en-US" dirty="0"/>
              <a:t>Diversity Scholars In Informatics</a:t>
            </a:r>
          </a:p>
          <a:p>
            <a:pPr marL="285750" indent="-285750">
              <a:buFont typeface="Arial" panose="020B0604020202020204" pitchFamily="34" charset="0"/>
              <a:buChar char="•"/>
            </a:pPr>
            <a:r>
              <a:rPr lang="en-US" dirty="0"/>
              <a:t>Environmentally Concerned Organization of Students</a:t>
            </a:r>
          </a:p>
          <a:p>
            <a:pPr marL="285750" indent="-285750">
              <a:buFont typeface="Arial" panose="020B0604020202020204" pitchFamily="34" charset="0"/>
              <a:buChar char="•"/>
            </a:pPr>
            <a:r>
              <a:rPr lang="en-US" dirty="0"/>
              <a:t>Fine Arts Movement</a:t>
            </a:r>
          </a:p>
          <a:p>
            <a:pPr marL="285750" indent="-285750">
              <a:buFont typeface="Arial" panose="020B0604020202020204" pitchFamily="34" charset="0"/>
              <a:buChar char="•"/>
            </a:pPr>
            <a:r>
              <a:rPr lang="en-US" dirty="0"/>
              <a:t>Geology Club</a:t>
            </a:r>
          </a:p>
          <a:p>
            <a:pPr marL="285750" indent="-285750">
              <a:buFont typeface="Arial" panose="020B0604020202020204" pitchFamily="34" charset="0"/>
              <a:buChar char="•"/>
            </a:pPr>
            <a:r>
              <a:rPr lang="en-US" dirty="0"/>
              <a:t>Health Professions Club</a:t>
            </a:r>
          </a:p>
          <a:p>
            <a:pPr marL="285750" indent="-285750">
              <a:buFont typeface="Arial" panose="020B0604020202020204" pitchFamily="34" charset="0"/>
              <a:buChar char="•"/>
            </a:pPr>
            <a:r>
              <a:rPr lang="en-US" dirty="0"/>
              <a:t>Honors Student Association</a:t>
            </a:r>
          </a:p>
          <a:p>
            <a:pPr marL="285750" indent="-285750">
              <a:buFont typeface="Arial" panose="020B0604020202020204" pitchFamily="34" charset="0"/>
              <a:buChar char="•"/>
            </a:pPr>
            <a:r>
              <a:rPr lang="en-US" dirty="0"/>
              <a:t>Japanese Culture Club</a:t>
            </a:r>
          </a:p>
          <a:p>
            <a:pPr marL="285750" indent="-285750">
              <a:buFont typeface="Arial" panose="020B0604020202020204" pitchFamily="34" charset="0"/>
              <a:buChar char="•"/>
            </a:pPr>
            <a:r>
              <a:rPr lang="en-US" dirty="0"/>
              <a:t>Lambda Alpha Epsilon</a:t>
            </a:r>
          </a:p>
          <a:p>
            <a:pPr marL="285750" indent="-285750">
              <a:buFont typeface="Arial" panose="020B0604020202020204" pitchFamily="34" charset="0"/>
              <a:buChar char="•"/>
            </a:pPr>
            <a:r>
              <a:rPr lang="en-US" dirty="0"/>
              <a:t>NKU Dance Honors Society</a:t>
            </a:r>
          </a:p>
          <a:p>
            <a:pPr marL="285750" indent="-285750">
              <a:buFont typeface="Arial" panose="020B0604020202020204" pitchFamily="34" charset="0"/>
              <a:buChar char="•"/>
            </a:pPr>
            <a:r>
              <a:rPr lang="en-US" dirty="0"/>
              <a:t>Norse Offstage - USITT Student Chapter</a:t>
            </a:r>
          </a:p>
          <a:p>
            <a:pPr marL="285750" indent="-285750">
              <a:buFont typeface="Arial" panose="020B0604020202020204" pitchFamily="34" charset="0"/>
              <a:buChar char="•"/>
            </a:pPr>
            <a:r>
              <a:rPr lang="en-US" dirty="0"/>
              <a:t>Nu Rho Psi delta-Kentucky Chapter</a:t>
            </a:r>
          </a:p>
          <a:p>
            <a:pPr marL="285750" indent="-285750">
              <a:buFont typeface="Arial" panose="020B0604020202020204" pitchFamily="34" charset="0"/>
              <a:buChar char="•"/>
            </a:pPr>
            <a:r>
              <a:rPr lang="en-US" dirty="0"/>
              <a:t>Public Administration Student Society</a:t>
            </a:r>
          </a:p>
          <a:p>
            <a:pPr marL="285750" indent="-285750">
              <a:buFont typeface="Arial" panose="020B0604020202020204" pitchFamily="34" charset="0"/>
              <a:buChar char="•"/>
            </a:pPr>
            <a:r>
              <a:rPr lang="en-US" dirty="0"/>
              <a:t>Public Relations Student Society of America</a:t>
            </a:r>
          </a:p>
          <a:p>
            <a:pPr marL="285750" indent="-285750">
              <a:buFont typeface="Arial" panose="020B0604020202020204" pitchFamily="34" charset="0"/>
              <a:buChar char="•"/>
            </a:pPr>
            <a:r>
              <a:rPr lang="en-US" dirty="0"/>
              <a:t>Respiratory Care Club</a:t>
            </a:r>
          </a:p>
          <a:p>
            <a:pPr marL="285750" indent="-285750">
              <a:buFont typeface="Arial" panose="020B0604020202020204" pitchFamily="34" charset="0"/>
              <a:buChar char="•"/>
            </a:pPr>
            <a:r>
              <a:rPr lang="en-US" dirty="0"/>
              <a:t>Spanish Club</a:t>
            </a:r>
          </a:p>
          <a:p>
            <a:pPr marL="285750" indent="-285750">
              <a:buFont typeface="Arial" panose="020B0604020202020204" pitchFamily="34" charset="0"/>
              <a:buChar char="•"/>
            </a:pPr>
            <a:r>
              <a:rPr lang="en-US" dirty="0"/>
              <a:t>National Association of Teachers of Singing</a:t>
            </a:r>
          </a:p>
          <a:p>
            <a:pPr marL="285750" indent="-285750">
              <a:buFont typeface="Arial" panose="020B0604020202020204" pitchFamily="34" charset="0"/>
              <a:buChar char="•"/>
            </a:pPr>
            <a:r>
              <a:rPr lang="en-US" dirty="0"/>
              <a:t>Student Nurses Association</a:t>
            </a:r>
          </a:p>
          <a:p>
            <a:pPr marL="285750" indent="-285750">
              <a:buFont typeface="Arial" panose="020B0604020202020204" pitchFamily="34" charset="0"/>
              <a:buChar char="•"/>
            </a:pPr>
            <a:r>
              <a:rPr lang="en-US" dirty="0"/>
              <a:t>Student Occupational Therapy Association</a:t>
            </a:r>
          </a:p>
          <a:p>
            <a:pPr marL="285750" indent="-285750">
              <a:buFont typeface="Arial" panose="020B0604020202020204" pitchFamily="34" charset="0"/>
              <a:buChar char="•"/>
            </a:pPr>
            <a:r>
              <a:rPr lang="en-US" dirty="0"/>
              <a:t>The Henry Konstantinow Studio Theatre</a:t>
            </a:r>
          </a:p>
          <a:p>
            <a:pPr marL="285750" indent="-285750">
              <a:buFont typeface="Arial" panose="020B0604020202020204" pitchFamily="34" charset="0"/>
              <a:buChar char="•"/>
            </a:pPr>
            <a:r>
              <a:rPr lang="en-US" dirty="0"/>
              <a:t>Women in Cybersecurity</a:t>
            </a:r>
          </a:p>
          <a:p>
            <a:pPr marL="285750" indent="-285750">
              <a:buFont typeface="Arial" panose="020B0604020202020204" pitchFamily="34" charset="0"/>
              <a:buChar char="•"/>
            </a:pPr>
            <a:r>
              <a:rPr lang="en-US" dirty="0"/>
              <a:t>Women in Informatics</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C7A7ACB1-3CC9-DEF5-79F1-ADF3DBB27A8B}"/>
              </a:ext>
            </a:extLst>
          </p:cNvPr>
          <p:cNvSpPr txBox="1"/>
          <p:nvPr/>
        </p:nvSpPr>
        <p:spPr>
          <a:xfrm>
            <a:off x="10399950" y="1665406"/>
            <a:ext cx="3532182" cy="12003286"/>
          </a:xfrm>
          <a:prstGeom prst="rect">
            <a:avLst/>
          </a:prstGeom>
          <a:noFill/>
        </p:spPr>
        <p:txBody>
          <a:bodyPr wrap="square" rtlCol="0">
            <a:spAutoFit/>
          </a:bodyPr>
          <a:lstStyle/>
          <a:p>
            <a:pPr marL="285750" indent="-285750">
              <a:buFont typeface="Arial" panose="020B0604020202020204" pitchFamily="34" charset="0"/>
              <a:buChar char="•"/>
            </a:pPr>
            <a:r>
              <a:rPr lang="en-US" dirty="0"/>
              <a:t>Women in Physics and Engineering</a:t>
            </a:r>
          </a:p>
          <a:p>
            <a:pPr marL="285750" indent="-285750">
              <a:buFont typeface="Arial" panose="020B0604020202020204" pitchFamily="34" charset="0"/>
              <a:buChar char="•"/>
            </a:pPr>
            <a:r>
              <a:rPr lang="en-US" dirty="0"/>
              <a:t>Society of Manufacturing Engineers </a:t>
            </a:r>
          </a:p>
          <a:p>
            <a:pPr marL="285750" indent="-285750">
              <a:buFont typeface="Arial" panose="020B0604020202020204" pitchFamily="34" charset="0"/>
              <a:buChar char="•"/>
            </a:pPr>
            <a:r>
              <a:rPr lang="en-US" dirty="0"/>
              <a:t>Physics and Astronomy Club</a:t>
            </a:r>
          </a:p>
          <a:p>
            <a:pPr marL="285750" indent="-285750">
              <a:buFont typeface="Arial" panose="020B0604020202020204" pitchFamily="34" charset="0"/>
              <a:buChar char="•"/>
            </a:pPr>
            <a:r>
              <a:rPr lang="en-US" dirty="0"/>
              <a:t>National Society of Leadership and Success (NSLS)</a:t>
            </a:r>
          </a:p>
          <a:p>
            <a:pPr marL="285750" indent="-285750">
              <a:buFont typeface="Arial" panose="020B0604020202020204" pitchFamily="34" charset="0"/>
              <a:buChar char="•"/>
            </a:pPr>
            <a:r>
              <a:rPr lang="en-US" dirty="0"/>
              <a:t>Ceramic Sculpture Society</a:t>
            </a:r>
          </a:p>
          <a:p>
            <a:pPr marL="285750" indent="-285750">
              <a:buFont typeface="Arial" panose="020B0604020202020204" pitchFamily="34" charset="0"/>
              <a:buChar char="•"/>
            </a:pPr>
            <a:r>
              <a:rPr lang="en-US" dirty="0"/>
              <a:t>National Society of Black Engineers</a:t>
            </a:r>
          </a:p>
          <a:p>
            <a:pPr marL="285750" indent="-285750">
              <a:buFont typeface="Arial" panose="020B0604020202020204" pitchFamily="34" charset="0"/>
              <a:buChar char="•"/>
            </a:pPr>
            <a:r>
              <a:rPr lang="en-US" dirty="0"/>
              <a:t>NKCyber</a:t>
            </a:r>
          </a:p>
          <a:p>
            <a:pPr marL="285750" indent="-285750">
              <a:buFont typeface="Arial" panose="020B0604020202020204" pitchFamily="34" charset="0"/>
              <a:buChar char="•"/>
            </a:pPr>
            <a:r>
              <a:rPr lang="en-US" dirty="0"/>
              <a:t>Norse Baja</a:t>
            </a:r>
          </a:p>
          <a:p>
            <a:pPr marL="285750" indent="-285750">
              <a:buFont typeface="Arial" panose="020B0604020202020204" pitchFamily="34" charset="0"/>
              <a:buChar char="•"/>
            </a:pPr>
            <a:r>
              <a:rPr lang="en-US" dirty="0"/>
              <a:t>Norse of Nepal</a:t>
            </a:r>
          </a:p>
          <a:p>
            <a:pPr marL="285750" indent="-285750">
              <a:buFont typeface="Arial" panose="020B0604020202020204" pitchFamily="34" charset="0"/>
              <a:buChar char="•"/>
            </a:pPr>
            <a:r>
              <a:rPr lang="en-US" dirty="0"/>
              <a:t>NKU Social Media Ambassadors</a:t>
            </a:r>
          </a:p>
          <a:p>
            <a:pPr marL="285750" indent="-285750">
              <a:buFont typeface="Arial" panose="020B0604020202020204" pitchFamily="34" charset="0"/>
              <a:buChar char="•"/>
            </a:pPr>
            <a:r>
              <a:rPr lang="en-US" dirty="0"/>
              <a:t>Association for Mental Health Law</a:t>
            </a:r>
          </a:p>
          <a:p>
            <a:pPr marL="285750" indent="-285750">
              <a:buFont typeface="Arial" panose="020B0604020202020204" pitchFamily="34" charset="0"/>
              <a:buChar char="•"/>
            </a:pPr>
            <a:r>
              <a:rPr lang="en-US" dirty="0"/>
              <a:t>Chase College of Law Student Bar Association</a:t>
            </a:r>
          </a:p>
          <a:p>
            <a:pPr marL="285750" indent="-285750">
              <a:buFont typeface="Arial" panose="020B0604020202020204" pitchFamily="34" charset="0"/>
              <a:buChar char="•"/>
            </a:pPr>
            <a:r>
              <a:rPr lang="en-US" dirty="0"/>
              <a:t>Disabled Law Students Association</a:t>
            </a:r>
          </a:p>
          <a:p>
            <a:pPr marL="285750" indent="-285750">
              <a:buFont typeface="Arial" panose="020B0604020202020204" pitchFamily="34" charset="0"/>
              <a:buChar char="•"/>
            </a:pPr>
            <a:r>
              <a:rPr lang="en-US" dirty="0"/>
              <a:t>Phi Alpha Delta Law Fraternity</a:t>
            </a:r>
          </a:p>
          <a:p>
            <a:pPr marL="285750" indent="-285750">
              <a:buFont typeface="Arial" panose="020B0604020202020204" pitchFamily="34" charset="0"/>
              <a:buChar char="•"/>
            </a:pPr>
            <a:r>
              <a:rPr lang="en-US" dirty="0"/>
              <a:t>Public Advocacy Coalition</a:t>
            </a:r>
          </a:p>
          <a:p>
            <a:pPr marL="285750" indent="-285750">
              <a:buFont typeface="Arial" panose="020B0604020202020204" pitchFamily="34" charset="0"/>
              <a:buChar char="•"/>
            </a:pPr>
            <a:r>
              <a:rPr lang="en-US" dirty="0"/>
              <a:t>The Federalist Society</a:t>
            </a:r>
          </a:p>
          <a:p>
            <a:pPr marL="285750" indent="-285750">
              <a:buFont typeface="Arial" panose="020B0604020202020204" pitchFamily="34" charset="0"/>
              <a:buChar char="•"/>
            </a:pPr>
            <a:r>
              <a:rPr lang="en-US" dirty="0"/>
              <a:t>The Latinx Law Student Association</a:t>
            </a:r>
          </a:p>
          <a:p>
            <a:pPr marL="285750" indent="-285750">
              <a:buFont typeface="Arial" panose="020B0604020202020204" pitchFamily="34" charset="0"/>
              <a:buChar char="•"/>
            </a:pPr>
            <a:r>
              <a:rPr lang="en-US" dirty="0"/>
              <a:t>Anointed Voices Gospel Choir</a:t>
            </a:r>
          </a:p>
          <a:p>
            <a:pPr marL="285750" indent="-285750">
              <a:buFont typeface="Arial" panose="020B0604020202020204" pitchFamily="34" charset="0"/>
              <a:buChar char="•"/>
            </a:pPr>
            <a:r>
              <a:rPr lang="en-US" dirty="0"/>
              <a:t>Catholic Knights</a:t>
            </a:r>
          </a:p>
          <a:p>
            <a:pPr marL="285750" indent="-285750">
              <a:buFont typeface="Arial" panose="020B0604020202020204" pitchFamily="34" charset="0"/>
              <a:buChar char="•"/>
            </a:pPr>
            <a:r>
              <a:rPr lang="en-US" dirty="0"/>
              <a:t>Fellowship of Christian Athletes</a:t>
            </a:r>
          </a:p>
          <a:p>
            <a:pPr marL="285750" indent="-285750">
              <a:buFont typeface="Arial" panose="020B0604020202020204" pitchFamily="34" charset="0"/>
              <a:buChar char="•"/>
            </a:pPr>
            <a:r>
              <a:rPr lang="en-US" dirty="0"/>
              <a:t>God Is For Today's Students</a:t>
            </a:r>
          </a:p>
          <a:p>
            <a:pPr marL="285750" indent="-285750">
              <a:buFont typeface="Arial" panose="020B0604020202020204" pitchFamily="34" charset="0"/>
              <a:buChar char="•"/>
            </a:pPr>
            <a:r>
              <a:rPr lang="en-US" dirty="0"/>
              <a:t>Muslim Student Association</a:t>
            </a:r>
          </a:p>
          <a:p>
            <a:pPr marL="285750" indent="-285750">
              <a:buFont typeface="Arial" panose="020B0604020202020204" pitchFamily="34" charset="0"/>
              <a:buChar char="•"/>
            </a:pPr>
            <a:r>
              <a:rPr lang="en-US" dirty="0"/>
              <a:t>NKU Bhakti Yoga Club</a:t>
            </a:r>
          </a:p>
          <a:p>
            <a:pPr marL="285750" indent="-285750">
              <a:buFont typeface="Arial" panose="020B0604020202020204" pitchFamily="34" charset="0"/>
              <a:buChar char="•"/>
            </a:pPr>
            <a:r>
              <a:rPr lang="en-US" dirty="0"/>
              <a:t>The Navigators</a:t>
            </a:r>
          </a:p>
          <a:p>
            <a:pPr marL="285750" indent="-285750">
              <a:buFont typeface="Arial" panose="020B0604020202020204" pitchFamily="34" charset="0"/>
              <a:buChar char="•"/>
            </a:pPr>
            <a:r>
              <a:rPr lang="en-US" dirty="0"/>
              <a:t>Student Government</a:t>
            </a:r>
          </a:p>
          <a:p>
            <a:pPr marL="285750" indent="-285750">
              <a:buFont typeface="Arial" panose="020B0604020202020204" pitchFamily="34" charset="0"/>
              <a:buChar char="•"/>
            </a:pPr>
            <a:r>
              <a:rPr lang="en-US" dirty="0"/>
              <a:t>Society for Human Resource Management</a:t>
            </a:r>
          </a:p>
          <a:p>
            <a:pPr marL="285750" indent="-285750">
              <a:buFont typeface="Arial" panose="020B0604020202020204" pitchFamily="34" charset="0"/>
              <a:buChar char="•"/>
            </a:pPr>
            <a:r>
              <a:rPr lang="en-US" dirty="0"/>
              <a:t>The Underground Agency Club</a:t>
            </a:r>
          </a:p>
          <a:p>
            <a:pPr marL="285750" indent="-285750">
              <a:buFont typeface="Arial" panose="020B0604020202020204" pitchFamily="34" charset="0"/>
              <a:buChar char="•"/>
            </a:pPr>
            <a:r>
              <a:rPr lang="en-US" dirty="0"/>
              <a:t>Leadership Mentors</a:t>
            </a:r>
          </a:p>
          <a:p>
            <a:pPr marL="285750" indent="-285750">
              <a:buFont typeface="Arial" panose="020B0604020202020204" pitchFamily="34" charset="0"/>
              <a:buChar char="•"/>
            </a:pPr>
            <a:r>
              <a:rPr lang="en-US" dirty="0"/>
              <a:t>Norse Leadership Society</a:t>
            </a:r>
          </a:p>
          <a:p>
            <a:pPr marL="285750" indent="-285750">
              <a:buFont typeface="Arial" panose="020B0604020202020204" pitchFamily="34" charset="0"/>
              <a:buChar char="•"/>
            </a:pPr>
            <a:r>
              <a:rPr lang="en-US" dirty="0"/>
              <a:t>Norse Violence Prevention Peer Ambassadors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E16781A4-2154-14C8-FDB3-EF1D0256EAAF}"/>
              </a:ext>
            </a:extLst>
          </p:cNvPr>
          <p:cNvSpPr txBox="1"/>
          <p:nvPr/>
        </p:nvSpPr>
        <p:spPr>
          <a:xfrm>
            <a:off x="13932132" y="1708346"/>
            <a:ext cx="3532182" cy="12280285"/>
          </a:xfrm>
          <a:prstGeom prst="rect">
            <a:avLst/>
          </a:prstGeom>
          <a:noFill/>
        </p:spPr>
        <p:txBody>
          <a:bodyPr wrap="square" rtlCol="0">
            <a:spAutoFit/>
          </a:bodyPr>
          <a:lstStyle/>
          <a:p>
            <a:pPr marL="285750" indent="-285750">
              <a:buFont typeface="Arial" panose="020B0604020202020204" pitchFamily="34" charset="0"/>
              <a:buChar char="•"/>
            </a:pPr>
            <a:r>
              <a:rPr lang="en-US" dirty="0"/>
              <a:t>Northern Kentucky Leadership Institute</a:t>
            </a:r>
          </a:p>
          <a:p>
            <a:pPr marL="285750" indent="-285750">
              <a:buFont typeface="Arial" panose="020B0604020202020204" pitchFamily="34" charset="0"/>
              <a:buChar char="•"/>
            </a:pPr>
            <a:r>
              <a:rPr lang="en-US" dirty="0"/>
              <a:t>Phi Sigma Pi Epsilon Rho National Honor Fraternity</a:t>
            </a:r>
          </a:p>
          <a:p>
            <a:pPr marL="285750" indent="-285750">
              <a:buFont typeface="Arial" panose="020B0604020202020204" pitchFamily="34" charset="0"/>
              <a:buChar char="•"/>
            </a:pPr>
            <a:r>
              <a:rPr lang="en-US" dirty="0"/>
              <a:t>Presidential Ambassadors</a:t>
            </a:r>
          </a:p>
          <a:p>
            <a:pPr marL="285750" indent="-285750">
              <a:buFont typeface="Arial" panose="020B0604020202020204" pitchFamily="34" charset="0"/>
              <a:buChar char="•"/>
            </a:pPr>
            <a:r>
              <a:rPr lang="en-US" dirty="0"/>
              <a:t>Student Alumni Council</a:t>
            </a:r>
          </a:p>
          <a:p>
            <a:pPr marL="285750" indent="-285750">
              <a:buFont typeface="Arial" panose="020B0604020202020204" pitchFamily="34" charset="0"/>
              <a:buChar char="•"/>
            </a:pPr>
            <a:r>
              <a:rPr lang="en-US" dirty="0"/>
              <a:t>Freshmen Service Leadership Committee</a:t>
            </a:r>
          </a:p>
          <a:p>
            <a:pPr marL="285750" indent="-285750">
              <a:buFont typeface="Arial" panose="020B0604020202020204" pitchFamily="34" charset="0"/>
              <a:buChar char="•"/>
            </a:pPr>
            <a:r>
              <a:rPr lang="en-US" dirty="0"/>
              <a:t>NKU Black Graduate &amp; Professional Student Association</a:t>
            </a:r>
          </a:p>
          <a:p>
            <a:pPr marL="285750" indent="-285750">
              <a:buFont typeface="Arial" panose="020B0604020202020204" pitchFamily="34" charset="0"/>
              <a:buChar char="•"/>
            </a:pPr>
            <a:r>
              <a:rPr lang="en-US" dirty="0"/>
              <a:t>Norse Code Radio</a:t>
            </a:r>
          </a:p>
          <a:p>
            <a:pPr marL="285750" indent="-285750">
              <a:buFont typeface="Arial" panose="020B0604020202020204" pitchFamily="34" charset="0"/>
              <a:buChar char="•"/>
            </a:pPr>
            <a:r>
              <a:rPr lang="en-US" dirty="0"/>
              <a:t>Alpha Phi Omega</a:t>
            </a:r>
          </a:p>
          <a:p>
            <a:pPr marL="285750" indent="-285750">
              <a:buFont typeface="Arial" panose="020B0604020202020204" pitchFamily="34" charset="0"/>
              <a:buChar char="•"/>
            </a:pPr>
            <a:r>
              <a:rPr lang="en-US" dirty="0"/>
              <a:t>College Democrats</a:t>
            </a:r>
          </a:p>
          <a:p>
            <a:pPr marL="285750" indent="-285750">
              <a:buFont typeface="Arial" panose="020B0604020202020204" pitchFamily="34" charset="0"/>
              <a:buChar char="•"/>
            </a:pPr>
            <a:r>
              <a:rPr lang="en-US" dirty="0"/>
              <a:t>NKU Equestrian Club</a:t>
            </a:r>
          </a:p>
          <a:p>
            <a:pPr marL="285750" indent="-285750">
              <a:buFont typeface="Arial" panose="020B0604020202020204" pitchFamily="34" charset="0"/>
              <a:buChar char="•"/>
            </a:pPr>
            <a:r>
              <a:rPr lang="en-US" dirty="0"/>
              <a:t>NKU Hiking Club</a:t>
            </a:r>
          </a:p>
          <a:p>
            <a:pPr marL="285750" indent="-285750">
              <a:buFont typeface="Arial" panose="020B0604020202020204" pitchFamily="34" charset="0"/>
              <a:buChar char="•"/>
            </a:pPr>
            <a:r>
              <a:rPr lang="en-US" dirty="0"/>
              <a:t>NKU Men's Soccer Club</a:t>
            </a:r>
          </a:p>
          <a:p>
            <a:pPr marL="285750" indent="-285750">
              <a:buFont typeface="Arial" panose="020B0604020202020204" pitchFamily="34" charset="0"/>
              <a:buChar char="•"/>
            </a:pPr>
            <a:r>
              <a:rPr lang="en-US" dirty="0"/>
              <a:t>NKU Taekwondo</a:t>
            </a:r>
          </a:p>
          <a:p>
            <a:pPr marL="285750" indent="-285750">
              <a:buFont typeface="Arial" panose="020B0604020202020204" pitchFamily="34" charset="0"/>
              <a:buChar char="•"/>
            </a:pPr>
            <a:r>
              <a:rPr lang="en-US" dirty="0"/>
              <a:t>NKU Ultimate</a:t>
            </a:r>
          </a:p>
          <a:p>
            <a:pPr marL="285750" indent="-285750">
              <a:buFont typeface="Arial" panose="020B0604020202020204" pitchFamily="34" charset="0"/>
              <a:buChar char="•"/>
            </a:pPr>
            <a:r>
              <a:rPr lang="en-US" dirty="0"/>
              <a:t>Norse Bowling Club</a:t>
            </a:r>
          </a:p>
          <a:p>
            <a:pPr marL="285750" indent="-285750">
              <a:buFont typeface="Arial" panose="020B0604020202020204" pitchFamily="34" charset="0"/>
              <a:buChar char="•"/>
            </a:pPr>
            <a:r>
              <a:rPr lang="en-US" dirty="0"/>
              <a:t>Norse Men's Volleyball</a:t>
            </a:r>
          </a:p>
          <a:p>
            <a:pPr marL="285750" indent="-285750">
              <a:buFont typeface="Arial" panose="020B0604020202020204" pitchFamily="34" charset="0"/>
              <a:buChar char="•"/>
            </a:pPr>
            <a:r>
              <a:rPr lang="en-US" dirty="0"/>
              <a:t>Norse Ski Club</a:t>
            </a:r>
          </a:p>
          <a:p>
            <a:pPr marL="285750" indent="-285750">
              <a:buFont typeface="Arial" panose="020B0604020202020204" pitchFamily="34" charset="0"/>
              <a:buChar char="•"/>
            </a:pPr>
            <a:r>
              <a:rPr lang="en-US" dirty="0"/>
              <a:t>Northern Kentucky Waves Wrestling</a:t>
            </a:r>
          </a:p>
          <a:p>
            <a:pPr marL="285750" indent="-285750">
              <a:buFont typeface="Arial" panose="020B0604020202020204" pitchFamily="34" charset="0"/>
              <a:buChar char="•"/>
            </a:pPr>
            <a:r>
              <a:rPr lang="en-US" dirty="0"/>
              <a:t>Vertical Frontiers Climbing Club</a:t>
            </a:r>
          </a:p>
          <a:p>
            <a:pPr marL="285750" indent="-285750">
              <a:buFont typeface="Arial" panose="020B0604020202020204" pitchFamily="34" charset="0"/>
              <a:buChar char="•"/>
            </a:pPr>
            <a:r>
              <a:rPr lang="en-US" dirty="0"/>
              <a:t>Women's Club Lacrosse</a:t>
            </a:r>
          </a:p>
          <a:p>
            <a:pPr marL="285750" indent="-285750">
              <a:buFont typeface="Arial" panose="020B0604020202020204" pitchFamily="34" charset="0"/>
              <a:buChar char="•"/>
            </a:pPr>
            <a:r>
              <a:rPr lang="en-US" dirty="0"/>
              <a:t>Women's Club Soccer</a:t>
            </a:r>
          </a:p>
          <a:p>
            <a:pPr marL="285750" indent="-285750">
              <a:buFont typeface="Arial" panose="020B0604020202020204" pitchFamily="34" charset="0"/>
              <a:buChar char="•"/>
            </a:pPr>
            <a:r>
              <a:rPr lang="en-US" dirty="0"/>
              <a:t>Women's Club Volleyball</a:t>
            </a:r>
          </a:p>
          <a:p>
            <a:pPr marL="285750" indent="-285750">
              <a:buFont typeface="Arial" panose="020B0604020202020204" pitchFamily="34" charset="0"/>
              <a:buChar char="•"/>
            </a:pPr>
            <a:r>
              <a:rPr lang="en-US" dirty="0"/>
              <a:t>Vikings Men's Club Lacrosse</a:t>
            </a:r>
          </a:p>
          <a:p>
            <a:pPr marL="285750" indent="-285750">
              <a:buFont typeface="Arial" panose="020B0604020202020204" pitchFamily="34" charset="0"/>
              <a:buChar char="•"/>
            </a:pPr>
            <a:r>
              <a:rPr lang="en-US" dirty="0"/>
              <a:t>Norse Students of Rivalry</a:t>
            </a:r>
          </a:p>
          <a:p>
            <a:pPr marL="285750" indent="-285750">
              <a:buFont typeface="Arial" panose="020B0604020202020204" pitchFamily="34" charset="0"/>
              <a:buChar char="•"/>
            </a:pPr>
            <a:r>
              <a:rPr lang="en-US" dirty="0"/>
              <a:t>American Sign Language Club</a:t>
            </a:r>
          </a:p>
          <a:p>
            <a:pPr marL="285750" indent="-285750">
              <a:buFont typeface="Arial" panose="020B0604020202020204" pitchFamily="34" charset="0"/>
              <a:buChar char="•"/>
            </a:pPr>
            <a:r>
              <a:rPr lang="en-US" dirty="0"/>
              <a:t>Disney Fan Club</a:t>
            </a:r>
          </a:p>
          <a:p>
            <a:pPr marL="285750" indent="-285750">
              <a:buFont typeface="Arial" panose="020B0604020202020204" pitchFamily="34" charset="0"/>
              <a:buChar char="•"/>
            </a:pPr>
            <a:r>
              <a:rPr lang="en-US" dirty="0"/>
              <a:t>Fit Girl's Club</a:t>
            </a:r>
          </a:p>
          <a:p>
            <a:pPr marL="285750" indent="-285750">
              <a:buFont typeface="Arial" panose="020B0604020202020204" pitchFamily="34" charset="0"/>
              <a:buChar char="•"/>
            </a:pPr>
            <a:r>
              <a:rPr lang="en-US" dirty="0"/>
              <a:t>Fireside Chats</a:t>
            </a:r>
          </a:p>
          <a:p>
            <a:pPr marL="285750" indent="-285750">
              <a:buFont typeface="Arial" panose="020B0604020202020204" pitchFamily="34" charset="0"/>
              <a:buChar char="•"/>
            </a:pPr>
            <a:r>
              <a:rPr lang="en-US" dirty="0"/>
              <a:t>NKU Boxing Club</a:t>
            </a:r>
          </a:p>
          <a:p>
            <a:pPr marL="285750" indent="-285750">
              <a:buFont typeface="Arial" panose="020B0604020202020204" pitchFamily="34" charset="0"/>
              <a:buChar char="•"/>
            </a:pPr>
            <a:r>
              <a:rPr lang="en-US" dirty="0"/>
              <a:t>Turning Point USA at NKU</a:t>
            </a:r>
          </a:p>
          <a:p>
            <a:pPr marL="285750" indent="-285750">
              <a:buFont typeface="Arial" panose="020B0604020202020204" pitchFamily="34" charset="0"/>
              <a:buChar char="•"/>
            </a:pPr>
            <a:r>
              <a:rPr lang="en-US" dirty="0"/>
              <a:t>NKU Cornhole Club</a:t>
            </a:r>
          </a:p>
          <a:p>
            <a:pPr marL="285750" indent="-285750">
              <a:buFont typeface="Arial" panose="020B0604020202020204" pitchFamily="34" charset="0"/>
              <a:buChar char="•"/>
            </a:pPr>
            <a:r>
              <a:rPr lang="en-US" dirty="0"/>
              <a:t>The Zoomies</a:t>
            </a:r>
          </a:p>
          <a:p>
            <a:pPr marL="285750" indent="-285750">
              <a:buFont typeface="Arial" panose="020B0604020202020204" pitchFamily="34" charset="0"/>
              <a:buChar char="•"/>
            </a:pPr>
            <a:r>
              <a:rPr lang="en-US" dirty="0"/>
              <a:t>Northern Kentucky Risograph Guild</a:t>
            </a:r>
          </a:p>
          <a:p>
            <a:pPr marL="285750" indent="-285750">
              <a:buFont typeface="Arial" panose="020B0604020202020204" pitchFamily="34" charset="0"/>
              <a:buChar char="•"/>
            </a:pPr>
            <a:r>
              <a:rPr lang="en-US" dirty="0"/>
              <a:t>Katie's Office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D9F523DA-2E39-C89D-B494-D3F5AC8AECCF}"/>
              </a:ext>
            </a:extLst>
          </p:cNvPr>
          <p:cNvSpPr txBox="1"/>
          <p:nvPr/>
        </p:nvSpPr>
        <p:spPr>
          <a:xfrm>
            <a:off x="17464314" y="1665408"/>
            <a:ext cx="3532182" cy="12834283"/>
          </a:xfrm>
          <a:prstGeom prst="rect">
            <a:avLst/>
          </a:prstGeom>
          <a:noFill/>
        </p:spPr>
        <p:txBody>
          <a:bodyPr wrap="square" rtlCol="0">
            <a:spAutoFit/>
          </a:bodyPr>
          <a:lstStyle/>
          <a:p>
            <a:pPr marL="285750" indent="-285750">
              <a:buFont typeface="Arial" panose="020B0604020202020204" pitchFamily="34" charset="0"/>
              <a:buChar char="•"/>
            </a:pPr>
            <a:r>
              <a:rPr lang="en-US" dirty="0"/>
              <a:t>NKU Esports Club</a:t>
            </a:r>
          </a:p>
          <a:p>
            <a:pPr marL="285750" indent="-285750">
              <a:buFont typeface="Arial" panose="020B0604020202020204" pitchFamily="34" charset="0"/>
              <a:buChar char="•"/>
            </a:pPr>
            <a:r>
              <a:rPr lang="en-US" dirty="0"/>
              <a:t>Latinos Avanzando Mentorship Program</a:t>
            </a:r>
          </a:p>
          <a:p>
            <a:pPr marL="285750" indent="-285750">
              <a:buFont typeface="Arial" panose="020B0604020202020204" pitchFamily="34" charset="0"/>
              <a:buChar char="•"/>
            </a:pPr>
            <a:r>
              <a:rPr lang="en-US" dirty="0"/>
              <a:t>Norse V.E.T.S.</a:t>
            </a:r>
          </a:p>
          <a:p>
            <a:pPr marL="285750" indent="-285750">
              <a:buFont typeface="Arial" panose="020B0604020202020204" pitchFamily="34" charset="0"/>
              <a:buChar char="•"/>
            </a:pPr>
            <a:r>
              <a:rPr lang="en-US" dirty="0"/>
              <a:t>Activities Programming Board</a:t>
            </a:r>
          </a:p>
          <a:p>
            <a:pPr marL="285750" indent="-285750">
              <a:buFont typeface="Arial" panose="020B0604020202020204" pitchFamily="34" charset="0"/>
              <a:buChar char="•"/>
            </a:pPr>
            <a:r>
              <a:rPr lang="en-US" dirty="0"/>
              <a:t>African Student Union</a:t>
            </a:r>
          </a:p>
          <a:p>
            <a:pPr marL="285750" indent="-285750">
              <a:buFont typeface="Arial" panose="020B0604020202020204" pitchFamily="34" charset="0"/>
              <a:buChar char="•"/>
            </a:pPr>
            <a:r>
              <a:rPr lang="en-US" dirty="0"/>
              <a:t>Best Buddies International - NKU Chapter</a:t>
            </a:r>
          </a:p>
          <a:p>
            <a:pPr marL="285750" indent="-285750">
              <a:buFont typeface="Arial" panose="020B0604020202020204" pitchFamily="34" charset="0"/>
              <a:buChar char="•"/>
            </a:pPr>
            <a:r>
              <a:rPr lang="en-US" dirty="0"/>
              <a:t>Birding Club</a:t>
            </a:r>
          </a:p>
          <a:p>
            <a:pPr marL="285750" indent="-285750">
              <a:buFont typeface="Arial" panose="020B0604020202020204" pitchFamily="34" charset="0"/>
              <a:buChar char="•"/>
            </a:pPr>
            <a:r>
              <a:rPr lang="en-US" dirty="0"/>
              <a:t>Black Men's Organization</a:t>
            </a:r>
          </a:p>
          <a:p>
            <a:pPr marL="285750" indent="-285750">
              <a:buFont typeface="Arial" panose="020B0604020202020204" pitchFamily="34" charset="0"/>
              <a:buChar char="•"/>
            </a:pPr>
            <a:r>
              <a:rPr lang="en-US" dirty="0"/>
              <a:t>Black Student Union</a:t>
            </a:r>
          </a:p>
          <a:p>
            <a:pPr marL="285750" indent="-285750">
              <a:buFont typeface="Arial" panose="020B0604020202020204" pitchFamily="34" charset="0"/>
              <a:buChar char="•"/>
            </a:pPr>
            <a:r>
              <a:rPr lang="en-US" dirty="0"/>
              <a:t>Common Ground</a:t>
            </a:r>
          </a:p>
          <a:p>
            <a:pPr marL="285750" indent="-285750">
              <a:buFont typeface="Arial" panose="020B0604020202020204" pitchFamily="34" charset="0"/>
              <a:buChar char="•"/>
            </a:pPr>
            <a:r>
              <a:rPr lang="en-US" dirty="0"/>
              <a:t>Drag Club</a:t>
            </a:r>
          </a:p>
          <a:p>
            <a:pPr marL="285750" indent="-285750">
              <a:buFont typeface="Arial" panose="020B0604020202020204" pitchFamily="34" charset="0"/>
              <a:buChar char="•"/>
            </a:pPr>
            <a:r>
              <a:rPr lang="en-US" dirty="0"/>
              <a:t>E.N.V.I.</a:t>
            </a:r>
          </a:p>
          <a:p>
            <a:pPr marL="285750" indent="-285750">
              <a:buFont typeface="Arial" panose="020B0604020202020204" pitchFamily="34" charset="0"/>
              <a:buChar char="•"/>
            </a:pPr>
            <a:r>
              <a:rPr lang="en-US" dirty="0"/>
              <a:t>French Club</a:t>
            </a:r>
          </a:p>
          <a:p>
            <a:pPr marL="285750" indent="-285750">
              <a:buFont typeface="Arial" panose="020B0604020202020204" pitchFamily="34" charset="0"/>
              <a:buChar char="•"/>
            </a:pPr>
            <a:r>
              <a:rPr lang="en-US" dirty="0"/>
              <a:t>Friends of Dorothy</a:t>
            </a:r>
          </a:p>
          <a:p>
            <a:pPr marL="285750" indent="-285750">
              <a:buFont typeface="Arial" panose="020B0604020202020204" pitchFamily="34" charset="0"/>
              <a:buChar char="•"/>
            </a:pPr>
            <a:r>
              <a:rPr lang="en-US" dirty="0"/>
              <a:t>Grandpa Club</a:t>
            </a:r>
          </a:p>
          <a:p>
            <a:pPr marL="285750" indent="-285750">
              <a:buFont typeface="Arial" panose="020B0604020202020204" pitchFamily="34" charset="0"/>
              <a:buChar char="•"/>
            </a:pPr>
            <a:r>
              <a:rPr lang="en-US" dirty="0"/>
              <a:t>Indian Students Association</a:t>
            </a:r>
          </a:p>
          <a:p>
            <a:pPr marL="285750" indent="-285750">
              <a:buFont typeface="Arial" panose="020B0604020202020204" pitchFamily="34" charset="0"/>
              <a:buChar char="•"/>
            </a:pPr>
            <a:r>
              <a:rPr lang="en-US" dirty="0"/>
              <a:t>International Movement for Resilience, Authenticity, and Activism at NKU</a:t>
            </a:r>
          </a:p>
          <a:p>
            <a:pPr marL="285750" indent="-285750">
              <a:buFont typeface="Arial" panose="020B0604020202020204" pitchFamily="34" charset="0"/>
              <a:buChar char="•"/>
            </a:pPr>
            <a:r>
              <a:rPr lang="en-US" dirty="0"/>
              <a:t>International Student Union</a:t>
            </a:r>
          </a:p>
          <a:p>
            <a:pPr marL="285750" indent="-285750">
              <a:buFont typeface="Arial" panose="020B0604020202020204" pitchFamily="34" charset="0"/>
              <a:buChar char="•"/>
            </a:pPr>
            <a:r>
              <a:rPr lang="en-US" dirty="0"/>
              <a:t>Korean Language and Culture Club</a:t>
            </a:r>
          </a:p>
          <a:p>
            <a:pPr marL="285750" indent="-285750">
              <a:buFont typeface="Arial" panose="020B0604020202020204" pitchFamily="34" charset="0"/>
              <a:buChar char="•"/>
            </a:pPr>
            <a:r>
              <a:rPr lang="en-US" dirty="0"/>
              <a:t>Lavender Society</a:t>
            </a:r>
          </a:p>
          <a:p>
            <a:pPr marL="285750" indent="-285750">
              <a:buFont typeface="Arial" panose="020B0604020202020204" pitchFamily="34" charset="0"/>
              <a:buChar char="•"/>
            </a:pPr>
            <a:r>
              <a:rPr lang="en-US" dirty="0"/>
              <a:t>Leadership, Education, Advocacy and [Dis]ability</a:t>
            </a:r>
          </a:p>
          <a:p>
            <a:pPr marL="285750" indent="-285750">
              <a:buFont typeface="Arial" panose="020B0604020202020204" pitchFamily="34" charset="0"/>
              <a:buChar char="•"/>
            </a:pPr>
            <a:r>
              <a:rPr lang="en-US" dirty="0"/>
              <a:t>League of United Latin American Citizens</a:t>
            </a:r>
          </a:p>
          <a:p>
            <a:pPr marL="285750" indent="-285750">
              <a:buFont typeface="Arial" panose="020B0604020202020204" pitchFamily="34" charset="0"/>
              <a:buChar char="•"/>
            </a:pPr>
            <a:r>
              <a:rPr lang="en-US" dirty="0"/>
              <a:t>Model United Nations</a:t>
            </a:r>
          </a:p>
          <a:p>
            <a:pPr marL="285750" indent="-285750">
              <a:buFont typeface="Arial" panose="020B0604020202020204" pitchFamily="34" charset="0"/>
              <a:buChar char="•"/>
            </a:pPr>
            <a:r>
              <a:rPr lang="en-US" dirty="0"/>
              <a:t>Monsters and Mythology</a:t>
            </a:r>
          </a:p>
          <a:p>
            <a:pPr marL="285750" indent="-285750">
              <a:buFont typeface="Arial" panose="020B0604020202020204" pitchFamily="34" charset="0"/>
              <a:buChar char="•"/>
            </a:pPr>
            <a:r>
              <a:rPr lang="en-US" dirty="0"/>
              <a:t>NKU R.O.C.K.S.</a:t>
            </a:r>
          </a:p>
          <a:p>
            <a:pPr marL="285750" indent="-285750">
              <a:buFont typeface="Arial" panose="020B0604020202020204" pitchFamily="34" charset="0"/>
              <a:buChar char="•"/>
            </a:pPr>
            <a:r>
              <a:rPr lang="en-US" dirty="0"/>
              <a:t>Norse Film Society</a:t>
            </a:r>
          </a:p>
          <a:p>
            <a:pPr marL="285750" indent="-285750">
              <a:buFont typeface="Arial" panose="020B0604020202020204" pitchFamily="34" charset="0"/>
              <a:buChar char="•"/>
            </a:pPr>
            <a:r>
              <a:rPr lang="en-US" dirty="0"/>
              <a:t>Norse IoT</a:t>
            </a:r>
          </a:p>
          <a:p>
            <a:pPr marL="285750" indent="-285750">
              <a:buFont typeface="Arial" panose="020B0604020202020204" pitchFamily="34" charset="0"/>
              <a:buChar char="•"/>
            </a:pPr>
            <a:r>
              <a:rPr lang="en-US" dirty="0"/>
              <a:t>Norsin' Time's Band &amp; Music Club</a:t>
            </a:r>
          </a:p>
          <a:p>
            <a:pPr marL="285750" indent="-285750">
              <a:buFont typeface="Arial" panose="020B0604020202020204" pitchFamily="34" charset="0"/>
              <a:buChar char="•"/>
            </a:pPr>
            <a:r>
              <a:rPr lang="en-US" dirty="0"/>
              <a:t>Northern Car Culture</a:t>
            </a:r>
          </a:p>
          <a:p>
            <a:pPr marL="285750" indent="-285750">
              <a:buFont typeface="Arial" panose="020B0604020202020204" pitchFamily="34" charset="0"/>
              <a:buChar char="•"/>
            </a:pPr>
            <a:r>
              <a:rPr lang="en-US" dirty="0"/>
              <a:t>Northern Kentucky City/County Management Association</a:t>
            </a:r>
          </a:p>
          <a:p>
            <a:pPr marL="285750" indent="-285750">
              <a:buFont typeface="Arial" panose="020B0604020202020204" pitchFamily="34" charset="0"/>
              <a:buChar char="•"/>
            </a:pPr>
            <a:r>
              <a:rPr lang="en-US" dirty="0"/>
              <a:t>Northern Kentucky Young Democratic Socialists of America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AD82A720-98F6-8FEF-CA50-B957BF78B483}"/>
              </a:ext>
            </a:extLst>
          </p:cNvPr>
          <p:cNvSpPr txBox="1"/>
          <p:nvPr/>
        </p:nvSpPr>
        <p:spPr>
          <a:xfrm>
            <a:off x="20920296" y="1665406"/>
            <a:ext cx="3532182" cy="8956298"/>
          </a:xfrm>
          <a:prstGeom prst="rect">
            <a:avLst/>
          </a:prstGeom>
          <a:noFill/>
        </p:spPr>
        <p:txBody>
          <a:bodyPr wrap="square" rtlCol="0">
            <a:spAutoFit/>
          </a:bodyPr>
          <a:lstStyle/>
          <a:p>
            <a:pPr marL="285750" indent="-285750">
              <a:buFont typeface="Arial" panose="020B0604020202020204" pitchFamily="34" charset="0"/>
              <a:buChar char="•"/>
            </a:pPr>
            <a:r>
              <a:rPr lang="en-US" dirty="0"/>
              <a:t>Norse for Life</a:t>
            </a:r>
          </a:p>
          <a:p>
            <a:pPr marL="285750" indent="-285750">
              <a:buFont typeface="Arial" panose="020B0604020202020204" pitchFamily="34" charset="0"/>
              <a:buChar char="•"/>
            </a:pPr>
            <a:r>
              <a:rPr lang="en-US" dirty="0"/>
              <a:t>Nu Upsilon Black Women's Honorary</a:t>
            </a:r>
          </a:p>
          <a:p>
            <a:pPr marL="285750" indent="-285750">
              <a:buFont typeface="Arial" panose="020B0604020202020204" pitchFamily="34" charset="0"/>
              <a:buChar char="•"/>
            </a:pPr>
            <a:r>
              <a:rPr lang="en-US" dirty="0"/>
              <a:t>NUKE Robotics</a:t>
            </a:r>
          </a:p>
          <a:p>
            <a:pPr marL="285750" indent="-285750">
              <a:buFont typeface="Arial" panose="020B0604020202020204" pitchFamily="34" charset="0"/>
              <a:buChar char="•"/>
            </a:pPr>
            <a:r>
              <a:rPr lang="en-US" dirty="0"/>
              <a:t>Odyssey of the Mind</a:t>
            </a:r>
          </a:p>
          <a:p>
            <a:pPr marL="285750" indent="-285750">
              <a:buFont typeface="Arial" panose="020B0604020202020204" pitchFamily="34" charset="0"/>
              <a:buChar char="•"/>
            </a:pPr>
            <a:r>
              <a:rPr lang="en-US" dirty="0"/>
              <a:t>Organization for Women's Rights</a:t>
            </a:r>
          </a:p>
          <a:p>
            <a:pPr marL="285750" indent="-285750">
              <a:buFont typeface="Arial" panose="020B0604020202020204" pitchFamily="34" charset="0"/>
              <a:buChar char="•"/>
            </a:pPr>
            <a:r>
              <a:rPr lang="en-US" dirty="0"/>
              <a:t>Science Fiction Fantasy Club</a:t>
            </a:r>
          </a:p>
          <a:p>
            <a:pPr marL="285750" indent="-285750">
              <a:buFont typeface="Arial" panose="020B0604020202020204" pitchFamily="34" charset="0"/>
              <a:buChar char="•"/>
            </a:pPr>
            <a:r>
              <a:rPr lang="en-US" dirty="0"/>
              <a:t>SCUBA Club</a:t>
            </a:r>
          </a:p>
          <a:p>
            <a:pPr marL="285750" indent="-285750">
              <a:buFont typeface="Arial" panose="020B0604020202020204" pitchFamily="34" charset="0"/>
              <a:buChar char="•"/>
            </a:pPr>
            <a:r>
              <a:rPr lang="en-US" dirty="0"/>
              <a:t>Student Support Services Ambassadors</a:t>
            </a:r>
          </a:p>
          <a:p>
            <a:pPr marL="285750" indent="-285750">
              <a:buFont typeface="Arial" panose="020B0604020202020204" pitchFamily="34" charset="0"/>
              <a:buChar char="•"/>
            </a:pPr>
            <a:r>
              <a:rPr lang="en-US" dirty="0"/>
              <a:t>Students for Equity, Diversity, and Inclusiveness</a:t>
            </a:r>
          </a:p>
          <a:p>
            <a:pPr marL="285750" indent="-285750">
              <a:buFont typeface="Arial" panose="020B0604020202020204" pitchFamily="34" charset="0"/>
              <a:buChar char="•"/>
            </a:pPr>
            <a:r>
              <a:rPr lang="en-US" dirty="0"/>
              <a:t>Tabletop Gaming Club</a:t>
            </a:r>
          </a:p>
          <a:p>
            <a:pPr marL="285750" indent="-285750">
              <a:buFont typeface="Arial" panose="020B0604020202020204" pitchFamily="34" charset="0"/>
              <a:buChar char="•"/>
            </a:pPr>
            <a:r>
              <a:rPr lang="en-US" dirty="0"/>
              <a:t>The Black Lotus Club</a:t>
            </a:r>
          </a:p>
          <a:p>
            <a:pPr marL="285750" indent="-285750">
              <a:buFont typeface="Arial" panose="020B0604020202020204" pitchFamily="34" charset="0"/>
              <a:buChar char="•"/>
            </a:pPr>
            <a:r>
              <a:rPr lang="en-US" dirty="0"/>
              <a:t>The Gender Initiative</a:t>
            </a:r>
          </a:p>
          <a:p>
            <a:pPr marL="285750" indent="-285750">
              <a:buFont typeface="Arial" panose="020B0604020202020204" pitchFamily="34" charset="0"/>
              <a:buChar char="•"/>
            </a:pPr>
            <a:r>
              <a:rPr lang="en-US" dirty="0"/>
              <a:t>The Investment Club</a:t>
            </a:r>
          </a:p>
          <a:p>
            <a:pPr marL="285750" indent="-285750">
              <a:buFont typeface="Arial" panose="020B0604020202020204" pitchFamily="34" charset="0"/>
              <a:buChar char="•"/>
            </a:pPr>
            <a:r>
              <a:rPr lang="en-US" dirty="0"/>
              <a:t>The Northerner</a:t>
            </a:r>
          </a:p>
          <a:p>
            <a:pPr marL="285750" indent="-285750">
              <a:buFont typeface="Arial" panose="020B0604020202020204" pitchFamily="34" charset="0"/>
              <a:buChar char="•"/>
            </a:pPr>
            <a:r>
              <a:rPr lang="en-US" dirty="0"/>
              <a:t>The Pokemon Fan Club</a:t>
            </a:r>
          </a:p>
          <a:p>
            <a:pPr marL="285750" indent="-285750">
              <a:buFont typeface="Arial" panose="020B0604020202020204" pitchFamily="34" charset="0"/>
              <a:buChar char="•"/>
            </a:pPr>
            <a:r>
              <a:rPr lang="en-US" dirty="0"/>
              <a:t>The Queer Writers' Collective</a:t>
            </a:r>
          </a:p>
          <a:p>
            <a:pPr marL="285750" indent="-285750">
              <a:buFont typeface="Arial" panose="020B0604020202020204" pitchFamily="34" charset="0"/>
              <a:buChar char="•"/>
            </a:pPr>
            <a:r>
              <a:rPr lang="en-US" dirty="0"/>
              <a:t>The Quill &amp; The Scroll</a:t>
            </a:r>
          </a:p>
          <a:p>
            <a:pPr marL="285750" indent="-285750">
              <a:buFont typeface="Arial" panose="020B0604020202020204" pitchFamily="34" charset="0"/>
              <a:buChar char="•"/>
            </a:pPr>
            <a:r>
              <a:rPr lang="en-US" dirty="0"/>
              <a:t>True Crime Club</a:t>
            </a:r>
          </a:p>
          <a:p>
            <a:pPr marL="285750" indent="-285750">
              <a:buFont typeface="Arial" panose="020B0604020202020204" pitchFamily="34" charset="0"/>
              <a:buChar char="•"/>
            </a:pPr>
            <a:r>
              <a:rPr lang="en-US" dirty="0"/>
              <a:t>Video Game Development Club</a:t>
            </a:r>
          </a:p>
          <a:p>
            <a:pPr marL="285750" indent="-285750">
              <a:buFont typeface="Arial" panose="020B0604020202020204" pitchFamily="34" charset="0"/>
              <a:buChar char="•"/>
            </a:pPr>
            <a:r>
              <a:rPr lang="en-US" dirty="0"/>
              <a:t>Voices Of Women</a:t>
            </a:r>
          </a:p>
          <a:p>
            <a:pPr marL="285750" indent="-285750">
              <a:buFont typeface="Arial" panose="020B0604020202020204" pitchFamily="34" charset="0"/>
              <a:buChar char="•"/>
            </a:pPr>
            <a:r>
              <a:rPr lang="en-US" dirty="0"/>
              <a:t>Welcoming International Students Home (WISH)</a:t>
            </a:r>
          </a:p>
          <a:p>
            <a:pPr marL="285750" indent="-285750">
              <a:buFont typeface="Arial" panose="020B0604020202020204" pitchFamily="34" charset="0"/>
              <a:buChar char="•"/>
            </a:pPr>
            <a:r>
              <a:rPr lang="en-US" dirty="0"/>
              <a:t>Young Americans for Freedom</a:t>
            </a:r>
          </a:p>
          <a:p>
            <a:pPr marL="285750" indent="-285750">
              <a:buFont typeface="Arial" panose="020B0604020202020204" pitchFamily="34" charset="0"/>
              <a:buChar char="•"/>
            </a:pPr>
            <a:r>
              <a:rPr lang="en-US" dirty="0"/>
              <a:t>Miss Northern Kentucky University Scholarship Pageant </a:t>
            </a:r>
          </a:p>
          <a:p>
            <a:pPr marL="285750" indent="-285750">
              <a:buFont typeface="Arial" panose="020B0604020202020204" pitchFamily="34" charset="0"/>
              <a:buChar char="•"/>
            </a:pPr>
            <a:r>
              <a:rPr lang="en-US" dirty="0"/>
              <a:t>NKU Dodgeball Club</a:t>
            </a:r>
          </a:p>
          <a:p>
            <a:pPr marL="285750" indent="-285750">
              <a:buFont typeface="Arial" panose="020B0604020202020204" pitchFamily="34" charset="0"/>
              <a:buChar char="•"/>
            </a:pPr>
            <a:r>
              <a:rPr lang="en-US" dirty="0"/>
              <a:t>NKU Color Guard</a:t>
            </a:r>
          </a:p>
          <a:p>
            <a:pPr marL="285750" indent="-285750">
              <a:buFont typeface="Arial" panose="020B0604020202020204" pitchFamily="34" charset="0"/>
              <a:buChar char="•"/>
            </a:pPr>
            <a:r>
              <a:rPr lang="en-US" dirty="0"/>
              <a:t>Norse Run Club</a:t>
            </a:r>
          </a:p>
        </p:txBody>
      </p:sp>
      <p:sp>
        <p:nvSpPr>
          <p:cNvPr id="11" name="Text Placeholder 1">
            <a:extLst>
              <a:ext uri="{FF2B5EF4-FFF2-40B4-BE49-F238E27FC236}">
                <a16:creationId xmlns:a16="http://schemas.microsoft.com/office/drawing/2014/main" id="{04CEEDE4-99BA-DBDD-81C0-7F853AFE48F9}"/>
              </a:ext>
            </a:extLst>
          </p:cNvPr>
          <p:cNvSpPr txBox="1">
            <a:spLocks/>
          </p:cNvSpPr>
          <p:nvPr/>
        </p:nvSpPr>
        <p:spPr>
          <a:xfrm>
            <a:off x="3823112" y="601306"/>
            <a:ext cx="20078288" cy="1421484"/>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dirty="0"/>
              <a:t>223 STUDENT GROUPS AT NORTHERN KENTUCKY UNIVERSITY</a:t>
            </a:r>
          </a:p>
        </p:txBody>
      </p:sp>
    </p:spTree>
    <p:extLst>
      <p:ext uri="{BB962C8B-B14F-4D97-AF65-F5344CB8AC3E}">
        <p14:creationId xmlns:p14="http://schemas.microsoft.com/office/powerpoint/2010/main" val="3878572894"/>
      </p:ext>
    </p:extLst>
  </p:cSld>
  <p:clrMapOvr>
    <a:masterClrMapping/>
  </p:clrMapOvr>
</p:sld>
</file>

<file path=ppt/theme/theme1.xml><?xml version="1.0" encoding="utf-8"?>
<a:theme xmlns:a="http://schemas.openxmlformats.org/drawingml/2006/main" name="Series - Yellow">
  <a:themeElements>
    <a:clrScheme name="NKU">
      <a:dk1>
        <a:srgbClr val="000000"/>
      </a:dk1>
      <a:lt1>
        <a:srgbClr val="FFFFFF"/>
      </a:lt1>
      <a:dk2>
        <a:srgbClr val="44546A"/>
      </a:dk2>
      <a:lt2>
        <a:srgbClr val="E7E6E6"/>
      </a:lt2>
      <a:accent1>
        <a:srgbClr val="FFC72C"/>
      </a:accent1>
      <a:accent2>
        <a:srgbClr val="ED7D31"/>
      </a:accent2>
      <a:accent3>
        <a:srgbClr val="A5A5A5"/>
      </a:accent3>
      <a:accent4>
        <a:srgbClr val="FFC72C"/>
      </a:accent4>
      <a:accent5>
        <a:srgbClr val="000000"/>
      </a:accent5>
      <a:accent6>
        <a:srgbClr val="FFC72C"/>
      </a:accent6>
      <a:hlink>
        <a:srgbClr val="FFC72C"/>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ries - Yellow Concrete">
  <a:themeElements>
    <a:clrScheme name="NKU">
      <a:dk1>
        <a:srgbClr val="000000"/>
      </a:dk1>
      <a:lt1>
        <a:srgbClr val="FFFFFF"/>
      </a:lt1>
      <a:dk2>
        <a:srgbClr val="44546A"/>
      </a:dk2>
      <a:lt2>
        <a:srgbClr val="E7E6E6"/>
      </a:lt2>
      <a:accent1>
        <a:srgbClr val="FFC72C"/>
      </a:accent1>
      <a:accent2>
        <a:srgbClr val="ED7D31"/>
      </a:accent2>
      <a:accent3>
        <a:srgbClr val="A5A5A5"/>
      </a:accent3>
      <a:accent4>
        <a:srgbClr val="FFC72C"/>
      </a:accent4>
      <a:accent5>
        <a:srgbClr val="000000"/>
      </a:accent5>
      <a:accent6>
        <a:srgbClr val="FFC72C"/>
      </a:accent6>
      <a:hlink>
        <a:srgbClr val="FFC72C"/>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ries - Black">
  <a:themeElements>
    <a:clrScheme name="NKU">
      <a:dk1>
        <a:srgbClr val="000000"/>
      </a:dk1>
      <a:lt1>
        <a:srgbClr val="FFFFFF"/>
      </a:lt1>
      <a:dk2>
        <a:srgbClr val="44546A"/>
      </a:dk2>
      <a:lt2>
        <a:srgbClr val="E7E6E6"/>
      </a:lt2>
      <a:accent1>
        <a:srgbClr val="FFC628"/>
      </a:accent1>
      <a:accent2>
        <a:srgbClr val="ED7D31"/>
      </a:accent2>
      <a:accent3>
        <a:srgbClr val="A5A5A5"/>
      </a:accent3>
      <a:accent4>
        <a:srgbClr val="FFC628"/>
      </a:accent4>
      <a:accent5>
        <a:srgbClr val="000000"/>
      </a:accent5>
      <a:accent6>
        <a:srgbClr val="FFC628"/>
      </a:accent6>
      <a:hlink>
        <a:srgbClr val="FFC62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ries - Dark Concrete">
  <a:themeElements>
    <a:clrScheme name="NKU">
      <a:dk1>
        <a:srgbClr val="000000"/>
      </a:dk1>
      <a:lt1>
        <a:srgbClr val="FFFFFF"/>
      </a:lt1>
      <a:dk2>
        <a:srgbClr val="44546A"/>
      </a:dk2>
      <a:lt2>
        <a:srgbClr val="E7E6E6"/>
      </a:lt2>
      <a:accent1>
        <a:srgbClr val="FFC628"/>
      </a:accent1>
      <a:accent2>
        <a:srgbClr val="ED7D31"/>
      </a:accent2>
      <a:accent3>
        <a:srgbClr val="A5A5A5"/>
      </a:accent3>
      <a:accent4>
        <a:srgbClr val="FFC628"/>
      </a:accent4>
      <a:accent5>
        <a:srgbClr val="000000"/>
      </a:accent5>
      <a:accent6>
        <a:srgbClr val="FFC628"/>
      </a:accent6>
      <a:hlink>
        <a:srgbClr val="FFC62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ries - Concrete">
  <a:themeElements>
    <a:clrScheme name="NKU">
      <a:dk1>
        <a:srgbClr val="000000"/>
      </a:dk1>
      <a:lt1>
        <a:srgbClr val="FFFFFF"/>
      </a:lt1>
      <a:dk2>
        <a:srgbClr val="44546A"/>
      </a:dk2>
      <a:lt2>
        <a:srgbClr val="E7E6E6"/>
      </a:lt2>
      <a:accent1>
        <a:srgbClr val="FFC628"/>
      </a:accent1>
      <a:accent2>
        <a:srgbClr val="ED7D31"/>
      </a:accent2>
      <a:accent3>
        <a:srgbClr val="A5A5A5"/>
      </a:accent3>
      <a:accent4>
        <a:srgbClr val="FFC628"/>
      </a:accent4>
      <a:accent5>
        <a:srgbClr val="000000"/>
      </a:accent5>
      <a:accent6>
        <a:srgbClr val="FFC628"/>
      </a:accent6>
      <a:hlink>
        <a:srgbClr val="FFC62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ries - Grey">
  <a:themeElements>
    <a:clrScheme name="NKU">
      <a:dk1>
        <a:srgbClr val="000000"/>
      </a:dk1>
      <a:lt1>
        <a:srgbClr val="FFFFFF"/>
      </a:lt1>
      <a:dk2>
        <a:srgbClr val="44546A"/>
      </a:dk2>
      <a:lt2>
        <a:srgbClr val="E7E6E6"/>
      </a:lt2>
      <a:accent1>
        <a:srgbClr val="FFC628"/>
      </a:accent1>
      <a:accent2>
        <a:srgbClr val="ED7D31"/>
      </a:accent2>
      <a:accent3>
        <a:srgbClr val="A5A5A5"/>
      </a:accent3>
      <a:accent4>
        <a:srgbClr val="FFC628"/>
      </a:accent4>
      <a:accent5>
        <a:srgbClr val="000000"/>
      </a:accent5>
      <a:accent6>
        <a:srgbClr val="FFC628"/>
      </a:accent6>
      <a:hlink>
        <a:srgbClr val="FFC62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eries - White">
  <a:themeElements>
    <a:clrScheme name="NKU">
      <a:dk1>
        <a:srgbClr val="000000"/>
      </a:dk1>
      <a:lt1>
        <a:srgbClr val="FFFFFF"/>
      </a:lt1>
      <a:dk2>
        <a:srgbClr val="44546A"/>
      </a:dk2>
      <a:lt2>
        <a:srgbClr val="E7E6E6"/>
      </a:lt2>
      <a:accent1>
        <a:srgbClr val="FFC628"/>
      </a:accent1>
      <a:accent2>
        <a:srgbClr val="ED7D31"/>
      </a:accent2>
      <a:accent3>
        <a:srgbClr val="A5A5A5"/>
      </a:accent3>
      <a:accent4>
        <a:srgbClr val="FFC628"/>
      </a:accent4>
      <a:accent5>
        <a:srgbClr val="000000"/>
      </a:accent5>
      <a:accent6>
        <a:srgbClr val="FFC628"/>
      </a:accent6>
      <a:hlink>
        <a:srgbClr val="FFC62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eries - White Concrete">
  <a:themeElements>
    <a:clrScheme name="NKU">
      <a:dk1>
        <a:srgbClr val="000000"/>
      </a:dk1>
      <a:lt1>
        <a:srgbClr val="FFFFFF"/>
      </a:lt1>
      <a:dk2>
        <a:srgbClr val="44546A"/>
      </a:dk2>
      <a:lt2>
        <a:srgbClr val="E7E6E6"/>
      </a:lt2>
      <a:accent1>
        <a:srgbClr val="FFC628"/>
      </a:accent1>
      <a:accent2>
        <a:srgbClr val="ED7D31"/>
      </a:accent2>
      <a:accent3>
        <a:srgbClr val="A5A5A5"/>
      </a:accent3>
      <a:accent4>
        <a:srgbClr val="FFC628"/>
      </a:accent4>
      <a:accent5>
        <a:srgbClr val="000000"/>
      </a:accent5>
      <a:accent6>
        <a:srgbClr val="FFC628"/>
      </a:accent6>
      <a:hlink>
        <a:srgbClr val="FFC628"/>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itles">
  <a:themeElements>
    <a:clrScheme name="NKU">
      <a:dk1>
        <a:srgbClr val="000000"/>
      </a:dk1>
      <a:lt1>
        <a:srgbClr val="FFFFFF"/>
      </a:lt1>
      <a:dk2>
        <a:srgbClr val="44546A"/>
      </a:dk2>
      <a:lt2>
        <a:srgbClr val="E7E6E6"/>
      </a:lt2>
      <a:accent1>
        <a:srgbClr val="FFC628"/>
      </a:accent1>
      <a:accent2>
        <a:srgbClr val="ED7D31"/>
      </a:accent2>
      <a:accent3>
        <a:srgbClr val="A5A5A5"/>
      </a:accent3>
      <a:accent4>
        <a:srgbClr val="FFC628"/>
      </a:accent4>
      <a:accent5>
        <a:srgbClr val="000000"/>
      </a:accent5>
      <a:accent6>
        <a:srgbClr val="FFC628"/>
      </a:accent6>
      <a:hlink>
        <a:srgbClr val="FFC628"/>
      </a:hlink>
      <a:folHlink>
        <a:srgbClr val="0000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9397</TotalTime>
  <Words>1818</Words>
  <Application>Microsoft Office PowerPoint</Application>
  <PresentationFormat>Custom</PresentationFormat>
  <Paragraphs>306</Paragraphs>
  <Slides>20</Slides>
  <Notes>3</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20</vt:i4>
      </vt:variant>
    </vt:vector>
  </HeadingPairs>
  <TitlesOfParts>
    <vt:vector size="36" baseType="lpstr">
      <vt:lpstr>Arial</vt:lpstr>
      <vt:lpstr>Arial Narrow</vt:lpstr>
      <vt:lpstr>Avenir Book</vt:lpstr>
      <vt:lpstr>Avenir Next Condensed</vt:lpstr>
      <vt:lpstr>Calibri</vt:lpstr>
      <vt:lpstr>Franklin Gothic Demi Cond</vt:lpstr>
      <vt:lpstr>Franklin Gothic Medium</vt:lpstr>
      <vt:lpstr>Series - Yellow</vt:lpstr>
      <vt:lpstr>Series - Yellow Concrete</vt:lpstr>
      <vt:lpstr>Series - Black</vt:lpstr>
      <vt:lpstr>Series - Dark Concrete</vt:lpstr>
      <vt:lpstr>Series - Concrete</vt:lpstr>
      <vt:lpstr>Series - Grey</vt:lpstr>
      <vt:lpstr>Series - White</vt:lpstr>
      <vt:lpstr>Series - White Concrete</vt:lpstr>
      <vt:lpstr>Titles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Cady Short-Thompson</cp:lastModifiedBy>
  <cp:revision>205</cp:revision>
  <cp:lastPrinted>2024-07-12T16:48:50Z</cp:lastPrinted>
  <dcterms:created xsi:type="dcterms:W3CDTF">2022-08-02T11:23:04Z</dcterms:created>
  <dcterms:modified xsi:type="dcterms:W3CDTF">2024-07-16T12:40:50Z</dcterms:modified>
</cp:coreProperties>
</file>