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61" r:id="rId5"/>
    <p:sldId id="274" r:id="rId6"/>
    <p:sldId id="277" r:id="rId7"/>
    <p:sldId id="275" r:id="rId8"/>
    <p:sldId id="265" r:id="rId9"/>
    <p:sldId id="278" r:id="rId10"/>
    <p:sldId id="269" r:id="rId11"/>
    <p:sldId id="270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2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4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0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12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2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22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70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6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5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0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D796DC-C089-4F3B-99FB-CF0C774E904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5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2025 BR 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relating to public school facilities</a:t>
            </a:r>
          </a:p>
        </p:txBody>
      </p:sp>
    </p:spTree>
    <p:extLst>
      <p:ext uri="{BB962C8B-B14F-4D97-AF65-F5344CB8AC3E}">
        <p14:creationId xmlns:p14="http://schemas.microsoft.com/office/powerpoint/2010/main" val="30232117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BA8E9-9C93-428D-B810-3240DDCF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09" y="452437"/>
            <a:ext cx="5131858" cy="5121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FE3A1-51DE-4A82-99BE-6BEE81A0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112" y="423333"/>
            <a:ext cx="5154349" cy="51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79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47646A-1A11-4B58-A750-3010542AC2D8}"/>
              </a:ext>
            </a:extLst>
          </p:cNvPr>
          <p:cNvSpPr txBox="1"/>
          <p:nvPr/>
        </p:nvSpPr>
        <p:spPr>
          <a:xfrm>
            <a:off x="1964267" y="1295400"/>
            <a:ext cx="8525933" cy="3147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it enacted by the General Assembly of the Commonwealth of Kentucky: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34734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effectLst/>
                <a:latin typeface="Times New Roman" panose="02020603050405020304" pitchFamily="18" charset="0"/>
              </a:rPr>
              <a:t>:</a:t>
            </a:r>
          </a:p>
          <a:p>
            <a:pPr marL="347345" marR="0" indent="-34734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	For the purposes of this section:</a:t>
            </a:r>
            <a:endParaRPr lang="en-US" b="1" dirty="0">
              <a:effectLst/>
              <a:latin typeface="Times New Roman" panose="02020603050405020304" pitchFamily="18" charset="0"/>
            </a:endParaRPr>
          </a:p>
          <a:p>
            <a:pPr marL="694690" marR="0" indent="-34734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	"Biological sex" and "school" have the same meaning as in KRS 158.189; and</a:t>
            </a:r>
            <a:endParaRPr lang="en-US" b="1" dirty="0">
              <a:effectLst/>
              <a:latin typeface="Times New Roman" panose="02020603050405020304" pitchFamily="18" charset="0"/>
            </a:endParaRPr>
          </a:p>
          <a:p>
            <a:pPr marL="694690" marR="0" indent="-34734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	"Restroom facilities" means a restroom containing at least one functioning toilet or urinal and shall include nearby sinks and mirrors that are designed to be used by people using the restroom</a:t>
            </a:r>
            <a:endParaRPr lang="en-US" b="1" dirty="0">
              <a:effectLst/>
              <a:latin typeface="Times New Roman" panose="02020603050405020304" pitchFamily="18" charset="0"/>
            </a:endParaRPr>
          </a:p>
          <a:p>
            <a:pPr marL="347345" marR="0" indent="-34734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	At least ninety percent (90%) of restroom facilities in each school building that is designed to serve more than one hundred (100) students shall be designated by the school administration to be for a specific biological sex pursuant to KRS 158.189.</a:t>
            </a:r>
            <a:endParaRPr lang="en-US" b="1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1339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45E1-D79E-40BE-AAE2-376446C8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196426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your time!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</a:t>
            </a:r>
            <a:r>
              <a:rPr lang="en-US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3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B8A1-A332-4EA1-BD3E-DF68B942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440265"/>
            <a:ext cx="8534400" cy="1507067"/>
          </a:xfrm>
        </p:spPr>
        <p:txBody>
          <a:bodyPr/>
          <a:lstStyle/>
          <a:p>
            <a:r>
              <a:rPr lang="en-US" dirty="0"/>
              <a:t>Henry Clay and </a:t>
            </a:r>
            <a:r>
              <a:rPr lang="en-US" dirty="0" err="1"/>
              <a:t>dunbar</a:t>
            </a:r>
            <a:r>
              <a:rPr lang="en-US" dirty="0"/>
              <a:t> high schools</a:t>
            </a:r>
          </a:p>
        </p:txBody>
      </p:sp>
      <p:pic>
        <p:nvPicPr>
          <p:cNvPr id="5" name="A5F0B9CB-E4EE-4DCE-95BD-4ADEEC646E5D" descr="IMG_4852.jpg">
            <a:extLst>
              <a:ext uri="{FF2B5EF4-FFF2-40B4-BE49-F238E27FC236}">
                <a16:creationId xmlns:a16="http://schemas.microsoft.com/office/drawing/2014/main" id="{E3DD933C-F61A-4524-B170-265099F0B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73" y="1267438"/>
            <a:ext cx="3148894" cy="510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07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3B05-2CA3-4E0F-B31F-D7A130E2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78" y="5350933"/>
            <a:ext cx="8534400" cy="1507067"/>
          </a:xfrm>
        </p:spPr>
        <p:txBody>
          <a:bodyPr/>
          <a:lstStyle/>
          <a:p>
            <a:r>
              <a:rPr lang="en-US" dirty="0"/>
              <a:t>Parent Survey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8893E3-F493-4EF4-B69D-0DED9879C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374" y="93133"/>
            <a:ext cx="4532359" cy="5629613"/>
          </a:xfrm>
        </p:spPr>
      </p:pic>
    </p:spTree>
    <p:extLst>
      <p:ext uri="{BB962C8B-B14F-4D97-AF65-F5344CB8AC3E}">
        <p14:creationId xmlns:p14="http://schemas.microsoft.com/office/powerpoint/2010/main" val="23935518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5A18-A57A-4221-AF79-9BE64BEE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" y="5494866"/>
            <a:ext cx="8534400" cy="1507067"/>
          </a:xfrm>
        </p:spPr>
        <p:txBody>
          <a:bodyPr/>
          <a:lstStyle/>
          <a:p>
            <a:r>
              <a:rPr lang="en-US" dirty="0"/>
              <a:t>Parent Survey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87172-F204-47E5-AA19-379C71026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838" y="347133"/>
            <a:ext cx="4049017" cy="36147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28683-1A78-4F6D-9E3D-EBD94A5F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96" y="296333"/>
            <a:ext cx="3827304" cy="60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523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3D42-F3F4-4540-88D2-8E61FF7C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" y="5350933"/>
            <a:ext cx="8534400" cy="1507067"/>
          </a:xfrm>
        </p:spPr>
        <p:txBody>
          <a:bodyPr/>
          <a:lstStyle/>
          <a:p>
            <a:r>
              <a:rPr lang="en-US" dirty="0"/>
              <a:t>Parent Survey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FBB66-BD07-4862-98BD-477D91354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14" y="491066"/>
            <a:ext cx="4097553" cy="42715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D8515-B2D6-4C19-B7E1-62DF414E0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82" y="448204"/>
            <a:ext cx="5077884" cy="44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87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CAD3-CFB0-4625-98D6-785DCB65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5350933"/>
            <a:ext cx="8534400" cy="1507067"/>
          </a:xfrm>
        </p:spPr>
        <p:txBody>
          <a:bodyPr/>
          <a:lstStyle/>
          <a:p>
            <a:r>
              <a:rPr lang="en-US" dirty="0"/>
              <a:t>Parent Survey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57280C-A591-4556-9009-8ABCEA89E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210" y="660399"/>
            <a:ext cx="4275741" cy="44703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6F006-4104-4B98-8A36-35337B2E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221" y="631295"/>
            <a:ext cx="60674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59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0FE8-8183-47A9-B5AA-861236F6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7199"/>
            <a:ext cx="8534400" cy="1507067"/>
          </a:xfrm>
        </p:spPr>
        <p:txBody>
          <a:bodyPr/>
          <a:lstStyle/>
          <a:p>
            <a:r>
              <a:rPr lang="en-US" dirty="0"/>
              <a:t>Parent Survey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DEC89-BF80-4250-AAB6-5BF37256F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687" y="846667"/>
            <a:ext cx="4712743" cy="40724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AF597-C840-4753-B1A6-7E2395EF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742" y="838200"/>
            <a:ext cx="4691591" cy="45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08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FEF5C0-F8B8-4903-B9FE-DB2D4405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2563"/>
            <a:ext cx="5088465" cy="327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C0A7349-F451-4419-901E-2C685856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41" y="165630"/>
            <a:ext cx="5819156" cy="32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79BAB28E-5319-411F-A5E6-100ADFDE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9" y="3560763"/>
            <a:ext cx="5491164" cy="308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6552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6A5126A3-5192-4140-9099-2B1A9962E04D" descr="IMG_4853.jpg">
            <a:extLst>
              <a:ext uri="{FF2B5EF4-FFF2-40B4-BE49-F238E27FC236}">
                <a16:creationId xmlns:a16="http://schemas.microsoft.com/office/drawing/2014/main" id="{2ED004F5-23DC-4A31-83B2-57DDE70A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96" y="817562"/>
            <a:ext cx="55721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8217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239</TotalTime>
  <Words>171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Century Gothic</vt:lpstr>
      <vt:lpstr>Segoe UI</vt:lpstr>
      <vt:lpstr>Times New Roman</vt:lpstr>
      <vt:lpstr>Wingdings 3</vt:lpstr>
      <vt:lpstr>Slice</vt:lpstr>
      <vt:lpstr>2025 BR 23</vt:lpstr>
      <vt:lpstr>Henry Clay and dunbar high schools</vt:lpstr>
      <vt:lpstr>Parent Survey</vt:lpstr>
      <vt:lpstr>Parent Survey</vt:lpstr>
      <vt:lpstr>Parent Survey</vt:lpstr>
      <vt:lpstr>Parent Survey</vt:lpstr>
      <vt:lpstr>Parent Survey</vt:lpstr>
      <vt:lpstr>PowerPoint Presentation</vt:lpstr>
      <vt:lpstr>PowerPoint Presentation</vt:lpstr>
      <vt:lpstr>PowerPoint Presentation</vt:lpstr>
      <vt:lpstr>PowerPoint Presentation</vt:lpstr>
      <vt:lpstr>Thank you for your time!                Any Questions?</vt:lpstr>
    </vt:vector>
  </TitlesOfParts>
  <Company>LRC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Swiger, Jordan (LRC)</dc:creator>
  <cp:lastModifiedBy>Perry, Yvette (LRC)</cp:lastModifiedBy>
  <cp:revision>13</cp:revision>
  <dcterms:created xsi:type="dcterms:W3CDTF">2024-08-19T14:54:25Z</dcterms:created>
  <dcterms:modified xsi:type="dcterms:W3CDTF">2024-08-20T13:44:10Z</dcterms:modified>
</cp:coreProperties>
</file>