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70" r:id="rId6"/>
    <p:sldId id="257" r:id="rId7"/>
    <p:sldId id="301" r:id="rId8"/>
    <p:sldId id="271" r:id="rId9"/>
    <p:sldId id="281" r:id="rId10"/>
    <p:sldId id="289" r:id="rId11"/>
    <p:sldId id="258" r:id="rId12"/>
    <p:sldId id="302" r:id="rId13"/>
    <p:sldId id="264" r:id="rId14"/>
    <p:sldId id="262" r:id="rId15"/>
    <p:sldId id="267" r:id="rId16"/>
    <p:sldId id="261" r:id="rId17"/>
    <p:sldId id="265" r:id="rId18"/>
    <p:sldId id="272" r:id="rId19"/>
    <p:sldId id="275" r:id="rId20"/>
    <p:sldId id="274" r:id="rId21"/>
    <p:sldId id="273" r:id="rId22"/>
    <p:sldId id="279" r:id="rId23"/>
    <p:sldId id="282" r:id="rId24"/>
    <p:sldId id="283" r:id="rId25"/>
    <p:sldId id="305" r:id="rId26"/>
    <p:sldId id="268" r:id="rId27"/>
    <p:sldId id="269" r:id="rId28"/>
    <p:sldId id="2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78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F66C4-FE29-AC58-9624-44DAB8A0E180}" v="84" dt="2024-10-14T19:37:45.962"/>
    <p1510:client id="{5F32A4CC-675A-4497-B0AF-D49C915B4729}" v="96" dt="2024-10-15T13:26:33.4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34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8e550b52a5c6d15b9ccbbc159ca5994de93c0e2df379ebfe47ee796f2d08bf92::" providerId="AD" clId="Web-{118F66C4-FE29-AC58-9624-44DAB8A0E180}"/>
    <pc:docChg chg="modSld">
      <pc:chgData name="Guest User" userId="S::urn:spo:anon#8e550b52a5c6d15b9ccbbc159ca5994de93c0e2df379ebfe47ee796f2d08bf92::" providerId="AD" clId="Web-{118F66C4-FE29-AC58-9624-44DAB8A0E180}" dt="2024-10-14T19:37:45.962" v="84" actId="1076"/>
      <pc:docMkLst>
        <pc:docMk/>
      </pc:docMkLst>
      <pc:sldChg chg="modSp">
        <pc:chgData name="Guest User" userId="S::urn:spo:anon#8e550b52a5c6d15b9ccbbc159ca5994de93c0e2df379ebfe47ee796f2d08bf92::" providerId="AD" clId="Web-{118F66C4-FE29-AC58-9624-44DAB8A0E180}" dt="2024-10-14T19:35:43.645" v="73" actId="20577"/>
        <pc:sldMkLst>
          <pc:docMk/>
          <pc:sldMk cId="301902911" sldId="256"/>
        </pc:sldMkLst>
        <pc:spChg chg="mod">
          <ac:chgData name="Guest User" userId="S::urn:spo:anon#8e550b52a5c6d15b9ccbbc159ca5994de93c0e2df379ebfe47ee796f2d08bf92::" providerId="AD" clId="Web-{118F66C4-FE29-AC58-9624-44DAB8A0E180}" dt="2024-10-14T19:35:43.645" v="73" actId="20577"/>
          <ac:spMkLst>
            <pc:docMk/>
            <pc:sldMk cId="301902911" sldId="256"/>
            <ac:spMk id="3" creationId="{15975756-7273-374D-877B-DD347CC3BB25}"/>
          </ac:spMkLst>
        </pc:spChg>
      </pc:sldChg>
      <pc:sldChg chg="modSp">
        <pc:chgData name="Guest User" userId="S::urn:spo:anon#8e550b52a5c6d15b9ccbbc159ca5994de93c0e2df379ebfe47ee796f2d08bf92::" providerId="AD" clId="Web-{118F66C4-FE29-AC58-9624-44DAB8A0E180}" dt="2024-10-14T19:37:45.962" v="84" actId="1076"/>
        <pc:sldMkLst>
          <pc:docMk/>
          <pc:sldMk cId="62700970" sldId="265"/>
        </pc:sldMkLst>
        <pc:spChg chg="mod">
          <ac:chgData name="Guest User" userId="S::urn:spo:anon#8e550b52a5c6d15b9ccbbc159ca5994de93c0e2df379ebfe47ee796f2d08bf92::" providerId="AD" clId="Web-{118F66C4-FE29-AC58-9624-44DAB8A0E180}" dt="2024-10-14T19:37:45.962" v="84" actId="1076"/>
          <ac:spMkLst>
            <pc:docMk/>
            <pc:sldMk cId="62700970" sldId="265"/>
            <ac:spMk id="5" creationId="{FB7F3153-BF62-DD3F-646C-4302AD838CCD}"/>
          </ac:spMkLst>
        </pc:spChg>
      </pc:sldChg>
    </pc:docChg>
  </pc:docChgLst>
  <pc:docChgLst>
    <pc:chgData name="Perry, Brian - Office of the Commissioner of Education" userId="2c99ead4-33a0-4762-bad4-94860bcbec4b" providerId="ADAL" clId="{5F32A4CC-675A-4497-B0AF-D49C915B4729}"/>
    <pc:docChg chg="undo custSel addSld delSld modSld sldOrd">
      <pc:chgData name="Perry, Brian - Office of the Commissioner of Education" userId="2c99ead4-33a0-4762-bad4-94860bcbec4b" providerId="ADAL" clId="{5F32A4CC-675A-4497-B0AF-D49C915B4729}" dt="2024-10-15T13:26:33.418" v="782" actId="20577"/>
      <pc:docMkLst>
        <pc:docMk/>
      </pc:docMkLst>
      <pc:sldChg chg="modSp mod">
        <pc:chgData name="Perry, Brian - Office of the Commissioner of Education" userId="2c99ead4-33a0-4762-bad4-94860bcbec4b" providerId="ADAL" clId="{5F32A4CC-675A-4497-B0AF-D49C915B4729}" dt="2024-10-14T19:38:11.199" v="769" actId="1076"/>
        <pc:sldMkLst>
          <pc:docMk/>
          <pc:sldMk cId="301902911" sldId="256"/>
        </pc:sldMkLst>
        <pc:spChg chg="mod">
          <ac:chgData name="Perry, Brian - Office of the Commissioner of Education" userId="2c99ead4-33a0-4762-bad4-94860bcbec4b" providerId="ADAL" clId="{5F32A4CC-675A-4497-B0AF-D49C915B4729}" dt="2024-10-14T19:38:07.897" v="768" actId="1076"/>
          <ac:spMkLst>
            <pc:docMk/>
            <pc:sldMk cId="301902911" sldId="256"/>
            <ac:spMk id="2" creationId="{3183189A-6FB4-E44C-B710-7D3A72EB7571}"/>
          </ac:spMkLst>
        </pc:spChg>
        <pc:spChg chg="mod">
          <ac:chgData name="Perry, Brian - Office of the Commissioner of Education" userId="2c99ead4-33a0-4762-bad4-94860bcbec4b" providerId="ADAL" clId="{5F32A4CC-675A-4497-B0AF-D49C915B4729}" dt="2024-10-14T19:38:11.199" v="769" actId="1076"/>
          <ac:spMkLst>
            <pc:docMk/>
            <pc:sldMk cId="301902911" sldId="256"/>
            <ac:spMk id="3" creationId="{15975756-7273-374D-877B-DD347CC3BB25}"/>
          </ac:spMkLst>
        </pc:spChg>
      </pc:sldChg>
      <pc:sldChg chg="modSp add mod">
        <pc:chgData name="Perry, Brian - Office of the Commissioner of Education" userId="2c99ead4-33a0-4762-bad4-94860bcbec4b" providerId="ADAL" clId="{5F32A4CC-675A-4497-B0AF-D49C915B4729}" dt="2024-10-14T19:25:18.493" v="654" actId="207"/>
        <pc:sldMkLst>
          <pc:docMk/>
          <pc:sldMk cId="4190143271" sldId="258"/>
        </pc:sldMkLst>
        <pc:spChg chg="mod">
          <ac:chgData name="Perry, Brian - Office of the Commissioner of Education" userId="2c99ead4-33a0-4762-bad4-94860bcbec4b" providerId="ADAL" clId="{5F32A4CC-675A-4497-B0AF-D49C915B4729}" dt="2024-10-14T19:25:18.493" v="654" actId="207"/>
          <ac:spMkLst>
            <pc:docMk/>
            <pc:sldMk cId="4190143271" sldId="258"/>
            <ac:spMk id="5" creationId="{1CE4F88F-8995-48FB-4A3A-B6609ECA5A48}"/>
          </ac:spMkLst>
        </pc:spChg>
        <pc:picChg chg="mod">
          <ac:chgData name="Perry, Brian - Office of the Commissioner of Education" userId="2c99ead4-33a0-4762-bad4-94860bcbec4b" providerId="ADAL" clId="{5F32A4CC-675A-4497-B0AF-D49C915B4729}" dt="2024-10-14T18:54:28.540" v="97" actId="1076"/>
          <ac:picMkLst>
            <pc:docMk/>
            <pc:sldMk cId="4190143271" sldId="258"/>
            <ac:picMk id="4" creationId="{1C39E71B-FFD2-9916-1F40-E60AEDCC8253}"/>
          </ac:picMkLst>
        </pc:picChg>
      </pc:sldChg>
      <pc:sldChg chg="del">
        <pc:chgData name="Perry, Brian - Office of the Commissioner of Education" userId="2c99ead4-33a0-4762-bad4-94860bcbec4b" providerId="ADAL" clId="{5F32A4CC-675A-4497-B0AF-D49C915B4729}" dt="2024-10-14T14:30:03.407" v="1" actId="2696"/>
        <pc:sldMkLst>
          <pc:docMk/>
          <pc:sldMk cId="1631844033" sldId="259"/>
        </pc:sldMkLst>
      </pc:sldChg>
      <pc:sldChg chg="del">
        <pc:chgData name="Perry, Brian - Office of the Commissioner of Education" userId="2c99ead4-33a0-4762-bad4-94860bcbec4b" providerId="ADAL" clId="{5F32A4CC-675A-4497-B0AF-D49C915B4729}" dt="2024-10-14T14:30:11.615" v="2" actId="2696"/>
        <pc:sldMkLst>
          <pc:docMk/>
          <pc:sldMk cId="2811427702" sldId="260"/>
        </pc:sldMkLst>
      </pc:sldChg>
      <pc:sldChg chg="addSp delSp modSp add del mod">
        <pc:chgData name="Perry, Brian - Office of the Commissioner of Education" userId="2c99ead4-33a0-4762-bad4-94860bcbec4b" providerId="ADAL" clId="{5F32A4CC-675A-4497-B0AF-D49C915B4729}" dt="2024-10-14T19:16:07.183" v="369" actId="478"/>
        <pc:sldMkLst>
          <pc:docMk/>
          <pc:sldMk cId="2965387" sldId="261"/>
        </pc:sldMkLst>
        <pc:spChg chg="add mod">
          <ac:chgData name="Perry, Brian - Office of the Commissioner of Education" userId="2c99ead4-33a0-4762-bad4-94860bcbec4b" providerId="ADAL" clId="{5F32A4CC-675A-4497-B0AF-D49C915B4729}" dt="2024-10-14T19:16:01.287" v="366"/>
          <ac:spMkLst>
            <pc:docMk/>
            <pc:sldMk cId="2965387" sldId="261"/>
            <ac:spMk id="3" creationId="{D851A95D-95AB-78A4-1BFC-6586A4B1B7F2}"/>
          </ac:spMkLst>
        </pc:spChg>
        <pc:graphicFrameChg chg="mod">
          <ac:chgData name="Perry, Brian - Office of the Commissioner of Education" userId="2c99ead4-33a0-4762-bad4-94860bcbec4b" providerId="ADAL" clId="{5F32A4CC-675A-4497-B0AF-D49C915B4729}" dt="2024-10-14T19:15:44.967" v="360" actId="14100"/>
          <ac:graphicFrameMkLst>
            <pc:docMk/>
            <pc:sldMk cId="2965387" sldId="261"/>
            <ac:graphicFrameMk id="4" creationId="{F762B07A-6C24-32CE-277F-748844B884DA}"/>
          </ac:graphicFrameMkLst>
        </pc:graphicFrameChg>
        <pc:graphicFrameChg chg="add mod">
          <ac:chgData name="Perry, Brian - Office of the Commissioner of Education" userId="2c99ead4-33a0-4762-bad4-94860bcbec4b" providerId="ADAL" clId="{5F32A4CC-675A-4497-B0AF-D49C915B4729}" dt="2024-10-14T19:15:56.668" v="365" actId="27636"/>
          <ac:graphicFrameMkLst>
            <pc:docMk/>
            <pc:sldMk cId="2965387" sldId="261"/>
            <ac:graphicFrameMk id="5" creationId="{75C69EF0-0D10-86BD-DBA2-F236273D808A}"/>
          </ac:graphicFrameMkLst>
        </pc:graphicFrameChg>
        <pc:picChg chg="del">
          <ac:chgData name="Perry, Brian - Office of the Commissioner of Education" userId="2c99ead4-33a0-4762-bad4-94860bcbec4b" providerId="ADAL" clId="{5F32A4CC-675A-4497-B0AF-D49C915B4729}" dt="2024-10-14T19:15:37.829" v="358" actId="478"/>
          <ac:picMkLst>
            <pc:docMk/>
            <pc:sldMk cId="2965387" sldId="261"/>
            <ac:picMk id="11" creationId="{8F18DC2D-E165-1498-D280-5DFB8EA34D82}"/>
          </ac:picMkLst>
        </pc:picChg>
        <pc:picChg chg="add del">
          <ac:chgData name="Perry, Brian - Office of the Commissioner of Education" userId="2c99ead4-33a0-4762-bad4-94860bcbec4b" providerId="ADAL" clId="{5F32A4CC-675A-4497-B0AF-D49C915B4729}" dt="2024-10-14T19:16:07.183" v="369" actId="478"/>
          <ac:picMkLst>
            <pc:docMk/>
            <pc:sldMk cId="2965387" sldId="261"/>
            <ac:picMk id="22" creationId="{6D50DBAC-7CD8-65E7-1C8C-77E84FAA8258}"/>
          </ac:picMkLst>
        </pc:picChg>
      </pc:sldChg>
      <pc:sldChg chg="del">
        <pc:chgData name="Perry, Brian - Office of the Commissioner of Education" userId="2c99ead4-33a0-4762-bad4-94860bcbec4b" providerId="ADAL" clId="{5F32A4CC-675A-4497-B0AF-D49C915B4729}" dt="2024-10-14T17:10:31.867" v="31" actId="47"/>
        <pc:sldMkLst>
          <pc:docMk/>
          <pc:sldMk cId="3557564060" sldId="261"/>
        </pc:sldMkLst>
      </pc:sldChg>
      <pc:sldChg chg="addSp delSp modSp add del mod">
        <pc:chgData name="Perry, Brian - Office of the Commissioner of Education" userId="2c99ead4-33a0-4762-bad4-94860bcbec4b" providerId="ADAL" clId="{5F32A4CC-675A-4497-B0AF-D49C915B4729}" dt="2024-10-15T13:26:33.418" v="782" actId="20577"/>
        <pc:sldMkLst>
          <pc:docMk/>
          <pc:sldMk cId="3639432672" sldId="262"/>
        </pc:sldMkLst>
        <pc:graphicFrameChg chg="add del mod">
          <ac:chgData name="Perry, Brian - Office of the Commissioner of Education" userId="2c99ead4-33a0-4762-bad4-94860bcbec4b" providerId="ADAL" clId="{5F32A4CC-675A-4497-B0AF-D49C915B4729}" dt="2024-10-15T13:26:33.418" v="782" actId="20577"/>
          <ac:graphicFrameMkLst>
            <pc:docMk/>
            <pc:sldMk cId="3639432672" sldId="262"/>
            <ac:graphicFrameMk id="4" creationId="{DB19B09F-F9F8-AEE0-3141-DE8B6D2A095F}"/>
          </ac:graphicFrameMkLst>
        </pc:graphicFrameChg>
        <pc:picChg chg="del">
          <ac:chgData name="Perry, Brian - Office of the Commissioner of Education" userId="2c99ead4-33a0-4762-bad4-94860bcbec4b" providerId="ADAL" clId="{5F32A4CC-675A-4497-B0AF-D49C915B4729}" dt="2024-10-14T18:56:44.580" v="102" actId="478"/>
          <ac:picMkLst>
            <pc:docMk/>
            <pc:sldMk cId="3639432672" sldId="262"/>
            <ac:picMk id="8" creationId="{CD14BAF1-7074-8399-CD97-4A8F97B635A1}"/>
          </ac:picMkLst>
        </pc:picChg>
        <pc:picChg chg="del">
          <ac:chgData name="Perry, Brian - Office of the Commissioner of Education" userId="2c99ead4-33a0-4762-bad4-94860bcbec4b" providerId="ADAL" clId="{5F32A4CC-675A-4497-B0AF-D49C915B4729}" dt="2024-10-14T19:15:13.023" v="353" actId="478"/>
          <ac:picMkLst>
            <pc:docMk/>
            <pc:sldMk cId="3639432672" sldId="262"/>
            <ac:picMk id="22" creationId="{6D50DBAC-7CD8-65E7-1C8C-77E84FAA8258}"/>
          </ac:picMkLst>
        </pc:picChg>
        <pc:picChg chg="mod">
          <ac:chgData name="Perry, Brian - Office of the Commissioner of Education" userId="2c99ead4-33a0-4762-bad4-94860bcbec4b" providerId="ADAL" clId="{5F32A4CC-675A-4497-B0AF-D49C915B4729}" dt="2024-10-14T18:57:01.169" v="104" actId="1076"/>
          <ac:picMkLst>
            <pc:docMk/>
            <pc:sldMk cId="3639432672" sldId="262"/>
            <ac:picMk id="1026" creationId="{9FD982FA-B6E1-2FA1-C183-909C64E65550}"/>
          </ac:picMkLst>
        </pc:picChg>
      </pc:sldChg>
      <pc:sldChg chg="del">
        <pc:chgData name="Perry, Brian - Office of the Commissioner of Education" userId="2c99ead4-33a0-4762-bad4-94860bcbec4b" providerId="ADAL" clId="{5F32A4CC-675A-4497-B0AF-D49C915B4729}" dt="2024-10-14T14:30:25.711" v="3" actId="2696"/>
        <pc:sldMkLst>
          <pc:docMk/>
          <pc:sldMk cId="282785850" sldId="264"/>
        </pc:sldMkLst>
      </pc:sldChg>
      <pc:sldChg chg="addSp delSp modSp add del mod">
        <pc:chgData name="Perry, Brian - Office of the Commissioner of Education" userId="2c99ead4-33a0-4762-bad4-94860bcbec4b" providerId="ADAL" clId="{5F32A4CC-675A-4497-B0AF-D49C915B4729}" dt="2024-10-14T19:14:54.900" v="352" actId="478"/>
        <pc:sldMkLst>
          <pc:docMk/>
          <pc:sldMk cId="315539244" sldId="264"/>
        </pc:sldMkLst>
        <pc:spChg chg="del mod">
          <ac:chgData name="Perry, Brian - Office of the Commissioner of Education" userId="2c99ead4-33a0-4762-bad4-94860bcbec4b" providerId="ADAL" clId="{5F32A4CC-675A-4497-B0AF-D49C915B4729}" dt="2024-10-14T18:53:22.567" v="90" actId="478"/>
          <ac:spMkLst>
            <pc:docMk/>
            <pc:sldMk cId="315539244" sldId="264"/>
            <ac:spMk id="3" creationId="{6AB6A3B8-D621-ADF7-0EC4-15C0053B6F11}"/>
          </ac:spMkLst>
        </pc:spChg>
        <pc:spChg chg="del mod">
          <ac:chgData name="Perry, Brian - Office of the Commissioner of Education" userId="2c99ead4-33a0-4762-bad4-94860bcbec4b" providerId="ADAL" clId="{5F32A4CC-675A-4497-B0AF-D49C915B4729}" dt="2024-10-14T19:12:16.280" v="339" actId="478"/>
          <ac:spMkLst>
            <pc:docMk/>
            <pc:sldMk cId="315539244" sldId="264"/>
            <ac:spMk id="4" creationId="{CA9CC639-56D8-8880-4CB5-0C0AC63DD1C3}"/>
          </ac:spMkLst>
        </pc:spChg>
        <pc:spChg chg="mod">
          <ac:chgData name="Perry, Brian - Office of the Commissioner of Education" userId="2c99ead4-33a0-4762-bad4-94860bcbec4b" providerId="ADAL" clId="{5F32A4CC-675A-4497-B0AF-D49C915B4729}" dt="2024-10-14T19:14:23.647" v="346" actId="1076"/>
          <ac:spMkLst>
            <pc:docMk/>
            <pc:sldMk cId="315539244" sldId="264"/>
            <ac:spMk id="5" creationId="{FB7F3153-BF62-DD3F-646C-4302AD838CCD}"/>
          </ac:spMkLst>
        </pc:spChg>
        <pc:spChg chg="add del mod">
          <ac:chgData name="Perry, Brian - Office of the Commissioner of Education" userId="2c99ead4-33a0-4762-bad4-94860bcbec4b" providerId="ADAL" clId="{5F32A4CC-675A-4497-B0AF-D49C915B4729}" dt="2024-10-14T18:53:27.845" v="91" actId="478"/>
          <ac:spMkLst>
            <pc:docMk/>
            <pc:sldMk cId="315539244" sldId="264"/>
            <ac:spMk id="7" creationId="{839A1D38-F847-5C1E-7A9E-8406D072A36C}"/>
          </ac:spMkLst>
        </pc:spChg>
        <pc:spChg chg="add del">
          <ac:chgData name="Perry, Brian - Office of the Commissioner of Education" userId="2c99ead4-33a0-4762-bad4-94860bcbec4b" providerId="ADAL" clId="{5F32A4CC-675A-4497-B0AF-D49C915B4729}" dt="2024-10-14T19:14:54.900" v="352" actId="478"/>
          <ac:spMkLst>
            <pc:docMk/>
            <pc:sldMk cId="315539244" sldId="264"/>
            <ac:spMk id="9" creationId="{6F9D0469-E9D5-20AD-16B4-1A4624DF78A6}"/>
          </ac:spMkLst>
        </pc:spChg>
        <pc:spChg chg="add del mod">
          <ac:chgData name="Perry, Brian - Office of the Commissioner of Education" userId="2c99ead4-33a0-4762-bad4-94860bcbec4b" providerId="ADAL" clId="{5F32A4CC-675A-4497-B0AF-D49C915B4729}" dt="2024-10-14T18:53:57.560" v="95" actId="478"/>
          <ac:spMkLst>
            <pc:docMk/>
            <pc:sldMk cId="315539244" sldId="264"/>
            <ac:spMk id="12" creationId="{9FFBE8BB-4F21-D329-D4B6-B03AD47D3715}"/>
          </ac:spMkLst>
        </pc:spChg>
        <pc:spChg chg="add mod">
          <ac:chgData name="Perry, Brian - Office of the Commissioner of Education" userId="2c99ead4-33a0-4762-bad4-94860bcbec4b" providerId="ADAL" clId="{5F32A4CC-675A-4497-B0AF-D49C915B4729}" dt="2024-10-14T19:14:15.359" v="345" actId="27636"/>
          <ac:spMkLst>
            <pc:docMk/>
            <pc:sldMk cId="315539244" sldId="264"/>
            <ac:spMk id="13" creationId="{81E3CCD2-96C0-0853-C589-88695AAB7971}"/>
          </ac:spMkLst>
        </pc:spChg>
        <pc:spChg chg="add mod">
          <ac:chgData name="Perry, Brian - Office of the Commissioner of Education" userId="2c99ead4-33a0-4762-bad4-94860bcbec4b" providerId="ADAL" clId="{5F32A4CC-675A-4497-B0AF-D49C915B4729}" dt="2024-10-14T19:14:49.799" v="351"/>
          <ac:spMkLst>
            <pc:docMk/>
            <pc:sldMk cId="315539244" sldId="264"/>
            <ac:spMk id="16" creationId="{F7E540DD-831E-24F4-2F54-375BCA104C0A}"/>
          </ac:spMkLst>
        </pc:spChg>
        <pc:graphicFrameChg chg="del mod">
          <ac:chgData name="Perry, Brian - Office of the Commissioner of Education" userId="2c99ead4-33a0-4762-bad4-94860bcbec4b" providerId="ADAL" clId="{5F32A4CC-675A-4497-B0AF-D49C915B4729}" dt="2024-10-14T18:53:55.600" v="94" actId="478"/>
          <ac:graphicFrameMkLst>
            <pc:docMk/>
            <pc:sldMk cId="315539244" sldId="264"/>
            <ac:graphicFrameMk id="14" creationId="{E349543F-1E33-486E-9358-8DF8749E6C81}"/>
          </ac:graphicFrameMkLst>
        </pc:graphicFrameChg>
        <pc:graphicFrameChg chg="add mod">
          <ac:chgData name="Perry, Brian - Office of the Commissioner of Education" userId="2c99ead4-33a0-4762-bad4-94860bcbec4b" providerId="ADAL" clId="{5F32A4CC-675A-4497-B0AF-D49C915B4729}" dt="2024-10-14T19:14:15.359" v="345" actId="27636"/>
          <ac:graphicFrameMkLst>
            <pc:docMk/>
            <pc:sldMk cId="315539244" sldId="264"/>
            <ac:graphicFrameMk id="15" creationId="{F04CD4D9-013F-71F1-54E9-D3DEA40036CA}"/>
          </ac:graphicFrameMkLst>
        </pc:graphicFrameChg>
        <pc:graphicFrameChg chg="add mod">
          <ac:chgData name="Perry, Brian - Office of the Commissioner of Education" userId="2c99ead4-33a0-4762-bad4-94860bcbec4b" providerId="ADAL" clId="{5F32A4CC-675A-4497-B0AF-D49C915B4729}" dt="2024-10-14T19:14:48.068" v="350" actId="27636"/>
          <ac:graphicFrameMkLst>
            <pc:docMk/>
            <pc:sldMk cId="315539244" sldId="264"/>
            <ac:graphicFrameMk id="17" creationId="{3546A68B-A370-505F-C0A5-949EE498F861}"/>
          </ac:graphicFrameMkLst>
        </pc:graphicFrameChg>
        <pc:picChg chg="mod">
          <ac:chgData name="Perry, Brian - Office of the Commissioner of Education" userId="2c99ead4-33a0-4762-bad4-94860bcbec4b" providerId="ADAL" clId="{5F32A4CC-675A-4497-B0AF-D49C915B4729}" dt="2024-10-14T19:14:28.467" v="347" actId="1076"/>
          <ac:picMkLst>
            <pc:docMk/>
            <pc:sldMk cId="315539244" sldId="264"/>
            <ac:picMk id="8" creationId="{C7FACE93-3706-DC09-B14E-8F536D0365BA}"/>
          </ac:picMkLst>
        </pc:picChg>
        <pc:picChg chg="del mod">
          <ac:chgData name="Perry, Brian - Office of the Commissioner of Education" userId="2c99ead4-33a0-4762-bad4-94860bcbec4b" providerId="ADAL" clId="{5F32A4CC-675A-4497-B0AF-D49C915B4729}" dt="2024-10-14T18:53:49.850" v="93" actId="478"/>
          <ac:picMkLst>
            <pc:docMk/>
            <pc:sldMk cId="315539244" sldId="264"/>
            <ac:picMk id="11" creationId="{957D338D-4802-E9D4-89A8-1963EB804869}"/>
          </ac:picMkLst>
        </pc:picChg>
      </pc:sldChg>
      <pc:sldChg chg="delSp modSp add del mod">
        <pc:chgData name="Perry, Brian - Office of the Commissioner of Education" userId="2c99ead4-33a0-4762-bad4-94860bcbec4b" providerId="ADAL" clId="{5F32A4CC-675A-4497-B0AF-D49C915B4729}" dt="2024-10-14T19:27:49.976" v="745" actId="478"/>
        <pc:sldMkLst>
          <pc:docMk/>
          <pc:sldMk cId="62700970" sldId="265"/>
        </pc:sldMkLst>
        <pc:spChg chg="mod">
          <ac:chgData name="Perry, Brian - Office of the Commissioner of Education" userId="2c99ead4-33a0-4762-bad4-94860bcbec4b" providerId="ADAL" clId="{5F32A4CC-675A-4497-B0AF-D49C915B4729}" dt="2024-10-14T18:48:03.490" v="62" actId="27636"/>
          <ac:spMkLst>
            <pc:docMk/>
            <pc:sldMk cId="62700970" sldId="265"/>
            <ac:spMk id="3" creationId="{6AB6A3B8-D621-ADF7-0EC4-15C0053B6F11}"/>
          </ac:spMkLst>
        </pc:spChg>
        <pc:spChg chg="del mod">
          <ac:chgData name="Perry, Brian - Office of the Commissioner of Education" userId="2c99ead4-33a0-4762-bad4-94860bcbec4b" providerId="ADAL" clId="{5F32A4CC-675A-4497-B0AF-D49C915B4729}" dt="2024-10-14T19:27:49.976" v="745" actId="478"/>
          <ac:spMkLst>
            <pc:docMk/>
            <pc:sldMk cId="62700970" sldId="265"/>
            <ac:spMk id="4" creationId="{5B266942-6CB7-668F-CA8F-B37B6BADA62E}"/>
          </ac:spMkLst>
        </pc:spChg>
        <pc:spChg chg="mod">
          <ac:chgData name="Perry, Brian - Office of the Commissioner of Education" userId="2c99ead4-33a0-4762-bad4-94860bcbec4b" providerId="ADAL" clId="{5F32A4CC-675A-4497-B0AF-D49C915B4729}" dt="2024-10-14T19:16:40.560" v="374" actId="1076"/>
          <ac:spMkLst>
            <pc:docMk/>
            <pc:sldMk cId="62700970" sldId="265"/>
            <ac:spMk id="5" creationId="{FB7F3153-BF62-DD3F-646C-4302AD838CCD}"/>
          </ac:spMkLst>
        </pc:spChg>
        <pc:spChg chg="del">
          <ac:chgData name="Perry, Brian - Office of the Commissioner of Education" userId="2c99ead4-33a0-4762-bad4-94860bcbec4b" providerId="ADAL" clId="{5F32A4CC-675A-4497-B0AF-D49C915B4729}" dt="2024-10-14T19:16:26.674" v="370" actId="478"/>
          <ac:spMkLst>
            <pc:docMk/>
            <pc:sldMk cId="62700970" sldId="265"/>
            <ac:spMk id="10" creationId="{A6AA4F7C-C64C-E4DA-3DC3-514100A8FC73}"/>
          </ac:spMkLst>
        </pc:spChg>
        <pc:picChg chg="mod">
          <ac:chgData name="Perry, Brian - Office of the Commissioner of Education" userId="2c99ead4-33a0-4762-bad4-94860bcbec4b" providerId="ADAL" clId="{5F32A4CC-675A-4497-B0AF-D49C915B4729}" dt="2024-10-14T19:16:37.990" v="373" actId="1076"/>
          <ac:picMkLst>
            <pc:docMk/>
            <pc:sldMk cId="62700970" sldId="265"/>
            <ac:picMk id="7" creationId="{096E6EA0-A233-6600-133D-524568A61E66}"/>
          </ac:picMkLst>
        </pc:picChg>
        <pc:picChg chg="del">
          <ac:chgData name="Perry, Brian - Office of the Commissioner of Education" userId="2c99ead4-33a0-4762-bad4-94860bcbec4b" providerId="ADAL" clId="{5F32A4CC-675A-4497-B0AF-D49C915B4729}" dt="2024-10-14T19:16:28.418" v="371" actId="478"/>
          <ac:picMkLst>
            <pc:docMk/>
            <pc:sldMk cId="62700970" sldId="265"/>
            <ac:picMk id="11" creationId="{0EA11E40-39B3-FC47-A03E-8639062A19EB}"/>
          </ac:picMkLst>
        </pc:picChg>
      </pc:sldChg>
      <pc:sldChg chg="del">
        <pc:chgData name="Perry, Brian - Office of the Commissioner of Education" userId="2c99ead4-33a0-4762-bad4-94860bcbec4b" providerId="ADAL" clId="{5F32A4CC-675A-4497-B0AF-D49C915B4729}" dt="2024-10-14T14:30:37.081" v="4" actId="2696"/>
        <pc:sldMkLst>
          <pc:docMk/>
          <pc:sldMk cId="982610986" sldId="265"/>
        </pc:sldMkLst>
      </pc:sldChg>
      <pc:sldChg chg="delSp modSp add del mod">
        <pc:chgData name="Perry, Brian - Office of the Commissioner of Education" userId="2c99ead4-33a0-4762-bad4-94860bcbec4b" providerId="ADAL" clId="{5F32A4CC-675A-4497-B0AF-D49C915B4729}" dt="2024-10-14T19:13:24.576" v="343" actId="478"/>
        <pc:sldMkLst>
          <pc:docMk/>
          <pc:sldMk cId="36897762" sldId="267"/>
        </pc:sldMkLst>
        <pc:spChg chg="mod">
          <ac:chgData name="Perry, Brian - Office of the Commissioner of Education" userId="2c99ead4-33a0-4762-bad4-94860bcbec4b" providerId="ADAL" clId="{5F32A4CC-675A-4497-B0AF-D49C915B4729}" dt="2024-10-14T18:48:03.474" v="61" actId="27636"/>
          <ac:spMkLst>
            <pc:docMk/>
            <pc:sldMk cId="36897762" sldId="267"/>
            <ac:spMk id="3" creationId="{6AB6A3B8-D621-ADF7-0EC4-15C0053B6F11}"/>
          </ac:spMkLst>
        </pc:spChg>
        <pc:spChg chg="del mod">
          <ac:chgData name="Perry, Brian - Office of the Commissioner of Education" userId="2c99ead4-33a0-4762-bad4-94860bcbec4b" providerId="ADAL" clId="{5F32A4CC-675A-4497-B0AF-D49C915B4729}" dt="2024-10-14T19:13:24.576" v="343" actId="478"/>
          <ac:spMkLst>
            <pc:docMk/>
            <pc:sldMk cId="36897762" sldId="267"/>
            <ac:spMk id="4" creationId="{17740D15-FAA9-F1D1-096C-98AA9AB3758A}"/>
          </ac:spMkLst>
        </pc:spChg>
        <pc:picChg chg="del">
          <ac:chgData name="Perry, Brian - Office of the Commissioner of Education" userId="2c99ead4-33a0-4762-bad4-94860bcbec4b" providerId="ADAL" clId="{5F32A4CC-675A-4497-B0AF-D49C915B4729}" dt="2024-10-14T19:13:14.532" v="341" actId="478"/>
          <ac:picMkLst>
            <pc:docMk/>
            <pc:sldMk cId="36897762" sldId="267"/>
            <ac:picMk id="9" creationId="{629DEDF0-7423-525E-AD2C-E3B60AD2D551}"/>
          </ac:picMkLst>
        </pc:picChg>
      </pc:sldChg>
      <pc:sldChg chg="add del ord">
        <pc:chgData name="Perry, Brian - Office of the Commissioner of Education" userId="2c99ead4-33a0-4762-bad4-94860bcbec4b" providerId="ADAL" clId="{5F32A4CC-675A-4497-B0AF-D49C915B4729}" dt="2024-10-14T18:47:46.872" v="57" actId="47"/>
        <pc:sldMkLst>
          <pc:docMk/>
          <pc:sldMk cId="1874480623" sldId="268"/>
        </pc:sldMkLst>
      </pc:sldChg>
      <pc:sldChg chg="add del ord">
        <pc:chgData name="Perry, Brian - Office of the Commissioner of Education" userId="2c99ead4-33a0-4762-bad4-94860bcbec4b" providerId="ADAL" clId="{5F32A4CC-675A-4497-B0AF-D49C915B4729}" dt="2024-10-14T18:47:46.872" v="57" actId="47"/>
        <pc:sldMkLst>
          <pc:docMk/>
          <pc:sldMk cId="872401984" sldId="269"/>
        </pc:sldMkLst>
      </pc:sldChg>
      <pc:sldChg chg="modSp mod">
        <pc:chgData name="Perry, Brian - Office of the Commissioner of Education" userId="2c99ead4-33a0-4762-bad4-94860bcbec4b" providerId="ADAL" clId="{5F32A4CC-675A-4497-B0AF-D49C915B4729}" dt="2024-10-14T19:27:08.018" v="743" actId="20577"/>
        <pc:sldMkLst>
          <pc:docMk/>
          <pc:sldMk cId="4201692303" sldId="271"/>
        </pc:sldMkLst>
        <pc:spChg chg="mod">
          <ac:chgData name="Perry, Brian - Office of the Commissioner of Education" userId="2c99ead4-33a0-4762-bad4-94860bcbec4b" providerId="ADAL" clId="{5F32A4CC-675A-4497-B0AF-D49C915B4729}" dt="2024-10-14T19:27:08.018" v="743" actId="20577"/>
          <ac:spMkLst>
            <pc:docMk/>
            <pc:sldMk cId="4201692303" sldId="271"/>
            <ac:spMk id="5" creationId="{A7C55363-FDC9-F47B-A28A-0EBC15683FC8}"/>
          </ac:spMkLst>
        </pc:spChg>
      </pc:sldChg>
      <pc:sldChg chg="delSp modSp add del mod">
        <pc:chgData name="Perry, Brian - Office of the Commissioner of Education" userId="2c99ead4-33a0-4762-bad4-94860bcbec4b" providerId="ADAL" clId="{5F32A4CC-675A-4497-B0AF-D49C915B4729}" dt="2024-10-14T19:17:04.002" v="380" actId="1076"/>
        <pc:sldMkLst>
          <pc:docMk/>
          <pc:sldMk cId="1122352067" sldId="272"/>
        </pc:sldMkLst>
        <pc:graphicFrameChg chg="mod">
          <ac:chgData name="Perry, Brian - Office of the Commissioner of Education" userId="2c99ead4-33a0-4762-bad4-94860bcbec4b" providerId="ADAL" clId="{5F32A4CC-675A-4497-B0AF-D49C915B4729}" dt="2024-10-14T19:17:04.002" v="380" actId="1076"/>
          <ac:graphicFrameMkLst>
            <pc:docMk/>
            <pc:sldMk cId="1122352067" sldId="272"/>
            <ac:graphicFrameMk id="3" creationId="{8ED2722E-30E8-FE22-BC6F-4FC381E81EBD}"/>
          </ac:graphicFrameMkLst>
        </pc:graphicFrameChg>
        <pc:picChg chg="del">
          <ac:chgData name="Perry, Brian - Office of the Commissioner of Education" userId="2c99ead4-33a0-4762-bad4-94860bcbec4b" providerId="ADAL" clId="{5F32A4CC-675A-4497-B0AF-D49C915B4729}" dt="2024-10-14T19:16:51.372" v="376" actId="478"/>
          <ac:picMkLst>
            <pc:docMk/>
            <pc:sldMk cId="1122352067" sldId="272"/>
            <ac:picMk id="9" creationId="{3BC1D470-E311-CFDE-4722-1BD1A1D7A740}"/>
          </ac:picMkLst>
        </pc:picChg>
        <pc:picChg chg="del">
          <ac:chgData name="Perry, Brian - Office of the Commissioner of Education" userId="2c99ead4-33a0-4762-bad4-94860bcbec4b" providerId="ADAL" clId="{5F32A4CC-675A-4497-B0AF-D49C915B4729}" dt="2024-10-14T19:16:47.744" v="375" actId="478"/>
          <ac:picMkLst>
            <pc:docMk/>
            <pc:sldMk cId="1122352067" sldId="272"/>
            <ac:picMk id="22" creationId="{6D50DBAC-7CD8-65E7-1C8C-77E84FAA8258}"/>
          </ac:picMkLst>
        </pc:picChg>
      </pc:sldChg>
      <pc:sldChg chg="add del">
        <pc:chgData name="Perry, Brian - Office of the Commissioner of Education" userId="2c99ead4-33a0-4762-bad4-94860bcbec4b" providerId="ADAL" clId="{5F32A4CC-675A-4497-B0AF-D49C915B4729}" dt="2024-10-14T18:48:00.224" v="58" actId="47"/>
        <pc:sldMkLst>
          <pc:docMk/>
          <pc:sldMk cId="2965387" sldId="273"/>
        </pc:sldMkLst>
      </pc:sldChg>
      <pc:sldChg chg="addSp delSp modSp add del mod">
        <pc:chgData name="Perry, Brian - Office of the Commissioner of Education" userId="2c99ead4-33a0-4762-bad4-94860bcbec4b" providerId="ADAL" clId="{5F32A4CC-675A-4497-B0AF-D49C915B4729}" dt="2024-10-14T19:29:11.968" v="747" actId="478"/>
        <pc:sldMkLst>
          <pc:docMk/>
          <pc:sldMk cId="948789195" sldId="273"/>
        </pc:sldMkLst>
        <pc:spChg chg="del mod">
          <ac:chgData name="Perry, Brian - Office of the Commissioner of Education" userId="2c99ead4-33a0-4762-bad4-94860bcbec4b" providerId="ADAL" clId="{5F32A4CC-675A-4497-B0AF-D49C915B4729}" dt="2024-10-14T18:58:58.687" v="119" actId="478"/>
          <ac:spMkLst>
            <pc:docMk/>
            <pc:sldMk cId="948789195" sldId="273"/>
            <ac:spMk id="3" creationId="{6AB6A3B8-D621-ADF7-0EC4-15C0053B6F11}"/>
          </ac:spMkLst>
        </pc:spChg>
        <pc:spChg chg="del mod">
          <ac:chgData name="Perry, Brian - Office of the Commissioner of Education" userId="2c99ead4-33a0-4762-bad4-94860bcbec4b" providerId="ADAL" clId="{5F32A4CC-675A-4497-B0AF-D49C915B4729}" dt="2024-10-14T19:29:11.968" v="747" actId="478"/>
          <ac:spMkLst>
            <pc:docMk/>
            <pc:sldMk cId="948789195" sldId="273"/>
            <ac:spMk id="4" creationId="{999F1E9D-0A17-FD9D-D33C-7D0CD889E9EE}"/>
          </ac:spMkLst>
        </pc:spChg>
        <pc:spChg chg="mod">
          <ac:chgData name="Perry, Brian - Office of the Commissioner of Education" userId="2c99ead4-33a0-4762-bad4-94860bcbec4b" providerId="ADAL" clId="{5F32A4CC-675A-4497-B0AF-D49C915B4729}" dt="2024-10-14T19:18:10.912" v="386" actId="1076"/>
          <ac:spMkLst>
            <pc:docMk/>
            <pc:sldMk cId="948789195" sldId="273"/>
            <ac:spMk id="5" creationId="{FB7F3153-BF62-DD3F-646C-4302AD838CCD}"/>
          </ac:spMkLst>
        </pc:spChg>
        <pc:spChg chg="add del mod">
          <ac:chgData name="Perry, Brian - Office of the Commissioner of Education" userId="2c99ead4-33a0-4762-bad4-94860bcbec4b" providerId="ADAL" clId="{5F32A4CC-675A-4497-B0AF-D49C915B4729}" dt="2024-10-14T18:59:04.022" v="121" actId="478"/>
          <ac:spMkLst>
            <pc:docMk/>
            <pc:sldMk cId="948789195" sldId="273"/>
            <ac:spMk id="7" creationId="{3C4F5291-E43F-64DC-ED55-EC588D85A8A8}"/>
          </ac:spMkLst>
        </pc:spChg>
        <pc:spChg chg="del mod">
          <ac:chgData name="Perry, Brian - Office of the Commissioner of Education" userId="2c99ead4-33a0-4762-bad4-94860bcbec4b" providerId="ADAL" clId="{5F32A4CC-675A-4497-B0AF-D49C915B4729}" dt="2024-10-14T18:59:27.278" v="125" actId="478"/>
          <ac:spMkLst>
            <pc:docMk/>
            <pc:sldMk cId="948789195" sldId="273"/>
            <ac:spMk id="9" creationId="{6F9D0469-E9D5-20AD-16B4-1A4624DF78A6}"/>
          </ac:spMkLst>
        </pc:spChg>
        <pc:spChg chg="add mod">
          <ac:chgData name="Perry, Brian - Office of the Commissioner of Education" userId="2c99ead4-33a0-4762-bad4-94860bcbec4b" providerId="ADAL" clId="{5F32A4CC-675A-4497-B0AF-D49C915B4729}" dt="2024-10-14T19:18:36.284" v="389" actId="27636"/>
          <ac:spMkLst>
            <pc:docMk/>
            <pc:sldMk cId="948789195" sldId="273"/>
            <ac:spMk id="10" creationId="{19E81284-2458-2231-5202-0DE3B29B6A5E}"/>
          </ac:spMkLst>
        </pc:spChg>
        <pc:graphicFrameChg chg="add mod">
          <ac:chgData name="Perry, Brian - Office of the Commissioner of Education" userId="2c99ead4-33a0-4762-bad4-94860bcbec4b" providerId="ADAL" clId="{5F32A4CC-675A-4497-B0AF-D49C915B4729}" dt="2024-10-14T19:18:36.284" v="389" actId="27636"/>
          <ac:graphicFrameMkLst>
            <pc:docMk/>
            <pc:sldMk cId="948789195" sldId="273"/>
            <ac:graphicFrameMk id="12" creationId="{60A86FCE-DE5E-6D3F-643E-367711F4CFD3}"/>
          </ac:graphicFrameMkLst>
        </pc:graphicFrameChg>
        <pc:graphicFrameChg chg="del">
          <ac:chgData name="Perry, Brian - Office of the Commissioner of Education" userId="2c99ead4-33a0-4762-bad4-94860bcbec4b" providerId="ADAL" clId="{5F32A4CC-675A-4497-B0AF-D49C915B4729}" dt="2024-10-14T18:59:01.350" v="120" actId="478"/>
          <ac:graphicFrameMkLst>
            <pc:docMk/>
            <pc:sldMk cId="948789195" sldId="273"/>
            <ac:graphicFrameMk id="13" creationId="{0B563BCF-8E43-F293-4B39-823855F4038F}"/>
          </ac:graphicFrameMkLst>
        </pc:graphicFrameChg>
        <pc:picChg chg="mod">
          <ac:chgData name="Perry, Brian - Office of the Commissioner of Education" userId="2c99ead4-33a0-4762-bad4-94860bcbec4b" providerId="ADAL" clId="{5F32A4CC-675A-4497-B0AF-D49C915B4729}" dt="2024-10-14T19:18:17.632" v="387" actId="1076"/>
          <ac:picMkLst>
            <pc:docMk/>
            <pc:sldMk cId="948789195" sldId="273"/>
            <ac:picMk id="8" creationId="{F23F4522-657B-BA23-CBEC-7C444038D245}"/>
          </ac:picMkLst>
        </pc:picChg>
        <pc:picChg chg="del">
          <ac:chgData name="Perry, Brian - Office of the Commissioner of Education" userId="2c99ead4-33a0-4762-bad4-94860bcbec4b" providerId="ADAL" clId="{5F32A4CC-675A-4497-B0AF-D49C915B4729}" dt="2024-10-14T18:58:34.479" v="118" actId="478"/>
          <ac:picMkLst>
            <pc:docMk/>
            <pc:sldMk cId="948789195" sldId="273"/>
            <ac:picMk id="11" creationId="{957D338D-4802-E9D4-89A8-1963EB804869}"/>
          </ac:picMkLst>
        </pc:picChg>
      </pc:sldChg>
      <pc:sldChg chg="delSp modSp add del mod">
        <pc:chgData name="Perry, Brian - Office of the Commissioner of Education" userId="2c99ead4-33a0-4762-bad4-94860bcbec4b" providerId="ADAL" clId="{5F32A4CC-675A-4497-B0AF-D49C915B4729}" dt="2024-10-14T18:58:22.738" v="117" actId="1076"/>
        <pc:sldMkLst>
          <pc:docMk/>
          <pc:sldMk cId="509944981" sldId="274"/>
        </pc:sldMkLst>
        <pc:graphicFrameChg chg="mod">
          <ac:chgData name="Perry, Brian - Office of the Commissioner of Education" userId="2c99ead4-33a0-4762-bad4-94860bcbec4b" providerId="ADAL" clId="{5F32A4CC-675A-4497-B0AF-D49C915B4729}" dt="2024-10-14T18:58:13.597" v="115" actId="1076"/>
          <ac:graphicFrameMkLst>
            <pc:docMk/>
            <pc:sldMk cId="509944981" sldId="274"/>
            <ac:graphicFrameMk id="6" creationId="{3D0F5679-C81D-4323-73F5-392FB472BC6F}"/>
          </ac:graphicFrameMkLst>
        </pc:graphicFrameChg>
        <pc:picChg chg="del">
          <ac:chgData name="Perry, Brian - Office of the Commissioner of Education" userId="2c99ead4-33a0-4762-bad4-94860bcbec4b" providerId="ADAL" clId="{5F32A4CC-675A-4497-B0AF-D49C915B4729}" dt="2024-10-14T18:57:53.960" v="110" actId="478"/>
          <ac:picMkLst>
            <pc:docMk/>
            <pc:sldMk cId="509944981" sldId="274"/>
            <ac:picMk id="9" creationId="{6C404C19-932C-231D-A3A3-934A156BD6ED}"/>
          </ac:picMkLst>
        </pc:picChg>
        <pc:picChg chg="del">
          <ac:chgData name="Perry, Brian - Office of the Commissioner of Education" userId="2c99ead4-33a0-4762-bad4-94860bcbec4b" providerId="ADAL" clId="{5F32A4CC-675A-4497-B0AF-D49C915B4729}" dt="2024-10-14T18:57:39.416" v="106" actId="478"/>
          <ac:picMkLst>
            <pc:docMk/>
            <pc:sldMk cId="509944981" sldId="274"/>
            <ac:picMk id="22" creationId="{6D50DBAC-7CD8-65E7-1C8C-77E84FAA8258}"/>
          </ac:picMkLst>
        </pc:picChg>
        <pc:picChg chg="mod">
          <ac:chgData name="Perry, Brian - Office of the Commissioner of Education" userId="2c99ead4-33a0-4762-bad4-94860bcbec4b" providerId="ADAL" clId="{5F32A4CC-675A-4497-B0AF-D49C915B4729}" dt="2024-10-14T18:58:22.738" v="117" actId="1076"/>
          <ac:picMkLst>
            <pc:docMk/>
            <pc:sldMk cId="509944981" sldId="274"/>
            <ac:picMk id="1026" creationId="{9FD982FA-B6E1-2FA1-C183-909C64E65550}"/>
          </ac:picMkLst>
        </pc:picChg>
      </pc:sldChg>
      <pc:sldChg chg="add del">
        <pc:chgData name="Perry, Brian - Office of the Commissioner of Education" userId="2c99ead4-33a0-4762-bad4-94860bcbec4b" providerId="ADAL" clId="{5F32A4CC-675A-4497-B0AF-D49C915B4729}" dt="2024-10-14T18:48:00.224" v="58" actId="47"/>
        <pc:sldMkLst>
          <pc:docMk/>
          <pc:sldMk cId="1122352067" sldId="275"/>
        </pc:sldMkLst>
      </pc:sldChg>
      <pc:sldChg chg="addSp delSp modSp add del mod">
        <pc:chgData name="Perry, Brian - Office of the Commissioner of Education" userId="2c99ead4-33a0-4762-bad4-94860bcbec4b" providerId="ADAL" clId="{5F32A4CC-675A-4497-B0AF-D49C915B4729}" dt="2024-10-14T19:17:43.675" v="385" actId="27636"/>
        <pc:sldMkLst>
          <pc:docMk/>
          <pc:sldMk cId="1889195563" sldId="275"/>
        </pc:sldMkLst>
        <pc:spChg chg="del mod">
          <ac:chgData name="Perry, Brian - Office of the Commissioner of Education" userId="2c99ead4-33a0-4762-bad4-94860bcbec4b" providerId="ADAL" clId="{5F32A4CC-675A-4497-B0AF-D49C915B4729}" dt="2024-10-14T19:01:41.179" v="150" actId="478"/>
          <ac:spMkLst>
            <pc:docMk/>
            <pc:sldMk cId="1889195563" sldId="275"/>
            <ac:spMk id="3" creationId="{6AB6A3B8-D621-ADF7-0EC4-15C0053B6F11}"/>
          </ac:spMkLst>
        </pc:spChg>
        <pc:spChg chg="mod">
          <ac:chgData name="Perry, Brian - Office of the Commissioner of Education" userId="2c99ead4-33a0-4762-bad4-94860bcbec4b" providerId="ADAL" clId="{5F32A4CC-675A-4497-B0AF-D49C915B4729}" dt="2024-10-14T19:17:14.739" v="381" actId="1076"/>
          <ac:spMkLst>
            <pc:docMk/>
            <pc:sldMk cId="1889195563" sldId="275"/>
            <ac:spMk id="5" creationId="{FB7F3153-BF62-DD3F-646C-4302AD838CCD}"/>
          </ac:spMkLst>
        </pc:spChg>
        <pc:spChg chg="add del mod">
          <ac:chgData name="Perry, Brian - Office of the Commissioner of Education" userId="2c99ead4-33a0-4762-bad4-94860bcbec4b" providerId="ADAL" clId="{5F32A4CC-675A-4497-B0AF-D49C915B4729}" dt="2024-10-14T19:01:44.482" v="151" actId="478"/>
          <ac:spMkLst>
            <pc:docMk/>
            <pc:sldMk cId="1889195563" sldId="275"/>
            <ac:spMk id="7" creationId="{2204693E-8757-E2C9-1713-84BE1B6A0121}"/>
          </ac:spMkLst>
        </pc:spChg>
        <pc:spChg chg="add mod">
          <ac:chgData name="Perry, Brian - Office of the Commissioner of Education" userId="2c99ead4-33a0-4762-bad4-94860bcbec4b" providerId="ADAL" clId="{5F32A4CC-675A-4497-B0AF-D49C915B4729}" dt="2024-10-14T19:17:43.675" v="385" actId="27636"/>
          <ac:spMkLst>
            <pc:docMk/>
            <pc:sldMk cId="1889195563" sldId="275"/>
            <ac:spMk id="8" creationId="{55421C50-C520-9C26-AC33-8792DBF13BC4}"/>
          </ac:spMkLst>
        </pc:spChg>
        <pc:graphicFrameChg chg="add mod">
          <ac:chgData name="Perry, Brian - Office of the Commissioner of Education" userId="2c99ead4-33a0-4762-bad4-94860bcbec4b" providerId="ADAL" clId="{5F32A4CC-675A-4497-B0AF-D49C915B4729}" dt="2024-10-14T19:17:43.675" v="385" actId="27636"/>
          <ac:graphicFrameMkLst>
            <pc:docMk/>
            <pc:sldMk cId="1889195563" sldId="275"/>
            <ac:graphicFrameMk id="10" creationId="{80C7B519-D940-26C5-196A-3F552E7C6D34}"/>
          </ac:graphicFrameMkLst>
        </pc:graphicFrameChg>
        <pc:graphicFrameChg chg="del">
          <ac:chgData name="Perry, Brian - Office of the Commissioner of Education" userId="2c99ead4-33a0-4762-bad4-94860bcbec4b" providerId="ADAL" clId="{5F32A4CC-675A-4497-B0AF-D49C915B4729}" dt="2024-10-14T19:01:47.649" v="152" actId="478"/>
          <ac:graphicFrameMkLst>
            <pc:docMk/>
            <pc:sldMk cId="1889195563" sldId="275"/>
            <ac:graphicFrameMk id="13" creationId="{0B563BCF-8E43-F293-4B39-823855F4038F}"/>
          </ac:graphicFrameMkLst>
        </pc:graphicFrameChg>
        <pc:picChg chg="del">
          <ac:chgData name="Perry, Brian - Office of the Commissioner of Education" userId="2c99ead4-33a0-4762-bad4-94860bcbec4b" providerId="ADAL" clId="{5F32A4CC-675A-4497-B0AF-D49C915B4729}" dt="2024-10-14T19:17:21.795" v="383" actId="478"/>
          <ac:picMkLst>
            <pc:docMk/>
            <pc:sldMk cId="1889195563" sldId="275"/>
            <ac:picMk id="11" creationId="{957D338D-4802-E9D4-89A8-1963EB804869}"/>
          </ac:picMkLst>
        </pc:picChg>
        <pc:picChg chg="mod">
          <ac:chgData name="Perry, Brian - Office of the Commissioner of Education" userId="2c99ead4-33a0-4762-bad4-94860bcbec4b" providerId="ADAL" clId="{5F32A4CC-675A-4497-B0AF-D49C915B4729}" dt="2024-10-14T19:17:18.563" v="382" actId="1076"/>
          <ac:picMkLst>
            <pc:docMk/>
            <pc:sldMk cId="1889195563" sldId="275"/>
            <ac:picMk id="18" creationId="{0A980E38-7B39-6BC7-6C53-840AA9E1C999}"/>
          </ac:picMkLst>
        </pc:picChg>
      </pc:sldChg>
      <pc:sldChg chg="add del">
        <pc:chgData name="Perry, Brian - Office of the Commissioner of Education" userId="2c99ead4-33a0-4762-bad4-94860bcbec4b" providerId="ADAL" clId="{5F32A4CC-675A-4497-B0AF-D49C915B4729}" dt="2024-10-14T18:47:46.211" v="56"/>
        <pc:sldMkLst>
          <pc:docMk/>
          <pc:sldMk cId="2286472148" sldId="276"/>
        </pc:sldMkLst>
      </pc:sldChg>
      <pc:sldChg chg="add del">
        <pc:chgData name="Perry, Brian - Office of the Commissioner of Education" userId="2c99ead4-33a0-4762-bad4-94860bcbec4b" providerId="ADAL" clId="{5F32A4CC-675A-4497-B0AF-D49C915B4729}" dt="2024-10-14T18:48:15.556" v="65" actId="47"/>
        <pc:sldMkLst>
          <pc:docMk/>
          <pc:sldMk cId="2965368582" sldId="276"/>
        </pc:sldMkLst>
      </pc:sldChg>
      <pc:sldChg chg="add del">
        <pc:chgData name="Perry, Brian - Office of the Commissioner of Education" userId="2c99ead4-33a0-4762-bad4-94860bcbec4b" providerId="ADAL" clId="{5F32A4CC-675A-4497-B0AF-D49C915B4729}" dt="2024-10-14T18:48:00.224" v="58" actId="47"/>
        <pc:sldMkLst>
          <pc:docMk/>
          <pc:sldMk cId="509944981" sldId="277"/>
        </pc:sldMkLst>
      </pc:sldChg>
      <pc:sldChg chg="add del">
        <pc:chgData name="Perry, Brian - Office of the Commissioner of Education" userId="2c99ead4-33a0-4762-bad4-94860bcbec4b" providerId="ADAL" clId="{5F32A4CC-675A-4497-B0AF-D49C915B4729}" dt="2024-10-14T18:56:16.092" v="100" actId="47"/>
        <pc:sldMkLst>
          <pc:docMk/>
          <pc:sldMk cId="539388832" sldId="278"/>
        </pc:sldMkLst>
      </pc:sldChg>
      <pc:sldChg chg="delSp modSp add del mod">
        <pc:chgData name="Perry, Brian - Office of the Commissioner of Education" userId="2c99ead4-33a0-4762-bad4-94860bcbec4b" providerId="ADAL" clId="{5F32A4CC-675A-4497-B0AF-D49C915B4729}" dt="2024-10-14T19:29:36.969" v="748" actId="478"/>
        <pc:sldMkLst>
          <pc:docMk/>
          <pc:sldMk cId="3326318961" sldId="279"/>
        </pc:sldMkLst>
        <pc:spChg chg="del">
          <ac:chgData name="Perry, Brian - Office of the Commissioner of Education" userId="2c99ead4-33a0-4762-bad4-94860bcbec4b" providerId="ADAL" clId="{5F32A4CC-675A-4497-B0AF-D49C915B4729}" dt="2024-10-14T19:29:36.969" v="748" actId="478"/>
          <ac:spMkLst>
            <pc:docMk/>
            <pc:sldMk cId="3326318961" sldId="279"/>
            <ac:spMk id="3" creationId="{7D0F4FDC-EA7A-B984-1302-701EEA883A3E}"/>
          </ac:spMkLst>
        </pc:spChg>
        <pc:spChg chg="del">
          <ac:chgData name="Perry, Brian - Office of the Commissioner of Education" userId="2c99ead4-33a0-4762-bad4-94860bcbec4b" providerId="ADAL" clId="{5F32A4CC-675A-4497-B0AF-D49C915B4729}" dt="2024-10-14T19:00:17.068" v="131" actId="478"/>
          <ac:spMkLst>
            <pc:docMk/>
            <pc:sldMk cId="3326318961" sldId="279"/>
            <ac:spMk id="7" creationId="{599B6C55-044D-0FF3-2539-45314E229DC6}"/>
          </ac:spMkLst>
        </pc:spChg>
        <pc:spChg chg="del mod">
          <ac:chgData name="Perry, Brian - Office of the Commissioner of Education" userId="2c99ead4-33a0-4762-bad4-94860bcbec4b" providerId="ADAL" clId="{5F32A4CC-675A-4497-B0AF-D49C915B4729}" dt="2024-10-14T19:00:00.537" v="129" actId="478"/>
          <ac:spMkLst>
            <pc:docMk/>
            <pc:sldMk cId="3326318961" sldId="279"/>
            <ac:spMk id="23" creationId="{379F9FB0-F4C6-A35F-9A23-E2C37858A909}"/>
          </ac:spMkLst>
        </pc:spChg>
        <pc:graphicFrameChg chg="mod">
          <ac:chgData name="Perry, Brian - Office of the Commissioner of Education" userId="2c99ead4-33a0-4762-bad4-94860bcbec4b" providerId="ADAL" clId="{5F32A4CC-675A-4497-B0AF-D49C915B4729}" dt="2024-10-14T19:00:23.152" v="133" actId="1076"/>
          <ac:graphicFrameMkLst>
            <pc:docMk/>
            <pc:sldMk cId="3326318961" sldId="279"/>
            <ac:graphicFrameMk id="8" creationId="{E086A24F-EF8A-8A09-5DBB-79E3E9670D8E}"/>
          </ac:graphicFrameMkLst>
        </pc:graphicFrameChg>
        <pc:picChg chg="del">
          <ac:chgData name="Perry, Brian - Office of the Commissioner of Education" userId="2c99ead4-33a0-4762-bad4-94860bcbec4b" providerId="ADAL" clId="{5F32A4CC-675A-4497-B0AF-D49C915B4729}" dt="2024-10-14T18:59:55.940" v="127" actId="478"/>
          <ac:picMkLst>
            <pc:docMk/>
            <pc:sldMk cId="3326318961" sldId="279"/>
            <ac:picMk id="22" creationId="{6D50DBAC-7CD8-65E7-1C8C-77E84FAA8258}"/>
          </ac:picMkLst>
        </pc:picChg>
        <pc:picChg chg="mod">
          <ac:chgData name="Perry, Brian - Office of the Commissioner of Education" userId="2c99ead4-33a0-4762-bad4-94860bcbec4b" providerId="ADAL" clId="{5F32A4CC-675A-4497-B0AF-D49C915B4729}" dt="2024-10-14T19:00:35.675" v="135" actId="1076"/>
          <ac:picMkLst>
            <pc:docMk/>
            <pc:sldMk cId="3326318961" sldId="279"/>
            <ac:picMk id="1026" creationId="{9FD982FA-B6E1-2FA1-C183-909C64E65550}"/>
          </ac:picMkLst>
        </pc:picChg>
      </pc:sldChg>
      <pc:sldChg chg="add del">
        <pc:chgData name="Perry, Brian - Office of the Commissioner of Education" userId="2c99ead4-33a0-4762-bad4-94860bcbec4b" providerId="ADAL" clId="{5F32A4CC-675A-4497-B0AF-D49C915B4729}" dt="2024-10-14T18:56:17.657" v="101" actId="47"/>
        <pc:sldMkLst>
          <pc:docMk/>
          <pc:sldMk cId="2242133146" sldId="280"/>
        </pc:sldMkLst>
      </pc:sldChg>
      <pc:sldChg chg="addSp delSp modSp mod ord">
        <pc:chgData name="Perry, Brian - Office of the Commissioner of Education" userId="2c99ead4-33a0-4762-bad4-94860bcbec4b" providerId="ADAL" clId="{5F32A4CC-675A-4497-B0AF-D49C915B4729}" dt="2024-10-14T19:22:24.818" v="577" actId="1076"/>
        <pc:sldMkLst>
          <pc:docMk/>
          <pc:sldMk cId="1594866406" sldId="281"/>
        </pc:sldMkLst>
        <pc:spChg chg="del">
          <ac:chgData name="Perry, Brian - Office of the Commissioner of Education" userId="2c99ead4-33a0-4762-bad4-94860bcbec4b" providerId="ADAL" clId="{5F32A4CC-675A-4497-B0AF-D49C915B4729}" dt="2024-10-14T19:22:20.687" v="576" actId="478"/>
          <ac:spMkLst>
            <pc:docMk/>
            <pc:sldMk cId="1594866406" sldId="281"/>
            <ac:spMk id="3" creationId="{AFFA859F-0813-10B0-F512-10C4997D69F7}"/>
          </ac:spMkLst>
        </pc:spChg>
        <pc:spChg chg="add del mod">
          <ac:chgData name="Perry, Brian - Office of the Commissioner of Education" userId="2c99ead4-33a0-4762-bad4-94860bcbec4b" providerId="ADAL" clId="{5F32A4CC-675A-4497-B0AF-D49C915B4729}" dt="2024-10-14T19:08:28.848" v="326" actId="478"/>
          <ac:spMkLst>
            <pc:docMk/>
            <pc:sldMk cId="1594866406" sldId="281"/>
            <ac:spMk id="4" creationId="{4F710887-A8CC-C855-8724-CBCA5C977EEA}"/>
          </ac:spMkLst>
        </pc:spChg>
        <pc:spChg chg="mod">
          <ac:chgData name="Perry, Brian - Office of the Commissioner of Education" userId="2c99ead4-33a0-4762-bad4-94860bcbec4b" providerId="ADAL" clId="{5F32A4CC-675A-4497-B0AF-D49C915B4729}" dt="2024-10-14T19:22:24.818" v="577" actId="1076"/>
          <ac:spMkLst>
            <pc:docMk/>
            <pc:sldMk cId="1594866406" sldId="281"/>
            <ac:spMk id="16" creationId="{63A55900-B8F2-847A-544C-CCA4E388AEEB}"/>
          </ac:spMkLst>
        </pc:spChg>
        <pc:graphicFrameChg chg="add mod">
          <ac:chgData name="Perry, Brian - Office of the Commissioner of Education" userId="2c99ead4-33a0-4762-bad4-94860bcbec4b" providerId="ADAL" clId="{5F32A4CC-675A-4497-B0AF-D49C915B4729}" dt="2024-10-14T19:08:38.925" v="330" actId="14100"/>
          <ac:graphicFrameMkLst>
            <pc:docMk/>
            <pc:sldMk cId="1594866406" sldId="281"/>
            <ac:graphicFrameMk id="5" creationId="{7511E958-E7E1-3F82-744B-EA4B328FA58C}"/>
          </ac:graphicFrameMkLst>
        </pc:graphicFrameChg>
        <pc:graphicFrameChg chg="del mod">
          <ac:chgData name="Perry, Brian - Office of the Commissioner of Education" userId="2c99ead4-33a0-4762-bad4-94860bcbec4b" providerId="ADAL" clId="{5F32A4CC-675A-4497-B0AF-D49C915B4729}" dt="2024-10-14T19:08:26.086" v="325" actId="478"/>
          <ac:graphicFrameMkLst>
            <pc:docMk/>
            <pc:sldMk cId="1594866406" sldId="281"/>
            <ac:graphicFrameMk id="15" creationId="{717A1737-4193-2DA9-029E-82F2B60AA16A}"/>
          </ac:graphicFrameMkLst>
        </pc:graphicFrameChg>
      </pc:sldChg>
      <pc:sldChg chg="delSp modSp add del mod">
        <pc:chgData name="Perry, Brian - Office of the Commissioner of Education" userId="2c99ead4-33a0-4762-bad4-94860bcbec4b" providerId="ADAL" clId="{5F32A4CC-675A-4497-B0AF-D49C915B4729}" dt="2024-10-14T19:18:59.244" v="390" actId="478"/>
        <pc:sldMkLst>
          <pc:docMk/>
          <pc:sldMk cId="896642727" sldId="282"/>
        </pc:sldMkLst>
        <pc:spChg chg="del">
          <ac:chgData name="Perry, Brian - Office of the Commissioner of Education" userId="2c99ead4-33a0-4762-bad4-94860bcbec4b" providerId="ADAL" clId="{5F32A4CC-675A-4497-B0AF-D49C915B4729}" dt="2024-10-14T19:18:59.244" v="390" actId="478"/>
          <ac:spMkLst>
            <pc:docMk/>
            <pc:sldMk cId="896642727" sldId="282"/>
            <ac:spMk id="3" creationId="{BF7AE70B-EFA8-210E-FF6E-AC8F904B87FC}"/>
          </ac:spMkLst>
        </pc:spChg>
        <pc:spChg chg="del">
          <ac:chgData name="Perry, Brian - Office of the Commissioner of Education" userId="2c99ead4-33a0-4762-bad4-94860bcbec4b" providerId="ADAL" clId="{5F32A4CC-675A-4497-B0AF-D49C915B4729}" dt="2024-10-14T19:01:25.837" v="147" actId="478"/>
          <ac:spMkLst>
            <pc:docMk/>
            <pc:sldMk cId="896642727" sldId="282"/>
            <ac:spMk id="7" creationId="{599B6C55-044D-0FF3-2539-45314E229DC6}"/>
          </ac:spMkLst>
        </pc:spChg>
        <pc:spChg chg="del">
          <ac:chgData name="Perry, Brian - Office of the Commissioner of Education" userId="2c99ead4-33a0-4762-bad4-94860bcbec4b" providerId="ADAL" clId="{5F32A4CC-675A-4497-B0AF-D49C915B4729}" dt="2024-10-14T19:00:41.931" v="136" actId="478"/>
          <ac:spMkLst>
            <pc:docMk/>
            <pc:sldMk cId="896642727" sldId="282"/>
            <ac:spMk id="23" creationId="{379F9FB0-F4C6-A35F-9A23-E2C37858A909}"/>
          </ac:spMkLst>
        </pc:spChg>
        <pc:graphicFrameChg chg="mod">
          <ac:chgData name="Perry, Brian - Office of the Commissioner of Education" userId="2c99ead4-33a0-4762-bad4-94860bcbec4b" providerId="ADAL" clId="{5F32A4CC-675A-4497-B0AF-D49C915B4729}" dt="2024-10-14T19:01:31.605" v="149" actId="1076"/>
          <ac:graphicFrameMkLst>
            <pc:docMk/>
            <pc:sldMk cId="896642727" sldId="282"/>
            <ac:graphicFrameMk id="9" creationId="{C6CCAD3D-0B61-D577-B474-577AD3740879}"/>
          </ac:graphicFrameMkLst>
        </pc:graphicFrameChg>
        <pc:picChg chg="del mod">
          <ac:chgData name="Perry, Brian - Office of the Commissioner of Education" userId="2c99ead4-33a0-4762-bad4-94860bcbec4b" providerId="ADAL" clId="{5F32A4CC-675A-4497-B0AF-D49C915B4729}" dt="2024-10-14T19:01:10.778" v="143" actId="478"/>
          <ac:picMkLst>
            <pc:docMk/>
            <pc:sldMk cId="896642727" sldId="282"/>
            <ac:picMk id="8" creationId="{2BA27DC8-0953-4B71-7435-FE390CC1EFDD}"/>
          </ac:picMkLst>
        </pc:picChg>
        <pc:picChg chg="del">
          <ac:chgData name="Perry, Brian - Office of the Commissioner of Education" userId="2c99ead4-33a0-4762-bad4-94860bcbec4b" providerId="ADAL" clId="{5F32A4CC-675A-4497-B0AF-D49C915B4729}" dt="2024-10-14T19:00:47.487" v="137" actId="478"/>
          <ac:picMkLst>
            <pc:docMk/>
            <pc:sldMk cId="896642727" sldId="282"/>
            <ac:picMk id="22" creationId="{6D50DBAC-7CD8-65E7-1C8C-77E84FAA8258}"/>
          </ac:picMkLst>
        </pc:picChg>
        <pc:picChg chg="del mod">
          <ac:chgData name="Perry, Brian - Office of the Commissioner of Education" userId="2c99ead4-33a0-4762-bad4-94860bcbec4b" providerId="ADAL" clId="{5F32A4CC-675A-4497-B0AF-D49C915B4729}" dt="2024-10-14T19:01:23.387" v="146" actId="21"/>
          <ac:picMkLst>
            <pc:docMk/>
            <pc:sldMk cId="896642727" sldId="282"/>
            <ac:picMk id="1026" creationId="{9FD982FA-B6E1-2FA1-C183-909C64E65550}"/>
          </ac:picMkLst>
        </pc:picChg>
      </pc:sldChg>
      <pc:sldChg chg="delSp modSp add del mod">
        <pc:chgData name="Perry, Brian - Office of the Commissioner of Education" userId="2c99ead4-33a0-4762-bad4-94860bcbec4b" providerId="ADAL" clId="{5F32A4CC-675A-4497-B0AF-D49C915B4729}" dt="2024-10-14T19:19:06.188" v="392" actId="478"/>
        <pc:sldMkLst>
          <pc:docMk/>
          <pc:sldMk cId="1883699806" sldId="283"/>
        </pc:sldMkLst>
        <pc:spChg chg="del mod">
          <ac:chgData name="Perry, Brian - Office of the Commissioner of Education" userId="2c99ead4-33a0-4762-bad4-94860bcbec4b" providerId="ADAL" clId="{5F32A4CC-675A-4497-B0AF-D49C915B4729}" dt="2024-10-14T19:19:06.188" v="392" actId="478"/>
          <ac:spMkLst>
            <pc:docMk/>
            <pc:sldMk cId="1883699806" sldId="283"/>
            <ac:spMk id="3" creationId="{9E1F91DC-CF03-297C-8079-8B875C66BAE5}"/>
          </ac:spMkLst>
        </pc:spChg>
        <pc:graphicFrameChg chg="mod">
          <ac:chgData name="Perry, Brian - Office of the Commissioner of Education" userId="2c99ead4-33a0-4762-bad4-94860bcbec4b" providerId="ADAL" clId="{5F32A4CC-675A-4497-B0AF-D49C915B4729}" dt="2024-10-14T19:02:18.528" v="156" actId="14100"/>
          <ac:graphicFrameMkLst>
            <pc:docMk/>
            <pc:sldMk cId="1883699806" sldId="283"/>
            <ac:graphicFrameMk id="4" creationId="{E4641E10-087A-C409-9BDA-0349B843F763}"/>
          </ac:graphicFrameMkLst>
        </pc:graphicFrameChg>
        <pc:graphicFrameChg chg="mod">
          <ac:chgData name="Perry, Brian - Office of the Commissioner of Education" userId="2c99ead4-33a0-4762-bad4-94860bcbec4b" providerId="ADAL" clId="{5F32A4CC-675A-4497-B0AF-D49C915B4729}" dt="2024-10-14T19:02:39.198" v="160" actId="1076"/>
          <ac:graphicFrameMkLst>
            <pc:docMk/>
            <pc:sldMk cId="1883699806" sldId="283"/>
            <ac:graphicFrameMk id="6" creationId="{E4641E10-087A-C409-9BDA-0349B843F763}"/>
          </ac:graphicFrameMkLst>
        </pc:graphicFrameChg>
        <pc:picChg chg="del">
          <ac:chgData name="Perry, Brian - Office of the Commissioner of Education" userId="2c99ead4-33a0-4762-bad4-94860bcbec4b" providerId="ADAL" clId="{5F32A4CC-675A-4497-B0AF-D49C915B4729}" dt="2024-10-14T19:02:14.410" v="155" actId="478"/>
          <ac:picMkLst>
            <pc:docMk/>
            <pc:sldMk cId="1883699806" sldId="283"/>
            <ac:picMk id="22" creationId="{6D50DBAC-7CD8-65E7-1C8C-77E84FAA8258}"/>
          </ac:picMkLst>
        </pc:picChg>
        <pc:picChg chg="del">
          <ac:chgData name="Perry, Brian - Office of the Commissioner of Education" userId="2c99ead4-33a0-4762-bad4-94860bcbec4b" providerId="ADAL" clId="{5F32A4CC-675A-4497-B0AF-D49C915B4729}" dt="2024-10-14T19:02:21.458" v="157" actId="478"/>
          <ac:picMkLst>
            <pc:docMk/>
            <pc:sldMk cId="1883699806" sldId="283"/>
            <ac:picMk id="1026" creationId="{9FD982FA-B6E1-2FA1-C183-909C64E65550}"/>
          </ac:picMkLst>
        </pc:picChg>
      </pc:sldChg>
      <pc:sldChg chg="del">
        <pc:chgData name="Perry, Brian - Office of the Commissioner of Education" userId="2c99ead4-33a0-4762-bad4-94860bcbec4b" providerId="ADAL" clId="{5F32A4CC-675A-4497-B0AF-D49C915B4729}" dt="2024-10-14T14:36:59.679" v="11" actId="2696"/>
        <pc:sldMkLst>
          <pc:docMk/>
          <pc:sldMk cId="539388832" sldId="285"/>
        </pc:sldMkLst>
      </pc:sldChg>
      <pc:sldChg chg="del">
        <pc:chgData name="Perry, Brian - Office of the Commissioner of Education" userId="2c99ead4-33a0-4762-bad4-94860bcbec4b" providerId="ADAL" clId="{5F32A4CC-675A-4497-B0AF-D49C915B4729}" dt="2024-10-14T14:36:54.716" v="10" actId="2696"/>
        <pc:sldMkLst>
          <pc:docMk/>
          <pc:sldMk cId="2212005662" sldId="286"/>
        </pc:sldMkLst>
      </pc:sldChg>
      <pc:sldChg chg="del">
        <pc:chgData name="Perry, Brian - Office of the Commissioner of Education" userId="2c99ead4-33a0-4762-bad4-94860bcbec4b" providerId="ADAL" clId="{5F32A4CC-675A-4497-B0AF-D49C915B4729}" dt="2024-10-14T14:37:05.965" v="12" actId="2696"/>
        <pc:sldMkLst>
          <pc:docMk/>
          <pc:sldMk cId="1475712531" sldId="287"/>
        </pc:sldMkLst>
      </pc:sldChg>
      <pc:sldChg chg="del">
        <pc:chgData name="Perry, Brian - Office of the Commissioner of Education" userId="2c99ead4-33a0-4762-bad4-94860bcbec4b" providerId="ADAL" clId="{5F32A4CC-675A-4497-B0AF-D49C915B4729}" dt="2024-10-14T18:01:37.842" v="44" actId="47"/>
        <pc:sldMkLst>
          <pc:docMk/>
          <pc:sldMk cId="3144356297" sldId="288"/>
        </pc:sldMkLst>
      </pc:sldChg>
      <pc:sldChg chg="modSp mod ord">
        <pc:chgData name="Perry, Brian - Office of the Commissioner of Education" userId="2c99ead4-33a0-4762-bad4-94860bcbec4b" providerId="ADAL" clId="{5F32A4CC-675A-4497-B0AF-D49C915B4729}" dt="2024-10-14T17:40:02.726" v="42"/>
        <pc:sldMkLst>
          <pc:docMk/>
          <pc:sldMk cId="2641470884" sldId="289"/>
        </pc:sldMkLst>
        <pc:spChg chg="mod">
          <ac:chgData name="Perry, Brian - Office of the Commissioner of Education" userId="2c99ead4-33a0-4762-bad4-94860bcbec4b" providerId="ADAL" clId="{5F32A4CC-675A-4497-B0AF-D49C915B4729}" dt="2024-10-14T16:07:46.318" v="30" actId="20577"/>
          <ac:spMkLst>
            <pc:docMk/>
            <pc:sldMk cId="2641470884" sldId="289"/>
            <ac:spMk id="2" creationId="{D51AA60C-32AA-C6F1-AA93-B60783E5002D}"/>
          </ac:spMkLst>
        </pc:spChg>
      </pc:sldChg>
      <pc:sldChg chg="add del modNotesTx">
        <pc:chgData name="Perry, Brian - Office of the Commissioner of Education" userId="2c99ead4-33a0-4762-bad4-94860bcbec4b" providerId="ADAL" clId="{5F32A4CC-675A-4497-B0AF-D49C915B4729}" dt="2024-10-14T18:48:00.224" v="58" actId="47"/>
        <pc:sldMkLst>
          <pc:docMk/>
          <pc:sldMk cId="4203971950" sldId="290"/>
        </pc:sldMkLst>
      </pc:sldChg>
      <pc:sldChg chg="add del">
        <pc:chgData name="Perry, Brian - Office of the Commissioner of Education" userId="2c99ead4-33a0-4762-bad4-94860bcbec4b" providerId="ADAL" clId="{5F32A4CC-675A-4497-B0AF-D49C915B4729}" dt="2024-10-14T18:48:00.224" v="58" actId="47"/>
        <pc:sldMkLst>
          <pc:docMk/>
          <pc:sldMk cId="316505038" sldId="291"/>
        </pc:sldMkLst>
      </pc:sldChg>
      <pc:sldChg chg="add del">
        <pc:chgData name="Perry, Brian - Office of the Commissioner of Education" userId="2c99ead4-33a0-4762-bad4-94860bcbec4b" providerId="ADAL" clId="{5F32A4CC-675A-4497-B0AF-D49C915B4729}" dt="2024-10-14T18:48:00.224" v="58" actId="47"/>
        <pc:sldMkLst>
          <pc:docMk/>
          <pc:sldMk cId="2734956941" sldId="292"/>
        </pc:sldMkLst>
      </pc:sldChg>
      <pc:sldChg chg="add del">
        <pc:chgData name="Perry, Brian - Office of the Commissioner of Education" userId="2c99ead4-33a0-4762-bad4-94860bcbec4b" providerId="ADAL" clId="{5F32A4CC-675A-4497-B0AF-D49C915B4729}" dt="2024-10-14T18:48:00.224" v="58" actId="47"/>
        <pc:sldMkLst>
          <pc:docMk/>
          <pc:sldMk cId="1986222400" sldId="293"/>
        </pc:sldMkLst>
      </pc:sldChg>
      <pc:sldChg chg="add del">
        <pc:chgData name="Perry, Brian - Office of the Commissioner of Education" userId="2c99ead4-33a0-4762-bad4-94860bcbec4b" providerId="ADAL" clId="{5F32A4CC-675A-4497-B0AF-D49C915B4729}" dt="2024-10-14T18:48:00.224" v="58" actId="47"/>
        <pc:sldMkLst>
          <pc:docMk/>
          <pc:sldMk cId="3558428377" sldId="294"/>
        </pc:sldMkLst>
      </pc:sldChg>
      <pc:sldChg chg="del">
        <pc:chgData name="Perry, Brian - Office of the Commissioner of Education" userId="2c99ead4-33a0-4762-bad4-94860bcbec4b" providerId="ADAL" clId="{5F32A4CC-675A-4497-B0AF-D49C915B4729}" dt="2024-10-14T14:34:35.791" v="9" actId="2696"/>
        <pc:sldMkLst>
          <pc:docMk/>
          <pc:sldMk cId="2601414373" sldId="296"/>
        </pc:sldMkLst>
      </pc:sldChg>
      <pc:sldChg chg="modSp add del mod ord">
        <pc:chgData name="Perry, Brian - Office of the Commissioner of Education" userId="2c99ead4-33a0-4762-bad4-94860bcbec4b" providerId="ADAL" clId="{5F32A4CC-675A-4497-B0AF-D49C915B4729}" dt="2024-10-14T19:31:10.583" v="750"/>
        <pc:sldMkLst>
          <pc:docMk/>
          <pc:sldMk cId="2105417597" sldId="298"/>
        </pc:sldMkLst>
        <pc:spChg chg="mod">
          <ac:chgData name="Perry, Brian - Office of the Commissioner of Education" userId="2c99ead4-33a0-4762-bad4-94860bcbec4b" providerId="ADAL" clId="{5F32A4CC-675A-4497-B0AF-D49C915B4729}" dt="2024-10-14T19:19:35.826" v="394" actId="6549"/>
          <ac:spMkLst>
            <pc:docMk/>
            <pc:sldMk cId="2105417597" sldId="298"/>
            <ac:spMk id="3" creationId="{1F625F29-FEA2-7F1F-74AC-128006A73CBB}"/>
          </ac:spMkLst>
        </pc:spChg>
      </pc:sldChg>
      <pc:sldChg chg="add del">
        <pc:chgData name="Perry, Brian - Office of the Commissioner of Education" userId="2c99ead4-33a0-4762-bad4-94860bcbec4b" providerId="ADAL" clId="{5F32A4CC-675A-4497-B0AF-D49C915B4729}" dt="2024-10-14T18:48:00.224" v="58" actId="47"/>
        <pc:sldMkLst>
          <pc:docMk/>
          <pc:sldMk cId="2089716225" sldId="299"/>
        </pc:sldMkLst>
      </pc:sldChg>
      <pc:sldChg chg="del">
        <pc:chgData name="Perry, Brian - Office of the Commissioner of Education" userId="2c99ead4-33a0-4762-bad4-94860bcbec4b" providerId="ADAL" clId="{5F32A4CC-675A-4497-B0AF-D49C915B4729}" dt="2024-10-14T14:30:00.766" v="0" actId="2696"/>
        <pc:sldMkLst>
          <pc:docMk/>
          <pc:sldMk cId="928732409" sldId="300"/>
        </pc:sldMkLst>
      </pc:sldChg>
      <pc:sldChg chg="modSp mod">
        <pc:chgData name="Perry, Brian - Office of the Commissioner of Education" userId="2c99ead4-33a0-4762-bad4-94860bcbec4b" providerId="ADAL" clId="{5F32A4CC-675A-4497-B0AF-D49C915B4729}" dt="2024-10-14T19:21:50.977" v="574" actId="20577"/>
        <pc:sldMkLst>
          <pc:docMk/>
          <pc:sldMk cId="2395837201" sldId="301"/>
        </pc:sldMkLst>
        <pc:spChg chg="mod">
          <ac:chgData name="Perry, Brian - Office of the Commissioner of Education" userId="2c99ead4-33a0-4762-bad4-94860bcbec4b" providerId="ADAL" clId="{5F32A4CC-675A-4497-B0AF-D49C915B4729}" dt="2024-10-14T19:21:50.977" v="574" actId="20577"/>
          <ac:spMkLst>
            <pc:docMk/>
            <pc:sldMk cId="2395837201" sldId="301"/>
            <ac:spMk id="3" creationId="{E5002760-3950-9F7A-F867-89B334ED9E31}"/>
          </ac:spMkLst>
        </pc:spChg>
      </pc:sldChg>
      <pc:sldChg chg="add del">
        <pc:chgData name="Perry, Brian - Office of the Commissioner of Education" userId="2c99ead4-33a0-4762-bad4-94860bcbec4b" providerId="ADAL" clId="{5F32A4CC-675A-4497-B0AF-D49C915B4729}" dt="2024-10-14T18:46:46.943" v="47" actId="2696"/>
        <pc:sldMkLst>
          <pc:docMk/>
          <pc:sldMk cId="3144356297" sldId="302"/>
        </pc:sldMkLst>
      </pc:sldChg>
      <pc:sldChg chg="addSp delSp modSp add del mod">
        <pc:chgData name="Perry, Brian - Office of the Commissioner of Education" userId="2c99ead4-33a0-4762-bad4-94860bcbec4b" providerId="ADAL" clId="{5F32A4CC-675A-4497-B0AF-D49C915B4729}" dt="2024-10-14T19:25:49.800" v="655" actId="478"/>
        <pc:sldMkLst>
          <pc:docMk/>
          <pc:sldMk cId="4203971950" sldId="302"/>
        </pc:sldMkLst>
        <pc:graphicFrameChg chg="mod">
          <ac:chgData name="Perry, Brian - Office of the Commissioner of Education" userId="2c99ead4-33a0-4762-bad4-94860bcbec4b" providerId="ADAL" clId="{5F32A4CC-675A-4497-B0AF-D49C915B4729}" dt="2024-10-14T19:11:56.186" v="337" actId="14100"/>
          <ac:graphicFrameMkLst>
            <pc:docMk/>
            <pc:sldMk cId="4203971950" sldId="302"/>
            <ac:graphicFrameMk id="4" creationId="{4FEFE245-5668-5E6C-1786-50DCF1743CAC}"/>
          </ac:graphicFrameMkLst>
        </pc:graphicFrameChg>
        <pc:picChg chg="del">
          <ac:chgData name="Perry, Brian - Office of the Commissioner of Education" userId="2c99ead4-33a0-4762-bad4-94860bcbec4b" providerId="ADAL" clId="{5F32A4CC-675A-4497-B0AF-D49C915B4729}" dt="2024-10-14T18:51:38.294" v="75" actId="478"/>
          <ac:picMkLst>
            <pc:docMk/>
            <pc:sldMk cId="4203971950" sldId="302"/>
            <ac:picMk id="9" creationId="{F9D47955-FE9B-9359-FAB8-422F8AF1D3D0}"/>
          </ac:picMkLst>
        </pc:picChg>
        <pc:picChg chg="del">
          <ac:chgData name="Perry, Brian - Office of the Commissioner of Education" userId="2c99ead4-33a0-4762-bad4-94860bcbec4b" providerId="ADAL" clId="{5F32A4CC-675A-4497-B0AF-D49C915B4729}" dt="2024-10-14T19:25:49.800" v="655" actId="478"/>
          <ac:picMkLst>
            <pc:docMk/>
            <pc:sldMk cId="4203971950" sldId="302"/>
            <ac:picMk id="22" creationId="{6D50DBAC-7CD8-65E7-1C8C-77E84FAA8258}"/>
          </ac:picMkLst>
        </pc:picChg>
        <pc:picChg chg="add del mod">
          <ac:chgData name="Perry, Brian - Office of the Commissioner of Education" userId="2c99ead4-33a0-4762-bad4-94860bcbec4b" providerId="ADAL" clId="{5F32A4CC-675A-4497-B0AF-D49C915B4729}" dt="2024-10-14T19:11:32.834" v="332" actId="1076"/>
          <ac:picMkLst>
            <pc:docMk/>
            <pc:sldMk cId="4203971950" sldId="302"/>
            <ac:picMk id="1026" creationId="{9FD982FA-B6E1-2FA1-C183-909C64E65550}"/>
          </ac:picMkLst>
        </pc:picChg>
      </pc:sldChg>
      <pc:sldChg chg="add del">
        <pc:chgData name="Perry, Brian - Office of the Commissioner of Education" userId="2c99ead4-33a0-4762-bad4-94860bcbec4b" providerId="ADAL" clId="{5F32A4CC-675A-4497-B0AF-D49C915B4729}" dt="2024-10-14T18:47:46.211" v="56"/>
        <pc:sldMkLst>
          <pc:docMk/>
          <pc:sldMk cId="768337034" sldId="303"/>
        </pc:sldMkLst>
      </pc:sldChg>
      <pc:sldChg chg="add del">
        <pc:chgData name="Perry, Brian - Office of the Commissioner of Education" userId="2c99ead4-33a0-4762-bad4-94860bcbec4b" providerId="ADAL" clId="{5F32A4CC-675A-4497-B0AF-D49C915B4729}" dt="2024-10-14T18:59:50.312" v="126" actId="47"/>
        <pc:sldMkLst>
          <pc:docMk/>
          <pc:sldMk cId="2081933403" sldId="303"/>
        </pc:sldMkLst>
      </pc:sldChg>
      <pc:sldChg chg="modSp add del mod">
        <pc:chgData name="Perry, Brian - Office of the Commissioner of Education" userId="2c99ead4-33a0-4762-bad4-94860bcbec4b" providerId="ADAL" clId="{5F32A4CC-675A-4497-B0AF-D49C915B4729}" dt="2024-10-14T19:03:55.707" v="169" actId="47"/>
        <pc:sldMkLst>
          <pc:docMk/>
          <pc:sldMk cId="510127190" sldId="304"/>
        </pc:sldMkLst>
        <pc:graphicFrameChg chg="mod">
          <ac:chgData name="Perry, Brian - Office of the Commissioner of Education" userId="2c99ead4-33a0-4762-bad4-94860bcbec4b" providerId="ADAL" clId="{5F32A4CC-675A-4497-B0AF-D49C915B4729}" dt="2024-10-14T19:02:56.651" v="161" actId="1076"/>
          <ac:graphicFrameMkLst>
            <pc:docMk/>
            <pc:sldMk cId="510127190" sldId="304"/>
            <ac:graphicFrameMk id="7" creationId="{94DC538B-DF69-BA48-4154-3C4781E99497}"/>
          </ac:graphicFrameMkLst>
        </pc:graphicFrameChg>
      </pc:sldChg>
      <pc:sldChg chg="addSp delSp modSp new mod">
        <pc:chgData name="Perry, Brian - Office of the Commissioner of Education" userId="2c99ead4-33a0-4762-bad4-94860bcbec4b" providerId="ADAL" clId="{5F32A4CC-675A-4497-B0AF-D49C915B4729}" dt="2024-10-14T19:19:20.768" v="393" actId="1076"/>
        <pc:sldMkLst>
          <pc:docMk/>
          <pc:sldMk cId="2177418378" sldId="305"/>
        </pc:sldMkLst>
        <pc:spChg chg="del">
          <ac:chgData name="Perry, Brian - Office of the Commissioner of Education" userId="2c99ead4-33a0-4762-bad4-94860bcbec4b" providerId="ADAL" clId="{5F32A4CC-675A-4497-B0AF-D49C915B4729}" dt="2024-10-14T19:03:16.201" v="164" actId="478"/>
          <ac:spMkLst>
            <pc:docMk/>
            <pc:sldMk cId="2177418378" sldId="305"/>
            <ac:spMk id="2" creationId="{4BAF1C77-D448-6D72-676E-7B4493534C18}"/>
          </ac:spMkLst>
        </pc:spChg>
        <pc:spChg chg="del">
          <ac:chgData name="Perry, Brian - Office of the Commissioner of Education" userId="2c99ead4-33a0-4762-bad4-94860bcbec4b" providerId="ADAL" clId="{5F32A4CC-675A-4497-B0AF-D49C915B4729}" dt="2024-10-14T19:03:14.777" v="163" actId="478"/>
          <ac:spMkLst>
            <pc:docMk/>
            <pc:sldMk cId="2177418378" sldId="305"/>
            <ac:spMk id="3" creationId="{F2E39E02-DB26-744C-822A-AFAF198C715D}"/>
          </ac:spMkLst>
        </pc:spChg>
        <pc:spChg chg="add mod">
          <ac:chgData name="Perry, Brian - Office of the Commissioner of Education" userId="2c99ead4-33a0-4762-bad4-94860bcbec4b" providerId="ADAL" clId="{5F32A4CC-675A-4497-B0AF-D49C915B4729}" dt="2024-10-14T19:03:17.575" v="165"/>
          <ac:spMkLst>
            <pc:docMk/>
            <pc:sldMk cId="2177418378" sldId="305"/>
            <ac:spMk id="4" creationId="{428BFDF7-FBEE-A76B-E0DE-B2AE76346B2A}"/>
          </ac:spMkLst>
        </pc:spChg>
        <pc:graphicFrameChg chg="add mod">
          <ac:chgData name="Perry, Brian - Office of the Commissioner of Education" userId="2c99ead4-33a0-4762-bad4-94860bcbec4b" providerId="ADAL" clId="{5F32A4CC-675A-4497-B0AF-D49C915B4729}" dt="2024-10-14T19:19:20.768" v="393" actId="1076"/>
          <ac:graphicFrameMkLst>
            <pc:docMk/>
            <pc:sldMk cId="2177418378" sldId="305"/>
            <ac:graphicFrameMk id="5" creationId="{15CBA8B1-3E3B-7BB8-32A1-CEB7259D0C65}"/>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taffkyschools-my.sharepoint.com/personal/abigail_jacob_education_ky_gov/Documents/Documents/Teacher%20Shortage/Kentucky%20Shortage.Final%20Data.10.1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taffkyschools-my.sharepoint.com/personal/abigail_jacob_education_ky_gov/Documents/Documents/Teacher%20Shortage/Kentucky%20Shortage.Final%20Data.10.10.2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staffkyschools-my.sharepoint.com/personal/abigail_jacob_education_ky_gov/Documents/Documents/Teacher%20Shortage/Kentucky%20Shortage.Final%20Data.10.10.2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staffkyschools-my.sharepoint.com/personal/leslie_mckinney_education_ky_gov/Documents/Desktop/Leslie's%20data%20faile%20on%20teacher%20shortage.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mckinne\AppData\Local\Microsoft\Windows\INetCache\Content.Outlook\FYENV3T9\Kentucky%20Shortage.Final%20Data.10.1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taffkyschools-my.sharepoint.com/personal/abigail_jacob_education_ky_gov/Documents/Documents/Teacher%20Shortage/Kentucky%20Shortage.Final%20Data.10.1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taffkyschools-my.sharepoint.com/personal/abigail_jacob_education_ky_gov/Documents/Documents/Teacher%20Shortage/Kentucky%20Shortage.Final%20Data.10.1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taffkyschools-my.sharepoint.com/personal/abigail_jacob_education_ky_gov/Documents/Documents/Teacher%20Shortage/Kentucky%20Shortage.Final%20Data.10.10.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taffkyschools-my.sharepoint.com/personal/abigail_jacob_education_ky_gov/Documents/Documents/Teacher%20Shortage/Kentucky%20Shortage.Final%20Data.10.10.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taffkyschools-my.sharepoint.com/personal/abigail_jacob_education_ky_gov/Documents/Documents/Teacher%20Shortage/Kentucky%20Shortage.Final%20Data.10.10.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taffkyschools-my.sharepoint.com/personal/abigail_jacob_education_ky_gov/Documents/Documents/Teacher%20Shortage/Kentucky%20Shortage.Final%20Data.10.10.2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staffkyschools-my.sharepoint.com/personal/abigail_jacob_education_ky_gov/Documents/Documents/Teacher%20Shortage/Kentucky%20Shortage.Final%20Data.10.10.2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111111111111109E-2"/>
          <c:y val="7.407407407407407E-2"/>
          <c:w val="0.93888888888888888"/>
          <c:h val="0.8416746864975212"/>
        </c:manualLayout>
      </c:layout>
      <c:barChart>
        <c:barDir val="col"/>
        <c:grouping val="clustered"/>
        <c:varyColors val="0"/>
        <c:ser>
          <c:idx val="0"/>
          <c:order val="0"/>
          <c:tx>
            <c:strRef>
              <c:f>'[Kentucky Shortage.Final Data.10.10.24.xlsx]Q17-Q18 data'!$B$178</c:f>
              <c:strCache>
                <c:ptCount val="1"/>
                <c:pt idx="0">
                  <c:v>% Vacant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'[Kentucky Shortage.Final Data.10.10.24.xlsx]Q17-Q18 data'!$A$179:$A$181</c:f>
              <c:strCache>
                <c:ptCount val="3"/>
                <c:pt idx="0">
                  <c:v>Certified Staff</c:v>
                </c:pt>
                <c:pt idx="1">
                  <c:v>Licensed Staff</c:v>
                </c:pt>
                <c:pt idx="2">
                  <c:v>Classified Staff</c:v>
                </c:pt>
              </c:strCache>
            </c:strRef>
          </c:cat>
          <c:val>
            <c:numRef>
              <c:f>'[Kentucky Shortage.Final Data.10.10.24.xlsx]Q17-Q18 data'!$B$179:$B$181</c:f>
              <c:numCache>
                <c:formatCode>0%</c:formatCode>
                <c:ptCount val="3"/>
                <c:pt idx="0">
                  <c:v>0.10583615920042834</c:v>
                </c:pt>
                <c:pt idx="1">
                  <c:v>0.19574468085106383</c:v>
                </c:pt>
                <c:pt idx="2">
                  <c:v>0.14377646062658764</c:v>
                </c:pt>
              </c:numCache>
            </c:numRef>
          </c:val>
          <c:extLst>
            <c:ext xmlns:c16="http://schemas.microsoft.com/office/drawing/2014/chart" uri="{C3380CC4-5D6E-409C-BE32-E72D297353CC}">
              <c16:uniqueId val="{00000000-809C-4B20-A720-7051D5C00450}"/>
            </c:ext>
          </c:extLst>
        </c:ser>
        <c:ser>
          <c:idx val="1"/>
          <c:order val="1"/>
          <c:tx>
            <c:strRef>
              <c:f>'[Kentucky Shortage.Final Data.10.10.24.xlsx]Q17-Q18 data'!$C$178</c:f>
              <c:strCache>
                <c:ptCount val="1"/>
                <c:pt idx="0">
                  <c:v>Dupe</c:v>
                </c:pt>
              </c:strCache>
            </c:strRef>
          </c:tx>
          <c:spPr>
            <a:solidFill>
              <a:srgbClr val="0097B2"/>
            </a:solidFill>
            <a:ln>
              <a:noFill/>
            </a:ln>
            <a:effectLst/>
          </c:spPr>
          <c:invertIfNegative val="0"/>
          <c:dLbls>
            <c:dLbl>
              <c:idx val="0"/>
              <c:tx>
                <c:rich>
                  <a:bodyPr/>
                  <a:lstStyle/>
                  <a:p>
                    <a:fld id="{A737D0FD-DEAB-451F-A9CE-E8316426AA2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9C-4B20-A720-7051D5C00450}"/>
                </c:ext>
              </c:extLst>
            </c:dLbl>
            <c:dLbl>
              <c:idx val="1"/>
              <c:tx>
                <c:rich>
                  <a:bodyPr/>
                  <a:lstStyle/>
                  <a:p>
                    <a:fld id="{52A0BCAB-2D8D-43A0-B667-7DFF9A4B173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9C-4B20-A720-7051D5C00450}"/>
                </c:ext>
              </c:extLst>
            </c:dLbl>
            <c:dLbl>
              <c:idx val="2"/>
              <c:tx>
                <c:rich>
                  <a:bodyPr/>
                  <a:lstStyle/>
                  <a:p>
                    <a:fld id="{89C38B16-5820-40CC-BF8D-B7CD8932526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9C-4B20-A720-7051D5C00450}"/>
                </c:ext>
              </c:extLst>
            </c:dLbl>
            <c:spPr>
              <a:noFill/>
              <a:ln>
                <a:noFill/>
              </a:ln>
              <a:effectLst/>
            </c:spPr>
            <c:txPr>
              <a:bodyPr rot="0" spcFirstLastPara="1" vertOverflow="ellipsis" vert="horz" wrap="square" lIns="38100" tIns="19050" rIns="38100" bIns="19050" anchor="ctr" anchorCtr="1">
                <a:spAutoFit/>
              </a:bodyPr>
              <a:lstStyle/>
              <a:p>
                <a:pPr>
                  <a:defRPr sz="1200" b="0" i="1"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'[Kentucky Shortage.Final Data.10.10.24.xlsx]Q17-Q18 data'!$A$179:$A$181</c:f>
              <c:strCache>
                <c:ptCount val="3"/>
                <c:pt idx="0">
                  <c:v>Certified Staff</c:v>
                </c:pt>
                <c:pt idx="1">
                  <c:v>Licensed Staff</c:v>
                </c:pt>
                <c:pt idx="2">
                  <c:v>Classified Staff</c:v>
                </c:pt>
              </c:strCache>
            </c:strRef>
          </c:cat>
          <c:val>
            <c:numRef>
              <c:f>'[Kentucky Shortage.Final Data.10.10.24.xlsx]Q17-Q18 data'!$C$179:$C$181</c:f>
              <c:numCache>
                <c:formatCode>0%</c:formatCode>
                <c:ptCount val="3"/>
                <c:pt idx="0">
                  <c:v>0.10583615920042834</c:v>
                </c:pt>
                <c:pt idx="1">
                  <c:v>0.19574468085106383</c:v>
                </c:pt>
                <c:pt idx="2">
                  <c:v>0.14377646062658764</c:v>
                </c:pt>
              </c:numCache>
            </c:numRef>
          </c:val>
          <c:extLst>
            <c:ext xmlns:c15="http://schemas.microsoft.com/office/drawing/2012/chart" uri="{02D57815-91ED-43cb-92C2-25804820EDAC}">
              <c15:datalabelsRange>
                <c15:f>'[Kentucky Shortage.Final Data.10.10.24.xlsx]Q17-Q18 data'!$D$179:$D$181</c15:f>
                <c15:dlblRangeCache>
                  <c:ptCount val="3"/>
                  <c:pt idx="0">
                    <c:v>n=593</c:v>
                  </c:pt>
                  <c:pt idx="1">
                    <c:v>n=92</c:v>
                  </c:pt>
                  <c:pt idx="2">
                    <c:v>n=849</c:v>
                  </c:pt>
                </c15:dlblRangeCache>
              </c15:datalabelsRange>
            </c:ext>
            <c:ext xmlns:c16="http://schemas.microsoft.com/office/drawing/2014/chart" uri="{C3380CC4-5D6E-409C-BE32-E72D297353CC}">
              <c16:uniqueId val="{00000004-809C-4B20-A720-7051D5C00450}"/>
            </c:ext>
          </c:extLst>
        </c:ser>
        <c:dLbls>
          <c:showLegendKey val="0"/>
          <c:showVal val="0"/>
          <c:showCatName val="0"/>
          <c:showSerName val="0"/>
          <c:showPercent val="0"/>
          <c:showBubbleSize val="0"/>
        </c:dLbls>
        <c:gapWidth val="100"/>
        <c:overlap val="100"/>
        <c:axId val="434890287"/>
        <c:axId val="434890767"/>
      </c:barChart>
      <c:catAx>
        <c:axId val="4348902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34890767"/>
        <c:crosses val="autoZero"/>
        <c:auto val="1"/>
        <c:lblAlgn val="ctr"/>
        <c:lblOffset val="100"/>
        <c:noMultiLvlLbl val="0"/>
      </c:catAx>
      <c:valAx>
        <c:axId val="434890767"/>
        <c:scaling>
          <c:orientation val="minMax"/>
        </c:scaling>
        <c:delete val="1"/>
        <c:axPos val="l"/>
        <c:numFmt formatCode="0%" sourceLinked="1"/>
        <c:majorTickMark val="out"/>
        <c:minorTickMark val="none"/>
        <c:tickLblPos val="nextTo"/>
        <c:crossAx val="434890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'[Kentucky Shortage.Final Data.10.10.24.xlsx]Q17-Q18 data'!$I$189</c:f>
              <c:strCache>
                <c:ptCount val="1"/>
                <c:pt idx="0">
                  <c:v>n=</c:v>
                </c:pt>
              </c:strCache>
            </c:strRef>
          </c:tx>
          <c:spPr>
            <a:solidFill>
              <a:srgbClr val="0097B2"/>
            </a:solidFill>
            <a:ln>
              <a:noFill/>
            </a:ln>
            <a:effectLst/>
          </c:spPr>
          <c:invertIfNegative val="0"/>
          <c:dLbls>
            <c:dLbl>
              <c:idx val="0"/>
              <c:layout>
                <c:manualLayout>
                  <c:x val="4.7058553741147723E-3"/>
                  <c:y val="0"/>
                </c:manualLayout>
              </c:layout>
              <c:tx>
                <c:rich>
                  <a:bodyPr/>
                  <a:lstStyle/>
                  <a:p>
                    <a:fld id="{5251C2AD-FC56-432B-BB8A-B94D8F5F4A04}" type="CELLRANGE">
                      <a:rPr lang="en-US" baseline="0">
                        <a:solidFill>
                          <a:schemeClr val="tx1"/>
                        </a:solidFill>
                      </a:rPr>
                      <a:pPr/>
                      <a:t>[CELLRANGE]</a:t>
                    </a:fld>
                    <a:r>
                      <a:rPr lang="en-US" baseline="0">
                        <a:solidFill>
                          <a:schemeClr val="tx1"/>
                        </a:solidFill>
                      </a:rPr>
                      <a:t> </a:t>
                    </a:r>
                    <a:fld id="{C42B8D50-FEFD-4B77-8ED3-E20B37710C88}" type="VALUE">
                      <a:rPr lang="en-US" baseline="0">
                        <a:solidFill>
                          <a:schemeClr val="tx1"/>
                        </a:solidFill>
                      </a:rPr>
                      <a:pPr/>
                      <a:t>[VALUE]</a:t>
                    </a:fld>
                    <a:endParaRPr lang="en-US" baseline="0">
                      <a:solidFill>
                        <a:schemeClr val="tx1"/>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9377-4DF0-956B-3A9C11134064}"/>
                </c:ext>
              </c:extLst>
            </c:dLbl>
            <c:dLbl>
              <c:idx val="1"/>
              <c:layout>
                <c:manualLayout>
                  <c:x val="-1.1798515257078657E-3"/>
                  <c:y val="2.3809523809523812E-3"/>
                </c:manualLayout>
              </c:layout>
              <c:tx>
                <c:rich>
                  <a:bodyPr/>
                  <a:lstStyle/>
                  <a:p>
                    <a:fld id="{881D01D6-393E-453A-8B7D-AFB1C0811628}" type="CELLRANGE">
                      <a:rPr lang="en-US" baseline="0">
                        <a:solidFill>
                          <a:schemeClr val="tx1"/>
                        </a:solidFill>
                      </a:rPr>
                      <a:pPr/>
                      <a:t>[CELLRANGE]</a:t>
                    </a:fld>
                    <a:r>
                      <a:rPr lang="en-US" baseline="0">
                        <a:solidFill>
                          <a:schemeClr val="tx1"/>
                        </a:solidFill>
                      </a:rPr>
                      <a:t> </a:t>
                    </a:r>
                    <a:fld id="{E4ED9A3F-F9B3-484D-AF47-139E185915B9}" type="VALUE">
                      <a:rPr lang="en-US" baseline="0">
                        <a:solidFill>
                          <a:schemeClr val="tx1"/>
                        </a:solidFill>
                      </a:rPr>
                      <a:pPr/>
                      <a:t>[VALUE]</a:t>
                    </a:fld>
                    <a:endParaRPr lang="en-US" baseline="0">
                      <a:solidFill>
                        <a:schemeClr val="tx1"/>
                      </a:solidFill>
                    </a:endParaRPr>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9377-4DF0-956B-3A9C11134064}"/>
                </c:ext>
              </c:extLst>
            </c:dLbl>
            <c:dLbl>
              <c:idx val="2"/>
              <c:tx>
                <c:rich>
                  <a:bodyPr/>
                  <a:lstStyle/>
                  <a:p>
                    <a:fld id="{3623643D-55B2-4833-A578-821E05876F6C}" type="CELLRANGE">
                      <a:rPr lang="en-US"/>
                      <a:pPr/>
                      <a:t>[CELLRANGE]</a:t>
                    </a:fld>
                    <a:r>
                      <a:rPr lang="en-US" baseline="0"/>
                      <a:t> </a:t>
                    </a:r>
                    <a:fld id="{F4566781-51F4-48A5-B3CA-9A6D20E9AD23}" type="VALUE">
                      <a:rPr lang="en-US" baseline="0"/>
                      <a:pPr/>
                      <a:t>[VALUE]</a:t>
                    </a:fld>
                    <a:endParaRPr lang="en-US" baseline="0"/>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377-4DF0-956B-3A9C11134064}"/>
                </c:ext>
              </c:extLst>
            </c:dLbl>
            <c:dLbl>
              <c:idx val="3"/>
              <c:tx>
                <c:rich>
                  <a:bodyPr/>
                  <a:lstStyle/>
                  <a:p>
                    <a:fld id="{3F754C22-CBF7-46EF-98F8-E3F3EDC0CE3A}" type="CELLRANGE">
                      <a:rPr lang="en-US"/>
                      <a:pPr/>
                      <a:t>[CELLRANGE]</a:t>
                    </a:fld>
                    <a:r>
                      <a:rPr lang="en-US" baseline="0"/>
                      <a:t> </a:t>
                    </a:r>
                    <a:fld id="{E6B3E3B1-1A5E-48A5-984A-76EEAFC3B6F6}" type="VALUE">
                      <a:rPr lang="en-US" baseline="0"/>
                      <a:pPr/>
                      <a:t>[VALUE]</a:t>
                    </a:fld>
                    <a:endParaRPr lang="en-US" baseline="0"/>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377-4DF0-956B-3A9C11134064}"/>
                </c:ext>
              </c:extLst>
            </c:dLbl>
            <c:dLbl>
              <c:idx val="4"/>
              <c:tx>
                <c:rich>
                  <a:bodyPr/>
                  <a:lstStyle/>
                  <a:p>
                    <a:fld id="{A86CF6B8-907E-40A6-8558-63D5C053A811}" type="CELLRANGE">
                      <a:rPr lang="en-US"/>
                      <a:pPr/>
                      <a:t>[CELLRANGE]</a:t>
                    </a:fld>
                    <a:r>
                      <a:rPr lang="en-US" baseline="0"/>
                      <a:t> </a:t>
                    </a:r>
                    <a:fld id="{AA0145E0-4E23-4EDA-8780-98CE74F23347}" type="VALUE">
                      <a:rPr lang="en-US" baseline="0"/>
                      <a:pPr/>
                      <a:t>[VALUE]</a:t>
                    </a:fld>
                    <a:endParaRPr lang="en-US" baseline="0"/>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377-4DF0-956B-3A9C11134064}"/>
                </c:ext>
              </c:extLst>
            </c:dLbl>
            <c:dLbl>
              <c:idx val="5"/>
              <c:tx>
                <c:rich>
                  <a:bodyPr/>
                  <a:lstStyle/>
                  <a:p>
                    <a:fld id="{ECFF4418-B41A-460F-99E0-C9AFFB012FE2}" type="CELLRANGE">
                      <a:rPr lang="en-US"/>
                      <a:pPr/>
                      <a:t>[CELLRANGE]</a:t>
                    </a:fld>
                    <a:r>
                      <a:rPr lang="en-US" baseline="0"/>
                      <a:t> </a:t>
                    </a:r>
                    <a:fld id="{DFDA7A80-5D67-49F4-928F-EE86C77536F9}" type="VALUE">
                      <a:rPr lang="en-US" baseline="0"/>
                      <a:pPr/>
                      <a:t>[VALUE]</a:t>
                    </a:fld>
                    <a:endParaRPr lang="en-US" baseline="0"/>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377-4DF0-956B-3A9C11134064}"/>
                </c:ext>
              </c:extLst>
            </c:dLbl>
            <c:dLbl>
              <c:idx val="6"/>
              <c:tx>
                <c:rich>
                  <a:bodyPr/>
                  <a:lstStyle/>
                  <a:p>
                    <a:fld id="{5426A4BA-1845-4CF6-A215-DA98EE733083}" type="CELLRANGE">
                      <a:rPr lang="en-US"/>
                      <a:pPr/>
                      <a:t>[CELLRANGE]</a:t>
                    </a:fld>
                    <a:r>
                      <a:rPr lang="en-US" baseline="0"/>
                      <a:t> </a:t>
                    </a:r>
                    <a:fld id="{D48F5BC6-D4AD-497A-B31C-52B978A1E280}" type="VALUE">
                      <a:rPr lang="en-US" baseline="0"/>
                      <a:pPr/>
                      <a:t>[VALUE]</a:t>
                    </a:fld>
                    <a:endParaRPr lang="en-US" baseline="0"/>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377-4DF0-956B-3A9C11134064}"/>
                </c:ext>
              </c:extLst>
            </c:dLbl>
            <c:dLbl>
              <c:idx val="7"/>
              <c:tx>
                <c:rich>
                  <a:bodyPr/>
                  <a:lstStyle/>
                  <a:p>
                    <a:fld id="{E636027B-1549-442E-AD94-2EDDF0A57C53}" type="CELLRANGE">
                      <a:rPr lang="en-US"/>
                      <a:pPr/>
                      <a:t>[CELLRANGE]</a:t>
                    </a:fld>
                    <a:r>
                      <a:rPr lang="en-US" baseline="0"/>
                      <a:t> </a:t>
                    </a:r>
                    <a:fld id="{8302A2F6-0F1B-4A6B-BB98-D37649BCC2F1}" type="VALUE">
                      <a:rPr lang="en-US" baseline="0"/>
                      <a:pPr/>
                      <a:t>[VALUE]</a:t>
                    </a:fld>
                    <a:endParaRPr lang="en-US" baseline="0"/>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377-4DF0-956B-3A9C11134064}"/>
                </c:ext>
              </c:extLst>
            </c:dLbl>
            <c:dLbl>
              <c:idx val="8"/>
              <c:tx>
                <c:rich>
                  <a:bodyPr/>
                  <a:lstStyle/>
                  <a:p>
                    <a:fld id="{764FC444-A6EF-49ED-92D0-A094D0BF6884}" type="CELLRANGE">
                      <a:rPr lang="en-US"/>
                      <a:pPr/>
                      <a:t>[CELLRANGE]</a:t>
                    </a:fld>
                    <a:r>
                      <a:rPr lang="en-US" baseline="0"/>
                      <a:t> </a:t>
                    </a:r>
                    <a:fld id="{104FF140-677E-4451-BD2B-77E05F8330FF}" type="VALUE">
                      <a:rPr lang="en-US" baseline="0"/>
                      <a:pPr/>
                      <a:t>[VALUE]</a:t>
                    </a:fld>
                    <a:endParaRPr lang="en-US" baseline="0"/>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377-4DF0-956B-3A9C1113406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'[Kentucky Shortage.Final Data.10.10.24.xlsx]Q17-Q18 data'!$H$190:$H$198</c:f>
              <c:strCache>
                <c:ptCount val="9"/>
                <c:pt idx="0">
                  <c:v>Interpreter</c:v>
                </c:pt>
                <c:pt idx="1">
                  <c:v>School Resource Officer</c:v>
                </c:pt>
                <c:pt idx="2">
                  <c:v>Administrative/Clerical</c:v>
                </c:pt>
                <c:pt idx="3">
                  <c:v>Bus Monitor</c:v>
                </c:pt>
                <c:pt idx="4">
                  <c:v>Food Service</c:v>
                </c:pt>
                <c:pt idx="5">
                  <c:v>Bus Driver</c:v>
                </c:pt>
                <c:pt idx="6">
                  <c:v>Teaching Aide/Assistant/Paraprofessional</c:v>
                </c:pt>
                <c:pt idx="7">
                  <c:v>Custodian</c:v>
                </c:pt>
                <c:pt idx="8">
                  <c:v>Teaching aide/Assistant/Paraprofessional</c:v>
                </c:pt>
              </c:strCache>
            </c:strRef>
          </c:cat>
          <c:val>
            <c:numRef>
              <c:f>'[Kentucky Shortage.Final Data.10.10.24.xlsx]Q17-Q18 data'!$I$190:$I$198</c:f>
              <c:numCache>
                <c:formatCode>General</c:formatCode>
                <c:ptCount val="9"/>
                <c:pt idx="0">
                  <c:v>7</c:v>
                </c:pt>
                <c:pt idx="1">
                  <c:v>23</c:v>
                </c:pt>
                <c:pt idx="2">
                  <c:v>81</c:v>
                </c:pt>
                <c:pt idx="3">
                  <c:v>110</c:v>
                </c:pt>
                <c:pt idx="4">
                  <c:v>217</c:v>
                </c:pt>
                <c:pt idx="5">
                  <c:v>252</c:v>
                </c:pt>
                <c:pt idx="6">
                  <c:v>294</c:v>
                </c:pt>
                <c:pt idx="7">
                  <c:v>316</c:v>
                </c:pt>
                <c:pt idx="8">
                  <c:v>494</c:v>
                </c:pt>
              </c:numCache>
            </c:numRef>
          </c:val>
          <c:extLst>
            <c:ext xmlns:c15="http://schemas.microsoft.com/office/drawing/2012/chart" uri="{02D57815-91ED-43cb-92C2-25804820EDAC}">
              <c15:datalabelsRange>
                <c15:f>'[Kentucky Shortage.Final Data.10.10.24.xlsx]Q17-Q18 data'!$J$190:$J$198</c15:f>
                <c15:dlblRangeCache>
                  <c:ptCount val="9"/>
                  <c:pt idx="0">
                    <c:v>n=</c:v>
                  </c:pt>
                  <c:pt idx="1">
                    <c:v>n=</c:v>
                  </c:pt>
                  <c:pt idx="2">
                    <c:v>n=</c:v>
                  </c:pt>
                  <c:pt idx="3">
                    <c:v>n=</c:v>
                  </c:pt>
                  <c:pt idx="4">
                    <c:v>n=</c:v>
                  </c:pt>
                  <c:pt idx="5">
                    <c:v>n=</c:v>
                  </c:pt>
                  <c:pt idx="6">
                    <c:v>n=</c:v>
                  </c:pt>
                  <c:pt idx="7">
                    <c:v>n=</c:v>
                  </c:pt>
                  <c:pt idx="8">
                    <c:v>n=</c:v>
                  </c:pt>
                </c15:dlblRangeCache>
              </c15:datalabelsRange>
            </c:ext>
            <c:ext xmlns:c16="http://schemas.microsoft.com/office/drawing/2014/chart" uri="{C3380CC4-5D6E-409C-BE32-E72D297353CC}">
              <c16:uniqueId val="{00000009-9377-4DF0-956B-3A9C11134064}"/>
            </c:ext>
          </c:extLst>
        </c:ser>
        <c:dLbls>
          <c:showLegendKey val="0"/>
          <c:showVal val="0"/>
          <c:showCatName val="0"/>
          <c:showSerName val="0"/>
          <c:showPercent val="0"/>
          <c:showBubbleSize val="0"/>
        </c:dLbls>
        <c:gapWidth val="30"/>
        <c:axId val="75391791"/>
        <c:axId val="75392751"/>
      </c:barChart>
      <c:catAx>
        <c:axId val="75391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392751"/>
        <c:crosses val="autoZero"/>
        <c:auto val="1"/>
        <c:lblAlgn val="ctr"/>
        <c:lblOffset val="100"/>
        <c:noMultiLvlLbl val="0"/>
      </c:catAx>
      <c:valAx>
        <c:axId val="75392751"/>
        <c:scaling>
          <c:orientation val="minMax"/>
        </c:scaling>
        <c:delete val="1"/>
        <c:axPos val="b"/>
        <c:numFmt formatCode="General" sourceLinked="1"/>
        <c:majorTickMark val="none"/>
        <c:minorTickMark val="none"/>
        <c:tickLblPos val="nextTo"/>
        <c:crossAx val="75391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30"/>
        <c:axId val="75391791"/>
        <c:axId val="75392751"/>
      </c:barChart>
      <c:catAx>
        <c:axId val="75391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392751"/>
        <c:crosses val="autoZero"/>
        <c:auto val="1"/>
        <c:lblAlgn val="ctr"/>
        <c:lblOffset val="100"/>
        <c:noMultiLvlLbl val="0"/>
      </c:catAx>
      <c:valAx>
        <c:axId val="75392751"/>
        <c:scaling>
          <c:orientation val="minMax"/>
        </c:scaling>
        <c:delete val="1"/>
        <c:axPos val="b"/>
        <c:numFmt formatCode="General" sourceLinked="1"/>
        <c:majorTickMark val="none"/>
        <c:minorTickMark val="none"/>
        <c:tickLblPos val="nextTo"/>
        <c:crossAx val="75391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97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Sheet11!$E$14:$E$16</c:f>
              <c:strCache>
                <c:ptCount val="3"/>
                <c:pt idx="0">
                  <c:v>The candidates are of higher quality</c:v>
                </c:pt>
                <c:pt idx="1">
                  <c:v>The candidates are of lower quality</c:v>
                </c:pt>
                <c:pt idx="2">
                  <c:v>The candidates are similar in quality</c:v>
                </c:pt>
              </c:strCache>
            </c:strRef>
          </c:cat>
          <c:val>
            <c:numRef>
              <c:f>Sheet11!$F$14:$F$16</c:f>
              <c:numCache>
                <c:formatCode>0%</c:formatCode>
                <c:ptCount val="3"/>
                <c:pt idx="0">
                  <c:v>0.09</c:v>
                </c:pt>
                <c:pt idx="1">
                  <c:v>0.42</c:v>
                </c:pt>
                <c:pt idx="2">
                  <c:v>0.49</c:v>
                </c:pt>
              </c:numCache>
            </c:numRef>
          </c:val>
          <c:extLst>
            <c:ext xmlns:c16="http://schemas.microsoft.com/office/drawing/2014/chart" uri="{C3380CC4-5D6E-409C-BE32-E72D297353CC}">
              <c16:uniqueId val="{00000000-3C34-4215-BDAA-32079CE99668}"/>
            </c:ext>
          </c:extLst>
        </c:ser>
        <c:dLbls>
          <c:showLegendKey val="0"/>
          <c:showVal val="0"/>
          <c:showCatName val="0"/>
          <c:showSerName val="0"/>
          <c:showPercent val="0"/>
          <c:showBubbleSize val="0"/>
        </c:dLbls>
        <c:gapWidth val="182"/>
        <c:axId val="1043126591"/>
        <c:axId val="1043136191"/>
      </c:barChart>
      <c:catAx>
        <c:axId val="10431265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043136191"/>
        <c:crosses val="autoZero"/>
        <c:auto val="1"/>
        <c:lblAlgn val="ctr"/>
        <c:lblOffset val="100"/>
        <c:noMultiLvlLbl val="0"/>
      </c:catAx>
      <c:valAx>
        <c:axId val="1043136191"/>
        <c:scaling>
          <c:orientation val="minMax"/>
        </c:scaling>
        <c:delete val="1"/>
        <c:axPos val="b"/>
        <c:numFmt formatCode="0%" sourceLinked="1"/>
        <c:majorTickMark val="none"/>
        <c:minorTickMark val="none"/>
        <c:tickLblPos val="nextTo"/>
        <c:crossAx val="10431265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97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'vacancy count'!$H$4:$H$8</c:f>
              <c:strCache>
                <c:ptCount val="5"/>
                <c:pt idx="0">
                  <c:v>&lt;=10 Vacancies</c:v>
                </c:pt>
                <c:pt idx="1">
                  <c:v>11 to 25 Vacancies</c:v>
                </c:pt>
                <c:pt idx="2">
                  <c:v>26 to 50 Vacancies</c:v>
                </c:pt>
                <c:pt idx="3">
                  <c:v>51-75 Vacancies</c:v>
                </c:pt>
                <c:pt idx="4">
                  <c:v>&gt;75 Vacancies</c:v>
                </c:pt>
              </c:strCache>
            </c:strRef>
          </c:cat>
          <c:val>
            <c:numRef>
              <c:f>'vacancy count'!$I$4:$I$8</c:f>
              <c:numCache>
                <c:formatCode>General</c:formatCode>
                <c:ptCount val="5"/>
                <c:pt idx="0">
                  <c:v>116</c:v>
                </c:pt>
                <c:pt idx="1">
                  <c:v>37</c:v>
                </c:pt>
                <c:pt idx="2">
                  <c:v>15</c:v>
                </c:pt>
                <c:pt idx="3">
                  <c:v>2</c:v>
                </c:pt>
                <c:pt idx="4">
                  <c:v>3</c:v>
                </c:pt>
              </c:numCache>
            </c:numRef>
          </c:val>
          <c:extLst>
            <c:ext xmlns:c16="http://schemas.microsoft.com/office/drawing/2014/chart" uri="{C3380CC4-5D6E-409C-BE32-E72D297353CC}">
              <c16:uniqueId val="{00000000-8213-4F1D-97D8-43BE7691F2EB}"/>
            </c:ext>
          </c:extLst>
        </c:ser>
        <c:dLbls>
          <c:showLegendKey val="0"/>
          <c:showVal val="0"/>
          <c:showCatName val="0"/>
          <c:showSerName val="0"/>
          <c:showPercent val="0"/>
          <c:showBubbleSize val="0"/>
        </c:dLbls>
        <c:gapWidth val="182"/>
        <c:axId val="1043111231"/>
        <c:axId val="1043109311"/>
      </c:barChart>
      <c:catAx>
        <c:axId val="10431112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43109311"/>
        <c:crosses val="autoZero"/>
        <c:auto val="1"/>
        <c:lblAlgn val="ctr"/>
        <c:lblOffset val="100"/>
        <c:noMultiLvlLbl val="0"/>
      </c:catAx>
      <c:valAx>
        <c:axId val="1043109311"/>
        <c:scaling>
          <c:orientation val="minMax"/>
        </c:scaling>
        <c:delete val="1"/>
        <c:axPos val="b"/>
        <c:numFmt formatCode="General" sourceLinked="1"/>
        <c:majorTickMark val="none"/>
        <c:minorTickMark val="none"/>
        <c:tickLblPos val="nextTo"/>
        <c:crossAx val="1043111231"/>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513593706134868"/>
          <c:y val="2.5050219300852242E-3"/>
          <c:w val="0.56486406293865132"/>
          <c:h val="0.88480643282499916"/>
        </c:manualLayout>
      </c:layout>
      <c:barChart>
        <c:barDir val="bar"/>
        <c:grouping val="clustered"/>
        <c:varyColors val="0"/>
        <c:ser>
          <c:idx val="0"/>
          <c:order val="0"/>
          <c:tx>
            <c:strRef>
              <c:f>'[Kentucky Shortage.Final Data.10.10.24.xlsx]New Graphs'!$B$4</c:f>
              <c:strCache>
                <c:ptCount val="1"/>
                <c:pt idx="0">
                  <c:v>Number of Vacant Positions</c:v>
                </c:pt>
              </c:strCache>
            </c:strRef>
          </c:tx>
          <c:spPr>
            <a:solidFill>
              <a:srgbClr val="0097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'[Kentucky Shortage.Final Data.10.10.24.xlsx]New Graphs'!$A$5:$A$18</c:f>
              <c:strCache>
                <c:ptCount val="14"/>
                <c:pt idx="0">
                  <c:v>Foreign Language</c:v>
                </c:pt>
                <c:pt idx="1">
                  <c:v>High School - Social Studies</c:v>
                </c:pt>
                <c:pt idx="2">
                  <c:v>High School - English Language Arts</c:v>
                </c:pt>
                <c:pt idx="3">
                  <c:v>Middle School - Social Studies</c:v>
                </c:pt>
                <c:pt idx="4">
                  <c:v>Career and Technical Education</c:v>
                </c:pt>
                <c:pt idx="5">
                  <c:v>High School - Science</c:v>
                </c:pt>
                <c:pt idx="6">
                  <c:v>Other</c:v>
                </c:pt>
                <c:pt idx="7">
                  <c:v>EL/Bilingual Teachers</c:v>
                </c:pt>
                <c:pt idx="8">
                  <c:v>Middle School - Language Arts</c:v>
                </c:pt>
                <c:pt idx="9">
                  <c:v>High School - Math</c:v>
                </c:pt>
                <c:pt idx="10">
                  <c:v>Middle School – Mathematics</c:v>
                </c:pt>
                <c:pt idx="11">
                  <c:v>Middle School - Science</c:v>
                </c:pt>
                <c:pt idx="12">
                  <c:v>K-12 Special Area (PE, Music, Art, Dance, etc.)</c:v>
                </c:pt>
                <c:pt idx="13">
                  <c:v>Elementary School Teachers</c:v>
                </c:pt>
              </c:strCache>
            </c:strRef>
          </c:cat>
          <c:val>
            <c:numRef>
              <c:f>'[Kentucky Shortage.Final Data.10.10.24.xlsx]New Graphs'!$B$5:$B$18</c:f>
              <c:numCache>
                <c:formatCode>General</c:formatCode>
                <c:ptCount val="14"/>
                <c:pt idx="0">
                  <c:v>22</c:v>
                </c:pt>
                <c:pt idx="1">
                  <c:v>28</c:v>
                </c:pt>
                <c:pt idx="2">
                  <c:v>42</c:v>
                </c:pt>
                <c:pt idx="3">
                  <c:v>45</c:v>
                </c:pt>
                <c:pt idx="4">
                  <c:v>52</c:v>
                </c:pt>
                <c:pt idx="5">
                  <c:v>54</c:v>
                </c:pt>
                <c:pt idx="6">
                  <c:v>62</c:v>
                </c:pt>
                <c:pt idx="7">
                  <c:v>70</c:v>
                </c:pt>
                <c:pt idx="8">
                  <c:v>75</c:v>
                </c:pt>
                <c:pt idx="9">
                  <c:v>80</c:v>
                </c:pt>
                <c:pt idx="10">
                  <c:v>89</c:v>
                </c:pt>
                <c:pt idx="11">
                  <c:v>114</c:v>
                </c:pt>
                <c:pt idx="12">
                  <c:v>139</c:v>
                </c:pt>
                <c:pt idx="13">
                  <c:v>354</c:v>
                </c:pt>
              </c:numCache>
            </c:numRef>
          </c:val>
          <c:extLst>
            <c:ext xmlns:c16="http://schemas.microsoft.com/office/drawing/2014/chart" uri="{C3380CC4-5D6E-409C-BE32-E72D297353CC}">
              <c16:uniqueId val="{00000000-F19D-43BB-B212-85BAFF543983}"/>
            </c:ext>
          </c:extLst>
        </c:ser>
        <c:dLbls>
          <c:showLegendKey val="0"/>
          <c:showVal val="0"/>
          <c:showCatName val="0"/>
          <c:showSerName val="0"/>
          <c:showPercent val="0"/>
          <c:showBubbleSize val="0"/>
        </c:dLbls>
        <c:gapWidth val="30"/>
        <c:axId val="1224463903"/>
        <c:axId val="1224467263"/>
      </c:barChart>
      <c:catAx>
        <c:axId val="12244639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224467263"/>
        <c:crosses val="autoZero"/>
        <c:auto val="1"/>
        <c:lblAlgn val="ctr"/>
        <c:lblOffset val="100"/>
        <c:noMultiLvlLbl val="0"/>
      </c:catAx>
      <c:valAx>
        <c:axId val="1224467263"/>
        <c:scaling>
          <c:orientation val="minMax"/>
        </c:scaling>
        <c:delete val="1"/>
        <c:axPos val="b"/>
        <c:numFmt formatCode="General" sourceLinked="1"/>
        <c:majorTickMark val="none"/>
        <c:minorTickMark val="none"/>
        <c:tickLblPos val="nextTo"/>
        <c:crossAx val="1224463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'[Kentucky Shortage.Final Data.10.10.24.xlsx]New Graphs'!$B$29</c:f>
              <c:strCache>
                <c:ptCount val="1"/>
                <c:pt idx="0">
                  <c:v>Number of Vacant Positions</c:v>
                </c:pt>
              </c:strCache>
            </c:strRef>
          </c:tx>
          <c:spPr>
            <a:solidFill>
              <a:srgbClr val="0097B2"/>
            </a:solidFill>
            <a:ln>
              <a:noFill/>
            </a:ln>
            <a:effectLst/>
          </c:spPr>
          <c:invertIfNegative val="0"/>
          <c:dLbls>
            <c:dLbl>
              <c:idx val="1"/>
              <c:tx>
                <c:rich>
                  <a:bodyPr/>
                  <a:lstStyle/>
                  <a:p>
                    <a:r>
                      <a:rPr lang="en-US"/>
                      <a:t>16</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CBE-4035-804C-8B79CD4CC02F}"/>
                </c:ext>
              </c:extLst>
            </c:dLbl>
            <c:dLbl>
              <c:idx val="2"/>
              <c:tx>
                <c:rich>
                  <a:bodyPr/>
                  <a:lstStyle/>
                  <a:p>
                    <a:r>
                      <a:rPr lang="en-US"/>
                      <a:t>42</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CBE-4035-804C-8B79CD4CC02F}"/>
                </c:ext>
              </c:extLst>
            </c:dLbl>
            <c:dLbl>
              <c:idx val="3"/>
              <c:tx>
                <c:rich>
                  <a:bodyPr/>
                  <a:lstStyle/>
                  <a:p>
                    <a:r>
                      <a:rPr lang="en-US"/>
                      <a:t>74</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CBE-4035-804C-8B79CD4CC02F}"/>
                </c:ext>
              </c:extLst>
            </c:dLbl>
            <c:dLbl>
              <c:idx val="4"/>
              <c:tx>
                <c:rich>
                  <a:bodyPr/>
                  <a:lstStyle/>
                  <a:p>
                    <a:r>
                      <a:rPr lang="en-US"/>
                      <a:t>216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CBE-4035-804C-8B79CD4CC02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'[Kentucky Shortage.Final Data.10.10.24.xlsx]New Graphs'!$A$30:$A$34</c:f>
              <c:strCache>
                <c:ptCount val="5"/>
                <c:pt idx="0">
                  <c:v>Visually Impaired</c:v>
                </c:pt>
                <c:pt idx="1">
                  <c:v>Hearing Impaired</c:v>
                </c:pt>
                <c:pt idx="2">
                  <c:v>Early Childhood</c:v>
                </c:pt>
                <c:pt idx="3">
                  <c:v>Moderate &amp; Severe Disabilities (MSD)</c:v>
                </c:pt>
                <c:pt idx="4">
                  <c:v>Learning Behavior Specialist</c:v>
                </c:pt>
              </c:strCache>
            </c:strRef>
          </c:cat>
          <c:val>
            <c:numRef>
              <c:f>'[Kentucky Shortage.Final Data.10.10.24.xlsx]New Graphs'!$B$30:$B$34</c:f>
              <c:numCache>
                <c:formatCode>General</c:formatCode>
                <c:ptCount val="5"/>
                <c:pt idx="0">
                  <c:v>14</c:v>
                </c:pt>
                <c:pt idx="1">
                  <c:v>15</c:v>
                </c:pt>
                <c:pt idx="2">
                  <c:v>21</c:v>
                </c:pt>
                <c:pt idx="3">
                  <c:v>47</c:v>
                </c:pt>
                <c:pt idx="4">
                  <c:v>145</c:v>
                </c:pt>
              </c:numCache>
            </c:numRef>
          </c:val>
          <c:extLst>
            <c:ext xmlns:c16="http://schemas.microsoft.com/office/drawing/2014/chart" uri="{C3380CC4-5D6E-409C-BE32-E72D297353CC}">
              <c16:uniqueId val="{00000000-B728-4516-AB41-85B4C4F60F9C}"/>
            </c:ext>
          </c:extLst>
        </c:ser>
        <c:dLbls>
          <c:showLegendKey val="0"/>
          <c:showVal val="0"/>
          <c:showCatName val="0"/>
          <c:showSerName val="0"/>
          <c:showPercent val="0"/>
          <c:showBubbleSize val="0"/>
        </c:dLbls>
        <c:gapWidth val="30"/>
        <c:axId val="1286225135"/>
        <c:axId val="1867010015"/>
      </c:barChart>
      <c:catAx>
        <c:axId val="1286225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867010015"/>
        <c:crosses val="autoZero"/>
        <c:auto val="1"/>
        <c:lblAlgn val="ctr"/>
        <c:lblOffset val="100"/>
        <c:noMultiLvlLbl val="0"/>
      </c:catAx>
      <c:valAx>
        <c:axId val="1867010015"/>
        <c:scaling>
          <c:orientation val="minMax"/>
        </c:scaling>
        <c:delete val="1"/>
        <c:axPos val="b"/>
        <c:numFmt formatCode="General" sourceLinked="1"/>
        <c:majorTickMark val="none"/>
        <c:minorTickMark val="none"/>
        <c:tickLblPos val="nextTo"/>
        <c:crossAx val="1286225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'[Kentucky Shortage.Final Data.10.10.24.xlsx]New Graphs'!$B$44</c:f>
              <c:strCache>
                <c:ptCount val="1"/>
                <c:pt idx="0">
                  <c:v>Number of Vacant Positions</c:v>
                </c:pt>
              </c:strCache>
            </c:strRef>
          </c:tx>
          <c:spPr>
            <a:solidFill>
              <a:srgbClr val="0097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'[Kentucky Shortage.Final Data.10.10.24.xlsx]New Graphs'!$A$45:$A$47</c:f>
              <c:strCache>
                <c:ptCount val="3"/>
                <c:pt idx="0">
                  <c:v>Principal</c:v>
                </c:pt>
                <c:pt idx="1">
                  <c:v>Assistant/Associate Principals</c:v>
                </c:pt>
                <c:pt idx="2">
                  <c:v>Instructional/Curriculum Coach</c:v>
                </c:pt>
              </c:strCache>
            </c:strRef>
          </c:cat>
          <c:val>
            <c:numRef>
              <c:f>'[Kentucky Shortage.Final Data.10.10.24.xlsx]New Graphs'!$B$45:$B$47</c:f>
              <c:numCache>
                <c:formatCode>General</c:formatCode>
                <c:ptCount val="3"/>
                <c:pt idx="0">
                  <c:v>14</c:v>
                </c:pt>
                <c:pt idx="1">
                  <c:v>16</c:v>
                </c:pt>
                <c:pt idx="2">
                  <c:v>34</c:v>
                </c:pt>
              </c:numCache>
            </c:numRef>
          </c:val>
          <c:extLst>
            <c:ext xmlns:c16="http://schemas.microsoft.com/office/drawing/2014/chart" uri="{C3380CC4-5D6E-409C-BE32-E72D297353CC}">
              <c16:uniqueId val="{00000000-7B05-4ACB-9710-1098077D7B61}"/>
            </c:ext>
          </c:extLst>
        </c:ser>
        <c:dLbls>
          <c:showLegendKey val="0"/>
          <c:showVal val="0"/>
          <c:showCatName val="0"/>
          <c:showSerName val="0"/>
          <c:showPercent val="0"/>
          <c:showBubbleSize val="0"/>
        </c:dLbls>
        <c:gapWidth val="30"/>
        <c:axId val="1921967071"/>
        <c:axId val="1921968031"/>
      </c:barChart>
      <c:catAx>
        <c:axId val="19219670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921968031"/>
        <c:crosses val="autoZero"/>
        <c:auto val="1"/>
        <c:lblAlgn val="ctr"/>
        <c:lblOffset val="100"/>
        <c:noMultiLvlLbl val="0"/>
      </c:catAx>
      <c:valAx>
        <c:axId val="1921968031"/>
        <c:scaling>
          <c:orientation val="minMax"/>
        </c:scaling>
        <c:delete val="1"/>
        <c:axPos val="b"/>
        <c:numFmt formatCode="General" sourceLinked="1"/>
        <c:majorTickMark val="none"/>
        <c:minorTickMark val="none"/>
        <c:tickLblPos val="nextTo"/>
        <c:crossAx val="1921967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'[Kentucky Shortage.Final Data.10.10.24.xlsx]New Graphs'!$B$59</c:f>
              <c:strCache>
                <c:ptCount val="1"/>
                <c:pt idx="0">
                  <c:v>Number of Vacant Positions</c:v>
                </c:pt>
              </c:strCache>
            </c:strRef>
          </c:tx>
          <c:spPr>
            <a:solidFill>
              <a:srgbClr val="0097B2"/>
            </a:solidFill>
            <a:ln>
              <a:noFill/>
            </a:ln>
            <a:effectLst/>
          </c:spPr>
          <c:invertIfNegative val="0"/>
          <c:dLbls>
            <c:dLbl>
              <c:idx val="2"/>
              <c:layout>
                <c:manualLayout>
                  <c:x val="2.551375272157489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67-46C2-B5D1-02FEA71FDF1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'[Kentucky Shortage.Final Data.10.10.24.xlsx]New Graphs'!$A$60:$A$67</c:f>
              <c:strCache>
                <c:ptCount val="8"/>
                <c:pt idx="0">
                  <c:v>Occupational Therapists</c:v>
                </c:pt>
                <c:pt idx="1">
                  <c:v>Physical Therapists</c:v>
                </c:pt>
                <c:pt idx="2">
                  <c:v>Other Providers</c:v>
                </c:pt>
                <c:pt idx="3">
                  <c:v>School Social Workers</c:v>
                </c:pt>
                <c:pt idx="4">
                  <c:v>School Mental Health Providers</c:v>
                </c:pt>
                <c:pt idx="5">
                  <c:v>School Counselors</c:v>
                </c:pt>
                <c:pt idx="6">
                  <c:v>School Psychologists</c:v>
                </c:pt>
                <c:pt idx="7">
                  <c:v>Speech Pathologist/Therapists</c:v>
                </c:pt>
              </c:strCache>
            </c:strRef>
          </c:cat>
          <c:val>
            <c:numRef>
              <c:f>'[Kentucky Shortage.Final Data.10.10.24.xlsx]New Graphs'!$B$60:$B$67</c:f>
              <c:numCache>
                <c:formatCode>General</c:formatCode>
                <c:ptCount val="8"/>
                <c:pt idx="0">
                  <c:v>1</c:v>
                </c:pt>
                <c:pt idx="1">
                  <c:v>1</c:v>
                </c:pt>
                <c:pt idx="2">
                  <c:v>2</c:v>
                </c:pt>
                <c:pt idx="3">
                  <c:v>7</c:v>
                </c:pt>
                <c:pt idx="4">
                  <c:v>9</c:v>
                </c:pt>
                <c:pt idx="5">
                  <c:v>14</c:v>
                </c:pt>
                <c:pt idx="6">
                  <c:v>43</c:v>
                </c:pt>
                <c:pt idx="7">
                  <c:v>44</c:v>
                </c:pt>
              </c:numCache>
            </c:numRef>
          </c:val>
          <c:extLst>
            <c:ext xmlns:c16="http://schemas.microsoft.com/office/drawing/2014/chart" uri="{C3380CC4-5D6E-409C-BE32-E72D297353CC}">
              <c16:uniqueId val="{00000000-6267-46C2-B5D1-02FEA71FDF16}"/>
            </c:ext>
          </c:extLst>
        </c:ser>
        <c:dLbls>
          <c:showLegendKey val="0"/>
          <c:showVal val="0"/>
          <c:showCatName val="0"/>
          <c:showSerName val="0"/>
          <c:showPercent val="0"/>
          <c:showBubbleSize val="0"/>
        </c:dLbls>
        <c:gapWidth val="30"/>
        <c:axId val="1218777919"/>
        <c:axId val="1218778879"/>
      </c:barChart>
      <c:catAx>
        <c:axId val="12187779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218778879"/>
        <c:crosses val="autoZero"/>
        <c:auto val="1"/>
        <c:lblAlgn val="ctr"/>
        <c:lblOffset val="100"/>
        <c:noMultiLvlLbl val="0"/>
      </c:catAx>
      <c:valAx>
        <c:axId val="1218778879"/>
        <c:scaling>
          <c:orientation val="minMax"/>
        </c:scaling>
        <c:delete val="1"/>
        <c:axPos val="b"/>
        <c:numFmt formatCode="General" sourceLinked="1"/>
        <c:majorTickMark val="none"/>
        <c:minorTickMark val="none"/>
        <c:tickLblPos val="nextTo"/>
        <c:crossAx val="1218777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'[Kentucky Shortage.Final Data.10.10.24.xlsx]New Graphs'!$B$78</c:f>
              <c:strCache>
                <c:ptCount val="1"/>
                <c:pt idx="0">
                  <c:v>Number of Vacant Positions</c:v>
                </c:pt>
              </c:strCache>
            </c:strRef>
          </c:tx>
          <c:spPr>
            <a:solidFill>
              <a:srgbClr val="0097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'[Kentucky Shortage.Final Data.10.10.24.xlsx]New Graphs'!$A$79:$A$88</c:f>
              <c:strCache>
                <c:ptCount val="10"/>
                <c:pt idx="0">
                  <c:v>Interpreter</c:v>
                </c:pt>
                <c:pt idx="1">
                  <c:v>School Nurse</c:v>
                </c:pt>
                <c:pt idx="2">
                  <c:v>School Resource Officer</c:v>
                </c:pt>
                <c:pt idx="3">
                  <c:v>Administrative/Clerical</c:v>
                </c:pt>
                <c:pt idx="4">
                  <c:v>Other Support Staff</c:v>
                </c:pt>
                <c:pt idx="5">
                  <c:v>Bus Monitor</c:v>
                </c:pt>
                <c:pt idx="6">
                  <c:v>Custodian</c:v>
                </c:pt>
                <c:pt idx="7">
                  <c:v>Food Service</c:v>
                </c:pt>
                <c:pt idx="8">
                  <c:v>Bus Driver</c:v>
                </c:pt>
                <c:pt idx="9">
                  <c:v>Teaching Aide/Assistant/Paraprofessional</c:v>
                </c:pt>
              </c:strCache>
            </c:strRef>
          </c:cat>
          <c:val>
            <c:numRef>
              <c:f>'[Kentucky Shortage.Final Data.10.10.24.xlsx]New Graphs'!$B$79:$B$88</c:f>
              <c:numCache>
                <c:formatCode>General</c:formatCode>
                <c:ptCount val="10"/>
                <c:pt idx="0">
                  <c:v>8</c:v>
                </c:pt>
                <c:pt idx="1">
                  <c:v>39</c:v>
                </c:pt>
                <c:pt idx="2">
                  <c:v>51</c:v>
                </c:pt>
                <c:pt idx="3">
                  <c:v>91</c:v>
                </c:pt>
                <c:pt idx="4">
                  <c:v>131</c:v>
                </c:pt>
                <c:pt idx="5">
                  <c:v>152</c:v>
                </c:pt>
                <c:pt idx="6">
                  <c:v>215</c:v>
                </c:pt>
                <c:pt idx="7">
                  <c:v>260</c:v>
                </c:pt>
                <c:pt idx="8">
                  <c:v>339</c:v>
                </c:pt>
                <c:pt idx="9">
                  <c:v>480</c:v>
                </c:pt>
              </c:numCache>
            </c:numRef>
          </c:val>
          <c:extLst>
            <c:ext xmlns:c16="http://schemas.microsoft.com/office/drawing/2014/chart" uri="{C3380CC4-5D6E-409C-BE32-E72D297353CC}">
              <c16:uniqueId val="{00000000-6DA9-44D9-99EA-94B847E6F297}"/>
            </c:ext>
          </c:extLst>
        </c:ser>
        <c:dLbls>
          <c:showLegendKey val="0"/>
          <c:showVal val="0"/>
          <c:showCatName val="0"/>
          <c:showSerName val="0"/>
          <c:showPercent val="0"/>
          <c:showBubbleSize val="0"/>
        </c:dLbls>
        <c:gapWidth val="30"/>
        <c:axId val="1286242015"/>
        <c:axId val="1286240095"/>
      </c:barChart>
      <c:catAx>
        <c:axId val="12862420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286240095"/>
        <c:crosses val="autoZero"/>
        <c:auto val="1"/>
        <c:lblAlgn val="ctr"/>
        <c:lblOffset val="100"/>
        <c:noMultiLvlLbl val="0"/>
      </c:catAx>
      <c:valAx>
        <c:axId val="1286240095"/>
        <c:scaling>
          <c:orientation val="minMax"/>
        </c:scaling>
        <c:delete val="1"/>
        <c:axPos val="b"/>
        <c:numFmt formatCode="General" sourceLinked="1"/>
        <c:majorTickMark val="none"/>
        <c:minorTickMark val="none"/>
        <c:tickLblPos val="nextTo"/>
        <c:crossAx val="1286242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56217291713862"/>
          <c:y val="8.5986036409331449E-3"/>
          <c:w val="0.59337650769896133"/>
          <c:h val="0.93694357329982358"/>
        </c:manualLayout>
      </c:layout>
      <c:barChart>
        <c:barDir val="bar"/>
        <c:grouping val="clustered"/>
        <c:varyColors val="0"/>
        <c:ser>
          <c:idx val="0"/>
          <c:order val="0"/>
          <c:tx>
            <c:strRef>
              <c:f>'[Kentucky Shortage.Final Data.10.10.24.xlsx]Q17-Q18 data'!$E$189</c:f>
              <c:strCache>
                <c:ptCount val="1"/>
                <c:pt idx="0">
                  <c:v>n=</c:v>
                </c:pt>
              </c:strCache>
            </c:strRef>
          </c:tx>
          <c:spPr>
            <a:solidFill>
              <a:srgbClr val="0097B2"/>
            </a:solidFill>
            <a:ln cap="rnd">
              <a:noFill/>
            </a:ln>
            <a:effectLst/>
          </c:spPr>
          <c:invertIfNegative val="0"/>
          <c:dLbls>
            <c:dLbl>
              <c:idx val="0"/>
              <c:layout>
                <c:manualLayout>
                  <c:x val="-7.1889872687076577E-3"/>
                  <c:y val="2.7100271002710027E-3"/>
                </c:manualLayout>
              </c:layout>
              <c:tx>
                <c:rich>
                  <a:bodyPr/>
                  <a:lstStyle/>
                  <a:p>
                    <a:fld id="{5F37FF3B-7754-4BFC-945F-26D2AF9C054D}" type="SERIESNAME">
                      <a:rPr lang="en-US">
                        <a:solidFill>
                          <a:sysClr val="windowText" lastClr="000000"/>
                        </a:solidFill>
                      </a:rPr>
                      <a:pPr/>
                      <a:t>[SERIES NAME]</a:t>
                    </a:fld>
                    <a:fld id="{6391E10E-6D34-43B0-A57D-8841C62C3640}" type="VALUE">
                      <a:rPr lang="en-US" baseline="0">
                        <a:solidFill>
                          <a:sysClr val="windowText" lastClr="000000"/>
                        </a:solidFill>
                      </a:rPr>
                      <a:pPr/>
                      <a:t>[VALUE]</a:t>
                    </a:fld>
                    <a:endParaRPr lang="en-US"/>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C957-4851-ACD5-3D1A5E36F661}"/>
                </c:ext>
              </c:extLst>
            </c:dLbl>
            <c:dLbl>
              <c:idx val="1"/>
              <c:layout>
                <c:manualLayout>
                  <c:x val="3.6154754849187544E-4"/>
                  <c:y val="-1.4385532264693794E-2"/>
                </c:manualLayout>
              </c:layout>
              <c:tx>
                <c:rich>
                  <a:bodyPr/>
                  <a:lstStyle/>
                  <a:p>
                    <a:fld id="{C7A4BF7A-87A1-4738-990D-7A6F4347E1DA}" type="SERIESNAME">
                      <a:rPr lang="en-US">
                        <a:solidFill>
                          <a:schemeClr val="tx1"/>
                        </a:solidFill>
                      </a:rPr>
                      <a:pPr/>
                      <a:t>[SERIES NAME]</a:t>
                    </a:fld>
                    <a:fld id="{C46A28CD-EACB-47B4-B15B-177B6F3E371D}" type="VALUE">
                      <a:rPr lang="en-US" baseline="0">
                        <a:solidFill>
                          <a:schemeClr val="tx1"/>
                        </a:solidFill>
                      </a:rPr>
                      <a:pPr/>
                      <a:t>[VALUE]</a:t>
                    </a:fld>
                    <a:endParaRPr lang="en-US"/>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C957-4851-ACD5-3D1A5E36F661}"/>
                </c:ext>
              </c:extLst>
            </c:dLbl>
            <c:dLbl>
              <c:idx val="2"/>
              <c:layout>
                <c:manualLayout>
                  <c:x val="-2.7138399712484705E-3"/>
                  <c:y val="-8.9342697600140304E-17"/>
                </c:manualLayout>
              </c:layout>
              <c:tx>
                <c:rich>
                  <a:bodyPr/>
                  <a:lstStyle/>
                  <a:p>
                    <a:fld id="{9B18820D-C4B0-4F9D-9FD8-0584B68124CA}" type="SERIESNAME">
                      <a:rPr lang="en-US">
                        <a:solidFill>
                          <a:schemeClr val="tx1"/>
                        </a:solidFill>
                      </a:rPr>
                      <a:pPr/>
                      <a:t>[SERIES NAME]</a:t>
                    </a:fld>
                    <a:fld id="{4E88CF4A-1205-40BA-A08B-508CEB33D2B9}" type="VALUE">
                      <a:rPr lang="en-US" baseline="0">
                        <a:solidFill>
                          <a:schemeClr val="tx1"/>
                        </a:solidFill>
                      </a:rPr>
                      <a:pPr/>
                      <a:t>[VALUE]</a:t>
                    </a:fld>
                    <a:endParaRPr lang="en-US"/>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C957-4851-ACD5-3D1A5E36F661}"/>
                </c:ext>
              </c:extLst>
            </c:dLbl>
            <c:dLbl>
              <c:idx val="3"/>
              <c:tx>
                <c:rich>
                  <a:bodyPr/>
                  <a:lstStyle/>
                  <a:p>
                    <a:fld id="{E7A27252-6C75-4383-9A7F-8C3778442484}" type="SERIESNAME">
                      <a:rPr lang="en-US"/>
                      <a:pPr/>
                      <a:t>[SERIES NAME]</a:t>
                    </a:fld>
                    <a:fld id="{D6D118C0-3377-4BC2-9109-E3737E627BC5}" type="VALUE">
                      <a:rPr lang="en-US" baseline="0"/>
                      <a:pPr/>
                      <a:t>[VALUE]</a:t>
                    </a:fld>
                    <a:endParaRPr lang="en-US"/>
                  </a:p>
                </c:rich>
              </c:tx>
              <c:dLblPos val="in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C957-4851-ACD5-3D1A5E36F661}"/>
                </c:ext>
              </c:extLst>
            </c:dLbl>
            <c:dLbl>
              <c:idx val="4"/>
              <c:tx>
                <c:rich>
                  <a:bodyPr/>
                  <a:lstStyle/>
                  <a:p>
                    <a:fld id="{CB03F4FE-94F5-438C-B17F-B637C2E64297}" type="SERIESNAME">
                      <a:rPr lang="en-US"/>
                      <a:pPr/>
                      <a:t>[SERIES NAME]</a:t>
                    </a:fld>
                    <a:fld id="{7EED1E07-788F-42E4-B33A-AEF9A3217595}" type="VALUE">
                      <a:rPr lang="en-US" baseline="0"/>
                      <a:pPr/>
                      <a:t>[VALUE]</a:t>
                    </a:fld>
                    <a:endParaRPr lang="en-US"/>
                  </a:p>
                </c:rich>
              </c:tx>
              <c:dLblPos val="in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C957-4851-ACD5-3D1A5E36F661}"/>
                </c:ext>
              </c:extLst>
            </c:dLbl>
            <c:dLbl>
              <c:idx val="5"/>
              <c:tx>
                <c:rich>
                  <a:bodyPr/>
                  <a:lstStyle/>
                  <a:p>
                    <a:fld id="{2CFE8DFF-8076-4C79-BDE9-385043B3FD85}" type="SERIESNAME">
                      <a:rPr lang="en-US"/>
                      <a:pPr/>
                      <a:t>[SERIES NAME]</a:t>
                    </a:fld>
                    <a:fld id="{5C64E2F2-E6EF-4B83-AE4C-475A2525122D}" type="VALUE">
                      <a:rPr lang="en-US" baseline="0"/>
                      <a:pPr/>
                      <a:t>[VALUE]</a:t>
                    </a:fld>
                    <a:endParaRPr lang="en-US"/>
                  </a:p>
                </c:rich>
              </c:tx>
              <c:dLblPos val="in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C957-4851-ACD5-3D1A5E36F661}"/>
                </c:ext>
              </c:extLst>
            </c:dLbl>
            <c:dLbl>
              <c:idx val="6"/>
              <c:tx>
                <c:rich>
                  <a:bodyPr/>
                  <a:lstStyle/>
                  <a:p>
                    <a:fld id="{0E624FFD-F662-4BA8-ACB3-D995D757DC9F}" type="SERIESNAME">
                      <a:rPr lang="en-US"/>
                      <a:pPr/>
                      <a:t>[SERIES NAME]</a:t>
                    </a:fld>
                    <a:fld id="{E65B21C8-6397-45E6-BD8E-B2AC2C8A5C55}" type="VALUE">
                      <a:rPr lang="en-US" baseline="0"/>
                      <a:pPr/>
                      <a:t>[VALUE]</a:t>
                    </a:fld>
                    <a:endParaRPr lang="en-US"/>
                  </a:p>
                </c:rich>
              </c:tx>
              <c:dLblPos val="in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C957-4851-ACD5-3D1A5E36F661}"/>
                </c:ext>
              </c:extLst>
            </c:dLbl>
            <c:dLbl>
              <c:idx val="7"/>
              <c:tx>
                <c:rich>
                  <a:bodyPr/>
                  <a:lstStyle/>
                  <a:p>
                    <a:fld id="{19DCD3CC-10E4-4407-86C3-3B8FF3DC32C4}" type="SERIESNAME">
                      <a:rPr lang="en-US"/>
                      <a:pPr/>
                      <a:t>[SERIES NAME]</a:t>
                    </a:fld>
                    <a:fld id="{04679C0F-A338-4BED-928E-5FD5B4F4A8E5}" type="VALUE">
                      <a:rPr lang="en-US" baseline="0"/>
                      <a:pPr/>
                      <a:t>[VALUE]</a:t>
                    </a:fld>
                    <a:endParaRPr lang="en-US"/>
                  </a:p>
                </c:rich>
              </c:tx>
              <c:dLblPos val="in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C957-4851-ACD5-3D1A5E36F661}"/>
                </c:ext>
              </c:extLst>
            </c:dLbl>
            <c:dLbl>
              <c:idx val="8"/>
              <c:tx>
                <c:rich>
                  <a:bodyPr/>
                  <a:lstStyle/>
                  <a:p>
                    <a:fld id="{E282180F-3AEE-4253-9E14-5BEC54139B9F}" type="SERIESNAME">
                      <a:rPr lang="en-US"/>
                      <a:pPr/>
                      <a:t>[SERIES NAME]</a:t>
                    </a:fld>
                    <a:fld id="{4CECCEB9-35F6-4A8F-AF14-35F90D7631FD}" type="VALUE">
                      <a:rPr lang="en-US" baseline="0"/>
                      <a:pPr/>
                      <a:t>[VALUE]</a:t>
                    </a:fld>
                    <a:endParaRPr lang="en-US"/>
                  </a:p>
                </c:rich>
              </c:tx>
              <c:dLblPos val="in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C957-4851-ACD5-3D1A5E36F66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'[Kentucky Shortage.Final Data.10.10.24.xlsx]Q17-Q18 data'!$D$190:$D$198</c:f>
              <c:strCache>
                <c:ptCount val="9"/>
                <c:pt idx="0">
                  <c:v>Principals</c:v>
                </c:pt>
                <c:pt idx="1">
                  <c:v>Assistant Principals</c:v>
                </c:pt>
                <c:pt idx="2">
                  <c:v>Instructional Coach/Curriculum Coaches</c:v>
                </c:pt>
                <c:pt idx="3">
                  <c:v>Early Childhood Teachers</c:v>
                </c:pt>
                <c:pt idx="4">
                  <c:v>High School Teachers</c:v>
                </c:pt>
                <c:pt idx="5">
                  <c:v>All Other Teachers</c:v>
                </c:pt>
                <c:pt idx="6">
                  <c:v>Middle School Teachers</c:v>
                </c:pt>
                <c:pt idx="7">
                  <c:v>Elementary School Teachers</c:v>
                </c:pt>
                <c:pt idx="8">
                  <c:v>Special Education Teachers</c:v>
                </c:pt>
              </c:strCache>
            </c:strRef>
          </c:cat>
          <c:val>
            <c:numRef>
              <c:f>'[Kentucky Shortage.Final Data.10.10.24.xlsx]Q17-Q18 data'!$E$190:$E$198</c:f>
              <c:numCache>
                <c:formatCode>General</c:formatCode>
                <c:ptCount val="9"/>
                <c:pt idx="0">
                  <c:v>11</c:v>
                </c:pt>
                <c:pt idx="1">
                  <c:v>18</c:v>
                </c:pt>
                <c:pt idx="2">
                  <c:v>20</c:v>
                </c:pt>
                <c:pt idx="3">
                  <c:v>33</c:v>
                </c:pt>
                <c:pt idx="4">
                  <c:v>134</c:v>
                </c:pt>
                <c:pt idx="5">
                  <c:v>169</c:v>
                </c:pt>
                <c:pt idx="6">
                  <c:v>190</c:v>
                </c:pt>
                <c:pt idx="7">
                  <c:v>204</c:v>
                </c:pt>
                <c:pt idx="8">
                  <c:v>246</c:v>
                </c:pt>
              </c:numCache>
            </c:numRef>
          </c:val>
          <c:extLst>
            <c:ext xmlns:c16="http://schemas.microsoft.com/office/drawing/2014/chart" uri="{C3380CC4-5D6E-409C-BE32-E72D297353CC}">
              <c16:uniqueId val="{00000009-C957-4851-ACD5-3D1A5E36F661}"/>
            </c:ext>
          </c:extLst>
        </c:ser>
        <c:dLbls>
          <c:showLegendKey val="0"/>
          <c:showVal val="0"/>
          <c:showCatName val="0"/>
          <c:showSerName val="0"/>
          <c:showPercent val="0"/>
          <c:showBubbleSize val="0"/>
        </c:dLbls>
        <c:gapWidth val="30"/>
        <c:axId val="74953759"/>
        <c:axId val="74951359"/>
      </c:barChart>
      <c:catAx>
        <c:axId val="749537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951359"/>
        <c:crosses val="autoZero"/>
        <c:auto val="1"/>
        <c:lblAlgn val="ctr"/>
        <c:lblOffset val="100"/>
        <c:noMultiLvlLbl val="0"/>
      </c:catAx>
      <c:valAx>
        <c:axId val="74951359"/>
        <c:scaling>
          <c:orientation val="minMax"/>
        </c:scaling>
        <c:delete val="1"/>
        <c:axPos val="b"/>
        <c:numFmt formatCode="General" sourceLinked="1"/>
        <c:majorTickMark val="none"/>
        <c:minorTickMark val="none"/>
        <c:tickLblPos val="nextTo"/>
        <c:crossAx val="74953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'[Kentucky Shortage.Final Data.10.10.24.xlsx]Q17-Q18 data'!$G$189</c:f>
              <c:strCache>
                <c:ptCount val="1"/>
                <c:pt idx="0">
                  <c:v>n=</c:v>
                </c:pt>
              </c:strCache>
            </c:strRef>
          </c:tx>
          <c:spPr>
            <a:solidFill>
              <a:srgbClr val="0097B2"/>
            </a:solidFill>
            <a:ln>
              <a:noFill/>
            </a:ln>
            <a:effectLst/>
          </c:spPr>
          <c:invertIfNegative val="0"/>
          <c:dLbls>
            <c:dLbl>
              <c:idx val="0"/>
              <c:layout>
                <c:manualLayout>
                  <c:x val="-3.0441306344871066E-4"/>
                  <c:y val="-5.4333236004111361E-3"/>
                </c:manualLayout>
              </c:layout>
              <c:dLblPos val="out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AD0D-47AD-9ABE-7A416F59507E}"/>
                </c:ext>
              </c:extLst>
            </c:dLbl>
            <c:dLbl>
              <c:idx val="1"/>
              <c:layout>
                <c:manualLayout>
                  <c:x val="1.5724278671575859E-2"/>
                  <c:y val="8.1499854006167032E-3"/>
                </c:manualLayout>
              </c:layout>
              <c:dLblPos val="out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AD0D-47AD-9ABE-7A416F59507E}"/>
                </c:ext>
              </c:extLst>
            </c:dLbl>
            <c:dLbl>
              <c:idx val="2"/>
              <c:layout>
                <c:manualLayout>
                  <c:x val="2.353381769348524E-3"/>
                  <c:y val="2.716661800205568E-3"/>
                </c:manualLayout>
              </c:layout>
              <c:dLblPos val="out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AD0D-47AD-9ABE-7A416F59507E}"/>
                </c:ext>
              </c:extLst>
            </c:dLbl>
            <c:dLbl>
              <c:idx val="3"/>
              <c:layout>
                <c:manualLayout>
                  <c:x val="6.9489001454417967E-3"/>
                  <c:y val="2.716661800205568E-3"/>
                </c:manualLayout>
              </c:layout>
              <c:dLblPos val="out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AD0D-47AD-9ABE-7A416F59507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'[Kentucky Shortage.Final Data.10.10.24.xlsx]Q17-Q18 data'!$F$190:$F$197</c:f>
              <c:strCache>
                <c:ptCount val="8"/>
                <c:pt idx="0">
                  <c:v>Occupational Therapists</c:v>
                </c:pt>
                <c:pt idx="1">
                  <c:v>Physical Therapists</c:v>
                </c:pt>
                <c:pt idx="2">
                  <c:v>School Nurse</c:v>
                </c:pt>
                <c:pt idx="3">
                  <c:v>School Social Workers</c:v>
                </c:pt>
                <c:pt idx="4">
                  <c:v>School Counselors</c:v>
                </c:pt>
                <c:pt idx="5">
                  <c:v>School Mental Health Providers</c:v>
                </c:pt>
                <c:pt idx="6">
                  <c:v>School Psychologists</c:v>
                </c:pt>
                <c:pt idx="7">
                  <c:v>Speech Pathologist/Therapists</c:v>
                </c:pt>
              </c:strCache>
            </c:strRef>
          </c:cat>
          <c:val>
            <c:numRef>
              <c:f>'[Kentucky Shortage.Final Data.10.10.24.xlsx]Q17-Q18 data'!$G$190:$G$197</c:f>
              <c:numCache>
                <c:formatCode>General</c:formatCode>
                <c:ptCount val="8"/>
                <c:pt idx="0">
                  <c:v>1</c:v>
                </c:pt>
                <c:pt idx="1">
                  <c:v>2</c:v>
                </c:pt>
                <c:pt idx="2">
                  <c:v>3</c:v>
                </c:pt>
                <c:pt idx="3">
                  <c:v>4</c:v>
                </c:pt>
                <c:pt idx="4">
                  <c:v>14</c:v>
                </c:pt>
                <c:pt idx="5">
                  <c:v>23</c:v>
                </c:pt>
                <c:pt idx="6">
                  <c:v>33</c:v>
                </c:pt>
                <c:pt idx="7">
                  <c:v>48</c:v>
                </c:pt>
              </c:numCache>
            </c:numRef>
          </c:val>
          <c:extLst>
            <c:ext xmlns:c16="http://schemas.microsoft.com/office/drawing/2014/chart" uri="{C3380CC4-5D6E-409C-BE32-E72D297353CC}">
              <c16:uniqueId val="{00000000-AD0D-47AD-9ABE-7A416F59507E}"/>
            </c:ext>
          </c:extLst>
        </c:ser>
        <c:dLbls>
          <c:showLegendKey val="0"/>
          <c:showVal val="0"/>
          <c:showCatName val="0"/>
          <c:showSerName val="0"/>
          <c:showPercent val="0"/>
          <c:showBubbleSize val="0"/>
        </c:dLbls>
        <c:gapWidth val="35"/>
        <c:axId val="1387197199"/>
        <c:axId val="1387192879"/>
      </c:barChart>
      <c:catAx>
        <c:axId val="13871971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7192879"/>
        <c:crosses val="autoZero"/>
        <c:auto val="1"/>
        <c:lblAlgn val="ctr"/>
        <c:lblOffset val="100"/>
        <c:noMultiLvlLbl val="0"/>
      </c:catAx>
      <c:valAx>
        <c:axId val="1387192879"/>
        <c:scaling>
          <c:orientation val="minMax"/>
        </c:scaling>
        <c:delete val="1"/>
        <c:axPos val="b"/>
        <c:numFmt formatCode="General" sourceLinked="1"/>
        <c:majorTickMark val="none"/>
        <c:minorTickMark val="none"/>
        <c:tickLblPos val="nextTo"/>
        <c:crossAx val="13871971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3DF0E-B4E7-4A6F-8184-7BBF98E14AA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110F569-6A17-47F1-B04F-F8B9BE5CAF0F}">
      <dgm:prSet custT="1"/>
      <dgm:spPr/>
      <dgm:t>
        <a:bodyPr/>
        <a:lstStyle/>
        <a:p>
          <a:r>
            <a:rPr lang="en-US" sz="1400" b="0" i="0"/>
            <a:t>offering virtual options</a:t>
          </a:r>
          <a:endParaRPr lang="en-US" sz="1400" b="0"/>
        </a:p>
      </dgm:t>
    </dgm:pt>
    <dgm:pt modelId="{6295D0EF-2E1F-47A0-856E-52F86E6211BD}" type="parTrans" cxnId="{0B34A8C0-1AD6-4A6F-BBE2-66BBA50048C0}">
      <dgm:prSet/>
      <dgm:spPr/>
      <dgm:t>
        <a:bodyPr/>
        <a:lstStyle/>
        <a:p>
          <a:endParaRPr lang="en-US" sz="4000" b="0"/>
        </a:p>
      </dgm:t>
    </dgm:pt>
    <dgm:pt modelId="{7DB641B1-4203-433C-8704-B90D433BEB52}" type="sibTrans" cxnId="{0B34A8C0-1AD6-4A6F-BBE2-66BBA50048C0}">
      <dgm:prSet/>
      <dgm:spPr/>
      <dgm:t>
        <a:bodyPr/>
        <a:lstStyle/>
        <a:p>
          <a:endParaRPr lang="en-US" sz="4000" b="0"/>
        </a:p>
      </dgm:t>
    </dgm:pt>
    <dgm:pt modelId="{74A260F4-2552-4248-B0B2-D083CCD2D4B4}">
      <dgm:prSet custT="1"/>
      <dgm:spPr/>
      <dgm:t>
        <a:bodyPr/>
        <a:lstStyle/>
        <a:p>
          <a:r>
            <a:rPr lang="en-US" sz="1400" b="0" i="0"/>
            <a:t>increasing class sizes</a:t>
          </a:r>
          <a:endParaRPr lang="en-US" sz="1400" b="0"/>
        </a:p>
      </dgm:t>
    </dgm:pt>
    <dgm:pt modelId="{EF920EA6-DD16-4605-9E37-3BF956E35E30}" type="parTrans" cxnId="{DF98D5E0-2ABD-44F1-AE1A-E4BCFCBE8B44}">
      <dgm:prSet/>
      <dgm:spPr/>
      <dgm:t>
        <a:bodyPr/>
        <a:lstStyle/>
        <a:p>
          <a:endParaRPr lang="en-US" sz="4000" b="0"/>
        </a:p>
      </dgm:t>
    </dgm:pt>
    <dgm:pt modelId="{1DB58E34-F198-4A10-B54C-64C36F15CCC9}" type="sibTrans" cxnId="{DF98D5E0-2ABD-44F1-AE1A-E4BCFCBE8B44}">
      <dgm:prSet/>
      <dgm:spPr/>
      <dgm:t>
        <a:bodyPr/>
        <a:lstStyle/>
        <a:p>
          <a:endParaRPr lang="en-US" sz="4000" b="0"/>
        </a:p>
      </dgm:t>
    </dgm:pt>
    <dgm:pt modelId="{BBE9AB05-1857-45D5-AEDD-98699ED6CC39}">
      <dgm:prSet custT="1"/>
      <dgm:spPr/>
      <dgm:t>
        <a:bodyPr/>
        <a:lstStyle/>
        <a:p>
          <a:r>
            <a:rPr lang="en-US" sz="1400" b="0" i="0"/>
            <a:t>eliminating courses</a:t>
          </a:r>
          <a:endParaRPr lang="en-US" sz="1400" b="0"/>
        </a:p>
      </dgm:t>
    </dgm:pt>
    <dgm:pt modelId="{AC27A821-532C-432D-A138-C7E74D8F60FA}" type="parTrans" cxnId="{A7EBC019-67FB-4FE4-A2E1-CD35596AF06E}">
      <dgm:prSet/>
      <dgm:spPr/>
      <dgm:t>
        <a:bodyPr/>
        <a:lstStyle/>
        <a:p>
          <a:endParaRPr lang="en-US" sz="4000" b="0"/>
        </a:p>
      </dgm:t>
    </dgm:pt>
    <dgm:pt modelId="{5EC491EC-5F7F-448B-89C7-BEC9239BC304}" type="sibTrans" cxnId="{A7EBC019-67FB-4FE4-A2E1-CD35596AF06E}">
      <dgm:prSet/>
      <dgm:spPr/>
      <dgm:t>
        <a:bodyPr/>
        <a:lstStyle/>
        <a:p>
          <a:endParaRPr lang="en-US" sz="4000" b="0"/>
        </a:p>
      </dgm:t>
    </dgm:pt>
    <dgm:pt modelId="{A716534A-354B-4565-952A-944C34417D66}">
      <dgm:prSet custT="1"/>
      <dgm:spPr/>
      <dgm:t>
        <a:bodyPr/>
        <a:lstStyle/>
        <a:p>
          <a:r>
            <a:rPr lang="en-US" sz="1400" b="0" i="0"/>
            <a:t>utilizing substitute teachers</a:t>
          </a:r>
          <a:endParaRPr lang="en-US" sz="1400" b="0"/>
        </a:p>
      </dgm:t>
    </dgm:pt>
    <dgm:pt modelId="{E3F173B0-B5A7-4F5A-AA64-CC2D073FBAE6}" type="parTrans" cxnId="{4D897E63-E86E-42AE-B646-2926FDD2A8A3}">
      <dgm:prSet/>
      <dgm:spPr/>
      <dgm:t>
        <a:bodyPr/>
        <a:lstStyle/>
        <a:p>
          <a:endParaRPr lang="en-US" sz="4000" b="0"/>
        </a:p>
      </dgm:t>
    </dgm:pt>
    <dgm:pt modelId="{6E62FB8B-4E23-43E5-99F7-17683EFCC1E0}" type="sibTrans" cxnId="{4D897E63-E86E-42AE-B646-2926FDD2A8A3}">
      <dgm:prSet/>
      <dgm:spPr/>
      <dgm:t>
        <a:bodyPr/>
        <a:lstStyle/>
        <a:p>
          <a:endParaRPr lang="en-US" sz="4000" b="0"/>
        </a:p>
      </dgm:t>
    </dgm:pt>
    <dgm:pt modelId="{3AEF3DF8-1171-441F-AB09-117280E6F9AA}">
      <dgm:prSet custT="1"/>
      <dgm:spPr/>
      <dgm:t>
        <a:bodyPr/>
        <a:lstStyle/>
        <a:p>
          <a:r>
            <a:rPr lang="en-US" sz="1400" b="0" i="0"/>
            <a:t>utilizing a retired teachers</a:t>
          </a:r>
          <a:endParaRPr lang="en-US" sz="1400" b="0"/>
        </a:p>
      </dgm:t>
    </dgm:pt>
    <dgm:pt modelId="{34B8EBC4-A3A8-4EF1-9AE8-683BCAC8F9C4}" type="parTrans" cxnId="{2CD7DB9D-1EEA-4E75-8713-50109BF9EC7E}">
      <dgm:prSet/>
      <dgm:spPr/>
      <dgm:t>
        <a:bodyPr/>
        <a:lstStyle/>
        <a:p>
          <a:endParaRPr lang="en-US" sz="4000" b="0"/>
        </a:p>
      </dgm:t>
    </dgm:pt>
    <dgm:pt modelId="{E16F8154-1292-4051-9976-28DE1923C350}" type="sibTrans" cxnId="{2CD7DB9D-1EEA-4E75-8713-50109BF9EC7E}">
      <dgm:prSet/>
      <dgm:spPr/>
      <dgm:t>
        <a:bodyPr/>
        <a:lstStyle/>
        <a:p>
          <a:endParaRPr lang="en-US" sz="4000" b="0"/>
        </a:p>
      </dgm:t>
    </dgm:pt>
    <dgm:pt modelId="{DAADBCFE-04F5-4A75-8985-BEDF2450EBDE}">
      <dgm:prSet custT="1"/>
      <dgm:spPr/>
      <dgm:t>
        <a:bodyPr/>
        <a:lstStyle/>
        <a:p>
          <a:r>
            <a:rPr lang="en-US" sz="1400" b="0" i="0"/>
            <a:t>increasing the workload of other teachers or administrators</a:t>
          </a:r>
          <a:endParaRPr lang="en-US" sz="1400" b="0"/>
        </a:p>
      </dgm:t>
    </dgm:pt>
    <dgm:pt modelId="{F819B246-3F14-45A9-AC8C-0A6BC748B6C9}" type="parTrans" cxnId="{BB0118A1-E10D-4783-A84F-939C1315B32D}">
      <dgm:prSet/>
      <dgm:spPr/>
      <dgm:t>
        <a:bodyPr/>
        <a:lstStyle/>
        <a:p>
          <a:endParaRPr lang="en-US" sz="4000" b="0"/>
        </a:p>
      </dgm:t>
    </dgm:pt>
    <dgm:pt modelId="{5B788941-98BD-47B4-9DFD-15188E681DAD}" type="sibTrans" cxnId="{BB0118A1-E10D-4783-A84F-939C1315B32D}">
      <dgm:prSet/>
      <dgm:spPr/>
      <dgm:t>
        <a:bodyPr/>
        <a:lstStyle/>
        <a:p>
          <a:endParaRPr lang="en-US" sz="4000" b="0"/>
        </a:p>
      </dgm:t>
    </dgm:pt>
    <dgm:pt modelId="{910D0614-74A0-48AD-9948-B0873FCB7847}">
      <dgm:prSet custT="1"/>
      <dgm:spPr/>
      <dgm:t>
        <a:bodyPr/>
        <a:lstStyle/>
        <a:p>
          <a:r>
            <a:rPr lang="en-US" sz="1400" b="0" i="0"/>
            <a:t>combining classes</a:t>
          </a:r>
          <a:endParaRPr lang="en-US" sz="1400" b="0"/>
        </a:p>
      </dgm:t>
    </dgm:pt>
    <dgm:pt modelId="{BDE430C1-164A-4AD0-B098-89FFE05EF242}" type="parTrans" cxnId="{3085D572-EEC4-403F-B421-E13A20243616}">
      <dgm:prSet/>
      <dgm:spPr/>
      <dgm:t>
        <a:bodyPr/>
        <a:lstStyle/>
        <a:p>
          <a:endParaRPr lang="en-US" sz="4000" b="0"/>
        </a:p>
      </dgm:t>
    </dgm:pt>
    <dgm:pt modelId="{1716FC18-9310-4D1C-B4DB-A55245B0C78A}" type="sibTrans" cxnId="{3085D572-EEC4-403F-B421-E13A20243616}">
      <dgm:prSet/>
      <dgm:spPr/>
      <dgm:t>
        <a:bodyPr/>
        <a:lstStyle/>
        <a:p>
          <a:endParaRPr lang="en-US" sz="4000" b="0"/>
        </a:p>
      </dgm:t>
    </dgm:pt>
    <dgm:pt modelId="{4B40E1A6-37BA-4059-A7F0-87C469C651E8}">
      <dgm:prSet custT="1"/>
      <dgm:spPr/>
      <dgm:t>
        <a:bodyPr/>
        <a:lstStyle/>
        <a:p>
          <a:r>
            <a:rPr lang="en-US" sz="1400" b="0" i="0"/>
            <a:t>administrators teaching classes</a:t>
          </a:r>
          <a:endParaRPr lang="en-US" sz="1400" b="0"/>
        </a:p>
      </dgm:t>
    </dgm:pt>
    <dgm:pt modelId="{41744285-B47C-4E0F-AA61-337EC5B075C4}" type="parTrans" cxnId="{19717D32-02F2-4D7E-BF9D-7474BCD4D554}">
      <dgm:prSet/>
      <dgm:spPr/>
      <dgm:t>
        <a:bodyPr/>
        <a:lstStyle/>
        <a:p>
          <a:endParaRPr lang="en-US" sz="4000" b="0"/>
        </a:p>
      </dgm:t>
    </dgm:pt>
    <dgm:pt modelId="{BF65E35B-188C-49C0-AD38-A13155FBC0F2}" type="sibTrans" cxnId="{19717D32-02F2-4D7E-BF9D-7474BCD4D554}">
      <dgm:prSet/>
      <dgm:spPr/>
      <dgm:t>
        <a:bodyPr/>
        <a:lstStyle/>
        <a:p>
          <a:endParaRPr lang="en-US" sz="4000" b="0"/>
        </a:p>
      </dgm:t>
    </dgm:pt>
    <dgm:pt modelId="{33DE4A32-35B5-4E13-B640-B9FF71BA7734}">
      <dgm:prSet custT="1"/>
      <dgm:spPr/>
      <dgm:t>
        <a:bodyPr/>
        <a:lstStyle/>
        <a:p>
          <a:r>
            <a:rPr lang="en-US" sz="1400" b="0" i="0"/>
            <a:t>reducing or eliminating teacher planning</a:t>
          </a:r>
          <a:endParaRPr lang="en-US" sz="1400" b="0"/>
        </a:p>
      </dgm:t>
    </dgm:pt>
    <dgm:pt modelId="{35EA824F-A3AC-4C12-A8EE-FCA49B5DB2AC}" type="parTrans" cxnId="{F97C5625-4685-48DD-AE48-C4C64291D5BB}">
      <dgm:prSet/>
      <dgm:spPr/>
      <dgm:t>
        <a:bodyPr/>
        <a:lstStyle/>
        <a:p>
          <a:endParaRPr lang="en-US" sz="4000" b="0"/>
        </a:p>
      </dgm:t>
    </dgm:pt>
    <dgm:pt modelId="{C488857B-A40E-47B5-B548-5E60C2602FDA}" type="sibTrans" cxnId="{F97C5625-4685-48DD-AE48-C4C64291D5BB}">
      <dgm:prSet/>
      <dgm:spPr/>
      <dgm:t>
        <a:bodyPr/>
        <a:lstStyle/>
        <a:p>
          <a:endParaRPr lang="en-US" sz="4000" b="0"/>
        </a:p>
      </dgm:t>
    </dgm:pt>
    <dgm:pt modelId="{E6D6B111-B425-4D4A-B3CB-942B7273E20A}">
      <dgm:prSet custT="1"/>
      <dgm:spPr/>
      <dgm:t>
        <a:bodyPr/>
        <a:lstStyle/>
        <a:p>
          <a:r>
            <a:rPr lang="en-US" sz="1400" b="0" i="0"/>
            <a:t>outsourcing the position</a:t>
          </a:r>
          <a:endParaRPr lang="en-US" sz="1400" b="0"/>
        </a:p>
      </dgm:t>
    </dgm:pt>
    <dgm:pt modelId="{A5D2B3E5-D92A-4808-9770-EB1B7566D9C5}" type="parTrans" cxnId="{36DA5F11-6AFC-4B58-9A75-229F5FF93E01}">
      <dgm:prSet/>
      <dgm:spPr/>
      <dgm:t>
        <a:bodyPr/>
        <a:lstStyle/>
        <a:p>
          <a:endParaRPr lang="en-US" sz="4000" b="0"/>
        </a:p>
      </dgm:t>
    </dgm:pt>
    <dgm:pt modelId="{DE4EAAC9-2B4E-4C05-B3D9-48FD01B010C7}" type="sibTrans" cxnId="{36DA5F11-6AFC-4B58-9A75-229F5FF93E01}">
      <dgm:prSet/>
      <dgm:spPr/>
      <dgm:t>
        <a:bodyPr/>
        <a:lstStyle/>
        <a:p>
          <a:endParaRPr lang="en-US" sz="4000" b="0"/>
        </a:p>
      </dgm:t>
    </dgm:pt>
    <dgm:pt modelId="{9841BFBF-B90D-4CF2-BBBC-80191F07C9FE}">
      <dgm:prSet custT="1"/>
      <dgm:spPr>
        <a:solidFill>
          <a:schemeClr val="accent1"/>
        </a:solidFill>
      </dgm:spPr>
      <dgm:t>
        <a:bodyPr/>
        <a:lstStyle/>
        <a:p>
          <a:r>
            <a:rPr lang="en-US" sz="1400" b="0" i="0">
              <a:solidFill>
                <a:schemeClr val="bg1"/>
              </a:solidFill>
            </a:rPr>
            <a:t>no Issues operating with unfilled positions</a:t>
          </a:r>
          <a:endParaRPr lang="en-US" sz="1400" b="0">
            <a:solidFill>
              <a:schemeClr val="bg1"/>
            </a:solidFill>
          </a:endParaRPr>
        </a:p>
      </dgm:t>
    </dgm:pt>
    <dgm:pt modelId="{0D02140E-49F1-4C64-AB8A-317C6DE42F20}" type="parTrans" cxnId="{79F977CB-DD6B-4B29-AD56-CB337B3F789C}">
      <dgm:prSet/>
      <dgm:spPr/>
      <dgm:t>
        <a:bodyPr/>
        <a:lstStyle/>
        <a:p>
          <a:endParaRPr lang="en-US" sz="4000" b="0"/>
        </a:p>
      </dgm:t>
    </dgm:pt>
    <dgm:pt modelId="{A553F3FD-7EF8-4260-8600-A0800B860022}" type="sibTrans" cxnId="{79F977CB-DD6B-4B29-AD56-CB337B3F789C}">
      <dgm:prSet/>
      <dgm:spPr/>
      <dgm:t>
        <a:bodyPr/>
        <a:lstStyle/>
        <a:p>
          <a:endParaRPr lang="en-US" sz="4000" b="0"/>
        </a:p>
      </dgm:t>
    </dgm:pt>
    <dgm:pt modelId="{43AE3552-7CE5-47A9-9F33-E95981CA1561}">
      <dgm:prSet custT="1"/>
      <dgm:spPr>
        <a:solidFill>
          <a:schemeClr val="accent1"/>
        </a:solidFill>
      </dgm:spPr>
      <dgm:t>
        <a:bodyPr/>
        <a:lstStyle/>
        <a:p>
          <a:r>
            <a:rPr lang="en-US" sz="1400" b="0" i="0">
              <a:solidFill>
                <a:schemeClr val="bg1"/>
              </a:solidFill>
            </a:rPr>
            <a:t>anticipate filling this position in the future</a:t>
          </a:r>
          <a:r>
            <a:rPr lang="en-US" sz="1400" b="0">
              <a:solidFill>
                <a:schemeClr val="bg1"/>
              </a:solidFill>
            </a:rPr>
            <a:t> </a:t>
          </a:r>
        </a:p>
      </dgm:t>
    </dgm:pt>
    <dgm:pt modelId="{2E969F20-3ABE-475D-987E-C9A86C58FD35}" type="parTrans" cxnId="{CCF0D623-B491-4EDF-8E0A-A3930000E3F0}">
      <dgm:prSet/>
      <dgm:spPr/>
      <dgm:t>
        <a:bodyPr/>
        <a:lstStyle/>
        <a:p>
          <a:endParaRPr lang="en-US" sz="4000" b="0"/>
        </a:p>
      </dgm:t>
    </dgm:pt>
    <dgm:pt modelId="{A11D2108-AAB4-4C66-9C0B-2179FE24E984}" type="sibTrans" cxnId="{CCF0D623-B491-4EDF-8E0A-A3930000E3F0}">
      <dgm:prSet/>
      <dgm:spPr/>
      <dgm:t>
        <a:bodyPr/>
        <a:lstStyle/>
        <a:p>
          <a:endParaRPr lang="en-US" sz="4000" b="0"/>
        </a:p>
      </dgm:t>
    </dgm:pt>
    <dgm:pt modelId="{D6E01723-6576-4C8F-A815-0F79DE78925C}" type="pres">
      <dgm:prSet presAssocID="{F7A3DF0E-B4E7-4A6F-8184-7BBF98E14AA0}" presName="Name0" presStyleCnt="0">
        <dgm:presLayoutVars>
          <dgm:dir/>
          <dgm:animLvl val="lvl"/>
          <dgm:resizeHandles val="exact"/>
        </dgm:presLayoutVars>
      </dgm:prSet>
      <dgm:spPr/>
    </dgm:pt>
    <dgm:pt modelId="{3EBB7D25-5F8F-4278-9B39-D985047B6BE0}" type="pres">
      <dgm:prSet presAssocID="{1110F569-6A17-47F1-B04F-F8B9BE5CAF0F}" presName="linNode" presStyleCnt="0"/>
      <dgm:spPr/>
    </dgm:pt>
    <dgm:pt modelId="{01155A4B-BE79-4A08-BA11-D96A24B44A31}" type="pres">
      <dgm:prSet presAssocID="{1110F569-6A17-47F1-B04F-F8B9BE5CAF0F}" presName="parentText" presStyleLbl="node1" presStyleIdx="0" presStyleCnt="12">
        <dgm:presLayoutVars>
          <dgm:chMax val="1"/>
          <dgm:bulletEnabled val="1"/>
        </dgm:presLayoutVars>
      </dgm:prSet>
      <dgm:spPr/>
    </dgm:pt>
    <dgm:pt modelId="{0A074B47-E7B9-4DEE-B134-52932BEDCFB2}" type="pres">
      <dgm:prSet presAssocID="{7DB641B1-4203-433C-8704-B90D433BEB52}" presName="sp" presStyleCnt="0"/>
      <dgm:spPr/>
    </dgm:pt>
    <dgm:pt modelId="{512900E1-FAEA-4F78-995C-2AD515DB8095}" type="pres">
      <dgm:prSet presAssocID="{74A260F4-2552-4248-B0B2-D083CCD2D4B4}" presName="linNode" presStyleCnt="0"/>
      <dgm:spPr/>
    </dgm:pt>
    <dgm:pt modelId="{110F1F82-8C43-4F21-BB0C-BABD6DA0ED38}" type="pres">
      <dgm:prSet presAssocID="{74A260F4-2552-4248-B0B2-D083CCD2D4B4}" presName="parentText" presStyleLbl="node1" presStyleIdx="1" presStyleCnt="12">
        <dgm:presLayoutVars>
          <dgm:chMax val="1"/>
          <dgm:bulletEnabled val="1"/>
        </dgm:presLayoutVars>
      </dgm:prSet>
      <dgm:spPr/>
    </dgm:pt>
    <dgm:pt modelId="{121856E5-C22F-4461-B52F-76832C305D01}" type="pres">
      <dgm:prSet presAssocID="{1DB58E34-F198-4A10-B54C-64C36F15CCC9}" presName="sp" presStyleCnt="0"/>
      <dgm:spPr/>
    </dgm:pt>
    <dgm:pt modelId="{06C4E267-2193-4F7F-B463-808F013BE0BF}" type="pres">
      <dgm:prSet presAssocID="{BBE9AB05-1857-45D5-AEDD-98699ED6CC39}" presName="linNode" presStyleCnt="0"/>
      <dgm:spPr/>
    </dgm:pt>
    <dgm:pt modelId="{C9F5D48F-974E-4C55-B504-C451F24950CF}" type="pres">
      <dgm:prSet presAssocID="{BBE9AB05-1857-45D5-AEDD-98699ED6CC39}" presName="parentText" presStyleLbl="node1" presStyleIdx="2" presStyleCnt="12">
        <dgm:presLayoutVars>
          <dgm:chMax val="1"/>
          <dgm:bulletEnabled val="1"/>
        </dgm:presLayoutVars>
      </dgm:prSet>
      <dgm:spPr/>
    </dgm:pt>
    <dgm:pt modelId="{0ABFF849-1A7D-4636-B9B5-D11340A4AEA7}" type="pres">
      <dgm:prSet presAssocID="{5EC491EC-5F7F-448B-89C7-BEC9239BC304}" presName="sp" presStyleCnt="0"/>
      <dgm:spPr/>
    </dgm:pt>
    <dgm:pt modelId="{3240321F-C64F-447F-A650-99E532E81F90}" type="pres">
      <dgm:prSet presAssocID="{A716534A-354B-4565-952A-944C34417D66}" presName="linNode" presStyleCnt="0"/>
      <dgm:spPr/>
    </dgm:pt>
    <dgm:pt modelId="{3A4F34FC-50C3-4CD6-865A-2BBF9BC7C7F4}" type="pres">
      <dgm:prSet presAssocID="{A716534A-354B-4565-952A-944C34417D66}" presName="parentText" presStyleLbl="node1" presStyleIdx="3" presStyleCnt="12">
        <dgm:presLayoutVars>
          <dgm:chMax val="1"/>
          <dgm:bulletEnabled val="1"/>
        </dgm:presLayoutVars>
      </dgm:prSet>
      <dgm:spPr/>
    </dgm:pt>
    <dgm:pt modelId="{C386FA94-61E6-4B86-A78C-64FEFB9F493B}" type="pres">
      <dgm:prSet presAssocID="{6E62FB8B-4E23-43E5-99F7-17683EFCC1E0}" presName="sp" presStyleCnt="0"/>
      <dgm:spPr/>
    </dgm:pt>
    <dgm:pt modelId="{406F8707-9C21-424A-9259-BF1C4795E9B9}" type="pres">
      <dgm:prSet presAssocID="{3AEF3DF8-1171-441F-AB09-117280E6F9AA}" presName="linNode" presStyleCnt="0"/>
      <dgm:spPr/>
    </dgm:pt>
    <dgm:pt modelId="{A1EE64F1-D3FF-476A-8130-A931608A7D84}" type="pres">
      <dgm:prSet presAssocID="{3AEF3DF8-1171-441F-AB09-117280E6F9AA}" presName="parentText" presStyleLbl="node1" presStyleIdx="4" presStyleCnt="12">
        <dgm:presLayoutVars>
          <dgm:chMax val="1"/>
          <dgm:bulletEnabled val="1"/>
        </dgm:presLayoutVars>
      </dgm:prSet>
      <dgm:spPr/>
    </dgm:pt>
    <dgm:pt modelId="{1949F8E3-CCA9-4818-8D43-B7F8DCECD907}" type="pres">
      <dgm:prSet presAssocID="{E16F8154-1292-4051-9976-28DE1923C350}" presName="sp" presStyleCnt="0"/>
      <dgm:spPr/>
    </dgm:pt>
    <dgm:pt modelId="{D6CE6984-DE45-44F0-84A5-378BE9A354F5}" type="pres">
      <dgm:prSet presAssocID="{DAADBCFE-04F5-4A75-8985-BEDF2450EBDE}" presName="linNode" presStyleCnt="0"/>
      <dgm:spPr/>
    </dgm:pt>
    <dgm:pt modelId="{3B4D39B2-476E-4A77-B5F8-399445170CFC}" type="pres">
      <dgm:prSet presAssocID="{DAADBCFE-04F5-4A75-8985-BEDF2450EBDE}" presName="parentText" presStyleLbl="node1" presStyleIdx="5" presStyleCnt="12">
        <dgm:presLayoutVars>
          <dgm:chMax val="1"/>
          <dgm:bulletEnabled val="1"/>
        </dgm:presLayoutVars>
      </dgm:prSet>
      <dgm:spPr/>
    </dgm:pt>
    <dgm:pt modelId="{8B2D4A8D-5089-4BBD-ACA3-7BE31C612416}" type="pres">
      <dgm:prSet presAssocID="{5B788941-98BD-47B4-9DFD-15188E681DAD}" presName="sp" presStyleCnt="0"/>
      <dgm:spPr/>
    </dgm:pt>
    <dgm:pt modelId="{C64B063D-773E-4271-BF84-76BF8CD846FC}" type="pres">
      <dgm:prSet presAssocID="{910D0614-74A0-48AD-9948-B0873FCB7847}" presName="linNode" presStyleCnt="0"/>
      <dgm:spPr/>
    </dgm:pt>
    <dgm:pt modelId="{D41F6B64-DC6D-4FAD-9385-78763C17B78E}" type="pres">
      <dgm:prSet presAssocID="{910D0614-74A0-48AD-9948-B0873FCB7847}" presName="parentText" presStyleLbl="node1" presStyleIdx="6" presStyleCnt="12">
        <dgm:presLayoutVars>
          <dgm:chMax val="1"/>
          <dgm:bulletEnabled val="1"/>
        </dgm:presLayoutVars>
      </dgm:prSet>
      <dgm:spPr/>
    </dgm:pt>
    <dgm:pt modelId="{3D3FFBFD-9D42-4199-8329-2C2AAB7241EA}" type="pres">
      <dgm:prSet presAssocID="{1716FC18-9310-4D1C-B4DB-A55245B0C78A}" presName="sp" presStyleCnt="0"/>
      <dgm:spPr/>
    </dgm:pt>
    <dgm:pt modelId="{4DDD069C-396C-4643-99A7-663D06374F9E}" type="pres">
      <dgm:prSet presAssocID="{4B40E1A6-37BA-4059-A7F0-87C469C651E8}" presName="linNode" presStyleCnt="0"/>
      <dgm:spPr/>
    </dgm:pt>
    <dgm:pt modelId="{834D0C01-C9CE-419D-87CE-1882B9464ECE}" type="pres">
      <dgm:prSet presAssocID="{4B40E1A6-37BA-4059-A7F0-87C469C651E8}" presName="parentText" presStyleLbl="node1" presStyleIdx="7" presStyleCnt="12">
        <dgm:presLayoutVars>
          <dgm:chMax val="1"/>
          <dgm:bulletEnabled val="1"/>
        </dgm:presLayoutVars>
      </dgm:prSet>
      <dgm:spPr/>
    </dgm:pt>
    <dgm:pt modelId="{78A46378-A03C-467D-A190-400A4C5FA665}" type="pres">
      <dgm:prSet presAssocID="{BF65E35B-188C-49C0-AD38-A13155FBC0F2}" presName="sp" presStyleCnt="0"/>
      <dgm:spPr/>
    </dgm:pt>
    <dgm:pt modelId="{699D2493-3664-4286-AFED-5B630776BAF0}" type="pres">
      <dgm:prSet presAssocID="{33DE4A32-35B5-4E13-B640-B9FF71BA7734}" presName="linNode" presStyleCnt="0"/>
      <dgm:spPr/>
    </dgm:pt>
    <dgm:pt modelId="{E5398B57-AB03-419F-B550-87839BB446EC}" type="pres">
      <dgm:prSet presAssocID="{33DE4A32-35B5-4E13-B640-B9FF71BA7734}" presName="parentText" presStyleLbl="node1" presStyleIdx="8" presStyleCnt="12">
        <dgm:presLayoutVars>
          <dgm:chMax val="1"/>
          <dgm:bulletEnabled val="1"/>
        </dgm:presLayoutVars>
      </dgm:prSet>
      <dgm:spPr/>
    </dgm:pt>
    <dgm:pt modelId="{1129B97F-7DE4-4D09-9FF1-EA3CF505D5B1}" type="pres">
      <dgm:prSet presAssocID="{C488857B-A40E-47B5-B548-5E60C2602FDA}" presName="sp" presStyleCnt="0"/>
      <dgm:spPr/>
    </dgm:pt>
    <dgm:pt modelId="{539A18B2-551B-48AB-87BA-E6C82F493C55}" type="pres">
      <dgm:prSet presAssocID="{E6D6B111-B425-4D4A-B3CB-942B7273E20A}" presName="linNode" presStyleCnt="0"/>
      <dgm:spPr/>
    </dgm:pt>
    <dgm:pt modelId="{2ED0DB4F-77AF-4E61-AFA9-94ECDEC06287}" type="pres">
      <dgm:prSet presAssocID="{E6D6B111-B425-4D4A-B3CB-942B7273E20A}" presName="parentText" presStyleLbl="node1" presStyleIdx="9" presStyleCnt="12">
        <dgm:presLayoutVars>
          <dgm:chMax val="1"/>
          <dgm:bulletEnabled val="1"/>
        </dgm:presLayoutVars>
      </dgm:prSet>
      <dgm:spPr/>
    </dgm:pt>
    <dgm:pt modelId="{4BE52E1D-DB4A-4B3D-A463-D8CB07976163}" type="pres">
      <dgm:prSet presAssocID="{DE4EAAC9-2B4E-4C05-B3D9-48FD01B010C7}" presName="sp" presStyleCnt="0"/>
      <dgm:spPr/>
    </dgm:pt>
    <dgm:pt modelId="{108CCD73-4F44-4C9D-BB94-26127CD6E3C0}" type="pres">
      <dgm:prSet presAssocID="{9841BFBF-B90D-4CF2-BBBC-80191F07C9FE}" presName="linNode" presStyleCnt="0"/>
      <dgm:spPr/>
    </dgm:pt>
    <dgm:pt modelId="{5BA6F1FB-7F6D-4DC3-97F6-08E5E6B60202}" type="pres">
      <dgm:prSet presAssocID="{9841BFBF-B90D-4CF2-BBBC-80191F07C9FE}" presName="parentText" presStyleLbl="node1" presStyleIdx="10" presStyleCnt="12">
        <dgm:presLayoutVars>
          <dgm:chMax val="1"/>
          <dgm:bulletEnabled val="1"/>
        </dgm:presLayoutVars>
      </dgm:prSet>
      <dgm:spPr/>
    </dgm:pt>
    <dgm:pt modelId="{508B3666-8337-4F3B-99C8-1F3408B6F859}" type="pres">
      <dgm:prSet presAssocID="{A553F3FD-7EF8-4260-8600-A0800B860022}" presName="sp" presStyleCnt="0"/>
      <dgm:spPr/>
    </dgm:pt>
    <dgm:pt modelId="{873F47B1-5D7A-4E8C-B186-0E39FE1FC480}" type="pres">
      <dgm:prSet presAssocID="{43AE3552-7CE5-47A9-9F33-E95981CA1561}" presName="linNode" presStyleCnt="0"/>
      <dgm:spPr/>
    </dgm:pt>
    <dgm:pt modelId="{46616ED0-0028-46C9-AC35-A580B453F861}" type="pres">
      <dgm:prSet presAssocID="{43AE3552-7CE5-47A9-9F33-E95981CA1561}" presName="parentText" presStyleLbl="node1" presStyleIdx="11" presStyleCnt="12">
        <dgm:presLayoutVars>
          <dgm:chMax val="1"/>
          <dgm:bulletEnabled val="1"/>
        </dgm:presLayoutVars>
      </dgm:prSet>
      <dgm:spPr/>
    </dgm:pt>
  </dgm:ptLst>
  <dgm:cxnLst>
    <dgm:cxn modelId="{3AC09307-E02C-4BF1-AEF4-A2DFC895CD6B}" type="presOf" srcId="{33DE4A32-35B5-4E13-B640-B9FF71BA7734}" destId="{E5398B57-AB03-419F-B550-87839BB446EC}" srcOrd="0" destOrd="0" presId="urn:microsoft.com/office/officeart/2005/8/layout/vList5"/>
    <dgm:cxn modelId="{DC95AF07-A457-4F0C-9E93-FDB2F920D0C8}" type="presOf" srcId="{F7A3DF0E-B4E7-4A6F-8184-7BBF98E14AA0}" destId="{D6E01723-6576-4C8F-A815-0F79DE78925C}" srcOrd="0" destOrd="0" presId="urn:microsoft.com/office/officeart/2005/8/layout/vList5"/>
    <dgm:cxn modelId="{36DA5F11-6AFC-4B58-9A75-229F5FF93E01}" srcId="{F7A3DF0E-B4E7-4A6F-8184-7BBF98E14AA0}" destId="{E6D6B111-B425-4D4A-B3CB-942B7273E20A}" srcOrd="9" destOrd="0" parTransId="{A5D2B3E5-D92A-4808-9770-EB1B7566D9C5}" sibTransId="{DE4EAAC9-2B4E-4C05-B3D9-48FD01B010C7}"/>
    <dgm:cxn modelId="{DD7C4514-2BF3-41B3-BCF5-6D8E9D39B70B}" type="presOf" srcId="{3AEF3DF8-1171-441F-AB09-117280E6F9AA}" destId="{A1EE64F1-D3FF-476A-8130-A931608A7D84}" srcOrd="0" destOrd="0" presId="urn:microsoft.com/office/officeart/2005/8/layout/vList5"/>
    <dgm:cxn modelId="{A7EBC019-67FB-4FE4-A2E1-CD35596AF06E}" srcId="{F7A3DF0E-B4E7-4A6F-8184-7BBF98E14AA0}" destId="{BBE9AB05-1857-45D5-AEDD-98699ED6CC39}" srcOrd="2" destOrd="0" parTransId="{AC27A821-532C-432D-A138-C7E74D8F60FA}" sibTransId="{5EC491EC-5F7F-448B-89C7-BEC9239BC304}"/>
    <dgm:cxn modelId="{EB17111E-DE1B-40F6-AC53-2E1F2405B83E}" type="presOf" srcId="{E6D6B111-B425-4D4A-B3CB-942B7273E20A}" destId="{2ED0DB4F-77AF-4E61-AFA9-94ECDEC06287}" srcOrd="0" destOrd="0" presId="urn:microsoft.com/office/officeart/2005/8/layout/vList5"/>
    <dgm:cxn modelId="{CCF0D623-B491-4EDF-8E0A-A3930000E3F0}" srcId="{F7A3DF0E-B4E7-4A6F-8184-7BBF98E14AA0}" destId="{43AE3552-7CE5-47A9-9F33-E95981CA1561}" srcOrd="11" destOrd="0" parTransId="{2E969F20-3ABE-475D-987E-C9A86C58FD35}" sibTransId="{A11D2108-AAB4-4C66-9C0B-2179FE24E984}"/>
    <dgm:cxn modelId="{F97C5625-4685-48DD-AE48-C4C64291D5BB}" srcId="{F7A3DF0E-B4E7-4A6F-8184-7BBF98E14AA0}" destId="{33DE4A32-35B5-4E13-B640-B9FF71BA7734}" srcOrd="8" destOrd="0" parTransId="{35EA824F-A3AC-4C12-A8EE-FCA49B5DB2AC}" sibTransId="{C488857B-A40E-47B5-B548-5E60C2602FDA}"/>
    <dgm:cxn modelId="{19717D32-02F2-4D7E-BF9D-7474BCD4D554}" srcId="{F7A3DF0E-B4E7-4A6F-8184-7BBF98E14AA0}" destId="{4B40E1A6-37BA-4059-A7F0-87C469C651E8}" srcOrd="7" destOrd="0" parTransId="{41744285-B47C-4E0F-AA61-337EC5B075C4}" sibTransId="{BF65E35B-188C-49C0-AD38-A13155FBC0F2}"/>
    <dgm:cxn modelId="{23828B42-2D85-4285-A381-6110FF5E6C01}" type="presOf" srcId="{1110F569-6A17-47F1-B04F-F8B9BE5CAF0F}" destId="{01155A4B-BE79-4A08-BA11-D96A24B44A31}" srcOrd="0" destOrd="0" presId="urn:microsoft.com/office/officeart/2005/8/layout/vList5"/>
    <dgm:cxn modelId="{4D897E63-E86E-42AE-B646-2926FDD2A8A3}" srcId="{F7A3DF0E-B4E7-4A6F-8184-7BBF98E14AA0}" destId="{A716534A-354B-4565-952A-944C34417D66}" srcOrd="3" destOrd="0" parTransId="{E3F173B0-B5A7-4F5A-AA64-CC2D073FBAE6}" sibTransId="{6E62FB8B-4E23-43E5-99F7-17683EFCC1E0}"/>
    <dgm:cxn modelId="{DF3B7370-AF68-456C-9CD0-4869F9D711A6}" type="presOf" srcId="{910D0614-74A0-48AD-9948-B0873FCB7847}" destId="{D41F6B64-DC6D-4FAD-9385-78763C17B78E}" srcOrd="0" destOrd="0" presId="urn:microsoft.com/office/officeart/2005/8/layout/vList5"/>
    <dgm:cxn modelId="{2ABD7C50-2B25-41EF-AB1E-CFEE4EC836EF}" type="presOf" srcId="{74A260F4-2552-4248-B0B2-D083CCD2D4B4}" destId="{110F1F82-8C43-4F21-BB0C-BABD6DA0ED38}" srcOrd="0" destOrd="0" presId="urn:microsoft.com/office/officeart/2005/8/layout/vList5"/>
    <dgm:cxn modelId="{3085D572-EEC4-403F-B421-E13A20243616}" srcId="{F7A3DF0E-B4E7-4A6F-8184-7BBF98E14AA0}" destId="{910D0614-74A0-48AD-9948-B0873FCB7847}" srcOrd="6" destOrd="0" parTransId="{BDE430C1-164A-4AD0-B098-89FFE05EF242}" sibTransId="{1716FC18-9310-4D1C-B4DB-A55245B0C78A}"/>
    <dgm:cxn modelId="{DCE30E86-BF89-4671-B515-ECCE38D68F92}" type="presOf" srcId="{9841BFBF-B90D-4CF2-BBBC-80191F07C9FE}" destId="{5BA6F1FB-7F6D-4DC3-97F6-08E5E6B60202}" srcOrd="0" destOrd="0" presId="urn:microsoft.com/office/officeart/2005/8/layout/vList5"/>
    <dgm:cxn modelId="{02482088-8E79-4E5C-9F51-A50A163E2037}" type="presOf" srcId="{DAADBCFE-04F5-4A75-8985-BEDF2450EBDE}" destId="{3B4D39B2-476E-4A77-B5F8-399445170CFC}" srcOrd="0" destOrd="0" presId="urn:microsoft.com/office/officeart/2005/8/layout/vList5"/>
    <dgm:cxn modelId="{22B26F9A-D712-429E-A251-85BF046E6255}" type="presOf" srcId="{BBE9AB05-1857-45D5-AEDD-98699ED6CC39}" destId="{C9F5D48F-974E-4C55-B504-C451F24950CF}" srcOrd="0" destOrd="0" presId="urn:microsoft.com/office/officeart/2005/8/layout/vList5"/>
    <dgm:cxn modelId="{2CD7DB9D-1EEA-4E75-8713-50109BF9EC7E}" srcId="{F7A3DF0E-B4E7-4A6F-8184-7BBF98E14AA0}" destId="{3AEF3DF8-1171-441F-AB09-117280E6F9AA}" srcOrd="4" destOrd="0" parTransId="{34B8EBC4-A3A8-4EF1-9AE8-683BCAC8F9C4}" sibTransId="{E16F8154-1292-4051-9976-28DE1923C350}"/>
    <dgm:cxn modelId="{BB0118A1-E10D-4783-A84F-939C1315B32D}" srcId="{F7A3DF0E-B4E7-4A6F-8184-7BBF98E14AA0}" destId="{DAADBCFE-04F5-4A75-8985-BEDF2450EBDE}" srcOrd="5" destOrd="0" parTransId="{F819B246-3F14-45A9-AC8C-0A6BC748B6C9}" sibTransId="{5B788941-98BD-47B4-9DFD-15188E681DAD}"/>
    <dgm:cxn modelId="{21D5C5B3-0EF6-43C6-B85C-A99013D65C88}" type="presOf" srcId="{4B40E1A6-37BA-4059-A7F0-87C469C651E8}" destId="{834D0C01-C9CE-419D-87CE-1882B9464ECE}" srcOrd="0" destOrd="0" presId="urn:microsoft.com/office/officeart/2005/8/layout/vList5"/>
    <dgm:cxn modelId="{0B34A8C0-1AD6-4A6F-BBE2-66BBA50048C0}" srcId="{F7A3DF0E-B4E7-4A6F-8184-7BBF98E14AA0}" destId="{1110F569-6A17-47F1-B04F-F8B9BE5CAF0F}" srcOrd="0" destOrd="0" parTransId="{6295D0EF-2E1F-47A0-856E-52F86E6211BD}" sibTransId="{7DB641B1-4203-433C-8704-B90D433BEB52}"/>
    <dgm:cxn modelId="{79F977CB-DD6B-4B29-AD56-CB337B3F789C}" srcId="{F7A3DF0E-B4E7-4A6F-8184-7BBF98E14AA0}" destId="{9841BFBF-B90D-4CF2-BBBC-80191F07C9FE}" srcOrd="10" destOrd="0" parTransId="{0D02140E-49F1-4C64-AB8A-317C6DE42F20}" sibTransId="{A553F3FD-7EF8-4260-8600-A0800B860022}"/>
    <dgm:cxn modelId="{DF98D5E0-2ABD-44F1-AE1A-E4BCFCBE8B44}" srcId="{F7A3DF0E-B4E7-4A6F-8184-7BBF98E14AA0}" destId="{74A260F4-2552-4248-B0B2-D083CCD2D4B4}" srcOrd="1" destOrd="0" parTransId="{EF920EA6-DD16-4605-9E37-3BF956E35E30}" sibTransId="{1DB58E34-F198-4A10-B54C-64C36F15CCC9}"/>
    <dgm:cxn modelId="{8D49AAF2-4039-41A1-B4F3-90F925F70690}" type="presOf" srcId="{43AE3552-7CE5-47A9-9F33-E95981CA1561}" destId="{46616ED0-0028-46C9-AC35-A580B453F861}" srcOrd="0" destOrd="0" presId="urn:microsoft.com/office/officeart/2005/8/layout/vList5"/>
    <dgm:cxn modelId="{92D63EFE-FBAE-477C-BE8C-D113BAF5C54F}" type="presOf" srcId="{A716534A-354B-4565-952A-944C34417D66}" destId="{3A4F34FC-50C3-4CD6-865A-2BBF9BC7C7F4}" srcOrd="0" destOrd="0" presId="urn:microsoft.com/office/officeart/2005/8/layout/vList5"/>
    <dgm:cxn modelId="{312D3E46-1CE2-432E-B5EF-A653D906E446}" type="presParOf" srcId="{D6E01723-6576-4C8F-A815-0F79DE78925C}" destId="{3EBB7D25-5F8F-4278-9B39-D985047B6BE0}" srcOrd="0" destOrd="0" presId="urn:microsoft.com/office/officeart/2005/8/layout/vList5"/>
    <dgm:cxn modelId="{EC2CCDD3-A1C0-4530-A88C-D561E9291912}" type="presParOf" srcId="{3EBB7D25-5F8F-4278-9B39-D985047B6BE0}" destId="{01155A4B-BE79-4A08-BA11-D96A24B44A31}" srcOrd="0" destOrd="0" presId="urn:microsoft.com/office/officeart/2005/8/layout/vList5"/>
    <dgm:cxn modelId="{7E1340A2-296B-4264-A35A-B4235B61817C}" type="presParOf" srcId="{D6E01723-6576-4C8F-A815-0F79DE78925C}" destId="{0A074B47-E7B9-4DEE-B134-52932BEDCFB2}" srcOrd="1" destOrd="0" presId="urn:microsoft.com/office/officeart/2005/8/layout/vList5"/>
    <dgm:cxn modelId="{C8432E8E-5E93-4052-9871-F83551142A79}" type="presParOf" srcId="{D6E01723-6576-4C8F-A815-0F79DE78925C}" destId="{512900E1-FAEA-4F78-995C-2AD515DB8095}" srcOrd="2" destOrd="0" presId="urn:microsoft.com/office/officeart/2005/8/layout/vList5"/>
    <dgm:cxn modelId="{BE5F7CC3-447E-4471-9388-3D63AAB028F4}" type="presParOf" srcId="{512900E1-FAEA-4F78-995C-2AD515DB8095}" destId="{110F1F82-8C43-4F21-BB0C-BABD6DA0ED38}" srcOrd="0" destOrd="0" presId="urn:microsoft.com/office/officeart/2005/8/layout/vList5"/>
    <dgm:cxn modelId="{F7BD53FF-9E0E-40A2-A05A-46CF2B82246C}" type="presParOf" srcId="{D6E01723-6576-4C8F-A815-0F79DE78925C}" destId="{121856E5-C22F-4461-B52F-76832C305D01}" srcOrd="3" destOrd="0" presId="urn:microsoft.com/office/officeart/2005/8/layout/vList5"/>
    <dgm:cxn modelId="{70EFDE90-B424-4776-AC68-3DA8AEEFA255}" type="presParOf" srcId="{D6E01723-6576-4C8F-A815-0F79DE78925C}" destId="{06C4E267-2193-4F7F-B463-808F013BE0BF}" srcOrd="4" destOrd="0" presId="urn:microsoft.com/office/officeart/2005/8/layout/vList5"/>
    <dgm:cxn modelId="{918A0700-76A3-4BE8-99A9-9E4A3FE3A1B9}" type="presParOf" srcId="{06C4E267-2193-4F7F-B463-808F013BE0BF}" destId="{C9F5D48F-974E-4C55-B504-C451F24950CF}" srcOrd="0" destOrd="0" presId="urn:microsoft.com/office/officeart/2005/8/layout/vList5"/>
    <dgm:cxn modelId="{33F55202-CE7A-4B62-9E7D-EBBCD3B854EF}" type="presParOf" srcId="{D6E01723-6576-4C8F-A815-0F79DE78925C}" destId="{0ABFF849-1A7D-4636-B9B5-D11340A4AEA7}" srcOrd="5" destOrd="0" presId="urn:microsoft.com/office/officeart/2005/8/layout/vList5"/>
    <dgm:cxn modelId="{0540F2AA-38B3-449C-A333-A9A2D98C51C2}" type="presParOf" srcId="{D6E01723-6576-4C8F-A815-0F79DE78925C}" destId="{3240321F-C64F-447F-A650-99E532E81F90}" srcOrd="6" destOrd="0" presId="urn:microsoft.com/office/officeart/2005/8/layout/vList5"/>
    <dgm:cxn modelId="{A0C881C0-F064-452B-846E-0DDA614CC330}" type="presParOf" srcId="{3240321F-C64F-447F-A650-99E532E81F90}" destId="{3A4F34FC-50C3-4CD6-865A-2BBF9BC7C7F4}" srcOrd="0" destOrd="0" presId="urn:microsoft.com/office/officeart/2005/8/layout/vList5"/>
    <dgm:cxn modelId="{0BCA3F41-E092-464B-8DD0-70B361B53ED9}" type="presParOf" srcId="{D6E01723-6576-4C8F-A815-0F79DE78925C}" destId="{C386FA94-61E6-4B86-A78C-64FEFB9F493B}" srcOrd="7" destOrd="0" presId="urn:microsoft.com/office/officeart/2005/8/layout/vList5"/>
    <dgm:cxn modelId="{94F9CE60-04C1-42D9-AD8D-7CDA7B42EC98}" type="presParOf" srcId="{D6E01723-6576-4C8F-A815-0F79DE78925C}" destId="{406F8707-9C21-424A-9259-BF1C4795E9B9}" srcOrd="8" destOrd="0" presId="urn:microsoft.com/office/officeart/2005/8/layout/vList5"/>
    <dgm:cxn modelId="{B3D85883-04BB-45F2-8271-5B8776B17895}" type="presParOf" srcId="{406F8707-9C21-424A-9259-BF1C4795E9B9}" destId="{A1EE64F1-D3FF-476A-8130-A931608A7D84}" srcOrd="0" destOrd="0" presId="urn:microsoft.com/office/officeart/2005/8/layout/vList5"/>
    <dgm:cxn modelId="{C6FBC172-F48F-4214-B054-9EF7950B488A}" type="presParOf" srcId="{D6E01723-6576-4C8F-A815-0F79DE78925C}" destId="{1949F8E3-CCA9-4818-8D43-B7F8DCECD907}" srcOrd="9" destOrd="0" presId="urn:microsoft.com/office/officeart/2005/8/layout/vList5"/>
    <dgm:cxn modelId="{95824B80-C8D8-494A-8E8A-E9CA226ACF83}" type="presParOf" srcId="{D6E01723-6576-4C8F-A815-0F79DE78925C}" destId="{D6CE6984-DE45-44F0-84A5-378BE9A354F5}" srcOrd="10" destOrd="0" presId="urn:microsoft.com/office/officeart/2005/8/layout/vList5"/>
    <dgm:cxn modelId="{6697CDB6-E5F0-42F0-AFFE-A1C143606F58}" type="presParOf" srcId="{D6CE6984-DE45-44F0-84A5-378BE9A354F5}" destId="{3B4D39B2-476E-4A77-B5F8-399445170CFC}" srcOrd="0" destOrd="0" presId="urn:microsoft.com/office/officeart/2005/8/layout/vList5"/>
    <dgm:cxn modelId="{80794697-04E0-40B5-8833-43C2AF64A7AF}" type="presParOf" srcId="{D6E01723-6576-4C8F-A815-0F79DE78925C}" destId="{8B2D4A8D-5089-4BBD-ACA3-7BE31C612416}" srcOrd="11" destOrd="0" presId="urn:microsoft.com/office/officeart/2005/8/layout/vList5"/>
    <dgm:cxn modelId="{DC375777-9F2D-4E8A-AC6D-7F0D4D686432}" type="presParOf" srcId="{D6E01723-6576-4C8F-A815-0F79DE78925C}" destId="{C64B063D-773E-4271-BF84-76BF8CD846FC}" srcOrd="12" destOrd="0" presId="urn:microsoft.com/office/officeart/2005/8/layout/vList5"/>
    <dgm:cxn modelId="{7B4B73D2-CF99-4119-9836-A10BB8EDAA01}" type="presParOf" srcId="{C64B063D-773E-4271-BF84-76BF8CD846FC}" destId="{D41F6B64-DC6D-4FAD-9385-78763C17B78E}" srcOrd="0" destOrd="0" presId="urn:microsoft.com/office/officeart/2005/8/layout/vList5"/>
    <dgm:cxn modelId="{39876970-4BEA-4DA2-857E-496A4B6EA500}" type="presParOf" srcId="{D6E01723-6576-4C8F-A815-0F79DE78925C}" destId="{3D3FFBFD-9D42-4199-8329-2C2AAB7241EA}" srcOrd="13" destOrd="0" presId="urn:microsoft.com/office/officeart/2005/8/layout/vList5"/>
    <dgm:cxn modelId="{407938F1-FF1C-4392-ACC3-827E61EABC1D}" type="presParOf" srcId="{D6E01723-6576-4C8F-A815-0F79DE78925C}" destId="{4DDD069C-396C-4643-99A7-663D06374F9E}" srcOrd="14" destOrd="0" presId="urn:microsoft.com/office/officeart/2005/8/layout/vList5"/>
    <dgm:cxn modelId="{7B4A1B20-5031-47CE-B2C8-55FE4C7F8700}" type="presParOf" srcId="{4DDD069C-396C-4643-99A7-663D06374F9E}" destId="{834D0C01-C9CE-419D-87CE-1882B9464ECE}" srcOrd="0" destOrd="0" presId="urn:microsoft.com/office/officeart/2005/8/layout/vList5"/>
    <dgm:cxn modelId="{161CD5F4-3EFE-4C14-901A-8DC6EF2402C3}" type="presParOf" srcId="{D6E01723-6576-4C8F-A815-0F79DE78925C}" destId="{78A46378-A03C-467D-A190-400A4C5FA665}" srcOrd="15" destOrd="0" presId="urn:microsoft.com/office/officeart/2005/8/layout/vList5"/>
    <dgm:cxn modelId="{7E90EF27-08FD-4299-B9FC-73BEB095CE6D}" type="presParOf" srcId="{D6E01723-6576-4C8F-A815-0F79DE78925C}" destId="{699D2493-3664-4286-AFED-5B630776BAF0}" srcOrd="16" destOrd="0" presId="urn:microsoft.com/office/officeart/2005/8/layout/vList5"/>
    <dgm:cxn modelId="{FCE82FD8-A9EF-41B5-ACF7-9D0574FD7DD5}" type="presParOf" srcId="{699D2493-3664-4286-AFED-5B630776BAF0}" destId="{E5398B57-AB03-419F-B550-87839BB446EC}" srcOrd="0" destOrd="0" presId="urn:microsoft.com/office/officeart/2005/8/layout/vList5"/>
    <dgm:cxn modelId="{702190F1-FDDA-4A77-BD0F-650F700D9E65}" type="presParOf" srcId="{D6E01723-6576-4C8F-A815-0F79DE78925C}" destId="{1129B97F-7DE4-4D09-9FF1-EA3CF505D5B1}" srcOrd="17" destOrd="0" presId="urn:microsoft.com/office/officeart/2005/8/layout/vList5"/>
    <dgm:cxn modelId="{95EB776B-820B-4DB4-A702-E8147D9D8B6F}" type="presParOf" srcId="{D6E01723-6576-4C8F-A815-0F79DE78925C}" destId="{539A18B2-551B-48AB-87BA-E6C82F493C55}" srcOrd="18" destOrd="0" presId="urn:microsoft.com/office/officeart/2005/8/layout/vList5"/>
    <dgm:cxn modelId="{59D1F6BE-FF2B-446F-8749-672DC47FE3BD}" type="presParOf" srcId="{539A18B2-551B-48AB-87BA-E6C82F493C55}" destId="{2ED0DB4F-77AF-4E61-AFA9-94ECDEC06287}" srcOrd="0" destOrd="0" presId="urn:microsoft.com/office/officeart/2005/8/layout/vList5"/>
    <dgm:cxn modelId="{5CB1CCB6-AC39-444E-8127-F2DD0433B460}" type="presParOf" srcId="{D6E01723-6576-4C8F-A815-0F79DE78925C}" destId="{4BE52E1D-DB4A-4B3D-A463-D8CB07976163}" srcOrd="19" destOrd="0" presId="urn:microsoft.com/office/officeart/2005/8/layout/vList5"/>
    <dgm:cxn modelId="{B8B7773E-B63E-4E70-8C2B-47D030F067A3}" type="presParOf" srcId="{D6E01723-6576-4C8F-A815-0F79DE78925C}" destId="{108CCD73-4F44-4C9D-BB94-26127CD6E3C0}" srcOrd="20" destOrd="0" presId="urn:microsoft.com/office/officeart/2005/8/layout/vList5"/>
    <dgm:cxn modelId="{70DA21F0-8B95-4B1E-8F0D-0EEF1CE6C1BD}" type="presParOf" srcId="{108CCD73-4F44-4C9D-BB94-26127CD6E3C0}" destId="{5BA6F1FB-7F6D-4DC3-97F6-08E5E6B60202}" srcOrd="0" destOrd="0" presId="urn:microsoft.com/office/officeart/2005/8/layout/vList5"/>
    <dgm:cxn modelId="{E40E9A45-3627-4058-8F8A-97C0AB9AA239}" type="presParOf" srcId="{D6E01723-6576-4C8F-A815-0F79DE78925C}" destId="{508B3666-8337-4F3B-99C8-1F3408B6F859}" srcOrd="21" destOrd="0" presId="urn:microsoft.com/office/officeart/2005/8/layout/vList5"/>
    <dgm:cxn modelId="{33583EAE-3D67-4588-A6B0-64670B161238}" type="presParOf" srcId="{D6E01723-6576-4C8F-A815-0F79DE78925C}" destId="{873F47B1-5D7A-4E8C-B186-0E39FE1FC480}" srcOrd="22" destOrd="0" presId="urn:microsoft.com/office/officeart/2005/8/layout/vList5"/>
    <dgm:cxn modelId="{398382B2-31BF-4986-8A18-4077B4C5FDA2}" type="presParOf" srcId="{873F47B1-5D7A-4E8C-B186-0E39FE1FC480}" destId="{46616ED0-0028-46C9-AC35-A580B453F861}"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A3DF0E-B4E7-4A6F-8184-7BBF98E14AA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110F569-6A17-47F1-B04F-F8B9BE5CAF0F}">
      <dgm:prSet custT="1"/>
      <dgm:spPr/>
      <dgm:t>
        <a:bodyPr/>
        <a:lstStyle/>
        <a:p>
          <a:r>
            <a:rPr lang="en-US" sz="1400" b="0" i="0"/>
            <a:t>offering virtual options</a:t>
          </a:r>
          <a:endParaRPr lang="en-US" sz="1400" b="0"/>
        </a:p>
      </dgm:t>
    </dgm:pt>
    <dgm:pt modelId="{6295D0EF-2E1F-47A0-856E-52F86E6211BD}" type="parTrans" cxnId="{0B34A8C0-1AD6-4A6F-BBE2-66BBA50048C0}">
      <dgm:prSet/>
      <dgm:spPr/>
      <dgm:t>
        <a:bodyPr/>
        <a:lstStyle/>
        <a:p>
          <a:endParaRPr lang="en-US" sz="4000" b="0"/>
        </a:p>
      </dgm:t>
    </dgm:pt>
    <dgm:pt modelId="{7DB641B1-4203-433C-8704-B90D433BEB52}" type="sibTrans" cxnId="{0B34A8C0-1AD6-4A6F-BBE2-66BBA50048C0}">
      <dgm:prSet/>
      <dgm:spPr/>
      <dgm:t>
        <a:bodyPr/>
        <a:lstStyle/>
        <a:p>
          <a:endParaRPr lang="en-US" sz="4000" b="0"/>
        </a:p>
      </dgm:t>
    </dgm:pt>
    <dgm:pt modelId="{A716534A-354B-4565-952A-944C34417D66}">
      <dgm:prSet custT="1"/>
      <dgm:spPr/>
      <dgm:t>
        <a:bodyPr/>
        <a:lstStyle/>
        <a:p>
          <a:r>
            <a:rPr lang="en-US" sz="1400" b="0" i="0"/>
            <a:t>utilizing substitute teachers</a:t>
          </a:r>
          <a:endParaRPr lang="en-US" sz="1400" b="0"/>
        </a:p>
      </dgm:t>
    </dgm:pt>
    <dgm:pt modelId="{E3F173B0-B5A7-4F5A-AA64-CC2D073FBAE6}" type="parTrans" cxnId="{4D897E63-E86E-42AE-B646-2926FDD2A8A3}">
      <dgm:prSet/>
      <dgm:spPr/>
      <dgm:t>
        <a:bodyPr/>
        <a:lstStyle/>
        <a:p>
          <a:endParaRPr lang="en-US" sz="4000" b="0"/>
        </a:p>
      </dgm:t>
    </dgm:pt>
    <dgm:pt modelId="{6E62FB8B-4E23-43E5-99F7-17683EFCC1E0}" type="sibTrans" cxnId="{4D897E63-E86E-42AE-B646-2926FDD2A8A3}">
      <dgm:prSet/>
      <dgm:spPr/>
      <dgm:t>
        <a:bodyPr/>
        <a:lstStyle/>
        <a:p>
          <a:endParaRPr lang="en-US" sz="4000" b="0"/>
        </a:p>
      </dgm:t>
    </dgm:pt>
    <dgm:pt modelId="{3AEF3DF8-1171-441F-AB09-117280E6F9AA}">
      <dgm:prSet custT="1"/>
      <dgm:spPr/>
      <dgm:t>
        <a:bodyPr/>
        <a:lstStyle/>
        <a:p>
          <a:r>
            <a:rPr lang="en-US" sz="1400" b="0" i="0"/>
            <a:t>utilizing a retired teachers</a:t>
          </a:r>
          <a:endParaRPr lang="en-US" sz="1400" b="0"/>
        </a:p>
      </dgm:t>
    </dgm:pt>
    <dgm:pt modelId="{34B8EBC4-A3A8-4EF1-9AE8-683BCAC8F9C4}" type="parTrans" cxnId="{2CD7DB9D-1EEA-4E75-8713-50109BF9EC7E}">
      <dgm:prSet/>
      <dgm:spPr/>
      <dgm:t>
        <a:bodyPr/>
        <a:lstStyle/>
        <a:p>
          <a:endParaRPr lang="en-US" sz="4000" b="0"/>
        </a:p>
      </dgm:t>
    </dgm:pt>
    <dgm:pt modelId="{E16F8154-1292-4051-9976-28DE1923C350}" type="sibTrans" cxnId="{2CD7DB9D-1EEA-4E75-8713-50109BF9EC7E}">
      <dgm:prSet/>
      <dgm:spPr/>
      <dgm:t>
        <a:bodyPr/>
        <a:lstStyle/>
        <a:p>
          <a:endParaRPr lang="en-US" sz="4000" b="0"/>
        </a:p>
      </dgm:t>
    </dgm:pt>
    <dgm:pt modelId="{DAADBCFE-04F5-4A75-8985-BEDF2450EBDE}">
      <dgm:prSet custT="1"/>
      <dgm:spPr/>
      <dgm:t>
        <a:bodyPr/>
        <a:lstStyle/>
        <a:p>
          <a:r>
            <a:rPr lang="en-US" sz="1400" b="0" i="0"/>
            <a:t>increasing the workload of other teachers or administrators</a:t>
          </a:r>
          <a:endParaRPr lang="en-US" sz="1400" b="0"/>
        </a:p>
      </dgm:t>
    </dgm:pt>
    <dgm:pt modelId="{F819B246-3F14-45A9-AC8C-0A6BC748B6C9}" type="parTrans" cxnId="{BB0118A1-E10D-4783-A84F-939C1315B32D}">
      <dgm:prSet/>
      <dgm:spPr/>
      <dgm:t>
        <a:bodyPr/>
        <a:lstStyle/>
        <a:p>
          <a:endParaRPr lang="en-US" sz="4000" b="0"/>
        </a:p>
      </dgm:t>
    </dgm:pt>
    <dgm:pt modelId="{5B788941-98BD-47B4-9DFD-15188E681DAD}" type="sibTrans" cxnId="{BB0118A1-E10D-4783-A84F-939C1315B32D}">
      <dgm:prSet/>
      <dgm:spPr/>
      <dgm:t>
        <a:bodyPr/>
        <a:lstStyle/>
        <a:p>
          <a:endParaRPr lang="en-US" sz="4000" b="0"/>
        </a:p>
      </dgm:t>
    </dgm:pt>
    <dgm:pt modelId="{910D0614-74A0-48AD-9948-B0873FCB7847}">
      <dgm:prSet custT="1"/>
      <dgm:spPr/>
      <dgm:t>
        <a:bodyPr/>
        <a:lstStyle/>
        <a:p>
          <a:r>
            <a:rPr lang="en-US" sz="1400" b="0" i="0"/>
            <a:t>combining classes</a:t>
          </a:r>
          <a:endParaRPr lang="en-US" sz="1400" b="0"/>
        </a:p>
      </dgm:t>
    </dgm:pt>
    <dgm:pt modelId="{BDE430C1-164A-4AD0-B098-89FFE05EF242}" type="parTrans" cxnId="{3085D572-EEC4-403F-B421-E13A20243616}">
      <dgm:prSet/>
      <dgm:spPr/>
      <dgm:t>
        <a:bodyPr/>
        <a:lstStyle/>
        <a:p>
          <a:endParaRPr lang="en-US" sz="4000" b="0"/>
        </a:p>
      </dgm:t>
    </dgm:pt>
    <dgm:pt modelId="{1716FC18-9310-4D1C-B4DB-A55245B0C78A}" type="sibTrans" cxnId="{3085D572-EEC4-403F-B421-E13A20243616}">
      <dgm:prSet/>
      <dgm:spPr/>
      <dgm:t>
        <a:bodyPr/>
        <a:lstStyle/>
        <a:p>
          <a:endParaRPr lang="en-US" sz="4000" b="0"/>
        </a:p>
      </dgm:t>
    </dgm:pt>
    <dgm:pt modelId="{4B40E1A6-37BA-4059-A7F0-87C469C651E8}">
      <dgm:prSet custT="1"/>
      <dgm:spPr/>
      <dgm:t>
        <a:bodyPr/>
        <a:lstStyle/>
        <a:p>
          <a:r>
            <a:rPr lang="en-US" sz="1400" b="0" i="0"/>
            <a:t>administrators teaching classes</a:t>
          </a:r>
          <a:endParaRPr lang="en-US" sz="1400" b="0"/>
        </a:p>
      </dgm:t>
    </dgm:pt>
    <dgm:pt modelId="{41744285-B47C-4E0F-AA61-337EC5B075C4}" type="parTrans" cxnId="{19717D32-02F2-4D7E-BF9D-7474BCD4D554}">
      <dgm:prSet/>
      <dgm:spPr/>
      <dgm:t>
        <a:bodyPr/>
        <a:lstStyle/>
        <a:p>
          <a:endParaRPr lang="en-US" sz="4000" b="0"/>
        </a:p>
      </dgm:t>
    </dgm:pt>
    <dgm:pt modelId="{BF65E35B-188C-49C0-AD38-A13155FBC0F2}" type="sibTrans" cxnId="{19717D32-02F2-4D7E-BF9D-7474BCD4D554}">
      <dgm:prSet/>
      <dgm:spPr/>
      <dgm:t>
        <a:bodyPr/>
        <a:lstStyle/>
        <a:p>
          <a:endParaRPr lang="en-US" sz="4000" b="0"/>
        </a:p>
      </dgm:t>
    </dgm:pt>
    <dgm:pt modelId="{33DE4A32-35B5-4E13-B640-B9FF71BA7734}">
      <dgm:prSet custT="1"/>
      <dgm:spPr/>
      <dgm:t>
        <a:bodyPr/>
        <a:lstStyle/>
        <a:p>
          <a:r>
            <a:rPr lang="en-US" sz="1400" b="0" i="0"/>
            <a:t>reducing or eliminating teacher planning</a:t>
          </a:r>
          <a:endParaRPr lang="en-US" sz="1400" b="0"/>
        </a:p>
      </dgm:t>
    </dgm:pt>
    <dgm:pt modelId="{35EA824F-A3AC-4C12-A8EE-FCA49B5DB2AC}" type="parTrans" cxnId="{F97C5625-4685-48DD-AE48-C4C64291D5BB}">
      <dgm:prSet/>
      <dgm:spPr/>
      <dgm:t>
        <a:bodyPr/>
        <a:lstStyle/>
        <a:p>
          <a:endParaRPr lang="en-US" sz="4000" b="0"/>
        </a:p>
      </dgm:t>
    </dgm:pt>
    <dgm:pt modelId="{C488857B-A40E-47B5-B548-5E60C2602FDA}" type="sibTrans" cxnId="{F97C5625-4685-48DD-AE48-C4C64291D5BB}">
      <dgm:prSet/>
      <dgm:spPr/>
      <dgm:t>
        <a:bodyPr/>
        <a:lstStyle/>
        <a:p>
          <a:endParaRPr lang="en-US" sz="4000" b="0"/>
        </a:p>
      </dgm:t>
    </dgm:pt>
    <dgm:pt modelId="{E6D6B111-B425-4D4A-B3CB-942B7273E20A}">
      <dgm:prSet custT="1"/>
      <dgm:spPr/>
      <dgm:t>
        <a:bodyPr/>
        <a:lstStyle/>
        <a:p>
          <a:r>
            <a:rPr lang="en-US" sz="1400" b="0" i="0"/>
            <a:t>outsourcing the position</a:t>
          </a:r>
          <a:endParaRPr lang="en-US" sz="1400" b="0"/>
        </a:p>
      </dgm:t>
    </dgm:pt>
    <dgm:pt modelId="{A5D2B3E5-D92A-4808-9770-EB1B7566D9C5}" type="parTrans" cxnId="{36DA5F11-6AFC-4B58-9A75-229F5FF93E01}">
      <dgm:prSet/>
      <dgm:spPr/>
      <dgm:t>
        <a:bodyPr/>
        <a:lstStyle/>
        <a:p>
          <a:endParaRPr lang="en-US" sz="4000" b="0"/>
        </a:p>
      </dgm:t>
    </dgm:pt>
    <dgm:pt modelId="{DE4EAAC9-2B4E-4C05-B3D9-48FD01B010C7}" type="sibTrans" cxnId="{36DA5F11-6AFC-4B58-9A75-229F5FF93E01}">
      <dgm:prSet/>
      <dgm:spPr/>
      <dgm:t>
        <a:bodyPr/>
        <a:lstStyle/>
        <a:p>
          <a:endParaRPr lang="en-US" sz="4000" b="0"/>
        </a:p>
      </dgm:t>
    </dgm:pt>
    <dgm:pt modelId="{9841BFBF-B90D-4CF2-BBBC-80191F07C9FE}">
      <dgm:prSet custT="1"/>
      <dgm:spPr>
        <a:solidFill>
          <a:schemeClr val="accent1"/>
        </a:solidFill>
      </dgm:spPr>
      <dgm:t>
        <a:bodyPr/>
        <a:lstStyle/>
        <a:p>
          <a:r>
            <a:rPr lang="en-US" sz="1400" b="0" i="0">
              <a:solidFill>
                <a:schemeClr val="bg1"/>
              </a:solidFill>
            </a:rPr>
            <a:t>no Issues operating with unfilled positions</a:t>
          </a:r>
          <a:endParaRPr lang="en-US" sz="1400" b="0">
            <a:solidFill>
              <a:schemeClr val="bg1"/>
            </a:solidFill>
          </a:endParaRPr>
        </a:p>
      </dgm:t>
    </dgm:pt>
    <dgm:pt modelId="{0D02140E-49F1-4C64-AB8A-317C6DE42F20}" type="parTrans" cxnId="{79F977CB-DD6B-4B29-AD56-CB337B3F789C}">
      <dgm:prSet/>
      <dgm:spPr/>
      <dgm:t>
        <a:bodyPr/>
        <a:lstStyle/>
        <a:p>
          <a:endParaRPr lang="en-US" sz="4000" b="0"/>
        </a:p>
      </dgm:t>
    </dgm:pt>
    <dgm:pt modelId="{A553F3FD-7EF8-4260-8600-A0800B860022}" type="sibTrans" cxnId="{79F977CB-DD6B-4B29-AD56-CB337B3F789C}">
      <dgm:prSet/>
      <dgm:spPr/>
      <dgm:t>
        <a:bodyPr/>
        <a:lstStyle/>
        <a:p>
          <a:endParaRPr lang="en-US" sz="4000" b="0"/>
        </a:p>
      </dgm:t>
    </dgm:pt>
    <dgm:pt modelId="{43AE3552-7CE5-47A9-9F33-E95981CA1561}">
      <dgm:prSet custT="1"/>
      <dgm:spPr>
        <a:solidFill>
          <a:schemeClr val="accent1"/>
        </a:solidFill>
      </dgm:spPr>
      <dgm:t>
        <a:bodyPr/>
        <a:lstStyle/>
        <a:p>
          <a:r>
            <a:rPr lang="en-US" sz="1400" b="0" i="0">
              <a:solidFill>
                <a:schemeClr val="bg1"/>
              </a:solidFill>
            </a:rPr>
            <a:t>anticipate filling this position in the future</a:t>
          </a:r>
          <a:r>
            <a:rPr lang="en-US" sz="1400" b="0">
              <a:solidFill>
                <a:schemeClr val="bg1"/>
              </a:solidFill>
            </a:rPr>
            <a:t> </a:t>
          </a:r>
        </a:p>
      </dgm:t>
    </dgm:pt>
    <dgm:pt modelId="{2E969F20-3ABE-475D-987E-C9A86C58FD35}" type="parTrans" cxnId="{CCF0D623-B491-4EDF-8E0A-A3930000E3F0}">
      <dgm:prSet/>
      <dgm:spPr/>
      <dgm:t>
        <a:bodyPr/>
        <a:lstStyle/>
        <a:p>
          <a:endParaRPr lang="en-US" sz="4000" b="0"/>
        </a:p>
      </dgm:t>
    </dgm:pt>
    <dgm:pt modelId="{A11D2108-AAB4-4C66-9C0B-2179FE24E984}" type="sibTrans" cxnId="{CCF0D623-B491-4EDF-8E0A-A3930000E3F0}">
      <dgm:prSet/>
      <dgm:spPr/>
      <dgm:t>
        <a:bodyPr/>
        <a:lstStyle/>
        <a:p>
          <a:endParaRPr lang="en-US" sz="4000" b="0"/>
        </a:p>
      </dgm:t>
    </dgm:pt>
    <dgm:pt modelId="{BBE9AB05-1857-45D5-AEDD-98699ED6CC39}">
      <dgm:prSet custT="1"/>
      <dgm:spPr/>
      <dgm:t>
        <a:bodyPr/>
        <a:lstStyle/>
        <a:p>
          <a:r>
            <a:rPr lang="en-US" sz="1400" b="0" i="0"/>
            <a:t>eliminating courses</a:t>
          </a:r>
          <a:endParaRPr lang="en-US" sz="1400" b="0"/>
        </a:p>
      </dgm:t>
    </dgm:pt>
    <dgm:pt modelId="{5EC491EC-5F7F-448B-89C7-BEC9239BC304}" type="sibTrans" cxnId="{A7EBC019-67FB-4FE4-A2E1-CD35596AF06E}">
      <dgm:prSet/>
      <dgm:spPr/>
      <dgm:t>
        <a:bodyPr/>
        <a:lstStyle/>
        <a:p>
          <a:endParaRPr lang="en-US" sz="4000" b="0"/>
        </a:p>
      </dgm:t>
    </dgm:pt>
    <dgm:pt modelId="{AC27A821-532C-432D-A138-C7E74D8F60FA}" type="parTrans" cxnId="{A7EBC019-67FB-4FE4-A2E1-CD35596AF06E}">
      <dgm:prSet/>
      <dgm:spPr/>
      <dgm:t>
        <a:bodyPr/>
        <a:lstStyle/>
        <a:p>
          <a:endParaRPr lang="en-US" sz="4000" b="0"/>
        </a:p>
      </dgm:t>
    </dgm:pt>
    <dgm:pt modelId="{74A260F4-2552-4248-B0B2-D083CCD2D4B4}">
      <dgm:prSet custT="1"/>
      <dgm:spPr/>
      <dgm:t>
        <a:bodyPr/>
        <a:lstStyle/>
        <a:p>
          <a:r>
            <a:rPr lang="en-US" sz="1400" b="0" i="0"/>
            <a:t>increasing class sizes</a:t>
          </a:r>
          <a:endParaRPr lang="en-US" sz="1400" b="0"/>
        </a:p>
      </dgm:t>
    </dgm:pt>
    <dgm:pt modelId="{1DB58E34-F198-4A10-B54C-64C36F15CCC9}" type="sibTrans" cxnId="{DF98D5E0-2ABD-44F1-AE1A-E4BCFCBE8B44}">
      <dgm:prSet/>
      <dgm:spPr/>
      <dgm:t>
        <a:bodyPr/>
        <a:lstStyle/>
        <a:p>
          <a:endParaRPr lang="en-US" sz="4000" b="0"/>
        </a:p>
      </dgm:t>
    </dgm:pt>
    <dgm:pt modelId="{EF920EA6-DD16-4605-9E37-3BF956E35E30}" type="parTrans" cxnId="{DF98D5E0-2ABD-44F1-AE1A-E4BCFCBE8B44}">
      <dgm:prSet/>
      <dgm:spPr/>
      <dgm:t>
        <a:bodyPr/>
        <a:lstStyle/>
        <a:p>
          <a:endParaRPr lang="en-US" sz="4000" b="0"/>
        </a:p>
      </dgm:t>
    </dgm:pt>
    <dgm:pt modelId="{D6E01723-6576-4C8F-A815-0F79DE78925C}" type="pres">
      <dgm:prSet presAssocID="{F7A3DF0E-B4E7-4A6F-8184-7BBF98E14AA0}" presName="Name0" presStyleCnt="0">
        <dgm:presLayoutVars>
          <dgm:dir/>
          <dgm:animLvl val="lvl"/>
          <dgm:resizeHandles val="exact"/>
        </dgm:presLayoutVars>
      </dgm:prSet>
      <dgm:spPr/>
    </dgm:pt>
    <dgm:pt modelId="{3EBB7D25-5F8F-4278-9B39-D985047B6BE0}" type="pres">
      <dgm:prSet presAssocID="{1110F569-6A17-47F1-B04F-F8B9BE5CAF0F}" presName="linNode" presStyleCnt="0"/>
      <dgm:spPr/>
    </dgm:pt>
    <dgm:pt modelId="{01155A4B-BE79-4A08-BA11-D96A24B44A31}" type="pres">
      <dgm:prSet presAssocID="{1110F569-6A17-47F1-B04F-F8B9BE5CAF0F}" presName="parentText" presStyleLbl="node1" presStyleIdx="0" presStyleCnt="12">
        <dgm:presLayoutVars>
          <dgm:chMax val="1"/>
          <dgm:bulletEnabled val="1"/>
        </dgm:presLayoutVars>
      </dgm:prSet>
      <dgm:spPr/>
    </dgm:pt>
    <dgm:pt modelId="{0A074B47-E7B9-4DEE-B134-52932BEDCFB2}" type="pres">
      <dgm:prSet presAssocID="{7DB641B1-4203-433C-8704-B90D433BEB52}" presName="sp" presStyleCnt="0"/>
      <dgm:spPr/>
    </dgm:pt>
    <dgm:pt modelId="{512900E1-FAEA-4F78-995C-2AD515DB8095}" type="pres">
      <dgm:prSet presAssocID="{74A260F4-2552-4248-B0B2-D083CCD2D4B4}" presName="linNode" presStyleCnt="0"/>
      <dgm:spPr/>
    </dgm:pt>
    <dgm:pt modelId="{110F1F82-8C43-4F21-BB0C-BABD6DA0ED38}" type="pres">
      <dgm:prSet presAssocID="{74A260F4-2552-4248-B0B2-D083CCD2D4B4}" presName="parentText" presStyleLbl="node1" presStyleIdx="1" presStyleCnt="12">
        <dgm:presLayoutVars>
          <dgm:chMax val="1"/>
          <dgm:bulletEnabled val="1"/>
        </dgm:presLayoutVars>
      </dgm:prSet>
      <dgm:spPr/>
    </dgm:pt>
    <dgm:pt modelId="{121856E5-C22F-4461-B52F-76832C305D01}" type="pres">
      <dgm:prSet presAssocID="{1DB58E34-F198-4A10-B54C-64C36F15CCC9}" presName="sp" presStyleCnt="0"/>
      <dgm:spPr/>
    </dgm:pt>
    <dgm:pt modelId="{06C4E267-2193-4F7F-B463-808F013BE0BF}" type="pres">
      <dgm:prSet presAssocID="{BBE9AB05-1857-45D5-AEDD-98699ED6CC39}" presName="linNode" presStyleCnt="0"/>
      <dgm:spPr/>
    </dgm:pt>
    <dgm:pt modelId="{C9F5D48F-974E-4C55-B504-C451F24950CF}" type="pres">
      <dgm:prSet presAssocID="{BBE9AB05-1857-45D5-AEDD-98699ED6CC39}" presName="parentText" presStyleLbl="node1" presStyleIdx="2" presStyleCnt="12">
        <dgm:presLayoutVars>
          <dgm:chMax val="1"/>
          <dgm:bulletEnabled val="1"/>
        </dgm:presLayoutVars>
      </dgm:prSet>
      <dgm:spPr/>
    </dgm:pt>
    <dgm:pt modelId="{0ABFF849-1A7D-4636-B9B5-D11340A4AEA7}" type="pres">
      <dgm:prSet presAssocID="{5EC491EC-5F7F-448B-89C7-BEC9239BC304}" presName="sp" presStyleCnt="0"/>
      <dgm:spPr/>
    </dgm:pt>
    <dgm:pt modelId="{3240321F-C64F-447F-A650-99E532E81F90}" type="pres">
      <dgm:prSet presAssocID="{A716534A-354B-4565-952A-944C34417D66}" presName="linNode" presStyleCnt="0"/>
      <dgm:spPr/>
    </dgm:pt>
    <dgm:pt modelId="{3A4F34FC-50C3-4CD6-865A-2BBF9BC7C7F4}" type="pres">
      <dgm:prSet presAssocID="{A716534A-354B-4565-952A-944C34417D66}" presName="parentText" presStyleLbl="node1" presStyleIdx="3" presStyleCnt="12">
        <dgm:presLayoutVars>
          <dgm:chMax val="1"/>
          <dgm:bulletEnabled val="1"/>
        </dgm:presLayoutVars>
      </dgm:prSet>
      <dgm:spPr/>
    </dgm:pt>
    <dgm:pt modelId="{C386FA94-61E6-4B86-A78C-64FEFB9F493B}" type="pres">
      <dgm:prSet presAssocID="{6E62FB8B-4E23-43E5-99F7-17683EFCC1E0}" presName="sp" presStyleCnt="0"/>
      <dgm:spPr/>
    </dgm:pt>
    <dgm:pt modelId="{406F8707-9C21-424A-9259-BF1C4795E9B9}" type="pres">
      <dgm:prSet presAssocID="{3AEF3DF8-1171-441F-AB09-117280E6F9AA}" presName="linNode" presStyleCnt="0"/>
      <dgm:spPr/>
    </dgm:pt>
    <dgm:pt modelId="{A1EE64F1-D3FF-476A-8130-A931608A7D84}" type="pres">
      <dgm:prSet presAssocID="{3AEF3DF8-1171-441F-AB09-117280E6F9AA}" presName="parentText" presStyleLbl="node1" presStyleIdx="4" presStyleCnt="12">
        <dgm:presLayoutVars>
          <dgm:chMax val="1"/>
          <dgm:bulletEnabled val="1"/>
        </dgm:presLayoutVars>
      </dgm:prSet>
      <dgm:spPr/>
    </dgm:pt>
    <dgm:pt modelId="{1949F8E3-CCA9-4818-8D43-B7F8DCECD907}" type="pres">
      <dgm:prSet presAssocID="{E16F8154-1292-4051-9976-28DE1923C350}" presName="sp" presStyleCnt="0"/>
      <dgm:spPr/>
    </dgm:pt>
    <dgm:pt modelId="{D6CE6984-DE45-44F0-84A5-378BE9A354F5}" type="pres">
      <dgm:prSet presAssocID="{DAADBCFE-04F5-4A75-8985-BEDF2450EBDE}" presName="linNode" presStyleCnt="0"/>
      <dgm:spPr/>
    </dgm:pt>
    <dgm:pt modelId="{3B4D39B2-476E-4A77-B5F8-399445170CFC}" type="pres">
      <dgm:prSet presAssocID="{DAADBCFE-04F5-4A75-8985-BEDF2450EBDE}" presName="parentText" presStyleLbl="node1" presStyleIdx="5" presStyleCnt="12">
        <dgm:presLayoutVars>
          <dgm:chMax val="1"/>
          <dgm:bulletEnabled val="1"/>
        </dgm:presLayoutVars>
      </dgm:prSet>
      <dgm:spPr/>
    </dgm:pt>
    <dgm:pt modelId="{8B2D4A8D-5089-4BBD-ACA3-7BE31C612416}" type="pres">
      <dgm:prSet presAssocID="{5B788941-98BD-47B4-9DFD-15188E681DAD}" presName="sp" presStyleCnt="0"/>
      <dgm:spPr/>
    </dgm:pt>
    <dgm:pt modelId="{C64B063D-773E-4271-BF84-76BF8CD846FC}" type="pres">
      <dgm:prSet presAssocID="{910D0614-74A0-48AD-9948-B0873FCB7847}" presName="linNode" presStyleCnt="0"/>
      <dgm:spPr/>
    </dgm:pt>
    <dgm:pt modelId="{D41F6B64-DC6D-4FAD-9385-78763C17B78E}" type="pres">
      <dgm:prSet presAssocID="{910D0614-74A0-48AD-9948-B0873FCB7847}" presName="parentText" presStyleLbl="node1" presStyleIdx="6" presStyleCnt="12">
        <dgm:presLayoutVars>
          <dgm:chMax val="1"/>
          <dgm:bulletEnabled val="1"/>
        </dgm:presLayoutVars>
      </dgm:prSet>
      <dgm:spPr/>
    </dgm:pt>
    <dgm:pt modelId="{3D3FFBFD-9D42-4199-8329-2C2AAB7241EA}" type="pres">
      <dgm:prSet presAssocID="{1716FC18-9310-4D1C-B4DB-A55245B0C78A}" presName="sp" presStyleCnt="0"/>
      <dgm:spPr/>
    </dgm:pt>
    <dgm:pt modelId="{4DDD069C-396C-4643-99A7-663D06374F9E}" type="pres">
      <dgm:prSet presAssocID="{4B40E1A6-37BA-4059-A7F0-87C469C651E8}" presName="linNode" presStyleCnt="0"/>
      <dgm:spPr/>
    </dgm:pt>
    <dgm:pt modelId="{834D0C01-C9CE-419D-87CE-1882B9464ECE}" type="pres">
      <dgm:prSet presAssocID="{4B40E1A6-37BA-4059-A7F0-87C469C651E8}" presName="parentText" presStyleLbl="node1" presStyleIdx="7" presStyleCnt="12">
        <dgm:presLayoutVars>
          <dgm:chMax val="1"/>
          <dgm:bulletEnabled val="1"/>
        </dgm:presLayoutVars>
      </dgm:prSet>
      <dgm:spPr/>
    </dgm:pt>
    <dgm:pt modelId="{78A46378-A03C-467D-A190-400A4C5FA665}" type="pres">
      <dgm:prSet presAssocID="{BF65E35B-188C-49C0-AD38-A13155FBC0F2}" presName="sp" presStyleCnt="0"/>
      <dgm:spPr/>
    </dgm:pt>
    <dgm:pt modelId="{699D2493-3664-4286-AFED-5B630776BAF0}" type="pres">
      <dgm:prSet presAssocID="{33DE4A32-35B5-4E13-B640-B9FF71BA7734}" presName="linNode" presStyleCnt="0"/>
      <dgm:spPr/>
    </dgm:pt>
    <dgm:pt modelId="{E5398B57-AB03-419F-B550-87839BB446EC}" type="pres">
      <dgm:prSet presAssocID="{33DE4A32-35B5-4E13-B640-B9FF71BA7734}" presName="parentText" presStyleLbl="node1" presStyleIdx="8" presStyleCnt="12">
        <dgm:presLayoutVars>
          <dgm:chMax val="1"/>
          <dgm:bulletEnabled val="1"/>
        </dgm:presLayoutVars>
      </dgm:prSet>
      <dgm:spPr/>
    </dgm:pt>
    <dgm:pt modelId="{1129B97F-7DE4-4D09-9FF1-EA3CF505D5B1}" type="pres">
      <dgm:prSet presAssocID="{C488857B-A40E-47B5-B548-5E60C2602FDA}" presName="sp" presStyleCnt="0"/>
      <dgm:spPr/>
    </dgm:pt>
    <dgm:pt modelId="{539A18B2-551B-48AB-87BA-E6C82F493C55}" type="pres">
      <dgm:prSet presAssocID="{E6D6B111-B425-4D4A-B3CB-942B7273E20A}" presName="linNode" presStyleCnt="0"/>
      <dgm:spPr/>
    </dgm:pt>
    <dgm:pt modelId="{2ED0DB4F-77AF-4E61-AFA9-94ECDEC06287}" type="pres">
      <dgm:prSet presAssocID="{E6D6B111-B425-4D4A-B3CB-942B7273E20A}" presName="parentText" presStyleLbl="node1" presStyleIdx="9" presStyleCnt="12">
        <dgm:presLayoutVars>
          <dgm:chMax val="1"/>
          <dgm:bulletEnabled val="1"/>
        </dgm:presLayoutVars>
      </dgm:prSet>
      <dgm:spPr/>
    </dgm:pt>
    <dgm:pt modelId="{4BE52E1D-DB4A-4B3D-A463-D8CB07976163}" type="pres">
      <dgm:prSet presAssocID="{DE4EAAC9-2B4E-4C05-B3D9-48FD01B010C7}" presName="sp" presStyleCnt="0"/>
      <dgm:spPr/>
    </dgm:pt>
    <dgm:pt modelId="{108CCD73-4F44-4C9D-BB94-26127CD6E3C0}" type="pres">
      <dgm:prSet presAssocID="{9841BFBF-B90D-4CF2-BBBC-80191F07C9FE}" presName="linNode" presStyleCnt="0"/>
      <dgm:spPr/>
    </dgm:pt>
    <dgm:pt modelId="{5BA6F1FB-7F6D-4DC3-97F6-08E5E6B60202}" type="pres">
      <dgm:prSet presAssocID="{9841BFBF-B90D-4CF2-BBBC-80191F07C9FE}" presName="parentText" presStyleLbl="node1" presStyleIdx="10" presStyleCnt="12">
        <dgm:presLayoutVars>
          <dgm:chMax val="1"/>
          <dgm:bulletEnabled val="1"/>
        </dgm:presLayoutVars>
      </dgm:prSet>
      <dgm:spPr/>
    </dgm:pt>
    <dgm:pt modelId="{508B3666-8337-4F3B-99C8-1F3408B6F859}" type="pres">
      <dgm:prSet presAssocID="{A553F3FD-7EF8-4260-8600-A0800B860022}" presName="sp" presStyleCnt="0"/>
      <dgm:spPr/>
    </dgm:pt>
    <dgm:pt modelId="{873F47B1-5D7A-4E8C-B186-0E39FE1FC480}" type="pres">
      <dgm:prSet presAssocID="{43AE3552-7CE5-47A9-9F33-E95981CA1561}" presName="linNode" presStyleCnt="0"/>
      <dgm:spPr/>
    </dgm:pt>
    <dgm:pt modelId="{46616ED0-0028-46C9-AC35-A580B453F861}" type="pres">
      <dgm:prSet presAssocID="{43AE3552-7CE5-47A9-9F33-E95981CA1561}" presName="parentText" presStyleLbl="node1" presStyleIdx="11" presStyleCnt="12">
        <dgm:presLayoutVars>
          <dgm:chMax val="1"/>
          <dgm:bulletEnabled val="1"/>
        </dgm:presLayoutVars>
      </dgm:prSet>
      <dgm:spPr/>
    </dgm:pt>
  </dgm:ptLst>
  <dgm:cxnLst>
    <dgm:cxn modelId="{3AC09307-E02C-4BF1-AEF4-A2DFC895CD6B}" type="presOf" srcId="{33DE4A32-35B5-4E13-B640-B9FF71BA7734}" destId="{E5398B57-AB03-419F-B550-87839BB446EC}" srcOrd="0" destOrd="0" presId="urn:microsoft.com/office/officeart/2005/8/layout/vList5"/>
    <dgm:cxn modelId="{DC95AF07-A457-4F0C-9E93-FDB2F920D0C8}" type="presOf" srcId="{F7A3DF0E-B4E7-4A6F-8184-7BBF98E14AA0}" destId="{D6E01723-6576-4C8F-A815-0F79DE78925C}" srcOrd="0" destOrd="0" presId="urn:microsoft.com/office/officeart/2005/8/layout/vList5"/>
    <dgm:cxn modelId="{36DA5F11-6AFC-4B58-9A75-229F5FF93E01}" srcId="{F7A3DF0E-B4E7-4A6F-8184-7BBF98E14AA0}" destId="{E6D6B111-B425-4D4A-B3CB-942B7273E20A}" srcOrd="9" destOrd="0" parTransId="{A5D2B3E5-D92A-4808-9770-EB1B7566D9C5}" sibTransId="{DE4EAAC9-2B4E-4C05-B3D9-48FD01B010C7}"/>
    <dgm:cxn modelId="{DD7C4514-2BF3-41B3-BCF5-6D8E9D39B70B}" type="presOf" srcId="{3AEF3DF8-1171-441F-AB09-117280E6F9AA}" destId="{A1EE64F1-D3FF-476A-8130-A931608A7D84}" srcOrd="0" destOrd="0" presId="urn:microsoft.com/office/officeart/2005/8/layout/vList5"/>
    <dgm:cxn modelId="{A7EBC019-67FB-4FE4-A2E1-CD35596AF06E}" srcId="{F7A3DF0E-B4E7-4A6F-8184-7BBF98E14AA0}" destId="{BBE9AB05-1857-45D5-AEDD-98699ED6CC39}" srcOrd="2" destOrd="0" parTransId="{AC27A821-532C-432D-A138-C7E74D8F60FA}" sibTransId="{5EC491EC-5F7F-448B-89C7-BEC9239BC304}"/>
    <dgm:cxn modelId="{EB17111E-DE1B-40F6-AC53-2E1F2405B83E}" type="presOf" srcId="{E6D6B111-B425-4D4A-B3CB-942B7273E20A}" destId="{2ED0DB4F-77AF-4E61-AFA9-94ECDEC06287}" srcOrd="0" destOrd="0" presId="urn:microsoft.com/office/officeart/2005/8/layout/vList5"/>
    <dgm:cxn modelId="{CCF0D623-B491-4EDF-8E0A-A3930000E3F0}" srcId="{F7A3DF0E-B4E7-4A6F-8184-7BBF98E14AA0}" destId="{43AE3552-7CE5-47A9-9F33-E95981CA1561}" srcOrd="11" destOrd="0" parTransId="{2E969F20-3ABE-475D-987E-C9A86C58FD35}" sibTransId="{A11D2108-AAB4-4C66-9C0B-2179FE24E984}"/>
    <dgm:cxn modelId="{F97C5625-4685-48DD-AE48-C4C64291D5BB}" srcId="{F7A3DF0E-B4E7-4A6F-8184-7BBF98E14AA0}" destId="{33DE4A32-35B5-4E13-B640-B9FF71BA7734}" srcOrd="8" destOrd="0" parTransId="{35EA824F-A3AC-4C12-A8EE-FCA49B5DB2AC}" sibTransId="{C488857B-A40E-47B5-B548-5E60C2602FDA}"/>
    <dgm:cxn modelId="{19717D32-02F2-4D7E-BF9D-7474BCD4D554}" srcId="{F7A3DF0E-B4E7-4A6F-8184-7BBF98E14AA0}" destId="{4B40E1A6-37BA-4059-A7F0-87C469C651E8}" srcOrd="7" destOrd="0" parTransId="{41744285-B47C-4E0F-AA61-337EC5B075C4}" sibTransId="{BF65E35B-188C-49C0-AD38-A13155FBC0F2}"/>
    <dgm:cxn modelId="{23828B42-2D85-4285-A381-6110FF5E6C01}" type="presOf" srcId="{1110F569-6A17-47F1-B04F-F8B9BE5CAF0F}" destId="{01155A4B-BE79-4A08-BA11-D96A24B44A31}" srcOrd="0" destOrd="0" presId="urn:microsoft.com/office/officeart/2005/8/layout/vList5"/>
    <dgm:cxn modelId="{4D897E63-E86E-42AE-B646-2926FDD2A8A3}" srcId="{F7A3DF0E-B4E7-4A6F-8184-7BBF98E14AA0}" destId="{A716534A-354B-4565-952A-944C34417D66}" srcOrd="3" destOrd="0" parTransId="{E3F173B0-B5A7-4F5A-AA64-CC2D073FBAE6}" sibTransId="{6E62FB8B-4E23-43E5-99F7-17683EFCC1E0}"/>
    <dgm:cxn modelId="{DF3B7370-AF68-456C-9CD0-4869F9D711A6}" type="presOf" srcId="{910D0614-74A0-48AD-9948-B0873FCB7847}" destId="{D41F6B64-DC6D-4FAD-9385-78763C17B78E}" srcOrd="0" destOrd="0" presId="urn:microsoft.com/office/officeart/2005/8/layout/vList5"/>
    <dgm:cxn modelId="{2ABD7C50-2B25-41EF-AB1E-CFEE4EC836EF}" type="presOf" srcId="{74A260F4-2552-4248-B0B2-D083CCD2D4B4}" destId="{110F1F82-8C43-4F21-BB0C-BABD6DA0ED38}" srcOrd="0" destOrd="0" presId="urn:microsoft.com/office/officeart/2005/8/layout/vList5"/>
    <dgm:cxn modelId="{3085D572-EEC4-403F-B421-E13A20243616}" srcId="{F7A3DF0E-B4E7-4A6F-8184-7BBF98E14AA0}" destId="{910D0614-74A0-48AD-9948-B0873FCB7847}" srcOrd="6" destOrd="0" parTransId="{BDE430C1-164A-4AD0-B098-89FFE05EF242}" sibTransId="{1716FC18-9310-4D1C-B4DB-A55245B0C78A}"/>
    <dgm:cxn modelId="{DCE30E86-BF89-4671-B515-ECCE38D68F92}" type="presOf" srcId="{9841BFBF-B90D-4CF2-BBBC-80191F07C9FE}" destId="{5BA6F1FB-7F6D-4DC3-97F6-08E5E6B60202}" srcOrd="0" destOrd="0" presId="urn:microsoft.com/office/officeart/2005/8/layout/vList5"/>
    <dgm:cxn modelId="{02482088-8E79-4E5C-9F51-A50A163E2037}" type="presOf" srcId="{DAADBCFE-04F5-4A75-8985-BEDF2450EBDE}" destId="{3B4D39B2-476E-4A77-B5F8-399445170CFC}" srcOrd="0" destOrd="0" presId="urn:microsoft.com/office/officeart/2005/8/layout/vList5"/>
    <dgm:cxn modelId="{22B26F9A-D712-429E-A251-85BF046E6255}" type="presOf" srcId="{BBE9AB05-1857-45D5-AEDD-98699ED6CC39}" destId="{C9F5D48F-974E-4C55-B504-C451F24950CF}" srcOrd="0" destOrd="0" presId="urn:microsoft.com/office/officeart/2005/8/layout/vList5"/>
    <dgm:cxn modelId="{2CD7DB9D-1EEA-4E75-8713-50109BF9EC7E}" srcId="{F7A3DF0E-B4E7-4A6F-8184-7BBF98E14AA0}" destId="{3AEF3DF8-1171-441F-AB09-117280E6F9AA}" srcOrd="4" destOrd="0" parTransId="{34B8EBC4-A3A8-4EF1-9AE8-683BCAC8F9C4}" sibTransId="{E16F8154-1292-4051-9976-28DE1923C350}"/>
    <dgm:cxn modelId="{BB0118A1-E10D-4783-A84F-939C1315B32D}" srcId="{F7A3DF0E-B4E7-4A6F-8184-7BBF98E14AA0}" destId="{DAADBCFE-04F5-4A75-8985-BEDF2450EBDE}" srcOrd="5" destOrd="0" parTransId="{F819B246-3F14-45A9-AC8C-0A6BC748B6C9}" sibTransId="{5B788941-98BD-47B4-9DFD-15188E681DAD}"/>
    <dgm:cxn modelId="{21D5C5B3-0EF6-43C6-B85C-A99013D65C88}" type="presOf" srcId="{4B40E1A6-37BA-4059-A7F0-87C469C651E8}" destId="{834D0C01-C9CE-419D-87CE-1882B9464ECE}" srcOrd="0" destOrd="0" presId="urn:microsoft.com/office/officeart/2005/8/layout/vList5"/>
    <dgm:cxn modelId="{0B34A8C0-1AD6-4A6F-BBE2-66BBA50048C0}" srcId="{F7A3DF0E-B4E7-4A6F-8184-7BBF98E14AA0}" destId="{1110F569-6A17-47F1-B04F-F8B9BE5CAF0F}" srcOrd="0" destOrd="0" parTransId="{6295D0EF-2E1F-47A0-856E-52F86E6211BD}" sibTransId="{7DB641B1-4203-433C-8704-B90D433BEB52}"/>
    <dgm:cxn modelId="{79F977CB-DD6B-4B29-AD56-CB337B3F789C}" srcId="{F7A3DF0E-B4E7-4A6F-8184-7BBF98E14AA0}" destId="{9841BFBF-B90D-4CF2-BBBC-80191F07C9FE}" srcOrd="10" destOrd="0" parTransId="{0D02140E-49F1-4C64-AB8A-317C6DE42F20}" sibTransId="{A553F3FD-7EF8-4260-8600-A0800B860022}"/>
    <dgm:cxn modelId="{DF98D5E0-2ABD-44F1-AE1A-E4BCFCBE8B44}" srcId="{F7A3DF0E-B4E7-4A6F-8184-7BBF98E14AA0}" destId="{74A260F4-2552-4248-B0B2-D083CCD2D4B4}" srcOrd="1" destOrd="0" parTransId="{EF920EA6-DD16-4605-9E37-3BF956E35E30}" sibTransId="{1DB58E34-F198-4A10-B54C-64C36F15CCC9}"/>
    <dgm:cxn modelId="{8D49AAF2-4039-41A1-B4F3-90F925F70690}" type="presOf" srcId="{43AE3552-7CE5-47A9-9F33-E95981CA1561}" destId="{46616ED0-0028-46C9-AC35-A580B453F861}" srcOrd="0" destOrd="0" presId="urn:microsoft.com/office/officeart/2005/8/layout/vList5"/>
    <dgm:cxn modelId="{92D63EFE-FBAE-477C-BE8C-D113BAF5C54F}" type="presOf" srcId="{A716534A-354B-4565-952A-944C34417D66}" destId="{3A4F34FC-50C3-4CD6-865A-2BBF9BC7C7F4}" srcOrd="0" destOrd="0" presId="urn:microsoft.com/office/officeart/2005/8/layout/vList5"/>
    <dgm:cxn modelId="{312D3E46-1CE2-432E-B5EF-A653D906E446}" type="presParOf" srcId="{D6E01723-6576-4C8F-A815-0F79DE78925C}" destId="{3EBB7D25-5F8F-4278-9B39-D985047B6BE0}" srcOrd="0" destOrd="0" presId="urn:microsoft.com/office/officeart/2005/8/layout/vList5"/>
    <dgm:cxn modelId="{EC2CCDD3-A1C0-4530-A88C-D561E9291912}" type="presParOf" srcId="{3EBB7D25-5F8F-4278-9B39-D985047B6BE0}" destId="{01155A4B-BE79-4A08-BA11-D96A24B44A31}" srcOrd="0" destOrd="0" presId="urn:microsoft.com/office/officeart/2005/8/layout/vList5"/>
    <dgm:cxn modelId="{7E1340A2-296B-4264-A35A-B4235B61817C}" type="presParOf" srcId="{D6E01723-6576-4C8F-A815-0F79DE78925C}" destId="{0A074B47-E7B9-4DEE-B134-52932BEDCFB2}" srcOrd="1" destOrd="0" presId="urn:microsoft.com/office/officeart/2005/8/layout/vList5"/>
    <dgm:cxn modelId="{C8432E8E-5E93-4052-9871-F83551142A79}" type="presParOf" srcId="{D6E01723-6576-4C8F-A815-0F79DE78925C}" destId="{512900E1-FAEA-4F78-995C-2AD515DB8095}" srcOrd="2" destOrd="0" presId="urn:microsoft.com/office/officeart/2005/8/layout/vList5"/>
    <dgm:cxn modelId="{BE5F7CC3-447E-4471-9388-3D63AAB028F4}" type="presParOf" srcId="{512900E1-FAEA-4F78-995C-2AD515DB8095}" destId="{110F1F82-8C43-4F21-BB0C-BABD6DA0ED38}" srcOrd="0" destOrd="0" presId="urn:microsoft.com/office/officeart/2005/8/layout/vList5"/>
    <dgm:cxn modelId="{F7BD53FF-9E0E-40A2-A05A-46CF2B82246C}" type="presParOf" srcId="{D6E01723-6576-4C8F-A815-0F79DE78925C}" destId="{121856E5-C22F-4461-B52F-76832C305D01}" srcOrd="3" destOrd="0" presId="urn:microsoft.com/office/officeart/2005/8/layout/vList5"/>
    <dgm:cxn modelId="{70EFDE90-B424-4776-AC68-3DA8AEEFA255}" type="presParOf" srcId="{D6E01723-6576-4C8F-A815-0F79DE78925C}" destId="{06C4E267-2193-4F7F-B463-808F013BE0BF}" srcOrd="4" destOrd="0" presId="urn:microsoft.com/office/officeart/2005/8/layout/vList5"/>
    <dgm:cxn modelId="{918A0700-76A3-4BE8-99A9-9E4A3FE3A1B9}" type="presParOf" srcId="{06C4E267-2193-4F7F-B463-808F013BE0BF}" destId="{C9F5D48F-974E-4C55-B504-C451F24950CF}" srcOrd="0" destOrd="0" presId="urn:microsoft.com/office/officeart/2005/8/layout/vList5"/>
    <dgm:cxn modelId="{33F55202-CE7A-4B62-9E7D-EBBCD3B854EF}" type="presParOf" srcId="{D6E01723-6576-4C8F-A815-0F79DE78925C}" destId="{0ABFF849-1A7D-4636-B9B5-D11340A4AEA7}" srcOrd="5" destOrd="0" presId="urn:microsoft.com/office/officeart/2005/8/layout/vList5"/>
    <dgm:cxn modelId="{0540F2AA-38B3-449C-A333-A9A2D98C51C2}" type="presParOf" srcId="{D6E01723-6576-4C8F-A815-0F79DE78925C}" destId="{3240321F-C64F-447F-A650-99E532E81F90}" srcOrd="6" destOrd="0" presId="urn:microsoft.com/office/officeart/2005/8/layout/vList5"/>
    <dgm:cxn modelId="{A0C881C0-F064-452B-846E-0DDA614CC330}" type="presParOf" srcId="{3240321F-C64F-447F-A650-99E532E81F90}" destId="{3A4F34FC-50C3-4CD6-865A-2BBF9BC7C7F4}" srcOrd="0" destOrd="0" presId="urn:microsoft.com/office/officeart/2005/8/layout/vList5"/>
    <dgm:cxn modelId="{0BCA3F41-E092-464B-8DD0-70B361B53ED9}" type="presParOf" srcId="{D6E01723-6576-4C8F-A815-0F79DE78925C}" destId="{C386FA94-61E6-4B86-A78C-64FEFB9F493B}" srcOrd="7" destOrd="0" presId="urn:microsoft.com/office/officeart/2005/8/layout/vList5"/>
    <dgm:cxn modelId="{94F9CE60-04C1-42D9-AD8D-7CDA7B42EC98}" type="presParOf" srcId="{D6E01723-6576-4C8F-A815-0F79DE78925C}" destId="{406F8707-9C21-424A-9259-BF1C4795E9B9}" srcOrd="8" destOrd="0" presId="urn:microsoft.com/office/officeart/2005/8/layout/vList5"/>
    <dgm:cxn modelId="{B3D85883-04BB-45F2-8271-5B8776B17895}" type="presParOf" srcId="{406F8707-9C21-424A-9259-BF1C4795E9B9}" destId="{A1EE64F1-D3FF-476A-8130-A931608A7D84}" srcOrd="0" destOrd="0" presId="urn:microsoft.com/office/officeart/2005/8/layout/vList5"/>
    <dgm:cxn modelId="{C6FBC172-F48F-4214-B054-9EF7950B488A}" type="presParOf" srcId="{D6E01723-6576-4C8F-A815-0F79DE78925C}" destId="{1949F8E3-CCA9-4818-8D43-B7F8DCECD907}" srcOrd="9" destOrd="0" presId="urn:microsoft.com/office/officeart/2005/8/layout/vList5"/>
    <dgm:cxn modelId="{95824B80-C8D8-494A-8E8A-E9CA226ACF83}" type="presParOf" srcId="{D6E01723-6576-4C8F-A815-0F79DE78925C}" destId="{D6CE6984-DE45-44F0-84A5-378BE9A354F5}" srcOrd="10" destOrd="0" presId="urn:microsoft.com/office/officeart/2005/8/layout/vList5"/>
    <dgm:cxn modelId="{6697CDB6-E5F0-42F0-AFFE-A1C143606F58}" type="presParOf" srcId="{D6CE6984-DE45-44F0-84A5-378BE9A354F5}" destId="{3B4D39B2-476E-4A77-B5F8-399445170CFC}" srcOrd="0" destOrd="0" presId="urn:microsoft.com/office/officeart/2005/8/layout/vList5"/>
    <dgm:cxn modelId="{80794697-04E0-40B5-8833-43C2AF64A7AF}" type="presParOf" srcId="{D6E01723-6576-4C8F-A815-0F79DE78925C}" destId="{8B2D4A8D-5089-4BBD-ACA3-7BE31C612416}" srcOrd="11" destOrd="0" presId="urn:microsoft.com/office/officeart/2005/8/layout/vList5"/>
    <dgm:cxn modelId="{DC375777-9F2D-4E8A-AC6D-7F0D4D686432}" type="presParOf" srcId="{D6E01723-6576-4C8F-A815-0F79DE78925C}" destId="{C64B063D-773E-4271-BF84-76BF8CD846FC}" srcOrd="12" destOrd="0" presId="urn:microsoft.com/office/officeart/2005/8/layout/vList5"/>
    <dgm:cxn modelId="{7B4B73D2-CF99-4119-9836-A10BB8EDAA01}" type="presParOf" srcId="{C64B063D-773E-4271-BF84-76BF8CD846FC}" destId="{D41F6B64-DC6D-4FAD-9385-78763C17B78E}" srcOrd="0" destOrd="0" presId="urn:microsoft.com/office/officeart/2005/8/layout/vList5"/>
    <dgm:cxn modelId="{39876970-4BEA-4DA2-857E-496A4B6EA500}" type="presParOf" srcId="{D6E01723-6576-4C8F-A815-0F79DE78925C}" destId="{3D3FFBFD-9D42-4199-8329-2C2AAB7241EA}" srcOrd="13" destOrd="0" presId="urn:microsoft.com/office/officeart/2005/8/layout/vList5"/>
    <dgm:cxn modelId="{407938F1-FF1C-4392-ACC3-827E61EABC1D}" type="presParOf" srcId="{D6E01723-6576-4C8F-A815-0F79DE78925C}" destId="{4DDD069C-396C-4643-99A7-663D06374F9E}" srcOrd="14" destOrd="0" presId="urn:microsoft.com/office/officeart/2005/8/layout/vList5"/>
    <dgm:cxn modelId="{7B4A1B20-5031-47CE-B2C8-55FE4C7F8700}" type="presParOf" srcId="{4DDD069C-396C-4643-99A7-663D06374F9E}" destId="{834D0C01-C9CE-419D-87CE-1882B9464ECE}" srcOrd="0" destOrd="0" presId="urn:microsoft.com/office/officeart/2005/8/layout/vList5"/>
    <dgm:cxn modelId="{161CD5F4-3EFE-4C14-901A-8DC6EF2402C3}" type="presParOf" srcId="{D6E01723-6576-4C8F-A815-0F79DE78925C}" destId="{78A46378-A03C-467D-A190-400A4C5FA665}" srcOrd="15" destOrd="0" presId="urn:microsoft.com/office/officeart/2005/8/layout/vList5"/>
    <dgm:cxn modelId="{7E90EF27-08FD-4299-B9FC-73BEB095CE6D}" type="presParOf" srcId="{D6E01723-6576-4C8F-A815-0F79DE78925C}" destId="{699D2493-3664-4286-AFED-5B630776BAF0}" srcOrd="16" destOrd="0" presId="urn:microsoft.com/office/officeart/2005/8/layout/vList5"/>
    <dgm:cxn modelId="{FCE82FD8-A9EF-41B5-ACF7-9D0574FD7DD5}" type="presParOf" srcId="{699D2493-3664-4286-AFED-5B630776BAF0}" destId="{E5398B57-AB03-419F-B550-87839BB446EC}" srcOrd="0" destOrd="0" presId="urn:microsoft.com/office/officeart/2005/8/layout/vList5"/>
    <dgm:cxn modelId="{702190F1-FDDA-4A77-BD0F-650F700D9E65}" type="presParOf" srcId="{D6E01723-6576-4C8F-A815-0F79DE78925C}" destId="{1129B97F-7DE4-4D09-9FF1-EA3CF505D5B1}" srcOrd="17" destOrd="0" presId="urn:microsoft.com/office/officeart/2005/8/layout/vList5"/>
    <dgm:cxn modelId="{95EB776B-820B-4DB4-A702-E8147D9D8B6F}" type="presParOf" srcId="{D6E01723-6576-4C8F-A815-0F79DE78925C}" destId="{539A18B2-551B-48AB-87BA-E6C82F493C55}" srcOrd="18" destOrd="0" presId="urn:microsoft.com/office/officeart/2005/8/layout/vList5"/>
    <dgm:cxn modelId="{59D1F6BE-FF2B-446F-8749-672DC47FE3BD}" type="presParOf" srcId="{539A18B2-551B-48AB-87BA-E6C82F493C55}" destId="{2ED0DB4F-77AF-4E61-AFA9-94ECDEC06287}" srcOrd="0" destOrd="0" presId="urn:microsoft.com/office/officeart/2005/8/layout/vList5"/>
    <dgm:cxn modelId="{5CB1CCB6-AC39-444E-8127-F2DD0433B460}" type="presParOf" srcId="{D6E01723-6576-4C8F-A815-0F79DE78925C}" destId="{4BE52E1D-DB4A-4B3D-A463-D8CB07976163}" srcOrd="19" destOrd="0" presId="urn:microsoft.com/office/officeart/2005/8/layout/vList5"/>
    <dgm:cxn modelId="{B8B7773E-B63E-4E70-8C2B-47D030F067A3}" type="presParOf" srcId="{D6E01723-6576-4C8F-A815-0F79DE78925C}" destId="{108CCD73-4F44-4C9D-BB94-26127CD6E3C0}" srcOrd="20" destOrd="0" presId="urn:microsoft.com/office/officeart/2005/8/layout/vList5"/>
    <dgm:cxn modelId="{70DA21F0-8B95-4B1E-8F0D-0EEF1CE6C1BD}" type="presParOf" srcId="{108CCD73-4F44-4C9D-BB94-26127CD6E3C0}" destId="{5BA6F1FB-7F6D-4DC3-97F6-08E5E6B60202}" srcOrd="0" destOrd="0" presId="urn:microsoft.com/office/officeart/2005/8/layout/vList5"/>
    <dgm:cxn modelId="{E40E9A45-3627-4058-8F8A-97C0AB9AA239}" type="presParOf" srcId="{D6E01723-6576-4C8F-A815-0F79DE78925C}" destId="{508B3666-8337-4F3B-99C8-1F3408B6F859}" srcOrd="21" destOrd="0" presId="urn:microsoft.com/office/officeart/2005/8/layout/vList5"/>
    <dgm:cxn modelId="{33583EAE-3D67-4588-A6B0-64670B161238}" type="presParOf" srcId="{D6E01723-6576-4C8F-A815-0F79DE78925C}" destId="{873F47B1-5D7A-4E8C-B186-0E39FE1FC480}" srcOrd="22" destOrd="0" presId="urn:microsoft.com/office/officeart/2005/8/layout/vList5"/>
    <dgm:cxn modelId="{398382B2-31BF-4986-8A18-4077B4C5FDA2}" type="presParOf" srcId="{873F47B1-5D7A-4E8C-B186-0E39FE1FC480}" destId="{46616ED0-0028-46C9-AC35-A580B453F86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A3DF0E-B4E7-4A6F-8184-7BBF98E14AA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AEF3DF8-1171-441F-AB09-117280E6F9AA}">
      <dgm:prSet custT="1"/>
      <dgm:spPr>
        <a:solidFill>
          <a:schemeClr val="accent1"/>
        </a:solidFill>
      </dgm:spPr>
      <dgm:t>
        <a:bodyPr/>
        <a:lstStyle/>
        <a:p>
          <a:r>
            <a:rPr lang="en-US" sz="1400" b="0" i="0"/>
            <a:t>utilizing a retired administrator</a:t>
          </a:r>
          <a:endParaRPr lang="en-US" sz="1400" b="0"/>
        </a:p>
      </dgm:t>
    </dgm:pt>
    <dgm:pt modelId="{34B8EBC4-A3A8-4EF1-9AE8-683BCAC8F9C4}" type="parTrans" cxnId="{2CD7DB9D-1EEA-4E75-8713-50109BF9EC7E}">
      <dgm:prSet/>
      <dgm:spPr/>
      <dgm:t>
        <a:bodyPr/>
        <a:lstStyle/>
        <a:p>
          <a:endParaRPr lang="en-US" sz="4000" b="0"/>
        </a:p>
      </dgm:t>
    </dgm:pt>
    <dgm:pt modelId="{E16F8154-1292-4051-9976-28DE1923C350}" type="sibTrans" cxnId="{2CD7DB9D-1EEA-4E75-8713-50109BF9EC7E}">
      <dgm:prSet/>
      <dgm:spPr/>
      <dgm:t>
        <a:bodyPr/>
        <a:lstStyle/>
        <a:p>
          <a:endParaRPr lang="en-US" sz="4000" b="0"/>
        </a:p>
      </dgm:t>
    </dgm:pt>
    <dgm:pt modelId="{DAADBCFE-04F5-4A75-8985-BEDF2450EBDE}">
      <dgm:prSet custT="1"/>
      <dgm:spPr>
        <a:solidFill>
          <a:schemeClr val="accent1"/>
        </a:solidFill>
      </dgm:spPr>
      <dgm:t>
        <a:bodyPr/>
        <a:lstStyle/>
        <a:p>
          <a:r>
            <a:rPr lang="en-US" sz="1400" b="0" i="0"/>
            <a:t>increasing the workload of another faculty member</a:t>
          </a:r>
          <a:endParaRPr lang="en-US" sz="1400" b="0"/>
        </a:p>
      </dgm:t>
    </dgm:pt>
    <dgm:pt modelId="{F819B246-3F14-45A9-AC8C-0A6BC748B6C9}" type="parTrans" cxnId="{BB0118A1-E10D-4783-A84F-939C1315B32D}">
      <dgm:prSet/>
      <dgm:spPr/>
      <dgm:t>
        <a:bodyPr/>
        <a:lstStyle/>
        <a:p>
          <a:endParaRPr lang="en-US" sz="4000" b="0"/>
        </a:p>
      </dgm:t>
    </dgm:pt>
    <dgm:pt modelId="{5B788941-98BD-47B4-9DFD-15188E681DAD}" type="sibTrans" cxnId="{BB0118A1-E10D-4783-A84F-939C1315B32D}">
      <dgm:prSet/>
      <dgm:spPr/>
      <dgm:t>
        <a:bodyPr/>
        <a:lstStyle/>
        <a:p>
          <a:endParaRPr lang="en-US" sz="4000" b="0"/>
        </a:p>
      </dgm:t>
    </dgm:pt>
    <dgm:pt modelId="{E6D6B111-B425-4D4A-B3CB-942B7273E20A}">
      <dgm:prSet custT="1"/>
      <dgm:spPr>
        <a:solidFill>
          <a:schemeClr val="accent1"/>
        </a:solidFill>
      </dgm:spPr>
      <dgm:t>
        <a:bodyPr/>
        <a:lstStyle/>
        <a:p>
          <a:r>
            <a:rPr lang="en-US" sz="1400" b="0" i="0"/>
            <a:t>Share the position with another school</a:t>
          </a:r>
          <a:endParaRPr lang="en-US" sz="1400" b="0"/>
        </a:p>
      </dgm:t>
    </dgm:pt>
    <dgm:pt modelId="{A5D2B3E5-D92A-4808-9770-EB1B7566D9C5}" type="parTrans" cxnId="{36DA5F11-6AFC-4B58-9A75-229F5FF93E01}">
      <dgm:prSet/>
      <dgm:spPr/>
      <dgm:t>
        <a:bodyPr/>
        <a:lstStyle/>
        <a:p>
          <a:endParaRPr lang="en-US" sz="4000" b="0"/>
        </a:p>
      </dgm:t>
    </dgm:pt>
    <dgm:pt modelId="{DE4EAAC9-2B4E-4C05-B3D9-48FD01B010C7}" type="sibTrans" cxnId="{36DA5F11-6AFC-4B58-9A75-229F5FF93E01}">
      <dgm:prSet/>
      <dgm:spPr/>
      <dgm:t>
        <a:bodyPr/>
        <a:lstStyle/>
        <a:p>
          <a:endParaRPr lang="en-US" sz="4000" b="0"/>
        </a:p>
      </dgm:t>
    </dgm:pt>
    <dgm:pt modelId="{9841BFBF-B90D-4CF2-BBBC-80191F07C9FE}">
      <dgm:prSet custT="1"/>
      <dgm:spPr>
        <a:solidFill>
          <a:schemeClr val="accent1"/>
        </a:solidFill>
      </dgm:spPr>
      <dgm:t>
        <a:bodyPr/>
        <a:lstStyle/>
        <a:p>
          <a:r>
            <a:rPr lang="en-US" sz="1400" b="0" i="0">
              <a:solidFill>
                <a:schemeClr val="bg1"/>
              </a:solidFill>
            </a:rPr>
            <a:t>no Issues operating with unfilled positions</a:t>
          </a:r>
          <a:endParaRPr lang="en-US" sz="1400" b="0">
            <a:solidFill>
              <a:schemeClr val="bg1"/>
            </a:solidFill>
          </a:endParaRPr>
        </a:p>
      </dgm:t>
    </dgm:pt>
    <dgm:pt modelId="{0D02140E-49F1-4C64-AB8A-317C6DE42F20}" type="parTrans" cxnId="{79F977CB-DD6B-4B29-AD56-CB337B3F789C}">
      <dgm:prSet/>
      <dgm:spPr/>
      <dgm:t>
        <a:bodyPr/>
        <a:lstStyle/>
        <a:p>
          <a:endParaRPr lang="en-US" sz="4000" b="0"/>
        </a:p>
      </dgm:t>
    </dgm:pt>
    <dgm:pt modelId="{A553F3FD-7EF8-4260-8600-A0800B860022}" type="sibTrans" cxnId="{79F977CB-DD6B-4B29-AD56-CB337B3F789C}">
      <dgm:prSet/>
      <dgm:spPr/>
      <dgm:t>
        <a:bodyPr/>
        <a:lstStyle/>
        <a:p>
          <a:endParaRPr lang="en-US" sz="4000" b="0"/>
        </a:p>
      </dgm:t>
    </dgm:pt>
    <dgm:pt modelId="{43AE3552-7CE5-47A9-9F33-E95981CA1561}">
      <dgm:prSet custT="1"/>
      <dgm:spPr>
        <a:solidFill>
          <a:schemeClr val="accent1"/>
        </a:solidFill>
      </dgm:spPr>
      <dgm:t>
        <a:bodyPr/>
        <a:lstStyle/>
        <a:p>
          <a:r>
            <a:rPr lang="en-US" sz="1400" b="0" i="0">
              <a:solidFill>
                <a:schemeClr val="bg1"/>
              </a:solidFill>
            </a:rPr>
            <a:t>anticipate filling this position in the future</a:t>
          </a:r>
          <a:r>
            <a:rPr lang="en-US" sz="1400" b="0">
              <a:solidFill>
                <a:schemeClr val="bg1"/>
              </a:solidFill>
            </a:rPr>
            <a:t> </a:t>
          </a:r>
        </a:p>
      </dgm:t>
    </dgm:pt>
    <dgm:pt modelId="{2E969F20-3ABE-475D-987E-C9A86C58FD35}" type="parTrans" cxnId="{CCF0D623-B491-4EDF-8E0A-A3930000E3F0}">
      <dgm:prSet/>
      <dgm:spPr/>
      <dgm:t>
        <a:bodyPr/>
        <a:lstStyle/>
        <a:p>
          <a:endParaRPr lang="en-US" sz="4000" b="0"/>
        </a:p>
      </dgm:t>
    </dgm:pt>
    <dgm:pt modelId="{A11D2108-AAB4-4C66-9C0B-2179FE24E984}" type="sibTrans" cxnId="{CCF0D623-B491-4EDF-8E0A-A3930000E3F0}">
      <dgm:prSet/>
      <dgm:spPr/>
      <dgm:t>
        <a:bodyPr/>
        <a:lstStyle/>
        <a:p>
          <a:endParaRPr lang="en-US" sz="4000" b="0"/>
        </a:p>
      </dgm:t>
    </dgm:pt>
    <dgm:pt modelId="{D97485EE-825F-4234-880B-4F6AE483C11B}">
      <dgm:prSet custT="1"/>
      <dgm:spPr>
        <a:solidFill>
          <a:schemeClr val="accent1"/>
        </a:solidFill>
        <a:ln>
          <a:solidFill>
            <a:schemeClr val="accent4">
              <a:lumMod val="75000"/>
            </a:schemeClr>
          </a:solidFill>
        </a:ln>
      </dgm:spPr>
      <dgm:t>
        <a:bodyPr/>
        <a:lstStyle/>
        <a:p>
          <a:r>
            <a:rPr lang="en-US" sz="1400" b="0" i="0"/>
            <a:t>virtual options</a:t>
          </a:r>
          <a:endParaRPr lang="en-US" sz="1400"/>
        </a:p>
      </dgm:t>
    </dgm:pt>
    <dgm:pt modelId="{7EE85D43-00E8-4668-A2B3-2B43B39C5EB8}" type="parTrans" cxnId="{C93EFA0D-28FE-4B69-9845-F3A18B03BAA9}">
      <dgm:prSet/>
      <dgm:spPr/>
      <dgm:t>
        <a:bodyPr/>
        <a:lstStyle/>
        <a:p>
          <a:endParaRPr lang="en-US"/>
        </a:p>
      </dgm:t>
    </dgm:pt>
    <dgm:pt modelId="{83D73C8F-406D-463D-B3B5-DFDD85F86FA7}" type="sibTrans" cxnId="{C93EFA0D-28FE-4B69-9845-F3A18B03BAA9}">
      <dgm:prSet/>
      <dgm:spPr/>
      <dgm:t>
        <a:bodyPr/>
        <a:lstStyle/>
        <a:p>
          <a:endParaRPr lang="en-US"/>
        </a:p>
      </dgm:t>
    </dgm:pt>
    <dgm:pt modelId="{D6E01723-6576-4C8F-A815-0F79DE78925C}" type="pres">
      <dgm:prSet presAssocID="{F7A3DF0E-B4E7-4A6F-8184-7BBF98E14AA0}" presName="Name0" presStyleCnt="0">
        <dgm:presLayoutVars>
          <dgm:dir/>
          <dgm:animLvl val="lvl"/>
          <dgm:resizeHandles val="exact"/>
        </dgm:presLayoutVars>
      </dgm:prSet>
      <dgm:spPr/>
    </dgm:pt>
    <dgm:pt modelId="{406F8707-9C21-424A-9259-BF1C4795E9B9}" type="pres">
      <dgm:prSet presAssocID="{3AEF3DF8-1171-441F-AB09-117280E6F9AA}" presName="linNode" presStyleCnt="0"/>
      <dgm:spPr/>
    </dgm:pt>
    <dgm:pt modelId="{A1EE64F1-D3FF-476A-8130-A931608A7D84}" type="pres">
      <dgm:prSet presAssocID="{3AEF3DF8-1171-441F-AB09-117280E6F9AA}" presName="parentText" presStyleLbl="node1" presStyleIdx="0" presStyleCnt="6">
        <dgm:presLayoutVars>
          <dgm:chMax val="1"/>
          <dgm:bulletEnabled val="1"/>
        </dgm:presLayoutVars>
      </dgm:prSet>
      <dgm:spPr/>
    </dgm:pt>
    <dgm:pt modelId="{1949F8E3-CCA9-4818-8D43-B7F8DCECD907}" type="pres">
      <dgm:prSet presAssocID="{E16F8154-1292-4051-9976-28DE1923C350}" presName="sp" presStyleCnt="0"/>
      <dgm:spPr/>
    </dgm:pt>
    <dgm:pt modelId="{E6A13C9E-ACAF-423C-A5F1-97DC9B245B78}" type="pres">
      <dgm:prSet presAssocID="{D97485EE-825F-4234-880B-4F6AE483C11B}" presName="linNode" presStyleCnt="0"/>
      <dgm:spPr/>
    </dgm:pt>
    <dgm:pt modelId="{A4F4434E-7D9E-40B5-A18E-07A32B42AAE2}" type="pres">
      <dgm:prSet presAssocID="{D97485EE-825F-4234-880B-4F6AE483C11B}" presName="parentText" presStyleLbl="node1" presStyleIdx="1" presStyleCnt="6" custScaleX="98454" custScaleY="72262">
        <dgm:presLayoutVars>
          <dgm:chMax val="1"/>
          <dgm:bulletEnabled val="1"/>
        </dgm:presLayoutVars>
      </dgm:prSet>
      <dgm:spPr/>
    </dgm:pt>
    <dgm:pt modelId="{528FC089-4724-43EA-9791-C14A2805F114}" type="pres">
      <dgm:prSet presAssocID="{83D73C8F-406D-463D-B3B5-DFDD85F86FA7}" presName="sp" presStyleCnt="0"/>
      <dgm:spPr/>
    </dgm:pt>
    <dgm:pt modelId="{D6CE6984-DE45-44F0-84A5-378BE9A354F5}" type="pres">
      <dgm:prSet presAssocID="{DAADBCFE-04F5-4A75-8985-BEDF2450EBDE}" presName="linNode" presStyleCnt="0"/>
      <dgm:spPr/>
    </dgm:pt>
    <dgm:pt modelId="{3B4D39B2-476E-4A77-B5F8-399445170CFC}" type="pres">
      <dgm:prSet presAssocID="{DAADBCFE-04F5-4A75-8985-BEDF2450EBDE}" presName="parentText" presStyleLbl="node1" presStyleIdx="2" presStyleCnt="6">
        <dgm:presLayoutVars>
          <dgm:chMax val="1"/>
          <dgm:bulletEnabled val="1"/>
        </dgm:presLayoutVars>
      </dgm:prSet>
      <dgm:spPr/>
    </dgm:pt>
    <dgm:pt modelId="{8B2D4A8D-5089-4BBD-ACA3-7BE31C612416}" type="pres">
      <dgm:prSet presAssocID="{5B788941-98BD-47B4-9DFD-15188E681DAD}" presName="sp" presStyleCnt="0"/>
      <dgm:spPr/>
    </dgm:pt>
    <dgm:pt modelId="{539A18B2-551B-48AB-87BA-E6C82F493C55}" type="pres">
      <dgm:prSet presAssocID="{E6D6B111-B425-4D4A-B3CB-942B7273E20A}" presName="linNode" presStyleCnt="0"/>
      <dgm:spPr/>
    </dgm:pt>
    <dgm:pt modelId="{2ED0DB4F-77AF-4E61-AFA9-94ECDEC06287}" type="pres">
      <dgm:prSet presAssocID="{E6D6B111-B425-4D4A-B3CB-942B7273E20A}" presName="parentText" presStyleLbl="node1" presStyleIdx="3" presStyleCnt="6">
        <dgm:presLayoutVars>
          <dgm:chMax val="1"/>
          <dgm:bulletEnabled val="1"/>
        </dgm:presLayoutVars>
      </dgm:prSet>
      <dgm:spPr/>
    </dgm:pt>
    <dgm:pt modelId="{4BE52E1D-DB4A-4B3D-A463-D8CB07976163}" type="pres">
      <dgm:prSet presAssocID="{DE4EAAC9-2B4E-4C05-B3D9-48FD01B010C7}" presName="sp" presStyleCnt="0"/>
      <dgm:spPr/>
    </dgm:pt>
    <dgm:pt modelId="{108CCD73-4F44-4C9D-BB94-26127CD6E3C0}" type="pres">
      <dgm:prSet presAssocID="{9841BFBF-B90D-4CF2-BBBC-80191F07C9FE}" presName="linNode" presStyleCnt="0"/>
      <dgm:spPr/>
    </dgm:pt>
    <dgm:pt modelId="{5BA6F1FB-7F6D-4DC3-97F6-08E5E6B60202}" type="pres">
      <dgm:prSet presAssocID="{9841BFBF-B90D-4CF2-BBBC-80191F07C9FE}" presName="parentText" presStyleLbl="node1" presStyleIdx="4" presStyleCnt="6">
        <dgm:presLayoutVars>
          <dgm:chMax val="1"/>
          <dgm:bulletEnabled val="1"/>
        </dgm:presLayoutVars>
      </dgm:prSet>
      <dgm:spPr/>
    </dgm:pt>
    <dgm:pt modelId="{508B3666-8337-4F3B-99C8-1F3408B6F859}" type="pres">
      <dgm:prSet presAssocID="{A553F3FD-7EF8-4260-8600-A0800B860022}" presName="sp" presStyleCnt="0"/>
      <dgm:spPr/>
    </dgm:pt>
    <dgm:pt modelId="{873F47B1-5D7A-4E8C-B186-0E39FE1FC480}" type="pres">
      <dgm:prSet presAssocID="{43AE3552-7CE5-47A9-9F33-E95981CA1561}" presName="linNode" presStyleCnt="0"/>
      <dgm:spPr/>
    </dgm:pt>
    <dgm:pt modelId="{46616ED0-0028-46C9-AC35-A580B453F861}" type="pres">
      <dgm:prSet presAssocID="{43AE3552-7CE5-47A9-9F33-E95981CA1561}" presName="parentText" presStyleLbl="node1" presStyleIdx="5" presStyleCnt="6">
        <dgm:presLayoutVars>
          <dgm:chMax val="1"/>
          <dgm:bulletEnabled val="1"/>
        </dgm:presLayoutVars>
      </dgm:prSet>
      <dgm:spPr/>
    </dgm:pt>
  </dgm:ptLst>
  <dgm:cxnLst>
    <dgm:cxn modelId="{DC95AF07-A457-4F0C-9E93-FDB2F920D0C8}" type="presOf" srcId="{F7A3DF0E-B4E7-4A6F-8184-7BBF98E14AA0}" destId="{D6E01723-6576-4C8F-A815-0F79DE78925C}" srcOrd="0" destOrd="0" presId="urn:microsoft.com/office/officeart/2005/8/layout/vList5"/>
    <dgm:cxn modelId="{C93EFA0D-28FE-4B69-9845-F3A18B03BAA9}" srcId="{F7A3DF0E-B4E7-4A6F-8184-7BBF98E14AA0}" destId="{D97485EE-825F-4234-880B-4F6AE483C11B}" srcOrd="1" destOrd="0" parTransId="{7EE85D43-00E8-4668-A2B3-2B43B39C5EB8}" sibTransId="{83D73C8F-406D-463D-B3B5-DFDD85F86FA7}"/>
    <dgm:cxn modelId="{36DA5F11-6AFC-4B58-9A75-229F5FF93E01}" srcId="{F7A3DF0E-B4E7-4A6F-8184-7BBF98E14AA0}" destId="{E6D6B111-B425-4D4A-B3CB-942B7273E20A}" srcOrd="3" destOrd="0" parTransId="{A5D2B3E5-D92A-4808-9770-EB1B7566D9C5}" sibTransId="{DE4EAAC9-2B4E-4C05-B3D9-48FD01B010C7}"/>
    <dgm:cxn modelId="{DD7C4514-2BF3-41B3-BCF5-6D8E9D39B70B}" type="presOf" srcId="{3AEF3DF8-1171-441F-AB09-117280E6F9AA}" destId="{A1EE64F1-D3FF-476A-8130-A931608A7D84}" srcOrd="0" destOrd="0" presId="urn:microsoft.com/office/officeart/2005/8/layout/vList5"/>
    <dgm:cxn modelId="{EB17111E-DE1B-40F6-AC53-2E1F2405B83E}" type="presOf" srcId="{E6D6B111-B425-4D4A-B3CB-942B7273E20A}" destId="{2ED0DB4F-77AF-4E61-AFA9-94ECDEC06287}" srcOrd="0" destOrd="0" presId="urn:microsoft.com/office/officeart/2005/8/layout/vList5"/>
    <dgm:cxn modelId="{CCF0D623-B491-4EDF-8E0A-A3930000E3F0}" srcId="{F7A3DF0E-B4E7-4A6F-8184-7BBF98E14AA0}" destId="{43AE3552-7CE5-47A9-9F33-E95981CA1561}" srcOrd="5" destOrd="0" parTransId="{2E969F20-3ABE-475D-987E-C9A86C58FD35}" sibTransId="{A11D2108-AAB4-4C66-9C0B-2179FE24E984}"/>
    <dgm:cxn modelId="{DCE30E86-BF89-4671-B515-ECCE38D68F92}" type="presOf" srcId="{9841BFBF-B90D-4CF2-BBBC-80191F07C9FE}" destId="{5BA6F1FB-7F6D-4DC3-97F6-08E5E6B60202}" srcOrd="0" destOrd="0" presId="urn:microsoft.com/office/officeart/2005/8/layout/vList5"/>
    <dgm:cxn modelId="{02482088-8E79-4E5C-9F51-A50A163E2037}" type="presOf" srcId="{DAADBCFE-04F5-4A75-8985-BEDF2450EBDE}" destId="{3B4D39B2-476E-4A77-B5F8-399445170CFC}" srcOrd="0" destOrd="0" presId="urn:microsoft.com/office/officeart/2005/8/layout/vList5"/>
    <dgm:cxn modelId="{2CD7DB9D-1EEA-4E75-8713-50109BF9EC7E}" srcId="{F7A3DF0E-B4E7-4A6F-8184-7BBF98E14AA0}" destId="{3AEF3DF8-1171-441F-AB09-117280E6F9AA}" srcOrd="0" destOrd="0" parTransId="{34B8EBC4-A3A8-4EF1-9AE8-683BCAC8F9C4}" sibTransId="{E16F8154-1292-4051-9976-28DE1923C350}"/>
    <dgm:cxn modelId="{BB0118A1-E10D-4783-A84F-939C1315B32D}" srcId="{F7A3DF0E-B4E7-4A6F-8184-7BBF98E14AA0}" destId="{DAADBCFE-04F5-4A75-8985-BEDF2450EBDE}" srcOrd="2" destOrd="0" parTransId="{F819B246-3F14-45A9-AC8C-0A6BC748B6C9}" sibTransId="{5B788941-98BD-47B4-9DFD-15188E681DAD}"/>
    <dgm:cxn modelId="{059DB8C3-A88C-42EC-A696-60DE29275103}" type="presOf" srcId="{D97485EE-825F-4234-880B-4F6AE483C11B}" destId="{A4F4434E-7D9E-40B5-A18E-07A32B42AAE2}" srcOrd="0" destOrd="0" presId="urn:microsoft.com/office/officeart/2005/8/layout/vList5"/>
    <dgm:cxn modelId="{79F977CB-DD6B-4B29-AD56-CB337B3F789C}" srcId="{F7A3DF0E-B4E7-4A6F-8184-7BBF98E14AA0}" destId="{9841BFBF-B90D-4CF2-BBBC-80191F07C9FE}" srcOrd="4" destOrd="0" parTransId="{0D02140E-49F1-4C64-AB8A-317C6DE42F20}" sibTransId="{A553F3FD-7EF8-4260-8600-A0800B860022}"/>
    <dgm:cxn modelId="{8D49AAF2-4039-41A1-B4F3-90F925F70690}" type="presOf" srcId="{43AE3552-7CE5-47A9-9F33-E95981CA1561}" destId="{46616ED0-0028-46C9-AC35-A580B453F861}" srcOrd="0" destOrd="0" presId="urn:microsoft.com/office/officeart/2005/8/layout/vList5"/>
    <dgm:cxn modelId="{94F9CE60-04C1-42D9-AD8D-7CDA7B42EC98}" type="presParOf" srcId="{D6E01723-6576-4C8F-A815-0F79DE78925C}" destId="{406F8707-9C21-424A-9259-BF1C4795E9B9}" srcOrd="0" destOrd="0" presId="urn:microsoft.com/office/officeart/2005/8/layout/vList5"/>
    <dgm:cxn modelId="{B3D85883-04BB-45F2-8271-5B8776B17895}" type="presParOf" srcId="{406F8707-9C21-424A-9259-BF1C4795E9B9}" destId="{A1EE64F1-D3FF-476A-8130-A931608A7D84}" srcOrd="0" destOrd="0" presId="urn:microsoft.com/office/officeart/2005/8/layout/vList5"/>
    <dgm:cxn modelId="{C6FBC172-F48F-4214-B054-9EF7950B488A}" type="presParOf" srcId="{D6E01723-6576-4C8F-A815-0F79DE78925C}" destId="{1949F8E3-CCA9-4818-8D43-B7F8DCECD907}" srcOrd="1" destOrd="0" presId="urn:microsoft.com/office/officeart/2005/8/layout/vList5"/>
    <dgm:cxn modelId="{D9FFFB3E-6179-417E-A729-7E0B404A4486}" type="presParOf" srcId="{D6E01723-6576-4C8F-A815-0F79DE78925C}" destId="{E6A13C9E-ACAF-423C-A5F1-97DC9B245B78}" srcOrd="2" destOrd="0" presId="urn:microsoft.com/office/officeart/2005/8/layout/vList5"/>
    <dgm:cxn modelId="{E2B90895-7A29-4BC7-B03F-074E547B01E6}" type="presParOf" srcId="{E6A13C9E-ACAF-423C-A5F1-97DC9B245B78}" destId="{A4F4434E-7D9E-40B5-A18E-07A32B42AAE2}" srcOrd="0" destOrd="0" presId="urn:microsoft.com/office/officeart/2005/8/layout/vList5"/>
    <dgm:cxn modelId="{877A3ECE-D6F2-44FE-A857-5DB3711EF070}" type="presParOf" srcId="{D6E01723-6576-4C8F-A815-0F79DE78925C}" destId="{528FC089-4724-43EA-9791-C14A2805F114}" srcOrd="3" destOrd="0" presId="urn:microsoft.com/office/officeart/2005/8/layout/vList5"/>
    <dgm:cxn modelId="{95824B80-C8D8-494A-8E8A-E9CA226ACF83}" type="presParOf" srcId="{D6E01723-6576-4C8F-A815-0F79DE78925C}" destId="{D6CE6984-DE45-44F0-84A5-378BE9A354F5}" srcOrd="4" destOrd="0" presId="urn:microsoft.com/office/officeart/2005/8/layout/vList5"/>
    <dgm:cxn modelId="{6697CDB6-E5F0-42F0-AFFE-A1C143606F58}" type="presParOf" srcId="{D6CE6984-DE45-44F0-84A5-378BE9A354F5}" destId="{3B4D39B2-476E-4A77-B5F8-399445170CFC}" srcOrd="0" destOrd="0" presId="urn:microsoft.com/office/officeart/2005/8/layout/vList5"/>
    <dgm:cxn modelId="{80794697-04E0-40B5-8833-43C2AF64A7AF}" type="presParOf" srcId="{D6E01723-6576-4C8F-A815-0F79DE78925C}" destId="{8B2D4A8D-5089-4BBD-ACA3-7BE31C612416}" srcOrd="5" destOrd="0" presId="urn:microsoft.com/office/officeart/2005/8/layout/vList5"/>
    <dgm:cxn modelId="{95EB776B-820B-4DB4-A702-E8147D9D8B6F}" type="presParOf" srcId="{D6E01723-6576-4C8F-A815-0F79DE78925C}" destId="{539A18B2-551B-48AB-87BA-E6C82F493C55}" srcOrd="6" destOrd="0" presId="urn:microsoft.com/office/officeart/2005/8/layout/vList5"/>
    <dgm:cxn modelId="{59D1F6BE-FF2B-446F-8749-672DC47FE3BD}" type="presParOf" srcId="{539A18B2-551B-48AB-87BA-E6C82F493C55}" destId="{2ED0DB4F-77AF-4E61-AFA9-94ECDEC06287}" srcOrd="0" destOrd="0" presId="urn:microsoft.com/office/officeart/2005/8/layout/vList5"/>
    <dgm:cxn modelId="{5CB1CCB6-AC39-444E-8127-F2DD0433B460}" type="presParOf" srcId="{D6E01723-6576-4C8F-A815-0F79DE78925C}" destId="{4BE52E1D-DB4A-4B3D-A463-D8CB07976163}" srcOrd="7" destOrd="0" presId="urn:microsoft.com/office/officeart/2005/8/layout/vList5"/>
    <dgm:cxn modelId="{B8B7773E-B63E-4E70-8C2B-47D030F067A3}" type="presParOf" srcId="{D6E01723-6576-4C8F-A815-0F79DE78925C}" destId="{108CCD73-4F44-4C9D-BB94-26127CD6E3C0}" srcOrd="8" destOrd="0" presId="urn:microsoft.com/office/officeart/2005/8/layout/vList5"/>
    <dgm:cxn modelId="{70DA21F0-8B95-4B1E-8F0D-0EEF1CE6C1BD}" type="presParOf" srcId="{108CCD73-4F44-4C9D-BB94-26127CD6E3C0}" destId="{5BA6F1FB-7F6D-4DC3-97F6-08E5E6B60202}" srcOrd="0" destOrd="0" presId="urn:microsoft.com/office/officeart/2005/8/layout/vList5"/>
    <dgm:cxn modelId="{E40E9A45-3627-4058-8F8A-97C0AB9AA239}" type="presParOf" srcId="{D6E01723-6576-4C8F-A815-0F79DE78925C}" destId="{508B3666-8337-4F3B-99C8-1F3408B6F859}" srcOrd="9" destOrd="0" presId="urn:microsoft.com/office/officeart/2005/8/layout/vList5"/>
    <dgm:cxn modelId="{33583EAE-3D67-4588-A6B0-64670B161238}" type="presParOf" srcId="{D6E01723-6576-4C8F-A815-0F79DE78925C}" destId="{873F47B1-5D7A-4E8C-B186-0E39FE1FC480}" srcOrd="10" destOrd="0" presId="urn:microsoft.com/office/officeart/2005/8/layout/vList5"/>
    <dgm:cxn modelId="{398382B2-31BF-4986-8A18-4077B4C5FDA2}" type="presParOf" srcId="{873F47B1-5D7A-4E8C-B186-0E39FE1FC480}" destId="{46616ED0-0028-46C9-AC35-A580B453F86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A3DF0E-B4E7-4A6F-8184-7BBF98E14AA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110F569-6A17-47F1-B04F-F8B9BE5CAF0F}">
      <dgm:prSet custT="1"/>
      <dgm:spPr/>
      <dgm:t>
        <a:bodyPr/>
        <a:lstStyle/>
        <a:p>
          <a:r>
            <a:rPr lang="en-US" sz="1400" b="0" i="0"/>
            <a:t>Outsourcing the position</a:t>
          </a:r>
          <a:endParaRPr lang="en-US" sz="1400" b="0"/>
        </a:p>
      </dgm:t>
    </dgm:pt>
    <dgm:pt modelId="{6295D0EF-2E1F-47A0-856E-52F86E6211BD}" type="parTrans" cxnId="{0B34A8C0-1AD6-4A6F-BBE2-66BBA50048C0}">
      <dgm:prSet/>
      <dgm:spPr/>
      <dgm:t>
        <a:bodyPr/>
        <a:lstStyle/>
        <a:p>
          <a:endParaRPr lang="en-US" sz="4000" b="0"/>
        </a:p>
      </dgm:t>
    </dgm:pt>
    <dgm:pt modelId="{7DB641B1-4203-433C-8704-B90D433BEB52}" type="sibTrans" cxnId="{0B34A8C0-1AD6-4A6F-BBE2-66BBA50048C0}">
      <dgm:prSet/>
      <dgm:spPr/>
      <dgm:t>
        <a:bodyPr/>
        <a:lstStyle/>
        <a:p>
          <a:endParaRPr lang="en-US" sz="4000" b="0"/>
        </a:p>
      </dgm:t>
    </dgm:pt>
    <dgm:pt modelId="{74A260F4-2552-4248-B0B2-D083CCD2D4B4}">
      <dgm:prSet custT="1"/>
      <dgm:spPr>
        <a:solidFill>
          <a:schemeClr val="accent1"/>
        </a:solidFill>
      </dgm:spPr>
      <dgm:t>
        <a:bodyPr/>
        <a:lstStyle/>
        <a:p>
          <a:r>
            <a:rPr lang="en-US" sz="1400" b="0" i="0">
              <a:solidFill>
                <a:schemeClr val="bg1"/>
              </a:solidFill>
            </a:rPr>
            <a:t>No issues operating with position unfilled</a:t>
          </a:r>
          <a:endParaRPr lang="en-US" sz="1400" b="0">
            <a:solidFill>
              <a:schemeClr val="bg1"/>
            </a:solidFill>
          </a:endParaRPr>
        </a:p>
      </dgm:t>
    </dgm:pt>
    <dgm:pt modelId="{EF920EA6-DD16-4605-9E37-3BF956E35E30}" type="parTrans" cxnId="{DF98D5E0-2ABD-44F1-AE1A-E4BCFCBE8B44}">
      <dgm:prSet/>
      <dgm:spPr/>
      <dgm:t>
        <a:bodyPr/>
        <a:lstStyle/>
        <a:p>
          <a:endParaRPr lang="en-US" sz="4000" b="0"/>
        </a:p>
      </dgm:t>
    </dgm:pt>
    <dgm:pt modelId="{1DB58E34-F198-4A10-B54C-64C36F15CCC9}" type="sibTrans" cxnId="{DF98D5E0-2ABD-44F1-AE1A-E4BCFCBE8B44}">
      <dgm:prSet/>
      <dgm:spPr/>
      <dgm:t>
        <a:bodyPr/>
        <a:lstStyle/>
        <a:p>
          <a:endParaRPr lang="en-US" sz="4000" b="0"/>
        </a:p>
      </dgm:t>
    </dgm:pt>
    <dgm:pt modelId="{A716534A-354B-4565-952A-944C34417D66}">
      <dgm:prSet custT="1"/>
      <dgm:spPr>
        <a:solidFill>
          <a:schemeClr val="accent1"/>
        </a:solidFill>
      </dgm:spPr>
      <dgm:t>
        <a:bodyPr/>
        <a:lstStyle/>
        <a:p>
          <a:r>
            <a:rPr lang="en-US" sz="1400" b="0" i="0">
              <a:solidFill>
                <a:schemeClr val="bg1"/>
              </a:solidFill>
            </a:rPr>
            <a:t>Anticipate filling position in the future</a:t>
          </a:r>
          <a:endParaRPr lang="en-US" sz="1400" b="0">
            <a:solidFill>
              <a:schemeClr val="bg1"/>
            </a:solidFill>
          </a:endParaRPr>
        </a:p>
      </dgm:t>
      <dgm:extLst>
        <a:ext uri="{E40237B7-FDA0-4F09-8148-C483321AD2D9}">
          <dgm14:cNvPr xmlns:dgm14="http://schemas.microsoft.com/office/drawing/2010/diagram" id="0" name="" descr="Districts addressed vacancies by:&#10;outsource the position&#10;no Issues with unfilled position&#10;we anticipate filling this position&#10;offering virtual options&#10;increase class sizes&#10;eliminate services&#10;combine classes&#10;&#10;Top 3 Options for addressing vacancies:&#10;outsource the position&#10;no Issues with unfilled position&#10;we anticipate filling this position&#10;"/>
        </a:ext>
      </dgm:extLst>
    </dgm:pt>
    <dgm:pt modelId="{E3F173B0-B5A7-4F5A-AA64-CC2D073FBAE6}" type="parTrans" cxnId="{4D897E63-E86E-42AE-B646-2926FDD2A8A3}">
      <dgm:prSet/>
      <dgm:spPr/>
      <dgm:t>
        <a:bodyPr/>
        <a:lstStyle/>
        <a:p>
          <a:endParaRPr lang="en-US" sz="4000" b="0"/>
        </a:p>
      </dgm:t>
    </dgm:pt>
    <dgm:pt modelId="{6E62FB8B-4E23-43E5-99F7-17683EFCC1E0}" type="sibTrans" cxnId="{4D897E63-E86E-42AE-B646-2926FDD2A8A3}">
      <dgm:prSet/>
      <dgm:spPr/>
      <dgm:t>
        <a:bodyPr/>
        <a:lstStyle/>
        <a:p>
          <a:endParaRPr lang="en-US" sz="4000" b="0"/>
        </a:p>
      </dgm:t>
    </dgm:pt>
    <dgm:pt modelId="{3AEF3DF8-1171-441F-AB09-117280E6F9AA}">
      <dgm:prSet custT="1"/>
      <dgm:spPr/>
      <dgm:t>
        <a:bodyPr/>
        <a:lstStyle/>
        <a:p>
          <a:r>
            <a:rPr lang="en-US" sz="1400" b="0" i="0"/>
            <a:t>Increasing class sizes</a:t>
          </a:r>
          <a:endParaRPr lang="en-US" sz="1400" b="0"/>
        </a:p>
      </dgm:t>
    </dgm:pt>
    <dgm:pt modelId="{34B8EBC4-A3A8-4EF1-9AE8-683BCAC8F9C4}" type="parTrans" cxnId="{2CD7DB9D-1EEA-4E75-8713-50109BF9EC7E}">
      <dgm:prSet/>
      <dgm:spPr/>
      <dgm:t>
        <a:bodyPr/>
        <a:lstStyle/>
        <a:p>
          <a:endParaRPr lang="en-US" sz="4000" b="0"/>
        </a:p>
      </dgm:t>
    </dgm:pt>
    <dgm:pt modelId="{E16F8154-1292-4051-9976-28DE1923C350}" type="sibTrans" cxnId="{2CD7DB9D-1EEA-4E75-8713-50109BF9EC7E}">
      <dgm:prSet/>
      <dgm:spPr/>
      <dgm:t>
        <a:bodyPr/>
        <a:lstStyle/>
        <a:p>
          <a:endParaRPr lang="en-US" sz="4000" b="0"/>
        </a:p>
      </dgm:t>
    </dgm:pt>
    <dgm:pt modelId="{DAADBCFE-04F5-4A75-8985-BEDF2450EBDE}">
      <dgm:prSet custT="1"/>
      <dgm:spPr/>
      <dgm:t>
        <a:bodyPr/>
        <a:lstStyle/>
        <a:p>
          <a:r>
            <a:rPr lang="en-US" sz="1400" b="0" i="0"/>
            <a:t>Eliminating services offered</a:t>
          </a:r>
          <a:endParaRPr lang="en-US" sz="1400" b="0"/>
        </a:p>
      </dgm:t>
    </dgm:pt>
    <dgm:pt modelId="{F819B246-3F14-45A9-AC8C-0A6BC748B6C9}" type="parTrans" cxnId="{BB0118A1-E10D-4783-A84F-939C1315B32D}">
      <dgm:prSet/>
      <dgm:spPr/>
      <dgm:t>
        <a:bodyPr/>
        <a:lstStyle/>
        <a:p>
          <a:endParaRPr lang="en-US" sz="4000" b="0"/>
        </a:p>
      </dgm:t>
    </dgm:pt>
    <dgm:pt modelId="{5B788941-98BD-47B4-9DFD-15188E681DAD}" type="sibTrans" cxnId="{BB0118A1-E10D-4783-A84F-939C1315B32D}">
      <dgm:prSet/>
      <dgm:spPr/>
      <dgm:t>
        <a:bodyPr/>
        <a:lstStyle/>
        <a:p>
          <a:endParaRPr lang="en-US" sz="4000" b="0"/>
        </a:p>
      </dgm:t>
    </dgm:pt>
    <dgm:pt modelId="{910D0614-74A0-48AD-9948-B0873FCB7847}">
      <dgm:prSet custT="1"/>
      <dgm:spPr/>
      <dgm:t>
        <a:bodyPr/>
        <a:lstStyle/>
        <a:p>
          <a:r>
            <a:rPr lang="en-US" sz="1400" b="0" i="0"/>
            <a:t>Combining classes</a:t>
          </a:r>
          <a:endParaRPr lang="en-US" sz="1400" b="0"/>
        </a:p>
      </dgm:t>
    </dgm:pt>
    <dgm:pt modelId="{BDE430C1-164A-4AD0-B098-89FFE05EF242}" type="parTrans" cxnId="{3085D572-EEC4-403F-B421-E13A20243616}">
      <dgm:prSet/>
      <dgm:spPr/>
      <dgm:t>
        <a:bodyPr/>
        <a:lstStyle/>
        <a:p>
          <a:endParaRPr lang="en-US" sz="4000" b="0"/>
        </a:p>
      </dgm:t>
    </dgm:pt>
    <dgm:pt modelId="{1716FC18-9310-4D1C-B4DB-A55245B0C78A}" type="sibTrans" cxnId="{3085D572-EEC4-403F-B421-E13A20243616}">
      <dgm:prSet/>
      <dgm:spPr/>
      <dgm:t>
        <a:bodyPr/>
        <a:lstStyle/>
        <a:p>
          <a:endParaRPr lang="en-US" sz="4000" b="0"/>
        </a:p>
      </dgm:t>
    </dgm:pt>
    <dgm:pt modelId="{52159C4C-08BC-43B1-8A28-71C9D0181C84}">
      <dgm:prSet custT="1"/>
      <dgm:spPr/>
      <dgm:t>
        <a:bodyPr/>
        <a:lstStyle/>
        <a:p>
          <a:r>
            <a:rPr lang="en-US" sz="1400" b="0"/>
            <a:t>Offering virtual options</a:t>
          </a:r>
        </a:p>
      </dgm:t>
    </dgm:pt>
    <dgm:pt modelId="{BD57319B-A241-462A-9EAD-A216C1161960}" type="parTrans" cxnId="{441E3F64-50B3-4F26-A2CE-508C6B7A69B5}">
      <dgm:prSet/>
      <dgm:spPr/>
      <dgm:t>
        <a:bodyPr/>
        <a:lstStyle/>
        <a:p>
          <a:endParaRPr lang="en-US"/>
        </a:p>
      </dgm:t>
    </dgm:pt>
    <dgm:pt modelId="{ABF83C64-557B-4019-B661-7792FC94AB26}" type="sibTrans" cxnId="{441E3F64-50B3-4F26-A2CE-508C6B7A69B5}">
      <dgm:prSet/>
      <dgm:spPr/>
      <dgm:t>
        <a:bodyPr/>
        <a:lstStyle/>
        <a:p>
          <a:endParaRPr lang="en-US"/>
        </a:p>
      </dgm:t>
    </dgm:pt>
    <dgm:pt modelId="{D6E01723-6576-4C8F-A815-0F79DE78925C}" type="pres">
      <dgm:prSet presAssocID="{F7A3DF0E-B4E7-4A6F-8184-7BBF98E14AA0}" presName="Name0" presStyleCnt="0">
        <dgm:presLayoutVars>
          <dgm:dir/>
          <dgm:animLvl val="lvl"/>
          <dgm:resizeHandles val="exact"/>
        </dgm:presLayoutVars>
      </dgm:prSet>
      <dgm:spPr/>
    </dgm:pt>
    <dgm:pt modelId="{3EBB7D25-5F8F-4278-9B39-D985047B6BE0}" type="pres">
      <dgm:prSet presAssocID="{1110F569-6A17-47F1-B04F-F8B9BE5CAF0F}" presName="linNode" presStyleCnt="0"/>
      <dgm:spPr/>
    </dgm:pt>
    <dgm:pt modelId="{01155A4B-BE79-4A08-BA11-D96A24B44A31}" type="pres">
      <dgm:prSet presAssocID="{1110F569-6A17-47F1-B04F-F8B9BE5CAF0F}" presName="parentText" presStyleLbl="node1" presStyleIdx="0" presStyleCnt="7">
        <dgm:presLayoutVars>
          <dgm:chMax val="1"/>
          <dgm:bulletEnabled val="1"/>
        </dgm:presLayoutVars>
      </dgm:prSet>
      <dgm:spPr/>
    </dgm:pt>
    <dgm:pt modelId="{0A074B47-E7B9-4DEE-B134-52932BEDCFB2}" type="pres">
      <dgm:prSet presAssocID="{7DB641B1-4203-433C-8704-B90D433BEB52}" presName="sp" presStyleCnt="0"/>
      <dgm:spPr/>
    </dgm:pt>
    <dgm:pt modelId="{512900E1-FAEA-4F78-995C-2AD515DB8095}" type="pres">
      <dgm:prSet presAssocID="{74A260F4-2552-4248-B0B2-D083CCD2D4B4}" presName="linNode" presStyleCnt="0"/>
      <dgm:spPr/>
    </dgm:pt>
    <dgm:pt modelId="{110F1F82-8C43-4F21-BB0C-BABD6DA0ED38}" type="pres">
      <dgm:prSet presAssocID="{74A260F4-2552-4248-B0B2-D083CCD2D4B4}" presName="parentText" presStyleLbl="node1" presStyleIdx="1" presStyleCnt="7">
        <dgm:presLayoutVars>
          <dgm:chMax val="1"/>
          <dgm:bulletEnabled val="1"/>
        </dgm:presLayoutVars>
      </dgm:prSet>
      <dgm:spPr/>
    </dgm:pt>
    <dgm:pt modelId="{121856E5-C22F-4461-B52F-76832C305D01}" type="pres">
      <dgm:prSet presAssocID="{1DB58E34-F198-4A10-B54C-64C36F15CCC9}" presName="sp" presStyleCnt="0"/>
      <dgm:spPr/>
    </dgm:pt>
    <dgm:pt modelId="{3240321F-C64F-447F-A650-99E532E81F90}" type="pres">
      <dgm:prSet presAssocID="{A716534A-354B-4565-952A-944C34417D66}" presName="linNode" presStyleCnt="0"/>
      <dgm:spPr/>
    </dgm:pt>
    <dgm:pt modelId="{3A4F34FC-50C3-4CD6-865A-2BBF9BC7C7F4}" type="pres">
      <dgm:prSet presAssocID="{A716534A-354B-4565-952A-944C34417D66}" presName="parentText" presStyleLbl="node1" presStyleIdx="2" presStyleCnt="7">
        <dgm:presLayoutVars>
          <dgm:chMax val="1"/>
          <dgm:bulletEnabled val="1"/>
        </dgm:presLayoutVars>
      </dgm:prSet>
      <dgm:spPr/>
    </dgm:pt>
    <dgm:pt modelId="{C386FA94-61E6-4B86-A78C-64FEFB9F493B}" type="pres">
      <dgm:prSet presAssocID="{6E62FB8B-4E23-43E5-99F7-17683EFCC1E0}" presName="sp" presStyleCnt="0"/>
      <dgm:spPr/>
    </dgm:pt>
    <dgm:pt modelId="{585D34B5-BE2E-481D-B3E1-92C8E8FAD275}" type="pres">
      <dgm:prSet presAssocID="{52159C4C-08BC-43B1-8A28-71C9D0181C84}" presName="linNode" presStyleCnt="0"/>
      <dgm:spPr/>
    </dgm:pt>
    <dgm:pt modelId="{6E0E841F-E6C1-4EC9-9693-2E8A2A10CEC8}" type="pres">
      <dgm:prSet presAssocID="{52159C4C-08BC-43B1-8A28-71C9D0181C84}" presName="parentText" presStyleLbl="node1" presStyleIdx="3" presStyleCnt="7">
        <dgm:presLayoutVars>
          <dgm:chMax val="1"/>
          <dgm:bulletEnabled val="1"/>
        </dgm:presLayoutVars>
      </dgm:prSet>
      <dgm:spPr/>
    </dgm:pt>
    <dgm:pt modelId="{A0FE1BAD-5472-4029-9187-59ABD04F7522}" type="pres">
      <dgm:prSet presAssocID="{ABF83C64-557B-4019-B661-7792FC94AB26}" presName="sp" presStyleCnt="0"/>
      <dgm:spPr/>
    </dgm:pt>
    <dgm:pt modelId="{406F8707-9C21-424A-9259-BF1C4795E9B9}" type="pres">
      <dgm:prSet presAssocID="{3AEF3DF8-1171-441F-AB09-117280E6F9AA}" presName="linNode" presStyleCnt="0"/>
      <dgm:spPr/>
    </dgm:pt>
    <dgm:pt modelId="{A1EE64F1-D3FF-476A-8130-A931608A7D84}" type="pres">
      <dgm:prSet presAssocID="{3AEF3DF8-1171-441F-AB09-117280E6F9AA}" presName="parentText" presStyleLbl="node1" presStyleIdx="4" presStyleCnt="7">
        <dgm:presLayoutVars>
          <dgm:chMax val="1"/>
          <dgm:bulletEnabled val="1"/>
        </dgm:presLayoutVars>
      </dgm:prSet>
      <dgm:spPr/>
    </dgm:pt>
    <dgm:pt modelId="{1949F8E3-CCA9-4818-8D43-B7F8DCECD907}" type="pres">
      <dgm:prSet presAssocID="{E16F8154-1292-4051-9976-28DE1923C350}" presName="sp" presStyleCnt="0"/>
      <dgm:spPr/>
    </dgm:pt>
    <dgm:pt modelId="{D6CE6984-DE45-44F0-84A5-378BE9A354F5}" type="pres">
      <dgm:prSet presAssocID="{DAADBCFE-04F5-4A75-8985-BEDF2450EBDE}" presName="linNode" presStyleCnt="0"/>
      <dgm:spPr/>
    </dgm:pt>
    <dgm:pt modelId="{3B4D39B2-476E-4A77-B5F8-399445170CFC}" type="pres">
      <dgm:prSet presAssocID="{DAADBCFE-04F5-4A75-8985-BEDF2450EBDE}" presName="parentText" presStyleLbl="node1" presStyleIdx="5" presStyleCnt="7">
        <dgm:presLayoutVars>
          <dgm:chMax val="1"/>
          <dgm:bulletEnabled val="1"/>
        </dgm:presLayoutVars>
      </dgm:prSet>
      <dgm:spPr/>
    </dgm:pt>
    <dgm:pt modelId="{8B2D4A8D-5089-4BBD-ACA3-7BE31C612416}" type="pres">
      <dgm:prSet presAssocID="{5B788941-98BD-47B4-9DFD-15188E681DAD}" presName="sp" presStyleCnt="0"/>
      <dgm:spPr/>
    </dgm:pt>
    <dgm:pt modelId="{C64B063D-773E-4271-BF84-76BF8CD846FC}" type="pres">
      <dgm:prSet presAssocID="{910D0614-74A0-48AD-9948-B0873FCB7847}" presName="linNode" presStyleCnt="0"/>
      <dgm:spPr/>
    </dgm:pt>
    <dgm:pt modelId="{D41F6B64-DC6D-4FAD-9385-78763C17B78E}" type="pres">
      <dgm:prSet presAssocID="{910D0614-74A0-48AD-9948-B0873FCB7847}" presName="parentText" presStyleLbl="node1" presStyleIdx="6" presStyleCnt="7">
        <dgm:presLayoutVars>
          <dgm:chMax val="1"/>
          <dgm:bulletEnabled val="1"/>
        </dgm:presLayoutVars>
      </dgm:prSet>
      <dgm:spPr/>
    </dgm:pt>
  </dgm:ptLst>
  <dgm:cxnLst>
    <dgm:cxn modelId="{DC95AF07-A457-4F0C-9E93-FDB2F920D0C8}" type="presOf" srcId="{F7A3DF0E-B4E7-4A6F-8184-7BBF98E14AA0}" destId="{D6E01723-6576-4C8F-A815-0F79DE78925C}" srcOrd="0" destOrd="0" presId="urn:microsoft.com/office/officeart/2005/8/layout/vList5"/>
    <dgm:cxn modelId="{DD7C4514-2BF3-41B3-BCF5-6D8E9D39B70B}" type="presOf" srcId="{3AEF3DF8-1171-441F-AB09-117280E6F9AA}" destId="{A1EE64F1-D3FF-476A-8130-A931608A7D84}" srcOrd="0" destOrd="0" presId="urn:microsoft.com/office/officeart/2005/8/layout/vList5"/>
    <dgm:cxn modelId="{23828B42-2D85-4285-A381-6110FF5E6C01}" type="presOf" srcId="{1110F569-6A17-47F1-B04F-F8B9BE5CAF0F}" destId="{01155A4B-BE79-4A08-BA11-D96A24B44A31}" srcOrd="0" destOrd="0" presId="urn:microsoft.com/office/officeart/2005/8/layout/vList5"/>
    <dgm:cxn modelId="{4D897E63-E86E-42AE-B646-2926FDD2A8A3}" srcId="{F7A3DF0E-B4E7-4A6F-8184-7BBF98E14AA0}" destId="{A716534A-354B-4565-952A-944C34417D66}" srcOrd="2" destOrd="0" parTransId="{E3F173B0-B5A7-4F5A-AA64-CC2D073FBAE6}" sibTransId="{6E62FB8B-4E23-43E5-99F7-17683EFCC1E0}"/>
    <dgm:cxn modelId="{441E3F64-50B3-4F26-A2CE-508C6B7A69B5}" srcId="{F7A3DF0E-B4E7-4A6F-8184-7BBF98E14AA0}" destId="{52159C4C-08BC-43B1-8A28-71C9D0181C84}" srcOrd="3" destOrd="0" parTransId="{BD57319B-A241-462A-9EAD-A216C1161960}" sibTransId="{ABF83C64-557B-4019-B661-7792FC94AB26}"/>
    <dgm:cxn modelId="{DF3B7370-AF68-456C-9CD0-4869F9D711A6}" type="presOf" srcId="{910D0614-74A0-48AD-9948-B0873FCB7847}" destId="{D41F6B64-DC6D-4FAD-9385-78763C17B78E}" srcOrd="0" destOrd="0" presId="urn:microsoft.com/office/officeart/2005/8/layout/vList5"/>
    <dgm:cxn modelId="{2ABD7C50-2B25-41EF-AB1E-CFEE4EC836EF}" type="presOf" srcId="{74A260F4-2552-4248-B0B2-D083CCD2D4B4}" destId="{110F1F82-8C43-4F21-BB0C-BABD6DA0ED38}" srcOrd="0" destOrd="0" presId="urn:microsoft.com/office/officeart/2005/8/layout/vList5"/>
    <dgm:cxn modelId="{3085D572-EEC4-403F-B421-E13A20243616}" srcId="{F7A3DF0E-B4E7-4A6F-8184-7BBF98E14AA0}" destId="{910D0614-74A0-48AD-9948-B0873FCB7847}" srcOrd="6" destOrd="0" parTransId="{BDE430C1-164A-4AD0-B098-89FFE05EF242}" sibTransId="{1716FC18-9310-4D1C-B4DB-A55245B0C78A}"/>
    <dgm:cxn modelId="{02482088-8E79-4E5C-9F51-A50A163E2037}" type="presOf" srcId="{DAADBCFE-04F5-4A75-8985-BEDF2450EBDE}" destId="{3B4D39B2-476E-4A77-B5F8-399445170CFC}" srcOrd="0" destOrd="0" presId="urn:microsoft.com/office/officeart/2005/8/layout/vList5"/>
    <dgm:cxn modelId="{2CD7DB9D-1EEA-4E75-8713-50109BF9EC7E}" srcId="{F7A3DF0E-B4E7-4A6F-8184-7BBF98E14AA0}" destId="{3AEF3DF8-1171-441F-AB09-117280E6F9AA}" srcOrd="4" destOrd="0" parTransId="{34B8EBC4-A3A8-4EF1-9AE8-683BCAC8F9C4}" sibTransId="{E16F8154-1292-4051-9976-28DE1923C350}"/>
    <dgm:cxn modelId="{BB0118A1-E10D-4783-A84F-939C1315B32D}" srcId="{F7A3DF0E-B4E7-4A6F-8184-7BBF98E14AA0}" destId="{DAADBCFE-04F5-4A75-8985-BEDF2450EBDE}" srcOrd="5" destOrd="0" parTransId="{F819B246-3F14-45A9-AC8C-0A6BC748B6C9}" sibTransId="{5B788941-98BD-47B4-9DFD-15188E681DAD}"/>
    <dgm:cxn modelId="{4B4258A2-7208-4AD3-AB04-4246FD83D26A}" type="presOf" srcId="{52159C4C-08BC-43B1-8A28-71C9D0181C84}" destId="{6E0E841F-E6C1-4EC9-9693-2E8A2A10CEC8}" srcOrd="0" destOrd="0" presId="urn:microsoft.com/office/officeart/2005/8/layout/vList5"/>
    <dgm:cxn modelId="{0B34A8C0-1AD6-4A6F-BBE2-66BBA50048C0}" srcId="{F7A3DF0E-B4E7-4A6F-8184-7BBF98E14AA0}" destId="{1110F569-6A17-47F1-B04F-F8B9BE5CAF0F}" srcOrd="0" destOrd="0" parTransId="{6295D0EF-2E1F-47A0-856E-52F86E6211BD}" sibTransId="{7DB641B1-4203-433C-8704-B90D433BEB52}"/>
    <dgm:cxn modelId="{DF98D5E0-2ABD-44F1-AE1A-E4BCFCBE8B44}" srcId="{F7A3DF0E-B4E7-4A6F-8184-7BBF98E14AA0}" destId="{74A260F4-2552-4248-B0B2-D083CCD2D4B4}" srcOrd="1" destOrd="0" parTransId="{EF920EA6-DD16-4605-9E37-3BF956E35E30}" sibTransId="{1DB58E34-F198-4A10-B54C-64C36F15CCC9}"/>
    <dgm:cxn modelId="{92D63EFE-FBAE-477C-BE8C-D113BAF5C54F}" type="presOf" srcId="{A716534A-354B-4565-952A-944C34417D66}" destId="{3A4F34FC-50C3-4CD6-865A-2BBF9BC7C7F4}" srcOrd="0" destOrd="0" presId="urn:microsoft.com/office/officeart/2005/8/layout/vList5"/>
    <dgm:cxn modelId="{312D3E46-1CE2-432E-B5EF-A653D906E446}" type="presParOf" srcId="{D6E01723-6576-4C8F-A815-0F79DE78925C}" destId="{3EBB7D25-5F8F-4278-9B39-D985047B6BE0}" srcOrd="0" destOrd="0" presId="urn:microsoft.com/office/officeart/2005/8/layout/vList5"/>
    <dgm:cxn modelId="{EC2CCDD3-A1C0-4530-A88C-D561E9291912}" type="presParOf" srcId="{3EBB7D25-5F8F-4278-9B39-D985047B6BE0}" destId="{01155A4B-BE79-4A08-BA11-D96A24B44A31}" srcOrd="0" destOrd="0" presId="urn:microsoft.com/office/officeart/2005/8/layout/vList5"/>
    <dgm:cxn modelId="{7E1340A2-296B-4264-A35A-B4235B61817C}" type="presParOf" srcId="{D6E01723-6576-4C8F-A815-0F79DE78925C}" destId="{0A074B47-E7B9-4DEE-B134-52932BEDCFB2}" srcOrd="1" destOrd="0" presId="urn:microsoft.com/office/officeart/2005/8/layout/vList5"/>
    <dgm:cxn modelId="{C8432E8E-5E93-4052-9871-F83551142A79}" type="presParOf" srcId="{D6E01723-6576-4C8F-A815-0F79DE78925C}" destId="{512900E1-FAEA-4F78-995C-2AD515DB8095}" srcOrd="2" destOrd="0" presId="urn:microsoft.com/office/officeart/2005/8/layout/vList5"/>
    <dgm:cxn modelId="{BE5F7CC3-447E-4471-9388-3D63AAB028F4}" type="presParOf" srcId="{512900E1-FAEA-4F78-995C-2AD515DB8095}" destId="{110F1F82-8C43-4F21-BB0C-BABD6DA0ED38}" srcOrd="0" destOrd="0" presId="urn:microsoft.com/office/officeart/2005/8/layout/vList5"/>
    <dgm:cxn modelId="{F7BD53FF-9E0E-40A2-A05A-46CF2B82246C}" type="presParOf" srcId="{D6E01723-6576-4C8F-A815-0F79DE78925C}" destId="{121856E5-C22F-4461-B52F-76832C305D01}" srcOrd="3" destOrd="0" presId="urn:microsoft.com/office/officeart/2005/8/layout/vList5"/>
    <dgm:cxn modelId="{0540F2AA-38B3-449C-A333-A9A2D98C51C2}" type="presParOf" srcId="{D6E01723-6576-4C8F-A815-0F79DE78925C}" destId="{3240321F-C64F-447F-A650-99E532E81F90}" srcOrd="4" destOrd="0" presId="urn:microsoft.com/office/officeart/2005/8/layout/vList5"/>
    <dgm:cxn modelId="{A0C881C0-F064-452B-846E-0DDA614CC330}" type="presParOf" srcId="{3240321F-C64F-447F-A650-99E532E81F90}" destId="{3A4F34FC-50C3-4CD6-865A-2BBF9BC7C7F4}" srcOrd="0" destOrd="0" presId="urn:microsoft.com/office/officeart/2005/8/layout/vList5"/>
    <dgm:cxn modelId="{0BCA3F41-E092-464B-8DD0-70B361B53ED9}" type="presParOf" srcId="{D6E01723-6576-4C8F-A815-0F79DE78925C}" destId="{C386FA94-61E6-4B86-A78C-64FEFB9F493B}" srcOrd="5" destOrd="0" presId="urn:microsoft.com/office/officeart/2005/8/layout/vList5"/>
    <dgm:cxn modelId="{78793EDF-CBD5-45EB-89BA-40E7DD7246A6}" type="presParOf" srcId="{D6E01723-6576-4C8F-A815-0F79DE78925C}" destId="{585D34B5-BE2E-481D-B3E1-92C8E8FAD275}" srcOrd="6" destOrd="0" presId="urn:microsoft.com/office/officeart/2005/8/layout/vList5"/>
    <dgm:cxn modelId="{4185F046-56E6-470E-B4FC-5E5CAE70D54E}" type="presParOf" srcId="{585D34B5-BE2E-481D-B3E1-92C8E8FAD275}" destId="{6E0E841F-E6C1-4EC9-9693-2E8A2A10CEC8}" srcOrd="0" destOrd="0" presId="urn:microsoft.com/office/officeart/2005/8/layout/vList5"/>
    <dgm:cxn modelId="{CE8DD2E3-723D-4590-80C6-6A52EB590E83}" type="presParOf" srcId="{D6E01723-6576-4C8F-A815-0F79DE78925C}" destId="{A0FE1BAD-5472-4029-9187-59ABD04F7522}" srcOrd="7" destOrd="0" presId="urn:microsoft.com/office/officeart/2005/8/layout/vList5"/>
    <dgm:cxn modelId="{94F9CE60-04C1-42D9-AD8D-7CDA7B42EC98}" type="presParOf" srcId="{D6E01723-6576-4C8F-A815-0F79DE78925C}" destId="{406F8707-9C21-424A-9259-BF1C4795E9B9}" srcOrd="8" destOrd="0" presId="urn:microsoft.com/office/officeart/2005/8/layout/vList5"/>
    <dgm:cxn modelId="{B3D85883-04BB-45F2-8271-5B8776B17895}" type="presParOf" srcId="{406F8707-9C21-424A-9259-BF1C4795E9B9}" destId="{A1EE64F1-D3FF-476A-8130-A931608A7D84}" srcOrd="0" destOrd="0" presId="urn:microsoft.com/office/officeart/2005/8/layout/vList5"/>
    <dgm:cxn modelId="{C6FBC172-F48F-4214-B054-9EF7950B488A}" type="presParOf" srcId="{D6E01723-6576-4C8F-A815-0F79DE78925C}" destId="{1949F8E3-CCA9-4818-8D43-B7F8DCECD907}" srcOrd="9" destOrd="0" presId="urn:microsoft.com/office/officeart/2005/8/layout/vList5"/>
    <dgm:cxn modelId="{95824B80-C8D8-494A-8E8A-E9CA226ACF83}" type="presParOf" srcId="{D6E01723-6576-4C8F-A815-0F79DE78925C}" destId="{D6CE6984-DE45-44F0-84A5-378BE9A354F5}" srcOrd="10" destOrd="0" presId="urn:microsoft.com/office/officeart/2005/8/layout/vList5"/>
    <dgm:cxn modelId="{6697CDB6-E5F0-42F0-AFFE-A1C143606F58}" type="presParOf" srcId="{D6CE6984-DE45-44F0-84A5-378BE9A354F5}" destId="{3B4D39B2-476E-4A77-B5F8-399445170CFC}" srcOrd="0" destOrd="0" presId="urn:microsoft.com/office/officeart/2005/8/layout/vList5"/>
    <dgm:cxn modelId="{80794697-04E0-40B5-8833-43C2AF64A7AF}" type="presParOf" srcId="{D6E01723-6576-4C8F-A815-0F79DE78925C}" destId="{8B2D4A8D-5089-4BBD-ACA3-7BE31C612416}" srcOrd="11" destOrd="0" presId="urn:microsoft.com/office/officeart/2005/8/layout/vList5"/>
    <dgm:cxn modelId="{DC375777-9F2D-4E8A-AC6D-7F0D4D686432}" type="presParOf" srcId="{D6E01723-6576-4C8F-A815-0F79DE78925C}" destId="{C64B063D-773E-4271-BF84-76BF8CD846FC}" srcOrd="12" destOrd="0" presId="urn:microsoft.com/office/officeart/2005/8/layout/vList5"/>
    <dgm:cxn modelId="{7B4B73D2-CF99-4119-9836-A10BB8EDAA01}" type="presParOf" srcId="{C64B063D-773E-4271-BF84-76BF8CD846FC}" destId="{D41F6B64-DC6D-4FAD-9385-78763C17B78E}"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A3DF0E-B4E7-4A6F-8184-7BBF98E14AA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110F569-6A17-47F1-B04F-F8B9BE5CAF0F}">
      <dgm:prSet custT="1"/>
      <dgm:spPr/>
      <dgm:t>
        <a:bodyPr/>
        <a:lstStyle/>
        <a:p>
          <a:r>
            <a:rPr lang="en-US" sz="1400" b="0" i="0"/>
            <a:t>Utilizing substitute staff</a:t>
          </a:r>
          <a:endParaRPr lang="en-US" sz="1400" b="0"/>
        </a:p>
      </dgm:t>
    </dgm:pt>
    <dgm:pt modelId="{6295D0EF-2E1F-47A0-856E-52F86E6211BD}" type="parTrans" cxnId="{0B34A8C0-1AD6-4A6F-BBE2-66BBA50048C0}">
      <dgm:prSet/>
      <dgm:spPr/>
      <dgm:t>
        <a:bodyPr/>
        <a:lstStyle/>
        <a:p>
          <a:endParaRPr lang="en-US" sz="4000" b="0"/>
        </a:p>
      </dgm:t>
    </dgm:pt>
    <dgm:pt modelId="{7DB641B1-4203-433C-8704-B90D433BEB52}" type="sibTrans" cxnId="{0B34A8C0-1AD6-4A6F-BBE2-66BBA50048C0}">
      <dgm:prSet/>
      <dgm:spPr/>
      <dgm:t>
        <a:bodyPr/>
        <a:lstStyle/>
        <a:p>
          <a:endParaRPr lang="en-US" sz="4000" b="0"/>
        </a:p>
      </dgm:t>
    </dgm:pt>
    <dgm:pt modelId="{74A260F4-2552-4248-B0B2-D083CCD2D4B4}">
      <dgm:prSet custT="1"/>
      <dgm:spPr/>
      <dgm:t>
        <a:bodyPr/>
        <a:lstStyle/>
        <a:p>
          <a:r>
            <a:rPr lang="en-US" sz="1400" b="0" i="0"/>
            <a:t>Increasing the workload of other staff members</a:t>
          </a:r>
          <a:endParaRPr lang="en-US" sz="1400" b="0"/>
        </a:p>
      </dgm:t>
    </dgm:pt>
    <dgm:pt modelId="{EF920EA6-DD16-4605-9E37-3BF956E35E30}" type="parTrans" cxnId="{DF98D5E0-2ABD-44F1-AE1A-E4BCFCBE8B44}">
      <dgm:prSet/>
      <dgm:spPr/>
      <dgm:t>
        <a:bodyPr/>
        <a:lstStyle/>
        <a:p>
          <a:endParaRPr lang="en-US" sz="4000" b="0"/>
        </a:p>
      </dgm:t>
    </dgm:pt>
    <dgm:pt modelId="{1DB58E34-F198-4A10-B54C-64C36F15CCC9}" type="sibTrans" cxnId="{DF98D5E0-2ABD-44F1-AE1A-E4BCFCBE8B44}">
      <dgm:prSet/>
      <dgm:spPr/>
      <dgm:t>
        <a:bodyPr/>
        <a:lstStyle/>
        <a:p>
          <a:endParaRPr lang="en-US" sz="4000" b="0"/>
        </a:p>
      </dgm:t>
    </dgm:pt>
    <dgm:pt modelId="{BBE9AB05-1857-45D5-AEDD-98699ED6CC39}">
      <dgm:prSet custT="1"/>
      <dgm:spPr/>
      <dgm:t>
        <a:bodyPr/>
        <a:lstStyle/>
        <a:p>
          <a:r>
            <a:rPr lang="en-US" sz="1400" b="0" i="0"/>
            <a:t>Having administrators take on overflow</a:t>
          </a:r>
          <a:endParaRPr lang="en-US" sz="1400" b="0"/>
        </a:p>
      </dgm:t>
    </dgm:pt>
    <dgm:pt modelId="{AC27A821-532C-432D-A138-C7E74D8F60FA}" type="parTrans" cxnId="{A7EBC019-67FB-4FE4-A2E1-CD35596AF06E}">
      <dgm:prSet/>
      <dgm:spPr/>
      <dgm:t>
        <a:bodyPr/>
        <a:lstStyle/>
        <a:p>
          <a:endParaRPr lang="en-US" sz="4000" b="0"/>
        </a:p>
      </dgm:t>
    </dgm:pt>
    <dgm:pt modelId="{5EC491EC-5F7F-448B-89C7-BEC9239BC304}" type="sibTrans" cxnId="{A7EBC019-67FB-4FE4-A2E1-CD35596AF06E}">
      <dgm:prSet/>
      <dgm:spPr/>
      <dgm:t>
        <a:bodyPr/>
        <a:lstStyle/>
        <a:p>
          <a:endParaRPr lang="en-US" sz="4000" b="0"/>
        </a:p>
      </dgm:t>
    </dgm:pt>
    <dgm:pt modelId="{A716534A-354B-4565-952A-944C34417D66}">
      <dgm:prSet custT="1"/>
      <dgm:spPr>
        <a:solidFill>
          <a:schemeClr val="accent1"/>
        </a:solidFill>
      </dgm:spPr>
      <dgm:t>
        <a:bodyPr/>
        <a:lstStyle/>
        <a:p>
          <a:r>
            <a:rPr lang="en-US" sz="1400" b="0" i="0">
              <a:solidFill>
                <a:schemeClr val="bg1"/>
              </a:solidFill>
            </a:rPr>
            <a:t>Anticipate filling position in the future</a:t>
          </a:r>
          <a:endParaRPr lang="en-US" sz="1400" b="0">
            <a:solidFill>
              <a:schemeClr val="bg1"/>
            </a:solidFill>
          </a:endParaRPr>
        </a:p>
      </dgm:t>
    </dgm:pt>
    <dgm:pt modelId="{E3F173B0-B5A7-4F5A-AA64-CC2D073FBAE6}" type="parTrans" cxnId="{4D897E63-E86E-42AE-B646-2926FDD2A8A3}">
      <dgm:prSet/>
      <dgm:spPr/>
      <dgm:t>
        <a:bodyPr/>
        <a:lstStyle/>
        <a:p>
          <a:endParaRPr lang="en-US" sz="4000" b="0"/>
        </a:p>
      </dgm:t>
    </dgm:pt>
    <dgm:pt modelId="{6E62FB8B-4E23-43E5-99F7-17683EFCC1E0}" type="sibTrans" cxnId="{4D897E63-E86E-42AE-B646-2926FDD2A8A3}">
      <dgm:prSet/>
      <dgm:spPr/>
      <dgm:t>
        <a:bodyPr/>
        <a:lstStyle/>
        <a:p>
          <a:endParaRPr lang="en-US" sz="4000" b="0"/>
        </a:p>
      </dgm:t>
    </dgm:pt>
    <dgm:pt modelId="{DAADBCFE-04F5-4A75-8985-BEDF2450EBDE}">
      <dgm:prSet custT="1"/>
      <dgm:spPr/>
      <dgm:t>
        <a:bodyPr/>
        <a:lstStyle/>
        <a:p>
          <a:r>
            <a:rPr lang="en-US" sz="1400" b="0" i="0"/>
            <a:t>Outsourcing the position</a:t>
          </a:r>
          <a:endParaRPr lang="en-US" sz="1400" b="0"/>
        </a:p>
      </dgm:t>
      <dgm:extLst>
        <a:ext uri="{E40237B7-FDA0-4F09-8148-C483321AD2D9}">
          <dgm14:cNvPr xmlns:dgm14="http://schemas.microsoft.com/office/drawing/2010/diagram" id="0" name="" descr="Districts addressed vacancies by:&#10;utilize substitute or temporary staff&#10;increase the workload of another staff member&#10;share staff across schools&#10;administrators will take on overflow of work&#10;we anticipate filling this position&#10;outsource the position&#10;no Issues with unfilled position&#10;combine classes&#10;eliminate courses or programs&#10;increase class sizes&#10;"/>
        </a:ext>
      </dgm:extLst>
    </dgm:pt>
    <dgm:pt modelId="{F819B246-3F14-45A9-AC8C-0A6BC748B6C9}" type="parTrans" cxnId="{BB0118A1-E10D-4783-A84F-939C1315B32D}">
      <dgm:prSet/>
      <dgm:spPr/>
      <dgm:t>
        <a:bodyPr/>
        <a:lstStyle/>
        <a:p>
          <a:endParaRPr lang="en-US" sz="4000" b="0"/>
        </a:p>
      </dgm:t>
    </dgm:pt>
    <dgm:pt modelId="{5B788941-98BD-47B4-9DFD-15188E681DAD}" type="sibTrans" cxnId="{BB0118A1-E10D-4783-A84F-939C1315B32D}">
      <dgm:prSet/>
      <dgm:spPr/>
      <dgm:t>
        <a:bodyPr/>
        <a:lstStyle/>
        <a:p>
          <a:endParaRPr lang="en-US" sz="4000" b="0"/>
        </a:p>
      </dgm:t>
    </dgm:pt>
    <dgm:pt modelId="{910D0614-74A0-48AD-9948-B0873FCB7847}">
      <dgm:prSet custT="1"/>
      <dgm:spPr>
        <a:solidFill>
          <a:schemeClr val="accent1"/>
        </a:solidFill>
      </dgm:spPr>
      <dgm:t>
        <a:bodyPr/>
        <a:lstStyle/>
        <a:p>
          <a:r>
            <a:rPr lang="en-US" sz="1400" b="0" i="0">
              <a:solidFill>
                <a:schemeClr val="bg1"/>
              </a:solidFill>
            </a:rPr>
            <a:t>Operating with position unfilled</a:t>
          </a:r>
          <a:endParaRPr lang="en-US" sz="1400" b="0">
            <a:solidFill>
              <a:schemeClr val="bg1"/>
            </a:solidFill>
          </a:endParaRPr>
        </a:p>
      </dgm:t>
    </dgm:pt>
    <dgm:pt modelId="{BDE430C1-164A-4AD0-B098-89FFE05EF242}" type="parTrans" cxnId="{3085D572-EEC4-403F-B421-E13A20243616}">
      <dgm:prSet/>
      <dgm:spPr/>
      <dgm:t>
        <a:bodyPr/>
        <a:lstStyle/>
        <a:p>
          <a:endParaRPr lang="en-US" sz="4000" b="0"/>
        </a:p>
      </dgm:t>
    </dgm:pt>
    <dgm:pt modelId="{1716FC18-9310-4D1C-B4DB-A55245B0C78A}" type="sibTrans" cxnId="{3085D572-EEC4-403F-B421-E13A20243616}">
      <dgm:prSet/>
      <dgm:spPr/>
      <dgm:t>
        <a:bodyPr/>
        <a:lstStyle/>
        <a:p>
          <a:endParaRPr lang="en-US" sz="4000" b="0"/>
        </a:p>
      </dgm:t>
    </dgm:pt>
    <dgm:pt modelId="{283C9875-25D3-40EB-818A-31B1856ADCEF}">
      <dgm:prSet custT="1"/>
      <dgm:spPr/>
      <dgm:t>
        <a:bodyPr/>
        <a:lstStyle/>
        <a:p>
          <a:r>
            <a:rPr lang="en-US" sz="1400" b="0"/>
            <a:t>Eliminating courses or programs</a:t>
          </a:r>
        </a:p>
      </dgm:t>
    </dgm:pt>
    <dgm:pt modelId="{EBEDD760-2D87-47CE-9CE1-7ACF668234BA}" type="parTrans" cxnId="{73E62D97-3AA9-49A2-8436-649F8E80F0DB}">
      <dgm:prSet/>
      <dgm:spPr/>
      <dgm:t>
        <a:bodyPr/>
        <a:lstStyle/>
        <a:p>
          <a:endParaRPr lang="en-US"/>
        </a:p>
      </dgm:t>
    </dgm:pt>
    <dgm:pt modelId="{C3DFDEB7-BA8D-48B5-9674-2535BB5FAA00}" type="sibTrans" cxnId="{73E62D97-3AA9-49A2-8436-649F8E80F0DB}">
      <dgm:prSet/>
      <dgm:spPr/>
      <dgm:t>
        <a:bodyPr/>
        <a:lstStyle/>
        <a:p>
          <a:endParaRPr lang="en-US"/>
        </a:p>
      </dgm:t>
    </dgm:pt>
    <dgm:pt modelId="{B1E347BB-F84B-4B3F-9096-756C12F7B217}">
      <dgm:prSet custT="1"/>
      <dgm:spPr/>
      <dgm:t>
        <a:bodyPr/>
        <a:lstStyle/>
        <a:p>
          <a:r>
            <a:rPr lang="en-US" sz="1400" b="0"/>
            <a:t>Increasing class sizes</a:t>
          </a:r>
        </a:p>
      </dgm:t>
    </dgm:pt>
    <dgm:pt modelId="{F8715DDF-FB69-4702-B310-EC1EBD650259}" type="parTrans" cxnId="{82E45FC0-E8CB-46FC-8EC7-7CBF20080E00}">
      <dgm:prSet/>
      <dgm:spPr/>
      <dgm:t>
        <a:bodyPr/>
        <a:lstStyle/>
        <a:p>
          <a:endParaRPr lang="en-US"/>
        </a:p>
      </dgm:t>
    </dgm:pt>
    <dgm:pt modelId="{EB70836A-E0F1-4B4D-A37D-BD79554715FC}" type="sibTrans" cxnId="{82E45FC0-E8CB-46FC-8EC7-7CBF20080E00}">
      <dgm:prSet/>
      <dgm:spPr/>
      <dgm:t>
        <a:bodyPr/>
        <a:lstStyle/>
        <a:p>
          <a:endParaRPr lang="en-US"/>
        </a:p>
      </dgm:t>
    </dgm:pt>
    <dgm:pt modelId="{A4147F0D-C289-4FA0-B250-835CBE3968EF}">
      <dgm:prSet custT="1"/>
      <dgm:spPr/>
      <dgm:t>
        <a:bodyPr/>
        <a:lstStyle/>
        <a:p>
          <a:r>
            <a:rPr lang="en-US" sz="1400" b="0"/>
            <a:t>Sharing staff across schools</a:t>
          </a:r>
        </a:p>
      </dgm:t>
    </dgm:pt>
    <dgm:pt modelId="{8C3A28A6-D598-4DE0-AD49-C74A278BD844}" type="parTrans" cxnId="{2FC416B7-820D-4DAD-988B-2995C5FF7909}">
      <dgm:prSet/>
      <dgm:spPr/>
      <dgm:t>
        <a:bodyPr/>
        <a:lstStyle/>
        <a:p>
          <a:endParaRPr lang="en-US"/>
        </a:p>
      </dgm:t>
    </dgm:pt>
    <dgm:pt modelId="{3CB1790F-A6BF-4BF6-B668-5470B23E84F0}" type="sibTrans" cxnId="{2FC416B7-820D-4DAD-988B-2995C5FF7909}">
      <dgm:prSet/>
      <dgm:spPr/>
      <dgm:t>
        <a:bodyPr/>
        <a:lstStyle/>
        <a:p>
          <a:endParaRPr lang="en-US"/>
        </a:p>
      </dgm:t>
    </dgm:pt>
    <dgm:pt modelId="{B7F89800-3271-4831-AF17-30F7E4BA69AF}">
      <dgm:prSet custT="1"/>
      <dgm:spPr/>
      <dgm:t>
        <a:bodyPr/>
        <a:lstStyle/>
        <a:p>
          <a:r>
            <a:rPr lang="en-US" sz="1400" b="0"/>
            <a:t>Combining classes</a:t>
          </a:r>
        </a:p>
      </dgm:t>
    </dgm:pt>
    <dgm:pt modelId="{133B3470-77F2-41F5-903D-0E73123FED5D}" type="parTrans" cxnId="{19F95859-DEF2-45A8-881E-EB81E3500597}">
      <dgm:prSet/>
      <dgm:spPr/>
      <dgm:t>
        <a:bodyPr/>
        <a:lstStyle/>
        <a:p>
          <a:endParaRPr lang="en-US"/>
        </a:p>
      </dgm:t>
    </dgm:pt>
    <dgm:pt modelId="{F7D89742-46D0-4D5B-8B64-78946E0C3731}" type="sibTrans" cxnId="{19F95859-DEF2-45A8-881E-EB81E3500597}">
      <dgm:prSet/>
      <dgm:spPr/>
      <dgm:t>
        <a:bodyPr/>
        <a:lstStyle/>
        <a:p>
          <a:endParaRPr lang="en-US"/>
        </a:p>
      </dgm:t>
    </dgm:pt>
    <dgm:pt modelId="{D6E01723-6576-4C8F-A815-0F79DE78925C}" type="pres">
      <dgm:prSet presAssocID="{F7A3DF0E-B4E7-4A6F-8184-7BBF98E14AA0}" presName="Name0" presStyleCnt="0">
        <dgm:presLayoutVars>
          <dgm:dir/>
          <dgm:animLvl val="lvl"/>
          <dgm:resizeHandles val="exact"/>
        </dgm:presLayoutVars>
      </dgm:prSet>
      <dgm:spPr/>
    </dgm:pt>
    <dgm:pt modelId="{3EBB7D25-5F8F-4278-9B39-D985047B6BE0}" type="pres">
      <dgm:prSet presAssocID="{1110F569-6A17-47F1-B04F-F8B9BE5CAF0F}" presName="linNode" presStyleCnt="0"/>
      <dgm:spPr/>
    </dgm:pt>
    <dgm:pt modelId="{01155A4B-BE79-4A08-BA11-D96A24B44A31}" type="pres">
      <dgm:prSet presAssocID="{1110F569-6A17-47F1-B04F-F8B9BE5CAF0F}" presName="parentText" presStyleLbl="node1" presStyleIdx="0" presStyleCnt="10">
        <dgm:presLayoutVars>
          <dgm:chMax val="1"/>
          <dgm:bulletEnabled val="1"/>
        </dgm:presLayoutVars>
      </dgm:prSet>
      <dgm:spPr/>
    </dgm:pt>
    <dgm:pt modelId="{0A074B47-E7B9-4DEE-B134-52932BEDCFB2}" type="pres">
      <dgm:prSet presAssocID="{7DB641B1-4203-433C-8704-B90D433BEB52}" presName="sp" presStyleCnt="0"/>
      <dgm:spPr/>
    </dgm:pt>
    <dgm:pt modelId="{512900E1-FAEA-4F78-995C-2AD515DB8095}" type="pres">
      <dgm:prSet presAssocID="{74A260F4-2552-4248-B0B2-D083CCD2D4B4}" presName="linNode" presStyleCnt="0"/>
      <dgm:spPr/>
    </dgm:pt>
    <dgm:pt modelId="{110F1F82-8C43-4F21-BB0C-BABD6DA0ED38}" type="pres">
      <dgm:prSet presAssocID="{74A260F4-2552-4248-B0B2-D083CCD2D4B4}" presName="parentText" presStyleLbl="node1" presStyleIdx="1" presStyleCnt="10">
        <dgm:presLayoutVars>
          <dgm:chMax val="1"/>
          <dgm:bulletEnabled val="1"/>
        </dgm:presLayoutVars>
      </dgm:prSet>
      <dgm:spPr/>
    </dgm:pt>
    <dgm:pt modelId="{121856E5-C22F-4461-B52F-76832C305D01}" type="pres">
      <dgm:prSet presAssocID="{1DB58E34-F198-4A10-B54C-64C36F15CCC9}" presName="sp" presStyleCnt="0"/>
      <dgm:spPr/>
    </dgm:pt>
    <dgm:pt modelId="{BB927E5C-41DC-46B5-8BA2-54EC309508EE}" type="pres">
      <dgm:prSet presAssocID="{A4147F0D-C289-4FA0-B250-835CBE3968EF}" presName="linNode" presStyleCnt="0"/>
      <dgm:spPr/>
    </dgm:pt>
    <dgm:pt modelId="{13671D2C-CD46-4AA9-809B-CAB662ADDB4A}" type="pres">
      <dgm:prSet presAssocID="{A4147F0D-C289-4FA0-B250-835CBE3968EF}" presName="parentText" presStyleLbl="node1" presStyleIdx="2" presStyleCnt="10">
        <dgm:presLayoutVars>
          <dgm:chMax val="1"/>
          <dgm:bulletEnabled val="1"/>
        </dgm:presLayoutVars>
      </dgm:prSet>
      <dgm:spPr/>
    </dgm:pt>
    <dgm:pt modelId="{E67B12BE-7153-45E2-8C37-CC73142ECA89}" type="pres">
      <dgm:prSet presAssocID="{3CB1790F-A6BF-4BF6-B668-5470B23E84F0}" presName="sp" presStyleCnt="0"/>
      <dgm:spPr/>
    </dgm:pt>
    <dgm:pt modelId="{06C4E267-2193-4F7F-B463-808F013BE0BF}" type="pres">
      <dgm:prSet presAssocID="{BBE9AB05-1857-45D5-AEDD-98699ED6CC39}" presName="linNode" presStyleCnt="0"/>
      <dgm:spPr/>
    </dgm:pt>
    <dgm:pt modelId="{C9F5D48F-974E-4C55-B504-C451F24950CF}" type="pres">
      <dgm:prSet presAssocID="{BBE9AB05-1857-45D5-AEDD-98699ED6CC39}" presName="parentText" presStyleLbl="node1" presStyleIdx="3" presStyleCnt="10">
        <dgm:presLayoutVars>
          <dgm:chMax val="1"/>
          <dgm:bulletEnabled val="1"/>
        </dgm:presLayoutVars>
      </dgm:prSet>
      <dgm:spPr/>
    </dgm:pt>
    <dgm:pt modelId="{0ABFF849-1A7D-4636-B9B5-D11340A4AEA7}" type="pres">
      <dgm:prSet presAssocID="{5EC491EC-5F7F-448B-89C7-BEC9239BC304}" presName="sp" presStyleCnt="0"/>
      <dgm:spPr/>
    </dgm:pt>
    <dgm:pt modelId="{3240321F-C64F-447F-A650-99E532E81F90}" type="pres">
      <dgm:prSet presAssocID="{A716534A-354B-4565-952A-944C34417D66}" presName="linNode" presStyleCnt="0"/>
      <dgm:spPr/>
    </dgm:pt>
    <dgm:pt modelId="{3A4F34FC-50C3-4CD6-865A-2BBF9BC7C7F4}" type="pres">
      <dgm:prSet presAssocID="{A716534A-354B-4565-952A-944C34417D66}" presName="parentText" presStyleLbl="node1" presStyleIdx="4" presStyleCnt="10">
        <dgm:presLayoutVars>
          <dgm:chMax val="1"/>
          <dgm:bulletEnabled val="1"/>
        </dgm:presLayoutVars>
      </dgm:prSet>
      <dgm:spPr/>
    </dgm:pt>
    <dgm:pt modelId="{C386FA94-61E6-4B86-A78C-64FEFB9F493B}" type="pres">
      <dgm:prSet presAssocID="{6E62FB8B-4E23-43E5-99F7-17683EFCC1E0}" presName="sp" presStyleCnt="0"/>
      <dgm:spPr/>
    </dgm:pt>
    <dgm:pt modelId="{D6CE6984-DE45-44F0-84A5-378BE9A354F5}" type="pres">
      <dgm:prSet presAssocID="{DAADBCFE-04F5-4A75-8985-BEDF2450EBDE}" presName="linNode" presStyleCnt="0"/>
      <dgm:spPr/>
    </dgm:pt>
    <dgm:pt modelId="{3B4D39B2-476E-4A77-B5F8-399445170CFC}" type="pres">
      <dgm:prSet presAssocID="{DAADBCFE-04F5-4A75-8985-BEDF2450EBDE}" presName="parentText" presStyleLbl="node1" presStyleIdx="5" presStyleCnt="10">
        <dgm:presLayoutVars>
          <dgm:chMax val="1"/>
          <dgm:bulletEnabled val="1"/>
        </dgm:presLayoutVars>
      </dgm:prSet>
      <dgm:spPr/>
    </dgm:pt>
    <dgm:pt modelId="{8B2D4A8D-5089-4BBD-ACA3-7BE31C612416}" type="pres">
      <dgm:prSet presAssocID="{5B788941-98BD-47B4-9DFD-15188E681DAD}" presName="sp" presStyleCnt="0"/>
      <dgm:spPr/>
    </dgm:pt>
    <dgm:pt modelId="{C64B063D-773E-4271-BF84-76BF8CD846FC}" type="pres">
      <dgm:prSet presAssocID="{910D0614-74A0-48AD-9948-B0873FCB7847}" presName="linNode" presStyleCnt="0"/>
      <dgm:spPr/>
    </dgm:pt>
    <dgm:pt modelId="{D41F6B64-DC6D-4FAD-9385-78763C17B78E}" type="pres">
      <dgm:prSet presAssocID="{910D0614-74A0-48AD-9948-B0873FCB7847}" presName="parentText" presStyleLbl="node1" presStyleIdx="6" presStyleCnt="10">
        <dgm:presLayoutVars>
          <dgm:chMax val="1"/>
          <dgm:bulletEnabled val="1"/>
        </dgm:presLayoutVars>
      </dgm:prSet>
      <dgm:spPr/>
    </dgm:pt>
    <dgm:pt modelId="{04378BAC-00A1-4C68-9505-0C1CBD576352}" type="pres">
      <dgm:prSet presAssocID="{1716FC18-9310-4D1C-B4DB-A55245B0C78A}" presName="sp" presStyleCnt="0"/>
      <dgm:spPr/>
    </dgm:pt>
    <dgm:pt modelId="{CFF69744-B810-4B35-B963-71F20D5CC29C}" type="pres">
      <dgm:prSet presAssocID="{B7F89800-3271-4831-AF17-30F7E4BA69AF}" presName="linNode" presStyleCnt="0"/>
      <dgm:spPr/>
    </dgm:pt>
    <dgm:pt modelId="{2334C775-C766-476A-A631-D97A921CA793}" type="pres">
      <dgm:prSet presAssocID="{B7F89800-3271-4831-AF17-30F7E4BA69AF}" presName="parentText" presStyleLbl="node1" presStyleIdx="7" presStyleCnt="10">
        <dgm:presLayoutVars>
          <dgm:chMax val="1"/>
          <dgm:bulletEnabled val="1"/>
        </dgm:presLayoutVars>
      </dgm:prSet>
      <dgm:spPr/>
    </dgm:pt>
    <dgm:pt modelId="{D21D137C-F2FC-42A9-8D4A-49A09786F6A9}" type="pres">
      <dgm:prSet presAssocID="{F7D89742-46D0-4D5B-8B64-78946E0C3731}" presName="sp" presStyleCnt="0"/>
      <dgm:spPr/>
    </dgm:pt>
    <dgm:pt modelId="{441083F6-E483-4C3B-A3E0-A40F18EE84F8}" type="pres">
      <dgm:prSet presAssocID="{283C9875-25D3-40EB-818A-31B1856ADCEF}" presName="linNode" presStyleCnt="0"/>
      <dgm:spPr/>
    </dgm:pt>
    <dgm:pt modelId="{22633CB0-6CBF-47F7-B9F5-C32B07A1F9F4}" type="pres">
      <dgm:prSet presAssocID="{283C9875-25D3-40EB-818A-31B1856ADCEF}" presName="parentText" presStyleLbl="node1" presStyleIdx="8" presStyleCnt="10">
        <dgm:presLayoutVars>
          <dgm:chMax val="1"/>
          <dgm:bulletEnabled val="1"/>
        </dgm:presLayoutVars>
      </dgm:prSet>
      <dgm:spPr/>
    </dgm:pt>
    <dgm:pt modelId="{BC93A6D5-8FE0-4D37-A4F8-A02397A56813}" type="pres">
      <dgm:prSet presAssocID="{C3DFDEB7-BA8D-48B5-9674-2535BB5FAA00}" presName="sp" presStyleCnt="0"/>
      <dgm:spPr/>
    </dgm:pt>
    <dgm:pt modelId="{EDBE1A43-2091-446A-81D7-DFDD69852C18}" type="pres">
      <dgm:prSet presAssocID="{B1E347BB-F84B-4B3F-9096-756C12F7B217}" presName="linNode" presStyleCnt="0"/>
      <dgm:spPr/>
    </dgm:pt>
    <dgm:pt modelId="{61C1E65F-D33F-418D-BCDC-8088391D22A7}" type="pres">
      <dgm:prSet presAssocID="{B1E347BB-F84B-4B3F-9096-756C12F7B217}" presName="parentText" presStyleLbl="node1" presStyleIdx="9" presStyleCnt="10">
        <dgm:presLayoutVars>
          <dgm:chMax val="1"/>
          <dgm:bulletEnabled val="1"/>
        </dgm:presLayoutVars>
      </dgm:prSet>
      <dgm:spPr/>
    </dgm:pt>
  </dgm:ptLst>
  <dgm:cxnLst>
    <dgm:cxn modelId="{DC95AF07-A457-4F0C-9E93-FDB2F920D0C8}" type="presOf" srcId="{F7A3DF0E-B4E7-4A6F-8184-7BBF98E14AA0}" destId="{D6E01723-6576-4C8F-A815-0F79DE78925C}" srcOrd="0" destOrd="0" presId="urn:microsoft.com/office/officeart/2005/8/layout/vList5"/>
    <dgm:cxn modelId="{A7EBC019-67FB-4FE4-A2E1-CD35596AF06E}" srcId="{F7A3DF0E-B4E7-4A6F-8184-7BBF98E14AA0}" destId="{BBE9AB05-1857-45D5-AEDD-98699ED6CC39}" srcOrd="3" destOrd="0" parTransId="{AC27A821-532C-432D-A138-C7E74D8F60FA}" sibTransId="{5EC491EC-5F7F-448B-89C7-BEC9239BC304}"/>
    <dgm:cxn modelId="{9373C63D-A8DD-48DF-A15F-2FE8D5DFF84F}" type="presOf" srcId="{A4147F0D-C289-4FA0-B250-835CBE3968EF}" destId="{13671D2C-CD46-4AA9-809B-CAB662ADDB4A}" srcOrd="0" destOrd="0" presId="urn:microsoft.com/office/officeart/2005/8/layout/vList5"/>
    <dgm:cxn modelId="{23828B42-2D85-4285-A381-6110FF5E6C01}" type="presOf" srcId="{1110F569-6A17-47F1-B04F-F8B9BE5CAF0F}" destId="{01155A4B-BE79-4A08-BA11-D96A24B44A31}" srcOrd="0" destOrd="0" presId="urn:microsoft.com/office/officeart/2005/8/layout/vList5"/>
    <dgm:cxn modelId="{4D897E63-E86E-42AE-B646-2926FDD2A8A3}" srcId="{F7A3DF0E-B4E7-4A6F-8184-7BBF98E14AA0}" destId="{A716534A-354B-4565-952A-944C34417D66}" srcOrd="4" destOrd="0" parTransId="{E3F173B0-B5A7-4F5A-AA64-CC2D073FBAE6}" sibTransId="{6E62FB8B-4E23-43E5-99F7-17683EFCC1E0}"/>
    <dgm:cxn modelId="{DF3B7370-AF68-456C-9CD0-4869F9D711A6}" type="presOf" srcId="{910D0614-74A0-48AD-9948-B0873FCB7847}" destId="{D41F6B64-DC6D-4FAD-9385-78763C17B78E}" srcOrd="0" destOrd="0" presId="urn:microsoft.com/office/officeart/2005/8/layout/vList5"/>
    <dgm:cxn modelId="{2ABD7C50-2B25-41EF-AB1E-CFEE4EC836EF}" type="presOf" srcId="{74A260F4-2552-4248-B0B2-D083CCD2D4B4}" destId="{110F1F82-8C43-4F21-BB0C-BABD6DA0ED38}" srcOrd="0" destOrd="0" presId="urn:microsoft.com/office/officeart/2005/8/layout/vList5"/>
    <dgm:cxn modelId="{3085D572-EEC4-403F-B421-E13A20243616}" srcId="{F7A3DF0E-B4E7-4A6F-8184-7BBF98E14AA0}" destId="{910D0614-74A0-48AD-9948-B0873FCB7847}" srcOrd="6" destOrd="0" parTransId="{BDE430C1-164A-4AD0-B098-89FFE05EF242}" sibTransId="{1716FC18-9310-4D1C-B4DB-A55245B0C78A}"/>
    <dgm:cxn modelId="{2EF16173-95D8-4B9D-869B-980C1720A6B3}" type="presOf" srcId="{B1E347BB-F84B-4B3F-9096-756C12F7B217}" destId="{61C1E65F-D33F-418D-BCDC-8088391D22A7}" srcOrd="0" destOrd="0" presId="urn:microsoft.com/office/officeart/2005/8/layout/vList5"/>
    <dgm:cxn modelId="{19F95859-DEF2-45A8-881E-EB81E3500597}" srcId="{F7A3DF0E-B4E7-4A6F-8184-7BBF98E14AA0}" destId="{B7F89800-3271-4831-AF17-30F7E4BA69AF}" srcOrd="7" destOrd="0" parTransId="{133B3470-77F2-41F5-903D-0E73123FED5D}" sibTransId="{F7D89742-46D0-4D5B-8B64-78946E0C3731}"/>
    <dgm:cxn modelId="{02482088-8E79-4E5C-9F51-A50A163E2037}" type="presOf" srcId="{DAADBCFE-04F5-4A75-8985-BEDF2450EBDE}" destId="{3B4D39B2-476E-4A77-B5F8-399445170CFC}" srcOrd="0" destOrd="0" presId="urn:microsoft.com/office/officeart/2005/8/layout/vList5"/>
    <dgm:cxn modelId="{73E62D97-3AA9-49A2-8436-649F8E80F0DB}" srcId="{F7A3DF0E-B4E7-4A6F-8184-7BBF98E14AA0}" destId="{283C9875-25D3-40EB-818A-31B1856ADCEF}" srcOrd="8" destOrd="0" parTransId="{EBEDD760-2D87-47CE-9CE1-7ACF668234BA}" sibTransId="{C3DFDEB7-BA8D-48B5-9674-2535BB5FAA00}"/>
    <dgm:cxn modelId="{22B26F9A-D712-429E-A251-85BF046E6255}" type="presOf" srcId="{BBE9AB05-1857-45D5-AEDD-98699ED6CC39}" destId="{C9F5D48F-974E-4C55-B504-C451F24950CF}" srcOrd="0" destOrd="0" presId="urn:microsoft.com/office/officeart/2005/8/layout/vList5"/>
    <dgm:cxn modelId="{BB0118A1-E10D-4783-A84F-939C1315B32D}" srcId="{F7A3DF0E-B4E7-4A6F-8184-7BBF98E14AA0}" destId="{DAADBCFE-04F5-4A75-8985-BEDF2450EBDE}" srcOrd="5" destOrd="0" parTransId="{F819B246-3F14-45A9-AC8C-0A6BC748B6C9}" sibTransId="{5B788941-98BD-47B4-9DFD-15188E681DAD}"/>
    <dgm:cxn modelId="{533922A2-EF3B-473B-A6F3-0776240183A1}" type="presOf" srcId="{283C9875-25D3-40EB-818A-31B1856ADCEF}" destId="{22633CB0-6CBF-47F7-B9F5-C32B07A1F9F4}" srcOrd="0" destOrd="0" presId="urn:microsoft.com/office/officeart/2005/8/layout/vList5"/>
    <dgm:cxn modelId="{1E1107B5-43B2-48B2-B472-6500D7AA5F84}" type="presOf" srcId="{B7F89800-3271-4831-AF17-30F7E4BA69AF}" destId="{2334C775-C766-476A-A631-D97A921CA793}" srcOrd="0" destOrd="0" presId="urn:microsoft.com/office/officeart/2005/8/layout/vList5"/>
    <dgm:cxn modelId="{2FC416B7-820D-4DAD-988B-2995C5FF7909}" srcId="{F7A3DF0E-B4E7-4A6F-8184-7BBF98E14AA0}" destId="{A4147F0D-C289-4FA0-B250-835CBE3968EF}" srcOrd="2" destOrd="0" parTransId="{8C3A28A6-D598-4DE0-AD49-C74A278BD844}" sibTransId="{3CB1790F-A6BF-4BF6-B668-5470B23E84F0}"/>
    <dgm:cxn modelId="{82E45FC0-E8CB-46FC-8EC7-7CBF20080E00}" srcId="{F7A3DF0E-B4E7-4A6F-8184-7BBF98E14AA0}" destId="{B1E347BB-F84B-4B3F-9096-756C12F7B217}" srcOrd="9" destOrd="0" parTransId="{F8715DDF-FB69-4702-B310-EC1EBD650259}" sibTransId="{EB70836A-E0F1-4B4D-A37D-BD79554715FC}"/>
    <dgm:cxn modelId="{0B34A8C0-1AD6-4A6F-BBE2-66BBA50048C0}" srcId="{F7A3DF0E-B4E7-4A6F-8184-7BBF98E14AA0}" destId="{1110F569-6A17-47F1-B04F-F8B9BE5CAF0F}" srcOrd="0" destOrd="0" parTransId="{6295D0EF-2E1F-47A0-856E-52F86E6211BD}" sibTransId="{7DB641B1-4203-433C-8704-B90D433BEB52}"/>
    <dgm:cxn modelId="{DF98D5E0-2ABD-44F1-AE1A-E4BCFCBE8B44}" srcId="{F7A3DF0E-B4E7-4A6F-8184-7BBF98E14AA0}" destId="{74A260F4-2552-4248-B0B2-D083CCD2D4B4}" srcOrd="1" destOrd="0" parTransId="{EF920EA6-DD16-4605-9E37-3BF956E35E30}" sibTransId="{1DB58E34-F198-4A10-B54C-64C36F15CCC9}"/>
    <dgm:cxn modelId="{92D63EFE-FBAE-477C-BE8C-D113BAF5C54F}" type="presOf" srcId="{A716534A-354B-4565-952A-944C34417D66}" destId="{3A4F34FC-50C3-4CD6-865A-2BBF9BC7C7F4}" srcOrd="0" destOrd="0" presId="urn:microsoft.com/office/officeart/2005/8/layout/vList5"/>
    <dgm:cxn modelId="{312D3E46-1CE2-432E-B5EF-A653D906E446}" type="presParOf" srcId="{D6E01723-6576-4C8F-A815-0F79DE78925C}" destId="{3EBB7D25-5F8F-4278-9B39-D985047B6BE0}" srcOrd="0" destOrd="0" presId="urn:microsoft.com/office/officeart/2005/8/layout/vList5"/>
    <dgm:cxn modelId="{EC2CCDD3-A1C0-4530-A88C-D561E9291912}" type="presParOf" srcId="{3EBB7D25-5F8F-4278-9B39-D985047B6BE0}" destId="{01155A4B-BE79-4A08-BA11-D96A24B44A31}" srcOrd="0" destOrd="0" presId="urn:microsoft.com/office/officeart/2005/8/layout/vList5"/>
    <dgm:cxn modelId="{7E1340A2-296B-4264-A35A-B4235B61817C}" type="presParOf" srcId="{D6E01723-6576-4C8F-A815-0F79DE78925C}" destId="{0A074B47-E7B9-4DEE-B134-52932BEDCFB2}" srcOrd="1" destOrd="0" presId="urn:microsoft.com/office/officeart/2005/8/layout/vList5"/>
    <dgm:cxn modelId="{C8432E8E-5E93-4052-9871-F83551142A79}" type="presParOf" srcId="{D6E01723-6576-4C8F-A815-0F79DE78925C}" destId="{512900E1-FAEA-4F78-995C-2AD515DB8095}" srcOrd="2" destOrd="0" presId="urn:microsoft.com/office/officeart/2005/8/layout/vList5"/>
    <dgm:cxn modelId="{BE5F7CC3-447E-4471-9388-3D63AAB028F4}" type="presParOf" srcId="{512900E1-FAEA-4F78-995C-2AD515DB8095}" destId="{110F1F82-8C43-4F21-BB0C-BABD6DA0ED38}" srcOrd="0" destOrd="0" presId="urn:microsoft.com/office/officeart/2005/8/layout/vList5"/>
    <dgm:cxn modelId="{F7BD53FF-9E0E-40A2-A05A-46CF2B82246C}" type="presParOf" srcId="{D6E01723-6576-4C8F-A815-0F79DE78925C}" destId="{121856E5-C22F-4461-B52F-76832C305D01}" srcOrd="3" destOrd="0" presId="urn:microsoft.com/office/officeart/2005/8/layout/vList5"/>
    <dgm:cxn modelId="{C3F3CBA6-73B6-456B-B5F4-0AB2DE035042}" type="presParOf" srcId="{D6E01723-6576-4C8F-A815-0F79DE78925C}" destId="{BB927E5C-41DC-46B5-8BA2-54EC309508EE}" srcOrd="4" destOrd="0" presId="urn:microsoft.com/office/officeart/2005/8/layout/vList5"/>
    <dgm:cxn modelId="{DC85FAC0-9310-4066-9B6D-3C49AD3C891F}" type="presParOf" srcId="{BB927E5C-41DC-46B5-8BA2-54EC309508EE}" destId="{13671D2C-CD46-4AA9-809B-CAB662ADDB4A}" srcOrd="0" destOrd="0" presId="urn:microsoft.com/office/officeart/2005/8/layout/vList5"/>
    <dgm:cxn modelId="{AE543637-BD5B-4E52-81CD-F4944341CDF0}" type="presParOf" srcId="{D6E01723-6576-4C8F-A815-0F79DE78925C}" destId="{E67B12BE-7153-45E2-8C37-CC73142ECA89}" srcOrd="5" destOrd="0" presId="urn:microsoft.com/office/officeart/2005/8/layout/vList5"/>
    <dgm:cxn modelId="{70EFDE90-B424-4776-AC68-3DA8AEEFA255}" type="presParOf" srcId="{D6E01723-6576-4C8F-A815-0F79DE78925C}" destId="{06C4E267-2193-4F7F-B463-808F013BE0BF}" srcOrd="6" destOrd="0" presId="urn:microsoft.com/office/officeart/2005/8/layout/vList5"/>
    <dgm:cxn modelId="{918A0700-76A3-4BE8-99A9-9E4A3FE3A1B9}" type="presParOf" srcId="{06C4E267-2193-4F7F-B463-808F013BE0BF}" destId="{C9F5D48F-974E-4C55-B504-C451F24950CF}" srcOrd="0" destOrd="0" presId="urn:microsoft.com/office/officeart/2005/8/layout/vList5"/>
    <dgm:cxn modelId="{33F55202-CE7A-4B62-9E7D-EBBCD3B854EF}" type="presParOf" srcId="{D6E01723-6576-4C8F-A815-0F79DE78925C}" destId="{0ABFF849-1A7D-4636-B9B5-D11340A4AEA7}" srcOrd="7" destOrd="0" presId="urn:microsoft.com/office/officeart/2005/8/layout/vList5"/>
    <dgm:cxn modelId="{0540F2AA-38B3-449C-A333-A9A2D98C51C2}" type="presParOf" srcId="{D6E01723-6576-4C8F-A815-0F79DE78925C}" destId="{3240321F-C64F-447F-A650-99E532E81F90}" srcOrd="8" destOrd="0" presId="urn:microsoft.com/office/officeart/2005/8/layout/vList5"/>
    <dgm:cxn modelId="{A0C881C0-F064-452B-846E-0DDA614CC330}" type="presParOf" srcId="{3240321F-C64F-447F-A650-99E532E81F90}" destId="{3A4F34FC-50C3-4CD6-865A-2BBF9BC7C7F4}" srcOrd="0" destOrd="0" presId="urn:microsoft.com/office/officeart/2005/8/layout/vList5"/>
    <dgm:cxn modelId="{0BCA3F41-E092-464B-8DD0-70B361B53ED9}" type="presParOf" srcId="{D6E01723-6576-4C8F-A815-0F79DE78925C}" destId="{C386FA94-61E6-4B86-A78C-64FEFB9F493B}" srcOrd="9" destOrd="0" presId="urn:microsoft.com/office/officeart/2005/8/layout/vList5"/>
    <dgm:cxn modelId="{95824B80-C8D8-494A-8E8A-E9CA226ACF83}" type="presParOf" srcId="{D6E01723-6576-4C8F-A815-0F79DE78925C}" destId="{D6CE6984-DE45-44F0-84A5-378BE9A354F5}" srcOrd="10" destOrd="0" presId="urn:microsoft.com/office/officeart/2005/8/layout/vList5"/>
    <dgm:cxn modelId="{6697CDB6-E5F0-42F0-AFFE-A1C143606F58}" type="presParOf" srcId="{D6CE6984-DE45-44F0-84A5-378BE9A354F5}" destId="{3B4D39B2-476E-4A77-B5F8-399445170CFC}" srcOrd="0" destOrd="0" presId="urn:microsoft.com/office/officeart/2005/8/layout/vList5"/>
    <dgm:cxn modelId="{80794697-04E0-40B5-8833-43C2AF64A7AF}" type="presParOf" srcId="{D6E01723-6576-4C8F-A815-0F79DE78925C}" destId="{8B2D4A8D-5089-4BBD-ACA3-7BE31C612416}" srcOrd="11" destOrd="0" presId="urn:microsoft.com/office/officeart/2005/8/layout/vList5"/>
    <dgm:cxn modelId="{DC375777-9F2D-4E8A-AC6D-7F0D4D686432}" type="presParOf" srcId="{D6E01723-6576-4C8F-A815-0F79DE78925C}" destId="{C64B063D-773E-4271-BF84-76BF8CD846FC}" srcOrd="12" destOrd="0" presId="urn:microsoft.com/office/officeart/2005/8/layout/vList5"/>
    <dgm:cxn modelId="{7B4B73D2-CF99-4119-9836-A10BB8EDAA01}" type="presParOf" srcId="{C64B063D-773E-4271-BF84-76BF8CD846FC}" destId="{D41F6B64-DC6D-4FAD-9385-78763C17B78E}" srcOrd="0" destOrd="0" presId="urn:microsoft.com/office/officeart/2005/8/layout/vList5"/>
    <dgm:cxn modelId="{B41C4C13-8F98-4442-9099-71D97521EDD6}" type="presParOf" srcId="{D6E01723-6576-4C8F-A815-0F79DE78925C}" destId="{04378BAC-00A1-4C68-9505-0C1CBD576352}" srcOrd="13" destOrd="0" presId="urn:microsoft.com/office/officeart/2005/8/layout/vList5"/>
    <dgm:cxn modelId="{3F55EDA2-26C4-4EA5-9221-3048CC84F119}" type="presParOf" srcId="{D6E01723-6576-4C8F-A815-0F79DE78925C}" destId="{CFF69744-B810-4B35-B963-71F20D5CC29C}" srcOrd="14" destOrd="0" presId="urn:microsoft.com/office/officeart/2005/8/layout/vList5"/>
    <dgm:cxn modelId="{AF7127C4-6A19-42CE-AD37-DAD9A01864F4}" type="presParOf" srcId="{CFF69744-B810-4B35-B963-71F20D5CC29C}" destId="{2334C775-C766-476A-A631-D97A921CA793}" srcOrd="0" destOrd="0" presId="urn:microsoft.com/office/officeart/2005/8/layout/vList5"/>
    <dgm:cxn modelId="{EA55BD12-E925-4B9C-AFC1-057E53562171}" type="presParOf" srcId="{D6E01723-6576-4C8F-A815-0F79DE78925C}" destId="{D21D137C-F2FC-42A9-8D4A-49A09786F6A9}" srcOrd="15" destOrd="0" presId="urn:microsoft.com/office/officeart/2005/8/layout/vList5"/>
    <dgm:cxn modelId="{42303B78-2920-4950-9A8E-B9B8F9FEBFB9}" type="presParOf" srcId="{D6E01723-6576-4C8F-A815-0F79DE78925C}" destId="{441083F6-E483-4C3B-A3E0-A40F18EE84F8}" srcOrd="16" destOrd="0" presId="urn:microsoft.com/office/officeart/2005/8/layout/vList5"/>
    <dgm:cxn modelId="{422E2080-E9DB-4436-9E6F-D0B7E6277650}" type="presParOf" srcId="{441083F6-E483-4C3B-A3E0-A40F18EE84F8}" destId="{22633CB0-6CBF-47F7-B9F5-C32B07A1F9F4}" srcOrd="0" destOrd="0" presId="urn:microsoft.com/office/officeart/2005/8/layout/vList5"/>
    <dgm:cxn modelId="{FE1D4755-A4DA-4045-A705-D1B9878E6FB1}" type="presParOf" srcId="{D6E01723-6576-4C8F-A815-0F79DE78925C}" destId="{BC93A6D5-8FE0-4D37-A4F8-A02397A56813}" srcOrd="17" destOrd="0" presId="urn:microsoft.com/office/officeart/2005/8/layout/vList5"/>
    <dgm:cxn modelId="{3C3FDFE3-FC49-4A24-885F-85C0BEB30B76}" type="presParOf" srcId="{D6E01723-6576-4C8F-A815-0F79DE78925C}" destId="{EDBE1A43-2091-446A-81D7-DFDD69852C18}" srcOrd="18" destOrd="0" presId="urn:microsoft.com/office/officeart/2005/8/layout/vList5"/>
    <dgm:cxn modelId="{39DA9BE5-0BAE-4A0D-8FC4-AA9DAF6EE231}" type="presParOf" srcId="{EDBE1A43-2091-446A-81D7-DFDD69852C18}" destId="{61C1E65F-D33F-418D-BCDC-8088391D22A7}"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55A4B-BE79-4A08-BA11-D96A24B44A31}">
      <dsp:nvSpPr>
        <dsp:cNvPr id="0" name=""/>
        <dsp:cNvSpPr/>
      </dsp:nvSpPr>
      <dsp:spPr>
        <a:xfrm>
          <a:off x="3166934" y="2628"/>
          <a:ext cx="3562801" cy="364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offering virtual options</a:t>
          </a:r>
          <a:endParaRPr lang="en-US" sz="1400" b="0" kern="1200"/>
        </a:p>
      </dsp:txBody>
      <dsp:txXfrm>
        <a:off x="3184734" y="20428"/>
        <a:ext cx="3527201" cy="329027"/>
      </dsp:txXfrm>
    </dsp:sp>
    <dsp:sp modelId="{110F1F82-8C43-4F21-BB0C-BABD6DA0ED38}">
      <dsp:nvSpPr>
        <dsp:cNvPr id="0" name=""/>
        <dsp:cNvSpPr/>
      </dsp:nvSpPr>
      <dsp:spPr>
        <a:xfrm>
          <a:off x="3166934" y="385487"/>
          <a:ext cx="3562801" cy="364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increasing class sizes</a:t>
          </a:r>
          <a:endParaRPr lang="en-US" sz="1400" b="0" kern="1200"/>
        </a:p>
      </dsp:txBody>
      <dsp:txXfrm>
        <a:off x="3184734" y="403287"/>
        <a:ext cx="3527201" cy="329027"/>
      </dsp:txXfrm>
    </dsp:sp>
    <dsp:sp modelId="{C9F5D48F-974E-4C55-B504-C451F24950CF}">
      <dsp:nvSpPr>
        <dsp:cNvPr id="0" name=""/>
        <dsp:cNvSpPr/>
      </dsp:nvSpPr>
      <dsp:spPr>
        <a:xfrm>
          <a:off x="3166934" y="768346"/>
          <a:ext cx="3562801" cy="364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eliminating courses</a:t>
          </a:r>
          <a:endParaRPr lang="en-US" sz="1400" b="0" kern="1200"/>
        </a:p>
      </dsp:txBody>
      <dsp:txXfrm>
        <a:off x="3184734" y="786146"/>
        <a:ext cx="3527201" cy="329027"/>
      </dsp:txXfrm>
    </dsp:sp>
    <dsp:sp modelId="{3A4F34FC-50C3-4CD6-865A-2BBF9BC7C7F4}">
      <dsp:nvSpPr>
        <dsp:cNvPr id="0" name=""/>
        <dsp:cNvSpPr/>
      </dsp:nvSpPr>
      <dsp:spPr>
        <a:xfrm>
          <a:off x="3166934" y="1151204"/>
          <a:ext cx="3562801" cy="364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utilizing substitute teachers</a:t>
          </a:r>
          <a:endParaRPr lang="en-US" sz="1400" b="0" kern="1200"/>
        </a:p>
      </dsp:txBody>
      <dsp:txXfrm>
        <a:off x="3184734" y="1169004"/>
        <a:ext cx="3527201" cy="329027"/>
      </dsp:txXfrm>
    </dsp:sp>
    <dsp:sp modelId="{A1EE64F1-D3FF-476A-8130-A931608A7D84}">
      <dsp:nvSpPr>
        <dsp:cNvPr id="0" name=""/>
        <dsp:cNvSpPr/>
      </dsp:nvSpPr>
      <dsp:spPr>
        <a:xfrm>
          <a:off x="3166934" y="1534063"/>
          <a:ext cx="3562801" cy="364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utilizing a retired teachers</a:t>
          </a:r>
          <a:endParaRPr lang="en-US" sz="1400" b="0" kern="1200"/>
        </a:p>
      </dsp:txBody>
      <dsp:txXfrm>
        <a:off x="3184734" y="1551863"/>
        <a:ext cx="3527201" cy="329027"/>
      </dsp:txXfrm>
    </dsp:sp>
    <dsp:sp modelId="{3B4D39B2-476E-4A77-B5F8-399445170CFC}">
      <dsp:nvSpPr>
        <dsp:cNvPr id="0" name=""/>
        <dsp:cNvSpPr/>
      </dsp:nvSpPr>
      <dsp:spPr>
        <a:xfrm>
          <a:off x="3166934" y="1916922"/>
          <a:ext cx="3562801" cy="364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increasing the workload of other teachers or administrators</a:t>
          </a:r>
          <a:endParaRPr lang="en-US" sz="1400" b="0" kern="1200"/>
        </a:p>
      </dsp:txBody>
      <dsp:txXfrm>
        <a:off x="3184734" y="1934722"/>
        <a:ext cx="3527201" cy="329027"/>
      </dsp:txXfrm>
    </dsp:sp>
    <dsp:sp modelId="{D41F6B64-DC6D-4FAD-9385-78763C17B78E}">
      <dsp:nvSpPr>
        <dsp:cNvPr id="0" name=""/>
        <dsp:cNvSpPr/>
      </dsp:nvSpPr>
      <dsp:spPr>
        <a:xfrm>
          <a:off x="3166934" y="2299781"/>
          <a:ext cx="3562801" cy="364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combining classes</a:t>
          </a:r>
          <a:endParaRPr lang="en-US" sz="1400" b="0" kern="1200"/>
        </a:p>
      </dsp:txBody>
      <dsp:txXfrm>
        <a:off x="3184734" y="2317581"/>
        <a:ext cx="3527201" cy="329027"/>
      </dsp:txXfrm>
    </dsp:sp>
    <dsp:sp modelId="{834D0C01-C9CE-419D-87CE-1882B9464ECE}">
      <dsp:nvSpPr>
        <dsp:cNvPr id="0" name=""/>
        <dsp:cNvSpPr/>
      </dsp:nvSpPr>
      <dsp:spPr>
        <a:xfrm>
          <a:off x="3166934" y="2682639"/>
          <a:ext cx="3562801" cy="364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administrators teaching classes</a:t>
          </a:r>
          <a:endParaRPr lang="en-US" sz="1400" b="0" kern="1200"/>
        </a:p>
      </dsp:txBody>
      <dsp:txXfrm>
        <a:off x="3184734" y="2700439"/>
        <a:ext cx="3527201" cy="329027"/>
      </dsp:txXfrm>
    </dsp:sp>
    <dsp:sp modelId="{E5398B57-AB03-419F-B550-87839BB446EC}">
      <dsp:nvSpPr>
        <dsp:cNvPr id="0" name=""/>
        <dsp:cNvSpPr/>
      </dsp:nvSpPr>
      <dsp:spPr>
        <a:xfrm>
          <a:off x="3166934" y="3065498"/>
          <a:ext cx="3562801" cy="364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reducing or eliminating teacher planning</a:t>
          </a:r>
          <a:endParaRPr lang="en-US" sz="1400" b="0" kern="1200"/>
        </a:p>
      </dsp:txBody>
      <dsp:txXfrm>
        <a:off x="3184734" y="3083298"/>
        <a:ext cx="3527201" cy="329027"/>
      </dsp:txXfrm>
    </dsp:sp>
    <dsp:sp modelId="{2ED0DB4F-77AF-4E61-AFA9-94ECDEC06287}">
      <dsp:nvSpPr>
        <dsp:cNvPr id="0" name=""/>
        <dsp:cNvSpPr/>
      </dsp:nvSpPr>
      <dsp:spPr>
        <a:xfrm>
          <a:off x="3166934" y="3448357"/>
          <a:ext cx="3562801" cy="364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outsourcing the position</a:t>
          </a:r>
          <a:endParaRPr lang="en-US" sz="1400" b="0" kern="1200"/>
        </a:p>
      </dsp:txBody>
      <dsp:txXfrm>
        <a:off x="3184734" y="3466157"/>
        <a:ext cx="3527201" cy="329027"/>
      </dsp:txXfrm>
    </dsp:sp>
    <dsp:sp modelId="{5BA6F1FB-7F6D-4DC3-97F6-08E5E6B60202}">
      <dsp:nvSpPr>
        <dsp:cNvPr id="0" name=""/>
        <dsp:cNvSpPr/>
      </dsp:nvSpPr>
      <dsp:spPr>
        <a:xfrm>
          <a:off x="3166934" y="3831216"/>
          <a:ext cx="3562801" cy="364627"/>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bg1"/>
              </a:solidFill>
            </a:rPr>
            <a:t>no Issues operating with unfilled positions</a:t>
          </a:r>
          <a:endParaRPr lang="en-US" sz="1400" b="0" kern="1200">
            <a:solidFill>
              <a:schemeClr val="bg1"/>
            </a:solidFill>
          </a:endParaRPr>
        </a:p>
      </dsp:txBody>
      <dsp:txXfrm>
        <a:off x="3184734" y="3849016"/>
        <a:ext cx="3527201" cy="329027"/>
      </dsp:txXfrm>
    </dsp:sp>
    <dsp:sp modelId="{46616ED0-0028-46C9-AC35-A580B453F861}">
      <dsp:nvSpPr>
        <dsp:cNvPr id="0" name=""/>
        <dsp:cNvSpPr/>
      </dsp:nvSpPr>
      <dsp:spPr>
        <a:xfrm>
          <a:off x="3166934" y="4214075"/>
          <a:ext cx="3562801" cy="364627"/>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bg1"/>
              </a:solidFill>
            </a:rPr>
            <a:t>anticipate filling this position in the future</a:t>
          </a:r>
          <a:r>
            <a:rPr lang="en-US" sz="1400" b="0" kern="1200">
              <a:solidFill>
                <a:schemeClr val="bg1"/>
              </a:solidFill>
            </a:rPr>
            <a:t> </a:t>
          </a:r>
        </a:p>
      </dsp:txBody>
      <dsp:txXfrm>
        <a:off x="3184734" y="4231875"/>
        <a:ext cx="3527201" cy="329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55A4B-BE79-4A08-BA11-D96A24B44A31}">
      <dsp:nvSpPr>
        <dsp:cNvPr id="0" name=""/>
        <dsp:cNvSpPr/>
      </dsp:nvSpPr>
      <dsp:spPr>
        <a:xfrm>
          <a:off x="3166934" y="2628"/>
          <a:ext cx="3562801" cy="364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offering virtual options</a:t>
          </a:r>
          <a:endParaRPr lang="en-US" sz="1400" b="0" kern="1200"/>
        </a:p>
      </dsp:txBody>
      <dsp:txXfrm>
        <a:off x="3184734" y="20428"/>
        <a:ext cx="3527201" cy="329027"/>
      </dsp:txXfrm>
    </dsp:sp>
    <dsp:sp modelId="{110F1F82-8C43-4F21-BB0C-BABD6DA0ED38}">
      <dsp:nvSpPr>
        <dsp:cNvPr id="0" name=""/>
        <dsp:cNvSpPr/>
      </dsp:nvSpPr>
      <dsp:spPr>
        <a:xfrm>
          <a:off x="3166934" y="385487"/>
          <a:ext cx="3562801" cy="364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increasing class sizes</a:t>
          </a:r>
          <a:endParaRPr lang="en-US" sz="1400" b="0" kern="1200"/>
        </a:p>
      </dsp:txBody>
      <dsp:txXfrm>
        <a:off x="3184734" y="403287"/>
        <a:ext cx="3527201" cy="329027"/>
      </dsp:txXfrm>
    </dsp:sp>
    <dsp:sp modelId="{C9F5D48F-974E-4C55-B504-C451F24950CF}">
      <dsp:nvSpPr>
        <dsp:cNvPr id="0" name=""/>
        <dsp:cNvSpPr/>
      </dsp:nvSpPr>
      <dsp:spPr>
        <a:xfrm>
          <a:off x="3166934" y="768346"/>
          <a:ext cx="3562801" cy="364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eliminating courses</a:t>
          </a:r>
          <a:endParaRPr lang="en-US" sz="1400" b="0" kern="1200"/>
        </a:p>
      </dsp:txBody>
      <dsp:txXfrm>
        <a:off x="3184734" y="786146"/>
        <a:ext cx="3527201" cy="329027"/>
      </dsp:txXfrm>
    </dsp:sp>
    <dsp:sp modelId="{3A4F34FC-50C3-4CD6-865A-2BBF9BC7C7F4}">
      <dsp:nvSpPr>
        <dsp:cNvPr id="0" name=""/>
        <dsp:cNvSpPr/>
      </dsp:nvSpPr>
      <dsp:spPr>
        <a:xfrm>
          <a:off x="3166934" y="1151204"/>
          <a:ext cx="3562801" cy="364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utilizing substitute teachers</a:t>
          </a:r>
          <a:endParaRPr lang="en-US" sz="1400" b="0" kern="1200"/>
        </a:p>
      </dsp:txBody>
      <dsp:txXfrm>
        <a:off x="3184734" y="1169004"/>
        <a:ext cx="3527201" cy="329027"/>
      </dsp:txXfrm>
    </dsp:sp>
    <dsp:sp modelId="{A1EE64F1-D3FF-476A-8130-A931608A7D84}">
      <dsp:nvSpPr>
        <dsp:cNvPr id="0" name=""/>
        <dsp:cNvSpPr/>
      </dsp:nvSpPr>
      <dsp:spPr>
        <a:xfrm>
          <a:off x="3166934" y="1534063"/>
          <a:ext cx="3562801" cy="364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utilizing a retired teachers</a:t>
          </a:r>
          <a:endParaRPr lang="en-US" sz="1400" b="0" kern="1200"/>
        </a:p>
      </dsp:txBody>
      <dsp:txXfrm>
        <a:off x="3184734" y="1551863"/>
        <a:ext cx="3527201" cy="329027"/>
      </dsp:txXfrm>
    </dsp:sp>
    <dsp:sp modelId="{3B4D39B2-476E-4A77-B5F8-399445170CFC}">
      <dsp:nvSpPr>
        <dsp:cNvPr id="0" name=""/>
        <dsp:cNvSpPr/>
      </dsp:nvSpPr>
      <dsp:spPr>
        <a:xfrm>
          <a:off x="3166934" y="1916922"/>
          <a:ext cx="3562801" cy="364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increasing the workload of other teachers or administrators</a:t>
          </a:r>
          <a:endParaRPr lang="en-US" sz="1400" b="0" kern="1200"/>
        </a:p>
      </dsp:txBody>
      <dsp:txXfrm>
        <a:off x="3184734" y="1934722"/>
        <a:ext cx="3527201" cy="329027"/>
      </dsp:txXfrm>
    </dsp:sp>
    <dsp:sp modelId="{D41F6B64-DC6D-4FAD-9385-78763C17B78E}">
      <dsp:nvSpPr>
        <dsp:cNvPr id="0" name=""/>
        <dsp:cNvSpPr/>
      </dsp:nvSpPr>
      <dsp:spPr>
        <a:xfrm>
          <a:off x="3166934" y="2299781"/>
          <a:ext cx="3562801" cy="364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combining classes</a:t>
          </a:r>
          <a:endParaRPr lang="en-US" sz="1400" b="0" kern="1200"/>
        </a:p>
      </dsp:txBody>
      <dsp:txXfrm>
        <a:off x="3184734" y="2317581"/>
        <a:ext cx="3527201" cy="329027"/>
      </dsp:txXfrm>
    </dsp:sp>
    <dsp:sp modelId="{834D0C01-C9CE-419D-87CE-1882B9464ECE}">
      <dsp:nvSpPr>
        <dsp:cNvPr id="0" name=""/>
        <dsp:cNvSpPr/>
      </dsp:nvSpPr>
      <dsp:spPr>
        <a:xfrm>
          <a:off x="3166934" y="2682639"/>
          <a:ext cx="3562801" cy="364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administrators teaching classes</a:t>
          </a:r>
          <a:endParaRPr lang="en-US" sz="1400" b="0" kern="1200"/>
        </a:p>
      </dsp:txBody>
      <dsp:txXfrm>
        <a:off x="3184734" y="2700439"/>
        <a:ext cx="3527201" cy="329027"/>
      </dsp:txXfrm>
    </dsp:sp>
    <dsp:sp modelId="{E5398B57-AB03-419F-B550-87839BB446EC}">
      <dsp:nvSpPr>
        <dsp:cNvPr id="0" name=""/>
        <dsp:cNvSpPr/>
      </dsp:nvSpPr>
      <dsp:spPr>
        <a:xfrm>
          <a:off x="3166934" y="3065498"/>
          <a:ext cx="3562801" cy="364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reducing or eliminating teacher planning</a:t>
          </a:r>
          <a:endParaRPr lang="en-US" sz="1400" b="0" kern="1200"/>
        </a:p>
      </dsp:txBody>
      <dsp:txXfrm>
        <a:off x="3184734" y="3083298"/>
        <a:ext cx="3527201" cy="329027"/>
      </dsp:txXfrm>
    </dsp:sp>
    <dsp:sp modelId="{2ED0DB4F-77AF-4E61-AFA9-94ECDEC06287}">
      <dsp:nvSpPr>
        <dsp:cNvPr id="0" name=""/>
        <dsp:cNvSpPr/>
      </dsp:nvSpPr>
      <dsp:spPr>
        <a:xfrm>
          <a:off x="3166934" y="3448357"/>
          <a:ext cx="3562801" cy="364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outsourcing the position</a:t>
          </a:r>
          <a:endParaRPr lang="en-US" sz="1400" b="0" kern="1200"/>
        </a:p>
      </dsp:txBody>
      <dsp:txXfrm>
        <a:off x="3184734" y="3466157"/>
        <a:ext cx="3527201" cy="329027"/>
      </dsp:txXfrm>
    </dsp:sp>
    <dsp:sp modelId="{5BA6F1FB-7F6D-4DC3-97F6-08E5E6B60202}">
      <dsp:nvSpPr>
        <dsp:cNvPr id="0" name=""/>
        <dsp:cNvSpPr/>
      </dsp:nvSpPr>
      <dsp:spPr>
        <a:xfrm>
          <a:off x="3166934" y="3831216"/>
          <a:ext cx="3562801" cy="364627"/>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bg1"/>
              </a:solidFill>
            </a:rPr>
            <a:t>no Issues operating with unfilled positions</a:t>
          </a:r>
          <a:endParaRPr lang="en-US" sz="1400" b="0" kern="1200">
            <a:solidFill>
              <a:schemeClr val="bg1"/>
            </a:solidFill>
          </a:endParaRPr>
        </a:p>
      </dsp:txBody>
      <dsp:txXfrm>
        <a:off x="3184734" y="3849016"/>
        <a:ext cx="3527201" cy="329027"/>
      </dsp:txXfrm>
    </dsp:sp>
    <dsp:sp modelId="{46616ED0-0028-46C9-AC35-A580B453F861}">
      <dsp:nvSpPr>
        <dsp:cNvPr id="0" name=""/>
        <dsp:cNvSpPr/>
      </dsp:nvSpPr>
      <dsp:spPr>
        <a:xfrm>
          <a:off x="3166934" y="4214075"/>
          <a:ext cx="3562801" cy="364627"/>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bg1"/>
              </a:solidFill>
            </a:rPr>
            <a:t>anticipate filling this position in the future</a:t>
          </a:r>
          <a:r>
            <a:rPr lang="en-US" sz="1400" b="0" kern="1200">
              <a:solidFill>
                <a:schemeClr val="bg1"/>
              </a:solidFill>
            </a:rPr>
            <a:t> </a:t>
          </a:r>
        </a:p>
      </dsp:txBody>
      <dsp:txXfrm>
        <a:off x="3184734" y="4231875"/>
        <a:ext cx="3527201" cy="329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E64F1-D3FF-476A-8130-A931608A7D84}">
      <dsp:nvSpPr>
        <dsp:cNvPr id="0" name=""/>
        <dsp:cNvSpPr/>
      </dsp:nvSpPr>
      <dsp:spPr>
        <a:xfrm>
          <a:off x="3166934" y="2659"/>
          <a:ext cx="3562801" cy="76616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utilizing a retired administrator</a:t>
          </a:r>
          <a:endParaRPr lang="en-US" sz="1400" b="0" kern="1200"/>
        </a:p>
      </dsp:txBody>
      <dsp:txXfrm>
        <a:off x="3204335" y="40060"/>
        <a:ext cx="3487999" cy="691362"/>
      </dsp:txXfrm>
    </dsp:sp>
    <dsp:sp modelId="{A4F4434E-7D9E-40B5-A18E-07A32B42AAE2}">
      <dsp:nvSpPr>
        <dsp:cNvPr id="0" name=""/>
        <dsp:cNvSpPr/>
      </dsp:nvSpPr>
      <dsp:spPr>
        <a:xfrm>
          <a:off x="3166934" y="807132"/>
          <a:ext cx="3507720" cy="553646"/>
        </a:xfrm>
        <a:prstGeom prst="roundRect">
          <a:avLst/>
        </a:prstGeom>
        <a:solidFill>
          <a:schemeClr val="accent1"/>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virtual options</a:t>
          </a:r>
          <a:endParaRPr lang="en-US" sz="1400" kern="1200"/>
        </a:p>
      </dsp:txBody>
      <dsp:txXfrm>
        <a:off x="3193961" y="834159"/>
        <a:ext cx="3453666" cy="499592"/>
      </dsp:txXfrm>
    </dsp:sp>
    <dsp:sp modelId="{3B4D39B2-476E-4A77-B5F8-399445170CFC}">
      <dsp:nvSpPr>
        <dsp:cNvPr id="0" name=""/>
        <dsp:cNvSpPr/>
      </dsp:nvSpPr>
      <dsp:spPr>
        <a:xfrm>
          <a:off x="3166934" y="1399086"/>
          <a:ext cx="3562801" cy="76616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increasing the workload of another faculty member</a:t>
          </a:r>
          <a:endParaRPr lang="en-US" sz="1400" b="0" kern="1200"/>
        </a:p>
      </dsp:txBody>
      <dsp:txXfrm>
        <a:off x="3204335" y="1436487"/>
        <a:ext cx="3487999" cy="691362"/>
      </dsp:txXfrm>
    </dsp:sp>
    <dsp:sp modelId="{2ED0DB4F-77AF-4E61-AFA9-94ECDEC06287}">
      <dsp:nvSpPr>
        <dsp:cNvPr id="0" name=""/>
        <dsp:cNvSpPr/>
      </dsp:nvSpPr>
      <dsp:spPr>
        <a:xfrm>
          <a:off x="3166934" y="2203560"/>
          <a:ext cx="3562801" cy="76616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Share the position with another school</a:t>
          </a:r>
          <a:endParaRPr lang="en-US" sz="1400" b="0" kern="1200"/>
        </a:p>
      </dsp:txBody>
      <dsp:txXfrm>
        <a:off x="3204335" y="2240961"/>
        <a:ext cx="3487999" cy="691362"/>
      </dsp:txXfrm>
    </dsp:sp>
    <dsp:sp modelId="{5BA6F1FB-7F6D-4DC3-97F6-08E5E6B60202}">
      <dsp:nvSpPr>
        <dsp:cNvPr id="0" name=""/>
        <dsp:cNvSpPr/>
      </dsp:nvSpPr>
      <dsp:spPr>
        <a:xfrm>
          <a:off x="3166934" y="3008033"/>
          <a:ext cx="3562801" cy="76616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bg1"/>
              </a:solidFill>
            </a:rPr>
            <a:t>no Issues operating with unfilled positions</a:t>
          </a:r>
          <a:endParaRPr lang="en-US" sz="1400" b="0" kern="1200">
            <a:solidFill>
              <a:schemeClr val="bg1"/>
            </a:solidFill>
          </a:endParaRPr>
        </a:p>
      </dsp:txBody>
      <dsp:txXfrm>
        <a:off x="3204335" y="3045434"/>
        <a:ext cx="3487999" cy="691362"/>
      </dsp:txXfrm>
    </dsp:sp>
    <dsp:sp modelId="{46616ED0-0028-46C9-AC35-A580B453F861}">
      <dsp:nvSpPr>
        <dsp:cNvPr id="0" name=""/>
        <dsp:cNvSpPr/>
      </dsp:nvSpPr>
      <dsp:spPr>
        <a:xfrm>
          <a:off x="3166934" y="3812506"/>
          <a:ext cx="3562801" cy="76616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bg1"/>
              </a:solidFill>
            </a:rPr>
            <a:t>anticipate filling this position in the future</a:t>
          </a:r>
          <a:r>
            <a:rPr lang="en-US" sz="1400" b="0" kern="1200">
              <a:solidFill>
                <a:schemeClr val="bg1"/>
              </a:solidFill>
            </a:rPr>
            <a:t> </a:t>
          </a:r>
        </a:p>
      </dsp:txBody>
      <dsp:txXfrm>
        <a:off x="3204335" y="3849907"/>
        <a:ext cx="3487999" cy="6913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55A4B-BE79-4A08-BA11-D96A24B44A31}">
      <dsp:nvSpPr>
        <dsp:cNvPr id="0" name=""/>
        <dsp:cNvSpPr/>
      </dsp:nvSpPr>
      <dsp:spPr>
        <a:xfrm>
          <a:off x="3166934" y="371"/>
          <a:ext cx="3562801" cy="5958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Outsourcing the position</a:t>
          </a:r>
          <a:endParaRPr lang="en-US" sz="1400" b="0" kern="1200"/>
        </a:p>
      </dsp:txBody>
      <dsp:txXfrm>
        <a:off x="3196023" y="29460"/>
        <a:ext cx="3504623" cy="537706"/>
      </dsp:txXfrm>
    </dsp:sp>
    <dsp:sp modelId="{110F1F82-8C43-4F21-BB0C-BABD6DA0ED38}">
      <dsp:nvSpPr>
        <dsp:cNvPr id="0" name=""/>
        <dsp:cNvSpPr/>
      </dsp:nvSpPr>
      <dsp:spPr>
        <a:xfrm>
          <a:off x="3166934" y="626050"/>
          <a:ext cx="3562801" cy="59588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bg1"/>
              </a:solidFill>
            </a:rPr>
            <a:t>No issues operating with position unfilled</a:t>
          </a:r>
          <a:endParaRPr lang="en-US" sz="1400" b="0" kern="1200">
            <a:solidFill>
              <a:schemeClr val="bg1"/>
            </a:solidFill>
          </a:endParaRPr>
        </a:p>
      </dsp:txBody>
      <dsp:txXfrm>
        <a:off x="3196023" y="655139"/>
        <a:ext cx="3504623" cy="537706"/>
      </dsp:txXfrm>
    </dsp:sp>
    <dsp:sp modelId="{3A4F34FC-50C3-4CD6-865A-2BBF9BC7C7F4}">
      <dsp:nvSpPr>
        <dsp:cNvPr id="0" name=""/>
        <dsp:cNvSpPr/>
      </dsp:nvSpPr>
      <dsp:spPr>
        <a:xfrm>
          <a:off x="3166934" y="1251729"/>
          <a:ext cx="3562801" cy="59588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bg1"/>
              </a:solidFill>
            </a:rPr>
            <a:t>Anticipate filling position in the future</a:t>
          </a:r>
          <a:endParaRPr lang="en-US" sz="1400" b="0" kern="1200">
            <a:solidFill>
              <a:schemeClr val="bg1"/>
            </a:solidFill>
          </a:endParaRPr>
        </a:p>
      </dsp:txBody>
      <dsp:txXfrm>
        <a:off x="3196023" y="1280818"/>
        <a:ext cx="3504623" cy="537706"/>
      </dsp:txXfrm>
    </dsp:sp>
    <dsp:sp modelId="{6E0E841F-E6C1-4EC9-9693-2E8A2A10CEC8}">
      <dsp:nvSpPr>
        <dsp:cNvPr id="0" name=""/>
        <dsp:cNvSpPr/>
      </dsp:nvSpPr>
      <dsp:spPr>
        <a:xfrm>
          <a:off x="3166934" y="1877408"/>
          <a:ext cx="3562801" cy="5958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kern="1200"/>
            <a:t>Offering virtual options</a:t>
          </a:r>
        </a:p>
      </dsp:txBody>
      <dsp:txXfrm>
        <a:off x="3196023" y="1906497"/>
        <a:ext cx="3504623" cy="537706"/>
      </dsp:txXfrm>
    </dsp:sp>
    <dsp:sp modelId="{A1EE64F1-D3FF-476A-8130-A931608A7D84}">
      <dsp:nvSpPr>
        <dsp:cNvPr id="0" name=""/>
        <dsp:cNvSpPr/>
      </dsp:nvSpPr>
      <dsp:spPr>
        <a:xfrm>
          <a:off x="3166934" y="2503087"/>
          <a:ext cx="3562801" cy="5958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Increasing class sizes</a:t>
          </a:r>
          <a:endParaRPr lang="en-US" sz="1400" b="0" kern="1200"/>
        </a:p>
      </dsp:txBody>
      <dsp:txXfrm>
        <a:off x="3196023" y="2532176"/>
        <a:ext cx="3504623" cy="537706"/>
      </dsp:txXfrm>
    </dsp:sp>
    <dsp:sp modelId="{3B4D39B2-476E-4A77-B5F8-399445170CFC}">
      <dsp:nvSpPr>
        <dsp:cNvPr id="0" name=""/>
        <dsp:cNvSpPr/>
      </dsp:nvSpPr>
      <dsp:spPr>
        <a:xfrm>
          <a:off x="3166934" y="3128765"/>
          <a:ext cx="3562801" cy="5958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Eliminating services offered</a:t>
          </a:r>
          <a:endParaRPr lang="en-US" sz="1400" b="0" kern="1200"/>
        </a:p>
      </dsp:txBody>
      <dsp:txXfrm>
        <a:off x="3196023" y="3157854"/>
        <a:ext cx="3504623" cy="537706"/>
      </dsp:txXfrm>
    </dsp:sp>
    <dsp:sp modelId="{D41F6B64-DC6D-4FAD-9385-78763C17B78E}">
      <dsp:nvSpPr>
        <dsp:cNvPr id="0" name=""/>
        <dsp:cNvSpPr/>
      </dsp:nvSpPr>
      <dsp:spPr>
        <a:xfrm>
          <a:off x="3166934" y="3754444"/>
          <a:ext cx="3562801" cy="5958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Combining classes</a:t>
          </a:r>
          <a:endParaRPr lang="en-US" sz="1400" b="0" kern="1200"/>
        </a:p>
      </dsp:txBody>
      <dsp:txXfrm>
        <a:off x="3196023" y="3783533"/>
        <a:ext cx="3504623" cy="5377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55A4B-BE79-4A08-BA11-D96A24B44A31}">
      <dsp:nvSpPr>
        <dsp:cNvPr id="0" name=""/>
        <dsp:cNvSpPr/>
      </dsp:nvSpPr>
      <dsp:spPr>
        <a:xfrm>
          <a:off x="3166934" y="2562"/>
          <a:ext cx="3562801" cy="4158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Utilizing substitute staff</a:t>
          </a:r>
          <a:endParaRPr lang="en-US" sz="1400" b="0" kern="1200"/>
        </a:p>
      </dsp:txBody>
      <dsp:txXfrm>
        <a:off x="3187234" y="22862"/>
        <a:ext cx="3522201" cy="375244"/>
      </dsp:txXfrm>
    </dsp:sp>
    <dsp:sp modelId="{110F1F82-8C43-4F21-BB0C-BABD6DA0ED38}">
      <dsp:nvSpPr>
        <dsp:cNvPr id="0" name=""/>
        <dsp:cNvSpPr/>
      </dsp:nvSpPr>
      <dsp:spPr>
        <a:xfrm>
          <a:off x="3166934" y="439199"/>
          <a:ext cx="3562801" cy="4158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Increasing the workload of other staff members</a:t>
          </a:r>
          <a:endParaRPr lang="en-US" sz="1400" b="0" kern="1200"/>
        </a:p>
      </dsp:txBody>
      <dsp:txXfrm>
        <a:off x="3187234" y="459499"/>
        <a:ext cx="3522201" cy="375244"/>
      </dsp:txXfrm>
    </dsp:sp>
    <dsp:sp modelId="{13671D2C-CD46-4AA9-809B-CAB662ADDB4A}">
      <dsp:nvSpPr>
        <dsp:cNvPr id="0" name=""/>
        <dsp:cNvSpPr/>
      </dsp:nvSpPr>
      <dsp:spPr>
        <a:xfrm>
          <a:off x="3166934" y="875836"/>
          <a:ext cx="3562801" cy="4158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kern="1200"/>
            <a:t>Sharing staff across schools</a:t>
          </a:r>
        </a:p>
      </dsp:txBody>
      <dsp:txXfrm>
        <a:off x="3187234" y="896136"/>
        <a:ext cx="3522201" cy="375244"/>
      </dsp:txXfrm>
    </dsp:sp>
    <dsp:sp modelId="{C9F5D48F-974E-4C55-B504-C451F24950CF}">
      <dsp:nvSpPr>
        <dsp:cNvPr id="0" name=""/>
        <dsp:cNvSpPr/>
      </dsp:nvSpPr>
      <dsp:spPr>
        <a:xfrm>
          <a:off x="3166934" y="1312472"/>
          <a:ext cx="3562801" cy="4158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Having administrators take on overflow</a:t>
          </a:r>
          <a:endParaRPr lang="en-US" sz="1400" b="0" kern="1200"/>
        </a:p>
      </dsp:txBody>
      <dsp:txXfrm>
        <a:off x="3187234" y="1332772"/>
        <a:ext cx="3522201" cy="375244"/>
      </dsp:txXfrm>
    </dsp:sp>
    <dsp:sp modelId="{3A4F34FC-50C3-4CD6-865A-2BBF9BC7C7F4}">
      <dsp:nvSpPr>
        <dsp:cNvPr id="0" name=""/>
        <dsp:cNvSpPr/>
      </dsp:nvSpPr>
      <dsp:spPr>
        <a:xfrm>
          <a:off x="3166934" y="1749109"/>
          <a:ext cx="3562801" cy="41584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bg1"/>
              </a:solidFill>
            </a:rPr>
            <a:t>Anticipate filling position in the future</a:t>
          </a:r>
          <a:endParaRPr lang="en-US" sz="1400" b="0" kern="1200">
            <a:solidFill>
              <a:schemeClr val="bg1"/>
            </a:solidFill>
          </a:endParaRPr>
        </a:p>
      </dsp:txBody>
      <dsp:txXfrm>
        <a:off x="3187234" y="1769409"/>
        <a:ext cx="3522201" cy="375244"/>
      </dsp:txXfrm>
    </dsp:sp>
    <dsp:sp modelId="{3B4D39B2-476E-4A77-B5F8-399445170CFC}">
      <dsp:nvSpPr>
        <dsp:cNvPr id="0" name=""/>
        <dsp:cNvSpPr/>
      </dsp:nvSpPr>
      <dsp:spPr>
        <a:xfrm>
          <a:off x="3166934" y="2185746"/>
          <a:ext cx="3562801" cy="4158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Outsourcing the position</a:t>
          </a:r>
          <a:endParaRPr lang="en-US" sz="1400" b="0" kern="1200"/>
        </a:p>
      </dsp:txBody>
      <dsp:txXfrm>
        <a:off x="3187234" y="2206046"/>
        <a:ext cx="3522201" cy="375244"/>
      </dsp:txXfrm>
    </dsp:sp>
    <dsp:sp modelId="{D41F6B64-DC6D-4FAD-9385-78763C17B78E}">
      <dsp:nvSpPr>
        <dsp:cNvPr id="0" name=""/>
        <dsp:cNvSpPr/>
      </dsp:nvSpPr>
      <dsp:spPr>
        <a:xfrm>
          <a:off x="3166934" y="2622383"/>
          <a:ext cx="3562801" cy="41584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bg1"/>
              </a:solidFill>
            </a:rPr>
            <a:t>Operating with position unfilled</a:t>
          </a:r>
          <a:endParaRPr lang="en-US" sz="1400" b="0" kern="1200">
            <a:solidFill>
              <a:schemeClr val="bg1"/>
            </a:solidFill>
          </a:endParaRPr>
        </a:p>
      </dsp:txBody>
      <dsp:txXfrm>
        <a:off x="3187234" y="2642683"/>
        <a:ext cx="3522201" cy="375244"/>
      </dsp:txXfrm>
    </dsp:sp>
    <dsp:sp modelId="{2334C775-C766-476A-A631-D97A921CA793}">
      <dsp:nvSpPr>
        <dsp:cNvPr id="0" name=""/>
        <dsp:cNvSpPr/>
      </dsp:nvSpPr>
      <dsp:spPr>
        <a:xfrm>
          <a:off x="3166934" y="3059020"/>
          <a:ext cx="3562801" cy="4158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kern="1200"/>
            <a:t>Combining classes</a:t>
          </a:r>
        </a:p>
      </dsp:txBody>
      <dsp:txXfrm>
        <a:off x="3187234" y="3079320"/>
        <a:ext cx="3522201" cy="375244"/>
      </dsp:txXfrm>
    </dsp:sp>
    <dsp:sp modelId="{22633CB0-6CBF-47F7-B9F5-C32B07A1F9F4}">
      <dsp:nvSpPr>
        <dsp:cNvPr id="0" name=""/>
        <dsp:cNvSpPr/>
      </dsp:nvSpPr>
      <dsp:spPr>
        <a:xfrm>
          <a:off x="3166934" y="3495657"/>
          <a:ext cx="3562801" cy="4158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kern="1200"/>
            <a:t>Eliminating courses or programs</a:t>
          </a:r>
        </a:p>
      </dsp:txBody>
      <dsp:txXfrm>
        <a:off x="3187234" y="3515957"/>
        <a:ext cx="3522201" cy="375244"/>
      </dsp:txXfrm>
    </dsp:sp>
    <dsp:sp modelId="{61C1E65F-D33F-418D-BCDC-8088391D22A7}">
      <dsp:nvSpPr>
        <dsp:cNvPr id="0" name=""/>
        <dsp:cNvSpPr/>
      </dsp:nvSpPr>
      <dsp:spPr>
        <a:xfrm>
          <a:off x="3166934" y="3932293"/>
          <a:ext cx="3562801" cy="4158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kern="1200"/>
            <a:t>Increasing class sizes</a:t>
          </a:r>
        </a:p>
      </dsp:txBody>
      <dsp:txXfrm>
        <a:off x="3187234" y="3952593"/>
        <a:ext cx="3522201" cy="3752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5F003-58CF-4102-B499-401DC85EC3F6}"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BB7A9-2B89-4471-B8A7-E0A004F68ECF}" type="slidenum">
              <a:rPr lang="en-US" smtClean="0"/>
              <a:t>‹#›</a:t>
            </a:fld>
            <a:endParaRPr lang="en-US"/>
          </a:p>
        </p:txBody>
      </p:sp>
    </p:spTree>
    <p:extLst>
      <p:ext uri="{BB962C8B-B14F-4D97-AF65-F5344CB8AC3E}">
        <p14:creationId xmlns:p14="http://schemas.microsoft.com/office/powerpoint/2010/main" val="1355619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 KRS 160.152, a written report on KEPS data was provided to the IJCE on October 1, 2024. This is the second annual report required by the statute, and though it can provide information regarding district postings, it does not always provide a clear and accurate picture of the vacancy data across the state.</a:t>
            </a:r>
          </a:p>
        </p:txBody>
      </p:sp>
      <p:sp>
        <p:nvSpPr>
          <p:cNvPr id="4" name="Slide Number Placeholder 3"/>
          <p:cNvSpPr>
            <a:spLocks noGrp="1"/>
          </p:cNvSpPr>
          <p:nvPr>
            <p:ph type="sldNum" sz="quarter" idx="5"/>
          </p:nvPr>
        </p:nvSpPr>
        <p:spPr/>
        <p:txBody>
          <a:bodyPr/>
          <a:lstStyle/>
          <a:p>
            <a:fld id="{BBEBB7A9-2B89-4471-B8A7-E0A004F68ECF}" type="slidenum">
              <a:rPr lang="en-US" smtClean="0"/>
              <a:t>2</a:t>
            </a:fld>
            <a:endParaRPr lang="en-US"/>
          </a:p>
        </p:txBody>
      </p:sp>
    </p:spTree>
    <p:extLst>
      <p:ext uri="{BB962C8B-B14F-4D97-AF65-F5344CB8AC3E}">
        <p14:creationId xmlns:p14="http://schemas.microsoft.com/office/powerpoint/2010/main" val="2572673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Please note, Jefferson County is included in overall counts, but is not included in calculation of percentage of vacancies unfilled (21%)</a:t>
            </a:r>
          </a:p>
          <a:p>
            <a:endParaRPr lang="en-US"/>
          </a:p>
        </p:txBody>
      </p:sp>
      <p:sp>
        <p:nvSpPr>
          <p:cNvPr id="4" name="Slide Number Placeholder 3"/>
          <p:cNvSpPr>
            <a:spLocks noGrp="1"/>
          </p:cNvSpPr>
          <p:nvPr>
            <p:ph type="sldNum" sz="quarter" idx="5"/>
          </p:nvPr>
        </p:nvSpPr>
        <p:spPr/>
        <p:txBody>
          <a:bodyPr/>
          <a:lstStyle/>
          <a:p>
            <a:fld id="{6E6EF336-9D4F-4776-AB0E-8CD2804DF034}" type="slidenum">
              <a:rPr lang="en-US" smtClean="0"/>
              <a:t>11</a:t>
            </a:fld>
            <a:endParaRPr lang="en-US"/>
          </a:p>
        </p:txBody>
      </p:sp>
    </p:spTree>
    <p:extLst>
      <p:ext uri="{BB962C8B-B14F-4D97-AF65-F5344CB8AC3E}">
        <p14:creationId xmlns:p14="http://schemas.microsoft.com/office/powerpoint/2010/main" val="2681918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vacancy list is not presented in any particular order</a:t>
            </a:r>
          </a:p>
          <a:p>
            <a:endParaRPr lang="en-US"/>
          </a:p>
        </p:txBody>
      </p:sp>
      <p:sp>
        <p:nvSpPr>
          <p:cNvPr id="4" name="Slide Number Placeholder 3"/>
          <p:cNvSpPr>
            <a:spLocks noGrp="1"/>
          </p:cNvSpPr>
          <p:nvPr>
            <p:ph type="sldNum" sz="quarter" idx="5"/>
          </p:nvPr>
        </p:nvSpPr>
        <p:spPr/>
        <p:txBody>
          <a:bodyPr/>
          <a:lstStyle/>
          <a:p>
            <a:fld id="{6E6EF336-9D4F-4776-AB0E-8CD2804DF034}" type="slidenum">
              <a:rPr lang="en-US" smtClean="0"/>
              <a:t>12</a:t>
            </a:fld>
            <a:endParaRPr lang="en-US"/>
          </a:p>
        </p:txBody>
      </p:sp>
    </p:spTree>
    <p:extLst>
      <p:ext uri="{BB962C8B-B14F-4D97-AF65-F5344CB8AC3E}">
        <p14:creationId xmlns:p14="http://schemas.microsoft.com/office/powerpoint/2010/main" val="2648096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Please note, Jefferson County is included in overall counts, but is not included in calculation of percentage of vacancies unfilled (11%)</a:t>
            </a:r>
          </a:p>
          <a:p>
            <a:endParaRPr lang="en-US"/>
          </a:p>
          <a:p>
            <a:r>
              <a:rPr lang="en-US"/>
              <a:t>The highest needs were in the central, west and southern parts of the state</a:t>
            </a:r>
          </a:p>
        </p:txBody>
      </p:sp>
      <p:sp>
        <p:nvSpPr>
          <p:cNvPr id="4" name="Slide Number Placeholder 3"/>
          <p:cNvSpPr>
            <a:spLocks noGrp="1"/>
          </p:cNvSpPr>
          <p:nvPr>
            <p:ph type="sldNum" sz="quarter" idx="5"/>
          </p:nvPr>
        </p:nvSpPr>
        <p:spPr/>
        <p:txBody>
          <a:bodyPr/>
          <a:lstStyle/>
          <a:p>
            <a:fld id="{6E6EF336-9D4F-4776-AB0E-8CD2804DF034}" type="slidenum">
              <a:rPr lang="en-US" smtClean="0"/>
              <a:t>13</a:t>
            </a:fld>
            <a:endParaRPr lang="en-US"/>
          </a:p>
        </p:txBody>
      </p:sp>
    </p:spTree>
    <p:extLst>
      <p:ext uri="{BB962C8B-B14F-4D97-AF65-F5344CB8AC3E}">
        <p14:creationId xmlns:p14="http://schemas.microsoft.com/office/powerpoint/2010/main" val="2653068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vacancy list is not presented in any particular order</a:t>
            </a:r>
          </a:p>
          <a:p>
            <a:endParaRPr lang="en-US"/>
          </a:p>
        </p:txBody>
      </p:sp>
      <p:sp>
        <p:nvSpPr>
          <p:cNvPr id="4" name="Slide Number Placeholder 3"/>
          <p:cNvSpPr>
            <a:spLocks noGrp="1"/>
          </p:cNvSpPr>
          <p:nvPr>
            <p:ph type="sldNum" sz="quarter" idx="5"/>
          </p:nvPr>
        </p:nvSpPr>
        <p:spPr/>
        <p:txBody>
          <a:bodyPr/>
          <a:lstStyle/>
          <a:p>
            <a:fld id="{6E6EF336-9D4F-4776-AB0E-8CD2804DF034}" type="slidenum">
              <a:rPr lang="en-US" smtClean="0"/>
              <a:t>14</a:t>
            </a:fld>
            <a:endParaRPr lang="en-US"/>
          </a:p>
        </p:txBody>
      </p:sp>
    </p:spTree>
    <p:extLst>
      <p:ext uri="{BB962C8B-B14F-4D97-AF65-F5344CB8AC3E}">
        <p14:creationId xmlns:p14="http://schemas.microsoft.com/office/powerpoint/2010/main" val="1676150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Please note, Jefferson County is included in overall counts, but is not included in calculation of percentage of vacancies unfilled (24%)</a:t>
            </a:r>
          </a:p>
          <a:p>
            <a:endParaRPr lang="en-US"/>
          </a:p>
        </p:txBody>
      </p:sp>
      <p:sp>
        <p:nvSpPr>
          <p:cNvPr id="4" name="Slide Number Placeholder 3"/>
          <p:cNvSpPr>
            <a:spLocks noGrp="1"/>
          </p:cNvSpPr>
          <p:nvPr>
            <p:ph type="sldNum" sz="quarter" idx="5"/>
          </p:nvPr>
        </p:nvSpPr>
        <p:spPr/>
        <p:txBody>
          <a:bodyPr/>
          <a:lstStyle/>
          <a:p>
            <a:fld id="{6E6EF336-9D4F-4776-AB0E-8CD2804DF034}" type="slidenum">
              <a:rPr lang="en-US" smtClean="0"/>
              <a:t>15</a:t>
            </a:fld>
            <a:endParaRPr lang="en-US"/>
          </a:p>
        </p:txBody>
      </p:sp>
    </p:spTree>
    <p:extLst>
      <p:ext uri="{BB962C8B-B14F-4D97-AF65-F5344CB8AC3E}">
        <p14:creationId xmlns:p14="http://schemas.microsoft.com/office/powerpoint/2010/main" val="2182906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Data on this slide does include Jefferson County Public Schools.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Note vacancy list is not presented in any particular order</a:t>
            </a:r>
          </a:p>
          <a:p>
            <a:endParaRPr lang="en-US"/>
          </a:p>
        </p:txBody>
      </p:sp>
      <p:sp>
        <p:nvSpPr>
          <p:cNvPr id="4" name="Slide Number Placeholder 3"/>
          <p:cNvSpPr>
            <a:spLocks noGrp="1"/>
          </p:cNvSpPr>
          <p:nvPr>
            <p:ph type="sldNum" sz="quarter" idx="5"/>
          </p:nvPr>
        </p:nvSpPr>
        <p:spPr/>
        <p:txBody>
          <a:bodyPr/>
          <a:lstStyle/>
          <a:p>
            <a:fld id="{E657DDF9-3010-4B30-92C4-45E81ECD4F00}" type="slidenum">
              <a:rPr lang="en-US" smtClean="0"/>
              <a:t>16</a:t>
            </a:fld>
            <a:endParaRPr lang="en-US"/>
          </a:p>
        </p:txBody>
      </p:sp>
    </p:spTree>
    <p:extLst>
      <p:ext uri="{BB962C8B-B14F-4D97-AF65-F5344CB8AC3E}">
        <p14:creationId xmlns:p14="http://schemas.microsoft.com/office/powerpoint/2010/main" val="2164531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Please note, Jefferson County is included in overall counts, but is not included in calculation of percentage of vacancies unfilled (29%)</a:t>
            </a:r>
          </a:p>
          <a:p>
            <a:endParaRPr lang="en-US"/>
          </a:p>
        </p:txBody>
      </p:sp>
      <p:sp>
        <p:nvSpPr>
          <p:cNvPr id="4" name="Slide Number Placeholder 3"/>
          <p:cNvSpPr>
            <a:spLocks noGrp="1"/>
          </p:cNvSpPr>
          <p:nvPr>
            <p:ph type="sldNum" sz="quarter" idx="5"/>
          </p:nvPr>
        </p:nvSpPr>
        <p:spPr/>
        <p:txBody>
          <a:bodyPr/>
          <a:lstStyle/>
          <a:p>
            <a:fld id="{E657DDF9-3010-4B30-92C4-45E81ECD4F00}" type="slidenum">
              <a:rPr lang="en-US" smtClean="0"/>
              <a:t>17</a:t>
            </a:fld>
            <a:endParaRPr lang="en-US"/>
          </a:p>
        </p:txBody>
      </p:sp>
    </p:spTree>
    <p:extLst>
      <p:ext uri="{BB962C8B-B14F-4D97-AF65-F5344CB8AC3E}">
        <p14:creationId xmlns:p14="http://schemas.microsoft.com/office/powerpoint/2010/main" val="2570353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Data on this slide does include Jefferson County Public Schools.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Note vacancy list is not presented in any particular order</a:t>
            </a:r>
          </a:p>
          <a:p>
            <a:endParaRPr lang="en-US"/>
          </a:p>
        </p:txBody>
      </p:sp>
      <p:sp>
        <p:nvSpPr>
          <p:cNvPr id="4" name="Slide Number Placeholder 3"/>
          <p:cNvSpPr>
            <a:spLocks noGrp="1"/>
          </p:cNvSpPr>
          <p:nvPr>
            <p:ph type="sldNum" sz="quarter" idx="5"/>
          </p:nvPr>
        </p:nvSpPr>
        <p:spPr/>
        <p:txBody>
          <a:bodyPr/>
          <a:lstStyle/>
          <a:p>
            <a:fld id="{E657DDF9-3010-4B30-92C4-45E81ECD4F00}" type="slidenum">
              <a:rPr lang="en-US" smtClean="0"/>
              <a:t>18</a:t>
            </a:fld>
            <a:endParaRPr lang="en-US"/>
          </a:p>
        </p:txBody>
      </p:sp>
    </p:spTree>
    <p:extLst>
      <p:ext uri="{BB962C8B-B14F-4D97-AF65-F5344CB8AC3E}">
        <p14:creationId xmlns:p14="http://schemas.microsoft.com/office/powerpoint/2010/main" val="912229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Data on this slide does include Jefferson County Public Schools.</a:t>
            </a:r>
          </a:p>
          <a:p>
            <a:endParaRPr lang="en-US"/>
          </a:p>
          <a:p>
            <a:r>
              <a:rPr lang="en-US"/>
              <a:t>Notes:  Special Ed teachers includes: General Special Ed, Behavior Specialist, Multiple Disabilities and Other special ed.  All other teachers includes K-12 special area and EL/Bilingual teachers.</a:t>
            </a:r>
          </a:p>
        </p:txBody>
      </p:sp>
      <p:sp>
        <p:nvSpPr>
          <p:cNvPr id="4" name="Slide Number Placeholder 3"/>
          <p:cNvSpPr>
            <a:spLocks noGrp="1"/>
          </p:cNvSpPr>
          <p:nvPr>
            <p:ph type="sldNum" sz="quarter" idx="5"/>
          </p:nvPr>
        </p:nvSpPr>
        <p:spPr/>
        <p:txBody>
          <a:bodyPr/>
          <a:lstStyle/>
          <a:p>
            <a:fld id="{E657DDF9-3010-4B30-92C4-45E81ECD4F00}" type="slidenum">
              <a:rPr lang="en-US" smtClean="0"/>
              <a:t>19</a:t>
            </a:fld>
            <a:endParaRPr lang="en-US"/>
          </a:p>
        </p:txBody>
      </p:sp>
    </p:spTree>
    <p:extLst>
      <p:ext uri="{BB962C8B-B14F-4D97-AF65-F5344CB8AC3E}">
        <p14:creationId xmlns:p14="http://schemas.microsoft.com/office/powerpoint/2010/main" val="3235844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Data on this slide does include Jefferson County Public Schools.</a:t>
            </a:r>
          </a:p>
        </p:txBody>
      </p:sp>
      <p:sp>
        <p:nvSpPr>
          <p:cNvPr id="4" name="Slide Number Placeholder 3"/>
          <p:cNvSpPr>
            <a:spLocks noGrp="1"/>
          </p:cNvSpPr>
          <p:nvPr>
            <p:ph type="sldNum" sz="quarter" idx="5"/>
          </p:nvPr>
        </p:nvSpPr>
        <p:spPr/>
        <p:txBody>
          <a:bodyPr/>
          <a:lstStyle/>
          <a:p>
            <a:fld id="{E657DDF9-3010-4B30-92C4-45E81ECD4F00}" type="slidenum">
              <a:rPr lang="en-US" smtClean="0"/>
              <a:t>20</a:t>
            </a:fld>
            <a:endParaRPr lang="en-US"/>
          </a:p>
        </p:txBody>
      </p:sp>
    </p:spTree>
    <p:extLst>
      <p:ext uri="{BB962C8B-B14F-4D97-AF65-F5344CB8AC3E}">
        <p14:creationId xmlns:p14="http://schemas.microsoft.com/office/powerpoint/2010/main" val="217621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Two statutes that specifically reference KEPS.</a:t>
            </a:r>
          </a:p>
        </p:txBody>
      </p:sp>
      <p:sp>
        <p:nvSpPr>
          <p:cNvPr id="4" name="Slide Number Placeholder 3"/>
          <p:cNvSpPr>
            <a:spLocks noGrp="1"/>
          </p:cNvSpPr>
          <p:nvPr>
            <p:ph type="sldNum" sz="quarter" idx="5"/>
          </p:nvPr>
        </p:nvSpPr>
        <p:spPr/>
        <p:txBody>
          <a:bodyPr/>
          <a:lstStyle/>
          <a:p>
            <a:fld id="{BBEBB7A9-2B89-4471-B8A7-E0A004F68ECF}" type="slidenum">
              <a:rPr lang="en-US" smtClean="0"/>
              <a:t>3</a:t>
            </a:fld>
            <a:endParaRPr lang="en-US"/>
          </a:p>
        </p:txBody>
      </p:sp>
    </p:spTree>
    <p:extLst>
      <p:ext uri="{BB962C8B-B14F-4D97-AF65-F5344CB8AC3E}">
        <p14:creationId xmlns:p14="http://schemas.microsoft.com/office/powerpoint/2010/main" val="1556496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Data on this slide does include Jefferson County Public Schools.</a:t>
            </a:r>
          </a:p>
        </p:txBody>
      </p:sp>
      <p:sp>
        <p:nvSpPr>
          <p:cNvPr id="4" name="Slide Number Placeholder 3"/>
          <p:cNvSpPr>
            <a:spLocks noGrp="1"/>
          </p:cNvSpPr>
          <p:nvPr>
            <p:ph type="sldNum" sz="quarter" idx="5"/>
          </p:nvPr>
        </p:nvSpPr>
        <p:spPr/>
        <p:txBody>
          <a:bodyPr/>
          <a:lstStyle/>
          <a:p>
            <a:fld id="{E657DDF9-3010-4B30-92C4-45E81ECD4F00}" type="slidenum">
              <a:rPr lang="en-US" smtClean="0"/>
              <a:t>21</a:t>
            </a:fld>
            <a:endParaRPr lang="en-US"/>
          </a:p>
        </p:txBody>
      </p:sp>
    </p:spTree>
    <p:extLst>
      <p:ext uri="{BB962C8B-B14F-4D97-AF65-F5344CB8AC3E}">
        <p14:creationId xmlns:p14="http://schemas.microsoft.com/office/powerpoint/2010/main" val="3233156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 begin this by sharing discussion from the NASDTEC Southern Region meeting where other states expressed similar issues for reporting accurate, real-time vacancy data. </a:t>
            </a:r>
            <a:endParaRPr lang="en-US" sz="1900"/>
          </a:p>
          <a:p>
            <a:pPr marL="628650" lvl="1" indent="-171450">
              <a:lnSpc>
                <a:spcPct val="120000"/>
              </a:lnSpc>
              <a:spcBef>
                <a:spcPts val="0"/>
              </a:spcBef>
              <a:buFont typeface="Arial" panose="020B0604020202020204" pitchFamily="34" charset="0"/>
              <a:buChar char="•"/>
            </a:pPr>
            <a:r>
              <a:rPr lang="en-US"/>
              <a:t>Definition of “vacancy” differed and was not always clear statewide</a:t>
            </a:r>
          </a:p>
          <a:p>
            <a:pPr marL="628650" lvl="1" indent="-171450">
              <a:lnSpc>
                <a:spcPct val="120000"/>
              </a:lnSpc>
              <a:spcBef>
                <a:spcPts val="0"/>
              </a:spcBef>
              <a:buFont typeface="Arial" panose="020B0604020202020204" pitchFamily="34" charset="0"/>
              <a:buChar char="•"/>
            </a:pPr>
            <a:r>
              <a:rPr lang="en-US"/>
              <a:t>Some require job posting on a state centralized website though not always mandated</a:t>
            </a:r>
          </a:p>
          <a:p>
            <a:pPr marL="628650" lvl="1" indent="-171450">
              <a:lnSpc>
                <a:spcPct val="120000"/>
              </a:lnSpc>
              <a:spcBef>
                <a:spcPts val="0"/>
              </a:spcBef>
              <a:buFont typeface="Arial" panose="020B0604020202020204" pitchFamily="34" charset="0"/>
              <a:buChar char="•"/>
            </a:pPr>
            <a:r>
              <a:rPr lang="en-US"/>
              <a:t>Postings are often controlled by local districts and are self reported</a:t>
            </a:r>
          </a:p>
          <a:p>
            <a:endParaRPr lang="en-US"/>
          </a:p>
        </p:txBody>
      </p:sp>
      <p:sp>
        <p:nvSpPr>
          <p:cNvPr id="4" name="Slide Number Placeholder 3"/>
          <p:cNvSpPr>
            <a:spLocks noGrp="1"/>
          </p:cNvSpPr>
          <p:nvPr>
            <p:ph type="sldNum" sz="quarter" idx="5"/>
          </p:nvPr>
        </p:nvSpPr>
        <p:spPr/>
        <p:txBody>
          <a:bodyPr/>
          <a:lstStyle/>
          <a:p>
            <a:fld id="{BBEBB7A9-2B89-4471-B8A7-E0A004F68ECF}" type="slidenum">
              <a:rPr lang="en-US" smtClean="0"/>
              <a:t>23</a:t>
            </a:fld>
            <a:endParaRPr lang="en-US"/>
          </a:p>
        </p:txBody>
      </p:sp>
    </p:spTree>
    <p:extLst>
      <p:ext uri="{BB962C8B-B14F-4D97-AF65-F5344CB8AC3E}">
        <p14:creationId xmlns:p14="http://schemas.microsoft.com/office/powerpoint/2010/main" val="23444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The technology is outdated and difficult to update. While KEPS can give information regarding postings, that does not always translate to accurate vacancy data.</a:t>
            </a:r>
          </a:p>
          <a:p>
            <a:pPr marL="171450" indent="-171450">
              <a:buFont typeface="Arial" panose="020B0604020202020204" pitchFamily="34" charset="0"/>
              <a:buChar char="•"/>
            </a:pPr>
            <a:r>
              <a:rPr lang="en-US"/>
              <a:t>Districts may choose to fill positions and not update that information in KEPS.</a:t>
            </a:r>
          </a:p>
          <a:p>
            <a:pPr marL="171450" indent="-171450">
              <a:buFont typeface="Arial" panose="020B0604020202020204" pitchFamily="34" charset="0"/>
              <a:buChar char="•"/>
            </a:pPr>
            <a:r>
              <a:rPr lang="en-US"/>
              <a:t>Different districts may choose to handle vacancies that are filed with emergency or temporary provisional certificates different. Some leave the position posted as a vacancy, since a permanent solution is not in place. Others </a:t>
            </a:r>
          </a:p>
          <a:p>
            <a:pPr marL="171450" indent="-171450">
              <a:buFont typeface="Arial" panose="020B0604020202020204" pitchFamily="34" charset="0"/>
              <a:buChar char="•"/>
            </a:pPr>
            <a:r>
              <a:rPr lang="en-US"/>
              <a:t>Some positions posted may be anticipated vacancy, that due to enrollment numbers are not true vacancies and are withdrawn.</a:t>
            </a:r>
          </a:p>
          <a:p>
            <a:pPr marL="171450" indent="-171450">
              <a:buFont typeface="Arial" panose="020B0604020202020204" pitchFamily="34" charset="0"/>
              <a:buChar char="•"/>
            </a:pPr>
            <a:r>
              <a:rPr lang="en-US"/>
              <a:t>Statute provides flexibilities to districts and specifically states that KDE does not have authority in the hiring process or hiring decisions of any school district or public charter school.</a:t>
            </a:r>
          </a:p>
        </p:txBody>
      </p:sp>
      <p:sp>
        <p:nvSpPr>
          <p:cNvPr id="4" name="Slide Number Placeholder 3"/>
          <p:cNvSpPr>
            <a:spLocks noGrp="1"/>
          </p:cNvSpPr>
          <p:nvPr>
            <p:ph type="sldNum" sz="quarter" idx="5"/>
          </p:nvPr>
        </p:nvSpPr>
        <p:spPr/>
        <p:txBody>
          <a:bodyPr/>
          <a:lstStyle/>
          <a:p>
            <a:fld id="{BBEBB7A9-2B89-4471-B8A7-E0A004F68ECF}" type="slidenum">
              <a:rPr lang="en-US" smtClean="0"/>
              <a:t>4</a:t>
            </a:fld>
            <a:endParaRPr lang="en-US"/>
          </a:p>
        </p:txBody>
      </p:sp>
    </p:spTree>
    <p:extLst>
      <p:ext uri="{BB962C8B-B14F-4D97-AF65-F5344CB8AC3E}">
        <p14:creationId xmlns:p14="http://schemas.microsoft.com/office/powerpoint/2010/main" val="383052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p>
          <a:p>
            <a:r>
              <a:rPr lang="en-US" sz="1200"/>
              <a:t>This survey aimed to collect information from superintendents regarding the current vacancies in their districts. It sought to gather data on the percentage of both instructional and non-instructional positions that were unfilled at the start of the 2024-2025 school year, as well as to assess how the overall vacancy situation in 2023-2024 contributed to educator shortages in Kentucky schools. While the survey did not explore the reasons for these vacancies, it did ask for details on how districts planned to address the shortages.</a:t>
            </a:r>
          </a:p>
          <a:p>
            <a:endParaRPr lang="en-US"/>
          </a:p>
        </p:txBody>
      </p:sp>
      <p:sp>
        <p:nvSpPr>
          <p:cNvPr id="4" name="Slide Number Placeholder 3"/>
          <p:cNvSpPr>
            <a:spLocks noGrp="1"/>
          </p:cNvSpPr>
          <p:nvPr>
            <p:ph type="sldNum" sz="quarter" idx="5"/>
          </p:nvPr>
        </p:nvSpPr>
        <p:spPr/>
        <p:txBody>
          <a:bodyPr/>
          <a:lstStyle/>
          <a:p>
            <a:fld id="{BBEBB7A9-2B89-4471-B8A7-E0A004F68ECF}" type="slidenum">
              <a:rPr lang="en-US" smtClean="0"/>
              <a:t>5</a:t>
            </a:fld>
            <a:endParaRPr lang="en-US"/>
          </a:p>
        </p:txBody>
      </p:sp>
    </p:spTree>
    <p:extLst>
      <p:ext uri="{BB962C8B-B14F-4D97-AF65-F5344CB8AC3E}">
        <p14:creationId xmlns:p14="http://schemas.microsoft.com/office/powerpoint/2010/main" val="2805891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Data on this slide does include Jefferson County Public Schools.</a:t>
            </a:r>
          </a:p>
        </p:txBody>
      </p:sp>
      <p:sp>
        <p:nvSpPr>
          <p:cNvPr id="4" name="Slide Number Placeholder 3"/>
          <p:cNvSpPr>
            <a:spLocks noGrp="1"/>
          </p:cNvSpPr>
          <p:nvPr>
            <p:ph type="sldNum" sz="quarter" idx="5"/>
          </p:nvPr>
        </p:nvSpPr>
        <p:spPr/>
        <p:txBody>
          <a:bodyPr/>
          <a:lstStyle/>
          <a:p>
            <a:fld id="{E657DDF9-3010-4B30-92C4-45E81ECD4F00}" type="slidenum">
              <a:rPr lang="en-US" smtClean="0"/>
              <a:t>6</a:t>
            </a:fld>
            <a:endParaRPr lang="en-US"/>
          </a:p>
        </p:txBody>
      </p:sp>
    </p:spTree>
    <p:extLst>
      <p:ext uri="{BB962C8B-B14F-4D97-AF65-F5344CB8AC3E}">
        <p14:creationId xmlns:p14="http://schemas.microsoft.com/office/powerpoint/2010/main" val="1869389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Data reflects all Kentucky school districts and State Run schools. (Includes Jefferson County)</a:t>
            </a:r>
          </a:p>
          <a:p>
            <a:endParaRPr lang="en-US"/>
          </a:p>
        </p:txBody>
      </p:sp>
      <p:sp>
        <p:nvSpPr>
          <p:cNvPr id="4" name="Slide Number Placeholder 3"/>
          <p:cNvSpPr>
            <a:spLocks noGrp="1"/>
          </p:cNvSpPr>
          <p:nvPr>
            <p:ph type="sldNum" sz="quarter" idx="5"/>
          </p:nvPr>
        </p:nvSpPr>
        <p:spPr/>
        <p:txBody>
          <a:bodyPr/>
          <a:lstStyle/>
          <a:p>
            <a:fld id="{6E6EF336-9D4F-4776-AB0E-8CD2804DF034}" type="slidenum">
              <a:rPr lang="en-US" smtClean="0"/>
              <a:t>7</a:t>
            </a:fld>
            <a:endParaRPr lang="en-US"/>
          </a:p>
        </p:txBody>
      </p:sp>
    </p:spTree>
    <p:extLst>
      <p:ext uri="{BB962C8B-B14F-4D97-AF65-F5344CB8AC3E}">
        <p14:creationId xmlns:p14="http://schemas.microsoft.com/office/powerpoint/2010/main" val="230582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 10/14/24:  Updated to report counts (inclusive of Jefferson Co) instead of percentages.</a:t>
            </a:r>
          </a:p>
        </p:txBody>
      </p:sp>
      <p:sp>
        <p:nvSpPr>
          <p:cNvPr id="4" name="Slide Number Placeholder 3"/>
          <p:cNvSpPr>
            <a:spLocks noGrp="1"/>
          </p:cNvSpPr>
          <p:nvPr>
            <p:ph type="sldNum" sz="quarter" idx="5"/>
          </p:nvPr>
        </p:nvSpPr>
        <p:spPr/>
        <p:txBody>
          <a:bodyPr/>
          <a:lstStyle/>
          <a:p>
            <a:fld id="{6E6EF336-9D4F-4776-AB0E-8CD2804DF034}" type="slidenum">
              <a:rPr lang="en-US" smtClean="0"/>
              <a:t>8</a:t>
            </a:fld>
            <a:endParaRPr lang="en-US"/>
          </a:p>
        </p:txBody>
      </p:sp>
    </p:spTree>
    <p:extLst>
      <p:ext uri="{BB962C8B-B14F-4D97-AF65-F5344CB8AC3E}">
        <p14:creationId xmlns:p14="http://schemas.microsoft.com/office/powerpoint/2010/main" val="1483068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Please note, Jefferson County is included in overall counts, but is not included in calculation of percentage of vacancies unfilled (17%)</a:t>
            </a:r>
          </a:p>
        </p:txBody>
      </p:sp>
      <p:sp>
        <p:nvSpPr>
          <p:cNvPr id="4" name="Slide Number Placeholder 3"/>
          <p:cNvSpPr>
            <a:spLocks noGrp="1"/>
          </p:cNvSpPr>
          <p:nvPr>
            <p:ph type="sldNum" sz="quarter" idx="5"/>
          </p:nvPr>
        </p:nvSpPr>
        <p:spPr/>
        <p:txBody>
          <a:bodyPr/>
          <a:lstStyle/>
          <a:p>
            <a:fld id="{6E6EF336-9D4F-4776-AB0E-8CD2804DF034}" type="slidenum">
              <a:rPr lang="en-US" smtClean="0"/>
              <a:t>9</a:t>
            </a:fld>
            <a:endParaRPr lang="en-US"/>
          </a:p>
        </p:txBody>
      </p:sp>
    </p:spTree>
    <p:extLst>
      <p:ext uri="{BB962C8B-B14F-4D97-AF65-F5344CB8AC3E}">
        <p14:creationId xmlns:p14="http://schemas.microsoft.com/office/powerpoint/2010/main" val="1790484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vacancy list is not presented in any particular order</a:t>
            </a:r>
          </a:p>
          <a:p>
            <a:endParaRPr lang="en-US"/>
          </a:p>
        </p:txBody>
      </p:sp>
      <p:sp>
        <p:nvSpPr>
          <p:cNvPr id="4" name="Slide Number Placeholder 3"/>
          <p:cNvSpPr>
            <a:spLocks noGrp="1"/>
          </p:cNvSpPr>
          <p:nvPr>
            <p:ph type="sldNum" sz="quarter" idx="5"/>
          </p:nvPr>
        </p:nvSpPr>
        <p:spPr/>
        <p:txBody>
          <a:bodyPr/>
          <a:lstStyle/>
          <a:p>
            <a:fld id="{6E6EF336-9D4F-4776-AB0E-8CD2804DF034}" type="slidenum">
              <a:rPr lang="en-US" smtClean="0"/>
              <a:t>10</a:t>
            </a:fld>
            <a:endParaRPr lang="en-US"/>
          </a:p>
        </p:txBody>
      </p:sp>
    </p:spTree>
    <p:extLst>
      <p:ext uri="{BB962C8B-B14F-4D97-AF65-F5344CB8AC3E}">
        <p14:creationId xmlns:p14="http://schemas.microsoft.com/office/powerpoint/2010/main" val="1330248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10/15/2024</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10/15/2024</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10/15/2024</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10/15/2024</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10/15/2024</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10/15/2024</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10/15/2024</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10/15/2024</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10/15/2024</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10/15/2024</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10/15/2024</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10/15/2024</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10/15/2024</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pn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png"/><Relationship Id="rId7" Type="http://schemas.openxmlformats.org/officeDocument/2006/relationships/diagramColors" Target="../diagrams/colors5.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549611" y="652806"/>
            <a:ext cx="9144000" cy="2387600"/>
          </a:xfrm>
        </p:spPr>
        <p:txBody>
          <a:bodyPr/>
          <a:lstStyle/>
          <a:p>
            <a:r>
              <a:rPr lang="en-US"/>
              <a:t>Vacancy Data</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549611" y="3144838"/>
            <a:ext cx="9144000" cy="1655762"/>
          </a:xfrm>
        </p:spPr>
        <p:txBody>
          <a:bodyPr vert="horz" lIns="91440" tIns="45720" rIns="91440" bIns="45720" rtlCol="0" anchor="t">
            <a:normAutofit fontScale="77500" lnSpcReduction="20000"/>
          </a:bodyPr>
          <a:lstStyle/>
          <a:p>
            <a:r>
              <a:rPr lang="en-US"/>
              <a:t>Interim Joint Committee on Education</a:t>
            </a:r>
          </a:p>
          <a:p>
            <a:r>
              <a:rPr lang="en-US"/>
              <a:t>Dr. Robbie Fletcher, Commissioner</a:t>
            </a:r>
          </a:p>
          <a:p>
            <a:r>
              <a:rPr lang="en-US"/>
              <a:t>Dr. Brian Perry, Director of Government Relations</a:t>
            </a:r>
          </a:p>
          <a:p>
            <a:r>
              <a:rPr lang="en-US"/>
              <a:t>Todd Davis, Division Director, Office of Educator Licensure and Effectiveness</a:t>
            </a:r>
          </a:p>
          <a:p>
            <a:r>
              <a:rPr lang="en-US"/>
              <a:t>October 2024</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7CE-CF75-412F-CB0D-1FD4ACF26809}"/>
              </a:ext>
            </a:extLst>
          </p:cNvPr>
          <p:cNvSpPr>
            <a:spLocks noGrp="1"/>
          </p:cNvSpPr>
          <p:nvPr>
            <p:ph type="title"/>
          </p:nvPr>
        </p:nvSpPr>
        <p:spPr>
          <a:xfrm>
            <a:off x="163132" y="104775"/>
            <a:ext cx="11842940" cy="1325563"/>
          </a:xfrm>
          <a:solidFill>
            <a:schemeClr val="accent4">
              <a:lumMod val="75000"/>
            </a:schemeClr>
          </a:solidFill>
        </p:spPr>
        <p:txBody>
          <a:bodyPr/>
          <a:lstStyle/>
          <a:p>
            <a:r>
              <a:rPr lang="en-US" b="1">
                <a:solidFill>
                  <a:schemeClr val="bg1"/>
                </a:solidFill>
              </a:rPr>
              <a:t>How are districts dealing with general teaching vacancies? </a:t>
            </a:r>
          </a:p>
        </p:txBody>
      </p:sp>
      <p:sp>
        <p:nvSpPr>
          <p:cNvPr id="5" name="Text Placeholder 4">
            <a:extLst>
              <a:ext uri="{FF2B5EF4-FFF2-40B4-BE49-F238E27FC236}">
                <a16:creationId xmlns:a16="http://schemas.microsoft.com/office/drawing/2014/main" id="{FB7F3153-BF62-DD3F-646C-4302AD838CCD}"/>
              </a:ext>
            </a:extLst>
          </p:cNvPr>
          <p:cNvSpPr>
            <a:spLocks noGrp="1"/>
          </p:cNvSpPr>
          <p:nvPr>
            <p:ph type="body" sz="quarter" idx="3"/>
          </p:nvPr>
        </p:nvSpPr>
        <p:spPr>
          <a:xfrm>
            <a:off x="5256486" y="1858989"/>
            <a:ext cx="5650864" cy="823912"/>
          </a:xfrm>
        </p:spPr>
        <p:txBody>
          <a:bodyPr>
            <a:noAutofit/>
          </a:bodyPr>
          <a:lstStyle/>
          <a:p>
            <a:r>
              <a:rPr lang="en-US" sz="2800"/>
              <a:t>Top 3 mitigation reported strategies used by districts in addressing vacancies:</a:t>
            </a:r>
          </a:p>
        </p:txBody>
      </p:sp>
      <p:pic>
        <p:nvPicPr>
          <p:cNvPr id="8" name="Content Placeholder 7" descr="image showing&#10;1. utilizing substitute teachers&#10;2. utilizing retired teachers&#10;3. increasing class sizes&#10;">
            <a:extLst>
              <a:ext uri="{FF2B5EF4-FFF2-40B4-BE49-F238E27FC236}">
                <a16:creationId xmlns:a16="http://schemas.microsoft.com/office/drawing/2014/main" id="{C7FACE93-3706-DC09-B14E-8F536D0365BA}"/>
              </a:ext>
            </a:extLst>
          </p:cNvPr>
          <p:cNvPicPr>
            <a:picLocks noGrp="1" noChangeAspect="1"/>
          </p:cNvPicPr>
          <p:nvPr>
            <p:ph sz="quarter" idx="4"/>
          </p:nvPr>
        </p:nvPicPr>
        <p:blipFill>
          <a:blip r:embed="rId3">
            <a:clrChange>
              <a:clrFrom>
                <a:srgbClr val="FAFAFA"/>
              </a:clrFrom>
              <a:clrTo>
                <a:srgbClr val="FAFAFA">
                  <a:alpha val="0"/>
                </a:srgbClr>
              </a:clrTo>
            </a:clrChange>
          </a:blip>
          <a:stretch>
            <a:fillRect/>
          </a:stretch>
        </p:blipFill>
        <p:spPr>
          <a:xfrm>
            <a:off x="4940624" y="2711565"/>
            <a:ext cx="6282587" cy="3019648"/>
          </a:xfrm>
        </p:spPr>
      </p:pic>
      <p:sp>
        <p:nvSpPr>
          <p:cNvPr id="9" name="TextBox 8">
            <a:extLst>
              <a:ext uri="{FF2B5EF4-FFF2-40B4-BE49-F238E27FC236}">
                <a16:creationId xmlns:a16="http://schemas.microsoft.com/office/drawing/2014/main" id="{6F9D0469-E9D5-20AD-16B4-1A4624DF78A6}"/>
              </a:ext>
            </a:extLst>
          </p:cNvPr>
          <p:cNvSpPr txBox="1"/>
          <p:nvPr/>
        </p:nvSpPr>
        <p:spPr>
          <a:xfrm>
            <a:off x="8932085" y="6614129"/>
            <a:ext cx="3259915" cy="261610"/>
          </a:xfrm>
          <a:prstGeom prst="rect">
            <a:avLst/>
          </a:prstGeom>
          <a:noFill/>
        </p:spPr>
        <p:txBody>
          <a:bodyPr wrap="square" rtlCol="0">
            <a:spAutoFit/>
          </a:bodyPr>
          <a:lstStyle/>
          <a:p>
            <a:r>
              <a:rPr lang="en-US" sz="1100" b="1"/>
              <a:t>Source:  </a:t>
            </a:r>
            <a:r>
              <a:rPr lang="en-US" sz="1100"/>
              <a:t>Educator Shortage Survey – October 2024</a:t>
            </a:r>
          </a:p>
        </p:txBody>
      </p:sp>
      <p:sp>
        <p:nvSpPr>
          <p:cNvPr id="13" name="Text Placeholder 2">
            <a:extLst>
              <a:ext uri="{FF2B5EF4-FFF2-40B4-BE49-F238E27FC236}">
                <a16:creationId xmlns:a16="http://schemas.microsoft.com/office/drawing/2014/main" id="{81E3CCD2-96C0-0853-C589-88695AAB7971}"/>
              </a:ext>
            </a:extLst>
          </p:cNvPr>
          <p:cNvSpPr>
            <a:spLocks noGrp="1"/>
          </p:cNvSpPr>
          <p:nvPr>
            <p:ph type="body" idx="1"/>
          </p:nvPr>
        </p:nvSpPr>
        <p:spPr>
          <a:xfrm>
            <a:off x="255814" y="1430338"/>
            <a:ext cx="5546343" cy="833090"/>
          </a:xfrm>
        </p:spPr>
        <p:txBody>
          <a:bodyPr>
            <a:normAutofit fontScale="92500" lnSpcReduction="10000"/>
          </a:bodyPr>
          <a:lstStyle/>
          <a:p>
            <a:r>
              <a:rPr lang="en-US" sz="3200"/>
              <a:t>Districts are addressing vacancies by…</a:t>
            </a:r>
          </a:p>
        </p:txBody>
      </p:sp>
      <p:graphicFrame>
        <p:nvGraphicFramePr>
          <p:cNvPr id="15" name="Content Placeholder 3">
            <a:extLst>
              <a:ext uri="{FF2B5EF4-FFF2-40B4-BE49-F238E27FC236}">
                <a16:creationId xmlns:a16="http://schemas.microsoft.com/office/drawing/2014/main" id="{F04CD4D9-013F-71F1-54E9-D3DEA40036CA}"/>
              </a:ext>
            </a:extLst>
          </p:cNvPr>
          <p:cNvGraphicFramePr>
            <a:graphicFrameLocks noGrp="1"/>
          </p:cNvGraphicFramePr>
          <p:nvPr>
            <p:ph sz="half" idx="2"/>
            <p:extLst>
              <p:ext uri="{D42A27DB-BD31-4B8C-83A1-F6EECF244321}">
                <p14:modId xmlns:p14="http://schemas.microsoft.com/office/powerpoint/2010/main" val="180422568"/>
              </p:ext>
            </p:extLst>
          </p:nvPr>
        </p:nvGraphicFramePr>
        <p:xfrm>
          <a:off x="-2091278" y="2263428"/>
          <a:ext cx="9896671" cy="4581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53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53BA-467C-168D-5146-CCCB1A1C1818}"/>
              </a:ext>
            </a:extLst>
          </p:cNvPr>
          <p:cNvSpPr>
            <a:spLocks noGrp="1"/>
          </p:cNvSpPr>
          <p:nvPr>
            <p:ph type="title"/>
          </p:nvPr>
        </p:nvSpPr>
        <p:spPr>
          <a:xfrm>
            <a:off x="79660" y="244106"/>
            <a:ext cx="12043348" cy="1325563"/>
          </a:xfrm>
        </p:spPr>
        <p:txBody>
          <a:bodyPr>
            <a:normAutofit fontScale="90000"/>
          </a:bodyPr>
          <a:lstStyle/>
          <a:p>
            <a:r>
              <a:rPr lang="en-US" b="1"/>
              <a:t>Special education and early childhood educator shortages remain a significant issue for many districts</a:t>
            </a:r>
            <a:endParaRPr lang="en-US" sz="2700" b="1"/>
          </a:p>
        </p:txBody>
      </p:sp>
      <p:sp>
        <p:nvSpPr>
          <p:cNvPr id="7" name="TextBox 6">
            <a:extLst>
              <a:ext uri="{FF2B5EF4-FFF2-40B4-BE49-F238E27FC236}">
                <a16:creationId xmlns:a16="http://schemas.microsoft.com/office/drawing/2014/main" id="{599B6C55-044D-0FF3-2539-45314E229DC6}"/>
              </a:ext>
            </a:extLst>
          </p:cNvPr>
          <p:cNvSpPr txBox="1"/>
          <p:nvPr/>
        </p:nvSpPr>
        <p:spPr>
          <a:xfrm>
            <a:off x="3047238" y="3212330"/>
            <a:ext cx="6094476" cy="369332"/>
          </a:xfrm>
          <a:prstGeom prst="rect">
            <a:avLst/>
          </a:prstGeom>
          <a:noFill/>
        </p:spPr>
        <p:txBody>
          <a:bodyPr wrap="square">
            <a:spAutoFit/>
          </a:bodyPr>
          <a:lstStyle/>
          <a:p>
            <a:endParaRPr lang="en-US"/>
          </a:p>
        </p:txBody>
      </p:sp>
      <p:sp>
        <p:nvSpPr>
          <p:cNvPr id="23" name="TextBox 22">
            <a:extLst>
              <a:ext uri="{FF2B5EF4-FFF2-40B4-BE49-F238E27FC236}">
                <a16:creationId xmlns:a16="http://schemas.microsoft.com/office/drawing/2014/main" id="{379F9FB0-F4C6-A35F-9A23-E2C37858A909}"/>
              </a:ext>
            </a:extLst>
          </p:cNvPr>
          <p:cNvSpPr txBox="1"/>
          <p:nvPr/>
        </p:nvSpPr>
        <p:spPr>
          <a:xfrm>
            <a:off x="0" y="6587057"/>
            <a:ext cx="3259915" cy="261610"/>
          </a:xfrm>
          <a:prstGeom prst="rect">
            <a:avLst/>
          </a:prstGeom>
          <a:noFill/>
        </p:spPr>
        <p:txBody>
          <a:bodyPr wrap="square" rtlCol="0">
            <a:spAutoFit/>
          </a:bodyPr>
          <a:lstStyle/>
          <a:p>
            <a:r>
              <a:rPr lang="en-US" sz="1100" b="1"/>
              <a:t>Source:  </a:t>
            </a:r>
            <a:r>
              <a:rPr lang="en-US" sz="1100"/>
              <a:t>Educator Shortage Survey – October 2024</a:t>
            </a:r>
          </a:p>
        </p:txBody>
      </p:sp>
      <p:pic>
        <p:nvPicPr>
          <p:cNvPr id="1026" name="Picture 2">
            <a:extLst>
              <a:ext uri="{FF2B5EF4-FFF2-40B4-BE49-F238E27FC236}">
                <a16:creationId xmlns:a16="http://schemas.microsoft.com/office/drawing/2014/main" id="{9FD982FA-B6E1-2FA1-C183-909C64E65550}"/>
              </a:ext>
              <a:ext uri="{C183D7F6-B498-43B3-948B-1728B52AA6E4}">
                <adec:decorative xmlns:adec="http://schemas.microsoft.com/office/drawing/2017/decorative" val="1"/>
              </a:ext>
            </a:extLst>
          </p:cNvPr>
          <p:cNvPicPr>
            <a:picLocks noChangeAspect="1" noChangeArrowheads="1"/>
          </p:cNvPicPr>
          <p:nvPr/>
        </p:nvPicPr>
        <p:blipFill rotWithShape="1">
          <a:blip r:embed="rId3">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t="15539" r="1606" b="21137"/>
          <a:stretch/>
        </p:blipFill>
        <p:spPr bwMode="auto">
          <a:xfrm>
            <a:off x="-424535" y="74750"/>
            <a:ext cx="10808682" cy="57350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a:extLst>
              <a:ext uri="{FF2B5EF4-FFF2-40B4-BE49-F238E27FC236}">
                <a16:creationId xmlns:a16="http://schemas.microsoft.com/office/drawing/2014/main" id="{DB19B09F-F9F8-AEE0-3141-DE8B6D2A095F}"/>
              </a:ext>
            </a:extLst>
          </p:cNvPr>
          <p:cNvGraphicFramePr>
            <a:graphicFrameLocks/>
          </p:cNvGraphicFramePr>
          <p:nvPr>
            <p:extLst>
              <p:ext uri="{D42A27DB-BD31-4B8C-83A1-F6EECF244321}">
                <p14:modId xmlns:p14="http://schemas.microsoft.com/office/powerpoint/2010/main" val="3775583000"/>
              </p:ext>
            </p:extLst>
          </p:nvPr>
        </p:nvGraphicFramePr>
        <p:xfrm>
          <a:off x="1807853" y="1566778"/>
          <a:ext cx="7834168" cy="41318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9432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7CE-CF75-412F-CB0D-1FD4ACF26809}"/>
              </a:ext>
            </a:extLst>
          </p:cNvPr>
          <p:cNvSpPr>
            <a:spLocks noGrp="1"/>
          </p:cNvSpPr>
          <p:nvPr>
            <p:ph type="title"/>
          </p:nvPr>
        </p:nvSpPr>
        <p:spPr>
          <a:xfrm>
            <a:off x="163132" y="104775"/>
            <a:ext cx="11842940" cy="1325563"/>
          </a:xfrm>
          <a:solidFill>
            <a:schemeClr val="accent4">
              <a:lumMod val="75000"/>
            </a:schemeClr>
          </a:solidFill>
        </p:spPr>
        <p:txBody>
          <a:bodyPr>
            <a:normAutofit/>
          </a:bodyPr>
          <a:lstStyle/>
          <a:p>
            <a:r>
              <a:rPr lang="en-US" sz="4000" b="1">
                <a:solidFill>
                  <a:schemeClr val="bg1"/>
                </a:solidFill>
              </a:rPr>
              <a:t>How are districts dealing with special education and early childhood teaching shortages?</a:t>
            </a:r>
          </a:p>
        </p:txBody>
      </p:sp>
      <p:sp>
        <p:nvSpPr>
          <p:cNvPr id="3" name="Text Placeholder 2">
            <a:extLst>
              <a:ext uri="{FF2B5EF4-FFF2-40B4-BE49-F238E27FC236}">
                <a16:creationId xmlns:a16="http://schemas.microsoft.com/office/drawing/2014/main" id="{6AB6A3B8-D621-ADF7-0EC4-15C0053B6F11}"/>
              </a:ext>
            </a:extLst>
          </p:cNvPr>
          <p:cNvSpPr>
            <a:spLocks noGrp="1"/>
          </p:cNvSpPr>
          <p:nvPr>
            <p:ph type="body" idx="1"/>
          </p:nvPr>
        </p:nvSpPr>
        <p:spPr>
          <a:xfrm>
            <a:off x="255814" y="1430338"/>
            <a:ext cx="5546343" cy="833090"/>
          </a:xfrm>
        </p:spPr>
        <p:txBody>
          <a:bodyPr>
            <a:normAutofit fontScale="92500" lnSpcReduction="10000"/>
          </a:bodyPr>
          <a:lstStyle/>
          <a:p>
            <a:r>
              <a:rPr lang="en-US" sz="3200"/>
              <a:t>Districts indicated addressing vacancies by…</a:t>
            </a:r>
          </a:p>
        </p:txBody>
      </p:sp>
      <p:graphicFrame>
        <p:nvGraphicFramePr>
          <p:cNvPr id="14" name="Content Placeholder 3">
            <a:extLst>
              <a:ext uri="{FF2B5EF4-FFF2-40B4-BE49-F238E27FC236}">
                <a16:creationId xmlns:a16="http://schemas.microsoft.com/office/drawing/2014/main" id="{E349543F-1E33-486E-9358-8DF8749E6C81}"/>
              </a:ext>
            </a:extLst>
          </p:cNvPr>
          <p:cNvGraphicFramePr>
            <a:graphicFrameLocks noGrp="1"/>
          </p:cNvGraphicFramePr>
          <p:nvPr>
            <p:ph sz="half" idx="2"/>
          </p:nvPr>
        </p:nvGraphicFramePr>
        <p:xfrm>
          <a:off x="-2091278" y="2263428"/>
          <a:ext cx="9896671" cy="4581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FB7F3153-BF62-DD3F-646C-4302AD838CCD}"/>
              </a:ext>
            </a:extLst>
          </p:cNvPr>
          <p:cNvSpPr>
            <a:spLocks noGrp="1"/>
          </p:cNvSpPr>
          <p:nvPr>
            <p:ph type="body" sz="quarter" idx="3"/>
          </p:nvPr>
        </p:nvSpPr>
        <p:spPr>
          <a:xfrm>
            <a:off x="6172200" y="1891951"/>
            <a:ext cx="5650864" cy="823912"/>
          </a:xfrm>
        </p:spPr>
        <p:txBody>
          <a:bodyPr>
            <a:noAutofit/>
          </a:bodyPr>
          <a:lstStyle/>
          <a:p>
            <a:r>
              <a:rPr lang="en-US" sz="2800"/>
              <a:t>Top 3 mitigation strategies used by districts in addressing vacancies</a:t>
            </a:r>
          </a:p>
        </p:txBody>
      </p:sp>
      <p:sp>
        <p:nvSpPr>
          <p:cNvPr id="7" name="TextBox 6">
            <a:extLst>
              <a:ext uri="{FF2B5EF4-FFF2-40B4-BE49-F238E27FC236}">
                <a16:creationId xmlns:a16="http://schemas.microsoft.com/office/drawing/2014/main" id="{2BB18488-9471-BFE7-CA9C-F5DA31080182}"/>
              </a:ext>
            </a:extLst>
          </p:cNvPr>
          <p:cNvSpPr txBox="1"/>
          <p:nvPr/>
        </p:nvSpPr>
        <p:spPr>
          <a:xfrm>
            <a:off x="8932085" y="6614129"/>
            <a:ext cx="3259915" cy="261610"/>
          </a:xfrm>
          <a:prstGeom prst="rect">
            <a:avLst/>
          </a:prstGeom>
          <a:noFill/>
        </p:spPr>
        <p:txBody>
          <a:bodyPr wrap="square" rtlCol="0">
            <a:spAutoFit/>
          </a:bodyPr>
          <a:lstStyle/>
          <a:p>
            <a:r>
              <a:rPr lang="en-US" sz="1100" b="1"/>
              <a:t>Source:  </a:t>
            </a:r>
            <a:r>
              <a:rPr lang="en-US" sz="1100"/>
              <a:t>Educator Shortage Survey – October 2024</a:t>
            </a:r>
          </a:p>
        </p:txBody>
      </p:sp>
      <p:pic>
        <p:nvPicPr>
          <p:cNvPr id="11" name="Picture 10" descr="image showing&#10;1. utilizing substitute teachers&#10;2. utilizing retired teachers&#10;3. increasing the workload of other teachers or administrators">
            <a:extLst>
              <a:ext uri="{FF2B5EF4-FFF2-40B4-BE49-F238E27FC236}">
                <a16:creationId xmlns:a16="http://schemas.microsoft.com/office/drawing/2014/main" id="{8E7C90EB-BC82-4CAE-80E3-250B5DC82477}"/>
              </a:ext>
            </a:extLst>
          </p:cNvPr>
          <p:cNvPicPr>
            <a:picLocks noChangeAspect="1"/>
          </p:cNvPicPr>
          <p:nvPr/>
        </p:nvPicPr>
        <p:blipFill>
          <a:blip r:embed="rId8"/>
          <a:stretch>
            <a:fillRect/>
          </a:stretch>
        </p:blipFill>
        <p:spPr>
          <a:xfrm>
            <a:off x="6019801" y="2823123"/>
            <a:ext cx="5585944" cy="2994920"/>
          </a:xfrm>
          <a:prstGeom prst="rect">
            <a:avLst/>
          </a:prstGeom>
        </p:spPr>
      </p:pic>
    </p:spTree>
    <p:extLst>
      <p:ext uri="{BB962C8B-B14F-4D97-AF65-F5344CB8AC3E}">
        <p14:creationId xmlns:p14="http://schemas.microsoft.com/office/powerpoint/2010/main" val="36897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FD982FA-B6E1-2FA1-C183-909C64E65550}"/>
              </a:ext>
              <a:ext uri="{C183D7F6-B498-43B3-948B-1728B52AA6E4}">
                <adec:decorative xmlns:adec="http://schemas.microsoft.com/office/drawing/2017/decorative" val="1"/>
              </a:ext>
            </a:extLst>
          </p:cNvPr>
          <p:cNvPicPr>
            <a:picLocks noChangeAspect="1" noChangeArrowheads="1"/>
          </p:cNvPicPr>
          <p:nvPr/>
        </p:nvPicPr>
        <p:blipFill rotWithShape="1">
          <a:blip r:embed="rId3">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t="15539" r="1606" b="21137"/>
          <a:stretch/>
        </p:blipFill>
        <p:spPr bwMode="auto">
          <a:xfrm>
            <a:off x="676657" y="1129834"/>
            <a:ext cx="10808682" cy="57350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9953BA-467C-168D-5146-CCCB1A1C1818}"/>
              </a:ext>
            </a:extLst>
          </p:cNvPr>
          <p:cNvSpPr>
            <a:spLocks noGrp="1"/>
          </p:cNvSpPr>
          <p:nvPr>
            <p:ph type="title"/>
          </p:nvPr>
        </p:nvSpPr>
        <p:spPr>
          <a:xfrm>
            <a:off x="82296" y="74750"/>
            <a:ext cx="11870673" cy="1408993"/>
          </a:xfrm>
        </p:spPr>
        <p:txBody>
          <a:bodyPr>
            <a:normAutofit/>
          </a:bodyPr>
          <a:lstStyle/>
          <a:p>
            <a:r>
              <a:rPr lang="en-US" sz="3600" b="1"/>
              <a:t>Vacant school-level, administrative positions were largely filled as of the beginning of the school year</a:t>
            </a:r>
            <a:r>
              <a:rPr lang="en-US" sz="3600" i="1"/>
              <a:t> </a:t>
            </a:r>
            <a:br>
              <a:rPr lang="en-US" sz="3600" i="1"/>
            </a:br>
            <a:endParaRPr lang="en-US" sz="2000" b="1"/>
          </a:p>
        </p:txBody>
      </p:sp>
      <p:sp>
        <p:nvSpPr>
          <p:cNvPr id="7" name="TextBox 6">
            <a:extLst>
              <a:ext uri="{FF2B5EF4-FFF2-40B4-BE49-F238E27FC236}">
                <a16:creationId xmlns:a16="http://schemas.microsoft.com/office/drawing/2014/main" id="{599B6C55-044D-0FF3-2539-45314E229DC6}"/>
              </a:ext>
            </a:extLst>
          </p:cNvPr>
          <p:cNvSpPr txBox="1"/>
          <p:nvPr/>
        </p:nvSpPr>
        <p:spPr>
          <a:xfrm>
            <a:off x="3047238" y="3212330"/>
            <a:ext cx="6094476" cy="369332"/>
          </a:xfrm>
          <a:prstGeom prst="rect">
            <a:avLst/>
          </a:prstGeom>
          <a:noFill/>
        </p:spPr>
        <p:txBody>
          <a:bodyPr wrap="square">
            <a:spAutoFit/>
          </a:bodyPr>
          <a:lstStyle/>
          <a:p>
            <a:endParaRPr lang="en-US"/>
          </a:p>
        </p:txBody>
      </p:sp>
      <p:sp>
        <p:nvSpPr>
          <p:cNvPr id="23" name="TextBox 22">
            <a:extLst>
              <a:ext uri="{FF2B5EF4-FFF2-40B4-BE49-F238E27FC236}">
                <a16:creationId xmlns:a16="http://schemas.microsoft.com/office/drawing/2014/main" id="{379F9FB0-F4C6-A35F-9A23-E2C37858A909}"/>
              </a:ext>
            </a:extLst>
          </p:cNvPr>
          <p:cNvSpPr txBox="1"/>
          <p:nvPr/>
        </p:nvSpPr>
        <p:spPr>
          <a:xfrm>
            <a:off x="0" y="6587057"/>
            <a:ext cx="3259915" cy="261610"/>
          </a:xfrm>
          <a:prstGeom prst="rect">
            <a:avLst/>
          </a:prstGeom>
          <a:noFill/>
        </p:spPr>
        <p:txBody>
          <a:bodyPr wrap="square" rtlCol="0">
            <a:spAutoFit/>
          </a:bodyPr>
          <a:lstStyle/>
          <a:p>
            <a:r>
              <a:rPr lang="en-US" sz="1100" b="1"/>
              <a:t>Source:  </a:t>
            </a:r>
            <a:r>
              <a:rPr lang="en-US" sz="1100"/>
              <a:t>Educator Shortage Survey – October 2024</a:t>
            </a:r>
          </a:p>
        </p:txBody>
      </p:sp>
      <p:graphicFrame>
        <p:nvGraphicFramePr>
          <p:cNvPr id="4" name="Chart 3">
            <a:extLst>
              <a:ext uri="{FF2B5EF4-FFF2-40B4-BE49-F238E27FC236}">
                <a16:creationId xmlns:a16="http://schemas.microsoft.com/office/drawing/2014/main" id="{F762B07A-6C24-32CE-277F-748844B884DA}"/>
              </a:ext>
            </a:extLst>
          </p:cNvPr>
          <p:cNvGraphicFramePr>
            <a:graphicFrameLocks/>
          </p:cNvGraphicFramePr>
          <p:nvPr>
            <p:extLst>
              <p:ext uri="{D42A27DB-BD31-4B8C-83A1-F6EECF244321}">
                <p14:modId xmlns:p14="http://schemas.microsoft.com/office/powerpoint/2010/main" val="1779121765"/>
              </p:ext>
            </p:extLst>
          </p:nvPr>
        </p:nvGraphicFramePr>
        <p:xfrm>
          <a:off x="2409568" y="1531828"/>
          <a:ext cx="8220331" cy="39464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65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7CE-CF75-412F-CB0D-1FD4ACF26809}"/>
              </a:ext>
            </a:extLst>
          </p:cNvPr>
          <p:cNvSpPr>
            <a:spLocks noGrp="1"/>
          </p:cNvSpPr>
          <p:nvPr>
            <p:ph type="title"/>
          </p:nvPr>
        </p:nvSpPr>
        <p:spPr>
          <a:xfrm>
            <a:off x="163132" y="104775"/>
            <a:ext cx="11842940" cy="1325563"/>
          </a:xfrm>
          <a:solidFill>
            <a:schemeClr val="accent4">
              <a:lumMod val="75000"/>
            </a:schemeClr>
          </a:solidFill>
        </p:spPr>
        <p:txBody>
          <a:bodyPr>
            <a:normAutofit/>
          </a:bodyPr>
          <a:lstStyle/>
          <a:p>
            <a:r>
              <a:rPr lang="en-US" sz="3600" b="1">
                <a:solidFill>
                  <a:schemeClr val="bg1"/>
                </a:solidFill>
              </a:rPr>
              <a:t>How are districts dealing with school-level administration shortages?</a:t>
            </a:r>
          </a:p>
        </p:txBody>
      </p:sp>
      <p:sp>
        <p:nvSpPr>
          <p:cNvPr id="3" name="Text Placeholder 2">
            <a:extLst>
              <a:ext uri="{FF2B5EF4-FFF2-40B4-BE49-F238E27FC236}">
                <a16:creationId xmlns:a16="http://schemas.microsoft.com/office/drawing/2014/main" id="{6AB6A3B8-D621-ADF7-0EC4-15C0053B6F11}"/>
              </a:ext>
            </a:extLst>
          </p:cNvPr>
          <p:cNvSpPr>
            <a:spLocks noGrp="1"/>
          </p:cNvSpPr>
          <p:nvPr>
            <p:ph type="body" idx="1"/>
          </p:nvPr>
        </p:nvSpPr>
        <p:spPr>
          <a:xfrm>
            <a:off x="255814" y="1430338"/>
            <a:ext cx="5546343" cy="833090"/>
          </a:xfrm>
        </p:spPr>
        <p:txBody>
          <a:bodyPr>
            <a:normAutofit fontScale="92500" lnSpcReduction="10000"/>
          </a:bodyPr>
          <a:lstStyle/>
          <a:p>
            <a:r>
              <a:rPr lang="en-US" sz="3200"/>
              <a:t>Districts indicated addressing vacancies by…</a:t>
            </a:r>
          </a:p>
        </p:txBody>
      </p:sp>
      <p:graphicFrame>
        <p:nvGraphicFramePr>
          <p:cNvPr id="14" name="Content Placeholder 3">
            <a:extLst>
              <a:ext uri="{FF2B5EF4-FFF2-40B4-BE49-F238E27FC236}">
                <a16:creationId xmlns:a16="http://schemas.microsoft.com/office/drawing/2014/main" id="{E349543F-1E33-486E-9358-8DF8749E6C81}"/>
              </a:ext>
            </a:extLst>
          </p:cNvPr>
          <p:cNvGraphicFramePr>
            <a:graphicFrameLocks noGrp="1"/>
          </p:cNvGraphicFramePr>
          <p:nvPr>
            <p:ph sz="half" idx="2"/>
          </p:nvPr>
        </p:nvGraphicFramePr>
        <p:xfrm>
          <a:off x="-2091278" y="2263428"/>
          <a:ext cx="9896671" cy="4581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FB7F3153-BF62-DD3F-646C-4302AD838CCD}"/>
              </a:ext>
            </a:extLst>
          </p:cNvPr>
          <p:cNvSpPr>
            <a:spLocks noGrp="1"/>
          </p:cNvSpPr>
          <p:nvPr>
            <p:ph type="body" sz="quarter" idx="3"/>
          </p:nvPr>
        </p:nvSpPr>
        <p:spPr>
          <a:xfrm>
            <a:off x="5823997" y="1307089"/>
            <a:ext cx="6016376" cy="1108887"/>
          </a:xfrm>
        </p:spPr>
        <p:txBody>
          <a:bodyPr>
            <a:noAutofit/>
          </a:bodyPr>
          <a:lstStyle/>
          <a:p>
            <a:r>
              <a:rPr lang="en-US" sz="2800"/>
              <a:t>Top 3 mitigation strategies used by districts in addressing vacancies</a:t>
            </a:r>
            <a:endParaRPr lang="en-US"/>
          </a:p>
        </p:txBody>
      </p:sp>
      <p:pic>
        <p:nvPicPr>
          <p:cNvPr id="7" name="Picture 6" descr="image showing&#10;1. utilizing a retired administrator&#10;2. no issues operating with unfilled positions&#10;3. anticipate filling the position&#10;">
            <a:extLst>
              <a:ext uri="{FF2B5EF4-FFF2-40B4-BE49-F238E27FC236}">
                <a16:creationId xmlns:a16="http://schemas.microsoft.com/office/drawing/2014/main" id="{096E6EA0-A233-6600-133D-524568A61E66}"/>
              </a:ext>
            </a:extLst>
          </p:cNvPr>
          <p:cNvPicPr>
            <a:picLocks noChangeAspect="1"/>
          </p:cNvPicPr>
          <p:nvPr/>
        </p:nvPicPr>
        <p:blipFill>
          <a:blip r:embed="rId8"/>
          <a:stretch>
            <a:fillRect/>
          </a:stretch>
        </p:blipFill>
        <p:spPr>
          <a:xfrm>
            <a:off x="5662162" y="2418959"/>
            <a:ext cx="6343910" cy="3448350"/>
          </a:xfrm>
          <a:prstGeom prst="rect">
            <a:avLst/>
          </a:prstGeom>
        </p:spPr>
      </p:pic>
    </p:spTree>
    <p:extLst>
      <p:ext uri="{BB962C8B-B14F-4D97-AF65-F5344CB8AC3E}">
        <p14:creationId xmlns:p14="http://schemas.microsoft.com/office/powerpoint/2010/main" val="62700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FD982FA-B6E1-2FA1-C183-909C64E65550}"/>
              </a:ext>
              <a:ext uri="{C183D7F6-B498-43B3-948B-1728B52AA6E4}">
                <adec:decorative xmlns:adec="http://schemas.microsoft.com/office/drawing/2017/decorative" val="1"/>
              </a:ext>
            </a:extLst>
          </p:cNvPr>
          <p:cNvPicPr>
            <a:picLocks noChangeAspect="1" noChangeArrowheads="1"/>
          </p:cNvPicPr>
          <p:nvPr/>
        </p:nvPicPr>
        <p:blipFill rotWithShape="1">
          <a:blip r:embed="rId3">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t="15539" r="1606" b="21137"/>
          <a:stretch/>
        </p:blipFill>
        <p:spPr bwMode="auto">
          <a:xfrm>
            <a:off x="676657" y="1129834"/>
            <a:ext cx="10808682" cy="57350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9953BA-467C-168D-5146-CCCB1A1C1818}"/>
              </a:ext>
            </a:extLst>
          </p:cNvPr>
          <p:cNvSpPr>
            <a:spLocks noGrp="1"/>
          </p:cNvSpPr>
          <p:nvPr>
            <p:ph type="title"/>
          </p:nvPr>
        </p:nvSpPr>
        <p:spPr>
          <a:xfrm>
            <a:off x="131537" y="112627"/>
            <a:ext cx="10515600" cy="1325563"/>
          </a:xfrm>
        </p:spPr>
        <p:txBody>
          <a:bodyPr>
            <a:normAutofit/>
          </a:bodyPr>
          <a:lstStyle/>
          <a:p>
            <a:r>
              <a:rPr lang="en-US" b="1"/>
              <a:t>School psychologists have the highest shortage rates among licensed educators</a:t>
            </a:r>
            <a:endParaRPr lang="en-US" i="1"/>
          </a:p>
        </p:txBody>
      </p:sp>
      <p:sp>
        <p:nvSpPr>
          <p:cNvPr id="7" name="TextBox 6">
            <a:extLst>
              <a:ext uri="{FF2B5EF4-FFF2-40B4-BE49-F238E27FC236}">
                <a16:creationId xmlns:a16="http://schemas.microsoft.com/office/drawing/2014/main" id="{599B6C55-044D-0FF3-2539-45314E229DC6}"/>
              </a:ext>
            </a:extLst>
          </p:cNvPr>
          <p:cNvSpPr txBox="1"/>
          <p:nvPr/>
        </p:nvSpPr>
        <p:spPr>
          <a:xfrm>
            <a:off x="3047238" y="3212330"/>
            <a:ext cx="6094476" cy="369332"/>
          </a:xfrm>
          <a:prstGeom prst="rect">
            <a:avLst/>
          </a:prstGeom>
          <a:noFill/>
        </p:spPr>
        <p:txBody>
          <a:bodyPr wrap="square">
            <a:spAutoFit/>
          </a:bodyPr>
          <a:lstStyle/>
          <a:p>
            <a:endParaRPr lang="en-US"/>
          </a:p>
        </p:txBody>
      </p:sp>
      <p:sp>
        <p:nvSpPr>
          <p:cNvPr id="23" name="TextBox 22">
            <a:extLst>
              <a:ext uri="{FF2B5EF4-FFF2-40B4-BE49-F238E27FC236}">
                <a16:creationId xmlns:a16="http://schemas.microsoft.com/office/drawing/2014/main" id="{379F9FB0-F4C6-A35F-9A23-E2C37858A909}"/>
              </a:ext>
            </a:extLst>
          </p:cNvPr>
          <p:cNvSpPr txBox="1"/>
          <p:nvPr/>
        </p:nvSpPr>
        <p:spPr>
          <a:xfrm>
            <a:off x="0" y="6587057"/>
            <a:ext cx="3259915" cy="261610"/>
          </a:xfrm>
          <a:prstGeom prst="rect">
            <a:avLst/>
          </a:prstGeom>
          <a:noFill/>
        </p:spPr>
        <p:txBody>
          <a:bodyPr wrap="square" rtlCol="0">
            <a:spAutoFit/>
          </a:bodyPr>
          <a:lstStyle/>
          <a:p>
            <a:r>
              <a:rPr lang="en-US" sz="1100" b="1"/>
              <a:t>Source:  </a:t>
            </a:r>
            <a:r>
              <a:rPr lang="en-US" sz="1100"/>
              <a:t>Educator Shortage Survey – October 2024</a:t>
            </a:r>
          </a:p>
        </p:txBody>
      </p:sp>
      <p:sp>
        <p:nvSpPr>
          <p:cNvPr id="5" name="Rectangle 1">
            <a:extLst>
              <a:ext uri="{FF2B5EF4-FFF2-40B4-BE49-F238E27FC236}">
                <a16:creationId xmlns:a16="http://schemas.microsoft.com/office/drawing/2014/main" id="{5F4F418B-835A-0E04-6F33-998313B8B60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Chart 2">
            <a:extLst>
              <a:ext uri="{FF2B5EF4-FFF2-40B4-BE49-F238E27FC236}">
                <a16:creationId xmlns:a16="http://schemas.microsoft.com/office/drawing/2014/main" id="{8ED2722E-30E8-FE22-BC6F-4FC381E81EBD}"/>
              </a:ext>
            </a:extLst>
          </p:cNvPr>
          <p:cNvGraphicFramePr>
            <a:graphicFrameLocks/>
          </p:cNvGraphicFramePr>
          <p:nvPr>
            <p:extLst>
              <p:ext uri="{D42A27DB-BD31-4B8C-83A1-F6EECF244321}">
                <p14:modId xmlns:p14="http://schemas.microsoft.com/office/powerpoint/2010/main" val="209921720"/>
              </p:ext>
            </p:extLst>
          </p:nvPr>
        </p:nvGraphicFramePr>
        <p:xfrm>
          <a:off x="1629957" y="1438190"/>
          <a:ext cx="9327641" cy="42348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2352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7CE-CF75-412F-CB0D-1FD4ACF26809}"/>
              </a:ext>
            </a:extLst>
          </p:cNvPr>
          <p:cNvSpPr>
            <a:spLocks noGrp="1"/>
          </p:cNvSpPr>
          <p:nvPr>
            <p:ph type="title"/>
          </p:nvPr>
        </p:nvSpPr>
        <p:spPr>
          <a:xfrm>
            <a:off x="163132" y="104775"/>
            <a:ext cx="11842940" cy="1325563"/>
          </a:xfrm>
          <a:solidFill>
            <a:schemeClr val="accent4">
              <a:lumMod val="75000"/>
            </a:schemeClr>
          </a:solidFill>
        </p:spPr>
        <p:txBody>
          <a:bodyPr/>
          <a:lstStyle/>
          <a:p>
            <a:r>
              <a:rPr lang="en-US" b="1">
                <a:solidFill>
                  <a:schemeClr val="bg1"/>
                </a:solidFill>
              </a:rPr>
              <a:t>How are districts dealing with shortages of licensed professionals?</a:t>
            </a:r>
          </a:p>
        </p:txBody>
      </p:sp>
      <p:sp>
        <p:nvSpPr>
          <p:cNvPr id="5" name="Text Placeholder 4">
            <a:extLst>
              <a:ext uri="{FF2B5EF4-FFF2-40B4-BE49-F238E27FC236}">
                <a16:creationId xmlns:a16="http://schemas.microsoft.com/office/drawing/2014/main" id="{FB7F3153-BF62-DD3F-646C-4302AD838CCD}"/>
              </a:ext>
            </a:extLst>
          </p:cNvPr>
          <p:cNvSpPr>
            <a:spLocks noGrp="1"/>
          </p:cNvSpPr>
          <p:nvPr>
            <p:ph type="body" sz="quarter" idx="3"/>
          </p:nvPr>
        </p:nvSpPr>
        <p:spPr>
          <a:xfrm>
            <a:off x="6184083" y="1684771"/>
            <a:ext cx="5650864" cy="823912"/>
          </a:xfrm>
        </p:spPr>
        <p:txBody>
          <a:bodyPr>
            <a:noAutofit/>
          </a:bodyPr>
          <a:lstStyle/>
          <a:p>
            <a:r>
              <a:rPr lang="en-US" sz="2800"/>
              <a:t>Top 3 mitigation strategies used by districts in addressing vacancies</a:t>
            </a:r>
          </a:p>
        </p:txBody>
      </p:sp>
      <p:pic>
        <p:nvPicPr>
          <p:cNvPr id="18" name="Picture 17" descr="image showing&#10;1. outsourcing the position&#10;2. operating with the position unfilled&#10;3. anticipate filling the position&#10;">
            <a:extLst>
              <a:ext uri="{FF2B5EF4-FFF2-40B4-BE49-F238E27FC236}">
                <a16:creationId xmlns:a16="http://schemas.microsoft.com/office/drawing/2014/main" id="{0A980E38-7B39-6BC7-6C53-840AA9E1C999}"/>
              </a:ext>
            </a:extLst>
          </p:cNvPr>
          <p:cNvPicPr>
            <a:picLocks noChangeAspect="1"/>
          </p:cNvPicPr>
          <p:nvPr/>
        </p:nvPicPr>
        <p:blipFill>
          <a:blip r:embed="rId3">
            <a:clrChange>
              <a:clrFrom>
                <a:srgbClr val="FAFAFA"/>
              </a:clrFrom>
              <a:clrTo>
                <a:srgbClr val="FAFAFA">
                  <a:alpha val="0"/>
                </a:srgbClr>
              </a:clrTo>
            </a:clrChange>
          </a:blip>
          <a:stretch>
            <a:fillRect/>
          </a:stretch>
        </p:blipFill>
        <p:spPr>
          <a:xfrm>
            <a:off x="6084602" y="2384970"/>
            <a:ext cx="5827030" cy="2906643"/>
          </a:xfrm>
          <a:prstGeom prst="rect">
            <a:avLst/>
          </a:prstGeom>
        </p:spPr>
      </p:pic>
      <p:sp>
        <p:nvSpPr>
          <p:cNvPr id="9" name="TextBox 8">
            <a:extLst>
              <a:ext uri="{FF2B5EF4-FFF2-40B4-BE49-F238E27FC236}">
                <a16:creationId xmlns:a16="http://schemas.microsoft.com/office/drawing/2014/main" id="{6F9D0469-E9D5-20AD-16B4-1A4624DF78A6}"/>
              </a:ext>
            </a:extLst>
          </p:cNvPr>
          <p:cNvSpPr txBox="1"/>
          <p:nvPr/>
        </p:nvSpPr>
        <p:spPr>
          <a:xfrm>
            <a:off x="8932085" y="6614129"/>
            <a:ext cx="3259915" cy="261610"/>
          </a:xfrm>
          <a:prstGeom prst="rect">
            <a:avLst/>
          </a:prstGeom>
          <a:noFill/>
        </p:spPr>
        <p:txBody>
          <a:bodyPr wrap="square" rtlCol="0">
            <a:spAutoFit/>
          </a:bodyPr>
          <a:lstStyle/>
          <a:p>
            <a:r>
              <a:rPr lang="en-US" sz="1100" b="1"/>
              <a:t>Source:  </a:t>
            </a:r>
            <a:r>
              <a:rPr lang="en-US" sz="1100"/>
              <a:t>Educator Shortage Survey – October 2024</a:t>
            </a:r>
          </a:p>
        </p:txBody>
      </p:sp>
      <p:sp>
        <p:nvSpPr>
          <p:cNvPr id="4" name="TextBox 3">
            <a:extLst>
              <a:ext uri="{FF2B5EF4-FFF2-40B4-BE49-F238E27FC236}">
                <a16:creationId xmlns:a16="http://schemas.microsoft.com/office/drawing/2014/main" id="{87CC3B4F-C72B-D173-EEEE-38777B383D60}"/>
              </a:ext>
            </a:extLst>
          </p:cNvPr>
          <p:cNvSpPr txBox="1"/>
          <p:nvPr/>
        </p:nvSpPr>
        <p:spPr>
          <a:xfrm>
            <a:off x="5942370" y="976014"/>
            <a:ext cx="3517566" cy="307777"/>
          </a:xfrm>
          <a:prstGeom prst="rect">
            <a:avLst/>
          </a:prstGeom>
          <a:noFill/>
        </p:spPr>
        <p:txBody>
          <a:bodyPr wrap="none" rtlCol="0">
            <a:spAutoFit/>
          </a:bodyPr>
          <a:lstStyle/>
          <a:p>
            <a:r>
              <a:rPr lang="en-US" sz="1400" i="1">
                <a:solidFill>
                  <a:schemeClr val="bg1"/>
                </a:solidFill>
              </a:rPr>
              <a:t>(Including Jefferson County Public Schools)</a:t>
            </a:r>
          </a:p>
        </p:txBody>
      </p:sp>
      <p:sp>
        <p:nvSpPr>
          <p:cNvPr id="8" name="Text Placeholder 2">
            <a:extLst>
              <a:ext uri="{FF2B5EF4-FFF2-40B4-BE49-F238E27FC236}">
                <a16:creationId xmlns:a16="http://schemas.microsoft.com/office/drawing/2014/main" id="{55421C50-C520-9C26-AC33-8792DBF13BC4}"/>
              </a:ext>
            </a:extLst>
          </p:cNvPr>
          <p:cNvSpPr>
            <a:spLocks noGrp="1"/>
          </p:cNvSpPr>
          <p:nvPr>
            <p:ph type="body" idx="1"/>
          </p:nvPr>
        </p:nvSpPr>
        <p:spPr>
          <a:xfrm>
            <a:off x="255814" y="1430338"/>
            <a:ext cx="5546343" cy="833090"/>
          </a:xfrm>
        </p:spPr>
        <p:txBody>
          <a:bodyPr>
            <a:normAutofit fontScale="92500" lnSpcReduction="10000"/>
          </a:bodyPr>
          <a:lstStyle/>
          <a:p>
            <a:r>
              <a:rPr lang="en-US" sz="3200"/>
              <a:t>Districts indicated addressing vacancies by…</a:t>
            </a:r>
          </a:p>
        </p:txBody>
      </p:sp>
      <p:graphicFrame>
        <p:nvGraphicFramePr>
          <p:cNvPr id="10" name="Content Placeholder 3">
            <a:extLst>
              <a:ext uri="{FF2B5EF4-FFF2-40B4-BE49-F238E27FC236}">
                <a16:creationId xmlns:a16="http://schemas.microsoft.com/office/drawing/2014/main" id="{80C7B519-D940-26C5-196A-3F552E7C6D34}"/>
              </a:ext>
            </a:extLst>
          </p:cNvPr>
          <p:cNvGraphicFramePr>
            <a:graphicFrameLocks/>
          </p:cNvGraphicFramePr>
          <p:nvPr>
            <p:extLst>
              <p:ext uri="{D42A27DB-BD31-4B8C-83A1-F6EECF244321}">
                <p14:modId xmlns:p14="http://schemas.microsoft.com/office/powerpoint/2010/main" val="588227986"/>
              </p:ext>
            </p:extLst>
          </p:nvPr>
        </p:nvGraphicFramePr>
        <p:xfrm>
          <a:off x="-2091278" y="2263428"/>
          <a:ext cx="9896671" cy="43507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9195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FD982FA-B6E1-2FA1-C183-909C64E65550}"/>
              </a:ext>
              <a:ext uri="{C183D7F6-B498-43B3-948B-1728B52AA6E4}">
                <adec:decorative xmlns:adec="http://schemas.microsoft.com/office/drawing/2017/decorative" val="1"/>
              </a:ext>
            </a:extLst>
          </p:cNvPr>
          <p:cNvPicPr>
            <a:picLocks noChangeAspect="1" noChangeArrowheads="1"/>
          </p:cNvPicPr>
          <p:nvPr/>
        </p:nvPicPr>
        <p:blipFill rotWithShape="1">
          <a:blip r:embed="rId3">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t="15539" r="1606" b="21137"/>
          <a:stretch/>
        </p:blipFill>
        <p:spPr bwMode="auto">
          <a:xfrm>
            <a:off x="480714" y="418672"/>
            <a:ext cx="10092036" cy="5354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9953BA-467C-168D-5146-CCCB1A1C1818}"/>
              </a:ext>
            </a:extLst>
          </p:cNvPr>
          <p:cNvSpPr>
            <a:spLocks noGrp="1"/>
          </p:cNvSpPr>
          <p:nvPr>
            <p:ph type="title"/>
          </p:nvPr>
        </p:nvSpPr>
        <p:spPr>
          <a:xfrm>
            <a:off x="131537" y="194503"/>
            <a:ext cx="11383806" cy="1336134"/>
          </a:xfrm>
        </p:spPr>
        <p:txBody>
          <a:bodyPr>
            <a:normAutofit/>
          </a:bodyPr>
          <a:lstStyle/>
          <a:p>
            <a:r>
              <a:rPr lang="en-US" b="1"/>
              <a:t>Schools struggle to find bus drivers and teaching aides to support their students</a:t>
            </a:r>
            <a:endParaRPr lang="en-US" sz="2000" i="1"/>
          </a:p>
        </p:txBody>
      </p:sp>
      <p:sp>
        <p:nvSpPr>
          <p:cNvPr id="7" name="TextBox 6">
            <a:extLst>
              <a:ext uri="{FF2B5EF4-FFF2-40B4-BE49-F238E27FC236}">
                <a16:creationId xmlns:a16="http://schemas.microsoft.com/office/drawing/2014/main" id="{599B6C55-044D-0FF3-2539-45314E229DC6}"/>
              </a:ext>
            </a:extLst>
          </p:cNvPr>
          <p:cNvSpPr txBox="1"/>
          <p:nvPr/>
        </p:nvSpPr>
        <p:spPr>
          <a:xfrm>
            <a:off x="3047238" y="3212330"/>
            <a:ext cx="6094476" cy="369332"/>
          </a:xfrm>
          <a:prstGeom prst="rect">
            <a:avLst/>
          </a:prstGeom>
          <a:noFill/>
        </p:spPr>
        <p:txBody>
          <a:bodyPr wrap="square">
            <a:spAutoFit/>
          </a:bodyPr>
          <a:lstStyle/>
          <a:p>
            <a:endParaRPr lang="en-US"/>
          </a:p>
        </p:txBody>
      </p:sp>
      <p:sp>
        <p:nvSpPr>
          <p:cNvPr id="23" name="TextBox 22">
            <a:extLst>
              <a:ext uri="{FF2B5EF4-FFF2-40B4-BE49-F238E27FC236}">
                <a16:creationId xmlns:a16="http://schemas.microsoft.com/office/drawing/2014/main" id="{379F9FB0-F4C6-A35F-9A23-E2C37858A909}"/>
              </a:ext>
            </a:extLst>
          </p:cNvPr>
          <p:cNvSpPr txBox="1"/>
          <p:nvPr/>
        </p:nvSpPr>
        <p:spPr>
          <a:xfrm>
            <a:off x="0" y="6587057"/>
            <a:ext cx="3259915" cy="261610"/>
          </a:xfrm>
          <a:prstGeom prst="rect">
            <a:avLst/>
          </a:prstGeom>
          <a:noFill/>
        </p:spPr>
        <p:txBody>
          <a:bodyPr wrap="square" rtlCol="0">
            <a:spAutoFit/>
          </a:bodyPr>
          <a:lstStyle/>
          <a:p>
            <a:r>
              <a:rPr lang="en-US" sz="1100" b="1"/>
              <a:t>Source:  </a:t>
            </a:r>
            <a:r>
              <a:rPr lang="en-US" sz="1100"/>
              <a:t>Educator Shortage Survey – October 2024</a:t>
            </a:r>
          </a:p>
        </p:txBody>
      </p:sp>
      <p:sp>
        <p:nvSpPr>
          <p:cNvPr id="5" name="Rectangle 1">
            <a:extLst>
              <a:ext uri="{FF2B5EF4-FFF2-40B4-BE49-F238E27FC236}">
                <a16:creationId xmlns:a16="http://schemas.microsoft.com/office/drawing/2014/main" id="{5F4F418B-835A-0E04-6F33-998313B8B60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Chart 5">
            <a:extLst>
              <a:ext uri="{FF2B5EF4-FFF2-40B4-BE49-F238E27FC236}">
                <a16:creationId xmlns:a16="http://schemas.microsoft.com/office/drawing/2014/main" id="{3D0F5679-C81D-4323-73F5-392FB472BC6F}"/>
              </a:ext>
            </a:extLst>
          </p:cNvPr>
          <p:cNvGraphicFramePr>
            <a:graphicFrameLocks/>
          </p:cNvGraphicFramePr>
          <p:nvPr>
            <p:extLst>
              <p:ext uri="{D42A27DB-BD31-4B8C-83A1-F6EECF244321}">
                <p14:modId xmlns:p14="http://schemas.microsoft.com/office/powerpoint/2010/main" val="2233110115"/>
              </p:ext>
            </p:extLst>
          </p:nvPr>
        </p:nvGraphicFramePr>
        <p:xfrm>
          <a:off x="3065338" y="1530637"/>
          <a:ext cx="5516203" cy="40076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9944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7CE-CF75-412F-CB0D-1FD4ACF26809}"/>
              </a:ext>
            </a:extLst>
          </p:cNvPr>
          <p:cNvSpPr>
            <a:spLocks noGrp="1"/>
          </p:cNvSpPr>
          <p:nvPr>
            <p:ph type="title"/>
          </p:nvPr>
        </p:nvSpPr>
        <p:spPr>
          <a:xfrm>
            <a:off x="163132" y="104775"/>
            <a:ext cx="11842940" cy="1325563"/>
          </a:xfrm>
          <a:solidFill>
            <a:schemeClr val="accent4">
              <a:lumMod val="75000"/>
            </a:schemeClr>
          </a:solidFill>
        </p:spPr>
        <p:txBody>
          <a:bodyPr/>
          <a:lstStyle/>
          <a:p>
            <a:r>
              <a:rPr lang="en-US" b="1">
                <a:solidFill>
                  <a:schemeClr val="bg1"/>
                </a:solidFill>
              </a:rPr>
              <a:t>How are districts dealing with shortages of support staff?</a:t>
            </a:r>
          </a:p>
        </p:txBody>
      </p:sp>
      <p:sp>
        <p:nvSpPr>
          <p:cNvPr id="5" name="Text Placeholder 4">
            <a:extLst>
              <a:ext uri="{FF2B5EF4-FFF2-40B4-BE49-F238E27FC236}">
                <a16:creationId xmlns:a16="http://schemas.microsoft.com/office/drawing/2014/main" id="{FB7F3153-BF62-DD3F-646C-4302AD838CCD}"/>
              </a:ext>
            </a:extLst>
          </p:cNvPr>
          <p:cNvSpPr>
            <a:spLocks noGrp="1"/>
          </p:cNvSpPr>
          <p:nvPr>
            <p:ph type="body" sz="quarter" idx="3"/>
          </p:nvPr>
        </p:nvSpPr>
        <p:spPr>
          <a:xfrm>
            <a:off x="6213022" y="1619924"/>
            <a:ext cx="5650864" cy="823912"/>
          </a:xfrm>
        </p:spPr>
        <p:txBody>
          <a:bodyPr>
            <a:noAutofit/>
          </a:bodyPr>
          <a:lstStyle/>
          <a:p>
            <a:r>
              <a:rPr lang="en-US" sz="2800"/>
              <a:t>Top 3 mitigation strategies used by districts in addressing vacancies</a:t>
            </a:r>
          </a:p>
        </p:txBody>
      </p:sp>
      <p:pic>
        <p:nvPicPr>
          <p:cNvPr id="8" name="Picture 7" descr="Top three options for addressing vacancies:&#10;utilize substitute or temporary staff&#10;increase the workload of another staff member&#10;administrators will take on overflow of work&#10;">
            <a:extLst>
              <a:ext uri="{FF2B5EF4-FFF2-40B4-BE49-F238E27FC236}">
                <a16:creationId xmlns:a16="http://schemas.microsoft.com/office/drawing/2014/main" id="{F23F4522-657B-BA23-CBEC-7C444038D245}"/>
              </a:ext>
            </a:extLst>
          </p:cNvPr>
          <p:cNvPicPr>
            <a:picLocks noChangeAspect="1"/>
          </p:cNvPicPr>
          <p:nvPr/>
        </p:nvPicPr>
        <p:blipFill>
          <a:blip r:embed="rId3"/>
          <a:stretch>
            <a:fillRect/>
          </a:stretch>
        </p:blipFill>
        <p:spPr>
          <a:xfrm>
            <a:off x="6344661" y="2481015"/>
            <a:ext cx="5519225" cy="2615123"/>
          </a:xfrm>
          <a:prstGeom prst="rect">
            <a:avLst/>
          </a:prstGeom>
        </p:spPr>
      </p:pic>
      <p:sp>
        <p:nvSpPr>
          <p:cNvPr id="10" name="Text Placeholder 2">
            <a:extLst>
              <a:ext uri="{FF2B5EF4-FFF2-40B4-BE49-F238E27FC236}">
                <a16:creationId xmlns:a16="http://schemas.microsoft.com/office/drawing/2014/main" id="{19E81284-2458-2231-5202-0DE3B29B6A5E}"/>
              </a:ext>
            </a:extLst>
          </p:cNvPr>
          <p:cNvSpPr>
            <a:spLocks noGrp="1"/>
          </p:cNvSpPr>
          <p:nvPr>
            <p:ph type="body" idx="1"/>
          </p:nvPr>
        </p:nvSpPr>
        <p:spPr>
          <a:xfrm>
            <a:off x="255814" y="1430338"/>
            <a:ext cx="5546343" cy="833090"/>
          </a:xfrm>
        </p:spPr>
        <p:txBody>
          <a:bodyPr>
            <a:normAutofit fontScale="92500" lnSpcReduction="10000"/>
          </a:bodyPr>
          <a:lstStyle/>
          <a:p>
            <a:r>
              <a:rPr lang="en-US" sz="3200"/>
              <a:t>Districts indicated addressing vacancies by…</a:t>
            </a:r>
          </a:p>
        </p:txBody>
      </p:sp>
      <p:graphicFrame>
        <p:nvGraphicFramePr>
          <p:cNvPr id="12" name="Content Placeholder 3">
            <a:extLst>
              <a:ext uri="{FF2B5EF4-FFF2-40B4-BE49-F238E27FC236}">
                <a16:creationId xmlns:a16="http://schemas.microsoft.com/office/drawing/2014/main" id="{60A86FCE-DE5E-6D3F-643E-367711F4CFD3}"/>
              </a:ext>
            </a:extLst>
          </p:cNvPr>
          <p:cNvGraphicFramePr>
            <a:graphicFrameLocks/>
          </p:cNvGraphicFramePr>
          <p:nvPr>
            <p:extLst>
              <p:ext uri="{D42A27DB-BD31-4B8C-83A1-F6EECF244321}">
                <p14:modId xmlns:p14="http://schemas.microsoft.com/office/powerpoint/2010/main" val="508068647"/>
              </p:ext>
            </p:extLst>
          </p:nvPr>
        </p:nvGraphicFramePr>
        <p:xfrm>
          <a:off x="-2091278" y="2263428"/>
          <a:ext cx="9896671" cy="43507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8789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53BA-467C-168D-5146-CCCB1A1C1818}"/>
              </a:ext>
            </a:extLst>
          </p:cNvPr>
          <p:cNvSpPr>
            <a:spLocks noGrp="1"/>
          </p:cNvSpPr>
          <p:nvPr>
            <p:ph type="title"/>
          </p:nvPr>
        </p:nvSpPr>
        <p:spPr>
          <a:xfrm>
            <a:off x="131537" y="205073"/>
            <a:ext cx="11383806" cy="2398167"/>
          </a:xfrm>
        </p:spPr>
        <p:txBody>
          <a:bodyPr>
            <a:normAutofit fontScale="90000"/>
          </a:bodyPr>
          <a:lstStyle/>
          <a:p>
            <a:r>
              <a:rPr lang="en-US" b="1"/>
              <a:t>Among certified staff, special education teachers and elementary school teachers had the highest number of unfilled vacancies for the 2023-2024 school year.</a:t>
            </a:r>
          </a:p>
        </p:txBody>
      </p:sp>
      <p:graphicFrame>
        <p:nvGraphicFramePr>
          <p:cNvPr id="8" name="Chart 7">
            <a:extLst>
              <a:ext uri="{FF2B5EF4-FFF2-40B4-BE49-F238E27FC236}">
                <a16:creationId xmlns:a16="http://schemas.microsoft.com/office/drawing/2014/main" id="{E086A24F-EF8A-8A09-5DBB-79E3E9670D8E}"/>
              </a:ext>
            </a:extLst>
          </p:cNvPr>
          <p:cNvGraphicFramePr>
            <a:graphicFrameLocks/>
          </p:cNvGraphicFramePr>
          <p:nvPr>
            <p:extLst>
              <p:ext uri="{D42A27DB-BD31-4B8C-83A1-F6EECF244321}">
                <p14:modId xmlns:p14="http://schemas.microsoft.com/office/powerpoint/2010/main" val="107804666"/>
              </p:ext>
            </p:extLst>
          </p:nvPr>
        </p:nvGraphicFramePr>
        <p:xfrm>
          <a:off x="3142376" y="2444205"/>
          <a:ext cx="5907247" cy="3263807"/>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a:extLst>
              <a:ext uri="{FF2B5EF4-FFF2-40B4-BE49-F238E27FC236}">
                <a16:creationId xmlns:a16="http://schemas.microsoft.com/office/drawing/2014/main" id="{9FD982FA-B6E1-2FA1-C183-909C64E65550}"/>
              </a:ext>
              <a:ext uri="{C183D7F6-B498-43B3-948B-1728B52AA6E4}">
                <adec:decorative xmlns:adec="http://schemas.microsoft.com/office/drawing/2017/decorative" val="1"/>
              </a:ext>
            </a:extLst>
          </p:cNvPr>
          <p:cNvPicPr>
            <a:picLocks noChangeAspect="1" noChangeArrowheads="1"/>
          </p:cNvPicPr>
          <p:nvPr/>
        </p:nvPicPr>
        <p:blipFill rotWithShape="1">
          <a:blip r:embed="rId4">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t="15539" r="1606" b="21137"/>
          <a:stretch/>
        </p:blipFill>
        <p:spPr bwMode="auto">
          <a:xfrm>
            <a:off x="799122" y="1122924"/>
            <a:ext cx="8916379" cy="47310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5F4F418B-835A-0E04-6F33-998313B8B60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2631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107A1E-E6E1-8ED0-3B71-94DED0DAA989}"/>
              </a:ext>
            </a:extLst>
          </p:cNvPr>
          <p:cNvSpPr>
            <a:spLocks noGrp="1"/>
          </p:cNvSpPr>
          <p:nvPr>
            <p:ph type="title"/>
          </p:nvPr>
        </p:nvSpPr>
        <p:spPr/>
        <p:txBody>
          <a:bodyPr/>
          <a:lstStyle/>
          <a:p>
            <a:pPr algn="ctr"/>
            <a:r>
              <a:rPr lang="en-US"/>
              <a:t>Kentucky Educator Placement </a:t>
            </a:r>
            <a:br>
              <a:rPr lang="en-US"/>
            </a:br>
            <a:r>
              <a:rPr lang="en-US"/>
              <a:t>Service (KEPS) Data</a:t>
            </a:r>
          </a:p>
        </p:txBody>
      </p:sp>
      <p:sp>
        <p:nvSpPr>
          <p:cNvPr id="5" name="Text Placeholder 4">
            <a:extLst>
              <a:ext uri="{FF2B5EF4-FFF2-40B4-BE49-F238E27FC236}">
                <a16:creationId xmlns:a16="http://schemas.microsoft.com/office/drawing/2014/main" id="{F09FDE9C-818C-61BD-99CF-63DD4572E52C}"/>
              </a:ext>
            </a:extLst>
          </p:cNvPr>
          <p:cNvSpPr>
            <a:spLocks noGrp="1"/>
          </p:cNvSpPr>
          <p:nvPr>
            <p:ph type="body" idx="1"/>
          </p:nvPr>
        </p:nvSpPr>
        <p:spPr/>
        <p:txBody>
          <a:bodyPr/>
          <a:lstStyle/>
          <a:p>
            <a:pPr algn="ctr"/>
            <a:r>
              <a:rPr lang="en-US"/>
              <a:t>October 1, 2024, Written Report to IJCE</a:t>
            </a:r>
          </a:p>
        </p:txBody>
      </p:sp>
    </p:spTree>
    <p:extLst>
      <p:ext uri="{BB962C8B-B14F-4D97-AF65-F5344CB8AC3E}">
        <p14:creationId xmlns:p14="http://schemas.microsoft.com/office/powerpoint/2010/main" val="857858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53BA-467C-168D-5146-CCCB1A1C1818}"/>
              </a:ext>
            </a:extLst>
          </p:cNvPr>
          <p:cNvSpPr>
            <a:spLocks noGrp="1"/>
          </p:cNvSpPr>
          <p:nvPr>
            <p:ph type="title"/>
          </p:nvPr>
        </p:nvSpPr>
        <p:spPr>
          <a:xfrm>
            <a:off x="131537" y="205073"/>
            <a:ext cx="11383806" cy="1325563"/>
          </a:xfrm>
        </p:spPr>
        <p:txBody>
          <a:bodyPr>
            <a:normAutofit fontScale="90000"/>
          </a:bodyPr>
          <a:lstStyle/>
          <a:p>
            <a:r>
              <a:rPr lang="en-US" b="1"/>
              <a:t>In 2023-2024, positions for speech pathologists and school psychologists had the highest number of unfilled vacancies at the end of the school year.</a:t>
            </a:r>
          </a:p>
        </p:txBody>
      </p:sp>
      <p:graphicFrame>
        <p:nvGraphicFramePr>
          <p:cNvPr id="9" name="Chart 8">
            <a:extLst>
              <a:ext uri="{FF2B5EF4-FFF2-40B4-BE49-F238E27FC236}">
                <a16:creationId xmlns:a16="http://schemas.microsoft.com/office/drawing/2014/main" id="{C6CCAD3D-0B61-D577-B474-577AD3740879}"/>
              </a:ext>
            </a:extLst>
          </p:cNvPr>
          <p:cNvGraphicFramePr>
            <a:graphicFrameLocks/>
          </p:cNvGraphicFramePr>
          <p:nvPr>
            <p:extLst>
              <p:ext uri="{D42A27DB-BD31-4B8C-83A1-F6EECF244321}">
                <p14:modId xmlns:p14="http://schemas.microsoft.com/office/powerpoint/2010/main" val="2363648093"/>
              </p:ext>
            </p:extLst>
          </p:nvPr>
        </p:nvGraphicFramePr>
        <p:xfrm>
          <a:off x="2549870" y="1824182"/>
          <a:ext cx="6226738" cy="390156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
            <a:extLst>
              <a:ext uri="{FF2B5EF4-FFF2-40B4-BE49-F238E27FC236}">
                <a16:creationId xmlns:a16="http://schemas.microsoft.com/office/drawing/2014/main" id="{5F4F418B-835A-0E04-6F33-998313B8B60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96642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53BA-467C-168D-5146-CCCB1A1C1818}"/>
              </a:ext>
            </a:extLst>
          </p:cNvPr>
          <p:cNvSpPr>
            <a:spLocks noGrp="1"/>
          </p:cNvSpPr>
          <p:nvPr>
            <p:ph type="title"/>
          </p:nvPr>
        </p:nvSpPr>
        <p:spPr>
          <a:xfrm>
            <a:off x="131537" y="205073"/>
            <a:ext cx="11383806" cy="1325563"/>
          </a:xfrm>
        </p:spPr>
        <p:txBody>
          <a:bodyPr>
            <a:normAutofit fontScale="90000"/>
          </a:bodyPr>
          <a:lstStyle/>
          <a:p>
            <a:r>
              <a:rPr lang="en-US" b="1"/>
              <a:t>Teaching aides/paraprofessionals had the highest number of unfilled vacancies among all types of staff for the 2023-2024 school year.</a:t>
            </a:r>
          </a:p>
        </p:txBody>
      </p:sp>
      <p:graphicFrame>
        <p:nvGraphicFramePr>
          <p:cNvPr id="6" name="Chart 5">
            <a:extLst>
              <a:ext uri="{FF2B5EF4-FFF2-40B4-BE49-F238E27FC236}">
                <a16:creationId xmlns:a16="http://schemas.microsoft.com/office/drawing/2014/main" id="{E4641E10-087A-C409-9BDA-0349B843F763}"/>
              </a:ext>
            </a:extLst>
          </p:cNvPr>
          <p:cNvGraphicFramePr>
            <a:graphicFrameLocks/>
          </p:cNvGraphicFramePr>
          <p:nvPr>
            <p:extLst>
              <p:ext uri="{D42A27DB-BD31-4B8C-83A1-F6EECF244321}">
                <p14:modId xmlns:p14="http://schemas.microsoft.com/office/powerpoint/2010/main" val="354871921"/>
              </p:ext>
            </p:extLst>
          </p:nvPr>
        </p:nvGraphicFramePr>
        <p:xfrm>
          <a:off x="1835959" y="1751056"/>
          <a:ext cx="7210070" cy="3921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99B6C55-044D-0FF3-2539-45314E229DC6}"/>
              </a:ext>
            </a:extLst>
          </p:cNvPr>
          <p:cNvSpPr txBox="1"/>
          <p:nvPr/>
        </p:nvSpPr>
        <p:spPr>
          <a:xfrm>
            <a:off x="3047238" y="3212330"/>
            <a:ext cx="6094476" cy="369332"/>
          </a:xfrm>
          <a:prstGeom prst="rect">
            <a:avLst/>
          </a:prstGeom>
          <a:noFill/>
        </p:spPr>
        <p:txBody>
          <a:bodyPr wrap="square">
            <a:spAutoFit/>
          </a:bodyPr>
          <a:lstStyle/>
          <a:p>
            <a:endParaRPr lang="en-US"/>
          </a:p>
        </p:txBody>
      </p:sp>
      <p:sp>
        <p:nvSpPr>
          <p:cNvPr id="23" name="TextBox 22">
            <a:extLst>
              <a:ext uri="{FF2B5EF4-FFF2-40B4-BE49-F238E27FC236}">
                <a16:creationId xmlns:a16="http://schemas.microsoft.com/office/drawing/2014/main" id="{379F9FB0-F4C6-A35F-9A23-E2C37858A909}"/>
              </a:ext>
            </a:extLst>
          </p:cNvPr>
          <p:cNvSpPr txBox="1"/>
          <p:nvPr/>
        </p:nvSpPr>
        <p:spPr>
          <a:xfrm>
            <a:off x="0" y="6587057"/>
            <a:ext cx="3259915" cy="261610"/>
          </a:xfrm>
          <a:prstGeom prst="rect">
            <a:avLst/>
          </a:prstGeom>
          <a:noFill/>
        </p:spPr>
        <p:txBody>
          <a:bodyPr wrap="square" rtlCol="0">
            <a:spAutoFit/>
          </a:bodyPr>
          <a:lstStyle/>
          <a:p>
            <a:r>
              <a:rPr lang="en-US" sz="1100" b="1"/>
              <a:t>Source:  </a:t>
            </a:r>
            <a:r>
              <a:rPr lang="en-US" sz="1100"/>
              <a:t>Educator Shortage Survey – October 2024</a:t>
            </a:r>
          </a:p>
        </p:txBody>
      </p:sp>
      <p:sp>
        <p:nvSpPr>
          <p:cNvPr id="5" name="Rectangle 1">
            <a:extLst>
              <a:ext uri="{FF2B5EF4-FFF2-40B4-BE49-F238E27FC236}">
                <a16:creationId xmlns:a16="http://schemas.microsoft.com/office/drawing/2014/main" id="{5F4F418B-835A-0E04-6F33-998313B8B60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Chart 3">
            <a:extLst>
              <a:ext uri="{FF2B5EF4-FFF2-40B4-BE49-F238E27FC236}">
                <a16:creationId xmlns:a16="http://schemas.microsoft.com/office/drawing/2014/main" id="{E4641E10-087A-C409-9BDA-0349B843F763}"/>
              </a:ext>
            </a:extLst>
          </p:cNvPr>
          <p:cNvGraphicFramePr>
            <a:graphicFrameLocks/>
          </p:cNvGraphicFramePr>
          <p:nvPr>
            <p:extLst>
              <p:ext uri="{D42A27DB-BD31-4B8C-83A1-F6EECF244321}">
                <p14:modId xmlns:p14="http://schemas.microsoft.com/office/powerpoint/2010/main" val="2185088648"/>
              </p:ext>
            </p:extLst>
          </p:nvPr>
        </p:nvGraphicFramePr>
        <p:xfrm>
          <a:off x="1284208" y="2962026"/>
          <a:ext cx="7761821" cy="32380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3699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8BFDF7-FBEE-A76B-E0DE-B2AE76346B2A}"/>
              </a:ext>
            </a:extLst>
          </p:cNvPr>
          <p:cNvSpPr>
            <a:spLocks noGrp="1"/>
          </p:cNvSpPr>
          <p:nvPr>
            <p:ph type="title"/>
          </p:nvPr>
        </p:nvSpPr>
        <p:spPr>
          <a:xfrm>
            <a:off x="425272" y="0"/>
            <a:ext cx="4654727" cy="5554133"/>
          </a:xfrm>
        </p:spPr>
        <p:txBody>
          <a:bodyPr>
            <a:normAutofit/>
          </a:bodyPr>
          <a:lstStyle/>
          <a:p>
            <a:r>
              <a:rPr lang="en-US" sz="4400" kern="1200">
                <a:latin typeface="+mj-lt"/>
                <a:ea typeface="+mj-ea"/>
                <a:cs typeface="+mj-cs"/>
              </a:rPr>
              <a:t>District leaders feel the quality of applicants for the 2024-2025 are of similar or lower quality than those in previous years.</a:t>
            </a:r>
            <a:endParaRPr lang="en-US" sz="4400"/>
          </a:p>
        </p:txBody>
      </p:sp>
      <p:graphicFrame>
        <p:nvGraphicFramePr>
          <p:cNvPr id="5" name="Chart 4">
            <a:extLst>
              <a:ext uri="{FF2B5EF4-FFF2-40B4-BE49-F238E27FC236}">
                <a16:creationId xmlns:a16="http://schemas.microsoft.com/office/drawing/2014/main" id="{15CBA8B1-3E3B-7BB8-32A1-CEB7259D0C65}"/>
              </a:ext>
            </a:extLst>
          </p:cNvPr>
          <p:cNvGraphicFramePr>
            <a:graphicFrameLocks/>
          </p:cNvGraphicFramePr>
          <p:nvPr>
            <p:extLst>
              <p:ext uri="{D42A27DB-BD31-4B8C-83A1-F6EECF244321}">
                <p14:modId xmlns:p14="http://schemas.microsoft.com/office/powerpoint/2010/main" val="3281853782"/>
              </p:ext>
            </p:extLst>
          </p:nvPr>
        </p:nvGraphicFramePr>
        <p:xfrm>
          <a:off x="5018779" y="440035"/>
          <a:ext cx="6901077" cy="48989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7418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C975C-28FD-B9B0-B6DA-09D49F3D5AC1}"/>
              </a:ext>
            </a:extLst>
          </p:cNvPr>
          <p:cNvSpPr>
            <a:spLocks noGrp="1"/>
          </p:cNvSpPr>
          <p:nvPr>
            <p:ph type="title"/>
          </p:nvPr>
        </p:nvSpPr>
        <p:spPr>
          <a:xfrm>
            <a:off x="675237" y="0"/>
            <a:ext cx="11132127" cy="1325563"/>
          </a:xfrm>
        </p:spPr>
        <p:txBody>
          <a:bodyPr/>
          <a:lstStyle/>
          <a:p>
            <a:r>
              <a:rPr lang="en-US"/>
              <a:t>Tools Utilized by Other States</a:t>
            </a:r>
          </a:p>
        </p:txBody>
      </p:sp>
      <p:sp>
        <p:nvSpPr>
          <p:cNvPr id="3" name="Content Placeholder 2">
            <a:extLst>
              <a:ext uri="{FF2B5EF4-FFF2-40B4-BE49-F238E27FC236}">
                <a16:creationId xmlns:a16="http://schemas.microsoft.com/office/drawing/2014/main" id="{E5002760-3950-9F7A-F867-89B334ED9E31}"/>
              </a:ext>
            </a:extLst>
          </p:cNvPr>
          <p:cNvSpPr>
            <a:spLocks noGrp="1"/>
          </p:cNvSpPr>
          <p:nvPr>
            <p:ph idx="1"/>
          </p:nvPr>
        </p:nvSpPr>
        <p:spPr>
          <a:xfrm>
            <a:off x="763771" y="1378131"/>
            <a:ext cx="10515600" cy="4101738"/>
          </a:xfrm>
        </p:spPr>
        <p:txBody>
          <a:bodyPr>
            <a:normAutofit/>
          </a:bodyPr>
          <a:lstStyle/>
          <a:p>
            <a:pPr>
              <a:lnSpc>
                <a:spcPct val="110000"/>
              </a:lnSpc>
            </a:pPr>
            <a:r>
              <a:rPr lang="en-US"/>
              <a:t>Colorado – “Connecting Colorado”</a:t>
            </a:r>
          </a:p>
          <a:p>
            <a:pPr lvl="1"/>
            <a:r>
              <a:rPr lang="en-US"/>
              <a:t>State-wide application and tracking system</a:t>
            </a:r>
          </a:p>
          <a:p>
            <a:pPr lvl="1">
              <a:lnSpc>
                <a:spcPct val="110000"/>
              </a:lnSpc>
            </a:pPr>
            <a:r>
              <a:rPr lang="en-US"/>
              <a:t>Integrated in the state government personnel system for all government positions</a:t>
            </a:r>
          </a:p>
          <a:p>
            <a:pPr>
              <a:lnSpc>
                <a:spcPct val="110000"/>
              </a:lnSpc>
            </a:pPr>
            <a:r>
              <a:rPr lang="en-US"/>
              <a:t>Florida - Integrates Multiple Application Tracking Platforms</a:t>
            </a:r>
          </a:p>
          <a:p>
            <a:pPr lvl="1">
              <a:lnSpc>
                <a:spcPct val="120000"/>
              </a:lnSpc>
              <a:spcBef>
                <a:spcPts val="0"/>
              </a:spcBef>
            </a:pPr>
            <a:r>
              <a:rPr lang="en-US"/>
              <a:t>Utilizes vendors familiar to Kentucky school districts</a:t>
            </a:r>
          </a:p>
          <a:p>
            <a:pPr lvl="1">
              <a:lnSpc>
                <a:spcPct val="120000"/>
              </a:lnSpc>
              <a:spcBef>
                <a:spcPts val="0"/>
              </a:spcBef>
            </a:pPr>
            <a:r>
              <a:rPr lang="en-US"/>
              <a:t>Connects to local district for completing the application process</a:t>
            </a:r>
          </a:p>
          <a:p>
            <a:pPr lvl="1">
              <a:lnSpc>
                <a:spcPct val="120000"/>
              </a:lnSpc>
              <a:spcBef>
                <a:spcPts val="0"/>
              </a:spcBef>
            </a:pPr>
            <a:r>
              <a:rPr lang="en-US"/>
              <a:t>Vendor provided analytics platform for HR data through</a:t>
            </a:r>
          </a:p>
        </p:txBody>
      </p:sp>
    </p:spTree>
    <p:extLst>
      <p:ext uri="{BB962C8B-B14F-4D97-AF65-F5344CB8AC3E}">
        <p14:creationId xmlns:p14="http://schemas.microsoft.com/office/powerpoint/2010/main" val="1874480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C975C-28FD-B9B0-B6DA-09D49F3D5AC1}"/>
              </a:ext>
            </a:extLst>
          </p:cNvPr>
          <p:cNvSpPr>
            <a:spLocks noGrp="1"/>
          </p:cNvSpPr>
          <p:nvPr>
            <p:ph type="title"/>
          </p:nvPr>
        </p:nvSpPr>
        <p:spPr>
          <a:xfrm>
            <a:off x="529935" y="126897"/>
            <a:ext cx="11132127" cy="1325563"/>
          </a:xfrm>
        </p:spPr>
        <p:txBody>
          <a:bodyPr/>
          <a:lstStyle/>
          <a:p>
            <a:r>
              <a:rPr lang="en-US"/>
              <a:t>Tools Utilized by Other States</a:t>
            </a:r>
          </a:p>
        </p:txBody>
      </p:sp>
      <p:sp>
        <p:nvSpPr>
          <p:cNvPr id="3" name="Content Placeholder 2">
            <a:extLst>
              <a:ext uri="{FF2B5EF4-FFF2-40B4-BE49-F238E27FC236}">
                <a16:creationId xmlns:a16="http://schemas.microsoft.com/office/drawing/2014/main" id="{E5002760-3950-9F7A-F867-89B334ED9E31}"/>
              </a:ext>
            </a:extLst>
          </p:cNvPr>
          <p:cNvSpPr>
            <a:spLocks noGrp="1"/>
          </p:cNvSpPr>
          <p:nvPr>
            <p:ph idx="1"/>
          </p:nvPr>
        </p:nvSpPr>
        <p:spPr>
          <a:xfrm>
            <a:off x="838199" y="1343818"/>
            <a:ext cx="10515600" cy="4626897"/>
          </a:xfrm>
        </p:spPr>
        <p:txBody>
          <a:bodyPr>
            <a:normAutofit/>
          </a:bodyPr>
          <a:lstStyle/>
          <a:p>
            <a:r>
              <a:rPr lang="en-US"/>
              <a:t>West Virginia – Single Vendor System</a:t>
            </a:r>
          </a:p>
          <a:p>
            <a:pPr lvl="1"/>
            <a:r>
              <a:rPr lang="en-US"/>
              <a:t>Centralized posting and application tracking system</a:t>
            </a:r>
          </a:p>
          <a:p>
            <a:pPr lvl="1"/>
            <a:r>
              <a:rPr lang="en-US"/>
              <a:t>Controlled by districts – state does not approve postings</a:t>
            </a:r>
          </a:p>
          <a:p>
            <a:pPr lvl="1"/>
            <a:r>
              <a:rPr lang="en-US"/>
              <a:t>Discounted add-on resources for evaluation, professional development, etc.</a:t>
            </a:r>
          </a:p>
          <a:p>
            <a:pPr>
              <a:lnSpc>
                <a:spcPct val="150000"/>
              </a:lnSpc>
            </a:pPr>
            <a:r>
              <a:rPr lang="en-US"/>
              <a:t>Georgia and South Carolina - Surveys</a:t>
            </a:r>
          </a:p>
          <a:p>
            <a:pPr lvl="1"/>
            <a:r>
              <a:rPr lang="en-US"/>
              <a:t>Require posting  to a centralized website</a:t>
            </a:r>
          </a:p>
          <a:p>
            <a:pPr lvl="1"/>
            <a:r>
              <a:rPr lang="en-US"/>
              <a:t>Data collection thru surveys</a:t>
            </a:r>
          </a:p>
          <a:p>
            <a:pPr lvl="2"/>
            <a:r>
              <a:rPr lang="en-US"/>
              <a:t>Georgia – Annual Survey</a:t>
            </a:r>
          </a:p>
          <a:p>
            <a:pPr lvl="2"/>
            <a:r>
              <a:rPr lang="en-US"/>
              <a:t>South Carolina – Biannual Survey in September and Updated January/February</a:t>
            </a:r>
          </a:p>
          <a:p>
            <a:pPr lvl="1"/>
            <a:endParaRPr lang="en-US"/>
          </a:p>
          <a:p>
            <a:pPr lvl="1"/>
            <a:endParaRPr lang="en-US"/>
          </a:p>
          <a:p>
            <a:pPr lvl="1"/>
            <a:endParaRPr lang="en-US"/>
          </a:p>
        </p:txBody>
      </p:sp>
    </p:spTree>
    <p:extLst>
      <p:ext uri="{BB962C8B-B14F-4D97-AF65-F5344CB8AC3E}">
        <p14:creationId xmlns:p14="http://schemas.microsoft.com/office/powerpoint/2010/main" val="872401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4E03-AA5A-6559-E799-524ACF5E5FF2}"/>
              </a:ext>
            </a:extLst>
          </p:cNvPr>
          <p:cNvSpPr>
            <a:spLocks noGrp="1"/>
          </p:cNvSpPr>
          <p:nvPr>
            <p:ph type="title"/>
          </p:nvPr>
        </p:nvSpPr>
        <p:spPr/>
        <p:txBody>
          <a:bodyPr/>
          <a:lstStyle/>
          <a:p>
            <a:r>
              <a:rPr lang="en-US"/>
              <a:t>Recommended Actions</a:t>
            </a:r>
          </a:p>
        </p:txBody>
      </p:sp>
      <p:sp>
        <p:nvSpPr>
          <p:cNvPr id="3" name="Content Placeholder 2">
            <a:extLst>
              <a:ext uri="{FF2B5EF4-FFF2-40B4-BE49-F238E27FC236}">
                <a16:creationId xmlns:a16="http://schemas.microsoft.com/office/drawing/2014/main" id="{1F625F29-FEA2-7F1F-74AC-128006A73CBB}"/>
              </a:ext>
            </a:extLst>
          </p:cNvPr>
          <p:cNvSpPr>
            <a:spLocks noGrp="1"/>
          </p:cNvSpPr>
          <p:nvPr>
            <p:ph idx="1"/>
          </p:nvPr>
        </p:nvSpPr>
        <p:spPr/>
        <p:txBody>
          <a:bodyPr/>
          <a:lstStyle/>
          <a:p>
            <a:r>
              <a:rPr lang="en-US"/>
              <a:t>Fund a statewide job posting system and require districts to update postings when positions are filled.</a:t>
            </a:r>
          </a:p>
          <a:p>
            <a:pPr marL="0" indent="0">
              <a:buNone/>
            </a:pPr>
            <a:endParaRPr lang="en-US"/>
          </a:p>
          <a:p>
            <a:r>
              <a:rPr lang="en-US"/>
              <a:t>Annual survey to districts regarding vacancy data.</a:t>
            </a:r>
          </a:p>
        </p:txBody>
      </p:sp>
    </p:spTree>
    <p:extLst>
      <p:ext uri="{BB962C8B-B14F-4D97-AF65-F5344CB8AC3E}">
        <p14:creationId xmlns:p14="http://schemas.microsoft.com/office/powerpoint/2010/main" val="2105417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C975C-28FD-B9B0-B6DA-09D49F3D5AC1}"/>
              </a:ext>
            </a:extLst>
          </p:cNvPr>
          <p:cNvSpPr>
            <a:spLocks noGrp="1"/>
          </p:cNvSpPr>
          <p:nvPr>
            <p:ph type="title"/>
          </p:nvPr>
        </p:nvSpPr>
        <p:spPr>
          <a:xfrm>
            <a:off x="529936" y="145004"/>
            <a:ext cx="11132127" cy="1325563"/>
          </a:xfrm>
        </p:spPr>
        <p:txBody>
          <a:bodyPr/>
          <a:lstStyle/>
          <a:p>
            <a:r>
              <a:rPr lang="en-US"/>
              <a:t>Kentucky Educator Placement Service (KEPS)</a:t>
            </a:r>
          </a:p>
        </p:txBody>
      </p:sp>
      <p:sp>
        <p:nvSpPr>
          <p:cNvPr id="3" name="Content Placeholder 2">
            <a:extLst>
              <a:ext uri="{FF2B5EF4-FFF2-40B4-BE49-F238E27FC236}">
                <a16:creationId xmlns:a16="http://schemas.microsoft.com/office/drawing/2014/main" id="{E5002760-3950-9F7A-F867-89B334ED9E31}"/>
              </a:ext>
            </a:extLst>
          </p:cNvPr>
          <p:cNvSpPr>
            <a:spLocks noGrp="1"/>
          </p:cNvSpPr>
          <p:nvPr>
            <p:ph idx="1"/>
          </p:nvPr>
        </p:nvSpPr>
        <p:spPr>
          <a:xfrm>
            <a:off x="529936" y="1314450"/>
            <a:ext cx="10991504" cy="4686300"/>
          </a:xfrm>
        </p:spPr>
        <p:txBody>
          <a:bodyPr>
            <a:normAutofit/>
          </a:bodyPr>
          <a:lstStyle/>
          <a:p>
            <a:pPr algn="just"/>
            <a:r>
              <a:rPr lang="en-US"/>
              <a:t>KRS 160.380(2)(b)- Superintendents are required to post district vacancies to the statewide job posting system 15 days before the position shall be filed.</a:t>
            </a:r>
          </a:p>
          <a:p>
            <a:pPr marL="0" indent="0" algn="just">
              <a:buNone/>
            </a:pPr>
            <a:endParaRPr lang="en-US" sz="1200"/>
          </a:p>
          <a:p>
            <a:pPr algn="just"/>
            <a:r>
              <a:rPr lang="en-US"/>
              <a:t>KRS 160.152(2) requires KDE to ensure that KEPS:</a:t>
            </a:r>
          </a:p>
          <a:p>
            <a:pPr lvl="1" algn="just"/>
            <a:r>
              <a:rPr lang="en-US"/>
              <a:t>Is accessible through KDE’s website; </a:t>
            </a:r>
          </a:p>
          <a:p>
            <a:pPr lvl="1" algn="just"/>
            <a:r>
              <a:rPr lang="en-US"/>
              <a:t>Includes a mechanism to electronically submit job openings for posting;</a:t>
            </a:r>
          </a:p>
          <a:p>
            <a:pPr lvl="1" algn="just"/>
            <a:r>
              <a:rPr lang="en-US"/>
              <a:t>Allows the public to review job postings; </a:t>
            </a:r>
          </a:p>
          <a:p>
            <a:pPr lvl="1" algn="just"/>
            <a:r>
              <a:rPr lang="en-US"/>
              <a:t>Allows applicants to electronically submit applications and materials; and </a:t>
            </a:r>
          </a:p>
          <a:p>
            <a:pPr lvl="1" algn="just"/>
            <a:r>
              <a:rPr lang="en-US"/>
              <a:t>Permits districts and public charter schools to access, review, and download applications and application materials.</a:t>
            </a:r>
          </a:p>
        </p:txBody>
      </p:sp>
    </p:spTree>
    <p:extLst>
      <p:ext uri="{BB962C8B-B14F-4D97-AF65-F5344CB8AC3E}">
        <p14:creationId xmlns:p14="http://schemas.microsoft.com/office/powerpoint/2010/main" val="1932250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C975C-28FD-B9B0-B6DA-09D49F3D5AC1}"/>
              </a:ext>
            </a:extLst>
          </p:cNvPr>
          <p:cNvSpPr>
            <a:spLocks noGrp="1"/>
          </p:cNvSpPr>
          <p:nvPr>
            <p:ph type="title"/>
          </p:nvPr>
        </p:nvSpPr>
        <p:spPr>
          <a:xfrm>
            <a:off x="765771" y="190271"/>
            <a:ext cx="11132127" cy="1325563"/>
          </a:xfrm>
        </p:spPr>
        <p:txBody>
          <a:bodyPr/>
          <a:lstStyle/>
          <a:p>
            <a:r>
              <a:rPr lang="en-US"/>
              <a:t>Limitations of the Current System</a:t>
            </a:r>
          </a:p>
        </p:txBody>
      </p:sp>
      <p:sp>
        <p:nvSpPr>
          <p:cNvPr id="3" name="Content Placeholder 2">
            <a:extLst>
              <a:ext uri="{FF2B5EF4-FFF2-40B4-BE49-F238E27FC236}">
                <a16:creationId xmlns:a16="http://schemas.microsoft.com/office/drawing/2014/main" id="{E5002760-3950-9F7A-F867-89B334ED9E31}"/>
              </a:ext>
            </a:extLst>
          </p:cNvPr>
          <p:cNvSpPr>
            <a:spLocks noGrp="1"/>
          </p:cNvSpPr>
          <p:nvPr>
            <p:ph idx="1"/>
          </p:nvPr>
        </p:nvSpPr>
        <p:spPr>
          <a:xfrm>
            <a:off x="838199" y="1349696"/>
            <a:ext cx="10515600" cy="4351338"/>
          </a:xfrm>
        </p:spPr>
        <p:txBody>
          <a:bodyPr>
            <a:normAutofit lnSpcReduction="10000"/>
          </a:bodyPr>
          <a:lstStyle/>
          <a:p>
            <a:pPr algn="just"/>
            <a:r>
              <a:rPr lang="en-US" sz="3600"/>
              <a:t>Created in 1997.</a:t>
            </a:r>
          </a:p>
          <a:p>
            <a:pPr marL="0" indent="0" algn="just">
              <a:buNone/>
            </a:pPr>
            <a:endParaRPr lang="en-US" sz="1800"/>
          </a:p>
          <a:p>
            <a:pPr algn="just"/>
            <a:r>
              <a:rPr lang="en-US" sz="3600"/>
              <a:t>Districts aren’t required to update postings when filled.</a:t>
            </a:r>
          </a:p>
          <a:p>
            <a:pPr lvl="1" algn="just"/>
            <a:r>
              <a:rPr lang="en-US" sz="3200"/>
              <a:t>Creates discrepancies between postings and actual vacancies.</a:t>
            </a:r>
          </a:p>
          <a:p>
            <a:pPr algn="just"/>
            <a:r>
              <a:rPr lang="en-US" sz="3600"/>
              <a:t>In order to address these limitations, KDE has worked with districts to collect survey data regarding vacancies as of Sept 1.</a:t>
            </a:r>
          </a:p>
          <a:p>
            <a:pPr marL="0" indent="0" algn="just">
              <a:buNone/>
            </a:pPr>
            <a:endParaRPr lang="en-US" sz="1600"/>
          </a:p>
        </p:txBody>
      </p:sp>
    </p:spTree>
    <p:extLst>
      <p:ext uri="{BB962C8B-B14F-4D97-AF65-F5344CB8AC3E}">
        <p14:creationId xmlns:p14="http://schemas.microsoft.com/office/powerpoint/2010/main" val="239583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668523-0DD0-1328-E94A-EC0C267CBFBF}"/>
              </a:ext>
            </a:extLst>
          </p:cNvPr>
          <p:cNvSpPr>
            <a:spLocks noGrp="1"/>
          </p:cNvSpPr>
          <p:nvPr>
            <p:ph type="title"/>
          </p:nvPr>
        </p:nvSpPr>
        <p:spPr/>
        <p:txBody>
          <a:bodyPr/>
          <a:lstStyle/>
          <a:p>
            <a:pPr algn="ctr"/>
            <a:r>
              <a:rPr lang="en-US"/>
              <a:t>Kentucky Educator Shortage Survey Results</a:t>
            </a:r>
          </a:p>
        </p:txBody>
      </p:sp>
      <p:sp>
        <p:nvSpPr>
          <p:cNvPr id="5" name="Text Placeholder 4">
            <a:extLst>
              <a:ext uri="{FF2B5EF4-FFF2-40B4-BE49-F238E27FC236}">
                <a16:creationId xmlns:a16="http://schemas.microsoft.com/office/drawing/2014/main" id="{A7C55363-FDC9-F47B-A28A-0EBC15683FC8}"/>
              </a:ext>
            </a:extLst>
          </p:cNvPr>
          <p:cNvSpPr>
            <a:spLocks noGrp="1"/>
          </p:cNvSpPr>
          <p:nvPr>
            <p:ph type="body" idx="1"/>
          </p:nvPr>
        </p:nvSpPr>
        <p:spPr/>
        <p:txBody>
          <a:bodyPr/>
          <a:lstStyle/>
          <a:p>
            <a:pPr algn="ctr"/>
            <a:r>
              <a:rPr lang="en-US"/>
              <a:t>Fall 2024</a:t>
            </a:r>
          </a:p>
          <a:p>
            <a:pPr algn="ctr"/>
            <a:endParaRPr lang="en-US"/>
          </a:p>
          <a:p>
            <a:pPr algn="ctr"/>
            <a:r>
              <a:rPr lang="en-US"/>
              <a:t>Note: 717 elementary, 319 middle, and 228 high schools</a:t>
            </a:r>
          </a:p>
        </p:txBody>
      </p:sp>
    </p:spTree>
    <p:extLst>
      <p:ext uri="{BB962C8B-B14F-4D97-AF65-F5344CB8AC3E}">
        <p14:creationId xmlns:p14="http://schemas.microsoft.com/office/powerpoint/2010/main" val="4201692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BEED6A9-D620-2148-AB23-9BE5BA3540CF}"/>
              </a:ext>
            </a:extLst>
          </p:cNvPr>
          <p:cNvSpPr>
            <a:spLocks noGrp="1"/>
          </p:cNvSpPr>
          <p:nvPr>
            <p:ph sz="half" idx="1"/>
          </p:nvPr>
        </p:nvSpPr>
        <p:spPr/>
        <p:txBody>
          <a:bodyPr>
            <a:normAutofit/>
          </a:bodyPr>
          <a:lstStyle/>
          <a:p>
            <a:pPr marL="0" indent="0">
              <a:buNone/>
            </a:pPr>
            <a:r>
              <a:rPr kumimoji="0" lang="en-US" sz="3600" b="0" i="0" u="none" strike="noStrike" kern="1200" cap="none" spc="0" normalizeH="0" baseline="0" noProof="0">
                <a:ln>
                  <a:noFill/>
                </a:ln>
                <a:solidFill>
                  <a:srgbClr val="007780"/>
                </a:solidFill>
                <a:effectLst/>
                <a:uLnTx/>
                <a:uFillTx/>
                <a:latin typeface="Franklin Gothic Medium" panose="020B0603020102020204"/>
                <a:ea typeface="+mj-ea"/>
                <a:cs typeface="+mj-cs"/>
              </a:rPr>
              <a:t>For the 2023-2024 school year, 13% of all vacancies statewide persisted until the end of the school year.</a:t>
            </a:r>
            <a:endParaRPr lang="en-US" sz="3600"/>
          </a:p>
        </p:txBody>
      </p:sp>
      <p:sp>
        <p:nvSpPr>
          <p:cNvPr id="16" name="TextBox 15">
            <a:extLst>
              <a:ext uri="{FF2B5EF4-FFF2-40B4-BE49-F238E27FC236}">
                <a16:creationId xmlns:a16="http://schemas.microsoft.com/office/drawing/2014/main" id="{63A55900-B8F2-847A-544C-CCA4E388AEEB}"/>
              </a:ext>
            </a:extLst>
          </p:cNvPr>
          <p:cNvSpPr txBox="1"/>
          <p:nvPr/>
        </p:nvSpPr>
        <p:spPr>
          <a:xfrm>
            <a:off x="838200" y="-103793"/>
            <a:ext cx="1169612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97B2"/>
                </a:solidFill>
                <a:effectLst/>
                <a:uLnTx/>
                <a:uFillTx/>
                <a:latin typeface="Franklin Gothic Book" panose="020B0503020102020204"/>
                <a:ea typeface="+mn-ea"/>
                <a:cs typeface="+mn-cs"/>
              </a:rPr>
              <a:t>Last year, how many vacancies remained unfilled by the end of the year?</a:t>
            </a:r>
          </a:p>
        </p:txBody>
      </p:sp>
      <p:graphicFrame>
        <p:nvGraphicFramePr>
          <p:cNvPr id="5" name="Chart 4">
            <a:extLst>
              <a:ext uri="{FF2B5EF4-FFF2-40B4-BE49-F238E27FC236}">
                <a16:creationId xmlns:a16="http://schemas.microsoft.com/office/drawing/2014/main" id="{7511E958-E7E1-3F82-744B-EA4B328FA58C}"/>
              </a:ext>
            </a:extLst>
          </p:cNvPr>
          <p:cNvGraphicFramePr>
            <a:graphicFrameLocks/>
          </p:cNvGraphicFramePr>
          <p:nvPr>
            <p:extLst>
              <p:ext uri="{D42A27DB-BD31-4B8C-83A1-F6EECF244321}">
                <p14:modId xmlns:p14="http://schemas.microsoft.com/office/powerpoint/2010/main" val="3719270017"/>
              </p:ext>
            </p:extLst>
          </p:nvPr>
        </p:nvGraphicFramePr>
        <p:xfrm>
          <a:off x="6237568" y="1567543"/>
          <a:ext cx="4490303" cy="40524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4866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A60C-32AA-C6F1-AA93-B60783E5002D}"/>
              </a:ext>
            </a:extLst>
          </p:cNvPr>
          <p:cNvSpPr>
            <a:spLocks noGrp="1"/>
          </p:cNvSpPr>
          <p:nvPr>
            <p:ph type="title"/>
          </p:nvPr>
        </p:nvSpPr>
        <p:spPr/>
        <p:txBody>
          <a:bodyPr>
            <a:normAutofit fontScale="90000"/>
          </a:bodyPr>
          <a:lstStyle/>
          <a:p>
            <a:r>
              <a:rPr lang="en-US" sz="4400" b="1"/>
              <a:t>The majority of districts started the school year with less than 10 </a:t>
            </a:r>
            <a:r>
              <a:rPr lang="en-US" b="1"/>
              <a:t>total </a:t>
            </a:r>
            <a:r>
              <a:rPr lang="en-US" sz="4400" b="1"/>
              <a:t>vacancies.</a:t>
            </a:r>
            <a:br>
              <a:rPr lang="en-US" sz="4400" b="1"/>
            </a:br>
            <a:endParaRPr lang="en-US"/>
          </a:p>
        </p:txBody>
      </p:sp>
      <p:graphicFrame>
        <p:nvGraphicFramePr>
          <p:cNvPr id="4" name="Chart 3">
            <a:extLst>
              <a:ext uri="{FF2B5EF4-FFF2-40B4-BE49-F238E27FC236}">
                <a16:creationId xmlns:a16="http://schemas.microsoft.com/office/drawing/2014/main" id="{BD5E6365-ADB8-9709-9F56-85956A545111}"/>
              </a:ext>
            </a:extLst>
          </p:cNvPr>
          <p:cNvGraphicFramePr>
            <a:graphicFrameLocks/>
          </p:cNvGraphicFramePr>
          <p:nvPr>
            <p:extLst>
              <p:ext uri="{D42A27DB-BD31-4B8C-83A1-F6EECF244321}">
                <p14:modId xmlns:p14="http://schemas.microsoft.com/office/powerpoint/2010/main" val="2245884250"/>
              </p:ext>
            </p:extLst>
          </p:nvPr>
        </p:nvGraphicFramePr>
        <p:xfrm>
          <a:off x="1629957" y="1428750"/>
          <a:ext cx="8229188" cy="41664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1470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E4F88F-8995-48FB-4A3A-B6609ECA5A48}"/>
              </a:ext>
            </a:extLst>
          </p:cNvPr>
          <p:cNvSpPr txBox="1"/>
          <p:nvPr/>
        </p:nvSpPr>
        <p:spPr>
          <a:xfrm>
            <a:off x="1489322" y="110617"/>
            <a:ext cx="10702678" cy="1200329"/>
          </a:xfrm>
          <a:prstGeom prst="rect">
            <a:avLst/>
          </a:prstGeom>
          <a:noFill/>
        </p:spPr>
        <p:txBody>
          <a:bodyPr wrap="square">
            <a:spAutoFit/>
          </a:bodyPr>
          <a:lstStyle/>
          <a:p>
            <a:r>
              <a:rPr lang="en-US" sz="3600" b="1" i="0">
                <a:solidFill>
                  <a:srgbClr val="000000"/>
                </a:solidFill>
                <a:effectLst/>
              </a:rPr>
              <a:t>As of September 1st, </a:t>
            </a:r>
            <a:r>
              <a:rPr lang="en-US" sz="3600" b="1" i="0">
                <a:solidFill>
                  <a:srgbClr val="007780"/>
                </a:solidFill>
                <a:effectLst/>
              </a:rPr>
              <a:t>only</a:t>
            </a:r>
            <a:r>
              <a:rPr lang="en-US" sz="3600" b="1" i="0">
                <a:solidFill>
                  <a:srgbClr val="000000"/>
                </a:solidFill>
                <a:effectLst/>
              </a:rPr>
              <a:t> </a:t>
            </a:r>
            <a:r>
              <a:rPr lang="en-US" sz="3600" b="1" i="0">
                <a:solidFill>
                  <a:srgbClr val="007780"/>
                </a:solidFill>
                <a:effectLst/>
              </a:rPr>
              <a:t>one</a:t>
            </a:r>
            <a:r>
              <a:rPr lang="en-US" sz="3600" b="1" i="0">
                <a:solidFill>
                  <a:srgbClr val="000000"/>
                </a:solidFill>
                <a:effectLst/>
              </a:rPr>
              <a:t> district was fully staffed. </a:t>
            </a:r>
            <a:endParaRPr lang="en-US" sz="3600"/>
          </a:p>
        </p:txBody>
      </p:sp>
      <p:pic>
        <p:nvPicPr>
          <p:cNvPr id="10" name="Picture 9" descr="A close up of a logo&#10;&#10;Description automatically generated">
            <a:extLst>
              <a:ext uri="{FF2B5EF4-FFF2-40B4-BE49-F238E27FC236}">
                <a16:creationId xmlns:a16="http://schemas.microsoft.com/office/drawing/2014/main" id="{D64EA67A-1456-637D-F841-ED026248C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85395"/>
            <a:ext cx="1825690" cy="379541"/>
          </a:xfrm>
          <a:prstGeom prst="rect">
            <a:avLst/>
          </a:prstGeom>
        </p:spPr>
      </p:pic>
      <p:sp>
        <p:nvSpPr>
          <p:cNvPr id="11" name="TextBox 10">
            <a:extLst>
              <a:ext uri="{FF2B5EF4-FFF2-40B4-BE49-F238E27FC236}">
                <a16:creationId xmlns:a16="http://schemas.microsoft.com/office/drawing/2014/main" id="{0A0195C2-2A4F-09F5-0112-D9F68C3BD2D0}"/>
              </a:ext>
            </a:extLst>
          </p:cNvPr>
          <p:cNvSpPr txBox="1"/>
          <p:nvPr/>
        </p:nvSpPr>
        <p:spPr>
          <a:xfrm>
            <a:off x="0" y="6626472"/>
            <a:ext cx="3259915" cy="261610"/>
          </a:xfrm>
          <a:prstGeom prst="rect">
            <a:avLst/>
          </a:prstGeom>
          <a:noFill/>
        </p:spPr>
        <p:txBody>
          <a:bodyPr wrap="square" rtlCol="0">
            <a:spAutoFit/>
          </a:bodyPr>
          <a:lstStyle/>
          <a:p>
            <a:r>
              <a:rPr lang="en-US" sz="1100" b="1"/>
              <a:t>Source:  </a:t>
            </a:r>
            <a:r>
              <a:rPr lang="en-US" sz="1100"/>
              <a:t>Educator Shortage Survey – October 2024</a:t>
            </a:r>
          </a:p>
        </p:txBody>
      </p:sp>
      <p:pic>
        <p:nvPicPr>
          <p:cNvPr id="4" name="Picture 3">
            <a:extLst>
              <a:ext uri="{FF2B5EF4-FFF2-40B4-BE49-F238E27FC236}">
                <a16:creationId xmlns:a16="http://schemas.microsoft.com/office/drawing/2014/main" id="{1C39E71B-FFD2-9916-1F40-E60AEDCC8253}"/>
              </a:ext>
            </a:extLst>
          </p:cNvPr>
          <p:cNvPicPr>
            <a:picLocks noChangeAspect="1"/>
          </p:cNvPicPr>
          <p:nvPr/>
        </p:nvPicPr>
        <p:blipFill>
          <a:blip r:embed="rId4"/>
          <a:stretch>
            <a:fillRect/>
          </a:stretch>
        </p:blipFill>
        <p:spPr>
          <a:xfrm>
            <a:off x="1602037" y="1481485"/>
            <a:ext cx="8275915" cy="3959923"/>
          </a:xfrm>
          <a:prstGeom prst="rect">
            <a:avLst/>
          </a:prstGeom>
        </p:spPr>
      </p:pic>
    </p:spTree>
    <p:extLst>
      <p:ext uri="{BB962C8B-B14F-4D97-AF65-F5344CB8AC3E}">
        <p14:creationId xmlns:p14="http://schemas.microsoft.com/office/powerpoint/2010/main" val="419014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FD982FA-B6E1-2FA1-C183-909C64E65550}"/>
              </a:ext>
              <a:ext uri="{C183D7F6-B498-43B3-948B-1728B52AA6E4}">
                <adec:decorative xmlns:adec="http://schemas.microsoft.com/office/drawing/2017/decorative" val="1"/>
              </a:ext>
            </a:extLst>
          </p:cNvPr>
          <p:cNvPicPr>
            <a:picLocks noChangeAspect="1" noChangeArrowheads="1"/>
          </p:cNvPicPr>
          <p:nvPr/>
        </p:nvPicPr>
        <p:blipFill rotWithShape="1">
          <a:blip r:embed="rId3">
            <a:clrChange>
              <a:clrFrom>
                <a:srgbClr val="FFFFFF"/>
              </a:clrFrom>
              <a:clrTo>
                <a:srgbClr val="FFFFFF">
                  <a:alpha val="0"/>
                </a:srgbClr>
              </a:clrTo>
            </a:clrChange>
            <a:alphaModFix amt="5000"/>
            <a:extLst>
              <a:ext uri="{28A0092B-C50C-407E-A947-70E740481C1C}">
                <a14:useLocalDpi xmlns:a14="http://schemas.microsoft.com/office/drawing/2010/main" val="0"/>
              </a:ext>
            </a:extLst>
          </a:blip>
          <a:srcRect t="15539" r="1606" b="21137"/>
          <a:stretch/>
        </p:blipFill>
        <p:spPr bwMode="auto">
          <a:xfrm>
            <a:off x="567809" y="973952"/>
            <a:ext cx="8878270" cy="4710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9953BA-467C-168D-5146-CCCB1A1C1818}"/>
              </a:ext>
            </a:extLst>
          </p:cNvPr>
          <p:cNvSpPr>
            <a:spLocks noGrp="1"/>
          </p:cNvSpPr>
          <p:nvPr>
            <p:ph type="title"/>
          </p:nvPr>
        </p:nvSpPr>
        <p:spPr>
          <a:xfrm>
            <a:off x="131536" y="112627"/>
            <a:ext cx="11991471" cy="1325563"/>
          </a:xfrm>
        </p:spPr>
        <p:txBody>
          <a:bodyPr>
            <a:normAutofit/>
          </a:bodyPr>
          <a:lstStyle/>
          <a:p>
            <a:r>
              <a:rPr lang="en-US" b="1"/>
              <a:t>Certification areas where Kentucky teacher shortage is hitting hardest</a:t>
            </a:r>
            <a:endParaRPr lang="en-US" i="1"/>
          </a:p>
        </p:txBody>
      </p:sp>
      <p:sp>
        <p:nvSpPr>
          <p:cNvPr id="7" name="TextBox 6">
            <a:extLst>
              <a:ext uri="{FF2B5EF4-FFF2-40B4-BE49-F238E27FC236}">
                <a16:creationId xmlns:a16="http://schemas.microsoft.com/office/drawing/2014/main" id="{599B6C55-044D-0FF3-2539-45314E229DC6}"/>
              </a:ext>
            </a:extLst>
          </p:cNvPr>
          <p:cNvSpPr txBox="1"/>
          <p:nvPr/>
        </p:nvSpPr>
        <p:spPr>
          <a:xfrm>
            <a:off x="3047238" y="3212330"/>
            <a:ext cx="6094476" cy="369332"/>
          </a:xfrm>
          <a:prstGeom prst="rect">
            <a:avLst/>
          </a:prstGeom>
          <a:noFill/>
        </p:spPr>
        <p:txBody>
          <a:bodyPr wrap="square">
            <a:spAutoFit/>
          </a:bodyPr>
          <a:lstStyle/>
          <a:p>
            <a:endParaRPr lang="en-US"/>
          </a:p>
        </p:txBody>
      </p:sp>
      <p:sp>
        <p:nvSpPr>
          <p:cNvPr id="23" name="TextBox 22">
            <a:extLst>
              <a:ext uri="{FF2B5EF4-FFF2-40B4-BE49-F238E27FC236}">
                <a16:creationId xmlns:a16="http://schemas.microsoft.com/office/drawing/2014/main" id="{379F9FB0-F4C6-A35F-9A23-E2C37858A909}"/>
              </a:ext>
            </a:extLst>
          </p:cNvPr>
          <p:cNvSpPr txBox="1"/>
          <p:nvPr/>
        </p:nvSpPr>
        <p:spPr>
          <a:xfrm>
            <a:off x="0" y="6587057"/>
            <a:ext cx="3259915" cy="261610"/>
          </a:xfrm>
          <a:prstGeom prst="rect">
            <a:avLst/>
          </a:prstGeom>
          <a:noFill/>
        </p:spPr>
        <p:txBody>
          <a:bodyPr wrap="square" rtlCol="0">
            <a:spAutoFit/>
          </a:bodyPr>
          <a:lstStyle/>
          <a:p>
            <a:r>
              <a:rPr lang="en-US" sz="1100" b="1"/>
              <a:t>Source:  </a:t>
            </a:r>
            <a:r>
              <a:rPr lang="en-US" sz="1100"/>
              <a:t>Educator Shortage Survey – October 2024</a:t>
            </a:r>
          </a:p>
        </p:txBody>
      </p:sp>
      <p:graphicFrame>
        <p:nvGraphicFramePr>
          <p:cNvPr id="4" name="Chart 3">
            <a:extLst>
              <a:ext uri="{FF2B5EF4-FFF2-40B4-BE49-F238E27FC236}">
                <a16:creationId xmlns:a16="http://schemas.microsoft.com/office/drawing/2014/main" id="{4FEFE245-5668-5E6C-1786-50DCF1743CAC}"/>
              </a:ext>
            </a:extLst>
          </p:cNvPr>
          <p:cNvGraphicFramePr>
            <a:graphicFrameLocks/>
          </p:cNvGraphicFramePr>
          <p:nvPr>
            <p:extLst>
              <p:ext uri="{D42A27DB-BD31-4B8C-83A1-F6EECF244321}">
                <p14:modId xmlns:p14="http://schemas.microsoft.com/office/powerpoint/2010/main" val="2571678190"/>
              </p:ext>
            </p:extLst>
          </p:nvPr>
        </p:nvGraphicFramePr>
        <p:xfrm>
          <a:off x="370310" y="1425104"/>
          <a:ext cx="10243262" cy="47108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3971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  Read-Only" id="{023D2DDE-223A-4B91-ADF9-6C8CD2F27828}" vid="{C57CBBBF-FA05-4525-9372-5B5BCB0C5F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bc9d522-2386-425a-9f2a-a617cf877ec0"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4E9C96F5E20D4B8F8720226073AE07" ma:contentTypeVersion="14" ma:contentTypeDescription="Create a new document." ma:contentTypeScope="" ma:versionID="0e705f43aef3f8071966cc49cd5d4627">
  <xsd:schema xmlns:xsd="http://www.w3.org/2001/XMLSchema" xmlns:xs="http://www.w3.org/2001/XMLSchema" xmlns:p="http://schemas.microsoft.com/office/2006/metadata/properties" xmlns:ns1="http://schemas.microsoft.com/sharepoint/v3" xmlns:ns2="cf3aa28c-8d44-408c-a5ca-996a87f6cd59" xmlns:ns3="5bc9d522-2386-425a-9f2a-a617cf877ec0" xmlns:ns4="e863b48f-738b-4980-a544-e07d06c7b50f" targetNamespace="http://schemas.microsoft.com/office/2006/metadata/properties" ma:root="true" ma:fieldsID="3ac922d7beb75b006b00ac80e1fcf911" ns1:_="" ns2:_="" ns3:_="" ns4:_="">
    <xsd:import namespace="http://schemas.microsoft.com/sharepoint/v3"/>
    <xsd:import namespace="cf3aa28c-8d44-408c-a5ca-996a87f6cd59"/>
    <xsd:import namespace="5bc9d522-2386-425a-9f2a-a617cf877ec0"/>
    <xsd:import namespace="e863b48f-738b-4980-a544-e07d06c7b50f"/>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TaxCatchAll" minOccurs="0"/>
                <xsd:element ref="ns4:MediaServiceMetadata" minOccurs="0"/>
                <xsd:element ref="ns4:MediaServiceFastMetadata" minOccurs="0"/>
                <xsd:element ref="ns4:MediaServiceDateTaken" minOccurs="0"/>
                <xsd:element ref="ns4:MediaServiceObjectDetectorVersions" minOccurs="0"/>
                <xsd:element ref="ns4:MediaLengthInSecond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3aa28c-8d44-408c-a5ca-996a87f6cd59"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bc9d522-2386-425a-9f2a-a617cf877ec0" elementFormDefault="qualified">
    <xsd:import namespace="http://schemas.microsoft.com/office/2006/documentManagement/types"/>
    <xsd:import namespace="http://schemas.microsoft.com/office/infopath/2007/PartnerControls"/>
    <xsd:element name="TaxCatchAll" ma:index="13" nillable="true" ma:displayName="Taxonomy Catch All Column" ma:description="" ma:hidden="true" ma:list="{996104cf-a403-4c52-b7a3-2ceacd3f1bff}" ma:internalName="TaxCatchAll" ma:showField="CatchAllData" ma:web="5bc9d522-2386-425a-9f2a-a617cf877ec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63b48f-738b-4980-a544-e07d06c7b50f"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DC2A4A-D15A-4FCF-B8ED-16E32D0845A6}">
  <ds:schemaRefs>
    <ds:schemaRef ds:uri="http://schemas.microsoft.com/sharepoint/v3/contenttype/forms"/>
  </ds:schemaRefs>
</ds:datastoreItem>
</file>

<file path=customXml/itemProps2.xml><?xml version="1.0" encoding="utf-8"?>
<ds:datastoreItem xmlns:ds="http://schemas.openxmlformats.org/officeDocument/2006/customXml" ds:itemID="{C523462E-756B-41D6-B1F9-6F638FA4CEB7}">
  <ds:schemaRefs>
    <ds:schemaRef ds:uri="5bc9d522-2386-425a-9f2a-a617cf877ec0"/>
    <ds:schemaRef ds:uri="cf3aa28c-8d44-408c-a5ca-996a87f6cd59"/>
    <ds:schemaRef ds:uri="e863b48f-738b-4980-a544-e07d06c7b5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1ED085D-3BC2-4958-B527-C3E8CB6B39CD}">
  <ds:schemaRefs>
    <ds:schemaRef ds:uri="5bc9d522-2386-425a-9f2a-a617cf877ec0"/>
    <ds:schemaRef ds:uri="cf3aa28c-8d44-408c-a5ca-996a87f6cd59"/>
    <ds:schemaRef ds:uri="e863b48f-738b-4980-a544-e07d06c7b5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KEPS Slides</Template>
  <TotalTime>0</TotalTime>
  <Words>1745</Words>
  <Application>Microsoft Office PowerPoint</Application>
  <PresentationFormat>Widescreen</PresentationFormat>
  <Paragraphs>207</Paragraphs>
  <Slides>25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Arial</vt:lpstr>
      <vt:lpstr>Franklin Gothic Book</vt:lpstr>
      <vt:lpstr>Franklin Gothic Medium</vt:lpstr>
      <vt:lpstr>Office Theme</vt:lpstr>
      <vt:lpstr>Vacancy Data</vt:lpstr>
      <vt:lpstr>Kentucky Educator Placement  Service (KEPS) Data</vt:lpstr>
      <vt:lpstr>Kentucky Educator Placement Service (KEPS)</vt:lpstr>
      <vt:lpstr>Limitations of the Current System</vt:lpstr>
      <vt:lpstr>Kentucky Educator Shortage Survey Results</vt:lpstr>
      <vt:lpstr>PowerPoint Presentation</vt:lpstr>
      <vt:lpstr>The majority of districts started the school year with less than 10 total vacancies. </vt:lpstr>
      <vt:lpstr>PowerPoint Presentation</vt:lpstr>
      <vt:lpstr>Certification areas where Kentucky teacher shortage is hitting hardest</vt:lpstr>
      <vt:lpstr>How are districts dealing with general teaching vacancies? </vt:lpstr>
      <vt:lpstr>Special education and early childhood educator shortages remain a significant issue for many districts</vt:lpstr>
      <vt:lpstr>How are districts dealing with special education and early childhood teaching shortages?</vt:lpstr>
      <vt:lpstr>Vacant school-level, administrative positions were largely filled as of the beginning of the school year  </vt:lpstr>
      <vt:lpstr>How are districts dealing with school-level administration shortages?</vt:lpstr>
      <vt:lpstr>School psychologists have the highest shortage rates among licensed educators</vt:lpstr>
      <vt:lpstr>How are districts dealing with shortages of licensed professionals?</vt:lpstr>
      <vt:lpstr>Schools struggle to find bus drivers and teaching aides to support their students</vt:lpstr>
      <vt:lpstr>How are districts dealing with shortages of support staff?</vt:lpstr>
      <vt:lpstr>Among certified staff, special education teachers and elementary school teachers had the highest number of unfilled vacancies for the 2023-2024 school year.</vt:lpstr>
      <vt:lpstr>In 2023-2024, positions for speech pathologists and school psychologists had the highest number of unfilled vacancies at the end of the school year.</vt:lpstr>
      <vt:lpstr>Teaching aides/paraprofessionals had the highest number of unfilled vacancies among all types of staff for the 2023-2024 school year.</vt:lpstr>
      <vt:lpstr>District leaders feel the quality of applicants for the 2024-2025 are of similar or lower quality than those in previous years.</vt:lpstr>
      <vt:lpstr>Tools Utilized by Other States</vt:lpstr>
      <vt:lpstr>Tools Utilized by Other States</vt:lpstr>
      <vt:lpstr>Recommended Actions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Trueblood, Cassie - Office of Legal Services</dc:creator>
  <cp:lastModifiedBy>Perry, Brian - Office of the Commissioner of Education</cp:lastModifiedBy>
  <cp:revision>1</cp:revision>
  <dcterms:created xsi:type="dcterms:W3CDTF">2024-10-04T13:23:05Z</dcterms:created>
  <dcterms:modified xsi:type="dcterms:W3CDTF">2024-10-15T13:26:38Z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0x0101006E4E9C96F5E20D4B8F8720226073AE07</vt:lpwstr>
  </property>
  <property fmtid="{D5CDD505-2E9C-101B-9397-08002B2CF9AE}" pid="3" name="MSIP_Label_eb544694-0027-44fa-bee4-2648c0363f9d_Enabled">
    <vt:lpwstr>true</vt:lpwstr>
  </property>
  <property fmtid="{D5CDD505-2E9C-101B-9397-08002B2CF9AE}" pid="4" name="MSIP_Label_eb544694-0027-44fa-bee4-2648c0363f9d_SetDate">
    <vt:lpwstr>2024-10-03T18:07:52Z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4eb4ffd4-c128-4814-8918-dcce96e2eed1</vt:lpwstr>
  </property>
  <property fmtid="{D5CDD505-2E9C-101B-9397-08002B2CF9AE}" pid="9" name="MSIP_Label_eb544694-0027-44fa-bee4-2648c0363f9d_ContentBits">
    <vt:lpwstr>0</vt:lpwstr>
  </property>
</Properties>
</file>