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076137590" r:id="rId5"/>
    <p:sldId id="307" r:id="rId6"/>
    <p:sldId id="2076137585" r:id="rId7"/>
    <p:sldId id="2076137587" r:id="rId8"/>
    <p:sldId id="440" r:id="rId9"/>
    <p:sldId id="2076137598" r:id="rId10"/>
    <p:sldId id="260" r:id="rId11"/>
    <p:sldId id="457" r:id="rId12"/>
    <p:sldId id="2076137588" r:id="rId13"/>
    <p:sldId id="434" r:id="rId14"/>
    <p:sldId id="439" r:id="rId15"/>
    <p:sldId id="438" r:id="rId16"/>
    <p:sldId id="2076137596" r:id="rId17"/>
    <p:sldId id="2076137592" r:id="rId18"/>
    <p:sldId id="2076137593" r:id="rId19"/>
    <p:sldId id="441" r:id="rId20"/>
    <p:sldId id="257" r:id="rId21"/>
    <p:sldId id="442" r:id="rId22"/>
    <p:sldId id="445" r:id="rId23"/>
    <p:sldId id="2076137595"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4" userDrawn="1">
          <p15:clr>
            <a:srgbClr val="A4A3A4"/>
          </p15:clr>
        </p15:guide>
        <p15:guide id="2" pos="672" userDrawn="1">
          <p15:clr>
            <a:srgbClr val="A4A3A4"/>
          </p15:clr>
        </p15:guide>
        <p15:guide id="3" pos="7176" userDrawn="1">
          <p15:clr>
            <a:srgbClr val="A4A3A4"/>
          </p15:clr>
        </p15:guide>
        <p15:guide id="4" orient="horz" pos="408" userDrawn="1">
          <p15:clr>
            <a:srgbClr val="A4A3A4"/>
          </p15:clr>
        </p15:guide>
        <p15:guide id="5" pos="1752" userDrawn="1">
          <p15:clr>
            <a:srgbClr val="A4A3A4"/>
          </p15:clr>
        </p15:guide>
        <p15:guide id="6" orient="horz" pos="100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E31B23"/>
    <a:srgbClr val="6CB33F"/>
    <a:srgbClr val="008BB0"/>
    <a:srgbClr val="5C8727"/>
    <a:srgbClr val="2758BC"/>
    <a:srgbClr val="5D5040"/>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86095" autoAdjust="0"/>
  </p:normalViewPr>
  <p:slideViewPr>
    <p:cSldViewPr snapToGrid="0" snapToObjects="1">
      <p:cViewPr varScale="1">
        <p:scale>
          <a:sx n="64" d="100"/>
          <a:sy n="64" d="100"/>
        </p:scale>
        <p:origin x="1098" y="60"/>
      </p:cViewPr>
      <p:guideLst>
        <p:guide orient="horz" pos="3864"/>
        <p:guide pos="672"/>
        <p:guide pos="7176"/>
        <p:guide orient="horz" pos="408"/>
        <p:guide pos="1752"/>
        <p:guide orient="horz"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34" d="100"/>
          <a:sy n="34" d="100"/>
        </p:scale>
        <p:origin x="-272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A80AE-DC82-433F-82D8-9FA615CC4F4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9446296-0FD6-45F1-9279-EADBD869B1B5}">
      <dgm:prSet phldrT="[Text]"/>
      <dgm:spPr/>
      <dgm:t>
        <a:bodyPr/>
        <a:lstStyle/>
        <a:p>
          <a:r>
            <a:rPr lang="en-US" dirty="0"/>
            <a:t>2-Integrate AI Knowledge &amp; Skills</a:t>
          </a:r>
        </a:p>
      </dgm:t>
    </dgm:pt>
    <dgm:pt modelId="{FAC80730-5DF3-4704-8ED3-5536BEE7F8D3}" type="parTrans" cxnId="{8A25B922-AF14-4415-A3B5-7248800DC2B9}">
      <dgm:prSet/>
      <dgm:spPr/>
      <dgm:t>
        <a:bodyPr/>
        <a:lstStyle/>
        <a:p>
          <a:endParaRPr lang="en-US"/>
        </a:p>
      </dgm:t>
    </dgm:pt>
    <dgm:pt modelId="{7A71C827-CC26-43EB-AA0C-703FB8FC72DE}" type="sibTrans" cxnId="{8A25B922-AF14-4415-A3B5-7248800DC2B9}">
      <dgm:prSet/>
      <dgm:spPr/>
      <dgm:t>
        <a:bodyPr/>
        <a:lstStyle/>
        <a:p>
          <a:endParaRPr lang="en-US"/>
        </a:p>
      </dgm:t>
    </dgm:pt>
    <dgm:pt modelId="{468614BD-30ED-4269-B671-9E2C08AB05DC}">
      <dgm:prSet phldrT="[Text]"/>
      <dgm:spPr/>
      <dgm:t>
        <a:bodyPr/>
        <a:lstStyle/>
        <a:p>
          <a:r>
            <a:rPr lang="en-US" dirty="0"/>
            <a:t>3-Provide Professional Development for Educators</a:t>
          </a:r>
        </a:p>
      </dgm:t>
    </dgm:pt>
    <dgm:pt modelId="{BEAB6A81-AA0A-4122-B733-A4D86165BBE2}" type="parTrans" cxnId="{5DA44DD8-80E1-4E32-B427-08D327787CC0}">
      <dgm:prSet/>
      <dgm:spPr/>
      <dgm:t>
        <a:bodyPr/>
        <a:lstStyle/>
        <a:p>
          <a:endParaRPr lang="en-US"/>
        </a:p>
      </dgm:t>
    </dgm:pt>
    <dgm:pt modelId="{C4D81CB6-73C7-4CF1-88EA-AF0EEC7681AC}" type="sibTrans" cxnId="{5DA44DD8-80E1-4E32-B427-08D327787CC0}">
      <dgm:prSet/>
      <dgm:spPr/>
      <dgm:t>
        <a:bodyPr/>
        <a:lstStyle/>
        <a:p>
          <a:endParaRPr lang="en-US"/>
        </a:p>
      </dgm:t>
    </dgm:pt>
    <dgm:pt modelId="{E9AF7937-8008-4B3C-9D1C-2B09F8ED2504}">
      <dgm:prSet phldrT="[Text]"/>
      <dgm:spPr/>
      <dgm:t>
        <a:bodyPr/>
        <a:lstStyle/>
        <a:p>
          <a:r>
            <a:rPr lang="en-US" dirty="0"/>
            <a:t>4-Establish State-Wide AI Networks</a:t>
          </a:r>
        </a:p>
      </dgm:t>
    </dgm:pt>
    <dgm:pt modelId="{0BC9855B-B0DD-4F04-8F36-9B72A51516F2}" type="parTrans" cxnId="{CF07E067-C6D5-4FDE-ADCC-72262FFFFB5C}">
      <dgm:prSet/>
      <dgm:spPr/>
      <dgm:t>
        <a:bodyPr/>
        <a:lstStyle/>
        <a:p>
          <a:endParaRPr lang="en-US"/>
        </a:p>
      </dgm:t>
    </dgm:pt>
    <dgm:pt modelId="{F092B0D7-5E99-471D-B72D-07A0634F0589}" type="sibTrans" cxnId="{CF07E067-C6D5-4FDE-ADCC-72262FFFFB5C}">
      <dgm:prSet/>
      <dgm:spPr/>
      <dgm:t>
        <a:bodyPr/>
        <a:lstStyle/>
        <a:p>
          <a:endParaRPr lang="en-US"/>
        </a:p>
      </dgm:t>
    </dgm:pt>
    <dgm:pt modelId="{2C14D0B2-2823-4470-B109-B0B0C4ADB628}">
      <dgm:prSet phldrT="[Text]"/>
      <dgm:spPr/>
      <dgm:t>
        <a:bodyPr/>
        <a:lstStyle/>
        <a:p>
          <a:r>
            <a:rPr lang="en-US" dirty="0"/>
            <a:t>5-Develop and Administer AI Needs Assessments</a:t>
          </a:r>
        </a:p>
      </dgm:t>
    </dgm:pt>
    <dgm:pt modelId="{B13BFD47-C098-427A-BF19-EA03359D875B}" type="parTrans" cxnId="{AA35E109-DAB9-4B6A-B204-6F0EDC77A787}">
      <dgm:prSet/>
      <dgm:spPr/>
      <dgm:t>
        <a:bodyPr/>
        <a:lstStyle/>
        <a:p>
          <a:endParaRPr lang="en-US"/>
        </a:p>
      </dgm:t>
    </dgm:pt>
    <dgm:pt modelId="{38F45A97-7438-4943-B397-4737055D50B8}" type="sibTrans" cxnId="{AA35E109-DAB9-4B6A-B204-6F0EDC77A787}">
      <dgm:prSet/>
      <dgm:spPr/>
      <dgm:t>
        <a:bodyPr/>
        <a:lstStyle/>
        <a:p>
          <a:endParaRPr lang="en-US"/>
        </a:p>
      </dgm:t>
    </dgm:pt>
    <dgm:pt modelId="{4572006A-E8F4-4601-A129-39B3B62E5C81}">
      <dgm:prSet phldrT="[Text]"/>
      <dgm:spPr/>
      <dgm:t>
        <a:bodyPr/>
        <a:lstStyle/>
        <a:p>
          <a:r>
            <a:rPr lang="en-US" dirty="0"/>
            <a:t>1-Develop Targeted AI Guidance for All Groups</a:t>
          </a:r>
        </a:p>
      </dgm:t>
    </dgm:pt>
    <dgm:pt modelId="{67424329-50B7-454B-BBAC-75EA544731F1}" type="parTrans" cxnId="{DCAE84C7-E1B3-4E53-A5FC-C42470BCF16B}">
      <dgm:prSet/>
      <dgm:spPr/>
      <dgm:t>
        <a:bodyPr/>
        <a:lstStyle/>
        <a:p>
          <a:endParaRPr lang="en-US"/>
        </a:p>
      </dgm:t>
    </dgm:pt>
    <dgm:pt modelId="{52CD5B5E-4910-4FDC-B0F2-D67920AE154E}" type="sibTrans" cxnId="{DCAE84C7-E1B3-4E53-A5FC-C42470BCF16B}">
      <dgm:prSet/>
      <dgm:spPr/>
      <dgm:t>
        <a:bodyPr/>
        <a:lstStyle/>
        <a:p>
          <a:endParaRPr lang="en-US"/>
        </a:p>
      </dgm:t>
    </dgm:pt>
    <dgm:pt modelId="{FAD18C85-4D64-4786-AC0B-6E9431A65C85}">
      <dgm:prSet phldrT="[Text]"/>
      <dgm:spPr/>
      <dgm:t>
        <a:bodyPr/>
        <a:lstStyle/>
        <a:p>
          <a:r>
            <a:rPr lang="en-US" dirty="0"/>
            <a:t>6-Develop Costs Models for AI Implementation</a:t>
          </a:r>
        </a:p>
      </dgm:t>
    </dgm:pt>
    <dgm:pt modelId="{24C240FD-A57B-470E-9923-E4DB0694BE8C}" type="parTrans" cxnId="{96D6A853-94F4-4800-B8F8-C51BB5E43051}">
      <dgm:prSet/>
      <dgm:spPr/>
      <dgm:t>
        <a:bodyPr/>
        <a:lstStyle/>
        <a:p>
          <a:endParaRPr lang="en-US"/>
        </a:p>
      </dgm:t>
    </dgm:pt>
    <dgm:pt modelId="{F7409CB5-679D-4B91-8198-0ABDC6CB778E}" type="sibTrans" cxnId="{96D6A853-94F4-4800-B8F8-C51BB5E43051}">
      <dgm:prSet/>
      <dgm:spPr/>
      <dgm:t>
        <a:bodyPr/>
        <a:lstStyle/>
        <a:p>
          <a:endParaRPr lang="en-US"/>
        </a:p>
      </dgm:t>
    </dgm:pt>
    <dgm:pt modelId="{F4464003-6498-4E1A-9574-60B6CECF29B0}" type="pres">
      <dgm:prSet presAssocID="{CAEA80AE-DC82-433F-82D8-9FA615CC4F4A}" presName="linear" presStyleCnt="0">
        <dgm:presLayoutVars>
          <dgm:dir/>
          <dgm:animLvl val="lvl"/>
          <dgm:resizeHandles val="exact"/>
        </dgm:presLayoutVars>
      </dgm:prSet>
      <dgm:spPr/>
    </dgm:pt>
    <dgm:pt modelId="{EF25C132-22B7-4953-8135-86266DEB4B07}" type="pres">
      <dgm:prSet presAssocID="{4572006A-E8F4-4601-A129-39B3B62E5C81}" presName="parentLin" presStyleCnt="0"/>
      <dgm:spPr/>
    </dgm:pt>
    <dgm:pt modelId="{8B2CE0E8-750E-4E36-B4E0-47255D265737}" type="pres">
      <dgm:prSet presAssocID="{4572006A-E8F4-4601-A129-39B3B62E5C81}" presName="parentLeftMargin" presStyleLbl="node1" presStyleIdx="0" presStyleCnt="6"/>
      <dgm:spPr/>
    </dgm:pt>
    <dgm:pt modelId="{3DB329C4-4CAA-42E8-8EAE-A3EA7A667EC0}" type="pres">
      <dgm:prSet presAssocID="{4572006A-E8F4-4601-A129-39B3B62E5C81}" presName="parentText" presStyleLbl="node1" presStyleIdx="0" presStyleCnt="6">
        <dgm:presLayoutVars>
          <dgm:chMax val="0"/>
          <dgm:bulletEnabled val="1"/>
        </dgm:presLayoutVars>
      </dgm:prSet>
      <dgm:spPr/>
    </dgm:pt>
    <dgm:pt modelId="{1E2AB498-FD2F-4E67-9EED-0BB3FFD6B041}" type="pres">
      <dgm:prSet presAssocID="{4572006A-E8F4-4601-A129-39B3B62E5C81}" presName="negativeSpace" presStyleCnt="0"/>
      <dgm:spPr/>
    </dgm:pt>
    <dgm:pt modelId="{1BD15D33-A7A3-4EB2-898D-DE31A69AC5E0}" type="pres">
      <dgm:prSet presAssocID="{4572006A-E8F4-4601-A129-39B3B62E5C81}" presName="childText" presStyleLbl="conFgAcc1" presStyleIdx="0" presStyleCnt="6">
        <dgm:presLayoutVars>
          <dgm:bulletEnabled val="1"/>
        </dgm:presLayoutVars>
      </dgm:prSet>
      <dgm:spPr/>
    </dgm:pt>
    <dgm:pt modelId="{4E9FD6E0-96C3-4873-AE0F-E15377A5DBF9}" type="pres">
      <dgm:prSet presAssocID="{52CD5B5E-4910-4FDC-B0F2-D67920AE154E}" presName="spaceBetweenRectangles" presStyleCnt="0"/>
      <dgm:spPr/>
    </dgm:pt>
    <dgm:pt modelId="{236D3841-964A-4669-A974-106C169136D4}" type="pres">
      <dgm:prSet presAssocID="{09446296-0FD6-45F1-9279-EADBD869B1B5}" presName="parentLin" presStyleCnt="0"/>
      <dgm:spPr/>
    </dgm:pt>
    <dgm:pt modelId="{A6DB2AD0-B77A-4455-BD4D-4E5AA2BBEAB6}" type="pres">
      <dgm:prSet presAssocID="{09446296-0FD6-45F1-9279-EADBD869B1B5}" presName="parentLeftMargin" presStyleLbl="node1" presStyleIdx="0" presStyleCnt="6"/>
      <dgm:spPr/>
    </dgm:pt>
    <dgm:pt modelId="{45491978-F728-485E-B466-3B24021815B9}" type="pres">
      <dgm:prSet presAssocID="{09446296-0FD6-45F1-9279-EADBD869B1B5}" presName="parentText" presStyleLbl="node1" presStyleIdx="1" presStyleCnt="6">
        <dgm:presLayoutVars>
          <dgm:chMax val="0"/>
          <dgm:bulletEnabled val="1"/>
        </dgm:presLayoutVars>
      </dgm:prSet>
      <dgm:spPr/>
    </dgm:pt>
    <dgm:pt modelId="{B034A07A-FEFF-459D-8CE1-7413A3BA495D}" type="pres">
      <dgm:prSet presAssocID="{09446296-0FD6-45F1-9279-EADBD869B1B5}" presName="negativeSpace" presStyleCnt="0"/>
      <dgm:spPr/>
    </dgm:pt>
    <dgm:pt modelId="{6B631DAC-B05C-4BE3-80DB-7070BAB40654}" type="pres">
      <dgm:prSet presAssocID="{09446296-0FD6-45F1-9279-EADBD869B1B5}" presName="childText" presStyleLbl="conFgAcc1" presStyleIdx="1" presStyleCnt="6">
        <dgm:presLayoutVars>
          <dgm:bulletEnabled val="1"/>
        </dgm:presLayoutVars>
      </dgm:prSet>
      <dgm:spPr/>
    </dgm:pt>
    <dgm:pt modelId="{98480B66-F634-406D-AF7F-3FF93D55BBAC}" type="pres">
      <dgm:prSet presAssocID="{7A71C827-CC26-43EB-AA0C-703FB8FC72DE}" presName="spaceBetweenRectangles" presStyleCnt="0"/>
      <dgm:spPr/>
    </dgm:pt>
    <dgm:pt modelId="{4BD4A3C1-6980-43A0-A657-116D01B5AC09}" type="pres">
      <dgm:prSet presAssocID="{468614BD-30ED-4269-B671-9E2C08AB05DC}" presName="parentLin" presStyleCnt="0"/>
      <dgm:spPr/>
    </dgm:pt>
    <dgm:pt modelId="{F0D52EC7-5579-42B3-B484-CB0687547572}" type="pres">
      <dgm:prSet presAssocID="{468614BD-30ED-4269-B671-9E2C08AB05DC}" presName="parentLeftMargin" presStyleLbl="node1" presStyleIdx="1" presStyleCnt="6"/>
      <dgm:spPr/>
    </dgm:pt>
    <dgm:pt modelId="{80AFA8CF-716D-4353-B5EC-0CB24E3048FC}" type="pres">
      <dgm:prSet presAssocID="{468614BD-30ED-4269-B671-9E2C08AB05DC}" presName="parentText" presStyleLbl="node1" presStyleIdx="2" presStyleCnt="6">
        <dgm:presLayoutVars>
          <dgm:chMax val="0"/>
          <dgm:bulletEnabled val="1"/>
        </dgm:presLayoutVars>
      </dgm:prSet>
      <dgm:spPr/>
    </dgm:pt>
    <dgm:pt modelId="{2AC9E200-8812-4F9E-A056-84ED2858D0C5}" type="pres">
      <dgm:prSet presAssocID="{468614BD-30ED-4269-B671-9E2C08AB05DC}" presName="negativeSpace" presStyleCnt="0"/>
      <dgm:spPr/>
    </dgm:pt>
    <dgm:pt modelId="{5514297E-D372-4272-BA15-E417C44B6FD1}" type="pres">
      <dgm:prSet presAssocID="{468614BD-30ED-4269-B671-9E2C08AB05DC}" presName="childText" presStyleLbl="conFgAcc1" presStyleIdx="2" presStyleCnt="6">
        <dgm:presLayoutVars>
          <dgm:bulletEnabled val="1"/>
        </dgm:presLayoutVars>
      </dgm:prSet>
      <dgm:spPr/>
    </dgm:pt>
    <dgm:pt modelId="{5E887E1B-0F77-4B80-97F5-71148A94A769}" type="pres">
      <dgm:prSet presAssocID="{C4D81CB6-73C7-4CF1-88EA-AF0EEC7681AC}" presName="spaceBetweenRectangles" presStyleCnt="0"/>
      <dgm:spPr/>
    </dgm:pt>
    <dgm:pt modelId="{58541A6C-B804-4D59-A870-13CA3A87458E}" type="pres">
      <dgm:prSet presAssocID="{E9AF7937-8008-4B3C-9D1C-2B09F8ED2504}" presName="parentLin" presStyleCnt="0"/>
      <dgm:spPr/>
    </dgm:pt>
    <dgm:pt modelId="{4415406D-1143-43E0-97E4-49589A2F905D}" type="pres">
      <dgm:prSet presAssocID="{E9AF7937-8008-4B3C-9D1C-2B09F8ED2504}" presName="parentLeftMargin" presStyleLbl="node1" presStyleIdx="2" presStyleCnt="6"/>
      <dgm:spPr/>
    </dgm:pt>
    <dgm:pt modelId="{CA8C7681-1C76-4BDB-AC2D-AE26DFBE11B4}" type="pres">
      <dgm:prSet presAssocID="{E9AF7937-8008-4B3C-9D1C-2B09F8ED2504}" presName="parentText" presStyleLbl="node1" presStyleIdx="3" presStyleCnt="6">
        <dgm:presLayoutVars>
          <dgm:chMax val="0"/>
          <dgm:bulletEnabled val="1"/>
        </dgm:presLayoutVars>
      </dgm:prSet>
      <dgm:spPr/>
    </dgm:pt>
    <dgm:pt modelId="{B86ED742-5039-434D-B9EE-7BAE1F4C8B04}" type="pres">
      <dgm:prSet presAssocID="{E9AF7937-8008-4B3C-9D1C-2B09F8ED2504}" presName="negativeSpace" presStyleCnt="0"/>
      <dgm:spPr/>
    </dgm:pt>
    <dgm:pt modelId="{3AD39591-265A-4B5A-9688-538613AAD97D}" type="pres">
      <dgm:prSet presAssocID="{E9AF7937-8008-4B3C-9D1C-2B09F8ED2504}" presName="childText" presStyleLbl="conFgAcc1" presStyleIdx="3" presStyleCnt="6">
        <dgm:presLayoutVars>
          <dgm:bulletEnabled val="1"/>
        </dgm:presLayoutVars>
      </dgm:prSet>
      <dgm:spPr/>
    </dgm:pt>
    <dgm:pt modelId="{E0CB9DF4-6180-4E62-A433-B0943A508141}" type="pres">
      <dgm:prSet presAssocID="{F092B0D7-5E99-471D-B72D-07A0634F0589}" presName="spaceBetweenRectangles" presStyleCnt="0"/>
      <dgm:spPr/>
    </dgm:pt>
    <dgm:pt modelId="{34B5B083-344A-4E65-AF37-F36FC61B59F7}" type="pres">
      <dgm:prSet presAssocID="{2C14D0B2-2823-4470-B109-B0B0C4ADB628}" presName="parentLin" presStyleCnt="0"/>
      <dgm:spPr/>
    </dgm:pt>
    <dgm:pt modelId="{C68F8F8F-F713-4156-9745-C3F42E25D6C2}" type="pres">
      <dgm:prSet presAssocID="{2C14D0B2-2823-4470-B109-B0B0C4ADB628}" presName="parentLeftMargin" presStyleLbl="node1" presStyleIdx="3" presStyleCnt="6"/>
      <dgm:spPr/>
    </dgm:pt>
    <dgm:pt modelId="{442C6265-CEDC-4DE5-9329-D0C6B8EAA3CF}" type="pres">
      <dgm:prSet presAssocID="{2C14D0B2-2823-4470-B109-B0B0C4ADB628}" presName="parentText" presStyleLbl="node1" presStyleIdx="4" presStyleCnt="6">
        <dgm:presLayoutVars>
          <dgm:chMax val="0"/>
          <dgm:bulletEnabled val="1"/>
        </dgm:presLayoutVars>
      </dgm:prSet>
      <dgm:spPr/>
    </dgm:pt>
    <dgm:pt modelId="{006EF032-1FDD-4C52-B1D6-9B305B9F04F6}" type="pres">
      <dgm:prSet presAssocID="{2C14D0B2-2823-4470-B109-B0B0C4ADB628}" presName="negativeSpace" presStyleCnt="0"/>
      <dgm:spPr/>
    </dgm:pt>
    <dgm:pt modelId="{CDA5F523-F179-4A66-B934-9FDAAB44AD10}" type="pres">
      <dgm:prSet presAssocID="{2C14D0B2-2823-4470-B109-B0B0C4ADB628}" presName="childText" presStyleLbl="conFgAcc1" presStyleIdx="4" presStyleCnt="6" custLinFactNeighborX="2027" custLinFactNeighborY="-32678">
        <dgm:presLayoutVars>
          <dgm:bulletEnabled val="1"/>
        </dgm:presLayoutVars>
      </dgm:prSet>
      <dgm:spPr/>
    </dgm:pt>
    <dgm:pt modelId="{77747AB9-E0C3-42F0-9AD5-678DA3610811}" type="pres">
      <dgm:prSet presAssocID="{38F45A97-7438-4943-B397-4737055D50B8}" presName="spaceBetweenRectangles" presStyleCnt="0"/>
      <dgm:spPr/>
    </dgm:pt>
    <dgm:pt modelId="{09EF99AD-EC00-4459-A791-65B14EF0920C}" type="pres">
      <dgm:prSet presAssocID="{FAD18C85-4D64-4786-AC0B-6E9431A65C85}" presName="parentLin" presStyleCnt="0"/>
      <dgm:spPr/>
    </dgm:pt>
    <dgm:pt modelId="{A9197CDF-BBF0-4D28-A3FE-2E8D92C93A0D}" type="pres">
      <dgm:prSet presAssocID="{FAD18C85-4D64-4786-AC0B-6E9431A65C85}" presName="parentLeftMargin" presStyleLbl="node1" presStyleIdx="4" presStyleCnt="6"/>
      <dgm:spPr/>
    </dgm:pt>
    <dgm:pt modelId="{150F7BF5-38E8-4556-9830-E1BE7A974194}" type="pres">
      <dgm:prSet presAssocID="{FAD18C85-4D64-4786-AC0B-6E9431A65C85}" presName="parentText" presStyleLbl="node1" presStyleIdx="5" presStyleCnt="6">
        <dgm:presLayoutVars>
          <dgm:chMax val="0"/>
          <dgm:bulletEnabled val="1"/>
        </dgm:presLayoutVars>
      </dgm:prSet>
      <dgm:spPr/>
    </dgm:pt>
    <dgm:pt modelId="{222C8574-5115-4864-B155-EC4B9D5C4D6A}" type="pres">
      <dgm:prSet presAssocID="{FAD18C85-4D64-4786-AC0B-6E9431A65C85}" presName="negativeSpace" presStyleCnt="0"/>
      <dgm:spPr/>
    </dgm:pt>
    <dgm:pt modelId="{9A53E1E8-27E1-4C19-8403-1F7DE67574A5}" type="pres">
      <dgm:prSet presAssocID="{FAD18C85-4D64-4786-AC0B-6E9431A65C85}" presName="childText" presStyleLbl="conFgAcc1" presStyleIdx="5" presStyleCnt="6">
        <dgm:presLayoutVars>
          <dgm:bulletEnabled val="1"/>
        </dgm:presLayoutVars>
      </dgm:prSet>
      <dgm:spPr/>
    </dgm:pt>
  </dgm:ptLst>
  <dgm:cxnLst>
    <dgm:cxn modelId="{AA35E109-DAB9-4B6A-B204-6F0EDC77A787}" srcId="{CAEA80AE-DC82-433F-82D8-9FA615CC4F4A}" destId="{2C14D0B2-2823-4470-B109-B0B0C4ADB628}" srcOrd="4" destOrd="0" parTransId="{B13BFD47-C098-427A-BF19-EA03359D875B}" sibTransId="{38F45A97-7438-4943-B397-4737055D50B8}"/>
    <dgm:cxn modelId="{F1C0600D-7A96-481E-8EF3-CDEB80D2F568}" type="presOf" srcId="{09446296-0FD6-45F1-9279-EADBD869B1B5}" destId="{A6DB2AD0-B77A-4455-BD4D-4E5AA2BBEAB6}" srcOrd="0" destOrd="0" presId="urn:microsoft.com/office/officeart/2005/8/layout/list1"/>
    <dgm:cxn modelId="{BCD16E21-8CBE-4044-A5E0-7E962CD2F0B0}" type="presOf" srcId="{FAD18C85-4D64-4786-AC0B-6E9431A65C85}" destId="{A9197CDF-BBF0-4D28-A3FE-2E8D92C93A0D}" srcOrd="0" destOrd="0" presId="urn:microsoft.com/office/officeart/2005/8/layout/list1"/>
    <dgm:cxn modelId="{8A25B922-AF14-4415-A3B5-7248800DC2B9}" srcId="{CAEA80AE-DC82-433F-82D8-9FA615CC4F4A}" destId="{09446296-0FD6-45F1-9279-EADBD869B1B5}" srcOrd="1" destOrd="0" parTransId="{FAC80730-5DF3-4704-8ED3-5536BEE7F8D3}" sibTransId="{7A71C827-CC26-43EB-AA0C-703FB8FC72DE}"/>
    <dgm:cxn modelId="{FD71CC25-8953-48C4-AA1C-4AF54CC90700}" type="presOf" srcId="{E9AF7937-8008-4B3C-9D1C-2B09F8ED2504}" destId="{4415406D-1143-43E0-97E4-49589A2F905D}" srcOrd="0" destOrd="0" presId="urn:microsoft.com/office/officeart/2005/8/layout/list1"/>
    <dgm:cxn modelId="{BEE4BB3D-B95D-46E0-8E80-63F9E9437975}" type="presOf" srcId="{09446296-0FD6-45F1-9279-EADBD869B1B5}" destId="{45491978-F728-485E-B466-3B24021815B9}" srcOrd="1" destOrd="0" presId="urn:microsoft.com/office/officeart/2005/8/layout/list1"/>
    <dgm:cxn modelId="{1DCA2560-1298-4E0D-B0CE-8DF205F9D006}" type="presOf" srcId="{2C14D0B2-2823-4470-B109-B0B0C4ADB628}" destId="{442C6265-CEDC-4DE5-9329-D0C6B8EAA3CF}" srcOrd="1" destOrd="0" presId="urn:microsoft.com/office/officeart/2005/8/layout/list1"/>
    <dgm:cxn modelId="{CF07E067-C6D5-4FDE-ADCC-72262FFFFB5C}" srcId="{CAEA80AE-DC82-433F-82D8-9FA615CC4F4A}" destId="{E9AF7937-8008-4B3C-9D1C-2B09F8ED2504}" srcOrd="3" destOrd="0" parTransId="{0BC9855B-B0DD-4F04-8F36-9B72A51516F2}" sibTransId="{F092B0D7-5E99-471D-B72D-07A0634F0589}"/>
    <dgm:cxn modelId="{7D8FBD6C-8E21-4E70-97BB-6F336D049335}" type="presOf" srcId="{4572006A-E8F4-4601-A129-39B3B62E5C81}" destId="{3DB329C4-4CAA-42E8-8EAE-A3EA7A667EC0}" srcOrd="1" destOrd="0" presId="urn:microsoft.com/office/officeart/2005/8/layout/list1"/>
    <dgm:cxn modelId="{96D6A853-94F4-4800-B8F8-C51BB5E43051}" srcId="{CAEA80AE-DC82-433F-82D8-9FA615CC4F4A}" destId="{FAD18C85-4D64-4786-AC0B-6E9431A65C85}" srcOrd="5" destOrd="0" parTransId="{24C240FD-A57B-470E-9923-E4DB0694BE8C}" sibTransId="{F7409CB5-679D-4B91-8198-0ABDC6CB778E}"/>
    <dgm:cxn modelId="{D0E96491-582A-42B8-974F-ED0886766ABF}" type="presOf" srcId="{E9AF7937-8008-4B3C-9D1C-2B09F8ED2504}" destId="{CA8C7681-1C76-4BDB-AC2D-AE26DFBE11B4}" srcOrd="1" destOrd="0" presId="urn:microsoft.com/office/officeart/2005/8/layout/list1"/>
    <dgm:cxn modelId="{D51B63A9-7F5A-461B-8053-931ACFD91B18}" type="presOf" srcId="{4572006A-E8F4-4601-A129-39B3B62E5C81}" destId="{8B2CE0E8-750E-4E36-B4E0-47255D265737}" srcOrd="0" destOrd="0" presId="urn:microsoft.com/office/officeart/2005/8/layout/list1"/>
    <dgm:cxn modelId="{DB9712B5-2BB7-481F-9689-1A4CA769F3E1}" type="presOf" srcId="{FAD18C85-4D64-4786-AC0B-6E9431A65C85}" destId="{150F7BF5-38E8-4556-9830-E1BE7A974194}" srcOrd="1" destOrd="0" presId="urn:microsoft.com/office/officeart/2005/8/layout/list1"/>
    <dgm:cxn modelId="{706465C2-195C-4E90-B3F9-24930FF87114}" type="presOf" srcId="{468614BD-30ED-4269-B671-9E2C08AB05DC}" destId="{F0D52EC7-5579-42B3-B484-CB0687547572}" srcOrd="0" destOrd="0" presId="urn:microsoft.com/office/officeart/2005/8/layout/list1"/>
    <dgm:cxn modelId="{0C6AFFC6-F693-4A8F-B45F-DDF1F8F09664}" type="presOf" srcId="{468614BD-30ED-4269-B671-9E2C08AB05DC}" destId="{80AFA8CF-716D-4353-B5EC-0CB24E3048FC}" srcOrd="1" destOrd="0" presId="urn:microsoft.com/office/officeart/2005/8/layout/list1"/>
    <dgm:cxn modelId="{DCAE84C7-E1B3-4E53-A5FC-C42470BCF16B}" srcId="{CAEA80AE-DC82-433F-82D8-9FA615CC4F4A}" destId="{4572006A-E8F4-4601-A129-39B3B62E5C81}" srcOrd="0" destOrd="0" parTransId="{67424329-50B7-454B-BBAC-75EA544731F1}" sibTransId="{52CD5B5E-4910-4FDC-B0F2-D67920AE154E}"/>
    <dgm:cxn modelId="{EC71C1CF-9CEE-4BE9-8EBE-FC2353FDD873}" type="presOf" srcId="{2C14D0B2-2823-4470-B109-B0B0C4ADB628}" destId="{C68F8F8F-F713-4156-9745-C3F42E25D6C2}" srcOrd="0" destOrd="0" presId="urn:microsoft.com/office/officeart/2005/8/layout/list1"/>
    <dgm:cxn modelId="{5DA44DD8-80E1-4E32-B427-08D327787CC0}" srcId="{CAEA80AE-DC82-433F-82D8-9FA615CC4F4A}" destId="{468614BD-30ED-4269-B671-9E2C08AB05DC}" srcOrd="2" destOrd="0" parTransId="{BEAB6A81-AA0A-4122-B733-A4D86165BBE2}" sibTransId="{C4D81CB6-73C7-4CF1-88EA-AF0EEC7681AC}"/>
    <dgm:cxn modelId="{989903DB-9B96-4DC7-B524-D7EE6D1384A3}" type="presOf" srcId="{CAEA80AE-DC82-433F-82D8-9FA615CC4F4A}" destId="{F4464003-6498-4E1A-9574-60B6CECF29B0}" srcOrd="0" destOrd="0" presId="urn:microsoft.com/office/officeart/2005/8/layout/list1"/>
    <dgm:cxn modelId="{6F6EAEB8-0D2F-4340-A9A7-068FD0436F1D}" type="presParOf" srcId="{F4464003-6498-4E1A-9574-60B6CECF29B0}" destId="{EF25C132-22B7-4953-8135-86266DEB4B07}" srcOrd="0" destOrd="0" presId="urn:microsoft.com/office/officeart/2005/8/layout/list1"/>
    <dgm:cxn modelId="{B9984660-2B48-43C4-8BDE-3CD61F6CED90}" type="presParOf" srcId="{EF25C132-22B7-4953-8135-86266DEB4B07}" destId="{8B2CE0E8-750E-4E36-B4E0-47255D265737}" srcOrd="0" destOrd="0" presId="urn:microsoft.com/office/officeart/2005/8/layout/list1"/>
    <dgm:cxn modelId="{8A644571-B16D-4F68-9637-4C5E0D988686}" type="presParOf" srcId="{EF25C132-22B7-4953-8135-86266DEB4B07}" destId="{3DB329C4-4CAA-42E8-8EAE-A3EA7A667EC0}" srcOrd="1" destOrd="0" presId="urn:microsoft.com/office/officeart/2005/8/layout/list1"/>
    <dgm:cxn modelId="{A6E01517-63C9-406C-9B9E-8A2DAD422BA6}" type="presParOf" srcId="{F4464003-6498-4E1A-9574-60B6CECF29B0}" destId="{1E2AB498-FD2F-4E67-9EED-0BB3FFD6B041}" srcOrd="1" destOrd="0" presId="urn:microsoft.com/office/officeart/2005/8/layout/list1"/>
    <dgm:cxn modelId="{C66556D3-F950-4706-B827-E0139B7BEFBD}" type="presParOf" srcId="{F4464003-6498-4E1A-9574-60B6CECF29B0}" destId="{1BD15D33-A7A3-4EB2-898D-DE31A69AC5E0}" srcOrd="2" destOrd="0" presId="urn:microsoft.com/office/officeart/2005/8/layout/list1"/>
    <dgm:cxn modelId="{BD39D4CC-6C2D-4589-93E0-6E8D685F9D9E}" type="presParOf" srcId="{F4464003-6498-4E1A-9574-60B6CECF29B0}" destId="{4E9FD6E0-96C3-4873-AE0F-E15377A5DBF9}" srcOrd="3" destOrd="0" presId="urn:microsoft.com/office/officeart/2005/8/layout/list1"/>
    <dgm:cxn modelId="{6CECFFCC-B10F-4620-964C-90ABC7C90A3C}" type="presParOf" srcId="{F4464003-6498-4E1A-9574-60B6CECF29B0}" destId="{236D3841-964A-4669-A974-106C169136D4}" srcOrd="4" destOrd="0" presId="urn:microsoft.com/office/officeart/2005/8/layout/list1"/>
    <dgm:cxn modelId="{A178B38E-F3C4-4C2B-A420-2FC30AF5E2FF}" type="presParOf" srcId="{236D3841-964A-4669-A974-106C169136D4}" destId="{A6DB2AD0-B77A-4455-BD4D-4E5AA2BBEAB6}" srcOrd="0" destOrd="0" presId="urn:microsoft.com/office/officeart/2005/8/layout/list1"/>
    <dgm:cxn modelId="{83F1358E-5979-484E-AD25-190575EC0AF0}" type="presParOf" srcId="{236D3841-964A-4669-A974-106C169136D4}" destId="{45491978-F728-485E-B466-3B24021815B9}" srcOrd="1" destOrd="0" presId="urn:microsoft.com/office/officeart/2005/8/layout/list1"/>
    <dgm:cxn modelId="{248E8C6C-4445-463F-AC84-8563A23336B1}" type="presParOf" srcId="{F4464003-6498-4E1A-9574-60B6CECF29B0}" destId="{B034A07A-FEFF-459D-8CE1-7413A3BA495D}" srcOrd="5" destOrd="0" presId="urn:microsoft.com/office/officeart/2005/8/layout/list1"/>
    <dgm:cxn modelId="{2468D150-0719-4CFE-B055-7241A9E72A1C}" type="presParOf" srcId="{F4464003-6498-4E1A-9574-60B6CECF29B0}" destId="{6B631DAC-B05C-4BE3-80DB-7070BAB40654}" srcOrd="6" destOrd="0" presId="urn:microsoft.com/office/officeart/2005/8/layout/list1"/>
    <dgm:cxn modelId="{14F89D43-4AE6-4C4A-B63E-A9D6F71DE1FA}" type="presParOf" srcId="{F4464003-6498-4E1A-9574-60B6CECF29B0}" destId="{98480B66-F634-406D-AF7F-3FF93D55BBAC}" srcOrd="7" destOrd="0" presId="urn:microsoft.com/office/officeart/2005/8/layout/list1"/>
    <dgm:cxn modelId="{F542C28D-31C4-4577-984A-0F8C6D41CFCB}" type="presParOf" srcId="{F4464003-6498-4E1A-9574-60B6CECF29B0}" destId="{4BD4A3C1-6980-43A0-A657-116D01B5AC09}" srcOrd="8" destOrd="0" presId="urn:microsoft.com/office/officeart/2005/8/layout/list1"/>
    <dgm:cxn modelId="{58445141-C98D-4EC8-A1CC-DE1C363A4079}" type="presParOf" srcId="{4BD4A3C1-6980-43A0-A657-116D01B5AC09}" destId="{F0D52EC7-5579-42B3-B484-CB0687547572}" srcOrd="0" destOrd="0" presId="urn:microsoft.com/office/officeart/2005/8/layout/list1"/>
    <dgm:cxn modelId="{8F7C31EB-8943-46A9-A4C8-21EBE0613BFC}" type="presParOf" srcId="{4BD4A3C1-6980-43A0-A657-116D01B5AC09}" destId="{80AFA8CF-716D-4353-B5EC-0CB24E3048FC}" srcOrd="1" destOrd="0" presId="urn:microsoft.com/office/officeart/2005/8/layout/list1"/>
    <dgm:cxn modelId="{63483A04-4299-43E1-B3A8-3031751F2842}" type="presParOf" srcId="{F4464003-6498-4E1A-9574-60B6CECF29B0}" destId="{2AC9E200-8812-4F9E-A056-84ED2858D0C5}" srcOrd="9" destOrd="0" presId="urn:microsoft.com/office/officeart/2005/8/layout/list1"/>
    <dgm:cxn modelId="{C4CDF99F-63B2-4BF1-A845-2BB8E847966E}" type="presParOf" srcId="{F4464003-6498-4E1A-9574-60B6CECF29B0}" destId="{5514297E-D372-4272-BA15-E417C44B6FD1}" srcOrd="10" destOrd="0" presId="urn:microsoft.com/office/officeart/2005/8/layout/list1"/>
    <dgm:cxn modelId="{103C28C6-5D66-424A-959F-CA9106330FFC}" type="presParOf" srcId="{F4464003-6498-4E1A-9574-60B6CECF29B0}" destId="{5E887E1B-0F77-4B80-97F5-71148A94A769}" srcOrd="11" destOrd="0" presId="urn:microsoft.com/office/officeart/2005/8/layout/list1"/>
    <dgm:cxn modelId="{3FF211D7-9221-4F83-A653-590B80910D14}" type="presParOf" srcId="{F4464003-6498-4E1A-9574-60B6CECF29B0}" destId="{58541A6C-B804-4D59-A870-13CA3A87458E}" srcOrd="12" destOrd="0" presId="urn:microsoft.com/office/officeart/2005/8/layout/list1"/>
    <dgm:cxn modelId="{B42E4124-2DDD-4483-B1BE-FD86EB9A7FEB}" type="presParOf" srcId="{58541A6C-B804-4D59-A870-13CA3A87458E}" destId="{4415406D-1143-43E0-97E4-49589A2F905D}" srcOrd="0" destOrd="0" presId="urn:microsoft.com/office/officeart/2005/8/layout/list1"/>
    <dgm:cxn modelId="{37486E03-202E-48FC-927E-A24DE723941B}" type="presParOf" srcId="{58541A6C-B804-4D59-A870-13CA3A87458E}" destId="{CA8C7681-1C76-4BDB-AC2D-AE26DFBE11B4}" srcOrd="1" destOrd="0" presId="urn:microsoft.com/office/officeart/2005/8/layout/list1"/>
    <dgm:cxn modelId="{436F1833-F137-4ECA-BD8A-9E9DB705797F}" type="presParOf" srcId="{F4464003-6498-4E1A-9574-60B6CECF29B0}" destId="{B86ED742-5039-434D-B9EE-7BAE1F4C8B04}" srcOrd="13" destOrd="0" presId="urn:microsoft.com/office/officeart/2005/8/layout/list1"/>
    <dgm:cxn modelId="{836451A4-7336-435A-A58F-3C48D71A2349}" type="presParOf" srcId="{F4464003-6498-4E1A-9574-60B6CECF29B0}" destId="{3AD39591-265A-4B5A-9688-538613AAD97D}" srcOrd="14" destOrd="0" presId="urn:microsoft.com/office/officeart/2005/8/layout/list1"/>
    <dgm:cxn modelId="{E393DC87-3574-444B-BBEF-315C4164D949}" type="presParOf" srcId="{F4464003-6498-4E1A-9574-60B6CECF29B0}" destId="{E0CB9DF4-6180-4E62-A433-B0943A508141}" srcOrd="15" destOrd="0" presId="urn:microsoft.com/office/officeart/2005/8/layout/list1"/>
    <dgm:cxn modelId="{EA994BFE-5374-463E-9C0D-C5BF2A0449F4}" type="presParOf" srcId="{F4464003-6498-4E1A-9574-60B6CECF29B0}" destId="{34B5B083-344A-4E65-AF37-F36FC61B59F7}" srcOrd="16" destOrd="0" presId="urn:microsoft.com/office/officeart/2005/8/layout/list1"/>
    <dgm:cxn modelId="{DB95BEE7-90C8-4D62-BD4D-A8746394E23A}" type="presParOf" srcId="{34B5B083-344A-4E65-AF37-F36FC61B59F7}" destId="{C68F8F8F-F713-4156-9745-C3F42E25D6C2}" srcOrd="0" destOrd="0" presId="urn:microsoft.com/office/officeart/2005/8/layout/list1"/>
    <dgm:cxn modelId="{BC789B68-4A0A-4A1E-BC5A-878E1D26AE08}" type="presParOf" srcId="{34B5B083-344A-4E65-AF37-F36FC61B59F7}" destId="{442C6265-CEDC-4DE5-9329-D0C6B8EAA3CF}" srcOrd="1" destOrd="0" presId="urn:microsoft.com/office/officeart/2005/8/layout/list1"/>
    <dgm:cxn modelId="{CF0FB977-C603-49D0-8A64-57CF72638E92}" type="presParOf" srcId="{F4464003-6498-4E1A-9574-60B6CECF29B0}" destId="{006EF032-1FDD-4C52-B1D6-9B305B9F04F6}" srcOrd="17" destOrd="0" presId="urn:microsoft.com/office/officeart/2005/8/layout/list1"/>
    <dgm:cxn modelId="{6C0D8152-84C3-409A-99C2-EB92F2D0092B}" type="presParOf" srcId="{F4464003-6498-4E1A-9574-60B6CECF29B0}" destId="{CDA5F523-F179-4A66-B934-9FDAAB44AD10}" srcOrd="18" destOrd="0" presId="urn:microsoft.com/office/officeart/2005/8/layout/list1"/>
    <dgm:cxn modelId="{B84EE327-D31B-449A-9328-10316C0B4F52}" type="presParOf" srcId="{F4464003-6498-4E1A-9574-60B6CECF29B0}" destId="{77747AB9-E0C3-42F0-9AD5-678DA3610811}" srcOrd="19" destOrd="0" presId="urn:microsoft.com/office/officeart/2005/8/layout/list1"/>
    <dgm:cxn modelId="{8DF7DF8E-F125-4C2A-B43D-8EF1B2BBA8DA}" type="presParOf" srcId="{F4464003-6498-4E1A-9574-60B6CECF29B0}" destId="{09EF99AD-EC00-4459-A791-65B14EF0920C}" srcOrd="20" destOrd="0" presId="urn:microsoft.com/office/officeart/2005/8/layout/list1"/>
    <dgm:cxn modelId="{589892A4-2827-40B5-A82A-2916174BDA99}" type="presParOf" srcId="{09EF99AD-EC00-4459-A791-65B14EF0920C}" destId="{A9197CDF-BBF0-4D28-A3FE-2E8D92C93A0D}" srcOrd="0" destOrd="0" presId="urn:microsoft.com/office/officeart/2005/8/layout/list1"/>
    <dgm:cxn modelId="{476E3480-51F9-4F61-8480-AC1076A7B42D}" type="presParOf" srcId="{09EF99AD-EC00-4459-A791-65B14EF0920C}" destId="{150F7BF5-38E8-4556-9830-E1BE7A974194}" srcOrd="1" destOrd="0" presId="urn:microsoft.com/office/officeart/2005/8/layout/list1"/>
    <dgm:cxn modelId="{E73ECF88-97C0-443C-BB9B-A83DADD96AB7}" type="presParOf" srcId="{F4464003-6498-4E1A-9574-60B6CECF29B0}" destId="{222C8574-5115-4864-B155-EC4B9D5C4D6A}" srcOrd="21" destOrd="0" presId="urn:microsoft.com/office/officeart/2005/8/layout/list1"/>
    <dgm:cxn modelId="{A9F05DF3-4374-4D35-A6B0-6834378FC11C}" type="presParOf" srcId="{F4464003-6498-4E1A-9574-60B6CECF29B0}" destId="{9A53E1E8-27E1-4C19-8403-1F7DE67574A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15D33-A7A3-4EB2-898D-DE31A69AC5E0}">
      <dsp:nvSpPr>
        <dsp:cNvPr id="0" name=""/>
        <dsp:cNvSpPr/>
      </dsp:nvSpPr>
      <dsp:spPr>
        <a:xfrm>
          <a:off x="0" y="288988"/>
          <a:ext cx="11031413"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B329C4-4CAA-42E8-8EAE-A3EA7A667EC0}">
      <dsp:nvSpPr>
        <dsp:cNvPr id="0" name=""/>
        <dsp:cNvSpPr/>
      </dsp:nvSpPr>
      <dsp:spPr>
        <a:xfrm>
          <a:off x="551570" y="8548"/>
          <a:ext cx="7721989" cy="5608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73" tIns="0" rIns="291873" bIns="0" numCol="1" spcCol="1270" anchor="ctr" anchorCtr="0">
          <a:noAutofit/>
        </a:bodyPr>
        <a:lstStyle/>
        <a:p>
          <a:pPr marL="0" lvl="0" indent="0" algn="l" defTabSz="844550">
            <a:lnSpc>
              <a:spcPct val="90000"/>
            </a:lnSpc>
            <a:spcBef>
              <a:spcPct val="0"/>
            </a:spcBef>
            <a:spcAft>
              <a:spcPct val="35000"/>
            </a:spcAft>
            <a:buNone/>
          </a:pPr>
          <a:r>
            <a:rPr lang="en-US" sz="1900" kern="1200" dirty="0"/>
            <a:t>1-Develop Targeted AI Guidance for All Groups</a:t>
          </a:r>
        </a:p>
      </dsp:txBody>
      <dsp:txXfrm>
        <a:off x="578950" y="35928"/>
        <a:ext cx="7667229" cy="506119"/>
      </dsp:txXfrm>
    </dsp:sp>
    <dsp:sp modelId="{6B631DAC-B05C-4BE3-80DB-7070BAB40654}">
      <dsp:nvSpPr>
        <dsp:cNvPr id="0" name=""/>
        <dsp:cNvSpPr/>
      </dsp:nvSpPr>
      <dsp:spPr>
        <a:xfrm>
          <a:off x="0" y="1150828"/>
          <a:ext cx="11031413"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491978-F728-485E-B466-3B24021815B9}">
      <dsp:nvSpPr>
        <dsp:cNvPr id="0" name=""/>
        <dsp:cNvSpPr/>
      </dsp:nvSpPr>
      <dsp:spPr>
        <a:xfrm>
          <a:off x="551570" y="870388"/>
          <a:ext cx="7721989" cy="5608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73" tIns="0" rIns="291873" bIns="0" numCol="1" spcCol="1270" anchor="ctr" anchorCtr="0">
          <a:noAutofit/>
        </a:bodyPr>
        <a:lstStyle/>
        <a:p>
          <a:pPr marL="0" lvl="0" indent="0" algn="l" defTabSz="844550">
            <a:lnSpc>
              <a:spcPct val="90000"/>
            </a:lnSpc>
            <a:spcBef>
              <a:spcPct val="0"/>
            </a:spcBef>
            <a:spcAft>
              <a:spcPct val="35000"/>
            </a:spcAft>
            <a:buNone/>
          </a:pPr>
          <a:r>
            <a:rPr lang="en-US" sz="1900" kern="1200" dirty="0"/>
            <a:t>2-Integrate AI Knowledge &amp; Skills</a:t>
          </a:r>
        </a:p>
      </dsp:txBody>
      <dsp:txXfrm>
        <a:off x="578950" y="897768"/>
        <a:ext cx="7667229" cy="506119"/>
      </dsp:txXfrm>
    </dsp:sp>
    <dsp:sp modelId="{5514297E-D372-4272-BA15-E417C44B6FD1}">
      <dsp:nvSpPr>
        <dsp:cNvPr id="0" name=""/>
        <dsp:cNvSpPr/>
      </dsp:nvSpPr>
      <dsp:spPr>
        <a:xfrm>
          <a:off x="0" y="2012668"/>
          <a:ext cx="11031413"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AFA8CF-716D-4353-B5EC-0CB24E3048FC}">
      <dsp:nvSpPr>
        <dsp:cNvPr id="0" name=""/>
        <dsp:cNvSpPr/>
      </dsp:nvSpPr>
      <dsp:spPr>
        <a:xfrm>
          <a:off x="551570" y="1732228"/>
          <a:ext cx="7721989" cy="5608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73" tIns="0" rIns="291873" bIns="0" numCol="1" spcCol="1270" anchor="ctr" anchorCtr="0">
          <a:noAutofit/>
        </a:bodyPr>
        <a:lstStyle/>
        <a:p>
          <a:pPr marL="0" lvl="0" indent="0" algn="l" defTabSz="844550">
            <a:lnSpc>
              <a:spcPct val="90000"/>
            </a:lnSpc>
            <a:spcBef>
              <a:spcPct val="0"/>
            </a:spcBef>
            <a:spcAft>
              <a:spcPct val="35000"/>
            </a:spcAft>
            <a:buNone/>
          </a:pPr>
          <a:r>
            <a:rPr lang="en-US" sz="1900" kern="1200" dirty="0"/>
            <a:t>3-Provide Professional Development for Educators</a:t>
          </a:r>
        </a:p>
      </dsp:txBody>
      <dsp:txXfrm>
        <a:off x="578950" y="1759608"/>
        <a:ext cx="7667229" cy="506119"/>
      </dsp:txXfrm>
    </dsp:sp>
    <dsp:sp modelId="{3AD39591-265A-4B5A-9688-538613AAD97D}">
      <dsp:nvSpPr>
        <dsp:cNvPr id="0" name=""/>
        <dsp:cNvSpPr/>
      </dsp:nvSpPr>
      <dsp:spPr>
        <a:xfrm>
          <a:off x="0" y="2874507"/>
          <a:ext cx="11031413"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C7681-1C76-4BDB-AC2D-AE26DFBE11B4}">
      <dsp:nvSpPr>
        <dsp:cNvPr id="0" name=""/>
        <dsp:cNvSpPr/>
      </dsp:nvSpPr>
      <dsp:spPr>
        <a:xfrm>
          <a:off x="551570" y="2594068"/>
          <a:ext cx="7721989" cy="5608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73" tIns="0" rIns="291873" bIns="0" numCol="1" spcCol="1270" anchor="ctr" anchorCtr="0">
          <a:noAutofit/>
        </a:bodyPr>
        <a:lstStyle/>
        <a:p>
          <a:pPr marL="0" lvl="0" indent="0" algn="l" defTabSz="844550">
            <a:lnSpc>
              <a:spcPct val="90000"/>
            </a:lnSpc>
            <a:spcBef>
              <a:spcPct val="0"/>
            </a:spcBef>
            <a:spcAft>
              <a:spcPct val="35000"/>
            </a:spcAft>
            <a:buNone/>
          </a:pPr>
          <a:r>
            <a:rPr lang="en-US" sz="1900" kern="1200" dirty="0"/>
            <a:t>4-Establish State-Wide AI Networks</a:t>
          </a:r>
        </a:p>
      </dsp:txBody>
      <dsp:txXfrm>
        <a:off x="578950" y="2621448"/>
        <a:ext cx="7667229" cy="506119"/>
      </dsp:txXfrm>
    </dsp:sp>
    <dsp:sp modelId="{CDA5F523-F179-4A66-B934-9FDAAB44AD10}">
      <dsp:nvSpPr>
        <dsp:cNvPr id="0" name=""/>
        <dsp:cNvSpPr/>
      </dsp:nvSpPr>
      <dsp:spPr>
        <a:xfrm>
          <a:off x="0" y="3702820"/>
          <a:ext cx="11031413" cy="478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C6265-CEDC-4DE5-9329-D0C6B8EAA3CF}">
      <dsp:nvSpPr>
        <dsp:cNvPr id="0" name=""/>
        <dsp:cNvSpPr/>
      </dsp:nvSpPr>
      <dsp:spPr>
        <a:xfrm>
          <a:off x="551570" y="3455907"/>
          <a:ext cx="7721989" cy="56087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73" tIns="0" rIns="291873" bIns="0" numCol="1" spcCol="1270" anchor="ctr" anchorCtr="0">
          <a:noAutofit/>
        </a:bodyPr>
        <a:lstStyle/>
        <a:p>
          <a:pPr marL="0" lvl="0" indent="0" algn="l" defTabSz="844550">
            <a:lnSpc>
              <a:spcPct val="90000"/>
            </a:lnSpc>
            <a:spcBef>
              <a:spcPct val="0"/>
            </a:spcBef>
            <a:spcAft>
              <a:spcPct val="35000"/>
            </a:spcAft>
            <a:buNone/>
          </a:pPr>
          <a:r>
            <a:rPr lang="en-US" sz="1900" kern="1200" dirty="0"/>
            <a:t>5-Develop and Administer AI Needs Assessments</a:t>
          </a:r>
        </a:p>
      </dsp:txBody>
      <dsp:txXfrm>
        <a:off x="578950" y="3483287"/>
        <a:ext cx="7667229" cy="506119"/>
      </dsp:txXfrm>
    </dsp:sp>
    <dsp:sp modelId="{9A53E1E8-27E1-4C19-8403-1F7DE67574A5}">
      <dsp:nvSpPr>
        <dsp:cNvPr id="0" name=""/>
        <dsp:cNvSpPr/>
      </dsp:nvSpPr>
      <dsp:spPr>
        <a:xfrm>
          <a:off x="0" y="4598187"/>
          <a:ext cx="11031413"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F7BF5-38E8-4556-9830-E1BE7A974194}">
      <dsp:nvSpPr>
        <dsp:cNvPr id="0" name=""/>
        <dsp:cNvSpPr/>
      </dsp:nvSpPr>
      <dsp:spPr>
        <a:xfrm>
          <a:off x="551570" y="4317747"/>
          <a:ext cx="7721989" cy="5608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73" tIns="0" rIns="291873" bIns="0" numCol="1" spcCol="1270" anchor="ctr" anchorCtr="0">
          <a:noAutofit/>
        </a:bodyPr>
        <a:lstStyle/>
        <a:p>
          <a:pPr marL="0" lvl="0" indent="0" algn="l" defTabSz="844550">
            <a:lnSpc>
              <a:spcPct val="90000"/>
            </a:lnSpc>
            <a:spcBef>
              <a:spcPct val="0"/>
            </a:spcBef>
            <a:spcAft>
              <a:spcPct val="35000"/>
            </a:spcAft>
            <a:buNone/>
          </a:pPr>
          <a:r>
            <a:rPr lang="en-US" sz="1900" kern="1200" dirty="0"/>
            <a:t>6-Develop Costs Models for AI Implementation</a:t>
          </a:r>
        </a:p>
      </dsp:txBody>
      <dsp:txXfrm>
        <a:off x="578950" y="4345127"/>
        <a:ext cx="7667229" cy="5061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solidFill>
                <a:srgbClr val="7C6A55"/>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A4067BA-CE56-4242-BB69-788734370B71}" type="datetime1">
              <a:rPr lang="en-US" smtClean="0">
                <a:solidFill>
                  <a:srgbClr val="7C6A55"/>
                </a:solidFill>
              </a:rPr>
              <a:t>10/15/2024</a:t>
            </a:fld>
            <a:endParaRPr lang="en-US" dirty="0">
              <a:solidFill>
                <a:srgbClr val="7C6A55"/>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solidFill>
                  <a:srgbClr val="7C6A55"/>
                </a:solidFill>
              </a:rPr>
              <a:t>Presentation Title/ Presenter First Name Last Name</a:t>
            </a:r>
            <a:endParaRPr lang="en-US" dirty="0">
              <a:solidFill>
                <a:srgbClr val="7C6A55"/>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accent4"/>
                </a:solidFil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accent4"/>
                </a:solidFill>
              </a:defRPr>
            </a:lvl1pPr>
          </a:lstStyle>
          <a:p>
            <a:fld id="{CEFF9428-BE35-6341-A460-A38F8BC9D434}" type="datetime1">
              <a:rPr lang="en-US" smtClean="0"/>
              <a:t>10/15/2024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accent4"/>
                </a:solidFill>
              </a:defRPr>
            </a:lvl1pPr>
          </a:lstStyle>
          <a:p>
            <a:r>
              <a:rPr lang="en-US"/>
              <a:t>Presentation Title/ Presenter First Name Last Name</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accent4"/>
                </a:solidFill>
              </a:defRPr>
            </a:lvl1pPr>
          </a:lstStyle>
          <a:p>
            <a:fld id="{CF2903E7-652A-FC41-B5FF-0807B98EA45D}" type="slidenum">
              <a:rPr lang="en-US" smtClean="0"/>
              <a:pPr/>
              <a:t>‹#›</a:t>
            </a:fld>
            <a:endParaRPr lang="en-US" dirty="0"/>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accent4"/>
        </a:solidFill>
        <a:latin typeface="Arial"/>
        <a:ea typeface="+mn-ea"/>
        <a:cs typeface="Arial"/>
      </a:defRPr>
    </a:lvl1pPr>
    <a:lvl2pPr marL="457200" algn="l" defTabSz="457200" rtl="0" eaLnBrk="1" latinLnBrk="0" hangingPunct="1">
      <a:defRPr sz="1200" kern="1200">
        <a:solidFill>
          <a:schemeClr val="accent4"/>
        </a:solidFill>
        <a:latin typeface="Arial"/>
        <a:ea typeface="+mn-ea"/>
        <a:cs typeface="Arial"/>
      </a:defRPr>
    </a:lvl2pPr>
    <a:lvl3pPr marL="914400" algn="l" defTabSz="457200" rtl="0" eaLnBrk="1" latinLnBrk="0" hangingPunct="1">
      <a:defRPr sz="1200" kern="1200">
        <a:solidFill>
          <a:schemeClr val="accent4"/>
        </a:solidFill>
        <a:latin typeface="Arial"/>
        <a:ea typeface="+mn-ea"/>
        <a:cs typeface="Arial"/>
      </a:defRPr>
    </a:lvl3pPr>
    <a:lvl4pPr marL="1371600" algn="l" defTabSz="457200" rtl="0" eaLnBrk="1" latinLnBrk="0" hangingPunct="1">
      <a:defRPr sz="1200" kern="1200">
        <a:solidFill>
          <a:schemeClr val="accent4"/>
        </a:solidFill>
        <a:latin typeface="Arial"/>
        <a:ea typeface="+mn-ea"/>
        <a:cs typeface="Arial"/>
      </a:defRPr>
    </a:lvl4pPr>
    <a:lvl5pPr marL="1828800" algn="l" defTabSz="457200" rtl="0" eaLnBrk="1" latinLnBrk="0" hangingPunct="1">
      <a:defRPr sz="1200" kern="1200">
        <a:solidFill>
          <a:schemeClr val="accent4"/>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“AI is The Disruption of Our Lifetime.” “The AI Breakdown” podcast </a:t>
            </a:r>
          </a:p>
          <a:p>
            <a:r>
              <a:rPr lang="en-US" dirty="0"/>
              <a:t>https://open.spotify.com/episode/2Kze93p7iYDVyeVRn0YAK5</a:t>
            </a:r>
          </a:p>
          <a:p>
            <a:r>
              <a:rPr lang="en-US" dirty="0"/>
              <a:t>Listening time: 13 minutes, 4 seconds</a:t>
            </a:r>
          </a:p>
          <a:p>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5"/>
          </p:nvPr>
        </p:nvSpPr>
        <p:spPr/>
        <p:txBody>
          <a:bodyPr/>
          <a:lstStyle/>
          <a:p>
            <a:fld id="{CF2903E7-652A-FC41-B5FF-0807B98EA45D}" type="slidenum">
              <a:rPr lang="en-US" smtClean="0"/>
              <a:pPr/>
              <a:t>2</a:t>
            </a:fld>
            <a:endParaRPr lang="en-US" dirty="0"/>
          </a:p>
        </p:txBody>
      </p:sp>
    </p:spTree>
    <p:extLst>
      <p:ext uri="{BB962C8B-B14F-4D97-AF65-F5344CB8AC3E}">
        <p14:creationId xmlns:p14="http://schemas.microsoft.com/office/powerpoint/2010/main" val="71915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4</a:t>
            </a:fld>
            <a:endParaRPr lang="en-US"/>
          </a:p>
        </p:txBody>
      </p:sp>
    </p:spTree>
    <p:extLst>
      <p:ext uri="{BB962C8B-B14F-4D97-AF65-F5344CB8AC3E}">
        <p14:creationId xmlns:p14="http://schemas.microsoft.com/office/powerpoint/2010/main" val="266608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SREB’s State Guidance on AI Resource Page:  https://www.sreb.org/ai-policy-guidance</a:t>
            </a:r>
          </a:p>
        </p:txBody>
      </p:sp>
      <p:sp>
        <p:nvSpPr>
          <p:cNvPr id="4" name="Footer Placeholder 3"/>
          <p:cNvSpPr>
            <a:spLocks noGrp="1"/>
          </p:cNvSpPr>
          <p:nvPr>
            <p:ph type="ftr" sz="quarter" idx="4"/>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5"/>
          </p:nvPr>
        </p:nvSpPr>
        <p:spPr/>
        <p:txBody>
          <a:bodyPr/>
          <a:lstStyle/>
          <a:p>
            <a:fld id="{CF2903E7-652A-FC41-B5FF-0807B98EA45D}" type="slidenum">
              <a:rPr lang="en-US" smtClean="0"/>
              <a:pPr/>
              <a:t>7</a:t>
            </a:fld>
            <a:endParaRPr lang="en-US" dirty="0"/>
          </a:p>
        </p:txBody>
      </p:sp>
    </p:spTree>
    <p:extLst>
      <p:ext uri="{BB962C8B-B14F-4D97-AF65-F5344CB8AC3E}">
        <p14:creationId xmlns:p14="http://schemas.microsoft.com/office/powerpoint/2010/main" val="166480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0" i="0" dirty="0">
                <a:solidFill>
                  <a:srgbClr val="000000"/>
                </a:solidFill>
                <a:effectLst/>
                <a:latin typeface="Gilroy"/>
              </a:rPr>
              <a:t>2020 Global AI Strategy Landscape: https://www.holoniq.com/notes/50-national-ai-strategies-the-2020-ai-strategy-landscape</a:t>
            </a:r>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5"/>
          </p:nvPr>
        </p:nvSpPr>
        <p:spPr/>
        <p:txBody>
          <a:bodyPr/>
          <a:lstStyle/>
          <a:p>
            <a:fld id="{CF2903E7-652A-FC41-B5FF-0807B98EA45D}" type="slidenum">
              <a:rPr lang="en-US" smtClean="0"/>
              <a:pPr/>
              <a:t>12</a:t>
            </a:fld>
            <a:endParaRPr lang="en-US" dirty="0"/>
          </a:p>
        </p:txBody>
      </p:sp>
    </p:spTree>
    <p:extLst>
      <p:ext uri="{BB962C8B-B14F-4D97-AF65-F5344CB8AC3E}">
        <p14:creationId xmlns:p14="http://schemas.microsoft.com/office/powerpoint/2010/main" val="1433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cases</a:t>
            </a:r>
          </a:p>
          <a:p>
            <a:r>
              <a:rPr lang="en-US" dirty="0"/>
              <a:t>Explore other use cases across career cluster areas using the handout linked below.</a:t>
            </a:r>
          </a:p>
          <a:p>
            <a:r>
              <a:rPr lang="en-US" dirty="0"/>
              <a:t>Handout:  https://docs.google.com/document/d/1m8QsnIB_7I4gl-lpoBUB2ie_3QfE8FJBxUVrR4J8hVo/edit?usp=sharing</a:t>
            </a:r>
          </a:p>
          <a:p>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14</a:t>
            </a:fld>
            <a:endParaRPr lang="en-US"/>
          </a:p>
        </p:txBody>
      </p:sp>
    </p:spTree>
    <p:extLst>
      <p:ext uri="{BB962C8B-B14F-4D97-AF65-F5344CB8AC3E}">
        <p14:creationId xmlns:p14="http://schemas.microsoft.com/office/powerpoint/2010/main" val="876774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47037" y="4691680"/>
            <a:ext cx="8341533"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
        <p:nvSpPr>
          <p:cNvPr id="2" name="Title 1"/>
          <p:cNvSpPr>
            <a:spLocks noGrp="1"/>
          </p:cNvSpPr>
          <p:nvPr>
            <p:ph type="ctrTitle" hasCustomPrompt="1"/>
          </p:nvPr>
        </p:nvSpPr>
        <p:spPr>
          <a:xfrm>
            <a:off x="2657311" y="1132907"/>
            <a:ext cx="8341533" cy="1470025"/>
          </a:xfrm>
        </p:spPr>
        <p:txBody>
          <a:bodyPr>
            <a:noAutofit/>
          </a:bodyPr>
          <a:lstStyle>
            <a:lvl1pPr algn="l">
              <a:defRPr sz="5400" b="1" i="0" baseline="0">
                <a:solidFill>
                  <a:schemeClr val="tx2"/>
                </a:solidFill>
              </a:defRPr>
            </a:lvl1pPr>
          </a:lstStyle>
          <a:p>
            <a:r>
              <a:rPr lang="en-US" dirty="0"/>
              <a:t>Title of Presentation</a:t>
            </a:r>
          </a:p>
        </p:txBody>
      </p:sp>
      <p:sp>
        <p:nvSpPr>
          <p:cNvPr id="4" name="Rectangle 3">
            <a:extLst>
              <a:ext uri="{FF2B5EF4-FFF2-40B4-BE49-F238E27FC236}">
                <a16:creationId xmlns:a16="http://schemas.microsoft.com/office/drawing/2014/main" id="{5E03F2A4-A407-4AE8-AEFE-F504DBBAAB7E}"/>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7AA4585E-E9AD-4FFC-86C5-E52D35FF8CE4}"/>
              </a:ext>
            </a:extLst>
          </p:cNvPr>
          <p:cNvPicPr>
            <a:picLocks noChangeAspect="1"/>
          </p:cNvPicPr>
          <p:nvPr userDrawn="1"/>
        </p:nvPicPr>
        <p:blipFill>
          <a:blip r:embed="rId3"/>
          <a:stretch>
            <a:fillRect/>
          </a:stretch>
        </p:blipFill>
        <p:spPr>
          <a:xfrm>
            <a:off x="356510" y="1583253"/>
            <a:ext cx="1599036" cy="547665"/>
          </a:xfrm>
          <a:prstGeom prst="rect">
            <a:avLst/>
          </a:prstGeom>
        </p:spPr>
      </p:pic>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0" name="Title 1"/>
          <p:cNvSpPr>
            <a:spLocks noGrp="1"/>
          </p:cNvSpPr>
          <p:nvPr>
            <p:ph type="title" hasCustomPrompt="1"/>
          </p:nvPr>
        </p:nvSpPr>
        <p:spPr>
          <a:xfrm>
            <a:off x="1061157" y="5486400"/>
            <a:ext cx="10397067" cy="592500"/>
          </a:xfrm>
        </p:spPr>
        <p:txBody>
          <a:bodyPr anchor="b"/>
          <a:lstStyle>
            <a:lvl1pPr algn="l">
              <a:defRPr sz="2000" b="1"/>
            </a:lvl1pPr>
          </a:lstStyle>
          <a:p>
            <a:r>
              <a:rPr lang="en-US" dirty="0"/>
              <a:t>Slide Title/Headline</a:t>
            </a:r>
          </a:p>
        </p:txBody>
      </p:sp>
      <p:sp>
        <p:nvSpPr>
          <p:cNvPr id="3" name="Picture Placeholder 2"/>
          <p:cNvSpPr>
            <a:spLocks noGrp="1"/>
          </p:cNvSpPr>
          <p:nvPr>
            <p:ph type="pic" idx="1" hasCustomPrompt="1"/>
          </p:nvPr>
        </p:nvSpPr>
        <p:spPr>
          <a:xfrm>
            <a:off x="1061157" y="381000"/>
            <a:ext cx="10397067"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4198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3" name="Picture Placeholder 2"/>
          <p:cNvSpPr>
            <a:spLocks noGrp="1"/>
          </p:cNvSpPr>
          <p:nvPr>
            <p:ph type="pic" idx="15" hasCustomPrompt="1"/>
          </p:nvPr>
        </p:nvSpPr>
        <p:spPr>
          <a:xfrm>
            <a:off x="6398299" y="3420666"/>
            <a:ext cx="5034380"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1863"/>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84031" y="424615"/>
            <a:ext cx="504854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24615"/>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33248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3" name="Picture Placeholder 2"/>
          <p:cNvSpPr>
            <a:spLocks noGrp="1"/>
          </p:cNvSpPr>
          <p:nvPr>
            <p:ph type="pic" idx="15" hasCustomPrompt="1"/>
          </p:nvPr>
        </p:nvSpPr>
        <p:spPr>
          <a:xfrm>
            <a:off x="6398419" y="3424425"/>
            <a:ext cx="5011579"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4369"/>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98419" y="411441"/>
            <a:ext cx="503415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11441"/>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idx="1" hasCustomPrompt="1"/>
          </p:nvPr>
        </p:nvSpPr>
        <p:spPr>
          <a:xfrm>
            <a:off x="5384800" y="273051"/>
            <a:ext cx="6070353"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1038577" y="1435101"/>
            <a:ext cx="4143023"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2" name="Title 1"/>
          <p:cNvSpPr>
            <a:spLocks noGrp="1"/>
          </p:cNvSpPr>
          <p:nvPr>
            <p:ph type="title" hasCustomPrompt="1"/>
          </p:nvPr>
        </p:nvSpPr>
        <p:spPr>
          <a:xfrm>
            <a:off x="1038578" y="273050"/>
            <a:ext cx="4120444" cy="1162050"/>
          </a:xfrm>
        </p:spPr>
        <p:txBody>
          <a:bodyPr anchor="b"/>
          <a:lstStyle>
            <a:lvl1pPr algn="l">
              <a:defRPr sz="2000" b="1"/>
            </a:lvl1pPr>
          </a:lstStyle>
          <a:p>
            <a:r>
              <a:rPr lang="en-US" dirty="0"/>
              <a:t>Slide Title/Headline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879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2" name="Title 1"/>
          <p:cNvSpPr>
            <a:spLocks noGrp="1"/>
          </p:cNvSpPr>
          <p:nvPr>
            <p:ph type="title" hasCustomPrompt="1"/>
          </p:nvPr>
        </p:nvSpPr>
        <p:spPr>
          <a:xfrm>
            <a:off x="1061156" y="308504"/>
            <a:ext cx="10371419" cy="1143000"/>
          </a:xfrm>
        </p:spPr>
        <p:txBody>
          <a:bodyPr/>
          <a:lstStyle/>
          <a:p>
            <a:r>
              <a:rPr lang="en-US" dirty="0"/>
              <a:t>Slide Title</a:t>
            </a:r>
          </a:p>
        </p:txBody>
      </p:sp>
      <p:sp>
        <p:nvSpPr>
          <p:cNvPr id="5" name="Slide Number Placeholder 4"/>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55594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4" name="Slide Number Placeholder 3"/>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577889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25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82822" y="1524000"/>
            <a:ext cx="8364111"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
        <p:nvSpPr>
          <p:cNvPr id="8" name="Rectangle 7">
            <a:extLst>
              <a:ext uri="{FF2B5EF4-FFF2-40B4-BE49-F238E27FC236}">
                <a16:creationId xmlns:a16="http://schemas.microsoft.com/office/drawing/2014/main" id="{4FB5BFC6-4032-4804-97D7-7E4F1766E91C}"/>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8CC59053-8A58-4682-884B-F22FE090A756}"/>
              </a:ext>
            </a:extLst>
          </p:cNvPr>
          <p:cNvPicPr>
            <a:picLocks noChangeAspect="1"/>
          </p:cNvPicPr>
          <p:nvPr userDrawn="1"/>
        </p:nvPicPr>
        <p:blipFill>
          <a:blip r:embed="rId3"/>
          <a:stretch>
            <a:fillRect/>
          </a:stretch>
        </p:blipFill>
        <p:spPr>
          <a:xfrm>
            <a:off x="356510" y="1583253"/>
            <a:ext cx="1599036" cy="547665"/>
          </a:xfrm>
          <a:prstGeom prst="rect">
            <a:avLst/>
          </a:prstGeom>
        </p:spPr>
      </p:pic>
      <p:sp>
        <p:nvSpPr>
          <p:cNvPr id="2" name="TextBox 1">
            <a:extLst>
              <a:ext uri="{FF2B5EF4-FFF2-40B4-BE49-F238E27FC236}">
                <a16:creationId xmlns:a16="http://schemas.microsoft.com/office/drawing/2014/main" id="{D3AED8B2-FBAA-4A16-9FE2-4F989E411428}"/>
              </a:ext>
            </a:extLst>
          </p:cNvPr>
          <p:cNvSpPr txBox="1"/>
          <p:nvPr userDrawn="1"/>
        </p:nvSpPr>
        <p:spPr>
          <a:xfrm>
            <a:off x="260260" y="5134006"/>
            <a:ext cx="1453039" cy="1477328"/>
          </a:xfrm>
          <a:prstGeom prst="rect">
            <a:avLst/>
          </a:prstGeom>
          <a:noFill/>
        </p:spPr>
        <p:txBody>
          <a:bodyPr wrap="square" rtlCol="0">
            <a:spAutoFit/>
          </a:bodyPr>
          <a:lstStyle/>
          <a:p>
            <a:r>
              <a:rPr lang="en-US" sz="1500" dirty="0">
                <a:solidFill>
                  <a:schemeClr val="bg1"/>
                </a:solidFill>
                <a:latin typeface="Georgia" panose="02040502050405020303" pitchFamily="18" charset="0"/>
              </a:rPr>
              <a:t>Southern</a:t>
            </a:r>
            <a:br>
              <a:rPr lang="en-US" sz="1500" dirty="0">
                <a:solidFill>
                  <a:schemeClr val="bg1"/>
                </a:solidFill>
                <a:latin typeface="Georgia" panose="02040502050405020303" pitchFamily="18" charset="0"/>
              </a:rPr>
            </a:br>
            <a:r>
              <a:rPr lang="en-US" sz="1500" dirty="0">
                <a:solidFill>
                  <a:schemeClr val="bg1"/>
                </a:solidFill>
                <a:latin typeface="Georgia" panose="02040502050405020303" pitchFamily="18" charset="0"/>
              </a:rPr>
              <a:t>Regional</a:t>
            </a:r>
          </a:p>
          <a:p>
            <a:r>
              <a:rPr lang="en-US" sz="1500" dirty="0">
                <a:solidFill>
                  <a:schemeClr val="bg1"/>
                </a:solidFill>
                <a:latin typeface="Georgia" panose="02040502050405020303" pitchFamily="18" charset="0"/>
              </a:rPr>
              <a:t>Education</a:t>
            </a:r>
          </a:p>
          <a:p>
            <a:r>
              <a:rPr lang="en-US" sz="1500" dirty="0">
                <a:solidFill>
                  <a:schemeClr val="bg1"/>
                </a:solidFill>
                <a:latin typeface="Georgia" panose="02040502050405020303" pitchFamily="18" charset="0"/>
              </a:rPr>
              <a:t>Board</a:t>
            </a:r>
          </a:p>
          <a:p>
            <a:endParaRPr lang="en-US" sz="1500" dirty="0">
              <a:solidFill>
                <a:schemeClr val="bg1"/>
              </a:solidFill>
              <a:latin typeface="Georgia" panose="02040502050405020303" pitchFamily="18" charset="0"/>
            </a:endParaRPr>
          </a:p>
          <a:p>
            <a:r>
              <a:rPr lang="en-US" sz="1500" dirty="0">
                <a:solidFill>
                  <a:schemeClr val="bg1"/>
                </a:solidFill>
                <a:latin typeface="Georgia" panose="02040502050405020303" pitchFamily="18" charset="0"/>
              </a:rPr>
              <a:t>SREB.org</a:t>
            </a:r>
          </a:p>
        </p:txBody>
      </p:sp>
    </p:spTree>
    <p:extLst>
      <p:ext uri="{BB962C8B-B14F-4D97-AF65-F5344CB8AC3E}">
        <p14:creationId xmlns:p14="http://schemas.microsoft.com/office/powerpoint/2010/main" val="11721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998711" y="6401870"/>
            <a:ext cx="4198120" cy="411480"/>
          </a:xfrm>
          <a:noFill/>
          <a:ln>
            <a:noFill/>
          </a:ln>
        </p:spPr>
        <p:txBody>
          <a:bodyPr/>
          <a:lstStyle>
            <a:lvl1pPr algn="r">
              <a:defRPr>
                <a:solidFill>
                  <a:schemeClr val="accent3"/>
                </a:solidFill>
              </a:defRPr>
            </a:lvl1pPr>
          </a:lstStyle>
          <a:p>
            <a:r>
              <a:rPr lang="en-US" dirty="0"/>
              <a:t>SREB Annual Meeting | June 23, 2024</a:t>
            </a:r>
          </a:p>
        </p:txBody>
      </p:sp>
      <p:sp>
        <p:nvSpPr>
          <p:cNvPr id="3" name="Content Placeholder 2"/>
          <p:cNvSpPr>
            <a:spLocks noGrp="1"/>
          </p:cNvSpPr>
          <p:nvPr>
            <p:ph idx="1" hasCustomPrompt="1"/>
          </p:nvPr>
        </p:nvSpPr>
        <p:spPr>
          <a:xfrm>
            <a:off x="1061156" y="1600201"/>
            <a:ext cx="10325299" cy="4525963"/>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p:txBody>
      </p:sp>
      <p:sp>
        <p:nvSpPr>
          <p:cNvPr id="2" name="Title 1"/>
          <p:cNvSpPr>
            <a:spLocks noGrp="1"/>
          </p:cNvSpPr>
          <p:nvPr>
            <p:ph type="title" hasCustomPrompt="1"/>
          </p:nvPr>
        </p:nvSpPr>
        <p:spPr>
          <a:xfrm>
            <a:off x="1061157" y="274638"/>
            <a:ext cx="10325299" cy="1143000"/>
          </a:xfrm>
        </p:spPr>
        <p:txBody>
          <a:bodyPr/>
          <a:lstStyle>
            <a:lvl1pPr algn="l">
              <a:defRPr>
                <a:solidFill>
                  <a:schemeClr val="tx2"/>
                </a:solidFill>
              </a:defRPr>
            </a:lvl1pPr>
          </a:lstStyle>
          <a:p>
            <a:r>
              <a:rPr lang="en-US" dirty="0"/>
              <a:t>Introduction Slide</a:t>
            </a:r>
          </a:p>
        </p:txBody>
      </p:sp>
      <p:sp>
        <p:nvSpPr>
          <p:cNvPr id="6" name="Slide Number Placeholder 5"/>
          <p:cNvSpPr>
            <a:spLocks noGrp="1"/>
          </p:cNvSpPr>
          <p:nvPr>
            <p:ph type="sldNum" sz="quarter" idx="12"/>
          </p:nvPr>
        </p:nvSpPr>
        <p:spPr>
          <a:xfrm>
            <a:off x="11217615" y="6386190"/>
            <a:ext cx="757748" cy="411480"/>
          </a:xfrm>
          <a:noFill/>
          <a:ln>
            <a:noFill/>
          </a:ln>
        </p:spPr>
        <p:txBody>
          <a:bodyPr/>
          <a:lstStyle>
            <a:lvl1pPr>
              <a:defRPr>
                <a:solidFill>
                  <a:schemeClr val="accent3"/>
                </a:solidFill>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5006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1" name="Content Placeholder 3"/>
          <p:cNvSpPr>
            <a:spLocks noGrp="1"/>
          </p:cNvSpPr>
          <p:nvPr>
            <p:ph sz="half" idx="2" hasCustomPrompt="1"/>
          </p:nvPr>
        </p:nvSpPr>
        <p:spPr>
          <a:xfrm>
            <a:off x="1061156" y="1662071"/>
            <a:ext cx="10371523" cy="4464093"/>
          </a:xfrm>
        </p:spPr>
        <p:txBody>
          <a:bodyPr/>
          <a:lstStyle>
            <a:lvl1pPr>
              <a:buClr>
                <a:schemeClr val="bg2"/>
              </a:buClr>
              <a:defRPr sz="2400">
                <a:solidFill>
                  <a:schemeClr val="tx1"/>
                </a:solidFill>
              </a:defRPr>
            </a:lvl1pPr>
            <a:lvl2pPr>
              <a:buClr>
                <a:schemeClr val="accent5"/>
              </a:buClr>
              <a:defRPr sz="2000">
                <a:solidFill>
                  <a:schemeClr val="tx1"/>
                </a:solidFill>
              </a:defRPr>
            </a:lvl2pPr>
            <a:lvl3pPr>
              <a:buClr>
                <a:schemeClr val="accent5"/>
              </a:buClr>
              <a:defRPr sz="1800">
                <a:solidFill>
                  <a:schemeClr val="tx1"/>
                </a:solidFill>
              </a:defRPr>
            </a:lvl3pPr>
            <a:lvl4pPr>
              <a:buClr>
                <a:schemeClr val="accent5"/>
              </a:buClr>
              <a:defRPr sz="1600">
                <a:solidFill>
                  <a:schemeClr val="tx1"/>
                </a:solidFill>
              </a:defRPr>
            </a:lvl4pPr>
            <a:lvl5pPr>
              <a:buClr>
                <a:schemeClr val="accent5"/>
              </a:buClr>
              <a:defRPr sz="1600">
                <a:solidFill>
                  <a:schemeClr val="tx1"/>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7" y="274638"/>
            <a:ext cx="10348841"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98294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1" name="Content Placeholder 3"/>
          <p:cNvSpPr>
            <a:spLocks noGrp="1"/>
          </p:cNvSpPr>
          <p:nvPr>
            <p:ph sz="half" idx="2" hasCustomPrompt="1"/>
          </p:nvPr>
        </p:nvSpPr>
        <p:spPr>
          <a:xfrm>
            <a:off x="1061156" y="1662071"/>
            <a:ext cx="10394101" cy="4464093"/>
          </a:xfrm>
        </p:spPr>
        <p:txBody>
          <a:bodyPr/>
          <a:lstStyle>
            <a:lvl1pPr marL="514350" indent="-514350">
              <a:buClr>
                <a:schemeClr val="accent5"/>
              </a:buClr>
              <a:buFont typeface="+mj-lt"/>
              <a:buAutoNum type="romanUcPeriod"/>
              <a:defRPr sz="2400">
                <a:solidFill>
                  <a:srgbClr val="5D5040"/>
                </a:solidFill>
              </a:defRPr>
            </a:lvl1pPr>
            <a:lvl2pPr marL="971550" indent="-514350">
              <a:buClr>
                <a:schemeClr val="accent5"/>
              </a:buClr>
              <a:buFont typeface="+mj-lt"/>
              <a:buAutoNum type="romanUcPeriod"/>
              <a:defRPr sz="2000">
                <a:solidFill>
                  <a:srgbClr val="5D5040"/>
                </a:solidFill>
              </a:defRPr>
            </a:lvl2pPr>
            <a:lvl3pPr marL="1314450" indent="-400050">
              <a:buClr>
                <a:schemeClr val="accent5"/>
              </a:buClr>
              <a:buFont typeface="+mj-lt"/>
              <a:buAutoNum type="romanUcPeriod"/>
              <a:defRPr sz="1800">
                <a:solidFill>
                  <a:srgbClr val="5D5040"/>
                </a:solidFill>
              </a:defRPr>
            </a:lvl3pPr>
            <a:lvl4pPr marL="1771650" indent="-400050">
              <a:buClr>
                <a:schemeClr val="accent5"/>
              </a:buClr>
              <a:buFont typeface="+mj-lt"/>
              <a:buAutoNum type="romanUcPeriod"/>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6" y="274638"/>
            <a:ext cx="10371419"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56073"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06800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sz="half" idx="1" hasCustomPrompt="1"/>
          </p:nvPr>
        </p:nvSpPr>
        <p:spPr>
          <a:xfrm>
            <a:off x="1061155" y="1600201"/>
            <a:ext cx="10371421" cy="4525963"/>
          </a:xfrm>
        </p:spPr>
        <p:txBody>
          <a:bodyPr/>
          <a:lstStyle>
            <a:lvl1pPr marL="0" indent="0">
              <a:buFontTx/>
              <a:buNone/>
              <a:defRPr sz="280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5" y="274638"/>
            <a:ext cx="10371420" cy="1143000"/>
          </a:xfrm>
        </p:spPr>
        <p:txBody>
          <a:bodyPr/>
          <a:lstStyle>
            <a:lvl1pPr algn="l">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7123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sz="half" idx="1" hasCustomPrompt="1"/>
          </p:nvPr>
        </p:nvSpPr>
        <p:spPr>
          <a:xfrm>
            <a:off x="1061157" y="1600201"/>
            <a:ext cx="10394100" cy="4525963"/>
          </a:xfrm>
        </p:spPr>
        <p:txBody>
          <a:bodyPr/>
          <a:lstStyle>
            <a:lvl1pPr marL="0" indent="0" algn="ctr">
              <a:buFontTx/>
              <a:buNone/>
              <a:defRPr sz="2800" baseline="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lvl1pPr algn="ctr">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0088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4" name="Content Placeholder 3"/>
          <p:cNvSpPr>
            <a:spLocks noGrp="1"/>
          </p:cNvSpPr>
          <p:nvPr>
            <p:ph sz="half" idx="2" hasCustomPrompt="1"/>
          </p:nvPr>
        </p:nvSpPr>
        <p:spPr>
          <a:xfrm>
            <a:off x="6420995" y="1600201"/>
            <a:ext cx="5034261"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3" name="Content Placeholder 2"/>
          <p:cNvSpPr>
            <a:spLocks noGrp="1"/>
          </p:cNvSpPr>
          <p:nvPr>
            <p:ph sz="half" idx="1" hasCustomPrompt="1"/>
          </p:nvPr>
        </p:nvSpPr>
        <p:spPr>
          <a:xfrm>
            <a:off x="1061156" y="1600201"/>
            <a:ext cx="5021779"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9239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6" name="Content Placeholder 5"/>
          <p:cNvSpPr>
            <a:spLocks noGrp="1"/>
          </p:cNvSpPr>
          <p:nvPr>
            <p:ph sz="quarter" idx="4" hasCustomPrompt="1"/>
          </p:nvPr>
        </p:nvSpPr>
        <p:spPr>
          <a:xfrm>
            <a:off x="6396491" y="2174875"/>
            <a:ext cx="50586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6491" y="1535113"/>
            <a:ext cx="50587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42683"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42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6" y="274638"/>
            <a:ext cx="10371419"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6572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6" name="Content Placeholder 5"/>
          <p:cNvSpPr>
            <a:spLocks noGrp="1"/>
          </p:cNvSpPr>
          <p:nvPr>
            <p:ph sz="quarter" idx="4" hasCustomPrompt="1"/>
          </p:nvPr>
        </p:nvSpPr>
        <p:spPr>
          <a:xfrm>
            <a:off x="6398418" y="2174875"/>
            <a:ext cx="50342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8418" y="1535113"/>
            <a:ext cx="50115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20107"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201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7" y="274638"/>
            <a:ext cx="10348841"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156" y="274638"/>
            <a:ext cx="10371419"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1061156" y="1600201"/>
            <a:ext cx="10371419"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
        <p:nvSpPr>
          <p:cNvPr id="5" name="Footer Placeholder 4"/>
          <p:cNvSpPr>
            <a:spLocks noGrp="1"/>
          </p:cNvSpPr>
          <p:nvPr>
            <p:ph type="ftr" sz="quarter" idx="3"/>
          </p:nvPr>
        </p:nvSpPr>
        <p:spPr>
          <a:xfrm>
            <a:off x="6267071" y="6386190"/>
            <a:ext cx="5034261" cy="411480"/>
          </a:xfrm>
          <a:prstGeom prst="rect">
            <a:avLst/>
          </a:prstGeom>
          <a:noFill/>
          <a:ln>
            <a:noFill/>
          </a:ln>
        </p:spPr>
        <p:txBody>
          <a:bodyPr vert="horz" lIns="91440" tIns="45720" rIns="91440" bIns="45720" rtlCol="0" anchor="ctr"/>
          <a:lstStyle>
            <a:lvl1pPr algn="r">
              <a:defRPr sz="1100">
                <a:solidFill>
                  <a:schemeClr val="accent3"/>
                </a:solidFill>
                <a:latin typeface="Georgia"/>
              </a:defRPr>
            </a:lvl1pPr>
          </a:lstStyle>
          <a:p>
            <a:r>
              <a:rPr lang="en-US" dirty="0"/>
              <a:t>SREB Annual Meeting | June 23, 2024</a:t>
            </a:r>
          </a:p>
        </p:txBody>
      </p:sp>
      <p:sp>
        <p:nvSpPr>
          <p:cNvPr id="6" name="Slide Number Placeholder 5"/>
          <p:cNvSpPr>
            <a:spLocks noGrp="1"/>
          </p:cNvSpPr>
          <p:nvPr>
            <p:ph type="sldNum" sz="quarter" idx="4"/>
          </p:nvPr>
        </p:nvSpPr>
        <p:spPr>
          <a:xfrm>
            <a:off x="11301228" y="6386190"/>
            <a:ext cx="695040" cy="411480"/>
          </a:xfrm>
          <a:prstGeom prst="rect">
            <a:avLst/>
          </a:prstGeom>
          <a:noFill/>
          <a:ln>
            <a:noFill/>
          </a:ln>
        </p:spPr>
        <p:txBody>
          <a:bodyPr vert="horz" lIns="91440" tIns="45720" rIns="91440" bIns="45720" rtlCol="0" anchor="ctr"/>
          <a:lstStyle>
            <a:lvl1pPr algn="r">
              <a:defRPr sz="1200">
                <a:solidFill>
                  <a:schemeClr val="accent3"/>
                </a:solidFill>
                <a:latin typeface="Georgia"/>
              </a:defRPr>
            </a:lvl1pPr>
          </a:lstStyle>
          <a:p>
            <a:fld id="{C6BF0614-88EF-E141-A4D8-626B55E019E0}" type="slidenum">
              <a:rPr lang="en-US" smtClean="0"/>
              <a:pPr/>
              <a:t>‹#›</a:t>
            </a:fld>
            <a:endParaRPr lang="en-US" dirty="0"/>
          </a:p>
        </p:txBody>
      </p:sp>
      <p:sp>
        <p:nvSpPr>
          <p:cNvPr id="4" name="Rectangle 3">
            <a:extLst>
              <a:ext uri="{FF2B5EF4-FFF2-40B4-BE49-F238E27FC236}">
                <a16:creationId xmlns:a16="http://schemas.microsoft.com/office/drawing/2014/main" id="{5D3EC2B0-AE69-DF6D-D419-486E69834855}"/>
              </a:ext>
            </a:extLst>
          </p:cNvPr>
          <p:cNvSpPr/>
          <p:nvPr userDrawn="1"/>
        </p:nvSpPr>
        <p:spPr>
          <a:xfrm>
            <a:off x="0" y="0"/>
            <a:ext cx="305206"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8C5F49E-9424-B1B7-E865-2EA14D70CA99}"/>
              </a:ext>
            </a:extLst>
          </p:cNvPr>
          <p:cNvGrpSpPr/>
          <p:nvPr userDrawn="1"/>
        </p:nvGrpSpPr>
        <p:grpSpPr>
          <a:xfrm>
            <a:off x="493091" y="6220092"/>
            <a:ext cx="1414914" cy="502748"/>
            <a:chOff x="458801" y="6242952"/>
            <a:chExt cx="1414914" cy="502748"/>
          </a:xfrm>
        </p:grpSpPr>
        <p:sp>
          <p:nvSpPr>
            <p:cNvPr id="8" name="Rectangle 7">
              <a:extLst>
                <a:ext uri="{FF2B5EF4-FFF2-40B4-BE49-F238E27FC236}">
                  <a16:creationId xmlns:a16="http://schemas.microsoft.com/office/drawing/2014/main" id="{9F9F3D90-2DDD-4FFA-8BF4-E53737FF036A}"/>
                </a:ext>
              </a:extLst>
            </p:cNvPr>
            <p:cNvSpPr/>
            <p:nvPr userDrawn="1"/>
          </p:nvSpPr>
          <p:spPr>
            <a:xfrm>
              <a:off x="458801" y="6242952"/>
              <a:ext cx="1414914" cy="502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blue and black logo&#10;&#10;Description automatically generated">
              <a:extLst>
                <a:ext uri="{FF2B5EF4-FFF2-40B4-BE49-F238E27FC236}">
                  <a16:creationId xmlns:a16="http://schemas.microsoft.com/office/drawing/2014/main" id="{0357EFDA-FA7B-29FA-716E-840921A49772}"/>
                </a:ext>
              </a:extLst>
            </p:cNvPr>
            <p:cNvPicPr>
              <a:picLocks noChangeAspect="1"/>
            </p:cNvPicPr>
            <p:nvPr userDrawn="1"/>
          </p:nvPicPr>
          <p:blipFill>
            <a:blip r:embed="rId20"/>
            <a:stretch>
              <a:fillRect/>
            </a:stretch>
          </p:blipFill>
          <p:spPr>
            <a:xfrm>
              <a:off x="534924" y="6358906"/>
              <a:ext cx="961023" cy="328423"/>
            </a:xfrm>
            <a:prstGeom prst="rect">
              <a:avLst/>
            </a:prstGeom>
          </p:spPr>
        </p:pic>
      </p:gr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7" r:id="rId4"/>
    <p:sldLayoutId id="2147483652" r:id="rId5"/>
    <p:sldLayoutId id="2147483661" r:id="rId6"/>
    <p:sldLayoutId id="2147483660" r:id="rId7"/>
    <p:sldLayoutId id="2147483653" r:id="rId8"/>
    <p:sldLayoutId id="2147483666" r:id="rId9"/>
    <p:sldLayoutId id="2147483664" r:id="rId10"/>
    <p:sldLayoutId id="2147483662" r:id="rId11"/>
    <p:sldLayoutId id="2147483665" r:id="rId12"/>
    <p:sldLayoutId id="2147483656" r:id="rId13"/>
    <p:sldLayoutId id="2147483654" r:id="rId14"/>
    <p:sldLayoutId id="2147483655" r:id="rId15"/>
    <p:sldLayoutId id="2147483668" r:id="rId16"/>
    <p:sldLayoutId id="2147483663" r:id="rId17"/>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3200" kern="1200" baseline="0">
          <a:solidFill>
            <a:schemeClr val="tx1"/>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vy.Coburn@sreb.org" TargetMode="External"/><Relationship Id="rId2" Type="http://schemas.openxmlformats.org/officeDocument/2006/relationships/hyperlink" Target="mailto:Stephen.Pruitt@sreb.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17E286-7FE0-4A83-9EA5-BC3898781681}"/>
              </a:ext>
            </a:extLst>
          </p:cNvPr>
          <p:cNvSpPr>
            <a:spLocks noGrp="1"/>
          </p:cNvSpPr>
          <p:nvPr>
            <p:ph type="subTitle" idx="1"/>
          </p:nvPr>
        </p:nvSpPr>
        <p:spPr>
          <a:xfrm>
            <a:off x="2684121" y="4691680"/>
            <a:ext cx="8957982" cy="1752600"/>
          </a:xfrm>
        </p:spPr>
        <p:txBody>
          <a:bodyPr>
            <a:normAutofit fontScale="92500" lnSpcReduction="20000"/>
          </a:bodyPr>
          <a:lstStyle/>
          <a:p>
            <a:r>
              <a:rPr lang="en-US" b="1" dirty="0">
                <a:solidFill>
                  <a:schemeClr val="tx1"/>
                </a:solidFill>
              </a:rPr>
              <a:t>October 15, 2024</a:t>
            </a:r>
          </a:p>
          <a:p>
            <a:endParaRPr lang="en-US" dirty="0">
              <a:solidFill>
                <a:schemeClr val="tx1"/>
              </a:solidFill>
            </a:endParaRPr>
          </a:p>
          <a:p>
            <a:r>
              <a:rPr lang="en-US" dirty="0">
                <a:solidFill>
                  <a:schemeClr val="tx1"/>
                </a:solidFill>
              </a:rPr>
              <a:t>-Stephen Pruitt, President</a:t>
            </a:r>
          </a:p>
          <a:p>
            <a:r>
              <a:rPr lang="en-US" dirty="0">
                <a:solidFill>
                  <a:schemeClr val="tx1"/>
                </a:solidFill>
              </a:rPr>
              <a:t>-Ivy Coburn, Division Director, Education and Workforce</a:t>
            </a:r>
          </a:p>
        </p:txBody>
      </p:sp>
      <p:sp>
        <p:nvSpPr>
          <p:cNvPr id="4" name="Title 3">
            <a:extLst>
              <a:ext uri="{FF2B5EF4-FFF2-40B4-BE49-F238E27FC236}">
                <a16:creationId xmlns:a16="http://schemas.microsoft.com/office/drawing/2014/main" id="{926833FD-46F1-B06F-E8CF-66C6200FA107}"/>
              </a:ext>
            </a:extLst>
          </p:cNvPr>
          <p:cNvSpPr>
            <a:spLocks noGrp="1"/>
          </p:cNvSpPr>
          <p:nvPr>
            <p:ph type="ctrTitle"/>
          </p:nvPr>
        </p:nvSpPr>
        <p:spPr/>
        <p:txBody>
          <a:bodyPr/>
          <a:lstStyle/>
          <a:p>
            <a:r>
              <a:rPr lang="en-US" dirty="0"/>
              <a:t>Overview of SREB’s Commission on Artificial Intelligence in Education</a:t>
            </a:r>
          </a:p>
        </p:txBody>
      </p:sp>
    </p:spTree>
    <p:extLst>
      <p:ext uri="{BB962C8B-B14F-4D97-AF65-F5344CB8AC3E}">
        <p14:creationId xmlns:p14="http://schemas.microsoft.com/office/powerpoint/2010/main" val="104937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57B5F-97AB-E7A9-1201-30514572A14F}"/>
              </a:ext>
            </a:extLst>
          </p:cNvPr>
          <p:cNvSpPr>
            <a:spLocks noGrp="1"/>
          </p:cNvSpPr>
          <p:nvPr>
            <p:ph sz="half" idx="1"/>
          </p:nvPr>
        </p:nvSpPr>
        <p:spPr/>
        <p:txBody>
          <a:bodyPr>
            <a:normAutofit fontScale="85000" lnSpcReduction="10000"/>
          </a:bodyPr>
          <a:lstStyle/>
          <a:p>
            <a:pPr>
              <a:spcAft>
                <a:spcPts val="1800"/>
              </a:spcAft>
            </a:pPr>
            <a:r>
              <a:rPr lang="en-US" dirty="0"/>
              <a:t>Review, discuss and draft a document outlining the skills needed for students and educators to be AI-literate.</a:t>
            </a:r>
          </a:p>
          <a:p>
            <a:pPr>
              <a:spcAft>
                <a:spcPts val="1800"/>
              </a:spcAft>
            </a:pPr>
            <a:r>
              <a:rPr lang="en-US" dirty="0"/>
              <a:t>Review current state and other entities’ guidelines for the use of AI in K -12 Instruction.</a:t>
            </a:r>
          </a:p>
          <a:p>
            <a:pPr>
              <a:spcAft>
                <a:spcPts val="1800"/>
              </a:spcAft>
            </a:pPr>
            <a:r>
              <a:rPr lang="en-US" dirty="0"/>
              <a:t>Interview current educators and state education leaders to understand how AI is currently used in schools and what barriers exist.</a:t>
            </a:r>
          </a:p>
          <a:p>
            <a:r>
              <a:rPr lang="en-US" dirty="0"/>
              <a:t>Draft a guidance document for starting points for using AI in instruction.</a:t>
            </a:r>
          </a:p>
          <a:p>
            <a:pPr marL="914400" lvl="1" indent="-457200">
              <a:buFont typeface="Arial" panose="020B0604020202020204" pitchFamily="34" charset="0"/>
              <a:buChar char="•"/>
            </a:pPr>
            <a:r>
              <a:rPr lang="en-US" dirty="0"/>
              <a:t>Potential Uses – Opportunities and Cautions</a:t>
            </a:r>
          </a:p>
          <a:p>
            <a:pPr marL="914400" lvl="1" indent="-457200">
              <a:buFont typeface="Arial" panose="020B0604020202020204" pitchFamily="34" charset="0"/>
              <a:buChar char="•"/>
            </a:pPr>
            <a:r>
              <a:rPr lang="en-US" dirty="0"/>
              <a:t>Resources</a:t>
            </a:r>
          </a:p>
          <a:p>
            <a:pPr marL="914400" lvl="1" indent="-457200">
              <a:buFont typeface="Arial" panose="020B0604020202020204" pitchFamily="34" charset="0"/>
              <a:buChar char="•"/>
            </a:pPr>
            <a:r>
              <a:rPr lang="en-US" dirty="0"/>
              <a:t>Stories of current use in classrooms and schools</a:t>
            </a:r>
          </a:p>
          <a:p>
            <a:endParaRPr lang="en-US" dirty="0"/>
          </a:p>
        </p:txBody>
      </p:sp>
      <p:sp>
        <p:nvSpPr>
          <p:cNvPr id="4" name="Title 3">
            <a:extLst>
              <a:ext uri="{FF2B5EF4-FFF2-40B4-BE49-F238E27FC236}">
                <a16:creationId xmlns:a16="http://schemas.microsoft.com/office/drawing/2014/main" id="{40EDAF83-4FB5-6519-4E6A-1CDECA778FC4}"/>
              </a:ext>
            </a:extLst>
          </p:cNvPr>
          <p:cNvSpPr>
            <a:spLocks noGrp="1"/>
          </p:cNvSpPr>
          <p:nvPr>
            <p:ph type="title"/>
          </p:nvPr>
        </p:nvSpPr>
        <p:spPr/>
        <p:txBody>
          <a:bodyPr/>
          <a:lstStyle/>
          <a:p>
            <a:r>
              <a:rPr lang="en-US" dirty="0"/>
              <a:t>Process and Accomplishments</a:t>
            </a:r>
          </a:p>
        </p:txBody>
      </p:sp>
      <p:sp>
        <p:nvSpPr>
          <p:cNvPr id="5" name="Slide Number Placeholder 4">
            <a:extLst>
              <a:ext uri="{FF2B5EF4-FFF2-40B4-BE49-F238E27FC236}">
                <a16:creationId xmlns:a16="http://schemas.microsoft.com/office/drawing/2014/main" id="{14EDC76D-B0CF-452E-3865-DF38121E32C4}"/>
              </a:ext>
            </a:extLst>
          </p:cNvPr>
          <p:cNvSpPr>
            <a:spLocks noGrp="1"/>
          </p:cNvSpPr>
          <p:nvPr>
            <p:ph type="sldNum" sz="quarter" idx="12"/>
          </p:nvPr>
        </p:nvSpPr>
        <p:spPr/>
        <p:txBody>
          <a:bodyPr/>
          <a:lstStyle/>
          <a:p>
            <a:fld id="{C6BF0614-88EF-E141-A4D8-626B55E019E0}" type="slidenum">
              <a:rPr lang="en-US" smtClean="0"/>
              <a:pPr/>
              <a:t>10</a:t>
            </a:fld>
            <a:endParaRPr lang="en-US"/>
          </a:p>
        </p:txBody>
      </p:sp>
    </p:spTree>
    <p:extLst>
      <p:ext uri="{BB962C8B-B14F-4D97-AF65-F5344CB8AC3E}">
        <p14:creationId xmlns:p14="http://schemas.microsoft.com/office/powerpoint/2010/main" val="14868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6067A-1C21-40C7-55B1-867124209E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556A3C-8CF1-92F8-A82E-0A208E59B47F}"/>
              </a:ext>
            </a:extLst>
          </p:cNvPr>
          <p:cNvSpPr>
            <a:spLocks noGrp="1"/>
          </p:cNvSpPr>
          <p:nvPr>
            <p:ph type="ctrTitle"/>
          </p:nvPr>
        </p:nvSpPr>
        <p:spPr>
          <a:xfrm>
            <a:off x="2894544" y="2335600"/>
            <a:ext cx="8341533" cy="1470025"/>
          </a:xfrm>
        </p:spPr>
        <p:txBody>
          <a:bodyPr/>
          <a:lstStyle/>
          <a:p>
            <a:pPr>
              <a:lnSpc>
                <a:spcPts val="5800"/>
              </a:lnSpc>
            </a:pPr>
            <a:r>
              <a:rPr lang="en-US" b="0" dirty="0"/>
              <a:t>Postsecondary Instruction Update</a:t>
            </a:r>
          </a:p>
        </p:txBody>
      </p:sp>
    </p:spTree>
    <p:extLst>
      <p:ext uri="{BB962C8B-B14F-4D97-AF65-F5344CB8AC3E}">
        <p14:creationId xmlns:p14="http://schemas.microsoft.com/office/powerpoint/2010/main" val="313172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5C034-31E2-834E-800F-05C377664F4B}"/>
              </a:ext>
            </a:extLst>
          </p:cNvPr>
          <p:cNvSpPr>
            <a:spLocks noGrp="1"/>
          </p:cNvSpPr>
          <p:nvPr>
            <p:ph idx="1"/>
          </p:nvPr>
        </p:nvSpPr>
        <p:spPr/>
        <p:txBody>
          <a:bodyPr>
            <a:normAutofit fontScale="92500" lnSpcReduction="20000"/>
          </a:bodyPr>
          <a:lstStyle/>
          <a:p>
            <a:r>
              <a:rPr lang="en-US" sz="2800" dirty="0">
                <a:solidFill>
                  <a:srgbClr val="5D5040"/>
                </a:solidFill>
              </a:rPr>
              <a:t>Subcommittee is:</a:t>
            </a:r>
          </a:p>
          <a:p>
            <a:pPr marL="457200" indent="-457200">
              <a:buFont typeface="Arial" panose="020B0604020202020204" pitchFamily="34" charset="0"/>
              <a:buChar char="•"/>
            </a:pPr>
            <a:r>
              <a:rPr lang="en-US" sz="2800" dirty="0">
                <a:solidFill>
                  <a:srgbClr val="5D5040"/>
                </a:solidFill>
              </a:rPr>
              <a:t>Researching and developing landscape analysis for postsecondary instruction. </a:t>
            </a:r>
          </a:p>
          <a:p>
            <a:pPr marL="457200" indent="-457200">
              <a:buFont typeface="Arial" panose="020B0604020202020204" pitchFamily="34" charset="0"/>
              <a:buChar char="•"/>
            </a:pPr>
            <a:endParaRPr lang="en-US" sz="2800" dirty="0">
              <a:solidFill>
                <a:srgbClr val="5D5040"/>
              </a:solidFill>
            </a:endParaRPr>
          </a:p>
          <a:p>
            <a:pPr marL="457200" indent="-457200">
              <a:buFont typeface="Arial" panose="020B0604020202020204" pitchFamily="34" charset="0"/>
              <a:buChar char="•"/>
            </a:pPr>
            <a:r>
              <a:rPr lang="en-US" sz="2800" dirty="0">
                <a:solidFill>
                  <a:srgbClr val="5D5040"/>
                </a:solidFill>
              </a:rPr>
              <a:t>Discussing accreditation implications with accrediting bodies to develop an alignment document institutions, states, and accreditors. </a:t>
            </a:r>
          </a:p>
          <a:p>
            <a:pPr marL="457200" indent="-457200">
              <a:buFont typeface="Arial" panose="020B0604020202020204" pitchFamily="34" charset="0"/>
              <a:buChar char="•"/>
            </a:pPr>
            <a:endParaRPr lang="en-US" sz="2800" dirty="0">
              <a:solidFill>
                <a:srgbClr val="5D5040"/>
              </a:solidFill>
            </a:endParaRPr>
          </a:p>
          <a:p>
            <a:pPr marL="457200" indent="-457200">
              <a:buFont typeface="Arial" panose="020B0604020202020204" pitchFamily="34" charset="0"/>
              <a:buChar char="•"/>
            </a:pPr>
            <a:r>
              <a:rPr lang="en-US" sz="2800" dirty="0">
                <a:solidFill>
                  <a:srgbClr val="5D5040"/>
                </a:solidFill>
              </a:rPr>
              <a:t>Comparing shared resources and viewpoints presented in the </a:t>
            </a:r>
            <a:r>
              <a:rPr lang="it-IT" sz="2800" dirty="0">
                <a:solidFill>
                  <a:srgbClr val="5D5040"/>
                </a:solidFill>
              </a:rPr>
              <a:t>2020 Global AI Strategy Landscape to identify alignment and opportunities to strengthen instructional practices needed to support workforce developent. </a:t>
            </a:r>
            <a:endParaRPr lang="en-US" sz="2800" dirty="0">
              <a:solidFill>
                <a:srgbClr val="5D5040"/>
              </a:solidFill>
            </a:endParaRPr>
          </a:p>
        </p:txBody>
      </p:sp>
      <p:sp>
        <p:nvSpPr>
          <p:cNvPr id="4" name="Title 3">
            <a:extLst>
              <a:ext uri="{FF2B5EF4-FFF2-40B4-BE49-F238E27FC236}">
                <a16:creationId xmlns:a16="http://schemas.microsoft.com/office/drawing/2014/main" id="{FC60784B-4F67-BB1B-3D9B-14D7EC6422AD}"/>
              </a:ext>
            </a:extLst>
          </p:cNvPr>
          <p:cNvSpPr>
            <a:spLocks noGrp="1"/>
          </p:cNvSpPr>
          <p:nvPr>
            <p:ph type="title"/>
          </p:nvPr>
        </p:nvSpPr>
        <p:spPr/>
        <p:txBody>
          <a:bodyPr/>
          <a:lstStyle/>
          <a:p>
            <a:r>
              <a:rPr lang="en-US" dirty="0"/>
              <a:t>Postsecondary Education Instruction</a:t>
            </a:r>
          </a:p>
        </p:txBody>
      </p:sp>
      <p:sp>
        <p:nvSpPr>
          <p:cNvPr id="5" name="Slide Number Placeholder 4">
            <a:extLst>
              <a:ext uri="{FF2B5EF4-FFF2-40B4-BE49-F238E27FC236}">
                <a16:creationId xmlns:a16="http://schemas.microsoft.com/office/drawing/2014/main" id="{8507229D-AAFD-0357-1B93-1F3F2997B69C}"/>
              </a:ext>
            </a:extLst>
          </p:cNvPr>
          <p:cNvSpPr>
            <a:spLocks noGrp="1"/>
          </p:cNvSpPr>
          <p:nvPr>
            <p:ph type="sldNum" sz="quarter" idx="12"/>
          </p:nvPr>
        </p:nvSpPr>
        <p:spPr/>
        <p:txBody>
          <a:bodyPr/>
          <a:lstStyle/>
          <a:p>
            <a:fld id="{C6BF0614-88EF-E141-A4D8-626B55E019E0}" type="slidenum">
              <a:rPr lang="en-US" smtClean="0"/>
              <a:pPr/>
              <a:t>12</a:t>
            </a:fld>
            <a:endParaRPr lang="en-US"/>
          </a:p>
        </p:txBody>
      </p:sp>
    </p:spTree>
    <p:extLst>
      <p:ext uri="{BB962C8B-B14F-4D97-AF65-F5344CB8AC3E}">
        <p14:creationId xmlns:p14="http://schemas.microsoft.com/office/powerpoint/2010/main" val="40527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E8121-82D2-062A-E3C0-B2E0499BE5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8532A7-A0C0-8262-2754-AC2C7300A45E}"/>
              </a:ext>
            </a:extLst>
          </p:cNvPr>
          <p:cNvSpPr>
            <a:spLocks noGrp="1"/>
          </p:cNvSpPr>
          <p:nvPr>
            <p:ph type="ctrTitle"/>
          </p:nvPr>
        </p:nvSpPr>
        <p:spPr>
          <a:xfrm>
            <a:off x="2894544" y="2335600"/>
            <a:ext cx="8341533" cy="1470025"/>
          </a:xfrm>
        </p:spPr>
        <p:txBody>
          <a:bodyPr/>
          <a:lstStyle/>
          <a:p>
            <a:pPr>
              <a:lnSpc>
                <a:spcPts val="5800"/>
              </a:lnSpc>
            </a:pPr>
            <a:r>
              <a:rPr lang="en-US" b="0" dirty="0"/>
              <a:t>AI Skill Development</a:t>
            </a:r>
          </a:p>
        </p:txBody>
      </p:sp>
    </p:spTree>
    <p:extLst>
      <p:ext uri="{BB962C8B-B14F-4D97-AF65-F5344CB8AC3E}">
        <p14:creationId xmlns:p14="http://schemas.microsoft.com/office/powerpoint/2010/main" val="197063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E6B7-CAAF-1D94-616B-EC1387D557B9}"/>
              </a:ext>
            </a:extLst>
          </p:cNvPr>
          <p:cNvSpPr>
            <a:spLocks noGrp="1"/>
          </p:cNvSpPr>
          <p:nvPr>
            <p:ph type="title"/>
          </p:nvPr>
        </p:nvSpPr>
        <p:spPr/>
        <p:txBody>
          <a:bodyPr/>
          <a:lstStyle/>
          <a:p>
            <a:r>
              <a:rPr lang="en-US" dirty="0"/>
              <a:t>AI Examples Across Industries </a:t>
            </a:r>
          </a:p>
        </p:txBody>
      </p:sp>
      <p:grpSp>
        <p:nvGrpSpPr>
          <p:cNvPr id="3" name="Group 2">
            <a:extLst>
              <a:ext uri="{FF2B5EF4-FFF2-40B4-BE49-F238E27FC236}">
                <a16:creationId xmlns:a16="http://schemas.microsoft.com/office/drawing/2014/main" id="{A00445FD-1070-D93B-8A71-76148A763F91}"/>
              </a:ext>
            </a:extLst>
          </p:cNvPr>
          <p:cNvGrpSpPr/>
          <p:nvPr/>
        </p:nvGrpSpPr>
        <p:grpSpPr>
          <a:xfrm>
            <a:off x="1060450" y="1558481"/>
            <a:ext cx="10326688" cy="4317300"/>
            <a:chOff x="1060450" y="1558481"/>
            <a:chExt cx="10326688" cy="4317300"/>
          </a:xfrm>
        </p:grpSpPr>
        <p:sp>
          <p:nvSpPr>
            <p:cNvPr id="5" name="Freeform: Shape 4">
              <a:extLst>
                <a:ext uri="{FF2B5EF4-FFF2-40B4-BE49-F238E27FC236}">
                  <a16:creationId xmlns:a16="http://schemas.microsoft.com/office/drawing/2014/main" id="{D2ED6671-4A1C-746E-A9F0-79F95EA1E434}"/>
                </a:ext>
              </a:extLst>
            </p:cNvPr>
            <p:cNvSpPr/>
            <p:nvPr/>
          </p:nvSpPr>
          <p:spPr>
            <a:xfrm>
              <a:off x="1060450" y="1558481"/>
              <a:ext cx="10326688" cy="608400"/>
            </a:xfrm>
            <a:custGeom>
              <a:avLst/>
              <a:gdLst>
                <a:gd name="connsiteX0" fmla="*/ 0 w 10326688"/>
                <a:gd name="connsiteY0" fmla="*/ 101402 h 608400"/>
                <a:gd name="connsiteX1" fmla="*/ 101402 w 10326688"/>
                <a:gd name="connsiteY1" fmla="*/ 0 h 608400"/>
                <a:gd name="connsiteX2" fmla="*/ 10225286 w 10326688"/>
                <a:gd name="connsiteY2" fmla="*/ 0 h 608400"/>
                <a:gd name="connsiteX3" fmla="*/ 10326688 w 10326688"/>
                <a:gd name="connsiteY3" fmla="*/ 101402 h 608400"/>
                <a:gd name="connsiteX4" fmla="*/ 10326688 w 10326688"/>
                <a:gd name="connsiteY4" fmla="*/ 506998 h 608400"/>
                <a:gd name="connsiteX5" fmla="*/ 10225286 w 10326688"/>
                <a:gd name="connsiteY5" fmla="*/ 608400 h 608400"/>
                <a:gd name="connsiteX6" fmla="*/ 101402 w 10326688"/>
                <a:gd name="connsiteY6" fmla="*/ 608400 h 608400"/>
                <a:gd name="connsiteX7" fmla="*/ 0 w 10326688"/>
                <a:gd name="connsiteY7" fmla="*/ 506998 h 608400"/>
                <a:gd name="connsiteX8" fmla="*/ 0 w 10326688"/>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6688" h="608400">
                  <a:moveTo>
                    <a:pt x="0" y="101402"/>
                  </a:moveTo>
                  <a:cubicBezTo>
                    <a:pt x="0" y="45399"/>
                    <a:pt x="45399" y="0"/>
                    <a:pt x="101402" y="0"/>
                  </a:cubicBezTo>
                  <a:lnTo>
                    <a:pt x="10225286" y="0"/>
                  </a:lnTo>
                  <a:cubicBezTo>
                    <a:pt x="10281289" y="0"/>
                    <a:pt x="10326688" y="45399"/>
                    <a:pt x="10326688" y="101402"/>
                  </a:cubicBezTo>
                  <a:lnTo>
                    <a:pt x="10326688" y="506998"/>
                  </a:lnTo>
                  <a:cubicBezTo>
                    <a:pt x="10326688" y="563001"/>
                    <a:pt x="10281289" y="608400"/>
                    <a:pt x="10225286" y="608400"/>
                  </a:cubicBezTo>
                  <a:lnTo>
                    <a:pt x="101402" y="608400"/>
                  </a:lnTo>
                  <a:cubicBezTo>
                    <a:pt x="45399" y="608400"/>
                    <a:pt x="0" y="563001"/>
                    <a:pt x="0" y="506998"/>
                  </a:cubicBezTo>
                  <a:lnTo>
                    <a:pt x="0" y="101402"/>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760" tIns="128760" rIns="128760" bIns="128760" numCol="1" spcCol="1270" anchor="ctr" anchorCtr="0">
              <a:noAutofit/>
            </a:bodyPr>
            <a:lstStyle/>
            <a:p>
              <a:pPr marL="0" lvl="0" indent="0" algn="l" defTabSz="1155700">
                <a:lnSpc>
                  <a:spcPct val="90000"/>
                </a:lnSpc>
                <a:spcBef>
                  <a:spcPct val="0"/>
                </a:spcBef>
                <a:spcAft>
                  <a:spcPct val="35000"/>
                </a:spcAft>
                <a:buNone/>
              </a:pPr>
              <a:r>
                <a:rPr lang="en-US" sz="2600" kern="1200" dirty="0"/>
                <a:t>Agriculture, Food &amp; Natural Resources</a:t>
              </a:r>
            </a:p>
          </p:txBody>
        </p:sp>
        <p:sp>
          <p:nvSpPr>
            <p:cNvPr id="6" name="Freeform: Shape 5">
              <a:extLst>
                <a:ext uri="{FF2B5EF4-FFF2-40B4-BE49-F238E27FC236}">
                  <a16:creationId xmlns:a16="http://schemas.microsoft.com/office/drawing/2014/main" id="{31450B76-6EFC-8BC4-97E7-0C356435D701}"/>
                </a:ext>
              </a:extLst>
            </p:cNvPr>
            <p:cNvSpPr/>
            <p:nvPr/>
          </p:nvSpPr>
          <p:spPr>
            <a:xfrm>
              <a:off x="1060450" y="2166881"/>
              <a:ext cx="10326688" cy="592020"/>
            </a:xfrm>
            <a:custGeom>
              <a:avLst/>
              <a:gdLst>
                <a:gd name="connsiteX0" fmla="*/ 0 w 10326688"/>
                <a:gd name="connsiteY0" fmla="*/ 0 h 592020"/>
                <a:gd name="connsiteX1" fmla="*/ 10326688 w 10326688"/>
                <a:gd name="connsiteY1" fmla="*/ 0 h 592020"/>
                <a:gd name="connsiteX2" fmla="*/ 10326688 w 10326688"/>
                <a:gd name="connsiteY2" fmla="*/ 592020 h 592020"/>
                <a:gd name="connsiteX3" fmla="*/ 0 w 10326688"/>
                <a:gd name="connsiteY3" fmla="*/ 592020 h 592020"/>
                <a:gd name="connsiteX4" fmla="*/ 0 w 10326688"/>
                <a:gd name="connsiteY4" fmla="*/ 0 h 59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688" h="592020">
                  <a:moveTo>
                    <a:pt x="0" y="0"/>
                  </a:moveTo>
                  <a:lnTo>
                    <a:pt x="10326688" y="0"/>
                  </a:lnTo>
                  <a:lnTo>
                    <a:pt x="10326688" y="592020"/>
                  </a:lnTo>
                  <a:lnTo>
                    <a:pt x="0" y="5920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78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AI-powered drones and sensors monitor crop health, soil conditions, and weather patterns to optimize farming practices.</a:t>
              </a:r>
            </a:p>
          </p:txBody>
        </p:sp>
        <p:sp>
          <p:nvSpPr>
            <p:cNvPr id="7" name="Freeform: Shape 6">
              <a:extLst>
                <a:ext uri="{FF2B5EF4-FFF2-40B4-BE49-F238E27FC236}">
                  <a16:creationId xmlns:a16="http://schemas.microsoft.com/office/drawing/2014/main" id="{B31251D9-AD55-BF3F-6EEE-8E388406C270}"/>
                </a:ext>
              </a:extLst>
            </p:cNvPr>
            <p:cNvSpPr/>
            <p:nvPr/>
          </p:nvSpPr>
          <p:spPr>
            <a:xfrm>
              <a:off x="1060450" y="2758901"/>
              <a:ext cx="10326688" cy="608400"/>
            </a:xfrm>
            <a:custGeom>
              <a:avLst/>
              <a:gdLst>
                <a:gd name="connsiteX0" fmla="*/ 0 w 10326688"/>
                <a:gd name="connsiteY0" fmla="*/ 101402 h 608400"/>
                <a:gd name="connsiteX1" fmla="*/ 101402 w 10326688"/>
                <a:gd name="connsiteY1" fmla="*/ 0 h 608400"/>
                <a:gd name="connsiteX2" fmla="*/ 10225286 w 10326688"/>
                <a:gd name="connsiteY2" fmla="*/ 0 h 608400"/>
                <a:gd name="connsiteX3" fmla="*/ 10326688 w 10326688"/>
                <a:gd name="connsiteY3" fmla="*/ 101402 h 608400"/>
                <a:gd name="connsiteX4" fmla="*/ 10326688 w 10326688"/>
                <a:gd name="connsiteY4" fmla="*/ 506998 h 608400"/>
                <a:gd name="connsiteX5" fmla="*/ 10225286 w 10326688"/>
                <a:gd name="connsiteY5" fmla="*/ 608400 h 608400"/>
                <a:gd name="connsiteX6" fmla="*/ 101402 w 10326688"/>
                <a:gd name="connsiteY6" fmla="*/ 608400 h 608400"/>
                <a:gd name="connsiteX7" fmla="*/ 0 w 10326688"/>
                <a:gd name="connsiteY7" fmla="*/ 506998 h 608400"/>
                <a:gd name="connsiteX8" fmla="*/ 0 w 10326688"/>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6688" h="608400">
                  <a:moveTo>
                    <a:pt x="0" y="101402"/>
                  </a:moveTo>
                  <a:cubicBezTo>
                    <a:pt x="0" y="45399"/>
                    <a:pt x="45399" y="0"/>
                    <a:pt x="101402" y="0"/>
                  </a:cubicBezTo>
                  <a:lnTo>
                    <a:pt x="10225286" y="0"/>
                  </a:lnTo>
                  <a:cubicBezTo>
                    <a:pt x="10281289" y="0"/>
                    <a:pt x="10326688" y="45399"/>
                    <a:pt x="10326688" y="101402"/>
                  </a:cubicBezTo>
                  <a:lnTo>
                    <a:pt x="10326688" y="506998"/>
                  </a:lnTo>
                  <a:cubicBezTo>
                    <a:pt x="10326688" y="563001"/>
                    <a:pt x="10281289" y="608400"/>
                    <a:pt x="10225286" y="608400"/>
                  </a:cubicBezTo>
                  <a:lnTo>
                    <a:pt x="101402" y="608400"/>
                  </a:lnTo>
                  <a:cubicBezTo>
                    <a:pt x="45399" y="608400"/>
                    <a:pt x="0" y="563001"/>
                    <a:pt x="0" y="506998"/>
                  </a:cubicBezTo>
                  <a:lnTo>
                    <a:pt x="0" y="101402"/>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760" tIns="128760" rIns="128760" bIns="128760" numCol="1" spcCol="1270" anchor="ctr" anchorCtr="0">
              <a:noAutofit/>
            </a:bodyPr>
            <a:lstStyle/>
            <a:p>
              <a:pPr marL="0" lvl="0" indent="0" algn="l" defTabSz="1155700">
                <a:lnSpc>
                  <a:spcPct val="90000"/>
                </a:lnSpc>
                <a:spcBef>
                  <a:spcPct val="0"/>
                </a:spcBef>
                <a:spcAft>
                  <a:spcPct val="35000"/>
                </a:spcAft>
                <a:buNone/>
              </a:pPr>
              <a:r>
                <a:rPr lang="en-US" sz="2600" kern="1200" dirty="0"/>
                <a:t>Finance</a:t>
              </a:r>
            </a:p>
          </p:txBody>
        </p:sp>
        <p:sp>
          <p:nvSpPr>
            <p:cNvPr id="8" name="Freeform: Shape 7">
              <a:extLst>
                <a:ext uri="{FF2B5EF4-FFF2-40B4-BE49-F238E27FC236}">
                  <a16:creationId xmlns:a16="http://schemas.microsoft.com/office/drawing/2014/main" id="{3168DAB0-4E9F-39B2-2564-0D4C06C07154}"/>
                </a:ext>
              </a:extLst>
            </p:cNvPr>
            <p:cNvSpPr/>
            <p:nvPr/>
          </p:nvSpPr>
          <p:spPr>
            <a:xfrm>
              <a:off x="1060450" y="3367301"/>
              <a:ext cx="10326688" cy="430560"/>
            </a:xfrm>
            <a:custGeom>
              <a:avLst/>
              <a:gdLst>
                <a:gd name="connsiteX0" fmla="*/ 0 w 10326688"/>
                <a:gd name="connsiteY0" fmla="*/ 0 h 430560"/>
                <a:gd name="connsiteX1" fmla="*/ 10326688 w 10326688"/>
                <a:gd name="connsiteY1" fmla="*/ 0 h 430560"/>
                <a:gd name="connsiteX2" fmla="*/ 10326688 w 10326688"/>
                <a:gd name="connsiteY2" fmla="*/ 430560 h 430560"/>
                <a:gd name="connsiteX3" fmla="*/ 0 w 10326688"/>
                <a:gd name="connsiteY3" fmla="*/ 430560 h 430560"/>
                <a:gd name="connsiteX4" fmla="*/ 0 w 10326688"/>
                <a:gd name="connsiteY4" fmla="*/ 0 h 43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688" h="430560">
                  <a:moveTo>
                    <a:pt x="0" y="0"/>
                  </a:moveTo>
                  <a:lnTo>
                    <a:pt x="10326688" y="0"/>
                  </a:lnTo>
                  <a:lnTo>
                    <a:pt x="10326688" y="430560"/>
                  </a:lnTo>
                  <a:lnTo>
                    <a:pt x="0" y="43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78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AI algorithms analyze transaction data to identify and prevent fraudulent activities.</a:t>
              </a:r>
            </a:p>
          </p:txBody>
        </p:sp>
        <p:sp>
          <p:nvSpPr>
            <p:cNvPr id="9" name="Freeform: Shape 8">
              <a:extLst>
                <a:ext uri="{FF2B5EF4-FFF2-40B4-BE49-F238E27FC236}">
                  <a16:creationId xmlns:a16="http://schemas.microsoft.com/office/drawing/2014/main" id="{C426281A-81B0-9171-6915-5B7A4BE6CAFB}"/>
                </a:ext>
              </a:extLst>
            </p:cNvPr>
            <p:cNvSpPr/>
            <p:nvPr/>
          </p:nvSpPr>
          <p:spPr>
            <a:xfrm>
              <a:off x="1060450" y="3797861"/>
              <a:ext cx="10326688" cy="608400"/>
            </a:xfrm>
            <a:custGeom>
              <a:avLst/>
              <a:gdLst>
                <a:gd name="connsiteX0" fmla="*/ 0 w 10326688"/>
                <a:gd name="connsiteY0" fmla="*/ 101402 h 608400"/>
                <a:gd name="connsiteX1" fmla="*/ 101402 w 10326688"/>
                <a:gd name="connsiteY1" fmla="*/ 0 h 608400"/>
                <a:gd name="connsiteX2" fmla="*/ 10225286 w 10326688"/>
                <a:gd name="connsiteY2" fmla="*/ 0 h 608400"/>
                <a:gd name="connsiteX3" fmla="*/ 10326688 w 10326688"/>
                <a:gd name="connsiteY3" fmla="*/ 101402 h 608400"/>
                <a:gd name="connsiteX4" fmla="*/ 10326688 w 10326688"/>
                <a:gd name="connsiteY4" fmla="*/ 506998 h 608400"/>
                <a:gd name="connsiteX5" fmla="*/ 10225286 w 10326688"/>
                <a:gd name="connsiteY5" fmla="*/ 608400 h 608400"/>
                <a:gd name="connsiteX6" fmla="*/ 101402 w 10326688"/>
                <a:gd name="connsiteY6" fmla="*/ 608400 h 608400"/>
                <a:gd name="connsiteX7" fmla="*/ 0 w 10326688"/>
                <a:gd name="connsiteY7" fmla="*/ 506998 h 608400"/>
                <a:gd name="connsiteX8" fmla="*/ 0 w 10326688"/>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6688" h="608400">
                  <a:moveTo>
                    <a:pt x="0" y="101402"/>
                  </a:moveTo>
                  <a:cubicBezTo>
                    <a:pt x="0" y="45399"/>
                    <a:pt x="45399" y="0"/>
                    <a:pt x="101402" y="0"/>
                  </a:cubicBezTo>
                  <a:lnTo>
                    <a:pt x="10225286" y="0"/>
                  </a:lnTo>
                  <a:cubicBezTo>
                    <a:pt x="10281289" y="0"/>
                    <a:pt x="10326688" y="45399"/>
                    <a:pt x="10326688" y="101402"/>
                  </a:cubicBezTo>
                  <a:lnTo>
                    <a:pt x="10326688" y="506998"/>
                  </a:lnTo>
                  <a:cubicBezTo>
                    <a:pt x="10326688" y="563001"/>
                    <a:pt x="10281289" y="608400"/>
                    <a:pt x="10225286" y="608400"/>
                  </a:cubicBezTo>
                  <a:lnTo>
                    <a:pt x="101402" y="608400"/>
                  </a:lnTo>
                  <a:cubicBezTo>
                    <a:pt x="45399" y="608400"/>
                    <a:pt x="0" y="563001"/>
                    <a:pt x="0" y="506998"/>
                  </a:cubicBezTo>
                  <a:lnTo>
                    <a:pt x="0" y="101402"/>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760" tIns="128760" rIns="128760" bIns="128760" numCol="1" spcCol="1270" anchor="ctr" anchorCtr="0">
              <a:noAutofit/>
            </a:bodyPr>
            <a:lstStyle/>
            <a:p>
              <a:pPr marL="0" lvl="0" indent="0" algn="l" defTabSz="1155700">
                <a:lnSpc>
                  <a:spcPct val="90000"/>
                </a:lnSpc>
                <a:spcBef>
                  <a:spcPct val="0"/>
                </a:spcBef>
                <a:spcAft>
                  <a:spcPct val="35000"/>
                </a:spcAft>
                <a:buNone/>
              </a:pPr>
              <a:r>
                <a:rPr lang="en-US" sz="2600" kern="1200" dirty="0"/>
                <a:t>Transportation, Distribution and Logistics</a:t>
              </a:r>
            </a:p>
          </p:txBody>
        </p:sp>
        <p:sp>
          <p:nvSpPr>
            <p:cNvPr id="10" name="Freeform: Shape 9">
              <a:extLst>
                <a:ext uri="{FF2B5EF4-FFF2-40B4-BE49-F238E27FC236}">
                  <a16:creationId xmlns:a16="http://schemas.microsoft.com/office/drawing/2014/main" id="{6B99C7D3-EDD5-B3E7-0B77-B06CFE1262A2}"/>
                </a:ext>
              </a:extLst>
            </p:cNvPr>
            <p:cNvSpPr/>
            <p:nvPr/>
          </p:nvSpPr>
          <p:spPr>
            <a:xfrm>
              <a:off x="1060450" y="4406261"/>
              <a:ext cx="10326688" cy="430560"/>
            </a:xfrm>
            <a:custGeom>
              <a:avLst/>
              <a:gdLst>
                <a:gd name="connsiteX0" fmla="*/ 0 w 10326688"/>
                <a:gd name="connsiteY0" fmla="*/ 0 h 430560"/>
                <a:gd name="connsiteX1" fmla="*/ 10326688 w 10326688"/>
                <a:gd name="connsiteY1" fmla="*/ 0 h 430560"/>
                <a:gd name="connsiteX2" fmla="*/ 10326688 w 10326688"/>
                <a:gd name="connsiteY2" fmla="*/ 430560 h 430560"/>
                <a:gd name="connsiteX3" fmla="*/ 0 w 10326688"/>
                <a:gd name="connsiteY3" fmla="*/ 430560 h 430560"/>
                <a:gd name="connsiteX4" fmla="*/ 0 w 10326688"/>
                <a:gd name="connsiteY4" fmla="*/ 0 h 43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688" h="430560">
                  <a:moveTo>
                    <a:pt x="0" y="0"/>
                  </a:moveTo>
                  <a:lnTo>
                    <a:pt x="10326688" y="0"/>
                  </a:lnTo>
                  <a:lnTo>
                    <a:pt x="10326688" y="430560"/>
                  </a:lnTo>
                  <a:lnTo>
                    <a:pt x="0" y="43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78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AI analyzes traffic patterns to optimize delivery routes and reduce fuel consumption.</a:t>
              </a:r>
            </a:p>
          </p:txBody>
        </p:sp>
        <p:sp>
          <p:nvSpPr>
            <p:cNvPr id="11" name="Freeform: Shape 10">
              <a:extLst>
                <a:ext uri="{FF2B5EF4-FFF2-40B4-BE49-F238E27FC236}">
                  <a16:creationId xmlns:a16="http://schemas.microsoft.com/office/drawing/2014/main" id="{EA6CCE63-FA98-AF41-D975-B44081CD7611}"/>
                </a:ext>
              </a:extLst>
            </p:cNvPr>
            <p:cNvSpPr/>
            <p:nvPr/>
          </p:nvSpPr>
          <p:spPr>
            <a:xfrm>
              <a:off x="1060450" y="4836821"/>
              <a:ext cx="10326688" cy="608400"/>
            </a:xfrm>
            <a:custGeom>
              <a:avLst/>
              <a:gdLst>
                <a:gd name="connsiteX0" fmla="*/ 0 w 10326688"/>
                <a:gd name="connsiteY0" fmla="*/ 101402 h 608400"/>
                <a:gd name="connsiteX1" fmla="*/ 101402 w 10326688"/>
                <a:gd name="connsiteY1" fmla="*/ 0 h 608400"/>
                <a:gd name="connsiteX2" fmla="*/ 10225286 w 10326688"/>
                <a:gd name="connsiteY2" fmla="*/ 0 h 608400"/>
                <a:gd name="connsiteX3" fmla="*/ 10326688 w 10326688"/>
                <a:gd name="connsiteY3" fmla="*/ 101402 h 608400"/>
                <a:gd name="connsiteX4" fmla="*/ 10326688 w 10326688"/>
                <a:gd name="connsiteY4" fmla="*/ 506998 h 608400"/>
                <a:gd name="connsiteX5" fmla="*/ 10225286 w 10326688"/>
                <a:gd name="connsiteY5" fmla="*/ 608400 h 608400"/>
                <a:gd name="connsiteX6" fmla="*/ 101402 w 10326688"/>
                <a:gd name="connsiteY6" fmla="*/ 608400 h 608400"/>
                <a:gd name="connsiteX7" fmla="*/ 0 w 10326688"/>
                <a:gd name="connsiteY7" fmla="*/ 506998 h 608400"/>
                <a:gd name="connsiteX8" fmla="*/ 0 w 10326688"/>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6688" h="608400">
                  <a:moveTo>
                    <a:pt x="0" y="101402"/>
                  </a:moveTo>
                  <a:cubicBezTo>
                    <a:pt x="0" y="45399"/>
                    <a:pt x="45399" y="0"/>
                    <a:pt x="101402" y="0"/>
                  </a:cubicBezTo>
                  <a:lnTo>
                    <a:pt x="10225286" y="0"/>
                  </a:lnTo>
                  <a:cubicBezTo>
                    <a:pt x="10281289" y="0"/>
                    <a:pt x="10326688" y="45399"/>
                    <a:pt x="10326688" y="101402"/>
                  </a:cubicBezTo>
                  <a:lnTo>
                    <a:pt x="10326688" y="506998"/>
                  </a:lnTo>
                  <a:cubicBezTo>
                    <a:pt x="10326688" y="563001"/>
                    <a:pt x="10281289" y="608400"/>
                    <a:pt x="10225286" y="608400"/>
                  </a:cubicBezTo>
                  <a:lnTo>
                    <a:pt x="101402" y="608400"/>
                  </a:lnTo>
                  <a:cubicBezTo>
                    <a:pt x="45399" y="608400"/>
                    <a:pt x="0" y="563001"/>
                    <a:pt x="0" y="506998"/>
                  </a:cubicBezTo>
                  <a:lnTo>
                    <a:pt x="0" y="101402"/>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760" tIns="128760" rIns="128760" bIns="128760" numCol="1" spcCol="1270" anchor="ctr" anchorCtr="0">
              <a:noAutofit/>
            </a:bodyPr>
            <a:lstStyle/>
            <a:p>
              <a:pPr marL="0" lvl="0" indent="0" algn="l" defTabSz="1155700">
                <a:lnSpc>
                  <a:spcPct val="90000"/>
                </a:lnSpc>
                <a:spcBef>
                  <a:spcPct val="0"/>
                </a:spcBef>
                <a:spcAft>
                  <a:spcPct val="35000"/>
                </a:spcAft>
                <a:buNone/>
              </a:pPr>
              <a:r>
                <a:rPr lang="en-US" sz="2600" kern="1200" dirty="0"/>
                <a:t>STEM</a:t>
              </a:r>
            </a:p>
          </p:txBody>
        </p:sp>
        <p:sp>
          <p:nvSpPr>
            <p:cNvPr id="12" name="Freeform: Shape 11">
              <a:extLst>
                <a:ext uri="{FF2B5EF4-FFF2-40B4-BE49-F238E27FC236}">
                  <a16:creationId xmlns:a16="http://schemas.microsoft.com/office/drawing/2014/main" id="{6B7F12CF-9DB6-6595-9242-910BA387EB66}"/>
                </a:ext>
              </a:extLst>
            </p:cNvPr>
            <p:cNvSpPr/>
            <p:nvPr/>
          </p:nvSpPr>
          <p:spPr>
            <a:xfrm>
              <a:off x="1060450" y="5445221"/>
              <a:ext cx="10326688" cy="430560"/>
            </a:xfrm>
            <a:custGeom>
              <a:avLst/>
              <a:gdLst>
                <a:gd name="connsiteX0" fmla="*/ 0 w 10326688"/>
                <a:gd name="connsiteY0" fmla="*/ 0 h 430560"/>
                <a:gd name="connsiteX1" fmla="*/ 10326688 w 10326688"/>
                <a:gd name="connsiteY1" fmla="*/ 0 h 430560"/>
                <a:gd name="connsiteX2" fmla="*/ 10326688 w 10326688"/>
                <a:gd name="connsiteY2" fmla="*/ 430560 h 430560"/>
                <a:gd name="connsiteX3" fmla="*/ 0 w 10326688"/>
                <a:gd name="connsiteY3" fmla="*/ 430560 h 430560"/>
                <a:gd name="connsiteX4" fmla="*/ 0 w 10326688"/>
                <a:gd name="connsiteY4" fmla="*/ 0 h 43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688" h="430560">
                  <a:moveTo>
                    <a:pt x="0" y="0"/>
                  </a:moveTo>
                  <a:lnTo>
                    <a:pt x="10326688" y="0"/>
                  </a:lnTo>
                  <a:lnTo>
                    <a:pt x="10326688" y="430560"/>
                  </a:lnTo>
                  <a:lnTo>
                    <a:pt x="0" y="43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78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AI tools assist researchers in data analysis, literature review, and experiment design.</a:t>
              </a:r>
            </a:p>
          </p:txBody>
        </p:sp>
      </p:grpSp>
      <p:sp>
        <p:nvSpPr>
          <p:cNvPr id="14" name="Slide Number Placeholder 4">
            <a:extLst>
              <a:ext uri="{FF2B5EF4-FFF2-40B4-BE49-F238E27FC236}">
                <a16:creationId xmlns:a16="http://schemas.microsoft.com/office/drawing/2014/main" id="{F093DCD6-6461-F58D-AD06-C43D257544A3}"/>
              </a:ext>
            </a:extLst>
          </p:cNvPr>
          <p:cNvSpPr txBox="1">
            <a:spLocks/>
          </p:cNvSpPr>
          <p:nvPr/>
        </p:nvSpPr>
        <p:spPr>
          <a:xfrm>
            <a:off x="11127465" y="6386190"/>
            <a:ext cx="757748"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200" smtClean="0">
                <a:solidFill>
                  <a:schemeClr val="tx2"/>
                </a:solidFill>
                <a:latin typeface="+mj-lt"/>
              </a:rPr>
              <a:pPr algn="r"/>
              <a:t>14</a:t>
            </a:fld>
            <a:endParaRPr lang="en-US" sz="1200" dirty="0">
              <a:solidFill>
                <a:schemeClr val="tx2"/>
              </a:solidFill>
              <a:latin typeface="+mj-lt"/>
            </a:endParaRPr>
          </a:p>
        </p:txBody>
      </p:sp>
    </p:spTree>
    <p:extLst>
      <p:ext uri="{BB962C8B-B14F-4D97-AF65-F5344CB8AC3E}">
        <p14:creationId xmlns:p14="http://schemas.microsoft.com/office/powerpoint/2010/main" val="220019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C01C781-8CBE-64C1-F91F-89282EFAA03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D50B7298-4F71-BAD4-291B-263576DC94E8}"/>
              </a:ext>
            </a:extLst>
          </p:cNvPr>
          <p:cNvSpPr>
            <a:spLocks noGrp="1"/>
          </p:cNvSpPr>
          <p:nvPr>
            <p:ph type="title"/>
          </p:nvPr>
        </p:nvSpPr>
        <p:spPr/>
        <p:txBody>
          <a:bodyPr/>
          <a:lstStyle/>
          <a:p>
            <a:r>
              <a:rPr lang="en-US" dirty="0"/>
              <a:t>AI Learning Progressions</a:t>
            </a:r>
          </a:p>
        </p:txBody>
      </p:sp>
      <p:sp>
        <p:nvSpPr>
          <p:cNvPr id="5" name="Slide Number Placeholder 4">
            <a:extLst>
              <a:ext uri="{FF2B5EF4-FFF2-40B4-BE49-F238E27FC236}">
                <a16:creationId xmlns:a16="http://schemas.microsoft.com/office/drawing/2014/main" id="{051D6A26-A024-C9A2-F61E-D64242FD61FA}"/>
              </a:ext>
            </a:extLst>
          </p:cNvPr>
          <p:cNvSpPr>
            <a:spLocks noGrp="1"/>
          </p:cNvSpPr>
          <p:nvPr>
            <p:ph type="sldNum" sz="quarter" idx="12"/>
          </p:nvPr>
        </p:nvSpPr>
        <p:spPr/>
        <p:txBody>
          <a:bodyPr/>
          <a:lstStyle/>
          <a:p>
            <a:fld id="{C6BF0614-88EF-E141-A4D8-626B55E019E0}" type="slidenum">
              <a:rPr lang="en-US" smtClean="0"/>
              <a:pPr/>
              <a:t>15</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E6E114E1-FCE0-F5F0-E441-6350374251A0}"/>
              </a:ext>
            </a:extLst>
          </p:cNvPr>
          <p:cNvPicPr>
            <a:picLocks noChangeAspect="1"/>
          </p:cNvPicPr>
          <p:nvPr/>
        </p:nvPicPr>
        <p:blipFill>
          <a:blip r:embed="rId2"/>
          <a:stretch>
            <a:fillRect/>
          </a:stretch>
        </p:blipFill>
        <p:spPr>
          <a:xfrm>
            <a:off x="610676" y="1657977"/>
            <a:ext cx="10970648" cy="4113993"/>
          </a:xfrm>
          <a:prstGeom prst="rect">
            <a:avLst/>
          </a:prstGeom>
        </p:spPr>
      </p:pic>
    </p:spTree>
    <p:extLst>
      <p:ext uri="{BB962C8B-B14F-4D97-AF65-F5344CB8AC3E}">
        <p14:creationId xmlns:p14="http://schemas.microsoft.com/office/powerpoint/2010/main" val="68836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79BB54-51D4-147B-A209-D2E09C35C1AA}"/>
              </a:ext>
            </a:extLst>
          </p:cNvPr>
          <p:cNvSpPr>
            <a:spLocks noGrp="1"/>
          </p:cNvSpPr>
          <p:nvPr>
            <p:ph type="sldNum" sz="quarter" idx="12"/>
          </p:nvPr>
        </p:nvSpPr>
        <p:spPr/>
        <p:txBody>
          <a:bodyPr/>
          <a:lstStyle/>
          <a:p>
            <a:fld id="{C6BF0614-88EF-E141-A4D8-626B55E019E0}" type="slidenum">
              <a:rPr lang="en-US" smtClean="0"/>
              <a:pPr/>
              <a:t>16</a:t>
            </a:fld>
            <a:endParaRPr lang="en-US" dirty="0"/>
          </a:p>
        </p:txBody>
      </p:sp>
      <p:pic>
        <p:nvPicPr>
          <p:cNvPr id="1026" name="Picture 2">
            <a:extLst>
              <a:ext uri="{FF2B5EF4-FFF2-40B4-BE49-F238E27FC236}">
                <a16:creationId xmlns:a16="http://schemas.microsoft.com/office/drawing/2014/main" id="{54C8AF11-E325-FF82-A0DA-74903D7D9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581025"/>
            <a:ext cx="1007745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07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6934" y="-241451"/>
            <a:ext cx="10896027" cy="2126021"/>
            <a:chOff x="-32059" y="-219075"/>
            <a:chExt cx="4304603" cy="839909"/>
          </a:xfrm>
        </p:grpSpPr>
        <p:sp>
          <p:nvSpPr>
            <p:cNvPr id="3" name="Freeform 3"/>
            <p:cNvSpPr/>
            <p:nvPr/>
          </p:nvSpPr>
          <p:spPr>
            <a:xfrm>
              <a:off x="-32059" y="-75913"/>
              <a:ext cx="4272545" cy="620834"/>
            </a:xfrm>
            <a:custGeom>
              <a:avLst/>
              <a:gdLst/>
              <a:ahLst/>
              <a:cxnLst/>
              <a:rect l="l" t="t" r="r" b="b"/>
              <a:pathLst>
                <a:path w="4272545" h="620834">
                  <a:moveTo>
                    <a:pt x="14317" y="0"/>
                  </a:moveTo>
                  <a:lnTo>
                    <a:pt x="4258227" y="0"/>
                  </a:lnTo>
                  <a:cubicBezTo>
                    <a:pt x="4266135" y="0"/>
                    <a:pt x="4272545" y="6410"/>
                    <a:pt x="4272545" y="14317"/>
                  </a:cubicBezTo>
                  <a:lnTo>
                    <a:pt x="4272545" y="606517"/>
                  </a:lnTo>
                  <a:cubicBezTo>
                    <a:pt x="4272545" y="610314"/>
                    <a:pt x="4271036" y="613956"/>
                    <a:pt x="4268351" y="616641"/>
                  </a:cubicBezTo>
                  <a:cubicBezTo>
                    <a:pt x="4265666" y="619326"/>
                    <a:pt x="4262025" y="620834"/>
                    <a:pt x="4258227" y="620834"/>
                  </a:cubicBezTo>
                  <a:lnTo>
                    <a:pt x="14317" y="620834"/>
                  </a:lnTo>
                  <a:cubicBezTo>
                    <a:pt x="10520" y="620834"/>
                    <a:pt x="6878" y="619326"/>
                    <a:pt x="4193" y="616641"/>
                  </a:cubicBezTo>
                  <a:cubicBezTo>
                    <a:pt x="1508" y="613956"/>
                    <a:pt x="0" y="610314"/>
                    <a:pt x="0" y="606517"/>
                  </a:cubicBezTo>
                  <a:lnTo>
                    <a:pt x="0" y="14317"/>
                  </a:lnTo>
                  <a:cubicBezTo>
                    <a:pt x="0" y="10520"/>
                    <a:pt x="1508" y="6878"/>
                    <a:pt x="4193" y="4193"/>
                  </a:cubicBezTo>
                  <a:cubicBezTo>
                    <a:pt x="6878" y="1508"/>
                    <a:pt x="10520" y="0"/>
                    <a:pt x="14317" y="0"/>
                  </a:cubicBezTo>
                  <a:close/>
                </a:path>
              </a:pathLst>
            </a:custGeom>
            <a:solidFill>
              <a:srgbClr val="003087"/>
            </a:solidFill>
          </p:spPr>
          <p:txBody>
            <a:bodyPr/>
            <a:lstStyle/>
            <a:p>
              <a:endParaRPr lang="en-US"/>
            </a:p>
          </p:txBody>
        </p:sp>
        <p:sp>
          <p:nvSpPr>
            <p:cNvPr id="4" name="TextBox 4"/>
            <p:cNvSpPr txBox="1"/>
            <p:nvPr/>
          </p:nvSpPr>
          <p:spPr>
            <a:xfrm>
              <a:off x="0" y="-219075"/>
              <a:ext cx="4272544" cy="839909"/>
            </a:xfrm>
            <a:prstGeom prst="rect">
              <a:avLst/>
            </a:prstGeom>
          </p:spPr>
          <p:txBody>
            <a:bodyPr lIns="33867" tIns="33867" rIns="33867" bIns="33867" rtlCol="0" anchor="ctr"/>
            <a:lstStyle/>
            <a:p>
              <a:pPr algn="ctr">
                <a:lnSpc>
                  <a:spcPts val="5227"/>
                </a:lnSpc>
              </a:pPr>
              <a:r>
                <a:rPr lang="en-US" sz="3734" b="1" dirty="0">
                  <a:solidFill>
                    <a:srgbClr val="FFFFFF"/>
                  </a:solidFill>
                  <a:latin typeface="Arial Bold"/>
                  <a:ea typeface="Arial Bold"/>
                  <a:cs typeface="Arial Bold"/>
                  <a:sym typeface="Arial Bold"/>
                </a:rPr>
                <a:t>Industry Baseline Skills</a:t>
              </a:r>
            </a:p>
          </p:txBody>
        </p:sp>
      </p:grpSp>
      <p:pic>
        <p:nvPicPr>
          <p:cNvPr id="5" name="Picture 5"/>
          <p:cNvPicPr>
            <a:picLocks noChangeAspect="1"/>
          </p:cNvPicPr>
          <p:nvPr/>
        </p:nvPicPr>
        <p:blipFill>
          <a:blip r:embed="rId2"/>
          <a:srcRect/>
          <a:stretch>
            <a:fillRect/>
          </a:stretch>
        </p:blipFill>
        <p:spPr>
          <a:xfrm>
            <a:off x="2455122" y="1962556"/>
            <a:ext cx="4403686" cy="3809188"/>
          </a:xfrm>
          <a:prstGeom prst="rect">
            <a:avLst/>
          </a:prstGeom>
        </p:spPr>
      </p:pic>
      <p:pic>
        <p:nvPicPr>
          <p:cNvPr id="6" name="Picture 6"/>
          <p:cNvPicPr>
            <a:picLocks noChangeAspect="1"/>
          </p:cNvPicPr>
          <p:nvPr/>
        </p:nvPicPr>
        <p:blipFill>
          <a:blip r:embed="rId2"/>
          <a:srcRect/>
          <a:stretch>
            <a:fillRect/>
          </a:stretch>
        </p:blipFill>
        <p:spPr>
          <a:xfrm>
            <a:off x="6309761" y="2230641"/>
            <a:ext cx="4040705" cy="3495210"/>
          </a:xfrm>
          <a:prstGeom prst="rect">
            <a:avLst/>
          </a:prstGeom>
        </p:spPr>
      </p:pic>
      <p:grpSp>
        <p:nvGrpSpPr>
          <p:cNvPr id="7" name="Group 7"/>
          <p:cNvGrpSpPr/>
          <p:nvPr/>
        </p:nvGrpSpPr>
        <p:grpSpPr>
          <a:xfrm>
            <a:off x="3216410" y="3779156"/>
            <a:ext cx="1246456" cy="1395191"/>
            <a:chOff x="-29517" y="-117947"/>
            <a:chExt cx="812800" cy="854547"/>
          </a:xfrm>
          <a:solidFill>
            <a:srgbClr val="00ADDD"/>
          </a:solidFill>
        </p:grpSpPr>
        <p:sp>
          <p:nvSpPr>
            <p:cNvPr id="8" name="Freeform 8"/>
            <p:cNvSpPr/>
            <p:nvPr/>
          </p:nvSpPr>
          <p:spPr>
            <a:xfrm>
              <a:off x="-29517" y="-11794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dirty="0"/>
            </a:p>
          </p:txBody>
        </p:sp>
        <p:sp>
          <p:nvSpPr>
            <p:cNvPr id="9" name="TextBox 9"/>
            <p:cNvSpPr txBox="1"/>
            <p:nvPr/>
          </p:nvSpPr>
          <p:spPr>
            <a:xfrm>
              <a:off x="76200" y="0"/>
              <a:ext cx="660400" cy="736600"/>
            </a:xfrm>
            <a:prstGeom prst="rect">
              <a:avLst/>
            </a:prstGeom>
            <a:grpFill/>
          </p:spPr>
          <p:txBody>
            <a:bodyPr lIns="33867" tIns="33867" rIns="33867" bIns="33867" rtlCol="0" anchor="ctr"/>
            <a:lstStyle/>
            <a:p>
              <a:pPr algn="ctr">
                <a:lnSpc>
                  <a:spcPts val="1773"/>
                </a:lnSpc>
              </a:pPr>
              <a:endParaRPr sz="1200"/>
            </a:p>
          </p:txBody>
        </p:sp>
      </p:grpSp>
      <p:grpSp>
        <p:nvGrpSpPr>
          <p:cNvPr id="10" name="Group 10"/>
          <p:cNvGrpSpPr/>
          <p:nvPr/>
        </p:nvGrpSpPr>
        <p:grpSpPr>
          <a:xfrm>
            <a:off x="6998389" y="3894386"/>
            <a:ext cx="1146313" cy="1255781"/>
            <a:chOff x="-38390" y="-153819"/>
            <a:chExt cx="812800" cy="890419"/>
          </a:xfrm>
          <a:solidFill>
            <a:srgbClr val="00ADDD"/>
          </a:solidFill>
        </p:grpSpPr>
        <p:sp>
          <p:nvSpPr>
            <p:cNvPr id="11" name="Freeform 11"/>
            <p:cNvSpPr/>
            <p:nvPr/>
          </p:nvSpPr>
          <p:spPr>
            <a:xfrm>
              <a:off x="-38390" y="-15381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dirty="0"/>
            </a:p>
          </p:txBody>
        </p:sp>
        <p:sp>
          <p:nvSpPr>
            <p:cNvPr id="12" name="TextBox 12"/>
            <p:cNvSpPr txBox="1"/>
            <p:nvPr/>
          </p:nvSpPr>
          <p:spPr>
            <a:xfrm>
              <a:off x="76200" y="0"/>
              <a:ext cx="660400" cy="736600"/>
            </a:xfrm>
            <a:prstGeom prst="rect">
              <a:avLst/>
            </a:prstGeom>
            <a:grpFill/>
          </p:spPr>
          <p:txBody>
            <a:bodyPr lIns="33867" tIns="33867" rIns="33867" bIns="33867" rtlCol="0" anchor="ctr"/>
            <a:lstStyle/>
            <a:p>
              <a:pPr algn="ctr">
                <a:lnSpc>
                  <a:spcPts val="1773"/>
                </a:lnSpc>
              </a:pPr>
              <a:endParaRPr sz="1200"/>
            </a:p>
          </p:txBody>
        </p:sp>
      </p:grpSp>
      <p:grpSp>
        <p:nvGrpSpPr>
          <p:cNvPr id="13" name="Group 13"/>
          <p:cNvGrpSpPr/>
          <p:nvPr/>
        </p:nvGrpSpPr>
        <p:grpSpPr>
          <a:xfrm>
            <a:off x="5408788" y="2585317"/>
            <a:ext cx="865586" cy="94678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B01"/>
            </a:solidFill>
          </p:spPr>
          <p:txBody>
            <a:bodyPr/>
            <a:lstStyle/>
            <a:p>
              <a:endParaRPr lang="en-US" dirty="0"/>
            </a:p>
          </p:txBody>
        </p:sp>
        <p:sp>
          <p:nvSpPr>
            <p:cNvPr id="15" name="TextBox 15"/>
            <p:cNvSpPr txBox="1"/>
            <p:nvPr/>
          </p:nvSpPr>
          <p:spPr>
            <a:xfrm>
              <a:off x="76200" y="0"/>
              <a:ext cx="660400" cy="736600"/>
            </a:xfrm>
            <a:prstGeom prst="rect">
              <a:avLst/>
            </a:prstGeom>
          </p:spPr>
          <p:txBody>
            <a:bodyPr lIns="33867" tIns="33867" rIns="33867" bIns="33867" rtlCol="0" anchor="ctr"/>
            <a:lstStyle/>
            <a:p>
              <a:pPr algn="ctr">
                <a:lnSpc>
                  <a:spcPts val="1773"/>
                </a:lnSpc>
              </a:pPr>
              <a:endParaRPr sz="1200"/>
            </a:p>
          </p:txBody>
        </p:sp>
      </p:grpSp>
      <p:sp>
        <p:nvSpPr>
          <p:cNvPr id="16" name="TextBox 16"/>
          <p:cNvSpPr txBox="1"/>
          <p:nvPr/>
        </p:nvSpPr>
        <p:spPr>
          <a:xfrm>
            <a:off x="1415583" y="3939060"/>
            <a:ext cx="4971593" cy="833049"/>
          </a:xfrm>
          <a:prstGeom prst="rect">
            <a:avLst/>
          </a:prstGeom>
        </p:spPr>
        <p:txBody>
          <a:bodyPr lIns="0" tIns="0" rIns="0" bIns="0" rtlCol="0" anchor="t">
            <a:spAutoFit/>
          </a:bodyPr>
          <a:lstStyle/>
          <a:p>
            <a:pPr algn="ctr">
              <a:lnSpc>
                <a:spcPts val="3360"/>
              </a:lnSpc>
            </a:pPr>
            <a:r>
              <a:rPr lang="en-US" sz="2400" b="1" dirty="0">
                <a:solidFill>
                  <a:srgbClr val="003087"/>
                </a:solidFill>
                <a:latin typeface="Arial Bold"/>
                <a:ea typeface="Arial Bold"/>
                <a:cs typeface="Arial Bold"/>
                <a:sym typeface="Arial Bold"/>
              </a:rPr>
              <a:t>Domain </a:t>
            </a:r>
          </a:p>
          <a:p>
            <a:pPr algn="ctr">
              <a:lnSpc>
                <a:spcPts val="3360"/>
              </a:lnSpc>
            </a:pPr>
            <a:r>
              <a:rPr lang="en-US" sz="2400" b="1" dirty="0">
                <a:solidFill>
                  <a:srgbClr val="003087"/>
                </a:solidFill>
                <a:latin typeface="Arial Bold"/>
                <a:ea typeface="Arial Bold"/>
                <a:cs typeface="Arial Bold"/>
                <a:sym typeface="Arial Bold"/>
              </a:rPr>
              <a:t>Knowledge</a:t>
            </a:r>
          </a:p>
        </p:txBody>
      </p:sp>
      <p:sp>
        <p:nvSpPr>
          <p:cNvPr id="18" name="Freeform 18"/>
          <p:cNvSpPr/>
          <p:nvPr/>
        </p:nvSpPr>
        <p:spPr>
          <a:xfrm>
            <a:off x="9059518" y="2800649"/>
            <a:ext cx="759791" cy="75979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B01"/>
          </a:solidFill>
        </p:spPr>
        <p:txBody>
          <a:bodyPr/>
          <a:lstStyle/>
          <a:p>
            <a:endParaRPr lang="en-US" dirty="0"/>
          </a:p>
        </p:txBody>
      </p:sp>
      <p:sp>
        <p:nvSpPr>
          <p:cNvPr id="20" name="TextBox 20"/>
          <p:cNvSpPr txBox="1"/>
          <p:nvPr/>
        </p:nvSpPr>
        <p:spPr>
          <a:xfrm>
            <a:off x="6953616" y="2800649"/>
            <a:ext cx="4971593" cy="833049"/>
          </a:xfrm>
          <a:prstGeom prst="rect">
            <a:avLst/>
          </a:prstGeom>
        </p:spPr>
        <p:txBody>
          <a:bodyPr lIns="0" tIns="0" rIns="0" bIns="0" rtlCol="0" anchor="t">
            <a:spAutoFit/>
          </a:bodyPr>
          <a:lstStyle/>
          <a:p>
            <a:pPr algn="ctr">
              <a:lnSpc>
                <a:spcPts val="3360"/>
              </a:lnSpc>
            </a:pPr>
            <a:r>
              <a:rPr lang="en-US" sz="2400" b="1" dirty="0">
                <a:solidFill>
                  <a:srgbClr val="003087"/>
                </a:solidFill>
                <a:latin typeface="Arial Bold"/>
                <a:ea typeface="Arial Bold"/>
                <a:cs typeface="Arial Bold"/>
                <a:sym typeface="Arial Bold"/>
              </a:rPr>
              <a:t>Responsible</a:t>
            </a:r>
          </a:p>
          <a:p>
            <a:pPr algn="ctr">
              <a:lnSpc>
                <a:spcPts val="3360"/>
              </a:lnSpc>
            </a:pPr>
            <a:r>
              <a:rPr lang="en-US" sz="2400" b="1" dirty="0">
                <a:solidFill>
                  <a:srgbClr val="003087"/>
                </a:solidFill>
                <a:latin typeface="Arial Bold"/>
                <a:ea typeface="Arial Bold"/>
                <a:cs typeface="Arial Bold"/>
                <a:sym typeface="Arial Bold"/>
              </a:rPr>
              <a:t>AI</a:t>
            </a:r>
          </a:p>
        </p:txBody>
      </p:sp>
      <p:sp>
        <p:nvSpPr>
          <p:cNvPr id="21" name="TextBox 21"/>
          <p:cNvSpPr txBox="1"/>
          <p:nvPr/>
        </p:nvSpPr>
        <p:spPr>
          <a:xfrm>
            <a:off x="3355784" y="2526096"/>
            <a:ext cx="4971593" cy="833049"/>
          </a:xfrm>
          <a:prstGeom prst="rect">
            <a:avLst/>
          </a:prstGeom>
        </p:spPr>
        <p:txBody>
          <a:bodyPr lIns="0" tIns="0" rIns="0" bIns="0" rtlCol="0" anchor="t">
            <a:spAutoFit/>
          </a:bodyPr>
          <a:lstStyle/>
          <a:p>
            <a:pPr algn="ctr">
              <a:lnSpc>
                <a:spcPts val="3360"/>
              </a:lnSpc>
            </a:pPr>
            <a:r>
              <a:rPr lang="en-US" sz="2400" b="1" dirty="0">
                <a:solidFill>
                  <a:srgbClr val="003087"/>
                </a:solidFill>
                <a:latin typeface="Arial Bold"/>
                <a:ea typeface="Arial Bold"/>
                <a:cs typeface="Arial Bold"/>
                <a:sym typeface="Arial Bold"/>
              </a:rPr>
              <a:t>AI</a:t>
            </a:r>
          </a:p>
          <a:p>
            <a:pPr algn="ctr">
              <a:lnSpc>
                <a:spcPts val="3360"/>
              </a:lnSpc>
            </a:pPr>
            <a:r>
              <a:rPr lang="en-US" sz="2400" b="1" dirty="0">
                <a:solidFill>
                  <a:srgbClr val="003087"/>
                </a:solidFill>
                <a:latin typeface="Arial Bold"/>
                <a:ea typeface="Arial Bold"/>
                <a:cs typeface="Arial Bold"/>
                <a:sym typeface="Arial Bold"/>
              </a:rPr>
              <a:t>Ethics</a:t>
            </a:r>
          </a:p>
        </p:txBody>
      </p:sp>
      <p:sp>
        <p:nvSpPr>
          <p:cNvPr id="22" name="TextBox 22"/>
          <p:cNvSpPr txBox="1"/>
          <p:nvPr/>
        </p:nvSpPr>
        <p:spPr>
          <a:xfrm>
            <a:off x="5085748" y="4105165"/>
            <a:ext cx="4971593" cy="833049"/>
          </a:xfrm>
          <a:prstGeom prst="rect">
            <a:avLst/>
          </a:prstGeom>
        </p:spPr>
        <p:txBody>
          <a:bodyPr lIns="0" tIns="0" rIns="0" bIns="0" rtlCol="0" anchor="t">
            <a:spAutoFit/>
          </a:bodyPr>
          <a:lstStyle/>
          <a:p>
            <a:pPr algn="ctr">
              <a:lnSpc>
                <a:spcPts val="3360"/>
              </a:lnSpc>
            </a:pPr>
            <a:r>
              <a:rPr lang="en-US" sz="2400" b="1" dirty="0">
                <a:solidFill>
                  <a:srgbClr val="003087"/>
                </a:solidFill>
                <a:latin typeface="Arial Bold"/>
                <a:ea typeface="Arial Bold"/>
                <a:cs typeface="Arial Bold"/>
                <a:sym typeface="Arial Bold"/>
              </a:rPr>
              <a:t>Cybersecurity</a:t>
            </a:r>
          </a:p>
          <a:p>
            <a:pPr algn="ctr">
              <a:lnSpc>
                <a:spcPts val="3360"/>
              </a:lnSpc>
            </a:pPr>
            <a:r>
              <a:rPr lang="en-US" sz="2400" b="1" dirty="0">
                <a:solidFill>
                  <a:srgbClr val="003087"/>
                </a:solidFill>
                <a:latin typeface="Arial Bold"/>
                <a:ea typeface="Arial Bold"/>
                <a:cs typeface="Arial Bold"/>
                <a:sym typeface="Arial Bold"/>
              </a:rPr>
              <a:t>&amp; Data Privacy</a:t>
            </a:r>
          </a:p>
        </p:txBody>
      </p:sp>
      <p:sp>
        <p:nvSpPr>
          <p:cNvPr id="23" name="Rectangle: Rounded Corners 22">
            <a:extLst>
              <a:ext uri="{FF2B5EF4-FFF2-40B4-BE49-F238E27FC236}">
                <a16:creationId xmlns:a16="http://schemas.microsoft.com/office/drawing/2014/main" id="{DDCB3F7A-A220-7C10-C709-3EACEDEE2081}"/>
              </a:ext>
            </a:extLst>
          </p:cNvPr>
          <p:cNvSpPr/>
          <p:nvPr/>
        </p:nvSpPr>
        <p:spPr>
          <a:xfrm>
            <a:off x="1960775" y="5958151"/>
            <a:ext cx="9492792" cy="83304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Core Academic Skills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79BB54-51D4-147B-A209-D2E09C35C1AA}"/>
              </a:ext>
            </a:extLst>
          </p:cNvPr>
          <p:cNvSpPr>
            <a:spLocks noGrp="1"/>
          </p:cNvSpPr>
          <p:nvPr>
            <p:ph type="sldNum" sz="quarter" idx="12"/>
          </p:nvPr>
        </p:nvSpPr>
        <p:spPr/>
        <p:txBody>
          <a:bodyPr/>
          <a:lstStyle/>
          <a:p>
            <a:fld id="{C6BF0614-88EF-E141-A4D8-626B55E019E0}" type="slidenum">
              <a:rPr lang="en-US" smtClean="0"/>
              <a:pPr/>
              <a:t>18</a:t>
            </a:fld>
            <a:endParaRPr lang="en-US" dirty="0"/>
          </a:p>
        </p:txBody>
      </p:sp>
      <p:pic>
        <p:nvPicPr>
          <p:cNvPr id="4" name="Picture 3">
            <a:extLst>
              <a:ext uri="{FF2B5EF4-FFF2-40B4-BE49-F238E27FC236}">
                <a16:creationId xmlns:a16="http://schemas.microsoft.com/office/drawing/2014/main" id="{B0E950CE-39A8-68B6-539B-CEE75A1C8F5C}"/>
              </a:ext>
            </a:extLst>
          </p:cNvPr>
          <p:cNvPicPr>
            <a:picLocks noChangeAspect="1"/>
          </p:cNvPicPr>
          <p:nvPr/>
        </p:nvPicPr>
        <p:blipFill>
          <a:blip r:embed="rId2"/>
          <a:stretch>
            <a:fillRect/>
          </a:stretch>
        </p:blipFill>
        <p:spPr>
          <a:xfrm>
            <a:off x="931192" y="391885"/>
            <a:ext cx="10557041" cy="5876411"/>
          </a:xfrm>
          <a:prstGeom prst="rect">
            <a:avLst/>
          </a:prstGeom>
        </p:spPr>
      </p:pic>
    </p:spTree>
    <p:extLst>
      <p:ext uri="{BB962C8B-B14F-4D97-AF65-F5344CB8AC3E}">
        <p14:creationId xmlns:p14="http://schemas.microsoft.com/office/powerpoint/2010/main" val="188670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CE12E9-E354-5CFF-29A8-4EFAC6635D59}"/>
              </a:ext>
            </a:extLst>
          </p:cNvPr>
          <p:cNvSpPr>
            <a:spLocks noGrp="1"/>
          </p:cNvSpPr>
          <p:nvPr>
            <p:ph type="sldNum" sz="quarter" idx="12"/>
          </p:nvPr>
        </p:nvSpPr>
        <p:spPr/>
        <p:txBody>
          <a:bodyPr/>
          <a:lstStyle/>
          <a:p>
            <a:fld id="{C6BF0614-88EF-E141-A4D8-626B55E019E0}" type="slidenum">
              <a:rPr lang="en-US" smtClean="0"/>
              <a:pPr/>
              <a:t>19</a:t>
            </a:fld>
            <a:endParaRPr lang="en-US" dirty="0"/>
          </a:p>
        </p:txBody>
      </p:sp>
      <p:pic>
        <p:nvPicPr>
          <p:cNvPr id="4" name="Picture 3">
            <a:extLst>
              <a:ext uri="{FF2B5EF4-FFF2-40B4-BE49-F238E27FC236}">
                <a16:creationId xmlns:a16="http://schemas.microsoft.com/office/drawing/2014/main" id="{DC229F14-835B-1754-A204-671A625EDE84}"/>
              </a:ext>
            </a:extLst>
          </p:cNvPr>
          <p:cNvPicPr>
            <a:picLocks noChangeAspect="1"/>
          </p:cNvPicPr>
          <p:nvPr/>
        </p:nvPicPr>
        <p:blipFill>
          <a:blip r:embed="rId2"/>
          <a:stretch>
            <a:fillRect/>
          </a:stretch>
        </p:blipFill>
        <p:spPr>
          <a:xfrm>
            <a:off x="311498" y="1086716"/>
            <a:ext cx="11880501" cy="4684568"/>
          </a:xfrm>
          <a:prstGeom prst="rect">
            <a:avLst/>
          </a:prstGeom>
        </p:spPr>
      </p:pic>
    </p:spTree>
    <p:extLst>
      <p:ext uri="{BB962C8B-B14F-4D97-AF65-F5344CB8AC3E}">
        <p14:creationId xmlns:p14="http://schemas.microsoft.com/office/powerpoint/2010/main" val="131940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2BA0C93-9D2A-0CAB-014A-B1358F521E7B}"/>
              </a:ext>
            </a:extLst>
          </p:cNvPr>
          <p:cNvSpPr>
            <a:spLocks noGrp="1"/>
          </p:cNvSpPr>
          <p:nvPr>
            <p:ph type="title"/>
          </p:nvPr>
        </p:nvSpPr>
        <p:spPr>
          <a:xfrm>
            <a:off x="1015249" y="246499"/>
            <a:ext cx="10325299" cy="1143000"/>
          </a:xfrm>
        </p:spPr>
        <p:txBody>
          <a:bodyPr/>
          <a:lstStyle/>
          <a:p>
            <a:r>
              <a:rPr lang="en-US">
                <a:solidFill>
                  <a:schemeClr val="accent2">
                    <a:lumMod val="75000"/>
                  </a:schemeClr>
                </a:solidFill>
              </a:rPr>
              <a:t>AI: Biggest Work Disruption…</a:t>
            </a:r>
          </a:p>
        </p:txBody>
      </p:sp>
      <p:sp>
        <p:nvSpPr>
          <p:cNvPr id="31" name="Oval 30">
            <a:extLst>
              <a:ext uri="{FF2B5EF4-FFF2-40B4-BE49-F238E27FC236}">
                <a16:creationId xmlns:a16="http://schemas.microsoft.com/office/drawing/2014/main" id="{D9FA1F4B-0DDA-7CA9-8D66-2CB2DCA62F6C}"/>
              </a:ext>
            </a:extLst>
          </p:cNvPr>
          <p:cNvSpPr/>
          <p:nvPr/>
        </p:nvSpPr>
        <p:spPr>
          <a:xfrm>
            <a:off x="1994190" y="1336359"/>
            <a:ext cx="1773114" cy="1713252"/>
          </a:xfrm>
          <a:prstGeom prst="ellipse">
            <a:avLst/>
          </a:prstGeom>
          <a:solidFill>
            <a:srgbClr val="234C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t>49%</a:t>
            </a:r>
          </a:p>
        </p:txBody>
      </p:sp>
      <p:sp>
        <p:nvSpPr>
          <p:cNvPr id="32" name="Oval 31">
            <a:extLst>
              <a:ext uri="{FF2B5EF4-FFF2-40B4-BE49-F238E27FC236}">
                <a16:creationId xmlns:a16="http://schemas.microsoft.com/office/drawing/2014/main" id="{7A296CFB-D710-8E87-0832-BE39567B0D3B}"/>
              </a:ext>
            </a:extLst>
          </p:cNvPr>
          <p:cNvSpPr/>
          <p:nvPr/>
        </p:nvSpPr>
        <p:spPr>
          <a:xfrm>
            <a:off x="5406567" y="1336359"/>
            <a:ext cx="1773115" cy="1713252"/>
          </a:xfrm>
          <a:prstGeom prst="ellipse">
            <a:avLst/>
          </a:prstGeom>
          <a:solidFill>
            <a:srgbClr val="234C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t>56%</a:t>
            </a:r>
          </a:p>
        </p:txBody>
      </p:sp>
      <p:sp>
        <p:nvSpPr>
          <p:cNvPr id="33" name="Oval 32">
            <a:extLst>
              <a:ext uri="{FF2B5EF4-FFF2-40B4-BE49-F238E27FC236}">
                <a16:creationId xmlns:a16="http://schemas.microsoft.com/office/drawing/2014/main" id="{6EB84036-4EAA-EEE6-C228-8596C877DBA9}"/>
              </a:ext>
            </a:extLst>
          </p:cNvPr>
          <p:cNvSpPr/>
          <p:nvPr/>
        </p:nvSpPr>
        <p:spPr>
          <a:xfrm>
            <a:off x="8649311" y="1336359"/>
            <a:ext cx="1773115" cy="1713252"/>
          </a:xfrm>
          <a:prstGeom prst="ellipse">
            <a:avLst/>
          </a:prstGeom>
          <a:solidFill>
            <a:srgbClr val="234C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t>60%</a:t>
            </a:r>
          </a:p>
        </p:txBody>
      </p:sp>
      <p:sp>
        <p:nvSpPr>
          <p:cNvPr id="34" name="Oval 33">
            <a:extLst>
              <a:ext uri="{FF2B5EF4-FFF2-40B4-BE49-F238E27FC236}">
                <a16:creationId xmlns:a16="http://schemas.microsoft.com/office/drawing/2014/main" id="{57E5A39F-DD7C-77A3-9C15-9B233BE4DDE0}"/>
              </a:ext>
            </a:extLst>
          </p:cNvPr>
          <p:cNvSpPr/>
          <p:nvPr/>
        </p:nvSpPr>
        <p:spPr>
          <a:xfrm>
            <a:off x="2003716" y="3876572"/>
            <a:ext cx="1763588" cy="1713252"/>
          </a:xfrm>
          <a:prstGeom prst="ellipse">
            <a:avLst/>
          </a:prstGeom>
          <a:solidFill>
            <a:srgbClr val="234C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t>12M</a:t>
            </a:r>
          </a:p>
        </p:txBody>
      </p:sp>
      <p:sp>
        <p:nvSpPr>
          <p:cNvPr id="35" name="Oval 34">
            <a:extLst>
              <a:ext uri="{FF2B5EF4-FFF2-40B4-BE49-F238E27FC236}">
                <a16:creationId xmlns:a16="http://schemas.microsoft.com/office/drawing/2014/main" id="{30214089-63FF-9851-8E29-02D2CBB8B5D3}"/>
              </a:ext>
            </a:extLst>
          </p:cNvPr>
          <p:cNvSpPr/>
          <p:nvPr/>
        </p:nvSpPr>
        <p:spPr>
          <a:xfrm>
            <a:off x="5511013" y="3878595"/>
            <a:ext cx="1703320" cy="1725107"/>
          </a:xfrm>
          <a:prstGeom prst="ellipse">
            <a:avLst/>
          </a:prstGeom>
          <a:solidFill>
            <a:srgbClr val="234C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t>41%</a:t>
            </a:r>
          </a:p>
        </p:txBody>
      </p:sp>
      <p:sp>
        <p:nvSpPr>
          <p:cNvPr id="36" name="Oval 35">
            <a:extLst>
              <a:ext uri="{FF2B5EF4-FFF2-40B4-BE49-F238E27FC236}">
                <a16:creationId xmlns:a16="http://schemas.microsoft.com/office/drawing/2014/main" id="{DFD02828-81D1-4C4F-264D-AC971B72D2F9}"/>
              </a:ext>
            </a:extLst>
          </p:cNvPr>
          <p:cNvSpPr/>
          <p:nvPr/>
        </p:nvSpPr>
        <p:spPr>
          <a:xfrm>
            <a:off x="8714034" y="3876572"/>
            <a:ext cx="1729491" cy="1751613"/>
          </a:xfrm>
          <a:prstGeom prst="ellipse">
            <a:avLst/>
          </a:prstGeom>
          <a:solidFill>
            <a:srgbClr val="234C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t>25%</a:t>
            </a:r>
          </a:p>
        </p:txBody>
      </p:sp>
      <p:sp>
        <p:nvSpPr>
          <p:cNvPr id="37" name="TextBox 36">
            <a:extLst>
              <a:ext uri="{FF2B5EF4-FFF2-40B4-BE49-F238E27FC236}">
                <a16:creationId xmlns:a16="http://schemas.microsoft.com/office/drawing/2014/main" id="{AFF73516-23BB-7353-40B3-05890FC4DDCE}"/>
              </a:ext>
            </a:extLst>
          </p:cNvPr>
          <p:cNvSpPr txBox="1"/>
          <p:nvPr/>
        </p:nvSpPr>
        <p:spPr>
          <a:xfrm>
            <a:off x="1094445" y="3061689"/>
            <a:ext cx="3578468" cy="461665"/>
          </a:xfrm>
          <a:prstGeom prst="rect">
            <a:avLst/>
          </a:prstGeom>
          <a:noFill/>
        </p:spPr>
        <p:txBody>
          <a:bodyPr wrap="square" rtlCol="0">
            <a:spAutoFit/>
          </a:bodyPr>
          <a:lstStyle/>
          <a:p>
            <a:pPr algn="ctr"/>
            <a:r>
              <a:rPr lang="en-US" sz="2400">
                <a:solidFill>
                  <a:srgbClr val="123F8D"/>
                </a:solidFill>
              </a:rPr>
              <a:t>Skills irrelevant by 2025</a:t>
            </a:r>
          </a:p>
        </p:txBody>
      </p:sp>
      <p:sp>
        <p:nvSpPr>
          <p:cNvPr id="38" name="TextBox 37">
            <a:extLst>
              <a:ext uri="{FF2B5EF4-FFF2-40B4-BE49-F238E27FC236}">
                <a16:creationId xmlns:a16="http://schemas.microsoft.com/office/drawing/2014/main" id="{7A9395DD-F789-A069-ED0F-49104E5D0E2D}"/>
              </a:ext>
            </a:extLst>
          </p:cNvPr>
          <p:cNvSpPr txBox="1"/>
          <p:nvPr/>
        </p:nvSpPr>
        <p:spPr>
          <a:xfrm>
            <a:off x="4127534" y="3061928"/>
            <a:ext cx="4322883" cy="830997"/>
          </a:xfrm>
          <a:prstGeom prst="rect">
            <a:avLst/>
          </a:prstGeom>
          <a:noFill/>
        </p:spPr>
        <p:txBody>
          <a:bodyPr wrap="square" rtlCol="0">
            <a:spAutoFit/>
          </a:bodyPr>
          <a:lstStyle/>
          <a:p>
            <a:pPr algn="ctr"/>
            <a:r>
              <a:rPr lang="en-US" sz="2400">
                <a:solidFill>
                  <a:srgbClr val="123F8D"/>
                </a:solidFill>
              </a:rPr>
              <a:t>Entry-level </a:t>
            </a:r>
            <a:br>
              <a:rPr lang="en-US" sz="2400">
                <a:solidFill>
                  <a:srgbClr val="123F8D"/>
                </a:solidFill>
              </a:rPr>
            </a:br>
            <a:r>
              <a:rPr lang="en-US" sz="2400">
                <a:solidFill>
                  <a:srgbClr val="123F8D"/>
                </a:solidFill>
              </a:rPr>
              <a:t>jobs eliminated</a:t>
            </a:r>
          </a:p>
        </p:txBody>
      </p:sp>
      <p:sp>
        <p:nvSpPr>
          <p:cNvPr id="39" name="TextBox 38">
            <a:extLst>
              <a:ext uri="{FF2B5EF4-FFF2-40B4-BE49-F238E27FC236}">
                <a16:creationId xmlns:a16="http://schemas.microsoft.com/office/drawing/2014/main" id="{F09AE3EB-9C40-72F8-902D-F8DECF3F3562}"/>
              </a:ext>
            </a:extLst>
          </p:cNvPr>
          <p:cNvSpPr txBox="1"/>
          <p:nvPr/>
        </p:nvSpPr>
        <p:spPr>
          <a:xfrm>
            <a:off x="7373820" y="3047414"/>
            <a:ext cx="4559660" cy="461665"/>
          </a:xfrm>
          <a:prstGeom prst="rect">
            <a:avLst/>
          </a:prstGeom>
          <a:noFill/>
        </p:spPr>
        <p:txBody>
          <a:bodyPr wrap="square" rtlCol="0">
            <a:spAutoFit/>
          </a:bodyPr>
          <a:lstStyle/>
          <a:p>
            <a:pPr algn="ctr"/>
            <a:r>
              <a:rPr lang="en-US" sz="2400">
                <a:solidFill>
                  <a:srgbClr val="123F8D"/>
                </a:solidFill>
              </a:rPr>
              <a:t>Jobs impacted</a:t>
            </a:r>
          </a:p>
        </p:txBody>
      </p:sp>
      <p:sp>
        <p:nvSpPr>
          <p:cNvPr id="40" name="TextBox 39">
            <a:extLst>
              <a:ext uri="{FF2B5EF4-FFF2-40B4-BE49-F238E27FC236}">
                <a16:creationId xmlns:a16="http://schemas.microsoft.com/office/drawing/2014/main" id="{9C781D94-133D-8583-31D2-37418E62BFAE}"/>
              </a:ext>
            </a:extLst>
          </p:cNvPr>
          <p:cNvSpPr txBox="1"/>
          <p:nvPr/>
        </p:nvSpPr>
        <p:spPr>
          <a:xfrm>
            <a:off x="1094446" y="5692988"/>
            <a:ext cx="3578468" cy="461665"/>
          </a:xfrm>
          <a:prstGeom prst="rect">
            <a:avLst/>
          </a:prstGeom>
          <a:noFill/>
        </p:spPr>
        <p:txBody>
          <a:bodyPr wrap="square" rtlCol="0">
            <a:spAutoFit/>
          </a:bodyPr>
          <a:lstStyle/>
          <a:p>
            <a:pPr algn="ctr"/>
            <a:r>
              <a:rPr lang="en-US" sz="2400">
                <a:solidFill>
                  <a:srgbClr val="123F8D"/>
                </a:solidFill>
              </a:rPr>
              <a:t>Fewer jobs by 2030</a:t>
            </a:r>
          </a:p>
        </p:txBody>
      </p:sp>
      <p:sp>
        <p:nvSpPr>
          <p:cNvPr id="41" name="TextBox 40">
            <a:extLst>
              <a:ext uri="{FF2B5EF4-FFF2-40B4-BE49-F238E27FC236}">
                <a16:creationId xmlns:a16="http://schemas.microsoft.com/office/drawing/2014/main" id="{2F94DE9C-7F5A-72BD-D02C-303243CCAFB7}"/>
              </a:ext>
            </a:extLst>
          </p:cNvPr>
          <p:cNvSpPr txBox="1"/>
          <p:nvPr/>
        </p:nvSpPr>
        <p:spPr>
          <a:xfrm>
            <a:off x="4127534" y="5700823"/>
            <a:ext cx="4470277" cy="830997"/>
          </a:xfrm>
          <a:prstGeom prst="rect">
            <a:avLst/>
          </a:prstGeom>
          <a:noFill/>
        </p:spPr>
        <p:txBody>
          <a:bodyPr wrap="square" lIns="91440" tIns="45720" rIns="91440" bIns="45720" rtlCol="0" anchor="t">
            <a:spAutoFit/>
          </a:bodyPr>
          <a:lstStyle/>
          <a:p>
            <a:pPr algn="ctr"/>
            <a:r>
              <a:rPr lang="en-US" sz="2400">
                <a:solidFill>
                  <a:srgbClr val="123F8D"/>
                </a:solidFill>
              </a:rPr>
              <a:t>Executives expect to </a:t>
            </a:r>
            <a:br>
              <a:rPr lang="en-US" sz="2400">
                <a:solidFill>
                  <a:srgbClr val="123F8D"/>
                </a:solidFill>
              </a:rPr>
            </a:br>
            <a:r>
              <a:rPr lang="en-US" sz="2400">
                <a:solidFill>
                  <a:srgbClr val="123F8D"/>
                </a:solidFill>
              </a:rPr>
              <a:t>employ fewer workers</a:t>
            </a:r>
            <a:endParaRPr lang="en-US" sz="2400">
              <a:solidFill>
                <a:srgbClr val="123F8D"/>
              </a:solidFill>
              <a:cs typeface="Arial"/>
            </a:endParaRPr>
          </a:p>
        </p:txBody>
      </p:sp>
      <p:sp>
        <p:nvSpPr>
          <p:cNvPr id="42" name="TextBox 41">
            <a:extLst>
              <a:ext uri="{FF2B5EF4-FFF2-40B4-BE49-F238E27FC236}">
                <a16:creationId xmlns:a16="http://schemas.microsoft.com/office/drawing/2014/main" id="{9822AC7D-B85A-367F-69F5-46F0EC951999}"/>
              </a:ext>
            </a:extLst>
          </p:cNvPr>
          <p:cNvSpPr txBox="1"/>
          <p:nvPr/>
        </p:nvSpPr>
        <p:spPr>
          <a:xfrm>
            <a:off x="7864416" y="5686309"/>
            <a:ext cx="3578468" cy="461665"/>
          </a:xfrm>
          <a:prstGeom prst="rect">
            <a:avLst/>
          </a:prstGeom>
          <a:noFill/>
        </p:spPr>
        <p:txBody>
          <a:bodyPr wrap="square" rtlCol="0">
            <a:spAutoFit/>
          </a:bodyPr>
          <a:lstStyle/>
          <a:p>
            <a:pPr algn="ctr"/>
            <a:r>
              <a:rPr lang="en-US" sz="2400">
                <a:solidFill>
                  <a:srgbClr val="123F8D"/>
                </a:solidFill>
              </a:rPr>
              <a:t>Work tasks replaced</a:t>
            </a:r>
          </a:p>
        </p:txBody>
      </p:sp>
    </p:spTree>
    <p:extLst>
      <p:ext uri="{BB962C8B-B14F-4D97-AF65-F5344CB8AC3E}">
        <p14:creationId xmlns:p14="http://schemas.microsoft.com/office/powerpoint/2010/main" val="119696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C10A8AA-4EC9-4A07-9EA4-B8CD0CF50D12}"/>
              </a:ext>
            </a:extLst>
          </p:cNvPr>
          <p:cNvSpPr>
            <a:spLocks noGrp="1"/>
          </p:cNvSpPr>
          <p:nvPr>
            <p:ph type="subTitle" idx="1"/>
          </p:nvPr>
        </p:nvSpPr>
        <p:spPr>
          <a:xfrm>
            <a:off x="2694675" y="1456622"/>
            <a:ext cx="8364111" cy="4774495"/>
          </a:xfrm>
        </p:spPr>
        <p:txBody>
          <a:bodyPr>
            <a:normAutofit/>
          </a:bodyPr>
          <a:lstStyle/>
          <a:p>
            <a:r>
              <a:rPr lang="en-US" sz="3600" dirty="0">
                <a:latin typeface="+mn-lt"/>
              </a:rPr>
              <a:t>For more information:</a:t>
            </a:r>
          </a:p>
          <a:p>
            <a:endParaRPr lang="en-US" dirty="0">
              <a:latin typeface="+mn-lt"/>
            </a:endParaRPr>
          </a:p>
          <a:p>
            <a:r>
              <a:rPr lang="en-US" dirty="0">
                <a:latin typeface="+mn-lt"/>
              </a:rPr>
              <a:t>Stephen Pruitt</a:t>
            </a:r>
          </a:p>
          <a:p>
            <a:r>
              <a:rPr lang="en-US" dirty="0">
                <a:latin typeface="+mn-lt"/>
              </a:rPr>
              <a:t>President</a:t>
            </a:r>
          </a:p>
          <a:p>
            <a:r>
              <a:rPr lang="en-US" dirty="0">
                <a:latin typeface="+mn-lt"/>
                <a:hlinkClick r:id="rId2"/>
              </a:rPr>
              <a:t>Stephen.Pruitt@sreb.org</a:t>
            </a:r>
            <a:r>
              <a:rPr lang="en-US" dirty="0">
                <a:latin typeface="+mn-lt"/>
              </a:rPr>
              <a:t> </a:t>
            </a:r>
          </a:p>
          <a:p>
            <a:endParaRPr lang="en-US" dirty="0">
              <a:latin typeface="+mn-lt"/>
            </a:endParaRPr>
          </a:p>
          <a:p>
            <a:r>
              <a:rPr lang="en-US" dirty="0">
                <a:latin typeface="+mn-lt"/>
              </a:rPr>
              <a:t>Ivy Coburn</a:t>
            </a:r>
          </a:p>
          <a:p>
            <a:r>
              <a:rPr lang="en-US" dirty="0">
                <a:latin typeface="+mn-lt"/>
              </a:rPr>
              <a:t>Division Director – Education and Workforce</a:t>
            </a:r>
          </a:p>
          <a:p>
            <a:r>
              <a:rPr lang="en-US" dirty="0">
                <a:latin typeface="+mn-lt"/>
                <a:hlinkClick r:id="rId3"/>
              </a:rPr>
              <a:t>Ivy.Coburn@sreb.org</a:t>
            </a:r>
            <a:endParaRPr lang="en-US" dirty="0">
              <a:latin typeface="+mn-lt"/>
            </a:endParaRPr>
          </a:p>
          <a:p>
            <a:endParaRPr lang="en-US" dirty="0">
              <a:latin typeface="+mn-lt"/>
            </a:endParaRPr>
          </a:p>
          <a:p>
            <a:endParaRPr lang="en-US" dirty="0">
              <a:latin typeface="+mn-lt"/>
            </a:endParaRPr>
          </a:p>
          <a:p>
            <a:endParaRPr lang="en-US" dirty="0"/>
          </a:p>
          <a:p>
            <a:endParaRPr lang="en-US" dirty="0"/>
          </a:p>
        </p:txBody>
      </p:sp>
    </p:spTree>
    <p:extLst>
      <p:ext uri="{BB962C8B-B14F-4D97-AF65-F5344CB8AC3E}">
        <p14:creationId xmlns:p14="http://schemas.microsoft.com/office/powerpoint/2010/main" val="52292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8362122" y="1617726"/>
            <a:ext cx="3029778" cy="3669891"/>
            <a:chOff x="0" y="0"/>
            <a:chExt cx="9637131" cy="12588499"/>
          </a:xfrm>
        </p:grpSpPr>
        <p:pic>
          <p:nvPicPr>
            <p:cNvPr id="7" name="Picture 7"/>
            <p:cNvPicPr>
              <a:picLocks noChangeAspect="1"/>
            </p:cNvPicPr>
            <p:nvPr/>
          </p:nvPicPr>
          <p:blipFill>
            <a:blip r:embed="rId2"/>
            <a:srcRect l="12222" r="36772"/>
            <a:stretch>
              <a:fillRect/>
            </a:stretch>
          </p:blipFill>
          <p:spPr>
            <a:xfrm>
              <a:off x="0" y="0"/>
              <a:ext cx="9637131" cy="12588499"/>
            </a:xfrm>
            <a:prstGeom prst="rect">
              <a:avLst/>
            </a:prstGeom>
          </p:spPr>
        </p:pic>
      </p:grpSp>
      <p:sp>
        <p:nvSpPr>
          <p:cNvPr id="9" name="TextBox 9"/>
          <p:cNvSpPr txBox="1"/>
          <p:nvPr/>
        </p:nvSpPr>
        <p:spPr>
          <a:xfrm>
            <a:off x="1066800" y="1622211"/>
            <a:ext cx="6553200" cy="4309578"/>
          </a:xfrm>
          <a:prstGeom prst="rect">
            <a:avLst/>
          </a:prstGeom>
        </p:spPr>
        <p:txBody>
          <a:bodyPr wrap="square" lIns="0" tIns="0" rIns="0" bIns="0" rtlCol="0" anchor="t">
            <a:spAutoFit/>
          </a:bodyPr>
          <a:lstStyle/>
          <a:p>
            <a:pPr>
              <a:lnSpc>
                <a:spcPts val="2613"/>
              </a:lnSpc>
            </a:pPr>
            <a:r>
              <a:rPr lang="en-US" sz="2000" dirty="0"/>
              <a:t>The SREB Commission on Artificial Intelligence in Education will evaluate research, industry data and advice from experts to determine how education can successfully adopt and integrate AI across the region and lead the nation. Based on this critical evaluation, the Commission will then develop recommendations for</a:t>
            </a:r>
            <a:endParaRPr lang="en-US" sz="800" dirty="0"/>
          </a:p>
          <a:p>
            <a:pPr marL="342900" indent="-342900">
              <a:lnSpc>
                <a:spcPts val="2613"/>
              </a:lnSpc>
              <a:buClr>
                <a:schemeClr val="accent2"/>
              </a:buClr>
              <a:buFont typeface="Arial" panose="020B0604020202020204" pitchFamily="34" charset="0"/>
              <a:buChar char="•"/>
            </a:pPr>
            <a:r>
              <a:rPr lang="en-US" sz="2000" dirty="0"/>
              <a:t>policies regarding the use of AI in K-12 and postsecondary education,</a:t>
            </a:r>
          </a:p>
          <a:p>
            <a:pPr marL="342900" indent="-342900">
              <a:lnSpc>
                <a:spcPts val="2613"/>
              </a:lnSpc>
              <a:buClr>
                <a:schemeClr val="accent2"/>
              </a:buClr>
              <a:buFont typeface="Arial" panose="020B0604020202020204" pitchFamily="34" charset="0"/>
              <a:buChar char="•"/>
            </a:pPr>
            <a:r>
              <a:rPr lang="en-US" sz="2000" dirty="0"/>
              <a:t>use of AI in instruction to promote AI literacy among students, educators, and the workforce and</a:t>
            </a:r>
          </a:p>
          <a:p>
            <a:pPr marL="342900" indent="-342900">
              <a:lnSpc>
                <a:spcPts val="2613"/>
              </a:lnSpc>
              <a:buClr>
                <a:schemeClr val="accent2"/>
              </a:buClr>
              <a:buFont typeface="Arial" panose="020B0604020202020204" pitchFamily="34" charset="0"/>
              <a:buChar char="•"/>
            </a:pPr>
            <a:r>
              <a:rPr lang="en-US" sz="2000" dirty="0"/>
              <a:t>the development of skills and seamless pathways in the education-to-workforce system to meet industry and state needs.</a:t>
            </a:r>
            <a:endParaRPr lang="en-US" sz="2000" b="1" dirty="0"/>
          </a:p>
        </p:txBody>
      </p:sp>
      <p:sp>
        <p:nvSpPr>
          <p:cNvPr id="2" name="Title 4">
            <a:extLst>
              <a:ext uri="{FF2B5EF4-FFF2-40B4-BE49-F238E27FC236}">
                <a16:creationId xmlns:a16="http://schemas.microsoft.com/office/drawing/2014/main" id="{27E8E2B0-2CE6-E9C3-24B4-A43C8EA70F08}"/>
              </a:ext>
            </a:extLst>
          </p:cNvPr>
          <p:cNvSpPr txBox="1">
            <a:spLocks/>
          </p:cNvSpPr>
          <p:nvPr/>
        </p:nvSpPr>
        <p:spPr>
          <a:xfrm>
            <a:off x="960784" y="457200"/>
            <a:ext cx="10733313" cy="1143000"/>
          </a:xfrm>
          <a:prstGeom prst="rect">
            <a:avLst/>
          </a:prstGeom>
        </p:spPr>
        <p:txBody>
          <a:bodyPr/>
          <a:lstStyle>
            <a:lvl1pPr algn="ctr" defTabSz="457200" rtl="0" eaLnBrk="1" latinLnBrk="0" hangingPunct="1">
              <a:spcBef>
                <a:spcPct val="0"/>
              </a:spcBef>
              <a:buNone/>
              <a:defRPr sz="4400" kern="1200">
                <a:solidFill>
                  <a:schemeClr val="tx2"/>
                </a:solidFill>
                <a:latin typeface="Arial"/>
                <a:ea typeface="+mj-ea"/>
                <a:cs typeface="+mj-cs"/>
              </a:defRPr>
            </a:lvl1pPr>
          </a:lstStyle>
          <a:p>
            <a:pPr algn="l"/>
            <a:r>
              <a:rPr lang="en-US" dirty="0"/>
              <a:t>Our Charge</a:t>
            </a:r>
          </a:p>
        </p:txBody>
      </p:sp>
      <p:sp>
        <p:nvSpPr>
          <p:cNvPr id="10" name="Slide Number Placeholder 2">
            <a:extLst>
              <a:ext uri="{FF2B5EF4-FFF2-40B4-BE49-F238E27FC236}">
                <a16:creationId xmlns:a16="http://schemas.microsoft.com/office/drawing/2014/main" id="{7A3693AC-6C90-BCA6-9078-D2C94E5DFCE0}"/>
              </a:ext>
            </a:extLst>
          </p:cNvPr>
          <p:cNvSpPr>
            <a:spLocks noGrp="1"/>
          </p:cNvSpPr>
          <p:nvPr>
            <p:ph type="sldNum" sz="quarter" idx="12"/>
          </p:nvPr>
        </p:nvSpPr>
        <p:spPr>
          <a:xfrm>
            <a:off x="11233496" y="6386190"/>
            <a:ext cx="695040" cy="411480"/>
          </a:xfrm>
        </p:spPr>
        <p:txBody>
          <a:bodyPr/>
          <a:lstStyle/>
          <a:p>
            <a:fld id="{C6BF0614-88EF-E141-A4D8-626B55E019E0}" type="slidenum">
              <a:rPr lang="en-US" smtClean="0"/>
              <a:pPr/>
              <a:t>3</a:t>
            </a:fld>
            <a:endParaRPr lang="en-US" dirty="0"/>
          </a:p>
        </p:txBody>
      </p:sp>
    </p:spTree>
    <p:extLst>
      <p:ext uri="{BB962C8B-B14F-4D97-AF65-F5344CB8AC3E}">
        <p14:creationId xmlns:p14="http://schemas.microsoft.com/office/powerpoint/2010/main" val="81224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6F1B27-4FFE-16D5-80BA-83DAEDBCC802}"/>
              </a:ext>
            </a:extLst>
          </p:cNvPr>
          <p:cNvGrpSpPr/>
          <p:nvPr/>
        </p:nvGrpSpPr>
        <p:grpSpPr>
          <a:xfrm>
            <a:off x="1060450" y="1765573"/>
            <a:ext cx="10326687" cy="4195217"/>
            <a:chOff x="1060450" y="1765573"/>
            <a:chExt cx="10326687" cy="4195217"/>
          </a:xfrm>
        </p:grpSpPr>
        <p:sp>
          <p:nvSpPr>
            <p:cNvPr id="8" name="Freeform: Shape 7">
              <a:extLst>
                <a:ext uri="{FF2B5EF4-FFF2-40B4-BE49-F238E27FC236}">
                  <a16:creationId xmlns:a16="http://schemas.microsoft.com/office/drawing/2014/main" id="{846931DD-99C2-8C00-44D1-ECD0BE34BC73}"/>
                </a:ext>
              </a:extLst>
            </p:cNvPr>
            <p:cNvSpPr/>
            <p:nvPr/>
          </p:nvSpPr>
          <p:spPr>
            <a:xfrm>
              <a:off x="1060450" y="1765573"/>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K-12 AI Policies</a:t>
              </a:r>
            </a:p>
          </p:txBody>
        </p:sp>
        <p:sp>
          <p:nvSpPr>
            <p:cNvPr id="9" name="Freeform: Shape 8">
              <a:extLst>
                <a:ext uri="{FF2B5EF4-FFF2-40B4-BE49-F238E27FC236}">
                  <a16:creationId xmlns:a16="http://schemas.microsoft.com/office/drawing/2014/main" id="{82F104E9-FF3C-C380-F2FF-05DD370C7A0E}"/>
                </a:ext>
              </a:extLst>
            </p:cNvPr>
            <p:cNvSpPr/>
            <p:nvPr/>
          </p:nvSpPr>
          <p:spPr>
            <a:xfrm>
              <a:off x="4610249" y="1765573"/>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PSE AI Policies</a:t>
              </a:r>
            </a:p>
          </p:txBody>
        </p:sp>
        <p:sp>
          <p:nvSpPr>
            <p:cNvPr id="10" name="Freeform: Shape 9">
              <a:extLst>
                <a:ext uri="{FF2B5EF4-FFF2-40B4-BE49-F238E27FC236}">
                  <a16:creationId xmlns:a16="http://schemas.microsoft.com/office/drawing/2014/main" id="{0C4882A6-D288-3636-85A9-384580046B0E}"/>
                </a:ext>
              </a:extLst>
            </p:cNvPr>
            <p:cNvSpPr/>
            <p:nvPr/>
          </p:nvSpPr>
          <p:spPr>
            <a:xfrm>
              <a:off x="8160048" y="1765573"/>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K-12 AI Instruction</a:t>
              </a:r>
            </a:p>
          </p:txBody>
        </p:sp>
        <p:sp>
          <p:nvSpPr>
            <p:cNvPr id="11" name="Freeform: Shape 10">
              <a:extLst>
                <a:ext uri="{FF2B5EF4-FFF2-40B4-BE49-F238E27FC236}">
                  <a16:creationId xmlns:a16="http://schemas.microsoft.com/office/drawing/2014/main" id="{F1B7E8EE-7582-3574-7666-485626829B1B}"/>
                </a:ext>
              </a:extLst>
            </p:cNvPr>
            <p:cNvSpPr/>
            <p:nvPr/>
          </p:nvSpPr>
          <p:spPr>
            <a:xfrm>
              <a:off x="2835349" y="4024536"/>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PSE AI Instruction</a:t>
              </a:r>
            </a:p>
          </p:txBody>
        </p:sp>
        <p:sp>
          <p:nvSpPr>
            <p:cNvPr id="12" name="Freeform: Shape 11">
              <a:extLst>
                <a:ext uri="{FF2B5EF4-FFF2-40B4-BE49-F238E27FC236}">
                  <a16:creationId xmlns:a16="http://schemas.microsoft.com/office/drawing/2014/main" id="{E4B8183F-335D-621D-EC4A-6F8D2CDB002A}"/>
                </a:ext>
              </a:extLst>
            </p:cNvPr>
            <p:cNvSpPr/>
            <p:nvPr/>
          </p:nvSpPr>
          <p:spPr>
            <a:xfrm>
              <a:off x="6385148" y="4024536"/>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AI Skill Development </a:t>
              </a:r>
            </a:p>
          </p:txBody>
        </p:sp>
      </p:grpSp>
      <p:sp>
        <p:nvSpPr>
          <p:cNvPr id="4" name="Title 3">
            <a:extLst>
              <a:ext uri="{FF2B5EF4-FFF2-40B4-BE49-F238E27FC236}">
                <a16:creationId xmlns:a16="http://schemas.microsoft.com/office/drawing/2014/main" id="{6588F2C5-5E07-D8AE-6636-4E0FB64C8D73}"/>
              </a:ext>
            </a:extLst>
          </p:cNvPr>
          <p:cNvSpPr>
            <a:spLocks noGrp="1"/>
          </p:cNvSpPr>
          <p:nvPr>
            <p:ph type="title"/>
          </p:nvPr>
        </p:nvSpPr>
        <p:spPr/>
        <p:txBody>
          <a:bodyPr/>
          <a:lstStyle/>
          <a:p>
            <a:r>
              <a:rPr lang="en-US" dirty="0"/>
              <a:t>AI Commission Subcommittees</a:t>
            </a:r>
          </a:p>
        </p:txBody>
      </p:sp>
      <p:sp>
        <p:nvSpPr>
          <p:cNvPr id="5" name="Slide Number Placeholder 4">
            <a:extLst>
              <a:ext uri="{FF2B5EF4-FFF2-40B4-BE49-F238E27FC236}">
                <a16:creationId xmlns:a16="http://schemas.microsoft.com/office/drawing/2014/main" id="{D653F00D-6E81-87A9-6E2C-F7894DFB5CC9}"/>
              </a:ext>
            </a:extLst>
          </p:cNvPr>
          <p:cNvSpPr>
            <a:spLocks noGrp="1"/>
          </p:cNvSpPr>
          <p:nvPr>
            <p:ph type="sldNum" sz="quarter" idx="12"/>
          </p:nvPr>
        </p:nvSpPr>
        <p:spPr/>
        <p:txBody>
          <a:bodyPr/>
          <a:lstStyle/>
          <a:p>
            <a:fld id="{C6BF0614-88EF-E141-A4D8-626B55E019E0}" type="slidenum">
              <a:rPr lang="en-US" smtClean="0"/>
              <a:pPr/>
              <a:t>4</a:t>
            </a:fld>
            <a:endParaRPr lang="en-US" dirty="0"/>
          </a:p>
        </p:txBody>
      </p:sp>
    </p:spTree>
    <p:extLst>
      <p:ext uri="{BB962C8B-B14F-4D97-AF65-F5344CB8AC3E}">
        <p14:creationId xmlns:p14="http://schemas.microsoft.com/office/powerpoint/2010/main" val="42481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17E286-7FE0-4A83-9EA5-BC3898781681}"/>
              </a:ext>
            </a:extLst>
          </p:cNvPr>
          <p:cNvSpPr>
            <a:spLocks noGrp="1"/>
          </p:cNvSpPr>
          <p:nvPr>
            <p:ph type="subTitle" idx="1"/>
          </p:nvPr>
        </p:nvSpPr>
        <p:spPr>
          <a:xfrm>
            <a:off x="2605419" y="4813048"/>
            <a:ext cx="8707780" cy="1752600"/>
          </a:xfrm>
        </p:spPr>
        <p:txBody>
          <a:bodyPr>
            <a:normAutofit/>
          </a:bodyPr>
          <a:lstStyle/>
          <a:p>
            <a:r>
              <a:rPr lang="en-US" i="1" dirty="0"/>
              <a:t>Consideration by full commission in October</a:t>
            </a:r>
          </a:p>
          <a:p>
            <a:r>
              <a:rPr lang="en-US" i="1" dirty="0"/>
              <a:t>Adoption at November meeting</a:t>
            </a:r>
            <a:endParaRPr lang="en-US" dirty="0"/>
          </a:p>
          <a:p>
            <a:endParaRPr lang="en-US" dirty="0">
              <a:solidFill>
                <a:schemeClr val="tx1"/>
              </a:solidFill>
            </a:endParaRPr>
          </a:p>
        </p:txBody>
      </p:sp>
      <p:sp>
        <p:nvSpPr>
          <p:cNvPr id="4" name="Title 3">
            <a:extLst>
              <a:ext uri="{FF2B5EF4-FFF2-40B4-BE49-F238E27FC236}">
                <a16:creationId xmlns:a16="http://schemas.microsoft.com/office/drawing/2014/main" id="{926833FD-46F1-B06F-E8CF-66C6200FA107}"/>
              </a:ext>
            </a:extLst>
          </p:cNvPr>
          <p:cNvSpPr>
            <a:spLocks noGrp="1"/>
          </p:cNvSpPr>
          <p:nvPr>
            <p:ph type="ctrTitle"/>
          </p:nvPr>
        </p:nvSpPr>
        <p:spPr>
          <a:xfrm>
            <a:off x="2462163" y="1997071"/>
            <a:ext cx="9251301" cy="2346325"/>
          </a:xfrm>
        </p:spPr>
        <p:txBody>
          <a:bodyPr/>
          <a:lstStyle/>
          <a:p>
            <a:pPr>
              <a:lnSpc>
                <a:spcPts val="5800"/>
              </a:lnSpc>
            </a:pPr>
            <a:r>
              <a:rPr lang="en-US" b="0" dirty="0"/>
              <a:t>AI Policy Committee</a:t>
            </a:r>
            <a:br>
              <a:rPr lang="en-US" b="0" dirty="0"/>
            </a:br>
            <a:r>
              <a:rPr lang="en-US" sz="4800" b="0" dirty="0"/>
              <a:t>Initial Recommendations</a:t>
            </a:r>
            <a:endParaRPr lang="en-US" b="0" dirty="0"/>
          </a:p>
        </p:txBody>
      </p:sp>
    </p:spTree>
    <p:extLst>
      <p:ext uri="{BB962C8B-B14F-4D97-AF65-F5344CB8AC3E}">
        <p14:creationId xmlns:p14="http://schemas.microsoft.com/office/powerpoint/2010/main" val="390285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32AEB1-3BE6-FC5E-1E6B-86BCD2A82B3F}"/>
              </a:ext>
            </a:extLst>
          </p:cNvPr>
          <p:cNvSpPr>
            <a:spLocks noGrp="1"/>
          </p:cNvSpPr>
          <p:nvPr>
            <p:ph type="sldNum" sz="quarter" idx="12"/>
          </p:nvPr>
        </p:nvSpPr>
        <p:spPr/>
        <p:txBody>
          <a:bodyPr/>
          <a:lstStyle/>
          <a:p>
            <a:fld id="{C6BF0614-88EF-E141-A4D8-626B55E019E0}" type="slidenum">
              <a:rPr lang="en-US" smtClean="0"/>
              <a:pPr/>
              <a:t>6</a:t>
            </a:fld>
            <a:endParaRPr lang="en-US" dirty="0"/>
          </a:p>
        </p:txBody>
      </p:sp>
      <p:pic>
        <p:nvPicPr>
          <p:cNvPr id="6" name="Picture 5">
            <a:extLst>
              <a:ext uri="{FF2B5EF4-FFF2-40B4-BE49-F238E27FC236}">
                <a16:creationId xmlns:a16="http://schemas.microsoft.com/office/drawing/2014/main" id="{E01CCDF0-2710-D92C-9D17-65350D6EAB97}"/>
              </a:ext>
            </a:extLst>
          </p:cNvPr>
          <p:cNvPicPr>
            <a:picLocks noChangeAspect="1"/>
          </p:cNvPicPr>
          <p:nvPr/>
        </p:nvPicPr>
        <p:blipFill>
          <a:blip r:embed="rId2"/>
          <a:srcRect l="18100" t="28574" r="33436" b="9513"/>
          <a:stretch/>
        </p:blipFill>
        <p:spPr>
          <a:xfrm>
            <a:off x="2106099" y="115873"/>
            <a:ext cx="7979802" cy="6626253"/>
          </a:xfrm>
          <a:prstGeom prst="rect">
            <a:avLst/>
          </a:prstGeom>
          <a:noFill/>
        </p:spPr>
      </p:pic>
    </p:spTree>
    <p:extLst>
      <p:ext uri="{BB962C8B-B14F-4D97-AF65-F5344CB8AC3E}">
        <p14:creationId xmlns:p14="http://schemas.microsoft.com/office/powerpoint/2010/main" val="198635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81AAD163-A6ED-6F42-0A6B-5B9050FFC636}"/>
              </a:ext>
            </a:extLst>
          </p:cNvPr>
          <p:cNvGrpSpPr>
            <a:grpSpLocks noChangeAspect="1"/>
          </p:cNvGrpSpPr>
          <p:nvPr/>
        </p:nvGrpSpPr>
        <p:grpSpPr>
          <a:xfrm>
            <a:off x="4016692" y="848997"/>
            <a:ext cx="7375208" cy="5271468"/>
            <a:chOff x="93744" y="100961"/>
            <a:chExt cx="8511771" cy="5620536"/>
          </a:xfrm>
        </p:grpSpPr>
        <p:sp>
          <p:nvSpPr>
            <p:cNvPr id="46" name="Text Box 25">
              <a:extLst>
                <a:ext uri="{FF2B5EF4-FFF2-40B4-BE49-F238E27FC236}">
                  <a16:creationId xmlns:a16="http://schemas.microsoft.com/office/drawing/2014/main" id="{A8567172-D86E-CF2E-786F-F46A4DBE464D}"/>
                </a:ext>
              </a:extLst>
            </p:cNvPr>
            <p:cNvSpPr txBox="1">
              <a:spLocks noChangeArrowheads="1"/>
            </p:cNvSpPr>
            <p:nvPr/>
          </p:nvSpPr>
          <p:spPr bwMode="auto">
            <a:xfrm>
              <a:off x="93744" y="100961"/>
              <a:ext cx="7691215" cy="430887"/>
            </a:xfrm>
            <a:prstGeom prst="rect">
              <a:avLst/>
            </a:prstGeom>
            <a:noFill/>
            <a:ln w="9525">
              <a:noFill/>
              <a:miter lim="800000"/>
              <a:headEnd/>
              <a:tailEnd/>
            </a:ln>
            <a:effectLst/>
          </p:spPr>
          <p:txBody>
            <a:bodyPr wrap="square">
              <a:spAutoFit/>
            </a:bodyPr>
            <a:lstStyle/>
            <a:p>
              <a:endParaRPr lang="en-US" altLang="en-US" sz="2200" b="1" dirty="0">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D580033D-65FD-7BF8-39B6-D97BDF899CA0}"/>
                </a:ext>
              </a:extLst>
            </p:cNvPr>
            <p:cNvGrpSpPr/>
            <p:nvPr/>
          </p:nvGrpSpPr>
          <p:grpSpPr>
            <a:xfrm>
              <a:off x="312345" y="1245009"/>
              <a:ext cx="8293170" cy="4476488"/>
              <a:chOff x="1848104" y="1775380"/>
              <a:chExt cx="5261978" cy="2804117"/>
            </a:xfrm>
          </p:grpSpPr>
          <p:sp>
            <p:nvSpPr>
              <p:cNvPr id="65" name="Freeform 4">
                <a:extLst>
                  <a:ext uri="{FF2B5EF4-FFF2-40B4-BE49-F238E27FC236}">
                    <a16:creationId xmlns:a16="http://schemas.microsoft.com/office/drawing/2014/main" id="{6C66410E-ECDF-798D-AAFB-B3354C42200F}"/>
                  </a:ext>
                </a:extLst>
              </p:cNvPr>
              <p:cNvSpPr>
                <a:spLocks/>
              </p:cNvSpPr>
              <p:nvPr/>
            </p:nvSpPr>
            <p:spPr bwMode="auto">
              <a:xfrm>
                <a:off x="5805742" y="1775380"/>
                <a:ext cx="652463" cy="331788"/>
              </a:xfrm>
              <a:custGeom>
                <a:avLst/>
                <a:gdLst/>
                <a:ahLst/>
                <a:cxnLst>
                  <a:cxn ang="0">
                    <a:pos x="456" y="121"/>
                  </a:cxn>
                  <a:cxn ang="0">
                    <a:pos x="460" y="128"/>
                  </a:cxn>
                  <a:cxn ang="0">
                    <a:pos x="473" y="150"/>
                  </a:cxn>
                  <a:cxn ang="0">
                    <a:pos x="442" y="183"/>
                  </a:cxn>
                  <a:cxn ang="0">
                    <a:pos x="394" y="201"/>
                  </a:cxn>
                  <a:cxn ang="0">
                    <a:pos x="376" y="179"/>
                  </a:cxn>
                  <a:cxn ang="0">
                    <a:pos x="358" y="176"/>
                  </a:cxn>
                  <a:cxn ang="0">
                    <a:pos x="341" y="157"/>
                  </a:cxn>
                  <a:cxn ang="0">
                    <a:pos x="336" y="146"/>
                  </a:cxn>
                  <a:cxn ang="0">
                    <a:pos x="310" y="55"/>
                  </a:cxn>
                  <a:cxn ang="0">
                    <a:pos x="318" y="36"/>
                  </a:cxn>
                  <a:cxn ang="0">
                    <a:pos x="305" y="47"/>
                  </a:cxn>
                  <a:cxn ang="0">
                    <a:pos x="314" y="69"/>
                  </a:cxn>
                  <a:cxn ang="0">
                    <a:pos x="314" y="80"/>
                  </a:cxn>
                  <a:cxn ang="0">
                    <a:pos x="301" y="110"/>
                  </a:cxn>
                  <a:cxn ang="0">
                    <a:pos x="327" y="146"/>
                  </a:cxn>
                  <a:cxn ang="0">
                    <a:pos x="327" y="161"/>
                  </a:cxn>
                  <a:cxn ang="0">
                    <a:pos x="336" y="172"/>
                  </a:cxn>
                  <a:cxn ang="0">
                    <a:pos x="349" y="190"/>
                  </a:cxn>
                  <a:cxn ang="0">
                    <a:pos x="248" y="172"/>
                  </a:cxn>
                  <a:cxn ang="0">
                    <a:pos x="256" y="110"/>
                  </a:cxn>
                  <a:cxn ang="0">
                    <a:pos x="172" y="91"/>
                  </a:cxn>
                  <a:cxn ang="0">
                    <a:pos x="172" y="69"/>
                  </a:cxn>
                  <a:cxn ang="0">
                    <a:pos x="141" y="62"/>
                  </a:cxn>
                  <a:cxn ang="0">
                    <a:pos x="8" y="128"/>
                  </a:cxn>
                  <a:cxn ang="0">
                    <a:pos x="0" y="73"/>
                  </a:cxn>
                  <a:cxn ang="0">
                    <a:pos x="349" y="0"/>
                  </a:cxn>
                  <a:cxn ang="0">
                    <a:pos x="354" y="11"/>
                  </a:cxn>
                  <a:cxn ang="0">
                    <a:pos x="407" y="139"/>
                  </a:cxn>
                  <a:cxn ang="0">
                    <a:pos x="456" y="121"/>
                  </a:cxn>
                </a:cxnLst>
                <a:rect l="0" t="0" r="r" b="b"/>
                <a:pathLst>
                  <a:path w="473" h="201">
                    <a:moveTo>
                      <a:pt x="456" y="121"/>
                    </a:moveTo>
                    <a:lnTo>
                      <a:pt x="460" y="128"/>
                    </a:lnTo>
                    <a:lnTo>
                      <a:pt x="473" y="150"/>
                    </a:lnTo>
                    <a:lnTo>
                      <a:pt x="442" y="183"/>
                    </a:lnTo>
                    <a:lnTo>
                      <a:pt x="394" y="201"/>
                    </a:lnTo>
                    <a:lnTo>
                      <a:pt x="376" y="179"/>
                    </a:lnTo>
                    <a:lnTo>
                      <a:pt x="358" y="176"/>
                    </a:lnTo>
                    <a:lnTo>
                      <a:pt x="341" y="157"/>
                    </a:lnTo>
                    <a:lnTo>
                      <a:pt x="336" y="146"/>
                    </a:lnTo>
                    <a:lnTo>
                      <a:pt x="310" y="55"/>
                    </a:lnTo>
                    <a:lnTo>
                      <a:pt x="318" y="36"/>
                    </a:lnTo>
                    <a:lnTo>
                      <a:pt x="305" y="47"/>
                    </a:lnTo>
                    <a:lnTo>
                      <a:pt x="314" y="69"/>
                    </a:lnTo>
                    <a:lnTo>
                      <a:pt x="314" y="80"/>
                    </a:lnTo>
                    <a:lnTo>
                      <a:pt x="301" y="110"/>
                    </a:lnTo>
                    <a:lnTo>
                      <a:pt x="327" y="146"/>
                    </a:lnTo>
                    <a:lnTo>
                      <a:pt x="327" y="161"/>
                    </a:lnTo>
                    <a:lnTo>
                      <a:pt x="336" y="172"/>
                    </a:lnTo>
                    <a:lnTo>
                      <a:pt x="349" y="190"/>
                    </a:lnTo>
                    <a:lnTo>
                      <a:pt x="248" y="172"/>
                    </a:lnTo>
                    <a:lnTo>
                      <a:pt x="256" y="110"/>
                    </a:lnTo>
                    <a:lnTo>
                      <a:pt x="172" y="91"/>
                    </a:lnTo>
                    <a:lnTo>
                      <a:pt x="172" y="69"/>
                    </a:lnTo>
                    <a:lnTo>
                      <a:pt x="141" y="62"/>
                    </a:lnTo>
                    <a:lnTo>
                      <a:pt x="8" y="128"/>
                    </a:lnTo>
                    <a:lnTo>
                      <a:pt x="0" y="73"/>
                    </a:lnTo>
                    <a:lnTo>
                      <a:pt x="349" y="0"/>
                    </a:lnTo>
                    <a:lnTo>
                      <a:pt x="354" y="11"/>
                    </a:lnTo>
                    <a:lnTo>
                      <a:pt x="407" y="139"/>
                    </a:lnTo>
                    <a:lnTo>
                      <a:pt x="456" y="121"/>
                    </a:lnTo>
                  </a:path>
                </a:pathLst>
              </a:custGeom>
              <a:solidFill>
                <a:schemeClr val="tx1">
                  <a:lumMod val="40000"/>
                  <a:lumOff val="60000"/>
                </a:schemeClr>
              </a:solidFill>
              <a:ln w="28575" cmpd="sng">
                <a:solidFill>
                  <a:schemeClr val="bg1"/>
                </a:solidFill>
                <a:prstDash val="solid"/>
                <a:round/>
                <a:headEnd/>
                <a:tailEnd/>
              </a:ln>
            </p:spPr>
            <p:txBody>
              <a:bodyPr/>
              <a:lstStyle/>
              <a:p>
                <a:endParaRPr lang="en-US" dirty="0"/>
              </a:p>
            </p:txBody>
          </p:sp>
          <p:sp>
            <p:nvSpPr>
              <p:cNvPr id="66" name="Freeform 5">
                <a:extLst>
                  <a:ext uri="{FF2B5EF4-FFF2-40B4-BE49-F238E27FC236}">
                    <a16:creationId xmlns:a16="http://schemas.microsoft.com/office/drawing/2014/main" id="{5B5BE193-C891-CC55-A69D-C76D1A6C72EF}"/>
                  </a:ext>
                </a:extLst>
              </p:cNvPr>
              <p:cNvSpPr>
                <a:spLocks/>
              </p:cNvSpPr>
              <p:nvPr/>
            </p:nvSpPr>
            <p:spPr bwMode="auto">
              <a:xfrm>
                <a:off x="6280404" y="1787084"/>
                <a:ext cx="177800" cy="280988"/>
              </a:xfrm>
              <a:custGeom>
                <a:avLst/>
                <a:gdLst/>
                <a:ahLst/>
                <a:cxnLst>
                  <a:cxn ang="0">
                    <a:pos x="27" y="0"/>
                  </a:cxn>
                  <a:cxn ang="0">
                    <a:pos x="0" y="0"/>
                  </a:cxn>
                  <a:cxn ang="0">
                    <a:pos x="0" y="15"/>
                  </a:cxn>
                  <a:cxn ang="0">
                    <a:pos x="62" y="154"/>
                  </a:cxn>
                  <a:cxn ang="0">
                    <a:pos x="111" y="136"/>
                  </a:cxn>
                  <a:cxn ang="0">
                    <a:pos x="49" y="55"/>
                  </a:cxn>
                  <a:cxn ang="0">
                    <a:pos x="40" y="40"/>
                  </a:cxn>
                  <a:cxn ang="0">
                    <a:pos x="31" y="26"/>
                  </a:cxn>
                  <a:cxn ang="0">
                    <a:pos x="27" y="7"/>
                  </a:cxn>
                  <a:cxn ang="0">
                    <a:pos x="27" y="0"/>
                  </a:cxn>
                </a:cxnLst>
                <a:rect l="0" t="0" r="r" b="b"/>
                <a:pathLst>
                  <a:path w="111" h="154">
                    <a:moveTo>
                      <a:pt x="27" y="0"/>
                    </a:moveTo>
                    <a:lnTo>
                      <a:pt x="0" y="0"/>
                    </a:lnTo>
                    <a:lnTo>
                      <a:pt x="0" y="15"/>
                    </a:lnTo>
                    <a:lnTo>
                      <a:pt x="62" y="154"/>
                    </a:lnTo>
                    <a:lnTo>
                      <a:pt x="111" y="136"/>
                    </a:lnTo>
                    <a:lnTo>
                      <a:pt x="49" y="55"/>
                    </a:lnTo>
                    <a:lnTo>
                      <a:pt x="40" y="40"/>
                    </a:lnTo>
                    <a:lnTo>
                      <a:pt x="31" y="26"/>
                    </a:lnTo>
                    <a:lnTo>
                      <a:pt x="27" y="7"/>
                    </a:lnTo>
                    <a:lnTo>
                      <a:pt x="27" y="0"/>
                    </a:lnTo>
                  </a:path>
                </a:pathLst>
              </a:custGeom>
              <a:solidFill>
                <a:srgbClr val="003087"/>
              </a:solidFill>
              <a:ln w="28575" cap="flat" cmpd="sng">
                <a:solidFill>
                  <a:schemeClr val="bg1"/>
                </a:solidFill>
                <a:prstDash val="solid"/>
                <a:round/>
                <a:headEnd type="none" w="med" len="med"/>
                <a:tailEnd type="none" w="med" len="med"/>
              </a:ln>
              <a:effectLst/>
            </p:spPr>
            <p:txBody>
              <a:bodyPr/>
              <a:lstStyle/>
              <a:p>
                <a:endParaRPr lang="en-US" dirty="0"/>
              </a:p>
            </p:txBody>
          </p:sp>
          <p:sp>
            <p:nvSpPr>
              <p:cNvPr id="67" name="Freeform 6">
                <a:extLst>
                  <a:ext uri="{FF2B5EF4-FFF2-40B4-BE49-F238E27FC236}">
                    <a16:creationId xmlns:a16="http://schemas.microsoft.com/office/drawing/2014/main" id="{8F42E155-8285-6643-92C6-5E9F2F13B2ED}"/>
                  </a:ext>
                </a:extLst>
              </p:cNvPr>
              <p:cNvSpPr>
                <a:spLocks/>
              </p:cNvSpPr>
              <p:nvPr/>
            </p:nvSpPr>
            <p:spPr bwMode="auto">
              <a:xfrm>
                <a:off x="5323142" y="1902972"/>
                <a:ext cx="1027113" cy="630238"/>
              </a:xfrm>
              <a:custGeom>
                <a:avLst/>
                <a:gdLst/>
                <a:ahLst/>
                <a:cxnLst>
                  <a:cxn ang="0">
                    <a:pos x="713" y="166"/>
                  </a:cxn>
                  <a:cxn ang="0">
                    <a:pos x="713" y="206"/>
                  </a:cxn>
                  <a:cxn ang="0">
                    <a:pos x="735" y="210"/>
                  </a:cxn>
                  <a:cxn ang="0">
                    <a:pos x="744" y="239"/>
                  </a:cxn>
                  <a:cxn ang="0">
                    <a:pos x="473" y="316"/>
                  </a:cxn>
                  <a:cxn ang="0">
                    <a:pos x="177" y="356"/>
                  </a:cxn>
                  <a:cxn ang="0">
                    <a:pos x="0" y="382"/>
                  </a:cxn>
                  <a:cxn ang="0">
                    <a:pos x="110" y="272"/>
                  </a:cxn>
                  <a:cxn ang="0">
                    <a:pos x="119" y="250"/>
                  </a:cxn>
                  <a:cxn ang="0">
                    <a:pos x="190" y="287"/>
                  </a:cxn>
                  <a:cxn ang="0">
                    <a:pos x="287" y="228"/>
                  </a:cxn>
                  <a:cxn ang="0">
                    <a:pos x="318" y="158"/>
                  </a:cxn>
                  <a:cxn ang="0">
                    <a:pos x="341" y="107"/>
                  </a:cxn>
                  <a:cxn ang="0">
                    <a:pos x="394" y="118"/>
                  </a:cxn>
                  <a:cxn ang="0">
                    <a:pos x="407" y="66"/>
                  </a:cxn>
                  <a:cxn ang="0">
                    <a:pos x="425" y="70"/>
                  </a:cxn>
                  <a:cxn ang="0">
                    <a:pos x="451" y="0"/>
                  </a:cxn>
                  <a:cxn ang="0">
                    <a:pos x="500" y="15"/>
                  </a:cxn>
                  <a:cxn ang="0">
                    <a:pos x="513" y="8"/>
                  </a:cxn>
                  <a:cxn ang="0">
                    <a:pos x="513" y="0"/>
                  </a:cxn>
                  <a:cxn ang="0">
                    <a:pos x="597" y="19"/>
                  </a:cxn>
                  <a:cxn ang="0">
                    <a:pos x="589" y="81"/>
                  </a:cxn>
                  <a:cxn ang="0">
                    <a:pos x="690" y="99"/>
                  </a:cxn>
                  <a:cxn ang="0">
                    <a:pos x="690" y="107"/>
                  </a:cxn>
                  <a:cxn ang="0">
                    <a:pos x="713" y="166"/>
                  </a:cxn>
                </a:cxnLst>
                <a:rect l="0" t="0" r="r" b="b"/>
                <a:pathLst>
                  <a:path w="744" h="382">
                    <a:moveTo>
                      <a:pt x="713" y="166"/>
                    </a:moveTo>
                    <a:lnTo>
                      <a:pt x="713" y="206"/>
                    </a:lnTo>
                    <a:lnTo>
                      <a:pt x="735" y="210"/>
                    </a:lnTo>
                    <a:lnTo>
                      <a:pt x="744" y="239"/>
                    </a:lnTo>
                    <a:lnTo>
                      <a:pt x="473" y="316"/>
                    </a:lnTo>
                    <a:lnTo>
                      <a:pt x="177" y="356"/>
                    </a:lnTo>
                    <a:lnTo>
                      <a:pt x="0" y="382"/>
                    </a:lnTo>
                    <a:lnTo>
                      <a:pt x="110" y="272"/>
                    </a:lnTo>
                    <a:lnTo>
                      <a:pt x="119" y="250"/>
                    </a:lnTo>
                    <a:lnTo>
                      <a:pt x="190" y="287"/>
                    </a:lnTo>
                    <a:lnTo>
                      <a:pt x="287" y="228"/>
                    </a:lnTo>
                    <a:lnTo>
                      <a:pt x="318" y="158"/>
                    </a:lnTo>
                    <a:lnTo>
                      <a:pt x="341" y="107"/>
                    </a:lnTo>
                    <a:lnTo>
                      <a:pt x="394" y="118"/>
                    </a:lnTo>
                    <a:lnTo>
                      <a:pt x="407" y="66"/>
                    </a:lnTo>
                    <a:lnTo>
                      <a:pt x="425" y="70"/>
                    </a:lnTo>
                    <a:lnTo>
                      <a:pt x="451" y="0"/>
                    </a:lnTo>
                    <a:lnTo>
                      <a:pt x="500" y="15"/>
                    </a:lnTo>
                    <a:lnTo>
                      <a:pt x="513" y="8"/>
                    </a:lnTo>
                    <a:lnTo>
                      <a:pt x="513" y="0"/>
                    </a:lnTo>
                    <a:lnTo>
                      <a:pt x="597" y="19"/>
                    </a:lnTo>
                    <a:lnTo>
                      <a:pt x="589" y="81"/>
                    </a:lnTo>
                    <a:lnTo>
                      <a:pt x="690" y="99"/>
                    </a:lnTo>
                    <a:lnTo>
                      <a:pt x="690" y="107"/>
                    </a:lnTo>
                    <a:lnTo>
                      <a:pt x="713" y="166"/>
                    </a:lnTo>
                  </a:path>
                </a:pathLst>
              </a:custGeom>
              <a:solidFill>
                <a:schemeClr val="tx2"/>
              </a:solidFill>
              <a:ln w="28575" cmpd="sng">
                <a:solidFill>
                  <a:schemeClr val="bg1"/>
                </a:solidFill>
                <a:prstDash val="solid"/>
                <a:round/>
                <a:headEnd/>
                <a:tailEnd/>
              </a:ln>
            </p:spPr>
            <p:txBody>
              <a:bodyPr/>
              <a:lstStyle/>
              <a:p>
                <a:endParaRPr lang="en-US" dirty="0"/>
              </a:p>
            </p:txBody>
          </p:sp>
          <p:sp>
            <p:nvSpPr>
              <p:cNvPr id="68" name="Freeform 7">
                <a:extLst>
                  <a:ext uri="{FF2B5EF4-FFF2-40B4-BE49-F238E27FC236}">
                    <a16:creationId xmlns:a16="http://schemas.microsoft.com/office/drawing/2014/main" id="{52C2AE31-9B70-0C4F-FE38-A4BA85823B68}"/>
                  </a:ext>
                </a:extLst>
              </p:cNvPr>
              <p:cNvSpPr>
                <a:spLocks/>
              </p:cNvSpPr>
              <p:nvPr/>
            </p:nvSpPr>
            <p:spPr bwMode="auto">
              <a:xfrm>
                <a:off x="5262817" y="2276034"/>
                <a:ext cx="1169988" cy="584200"/>
              </a:xfrm>
              <a:custGeom>
                <a:avLst/>
                <a:gdLst/>
                <a:ahLst/>
                <a:cxnLst>
                  <a:cxn ang="0">
                    <a:pos x="451" y="275"/>
                  </a:cxn>
                  <a:cxn ang="0">
                    <a:pos x="349" y="290"/>
                  </a:cxn>
                  <a:cxn ang="0">
                    <a:pos x="323" y="249"/>
                  </a:cxn>
                  <a:cxn ang="0">
                    <a:pos x="150" y="275"/>
                  </a:cxn>
                  <a:cxn ang="0">
                    <a:pos x="115" y="315"/>
                  </a:cxn>
                  <a:cxn ang="0">
                    <a:pos x="0" y="330"/>
                  </a:cxn>
                  <a:cxn ang="0">
                    <a:pos x="13" y="301"/>
                  </a:cxn>
                  <a:cxn ang="0">
                    <a:pos x="22" y="282"/>
                  </a:cxn>
                  <a:cxn ang="0">
                    <a:pos x="194" y="150"/>
                  </a:cxn>
                  <a:cxn ang="0">
                    <a:pos x="208" y="117"/>
                  </a:cxn>
                  <a:cxn ang="0">
                    <a:pos x="504" y="77"/>
                  </a:cxn>
                  <a:cxn ang="0">
                    <a:pos x="775" y="0"/>
                  </a:cxn>
                  <a:cxn ang="0">
                    <a:pos x="797" y="70"/>
                  </a:cxn>
                  <a:cxn ang="0">
                    <a:pos x="850" y="88"/>
                  </a:cxn>
                  <a:cxn ang="0">
                    <a:pos x="845" y="88"/>
                  </a:cxn>
                  <a:cxn ang="0">
                    <a:pos x="801" y="143"/>
                  </a:cxn>
                  <a:cxn ang="0">
                    <a:pos x="739" y="150"/>
                  </a:cxn>
                  <a:cxn ang="0">
                    <a:pos x="783" y="169"/>
                  </a:cxn>
                  <a:cxn ang="0">
                    <a:pos x="797" y="172"/>
                  </a:cxn>
                  <a:cxn ang="0">
                    <a:pos x="668" y="279"/>
                  </a:cxn>
                  <a:cxn ang="0">
                    <a:pos x="637" y="337"/>
                  </a:cxn>
                  <a:cxn ang="0">
                    <a:pos x="589" y="352"/>
                  </a:cxn>
                  <a:cxn ang="0">
                    <a:pos x="451" y="275"/>
                  </a:cxn>
                </a:cxnLst>
                <a:rect l="0" t="0" r="r" b="b"/>
                <a:pathLst>
                  <a:path w="850" h="352">
                    <a:moveTo>
                      <a:pt x="451" y="275"/>
                    </a:moveTo>
                    <a:lnTo>
                      <a:pt x="349" y="290"/>
                    </a:lnTo>
                    <a:lnTo>
                      <a:pt x="323" y="249"/>
                    </a:lnTo>
                    <a:lnTo>
                      <a:pt x="150" y="275"/>
                    </a:lnTo>
                    <a:lnTo>
                      <a:pt x="115" y="315"/>
                    </a:lnTo>
                    <a:lnTo>
                      <a:pt x="0" y="330"/>
                    </a:lnTo>
                    <a:lnTo>
                      <a:pt x="13" y="301"/>
                    </a:lnTo>
                    <a:lnTo>
                      <a:pt x="22" y="282"/>
                    </a:lnTo>
                    <a:lnTo>
                      <a:pt x="194" y="150"/>
                    </a:lnTo>
                    <a:lnTo>
                      <a:pt x="208" y="117"/>
                    </a:lnTo>
                    <a:lnTo>
                      <a:pt x="504" y="77"/>
                    </a:lnTo>
                    <a:lnTo>
                      <a:pt x="775" y="0"/>
                    </a:lnTo>
                    <a:lnTo>
                      <a:pt x="797" y="70"/>
                    </a:lnTo>
                    <a:lnTo>
                      <a:pt x="850" y="88"/>
                    </a:lnTo>
                    <a:lnTo>
                      <a:pt x="845" y="88"/>
                    </a:lnTo>
                    <a:lnTo>
                      <a:pt x="801" y="143"/>
                    </a:lnTo>
                    <a:lnTo>
                      <a:pt x="739" y="150"/>
                    </a:lnTo>
                    <a:lnTo>
                      <a:pt x="783" y="169"/>
                    </a:lnTo>
                    <a:lnTo>
                      <a:pt x="797" y="172"/>
                    </a:lnTo>
                    <a:lnTo>
                      <a:pt x="668" y="279"/>
                    </a:lnTo>
                    <a:lnTo>
                      <a:pt x="637" y="337"/>
                    </a:lnTo>
                    <a:lnTo>
                      <a:pt x="589" y="352"/>
                    </a:lnTo>
                    <a:lnTo>
                      <a:pt x="451" y="275"/>
                    </a:lnTo>
                  </a:path>
                </a:pathLst>
              </a:custGeom>
              <a:solidFill>
                <a:schemeClr val="tx2"/>
              </a:solidFill>
              <a:ln w="28575" cap="flat" cmpd="sng">
                <a:solidFill>
                  <a:schemeClr val="bg1"/>
                </a:solidFill>
                <a:prstDash val="solid"/>
                <a:round/>
                <a:headEnd type="none" w="med" len="med"/>
                <a:tailEnd type="none" w="med" len="med"/>
              </a:ln>
              <a:effectLst/>
            </p:spPr>
            <p:txBody>
              <a:bodyPr/>
              <a:lstStyle/>
              <a:p>
                <a:endParaRPr lang="en-US" dirty="0"/>
              </a:p>
            </p:txBody>
          </p:sp>
          <p:sp>
            <p:nvSpPr>
              <p:cNvPr id="69" name="Freeform 8">
                <a:extLst>
                  <a:ext uri="{FF2B5EF4-FFF2-40B4-BE49-F238E27FC236}">
                    <a16:creationId xmlns:a16="http://schemas.microsoft.com/office/drawing/2014/main" id="{583B1B46-AFAC-1359-A7CF-B33AE31AC9A5}"/>
                  </a:ext>
                </a:extLst>
              </p:cNvPr>
              <p:cNvSpPr>
                <a:spLocks/>
              </p:cNvSpPr>
              <p:nvPr/>
            </p:nvSpPr>
            <p:spPr bwMode="auto">
              <a:xfrm>
                <a:off x="5394579" y="2691959"/>
                <a:ext cx="681038" cy="568325"/>
              </a:xfrm>
              <a:custGeom>
                <a:avLst/>
                <a:gdLst/>
                <a:ahLst/>
                <a:cxnLst>
                  <a:cxn ang="0">
                    <a:pos x="492" y="103"/>
                  </a:cxn>
                  <a:cxn ang="0">
                    <a:pos x="354" y="26"/>
                  </a:cxn>
                  <a:cxn ang="0">
                    <a:pos x="252" y="41"/>
                  </a:cxn>
                  <a:cxn ang="0">
                    <a:pos x="226" y="0"/>
                  </a:cxn>
                  <a:cxn ang="0">
                    <a:pos x="53" y="26"/>
                  </a:cxn>
                  <a:cxn ang="0">
                    <a:pos x="18" y="66"/>
                  </a:cxn>
                  <a:cxn ang="0">
                    <a:pos x="0" y="96"/>
                  </a:cxn>
                  <a:cxn ang="0">
                    <a:pos x="195" y="235"/>
                  </a:cxn>
                  <a:cxn ang="0">
                    <a:pos x="297" y="345"/>
                  </a:cxn>
                  <a:cxn ang="0">
                    <a:pos x="416" y="217"/>
                  </a:cxn>
                  <a:cxn ang="0">
                    <a:pos x="469" y="107"/>
                  </a:cxn>
                  <a:cxn ang="0">
                    <a:pos x="487" y="107"/>
                  </a:cxn>
                  <a:cxn ang="0">
                    <a:pos x="492" y="103"/>
                  </a:cxn>
                </a:cxnLst>
                <a:rect l="0" t="0" r="r" b="b"/>
                <a:pathLst>
                  <a:path w="492" h="345">
                    <a:moveTo>
                      <a:pt x="492" y="103"/>
                    </a:moveTo>
                    <a:lnTo>
                      <a:pt x="354" y="26"/>
                    </a:lnTo>
                    <a:lnTo>
                      <a:pt x="252" y="41"/>
                    </a:lnTo>
                    <a:lnTo>
                      <a:pt x="226" y="0"/>
                    </a:lnTo>
                    <a:lnTo>
                      <a:pt x="53" y="26"/>
                    </a:lnTo>
                    <a:lnTo>
                      <a:pt x="18" y="66"/>
                    </a:lnTo>
                    <a:lnTo>
                      <a:pt x="0" y="96"/>
                    </a:lnTo>
                    <a:lnTo>
                      <a:pt x="195" y="235"/>
                    </a:lnTo>
                    <a:lnTo>
                      <a:pt x="297" y="345"/>
                    </a:lnTo>
                    <a:lnTo>
                      <a:pt x="416" y="217"/>
                    </a:lnTo>
                    <a:lnTo>
                      <a:pt x="469" y="107"/>
                    </a:lnTo>
                    <a:lnTo>
                      <a:pt x="487" y="107"/>
                    </a:lnTo>
                    <a:lnTo>
                      <a:pt x="492" y="103"/>
                    </a:lnTo>
                  </a:path>
                </a:pathLst>
              </a:custGeom>
              <a:solidFill>
                <a:srgbClr val="003087"/>
              </a:solidFill>
              <a:ln w="28575" cmpd="sng">
                <a:solidFill>
                  <a:schemeClr val="bg1"/>
                </a:solidFill>
                <a:prstDash val="solid"/>
                <a:round/>
                <a:headEnd/>
                <a:tailEnd/>
              </a:ln>
            </p:spPr>
            <p:txBody>
              <a:bodyPr/>
              <a:lstStyle/>
              <a:p>
                <a:endParaRPr lang="en-US" dirty="0"/>
              </a:p>
            </p:txBody>
          </p:sp>
          <p:sp>
            <p:nvSpPr>
              <p:cNvPr id="70" name="Freeform 9">
                <a:extLst>
                  <a:ext uri="{FF2B5EF4-FFF2-40B4-BE49-F238E27FC236}">
                    <a16:creationId xmlns:a16="http://schemas.microsoft.com/office/drawing/2014/main" id="{EDEF38DC-21E1-7820-CF59-B21E221B474B}"/>
                  </a:ext>
                </a:extLst>
              </p:cNvPr>
              <p:cNvSpPr>
                <a:spLocks/>
              </p:cNvSpPr>
              <p:nvPr/>
            </p:nvSpPr>
            <p:spPr bwMode="auto">
              <a:xfrm>
                <a:off x="5040567" y="2798322"/>
                <a:ext cx="765175" cy="790575"/>
              </a:xfrm>
              <a:custGeom>
                <a:avLst/>
                <a:gdLst/>
                <a:ahLst/>
                <a:cxnLst>
                  <a:cxn ang="0">
                    <a:pos x="549" y="426"/>
                  </a:cxn>
                  <a:cxn ang="0">
                    <a:pos x="483" y="426"/>
                  </a:cxn>
                  <a:cxn ang="0">
                    <a:pos x="474" y="477"/>
                  </a:cxn>
                  <a:cxn ang="0">
                    <a:pos x="456" y="448"/>
                  </a:cxn>
                  <a:cxn ang="0">
                    <a:pos x="164" y="477"/>
                  </a:cxn>
                  <a:cxn ang="0">
                    <a:pos x="155" y="455"/>
                  </a:cxn>
                  <a:cxn ang="0">
                    <a:pos x="124" y="360"/>
                  </a:cxn>
                  <a:cxn ang="0">
                    <a:pos x="142" y="309"/>
                  </a:cxn>
                  <a:cxn ang="0">
                    <a:pos x="0" y="30"/>
                  </a:cxn>
                  <a:cxn ang="0">
                    <a:pos x="160" y="15"/>
                  </a:cxn>
                  <a:cxn ang="0">
                    <a:pos x="275" y="0"/>
                  </a:cxn>
                  <a:cxn ang="0">
                    <a:pos x="257" y="30"/>
                  </a:cxn>
                  <a:cxn ang="0">
                    <a:pos x="452" y="169"/>
                  </a:cxn>
                  <a:cxn ang="0">
                    <a:pos x="554" y="279"/>
                  </a:cxn>
                  <a:cxn ang="0">
                    <a:pos x="536" y="386"/>
                  </a:cxn>
                  <a:cxn ang="0">
                    <a:pos x="545" y="393"/>
                  </a:cxn>
                  <a:cxn ang="0">
                    <a:pos x="549" y="408"/>
                  </a:cxn>
                  <a:cxn ang="0">
                    <a:pos x="549" y="426"/>
                  </a:cxn>
                </a:cxnLst>
                <a:rect l="0" t="0" r="r" b="b"/>
                <a:pathLst>
                  <a:path w="554" h="477">
                    <a:moveTo>
                      <a:pt x="549" y="426"/>
                    </a:moveTo>
                    <a:lnTo>
                      <a:pt x="483" y="426"/>
                    </a:lnTo>
                    <a:lnTo>
                      <a:pt x="474" y="477"/>
                    </a:lnTo>
                    <a:lnTo>
                      <a:pt x="456" y="448"/>
                    </a:lnTo>
                    <a:lnTo>
                      <a:pt x="164" y="477"/>
                    </a:lnTo>
                    <a:lnTo>
                      <a:pt x="155" y="455"/>
                    </a:lnTo>
                    <a:lnTo>
                      <a:pt x="124" y="360"/>
                    </a:lnTo>
                    <a:lnTo>
                      <a:pt x="142" y="309"/>
                    </a:lnTo>
                    <a:lnTo>
                      <a:pt x="0" y="30"/>
                    </a:lnTo>
                    <a:lnTo>
                      <a:pt x="160" y="15"/>
                    </a:lnTo>
                    <a:lnTo>
                      <a:pt x="275" y="0"/>
                    </a:lnTo>
                    <a:lnTo>
                      <a:pt x="257" y="30"/>
                    </a:lnTo>
                    <a:lnTo>
                      <a:pt x="452" y="169"/>
                    </a:lnTo>
                    <a:lnTo>
                      <a:pt x="554" y="279"/>
                    </a:lnTo>
                    <a:lnTo>
                      <a:pt x="536" y="386"/>
                    </a:lnTo>
                    <a:lnTo>
                      <a:pt x="545" y="393"/>
                    </a:lnTo>
                    <a:lnTo>
                      <a:pt x="549" y="408"/>
                    </a:lnTo>
                    <a:lnTo>
                      <a:pt x="549" y="426"/>
                    </a:lnTo>
                  </a:path>
                </a:pathLst>
              </a:custGeom>
              <a:solidFill>
                <a:schemeClr val="tx1">
                  <a:lumMod val="40000"/>
                  <a:lumOff val="60000"/>
                </a:schemeClr>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1" name="Freeform 10">
                <a:extLst>
                  <a:ext uri="{FF2B5EF4-FFF2-40B4-BE49-F238E27FC236}">
                    <a16:creationId xmlns:a16="http://schemas.microsoft.com/office/drawing/2014/main" id="{ABE4F5D4-84AF-02A0-32E5-9AF5DFF88556}"/>
                  </a:ext>
                </a:extLst>
              </p:cNvPr>
              <p:cNvSpPr>
                <a:spLocks/>
              </p:cNvSpPr>
              <p:nvPr/>
            </p:nvSpPr>
            <p:spPr bwMode="auto">
              <a:xfrm>
                <a:off x="4851654" y="3504759"/>
                <a:ext cx="1276350" cy="1049338"/>
              </a:xfrm>
              <a:custGeom>
                <a:avLst/>
                <a:gdLst/>
                <a:ahLst/>
                <a:cxnLst>
                  <a:cxn ang="0">
                    <a:pos x="686" y="0"/>
                  </a:cxn>
                  <a:cxn ang="0">
                    <a:pos x="620" y="0"/>
                  </a:cxn>
                  <a:cxn ang="0">
                    <a:pos x="611" y="51"/>
                  </a:cxn>
                  <a:cxn ang="0">
                    <a:pos x="593" y="22"/>
                  </a:cxn>
                  <a:cxn ang="0">
                    <a:pos x="301" y="51"/>
                  </a:cxn>
                  <a:cxn ang="0">
                    <a:pos x="292" y="29"/>
                  </a:cxn>
                  <a:cxn ang="0">
                    <a:pos x="0" y="62"/>
                  </a:cxn>
                  <a:cxn ang="0">
                    <a:pos x="22" y="99"/>
                  </a:cxn>
                  <a:cxn ang="0">
                    <a:pos x="35" y="117"/>
                  </a:cxn>
                  <a:cxn ang="0">
                    <a:pos x="35" y="117"/>
                  </a:cxn>
                  <a:cxn ang="0">
                    <a:pos x="71" y="106"/>
                  </a:cxn>
                  <a:cxn ang="0">
                    <a:pos x="75" y="110"/>
                  </a:cxn>
                  <a:cxn ang="0">
                    <a:pos x="142" y="95"/>
                  </a:cxn>
                  <a:cxn ang="0">
                    <a:pos x="226" y="110"/>
                  </a:cxn>
                  <a:cxn ang="0">
                    <a:pos x="283" y="158"/>
                  </a:cxn>
                  <a:cxn ang="0">
                    <a:pos x="394" y="136"/>
                  </a:cxn>
                  <a:cxn ang="0">
                    <a:pos x="385" y="110"/>
                  </a:cxn>
                  <a:cxn ang="0">
                    <a:pos x="429" y="106"/>
                  </a:cxn>
                  <a:cxn ang="0">
                    <a:pos x="562" y="202"/>
                  </a:cxn>
                  <a:cxn ang="0">
                    <a:pos x="615" y="345"/>
                  </a:cxn>
                  <a:cxn ang="0">
                    <a:pos x="691" y="426"/>
                  </a:cxn>
                  <a:cxn ang="0">
                    <a:pos x="868" y="561"/>
                  </a:cxn>
                  <a:cxn ang="0">
                    <a:pos x="917" y="539"/>
                  </a:cxn>
                  <a:cxn ang="0">
                    <a:pos x="925" y="536"/>
                  </a:cxn>
                  <a:cxn ang="0">
                    <a:pos x="925" y="565"/>
                  </a:cxn>
                  <a:cxn ang="0">
                    <a:pos x="846" y="635"/>
                  </a:cxn>
                  <a:cxn ang="0">
                    <a:pos x="921" y="594"/>
                  </a:cxn>
                  <a:cxn ang="0">
                    <a:pos x="925" y="536"/>
                  </a:cxn>
                  <a:cxn ang="0">
                    <a:pos x="925" y="367"/>
                  </a:cxn>
                  <a:cxn ang="0">
                    <a:pos x="841" y="246"/>
                  </a:cxn>
                  <a:cxn ang="0">
                    <a:pos x="828" y="239"/>
                  </a:cxn>
                  <a:cxn ang="0">
                    <a:pos x="828" y="213"/>
                  </a:cxn>
                  <a:cxn ang="0">
                    <a:pos x="713" y="84"/>
                  </a:cxn>
                  <a:cxn ang="0">
                    <a:pos x="686" y="0"/>
                  </a:cxn>
                </a:cxnLst>
                <a:rect l="0" t="0" r="r" b="b"/>
                <a:pathLst>
                  <a:path w="925" h="635">
                    <a:moveTo>
                      <a:pt x="686" y="0"/>
                    </a:moveTo>
                    <a:lnTo>
                      <a:pt x="620" y="0"/>
                    </a:lnTo>
                    <a:lnTo>
                      <a:pt x="611" y="51"/>
                    </a:lnTo>
                    <a:lnTo>
                      <a:pt x="593" y="22"/>
                    </a:lnTo>
                    <a:lnTo>
                      <a:pt x="301" y="51"/>
                    </a:lnTo>
                    <a:lnTo>
                      <a:pt x="292" y="29"/>
                    </a:lnTo>
                    <a:lnTo>
                      <a:pt x="0" y="62"/>
                    </a:lnTo>
                    <a:lnTo>
                      <a:pt x="22" y="99"/>
                    </a:lnTo>
                    <a:lnTo>
                      <a:pt x="35" y="117"/>
                    </a:lnTo>
                    <a:lnTo>
                      <a:pt x="35" y="117"/>
                    </a:lnTo>
                    <a:lnTo>
                      <a:pt x="71" y="106"/>
                    </a:lnTo>
                    <a:lnTo>
                      <a:pt x="75" y="110"/>
                    </a:lnTo>
                    <a:lnTo>
                      <a:pt x="142" y="95"/>
                    </a:lnTo>
                    <a:lnTo>
                      <a:pt x="226" y="110"/>
                    </a:lnTo>
                    <a:lnTo>
                      <a:pt x="283" y="158"/>
                    </a:lnTo>
                    <a:lnTo>
                      <a:pt x="394" y="136"/>
                    </a:lnTo>
                    <a:lnTo>
                      <a:pt x="385" y="110"/>
                    </a:lnTo>
                    <a:lnTo>
                      <a:pt x="429" y="106"/>
                    </a:lnTo>
                    <a:lnTo>
                      <a:pt x="562" y="202"/>
                    </a:lnTo>
                    <a:lnTo>
                      <a:pt x="615" y="345"/>
                    </a:lnTo>
                    <a:lnTo>
                      <a:pt x="691" y="426"/>
                    </a:lnTo>
                    <a:lnTo>
                      <a:pt x="868" y="561"/>
                    </a:lnTo>
                    <a:lnTo>
                      <a:pt x="917" y="539"/>
                    </a:lnTo>
                    <a:lnTo>
                      <a:pt x="925" y="536"/>
                    </a:lnTo>
                    <a:lnTo>
                      <a:pt x="925" y="565"/>
                    </a:lnTo>
                    <a:lnTo>
                      <a:pt x="846" y="635"/>
                    </a:lnTo>
                    <a:lnTo>
                      <a:pt x="921" y="594"/>
                    </a:lnTo>
                    <a:lnTo>
                      <a:pt x="925" y="536"/>
                    </a:lnTo>
                    <a:lnTo>
                      <a:pt x="925" y="367"/>
                    </a:lnTo>
                    <a:lnTo>
                      <a:pt x="841" y="246"/>
                    </a:lnTo>
                    <a:lnTo>
                      <a:pt x="828" y="239"/>
                    </a:lnTo>
                    <a:lnTo>
                      <a:pt x="828" y="213"/>
                    </a:lnTo>
                    <a:lnTo>
                      <a:pt x="713" y="84"/>
                    </a:lnTo>
                    <a:lnTo>
                      <a:pt x="686" y="0"/>
                    </a:lnTo>
                  </a:path>
                </a:pathLst>
              </a:custGeom>
              <a:solidFill>
                <a:schemeClr val="tx1">
                  <a:lumMod val="40000"/>
                  <a:lumOff val="60000"/>
                </a:schemeClr>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2" name="Freeform 11">
                <a:extLst>
                  <a:ext uri="{FF2B5EF4-FFF2-40B4-BE49-F238E27FC236}">
                    <a16:creationId xmlns:a16="http://schemas.microsoft.com/office/drawing/2014/main" id="{CDD40A0F-F0B0-AF70-9655-05E735436695}"/>
                  </a:ext>
                </a:extLst>
              </p:cNvPr>
              <p:cNvSpPr>
                <a:spLocks/>
              </p:cNvSpPr>
              <p:nvPr/>
            </p:nvSpPr>
            <p:spPr bwMode="auto">
              <a:xfrm>
                <a:off x="5375529" y="1787084"/>
                <a:ext cx="636588" cy="639763"/>
              </a:xfrm>
              <a:custGeom>
                <a:avLst/>
                <a:gdLst/>
                <a:ahLst/>
                <a:cxnLst>
                  <a:cxn ang="0">
                    <a:pos x="0" y="309"/>
                  </a:cxn>
                  <a:cxn ang="0">
                    <a:pos x="53" y="209"/>
                  </a:cxn>
                  <a:cxn ang="0">
                    <a:pos x="137" y="107"/>
                  </a:cxn>
                  <a:cxn ang="0">
                    <a:pos x="141" y="107"/>
                  </a:cxn>
                  <a:cxn ang="0">
                    <a:pos x="137" y="44"/>
                  </a:cxn>
                  <a:cxn ang="0">
                    <a:pos x="137" y="0"/>
                  </a:cxn>
                  <a:cxn ang="0">
                    <a:pos x="146" y="8"/>
                  </a:cxn>
                  <a:cxn ang="0">
                    <a:pos x="168" y="74"/>
                  </a:cxn>
                  <a:cxn ang="0">
                    <a:pos x="168" y="85"/>
                  </a:cxn>
                  <a:cxn ang="0">
                    <a:pos x="177" y="107"/>
                  </a:cxn>
                  <a:cxn ang="0">
                    <a:pos x="288" y="81"/>
                  </a:cxn>
                  <a:cxn ang="0">
                    <a:pos x="296" y="136"/>
                  </a:cxn>
                  <a:cxn ang="0">
                    <a:pos x="429" y="70"/>
                  </a:cxn>
                  <a:cxn ang="0">
                    <a:pos x="460" y="77"/>
                  </a:cxn>
                  <a:cxn ang="0">
                    <a:pos x="460" y="99"/>
                  </a:cxn>
                  <a:cxn ang="0">
                    <a:pos x="460" y="107"/>
                  </a:cxn>
                  <a:cxn ang="0">
                    <a:pos x="447" y="114"/>
                  </a:cxn>
                  <a:cxn ang="0">
                    <a:pos x="398" y="99"/>
                  </a:cxn>
                  <a:cxn ang="0">
                    <a:pos x="372" y="169"/>
                  </a:cxn>
                  <a:cxn ang="0">
                    <a:pos x="354" y="165"/>
                  </a:cxn>
                  <a:cxn ang="0">
                    <a:pos x="341" y="217"/>
                  </a:cxn>
                  <a:cxn ang="0">
                    <a:pos x="288" y="206"/>
                  </a:cxn>
                  <a:cxn ang="0">
                    <a:pos x="265" y="257"/>
                  </a:cxn>
                  <a:cxn ang="0">
                    <a:pos x="234" y="327"/>
                  </a:cxn>
                  <a:cxn ang="0">
                    <a:pos x="133" y="386"/>
                  </a:cxn>
                  <a:cxn ang="0">
                    <a:pos x="66" y="349"/>
                  </a:cxn>
                  <a:cxn ang="0">
                    <a:pos x="57" y="371"/>
                  </a:cxn>
                  <a:cxn ang="0">
                    <a:pos x="0" y="309"/>
                  </a:cxn>
                </a:cxnLst>
                <a:rect l="0" t="0" r="r" b="b"/>
                <a:pathLst>
                  <a:path w="460" h="386">
                    <a:moveTo>
                      <a:pt x="0" y="309"/>
                    </a:moveTo>
                    <a:lnTo>
                      <a:pt x="53" y="209"/>
                    </a:lnTo>
                    <a:lnTo>
                      <a:pt x="137" y="107"/>
                    </a:lnTo>
                    <a:lnTo>
                      <a:pt x="141" y="107"/>
                    </a:lnTo>
                    <a:lnTo>
                      <a:pt x="137" y="44"/>
                    </a:lnTo>
                    <a:lnTo>
                      <a:pt x="137" y="0"/>
                    </a:lnTo>
                    <a:lnTo>
                      <a:pt x="146" y="8"/>
                    </a:lnTo>
                    <a:lnTo>
                      <a:pt x="168" y="74"/>
                    </a:lnTo>
                    <a:lnTo>
                      <a:pt x="168" y="85"/>
                    </a:lnTo>
                    <a:lnTo>
                      <a:pt x="177" y="107"/>
                    </a:lnTo>
                    <a:lnTo>
                      <a:pt x="288" y="81"/>
                    </a:lnTo>
                    <a:lnTo>
                      <a:pt x="296" y="136"/>
                    </a:lnTo>
                    <a:lnTo>
                      <a:pt x="429" y="70"/>
                    </a:lnTo>
                    <a:lnTo>
                      <a:pt x="460" y="77"/>
                    </a:lnTo>
                    <a:lnTo>
                      <a:pt x="460" y="99"/>
                    </a:lnTo>
                    <a:lnTo>
                      <a:pt x="460" y="107"/>
                    </a:lnTo>
                    <a:lnTo>
                      <a:pt x="447" y="114"/>
                    </a:lnTo>
                    <a:lnTo>
                      <a:pt x="398" y="99"/>
                    </a:lnTo>
                    <a:lnTo>
                      <a:pt x="372" y="169"/>
                    </a:lnTo>
                    <a:lnTo>
                      <a:pt x="354" y="165"/>
                    </a:lnTo>
                    <a:lnTo>
                      <a:pt x="341" y="217"/>
                    </a:lnTo>
                    <a:lnTo>
                      <a:pt x="288" y="206"/>
                    </a:lnTo>
                    <a:lnTo>
                      <a:pt x="265" y="257"/>
                    </a:lnTo>
                    <a:lnTo>
                      <a:pt x="234" y="327"/>
                    </a:lnTo>
                    <a:lnTo>
                      <a:pt x="133" y="386"/>
                    </a:lnTo>
                    <a:lnTo>
                      <a:pt x="66" y="349"/>
                    </a:lnTo>
                    <a:lnTo>
                      <a:pt x="57" y="371"/>
                    </a:lnTo>
                    <a:lnTo>
                      <a:pt x="0" y="309"/>
                    </a:lnTo>
                  </a:path>
                </a:pathLst>
              </a:custGeom>
              <a:solidFill>
                <a:schemeClr val="tx2"/>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3" name="Freeform 12">
                <a:extLst>
                  <a:ext uri="{FF2B5EF4-FFF2-40B4-BE49-F238E27FC236}">
                    <a16:creationId xmlns:a16="http://schemas.microsoft.com/office/drawing/2014/main" id="{8AC1ACE2-DE3F-56C6-B133-AD1909D54058}"/>
                  </a:ext>
                </a:extLst>
              </p:cNvPr>
              <p:cNvSpPr>
                <a:spLocks/>
              </p:cNvSpPr>
              <p:nvPr/>
            </p:nvSpPr>
            <p:spPr bwMode="auto">
              <a:xfrm>
                <a:off x="4481767" y="2091884"/>
                <a:ext cx="996950" cy="561975"/>
              </a:xfrm>
              <a:custGeom>
                <a:avLst/>
                <a:gdLst/>
                <a:ahLst/>
                <a:cxnLst>
                  <a:cxn ang="0">
                    <a:pos x="420" y="33"/>
                  </a:cxn>
                  <a:cxn ang="0">
                    <a:pos x="429" y="15"/>
                  </a:cxn>
                  <a:cxn ang="0">
                    <a:pos x="460" y="4"/>
                  </a:cxn>
                  <a:cxn ang="0">
                    <a:pos x="465" y="0"/>
                  </a:cxn>
                  <a:cxn ang="0">
                    <a:pos x="487" y="22"/>
                  </a:cxn>
                  <a:cxn ang="0">
                    <a:pos x="637" y="52"/>
                  </a:cxn>
                  <a:cxn ang="0">
                    <a:pos x="664" y="85"/>
                  </a:cxn>
                  <a:cxn ang="0">
                    <a:pos x="721" y="147"/>
                  </a:cxn>
                  <a:cxn ang="0">
                    <a:pos x="611" y="257"/>
                  </a:cxn>
                  <a:cxn ang="0">
                    <a:pos x="0" y="341"/>
                  </a:cxn>
                  <a:cxn ang="0">
                    <a:pos x="17" y="297"/>
                  </a:cxn>
                  <a:cxn ang="0">
                    <a:pos x="44" y="261"/>
                  </a:cxn>
                  <a:cxn ang="0">
                    <a:pos x="93" y="286"/>
                  </a:cxn>
                  <a:cxn ang="0">
                    <a:pos x="124" y="198"/>
                  </a:cxn>
                  <a:cxn ang="0">
                    <a:pos x="265" y="180"/>
                  </a:cxn>
                  <a:cxn ang="0">
                    <a:pos x="296" y="136"/>
                  </a:cxn>
                  <a:cxn ang="0">
                    <a:pos x="314" y="162"/>
                  </a:cxn>
                  <a:cxn ang="0">
                    <a:pos x="416" y="33"/>
                  </a:cxn>
                  <a:cxn ang="0">
                    <a:pos x="420" y="33"/>
                  </a:cxn>
                </a:cxnLst>
                <a:rect l="0" t="0" r="r" b="b"/>
                <a:pathLst>
                  <a:path w="721" h="341">
                    <a:moveTo>
                      <a:pt x="420" y="33"/>
                    </a:moveTo>
                    <a:lnTo>
                      <a:pt x="429" y="15"/>
                    </a:lnTo>
                    <a:lnTo>
                      <a:pt x="460" y="4"/>
                    </a:lnTo>
                    <a:lnTo>
                      <a:pt x="465" y="0"/>
                    </a:lnTo>
                    <a:lnTo>
                      <a:pt x="487" y="22"/>
                    </a:lnTo>
                    <a:lnTo>
                      <a:pt x="637" y="52"/>
                    </a:lnTo>
                    <a:lnTo>
                      <a:pt x="664" y="85"/>
                    </a:lnTo>
                    <a:lnTo>
                      <a:pt x="721" y="147"/>
                    </a:lnTo>
                    <a:lnTo>
                      <a:pt x="611" y="257"/>
                    </a:lnTo>
                    <a:lnTo>
                      <a:pt x="0" y="341"/>
                    </a:lnTo>
                    <a:lnTo>
                      <a:pt x="17" y="297"/>
                    </a:lnTo>
                    <a:lnTo>
                      <a:pt x="44" y="261"/>
                    </a:lnTo>
                    <a:lnTo>
                      <a:pt x="93" y="286"/>
                    </a:lnTo>
                    <a:lnTo>
                      <a:pt x="124" y="198"/>
                    </a:lnTo>
                    <a:lnTo>
                      <a:pt x="265" y="180"/>
                    </a:lnTo>
                    <a:lnTo>
                      <a:pt x="296" y="136"/>
                    </a:lnTo>
                    <a:lnTo>
                      <a:pt x="314" y="162"/>
                    </a:lnTo>
                    <a:lnTo>
                      <a:pt x="416" y="33"/>
                    </a:lnTo>
                    <a:lnTo>
                      <a:pt x="420" y="33"/>
                    </a:lnTo>
                  </a:path>
                </a:pathLst>
              </a:custGeom>
              <a:solidFill>
                <a:schemeClr val="tx2"/>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4" name="Freeform 13">
                <a:extLst>
                  <a:ext uri="{FF2B5EF4-FFF2-40B4-BE49-F238E27FC236}">
                    <a16:creationId xmlns:a16="http://schemas.microsoft.com/office/drawing/2014/main" id="{1854CB78-BD77-3998-3941-45029D2E4A92}"/>
                  </a:ext>
                </a:extLst>
              </p:cNvPr>
              <p:cNvSpPr>
                <a:spLocks/>
              </p:cNvSpPr>
              <p:nvPr/>
            </p:nvSpPr>
            <p:spPr bwMode="auto">
              <a:xfrm>
                <a:off x="4359529" y="2474472"/>
                <a:ext cx="1187450" cy="465138"/>
              </a:xfrm>
              <a:custGeom>
                <a:avLst/>
                <a:gdLst/>
                <a:ahLst/>
                <a:cxnLst>
                  <a:cxn ang="0">
                    <a:pos x="496" y="228"/>
                  </a:cxn>
                  <a:cxn ang="0">
                    <a:pos x="651" y="213"/>
                  </a:cxn>
                  <a:cxn ang="0">
                    <a:pos x="664" y="184"/>
                  </a:cxn>
                  <a:cxn ang="0">
                    <a:pos x="673" y="165"/>
                  </a:cxn>
                  <a:cxn ang="0">
                    <a:pos x="845" y="33"/>
                  </a:cxn>
                  <a:cxn ang="0">
                    <a:pos x="859" y="0"/>
                  </a:cxn>
                  <a:cxn ang="0">
                    <a:pos x="686" y="26"/>
                  </a:cxn>
                  <a:cxn ang="0">
                    <a:pos x="71" y="110"/>
                  </a:cxn>
                  <a:cxn ang="0">
                    <a:pos x="40" y="180"/>
                  </a:cxn>
                  <a:cxn ang="0">
                    <a:pos x="0" y="283"/>
                  </a:cxn>
                  <a:cxn ang="0">
                    <a:pos x="212" y="261"/>
                  </a:cxn>
                  <a:cxn ang="0">
                    <a:pos x="496" y="228"/>
                  </a:cxn>
                </a:cxnLst>
                <a:rect l="0" t="0" r="r" b="b"/>
                <a:pathLst>
                  <a:path w="859" h="283">
                    <a:moveTo>
                      <a:pt x="496" y="228"/>
                    </a:moveTo>
                    <a:lnTo>
                      <a:pt x="651" y="213"/>
                    </a:lnTo>
                    <a:lnTo>
                      <a:pt x="664" y="184"/>
                    </a:lnTo>
                    <a:lnTo>
                      <a:pt x="673" y="165"/>
                    </a:lnTo>
                    <a:lnTo>
                      <a:pt x="845" y="33"/>
                    </a:lnTo>
                    <a:lnTo>
                      <a:pt x="859" y="0"/>
                    </a:lnTo>
                    <a:lnTo>
                      <a:pt x="686" y="26"/>
                    </a:lnTo>
                    <a:lnTo>
                      <a:pt x="71" y="110"/>
                    </a:lnTo>
                    <a:lnTo>
                      <a:pt x="40" y="180"/>
                    </a:lnTo>
                    <a:lnTo>
                      <a:pt x="0" y="283"/>
                    </a:lnTo>
                    <a:lnTo>
                      <a:pt x="212" y="261"/>
                    </a:lnTo>
                    <a:lnTo>
                      <a:pt x="496" y="228"/>
                    </a:lnTo>
                  </a:path>
                </a:pathLst>
              </a:custGeom>
              <a:solidFill>
                <a:schemeClr val="accent1"/>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5" name="Freeform 14">
                <a:extLst>
                  <a:ext uri="{FF2B5EF4-FFF2-40B4-BE49-F238E27FC236}">
                    <a16:creationId xmlns:a16="http://schemas.microsoft.com/office/drawing/2014/main" id="{C0DC1548-9500-11A4-143A-421EA0B82544}"/>
                  </a:ext>
                </a:extLst>
              </p:cNvPr>
              <p:cNvSpPr>
                <a:spLocks/>
              </p:cNvSpPr>
              <p:nvPr/>
            </p:nvSpPr>
            <p:spPr bwMode="auto">
              <a:xfrm>
                <a:off x="4654804" y="2849122"/>
                <a:ext cx="598488" cy="879475"/>
              </a:xfrm>
              <a:custGeom>
                <a:avLst/>
                <a:gdLst/>
                <a:ahLst/>
                <a:cxnLst>
                  <a:cxn ang="0">
                    <a:pos x="279" y="0"/>
                  </a:cxn>
                  <a:cxn ang="0">
                    <a:pos x="421" y="279"/>
                  </a:cxn>
                  <a:cxn ang="0">
                    <a:pos x="403" y="330"/>
                  </a:cxn>
                  <a:cxn ang="0">
                    <a:pos x="434" y="425"/>
                  </a:cxn>
                  <a:cxn ang="0">
                    <a:pos x="142" y="458"/>
                  </a:cxn>
                  <a:cxn ang="0">
                    <a:pos x="164" y="495"/>
                  </a:cxn>
                  <a:cxn ang="0">
                    <a:pos x="177" y="513"/>
                  </a:cxn>
                  <a:cxn ang="0">
                    <a:pos x="124" y="532"/>
                  </a:cxn>
                  <a:cxn ang="0">
                    <a:pos x="80" y="528"/>
                  </a:cxn>
                  <a:cxn ang="0">
                    <a:pos x="0" y="33"/>
                  </a:cxn>
                  <a:cxn ang="0">
                    <a:pos x="279" y="0"/>
                  </a:cxn>
                </a:cxnLst>
                <a:rect l="0" t="0" r="r" b="b"/>
                <a:pathLst>
                  <a:path w="434" h="532">
                    <a:moveTo>
                      <a:pt x="279" y="0"/>
                    </a:moveTo>
                    <a:lnTo>
                      <a:pt x="421" y="279"/>
                    </a:lnTo>
                    <a:lnTo>
                      <a:pt x="403" y="330"/>
                    </a:lnTo>
                    <a:lnTo>
                      <a:pt x="434" y="425"/>
                    </a:lnTo>
                    <a:lnTo>
                      <a:pt x="142" y="458"/>
                    </a:lnTo>
                    <a:lnTo>
                      <a:pt x="164" y="495"/>
                    </a:lnTo>
                    <a:lnTo>
                      <a:pt x="177" y="513"/>
                    </a:lnTo>
                    <a:lnTo>
                      <a:pt x="124" y="532"/>
                    </a:lnTo>
                    <a:lnTo>
                      <a:pt x="80" y="528"/>
                    </a:lnTo>
                    <a:lnTo>
                      <a:pt x="0" y="33"/>
                    </a:lnTo>
                    <a:lnTo>
                      <a:pt x="279" y="0"/>
                    </a:lnTo>
                  </a:path>
                </a:pathLst>
              </a:custGeom>
              <a:solidFill>
                <a:schemeClr val="tx1">
                  <a:lumMod val="40000"/>
                  <a:lumOff val="60000"/>
                </a:schemeClr>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6" name="Freeform 15">
                <a:extLst>
                  <a:ext uri="{FF2B5EF4-FFF2-40B4-BE49-F238E27FC236}">
                    <a16:creationId xmlns:a16="http://schemas.microsoft.com/office/drawing/2014/main" id="{324A5412-0321-EE26-7ABD-921DB3B38BF6}"/>
                  </a:ext>
                </a:extLst>
              </p:cNvPr>
              <p:cNvSpPr>
                <a:spLocks/>
              </p:cNvSpPr>
              <p:nvPr/>
            </p:nvSpPr>
            <p:spPr bwMode="auto">
              <a:xfrm>
                <a:off x="4232529" y="2903097"/>
                <a:ext cx="531813" cy="884238"/>
              </a:xfrm>
              <a:custGeom>
                <a:avLst/>
                <a:gdLst/>
                <a:ahLst/>
                <a:cxnLst>
                  <a:cxn ang="0">
                    <a:pos x="305" y="0"/>
                  </a:cxn>
                  <a:cxn ang="0">
                    <a:pos x="385" y="491"/>
                  </a:cxn>
                  <a:cxn ang="0">
                    <a:pos x="265" y="499"/>
                  </a:cxn>
                  <a:cxn ang="0">
                    <a:pos x="248" y="536"/>
                  </a:cxn>
                  <a:cxn ang="0">
                    <a:pos x="199" y="473"/>
                  </a:cxn>
                  <a:cxn ang="0">
                    <a:pos x="199" y="440"/>
                  </a:cxn>
                  <a:cxn ang="0">
                    <a:pos x="0" y="458"/>
                  </a:cxn>
                  <a:cxn ang="0">
                    <a:pos x="48" y="330"/>
                  </a:cxn>
                  <a:cxn ang="0">
                    <a:pos x="26" y="246"/>
                  </a:cxn>
                  <a:cxn ang="0">
                    <a:pos x="17" y="202"/>
                  </a:cxn>
                  <a:cxn ang="0">
                    <a:pos x="93" y="22"/>
                  </a:cxn>
                  <a:cxn ang="0">
                    <a:pos x="305" y="0"/>
                  </a:cxn>
                </a:cxnLst>
                <a:rect l="0" t="0" r="r" b="b"/>
                <a:pathLst>
                  <a:path w="385" h="536">
                    <a:moveTo>
                      <a:pt x="305" y="0"/>
                    </a:moveTo>
                    <a:lnTo>
                      <a:pt x="385" y="491"/>
                    </a:lnTo>
                    <a:lnTo>
                      <a:pt x="265" y="499"/>
                    </a:lnTo>
                    <a:lnTo>
                      <a:pt x="248" y="536"/>
                    </a:lnTo>
                    <a:lnTo>
                      <a:pt x="199" y="473"/>
                    </a:lnTo>
                    <a:lnTo>
                      <a:pt x="199" y="440"/>
                    </a:lnTo>
                    <a:lnTo>
                      <a:pt x="0" y="458"/>
                    </a:lnTo>
                    <a:lnTo>
                      <a:pt x="48" y="330"/>
                    </a:lnTo>
                    <a:lnTo>
                      <a:pt x="26" y="246"/>
                    </a:lnTo>
                    <a:lnTo>
                      <a:pt x="17" y="202"/>
                    </a:lnTo>
                    <a:lnTo>
                      <a:pt x="93" y="22"/>
                    </a:lnTo>
                    <a:lnTo>
                      <a:pt x="305" y="0"/>
                    </a:lnTo>
                  </a:path>
                </a:pathLst>
              </a:custGeom>
              <a:solidFill>
                <a:schemeClr val="tx2"/>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7" name="Freeform 16">
                <a:extLst>
                  <a:ext uri="{FF2B5EF4-FFF2-40B4-BE49-F238E27FC236}">
                    <a16:creationId xmlns:a16="http://schemas.microsoft.com/office/drawing/2014/main" id="{8A4A3B8D-B1C0-4A49-3866-50FBEAE1C82E}"/>
                  </a:ext>
                </a:extLst>
              </p:cNvPr>
              <p:cNvSpPr>
                <a:spLocks/>
              </p:cNvSpPr>
              <p:nvPr/>
            </p:nvSpPr>
            <p:spPr bwMode="auto">
              <a:xfrm>
                <a:off x="3851529" y="3311084"/>
                <a:ext cx="814388" cy="690563"/>
              </a:xfrm>
              <a:custGeom>
                <a:avLst/>
                <a:gdLst/>
                <a:ahLst/>
                <a:cxnLst>
                  <a:cxn ang="0">
                    <a:pos x="0" y="18"/>
                  </a:cxn>
                  <a:cxn ang="0">
                    <a:pos x="301" y="0"/>
                  </a:cxn>
                  <a:cxn ang="0">
                    <a:pos x="323" y="84"/>
                  </a:cxn>
                  <a:cxn ang="0">
                    <a:pos x="275" y="212"/>
                  </a:cxn>
                  <a:cxn ang="0">
                    <a:pos x="474" y="194"/>
                  </a:cxn>
                  <a:cxn ang="0">
                    <a:pos x="474" y="227"/>
                  </a:cxn>
                  <a:cxn ang="0">
                    <a:pos x="523" y="290"/>
                  </a:cxn>
                  <a:cxn ang="0">
                    <a:pos x="527" y="293"/>
                  </a:cxn>
                  <a:cxn ang="0">
                    <a:pos x="571" y="279"/>
                  </a:cxn>
                  <a:cxn ang="0">
                    <a:pos x="527" y="345"/>
                  </a:cxn>
                  <a:cxn ang="0">
                    <a:pos x="589" y="392"/>
                  </a:cxn>
                  <a:cxn ang="0">
                    <a:pos x="567" y="418"/>
                  </a:cxn>
                  <a:cxn ang="0">
                    <a:pos x="478" y="363"/>
                  </a:cxn>
                  <a:cxn ang="0">
                    <a:pos x="474" y="400"/>
                  </a:cxn>
                  <a:cxn ang="0">
                    <a:pos x="421" y="396"/>
                  </a:cxn>
                  <a:cxn ang="0">
                    <a:pos x="416" y="418"/>
                  </a:cxn>
                  <a:cxn ang="0">
                    <a:pos x="248" y="352"/>
                  </a:cxn>
                  <a:cxn ang="0">
                    <a:pos x="253" y="363"/>
                  </a:cxn>
                  <a:cxn ang="0">
                    <a:pos x="186" y="381"/>
                  </a:cxn>
                  <a:cxn ang="0">
                    <a:pos x="186" y="367"/>
                  </a:cxn>
                  <a:cxn ang="0">
                    <a:pos x="40" y="359"/>
                  </a:cxn>
                  <a:cxn ang="0">
                    <a:pos x="36" y="290"/>
                  </a:cxn>
                  <a:cxn ang="0">
                    <a:pos x="62" y="267"/>
                  </a:cxn>
                  <a:cxn ang="0">
                    <a:pos x="49" y="146"/>
                  </a:cxn>
                  <a:cxn ang="0">
                    <a:pos x="13" y="128"/>
                  </a:cxn>
                  <a:cxn ang="0">
                    <a:pos x="0" y="18"/>
                  </a:cxn>
                </a:cxnLst>
                <a:rect l="0" t="0" r="r" b="b"/>
                <a:pathLst>
                  <a:path w="589" h="418">
                    <a:moveTo>
                      <a:pt x="0" y="18"/>
                    </a:moveTo>
                    <a:lnTo>
                      <a:pt x="301" y="0"/>
                    </a:lnTo>
                    <a:lnTo>
                      <a:pt x="323" y="84"/>
                    </a:lnTo>
                    <a:lnTo>
                      <a:pt x="275" y="212"/>
                    </a:lnTo>
                    <a:lnTo>
                      <a:pt x="474" y="194"/>
                    </a:lnTo>
                    <a:lnTo>
                      <a:pt x="474" y="227"/>
                    </a:lnTo>
                    <a:lnTo>
                      <a:pt x="523" y="290"/>
                    </a:lnTo>
                    <a:lnTo>
                      <a:pt x="527" y="293"/>
                    </a:lnTo>
                    <a:lnTo>
                      <a:pt x="571" y="279"/>
                    </a:lnTo>
                    <a:lnTo>
                      <a:pt x="527" y="345"/>
                    </a:lnTo>
                    <a:lnTo>
                      <a:pt x="589" y="392"/>
                    </a:lnTo>
                    <a:lnTo>
                      <a:pt x="567" y="418"/>
                    </a:lnTo>
                    <a:lnTo>
                      <a:pt x="478" y="363"/>
                    </a:lnTo>
                    <a:lnTo>
                      <a:pt x="474" y="400"/>
                    </a:lnTo>
                    <a:lnTo>
                      <a:pt x="421" y="396"/>
                    </a:lnTo>
                    <a:lnTo>
                      <a:pt x="416" y="418"/>
                    </a:lnTo>
                    <a:lnTo>
                      <a:pt x="248" y="352"/>
                    </a:lnTo>
                    <a:lnTo>
                      <a:pt x="253" y="363"/>
                    </a:lnTo>
                    <a:lnTo>
                      <a:pt x="186" y="381"/>
                    </a:lnTo>
                    <a:lnTo>
                      <a:pt x="186" y="367"/>
                    </a:lnTo>
                    <a:lnTo>
                      <a:pt x="40" y="359"/>
                    </a:lnTo>
                    <a:lnTo>
                      <a:pt x="36" y="290"/>
                    </a:lnTo>
                    <a:lnTo>
                      <a:pt x="62" y="267"/>
                    </a:lnTo>
                    <a:lnTo>
                      <a:pt x="49" y="146"/>
                    </a:lnTo>
                    <a:lnTo>
                      <a:pt x="13" y="128"/>
                    </a:lnTo>
                    <a:lnTo>
                      <a:pt x="0" y="18"/>
                    </a:lnTo>
                  </a:path>
                </a:pathLst>
              </a:custGeom>
              <a:solidFill>
                <a:schemeClr val="accent1">
                  <a:lumMod val="40000"/>
                  <a:lumOff val="60000"/>
                </a:schemeClr>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8" name="Freeform 17">
                <a:extLst>
                  <a:ext uri="{FF2B5EF4-FFF2-40B4-BE49-F238E27FC236}">
                    <a16:creationId xmlns:a16="http://schemas.microsoft.com/office/drawing/2014/main" id="{E8FDA482-67DF-8878-1748-E6A0308E7020}"/>
                  </a:ext>
                </a:extLst>
              </p:cNvPr>
              <p:cNvSpPr>
                <a:spLocks/>
              </p:cNvSpPr>
              <p:nvPr/>
            </p:nvSpPr>
            <p:spPr bwMode="auto">
              <a:xfrm>
                <a:off x="3724529" y="2660209"/>
                <a:ext cx="692150" cy="677863"/>
              </a:xfrm>
              <a:custGeom>
                <a:avLst/>
                <a:gdLst/>
                <a:ahLst/>
                <a:cxnLst>
                  <a:cxn ang="0">
                    <a:pos x="394" y="393"/>
                  </a:cxn>
                  <a:cxn ang="0">
                    <a:pos x="385" y="349"/>
                  </a:cxn>
                  <a:cxn ang="0">
                    <a:pos x="461" y="169"/>
                  </a:cxn>
                  <a:cxn ang="0">
                    <a:pos x="501" y="66"/>
                  </a:cxn>
                  <a:cxn ang="0">
                    <a:pos x="452" y="62"/>
                  </a:cxn>
                  <a:cxn ang="0">
                    <a:pos x="470" y="0"/>
                  </a:cxn>
                  <a:cxn ang="0">
                    <a:pos x="0" y="37"/>
                  </a:cxn>
                  <a:cxn ang="0">
                    <a:pos x="31" y="345"/>
                  </a:cxn>
                  <a:cxn ang="0">
                    <a:pos x="84" y="360"/>
                  </a:cxn>
                  <a:cxn ang="0">
                    <a:pos x="93" y="411"/>
                  </a:cxn>
                  <a:cxn ang="0">
                    <a:pos x="394" y="393"/>
                  </a:cxn>
                </a:cxnLst>
                <a:rect l="0" t="0" r="r" b="b"/>
                <a:pathLst>
                  <a:path w="501" h="411">
                    <a:moveTo>
                      <a:pt x="394" y="393"/>
                    </a:moveTo>
                    <a:lnTo>
                      <a:pt x="385" y="349"/>
                    </a:lnTo>
                    <a:lnTo>
                      <a:pt x="461" y="169"/>
                    </a:lnTo>
                    <a:lnTo>
                      <a:pt x="501" y="66"/>
                    </a:lnTo>
                    <a:lnTo>
                      <a:pt x="452" y="62"/>
                    </a:lnTo>
                    <a:lnTo>
                      <a:pt x="470" y="0"/>
                    </a:lnTo>
                    <a:lnTo>
                      <a:pt x="0" y="37"/>
                    </a:lnTo>
                    <a:lnTo>
                      <a:pt x="31" y="345"/>
                    </a:lnTo>
                    <a:lnTo>
                      <a:pt x="84" y="360"/>
                    </a:lnTo>
                    <a:lnTo>
                      <a:pt x="93" y="411"/>
                    </a:lnTo>
                    <a:lnTo>
                      <a:pt x="394" y="393"/>
                    </a:lnTo>
                  </a:path>
                </a:pathLst>
              </a:custGeom>
              <a:solidFill>
                <a:schemeClr val="tx2"/>
              </a:solidFill>
              <a:ln w="28575" cap="flat" cmpd="sng">
                <a:solidFill>
                  <a:schemeClr val="bg1"/>
                </a:solidFill>
                <a:prstDash val="solid"/>
                <a:round/>
                <a:headEnd type="none" w="med" len="med"/>
                <a:tailEnd type="none" w="med" len="med"/>
              </a:ln>
              <a:effectLst/>
            </p:spPr>
            <p:txBody>
              <a:bodyPr/>
              <a:lstStyle/>
              <a:p>
                <a:endParaRPr lang="en-US" dirty="0"/>
              </a:p>
            </p:txBody>
          </p:sp>
          <p:sp>
            <p:nvSpPr>
              <p:cNvPr id="79" name="Freeform 18">
                <a:extLst>
                  <a:ext uri="{FF2B5EF4-FFF2-40B4-BE49-F238E27FC236}">
                    <a16:creationId xmlns:a16="http://schemas.microsoft.com/office/drawing/2014/main" id="{FA6F8E64-F8C9-9417-43F1-2108D6F42004}"/>
                  </a:ext>
                </a:extLst>
              </p:cNvPr>
              <p:cNvSpPr>
                <a:spLocks/>
              </p:cNvSpPr>
              <p:nvPr/>
            </p:nvSpPr>
            <p:spPr bwMode="auto">
              <a:xfrm>
                <a:off x="2448179" y="2576072"/>
                <a:ext cx="1320800" cy="654050"/>
              </a:xfrm>
              <a:custGeom>
                <a:avLst/>
                <a:gdLst/>
                <a:ahLst/>
                <a:cxnLst>
                  <a:cxn ang="0">
                    <a:pos x="921" y="36"/>
                  </a:cxn>
                  <a:cxn ang="0">
                    <a:pos x="925" y="88"/>
                  </a:cxn>
                  <a:cxn ang="0">
                    <a:pos x="956" y="396"/>
                  </a:cxn>
                  <a:cxn ang="0">
                    <a:pos x="885" y="378"/>
                  </a:cxn>
                  <a:cxn ang="0">
                    <a:pos x="664" y="389"/>
                  </a:cxn>
                  <a:cxn ang="0">
                    <a:pos x="323" y="308"/>
                  </a:cxn>
                  <a:cxn ang="0">
                    <a:pos x="310" y="73"/>
                  </a:cxn>
                  <a:cxn ang="0">
                    <a:pos x="0" y="55"/>
                  </a:cxn>
                  <a:cxn ang="0">
                    <a:pos x="0" y="0"/>
                  </a:cxn>
                  <a:cxn ang="0">
                    <a:pos x="115" y="7"/>
                  </a:cxn>
                  <a:cxn ang="0">
                    <a:pos x="921" y="36"/>
                  </a:cxn>
                </a:cxnLst>
                <a:rect l="0" t="0" r="r" b="b"/>
                <a:pathLst>
                  <a:path w="956" h="396">
                    <a:moveTo>
                      <a:pt x="921" y="36"/>
                    </a:moveTo>
                    <a:lnTo>
                      <a:pt x="925" y="88"/>
                    </a:lnTo>
                    <a:lnTo>
                      <a:pt x="956" y="396"/>
                    </a:lnTo>
                    <a:lnTo>
                      <a:pt x="885" y="378"/>
                    </a:lnTo>
                    <a:lnTo>
                      <a:pt x="664" y="389"/>
                    </a:lnTo>
                    <a:lnTo>
                      <a:pt x="323" y="308"/>
                    </a:lnTo>
                    <a:lnTo>
                      <a:pt x="310" y="73"/>
                    </a:lnTo>
                    <a:lnTo>
                      <a:pt x="0" y="55"/>
                    </a:lnTo>
                    <a:lnTo>
                      <a:pt x="0" y="0"/>
                    </a:lnTo>
                    <a:lnTo>
                      <a:pt x="115" y="7"/>
                    </a:lnTo>
                    <a:lnTo>
                      <a:pt x="921" y="36"/>
                    </a:lnTo>
                  </a:path>
                </a:pathLst>
              </a:custGeom>
              <a:solidFill>
                <a:schemeClr val="tx2"/>
              </a:solidFill>
              <a:ln w="28575" cap="flat" cmpd="sng">
                <a:solidFill>
                  <a:schemeClr val="bg1"/>
                </a:solidFill>
                <a:prstDash val="solid"/>
                <a:round/>
                <a:headEnd type="none" w="med" len="med"/>
                <a:tailEnd type="none" w="med" len="med"/>
              </a:ln>
              <a:effectLst/>
            </p:spPr>
            <p:txBody>
              <a:bodyPr/>
              <a:lstStyle/>
              <a:p>
                <a:endParaRPr lang="en-US" dirty="0"/>
              </a:p>
            </p:txBody>
          </p:sp>
          <p:sp>
            <p:nvSpPr>
              <p:cNvPr id="80" name="Freeform 19">
                <a:extLst>
                  <a:ext uri="{FF2B5EF4-FFF2-40B4-BE49-F238E27FC236}">
                    <a16:creationId xmlns:a16="http://schemas.microsoft.com/office/drawing/2014/main" id="{45A5B8E0-9548-69EB-6934-B0A50E022983}"/>
                  </a:ext>
                </a:extLst>
              </p:cNvPr>
              <p:cNvSpPr>
                <a:spLocks/>
              </p:cNvSpPr>
              <p:nvPr/>
            </p:nvSpPr>
            <p:spPr bwMode="auto">
              <a:xfrm>
                <a:off x="1848104" y="2644334"/>
                <a:ext cx="2119313" cy="1935163"/>
              </a:xfrm>
              <a:custGeom>
                <a:avLst/>
                <a:gdLst/>
                <a:ahLst/>
                <a:cxnLst>
                  <a:cxn ang="0">
                    <a:pos x="18" y="510"/>
                  </a:cxn>
                  <a:cxn ang="0">
                    <a:pos x="31" y="488"/>
                  </a:cxn>
                  <a:cxn ang="0">
                    <a:pos x="412" y="506"/>
                  </a:cxn>
                  <a:cxn ang="0">
                    <a:pos x="439" y="0"/>
                  </a:cxn>
                  <a:cxn ang="0">
                    <a:pos x="749" y="18"/>
                  </a:cxn>
                  <a:cxn ang="0">
                    <a:pos x="762" y="253"/>
                  </a:cxn>
                  <a:cxn ang="0">
                    <a:pos x="1103" y="334"/>
                  </a:cxn>
                  <a:cxn ang="0">
                    <a:pos x="1324" y="323"/>
                  </a:cxn>
                  <a:cxn ang="0">
                    <a:pos x="1395" y="341"/>
                  </a:cxn>
                  <a:cxn ang="0">
                    <a:pos x="1448" y="356"/>
                  </a:cxn>
                  <a:cxn ang="0">
                    <a:pos x="1457" y="407"/>
                  </a:cxn>
                  <a:cxn ang="0">
                    <a:pos x="1470" y="517"/>
                  </a:cxn>
                  <a:cxn ang="0">
                    <a:pos x="1506" y="535"/>
                  </a:cxn>
                  <a:cxn ang="0">
                    <a:pos x="1519" y="656"/>
                  </a:cxn>
                  <a:cxn ang="0">
                    <a:pos x="1493" y="679"/>
                  </a:cxn>
                  <a:cxn ang="0">
                    <a:pos x="1497" y="745"/>
                  </a:cxn>
                  <a:cxn ang="0">
                    <a:pos x="1497" y="748"/>
                  </a:cxn>
                  <a:cxn ang="0">
                    <a:pos x="1271" y="873"/>
                  </a:cxn>
                  <a:cxn ang="0">
                    <a:pos x="1253" y="880"/>
                  </a:cxn>
                  <a:cxn ang="0">
                    <a:pos x="1222" y="869"/>
                  </a:cxn>
                  <a:cxn ang="0">
                    <a:pos x="1094" y="1027"/>
                  </a:cxn>
                  <a:cxn ang="0">
                    <a:pos x="1152" y="1159"/>
                  </a:cxn>
                  <a:cxn ang="0">
                    <a:pos x="1094" y="1163"/>
                  </a:cxn>
                  <a:cxn ang="0">
                    <a:pos x="850" y="1119"/>
                  </a:cxn>
                  <a:cxn ang="0">
                    <a:pos x="771" y="968"/>
                  </a:cxn>
                  <a:cxn ang="0">
                    <a:pos x="691" y="913"/>
                  </a:cxn>
                  <a:cxn ang="0">
                    <a:pos x="638" y="807"/>
                  </a:cxn>
                  <a:cxn ang="0">
                    <a:pos x="558" y="752"/>
                  </a:cxn>
                  <a:cxn ang="0">
                    <a:pos x="452" y="741"/>
                  </a:cxn>
                  <a:cxn ang="0">
                    <a:pos x="390" y="858"/>
                  </a:cxn>
                  <a:cxn ang="0">
                    <a:pos x="213" y="752"/>
                  </a:cxn>
                  <a:cxn ang="0">
                    <a:pos x="177" y="649"/>
                  </a:cxn>
                  <a:cxn ang="0">
                    <a:pos x="0" y="510"/>
                  </a:cxn>
                  <a:cxn ang="0">
                    <a:pos x="9" y="510"/>
                  </a:cxn>
                  <a:cxn ang="0">
                    <a:pos x="18" y="510"/>
                  </a:cxn>
                </a:cxnLst>
                <a:rect l="0" t="0" r="r" b="b"/>
                <a:pathLst>
                  <a:path w="1519" h="1163">
                    <a:moveTo>
                      <a:pt x="18" y="510"/>
                    </a:moveTo>
                    <a:lnTo>
                      <a:pt x="31" y="488"/>
                    </a:lnTo>
                    <a:lnTo>
                      <a:pt x="412" y="506"/>
                    </a:lnTo>
                    <a:lnTo>
                      <a:pt x="439" y="0"/>
                    </a:lnTo>
                    <a:lnTo>
                      <a:pt x="749" y="18"/>
                    </a:lnTo>
                    <a:lnTo>
                      <a:pt x="762" y="253"/>
                    </a:lnTo>
                    <a:lnTo>
                      <a:pt x="1103" y="334"/>
                    </a:lnTo>
                    <a:lnTo>
                      <a:pt x="1324" y="323"/>
                    </a:lnTo>
                    <a:lnTo>
                      <a:pt x="1395" y="341"/>
                    </a:lnTo>
                    <a:lnTo>
                      <a:pt x="1448" y="356"/>
                    </a:lnTo>
                    <a:lnTo>
                      <a:pt x="1457" y="407"/>
                    </a:lnTo>
                    <a:lnTo>
                      <a:pt x="1470" y="517"/>
                    </a:lnTo>
                    <a:lnTo>
                      <a:pt x="1506" y="535"/>
                    </a:lnTo>
                    <a:lnTo>
                      <a:pt x="1519" y="656"/>
                    </a:lnTo>
                    <a:lnTo>
                      <a:pt x="1493" y="679"/>
                    </a:lnTo>
                    <a:lnTo>
                      <a:pt x="1497" y="745"/>
                    </a:lnTo>
                    <a:lnTo>
                      <a:pt x="1497" y="748"/>
                    </a:lnTo>
                    <a:lnTo>
                      <a:pt x="1271" y="873"/>
                    </a:lnTo>
                    <a:lnTo>
                      <a:pt x="1253" y="880"/>
                    </a:lnTo>
                    <a:lnTo>
                      <a:pt x="1222" y="869"/>
                    </a:lnTo>
                    <a:lnTo>
                      <a:pt x="1094" y="1027"/>
                    </a:lnTo>
                    <a:lnTo>
                      <a:pt x="1152" y="1159"/>
                    </a:lnTo>
                    <a:lnTo>
                      <a:pt x="1094" y="1163"/>
                    </a:lnTo>
                    <a:lnTo>
                      <a:pt x="850" y="1119"/>
                    </a:lnTo>
                    <a:lnTo>
                      <a:pt x="771" y="968"/>
                    </a:lnTo>
                    <a:lnTo>
                      <a:pt x="691" y="913"/>
                    </a:lnTo>
                    <a:lnTo>
                      <a:pt x="638" y="807"/>
                    </a:lnTo>
                    <a:lnTo>
                      <a:pt x="558" y="752"/>
                    </a:lnTo>
                    <a:lnTo>
                      <a:pt x="452" y="741"/>
                    </a:lnTo>
                    <a:lnTo>
                      <a:pt x="390" y="858"/>
                    </a:lnTo>
                    <a:lnTo>
                      <a:pt x="213" y="752"/>
                    </a:lnTo>
                    <a:lnTo>
                      <a:pt x="177" y="649"/>
                    </a:lnTo>
                    <a:lnTo>
                      <a:pt x="0" y="510"/>
                    </a:lnTo>
                    <a:lnTo>
                      <a:pt x="9" y="510"/>
                    </a:lnTo>
                    <a:lnTo>
                      <a:pt x="18" y="510"/>
                    </a:lnTo>
                  </a:path>
                </a:pathLst>
              </a:custGeom>
              <a:solidFill>
                <a:schemeClr val="accent1">
                  <a:lumMod val="40000"/>
                  <a:lumOff val="60000"/>
                </a:schemeClr>
              </a:solidFill>
              <a:ln w="28575" cap="flat" cmpd="sng">
                <a:solidFill>
                  <a:schemeClr val="bg1"/>
                </a:solidFill>
                <a:prstDash val="solid"/>
                <a:round/>
                <a:headEnd type="none" w="med" len="med"/>
                <a:tailEnd type="none" w="med" len="med"/>
              </a:ln>
              <a:effectLst/>
            </p:spPr>
            <p:txBody>
              <a:bodyPr/>
              <a:lstStyle/>
              <a:p>
                <a:endParaRPr lang="en-US" dirty="0">
                  <a:solidFill>
                    <a:srgbClr val="008FFA"/>
                  </a:solidFill>
                </a:endParaRPr>
              </a:p>
            </p:txBody>
          </p:sp>
          <p:sp>
            <p:nvSpPr>
              <p:cNvPr id="81" name="Text Box 97">
                <a:extLst>
                  <a:ext uri="{FF2B5EF4-FFF2-40B4-BE49-F238E27FC236}">
                    <a16:creationId xmlns:a16="http://schemas.microsoft.com/office/drawing/2014/main" id="{6A1C68BB-4E39-BCFD-41BD-7D98142A2F57}"/>
                  </a:ext>
                </a:extLst>
              </p:cNvPr>
              <p:cNvSpPr txBox="1">
                <a:spLocks noChangeArrowheads="1"/>
              </p:cNvSpPr>
              <p:nvPr/>
            </p:nvSpPr>
            <p:spPr bwMode="auto">
              <a:xfrm>
                <a:off x="6587115" y="2235131"/>
                <a:ext cx="343353" cy="232314"/>
              </a:xfrm>
              <a:prstGeom prst="rect">
                <a:avLst/>
              </a:prstGeom>
              <a:noFill/>
              <a:ln w="9525">
                <a:noFill/>
                <a:miter lim="800000"/>
                <a:headEnd/>
                <a:tailEnd/>
              </a:ln>
            </p:spPr>
            <p:txBody>
              <a:bodyPr wrap="none">
                <a:spAutoFit/>
              </a:bodyPr>
              <a:lstStyle/>
              <a:p>
                <a:r>
                  <a:rPr lang="en-US" sz="2000" b="1" dirty="0">
                    <a:solidFill>
                      <a:schemeClr val="tx1">
                        <a:lumMod val="60000"/>
                        <a:lumOff val="40000"/>
                      </a:schemeClr>
                    </a:solidFill>
                    <a:latin typeface="Arial" panose="020B0604020202020204" pitchFamily="34" charset="0"/>
                    <a:cs typeface="Arial" panose="020B0604020202020204" pitchFamily="34" charset="0"/>
                  </a:rPr>
                  <a:t>MD</a:t>
                </a:r>
              </a:p>
            </p:txBody>
          </p:sp>
          <p:sp>
            <p:nvSpPr>
              <p:cNvPr id="82" name="Text Box 98">
                <a:extLst>
                  <a:ext uri="{FF2B5EF4-FFF2-40B4-BE49-F238E27FC236}">
                    <a16:creationId xmlns:a16="http://schemas.microsoft.com/office/drawing/2014/main" id="{52EDF0C9-43C4-C5D4-FBB9-127E14B9F465}"/>
                  </a:ext>
                </a:extLst>
              </p:cNvPr>
              <p:cNvSpPr txBox="1">
                <a:spLocks noChangeArrowheads="1"/>
              </p:cNvSpPr>
              <p:nvPr/>
            </p:nvSpPr>
            <p:spPr bwMode="auto">
              <a:xfrm>
                <a:off x="6791241" y="1781855"/>
                <a:ext cx="318841" cy="232314"/>
              </a:xfrm>
              <a:prstGeom prst="rect">
                <a:avLst/>
              </a:prstGeom>
              <a:noFill/>
              <a:ln w="9525">
                <a:noFill/>
                <a:miter lim="800000"/>
                <a:headEnd/>
                <a:tailEnd/>
              </a:ln>
            </p:spPr>
            <p:txBody>
              <a:bodyPr wrap="none">
                <a:spAutoFit/>
              </a:bodyPr>
              <a:lstStyle/>
              <a:p>
                <a:r>
                  <a:rPr lang="en-US" sz="2000" b="1" dirty="0">
                    <a:solidFill>
                      <a:schemeClr val="tx1">
                        <a:lumMod val="60000"/>
                        <a:lumOff val="40000"/>
                      </a:schemeClr>
                    </a:solidFill>
                    <a:latin typeface="Arial" panose="020B0604020202020204" pitchFamily="34" charset="0"/>
                    <a:cs typeface="Arial" panose="020B0604020202020204" pitchFamily="34" charset="0"/>
                  </a:rPr>
                  <a:t>DE</a:t>
                </a:r>
              </a:p>
            </p:txBody>
          </p:sp>
          <p:sp>
            <p:nvSpPr>
              <p:cNvPr id="83" name="Line 99">
                <a:extLst>
                  <a:ext uri="{FF2B5EF4-FFF2-40B4-BE49-F238E27FC236}">
                    <a16:creationId xmlns:a16="http://schemas.microsoft.com/office/drawing/2014/main" id="{BA3389FE-A1F1-0A89-98C4-708C1727EDD0}"/>
                  </a:ext>
                </a:extLst>
              </p:cNvPr>
              <p:cNvSpPr>
                <a:spLocks noChangeShapeType="1"/>
              </p:cNvSpPr>
              <p:nvPr/>
            </p:nvSpPr>
            <p:spPr bwMode="auto">
              <a:xfrm flipH="1">
                <a:off x="6434145" y="1898828"/>
                <a:ext cx="324646" cy="18846"/>
              </a:xfrm>
              <a:prstGeom prst="line">
                <a:avLst/>
              </a:prstGeom>
              <a:noFill/>
              <a:ln w="9525">
                <a:solidFill>
                  <a:schemeClr val="tx1">
                    <a:lumMod val="40000"/>
                    <a:lumOff val="60000"/>
                  </a:schemeClr>
                </a:solidFill>
                <a:round/>
                <a:headEnd/>
                <a:tailEnd/>
              </a:ln>
            </p:spPr>
            <p:txBody>
              <a:bodyPr/>
              <a:lstStyle/>
              <a:p>
                <a:endParaRPr lang="en-US" dirty="0"/>
              </a:p>
            </p:txBody>
          </p:sp>
          <p:sp>
            <p:nvSpPr>
              <p:cNvPr id="84" name="Line 100">
                <a:extLst>
                  <a:ext uri="{FF2B5EF4-FFF2-40B4-BE49-F238E27FC236}">
                    <a16:creationId xmlns:a16="http://schemas.microsoft.com/office/drawing/2014/main" id="{CCE727E4-6EC6-17A5-0164-93497F03B555}"/>
                  </a:ext>
                </a:extLst>
              </p:cNvPr>
              <p:cNvSpPr>
                <a:spLocks noChangeShapeType="1"/>
              </p:cNvSpPr>
              <p:nvPr/>
            </p:nvSpPr>
            <p:spPr bwMode="auto">
              <a:xfrm>
                <a:off x="6425262" y="2157374"/>
                <a:ext cx="142048" cy="133161"/>
              </a:xfrm>
              <a:prstGeom prst="line">
                <a:avLst/>
              </a:prstGeom>
              <a:noFill/>
              <a:ln w="9525">
                <a:solidFill>
                  <a:schemeClr val="tx1">
                    <a:lumMod val="40000"/>
                    <a:lumOff val="60000"/>
                  </a:schemeClr>
                </a:solidFill>
                <a:round/>
                <a:headEnd/>
                <a:tailEnd/>
              </a:ln>
            </p:spPr>
            <p:txBody>
              <a:bodyPr/>
              <a:lstStyle/>
              <a:p>
                <a:endParaRPr lang="en-US" dirty="0"/>
              </a:p>
            </p:txBody>
          </p:sp>
        </p:grpSp>
        <p:sp>
          <p:nvSpPr>
            <p:cNvPr id="49" name="TextBox 48">
              <a:extLst>
                <a:ext uri="{FF2B5EF4-FFF2-40B4-BE49-F238E27FC236}">
                  <a16:creationId xmlns:a16="http://schemas.microsoft.com/office/drawing/2014/main" id="{D37808D6-73FD-4FA6-E285-5B634C11D167}"/>
                </a:ext>
              </a:extLst>
            </p:cNvPr>
            <p:cNvSpPr txBox="1"/>
            <p:nvPr/>
          </p:nvSpPr>
          <p:spPr>
            <a:xfrm>
              <a:off x="280111" y="502822"/>
              <a:ext cx="7188153" cy="338554"/>
            </a:xfrm>
            <a:prstGeom prst="rect">
              <a:avLst/>
            </a:prstGeom>
            <a:noFill/>
          </p:spPr>
          <p:txBody>
            <a:bodyPr wrap="square" rtlCol="0">
              <a:spAutoFit/>
            </a:bodyPr>
            <a:lstStyle/>
            <a:p>
              <a:endParaRPr lang="en-US" sz="1600" b="1" dirty="0">
                <a:latin typeface="Arial" panose="020B0604020202020204" pitchFamily="34" charset="0"/>
                <a:cs typeface="Arial" panose="020B0604020202020204" pitchFamily="34" charset="0"/>
              </a:endParaRPr>
            </a:p>
          </p:txBody>
        </p:sp>
      </p:grpSp>
      <p:sp>
        <p:nvSpPr>
          <p:cNvPr id="6" name="Title 5">
            <a:extLst>
              <a:ext uri="{FF2B5EF4-FFF2-40B4-BE49-F238E27FC236}">
                <a16:creationId xmlns:a16="http://schemas.microsoft.com/office/drawing/2014/main" id="{94725090-3E32-25C1-6189-05BEA612EE33}"/>
              </a:ext>
            </a:extLst>
          </p:cNvPr>
          <p:cNvSpPr>
            <a:spLocks noGrp="1"/>
          </p:cNvSpPr>
          <p:nvPr>
            <p:ph type="title"/>
          </p:nvPr>
        </p:nvSpPr>
        <p:spPr>
          <a:xfrm>
            <a:off x="1009851" y="421070"/>
            <a:ext cx="11031772" cy="835893"/>
          </a:xfrm>
        </p:spPr>
        <p:txBody>
          <a:bodyPr>
            <a:normAutofit/>
          </a:bodyPr>
          <a:lstStyle/>
          <a:p>
            <a:r>
              <a:rPr lang="en-US" altLang="en-US" dirty="0">
                <a:latin typeface="Arial" panose="020B0604020202020204" pitchFamily="34" charset="0"/>
                <a:cs typeface="Arial" panose="020B0604020202020204" pitchFamily="34" charset="0"/>
              </a:rPr>
              <a:t>AI Education Guidance </a:t>
            </a:r>
            <a:r>
              <a:rPr lang="en-US" altLang="en-US" sz="4400" dirty="0">
                <a:latin typeface="Arial" panose="020B0604020202020204" pitchFamily="34" charset="0"/>
                <a:cs typeface="Arial" panose="020B0604020202020204" pitchFamily="34" charset="0"/>
              </a:rPr>
              <a:t>in SREB States</a:t>
            </a:r>
            <a:endParaRPr lang="en-US" dirty="0">
              <a:solidFill>
                <a:schemeClr val="tx1"/>
              </a:solidFill>
            </a:endParaRPr>
          </a:p>
        </p:txBody>
      </p:sp>
      <p:sp>
        <p:nvSpPr>
          <p:cNvPr id="5" name="Slide Number Placeholder 4">
            <a:extLst>
              <a:ext uri="{FF2B5EF4-FFF2-40B4-BE49-F238E27FC236}">
                <a16:creationId xmlns:a16="http://schemas.microsoft.com/office/drawing/2014/main" id="{643BA3C5-1965-4BF7-9EFC-A3D539D991C8}"/>
              </a:ext>
            </a:extLst>
          </p:cNvPr>
          <p:cNvSpPr>
            <a:spLocks noGrp="1"/>
          </p:cNvSpPr>
          <p:nvPr>
            <p:ph type="sldNum" sz="quarter" idx="12"/>
          </p:nvPr>
        </p:nvSpPr>
        <p:spPr/>
        <p:txBody>
          <a:bodyPr/>
          <a:lstStyle/>
          <a:p>
            <a:fld id="{C6BF0614-88EF-E141-A4D8-626B55E019E0}" type="slidenum">
              <a:rPr lang="en-US" smtClean="0"/>
              <a:pPr/>
              <a:t>7</a:t>
            </a:fld>
            <a:endParaRPr lang="en-US" dirty="0"/>
          </a:p>
        </p:txBody>
      </p:sp>
      <p:grpSp>
        <p:nvGrpSpPr>
          <p:cNvPr id="2" name="Group 1">
            <a:extLst>
              <a:ext uri="{FF2B5EF4-FFF2-40B4-BE49-F238E27FC236}">
                <a16:creationId xmlns:a16="http://schemas.microsoft.com/office/drawing/2014/main" id="{1413FAC2-ECF5-4F60-B31F-088D9248BFF1}"/>
              </a:ext>
            </a:extLst>
          </p:cNvPr>
          <p:cNvGrpSpPr/>
          <p:nvPr/>
        </p:nvGrpSpPr>
        <p:grpSpPr>
          <a:xfrm>
            <a:off x="1179862" y="1692446"/>
            <a:ext cx="3091279" cy="2728420"/>
            <a:chOff x="1080509" y="1467360"/>
            <a:chExt cx="3056626" cy="2656164"/>
          </a:xfrm>
        </p:grpSpPr>
        <p:grpSp>
          <p:nvGrpSpPr>
            <p:cNvPr id="93" name="Group 92">
              <a:extLst>
                <a:ext uri="{FF2B5EF4-FFF2-40B4-BE49-F238E27FC236}">
                  <a16:creationId xmlns:a16="http://schemas.microsoft.com/office/drawing/2014/main" id="{D5833AB0-9939-AD80-7F1D-A49E54823BB1}"/>
                </a:ext>
              </a:extLst>
            </p:cNvPr>
            <p:cNvGrpSpPr/>
            <p:nvPr/>
          </p:nvGrpSpPr>
          <p:grpSpPr>
            <a:xfrm>
              <a:off x="1082208" y="1467360"/>
              <a:ext cx="2745163" cy="707886"/>
              <a:chOff x="778213" y="2175246"/>
              <a:chExt cx="2745163" cy="707886"/>
            </a:xfrm>
          </p:grpSpPr>
          <p:sp>
            <p:nvSpPr>
              <p:cNvPr id="85" name="Rectangle 84">
                <a:extLst>
                  <a:ext uri="{FF2B5EF4-FFF2-40B4-BE49-F238E27FC236}">
                    <a16:creationId xmlns:a16="http://schemas.microsoft.com/office/drawing/2014/main" id="{2A69873E-C932-A777-51EE-080B96C50BF3}"/>
                  </a:ext>
                </a:extLst>
              </p:cNvPr>
              <p:cNvSpPr/>
              <p:nvPr/>
            </p:nvSpPr>
            <p:spPr>
              <a:xfrm>
                <a:off x="778213" y="2402398"/>
                <a:ext cx="201168" cy="196760"/>
              </a:xfrm>
              <a:prstGeom prst="rect">
                <a:avLst/>
              </a:prstGeom>
              <a:solidFill>
                <a:schemeClr val="tx1">
                  <a:lumMod val="40000"/>
                  <a:lumOff val="60000"/>
                </a:schemeClr>
              </a:solidFill>
              <a:ln>
                <a:solidFill>
                  <a:schemeClr val="tx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ext Box 97">
                <a:extLst>
                  <a:ext uri="{FF2B5EF4-FFF2-40B4-BE49-F238E27FC236}">
                    <a16:creationId xmlns:a16="http://schemas.microsoft.com/office/drawing/2014/main" id="{86312200-DA0B-3D38-3C8A-2C06C34A5E37}"/>
                  </a:ext>
                </a:extLst>
              </p:cNvPr>
              <p:cNvSpPr txBox="1">
                <a:spLocks noChangeArrowheads="1"/>
              </p:cNvSpPr>
              <p:nvPr/>
            </p:nvSpPr>
            <p:spPr bwMode="auto">
              <a:xfrm>
                <a:off x="1061158" y="2175246"/>
                <a:ext cx="2462218" cy="707886"/>
              </a:xfrm>
              <a:prstGeom prst="rect">
                <a:avLst/>
              </a:prstGeom>
              <a:noFill/>
              <a:ln w="9525">
                <a:noFill/>
                <a:miter lim="800000"/>
                <a:headEnd/>
                <a:tailEnd/>
              </a:ln>
            </p:spPr>
            <p:txBody>
              <a:bodyPr wrap="square">
                <a:spAutoFit/>
              </a:bodyPr>
              <a:lstStyle/>
              <a:p>
                <a:r>
                  <a:rPr lang="en-US" sz="2000" b="1" dirty="0">
                    <a:solidFill>
                      <a:schemeClr val="tx1">
                        <a:lumMod val="60000"/>
                        <a:lumOff val="40000"/>
                      </a:schemeClr>
                    </a:solidFill>
                    <a:latin typeface="Arial" panose="020B0604020202020204" pitchFamily="34" charset="0"/>
                    <a:cs typeface="Arial" panose="020B0604020202020204" pitchFamily="34" charset="0"/>
                  </a:rPr>
                  <a:t>Does not currently have guidance</a:t>
                </a:r>
              </a:p>
            </p:txBody>
          </p:sp>
        </p:grpSp>
        <p:grpSp>
          <p:nvGrpSpPr>
            <p:cNvPr id="94" name="Group 93">
              <a:extLst>
                <a:ext uri="{FF2B5EF4-FFF2-40B4-BE49-F238E27FC236}">
                  <a16:creationId xmlns:a16="http://schemas.microsoft.com/office/drawing/2014/main" id="{93A1D0B9-76B4-D69D-7632-BAC2D0BA6185}"/>
                </a:ext>
              </a:extLst>
            </p:cNvPr>
            <p:cNvGrpSpPr/>
            <p:nvPr/>
          </p:nvGrpSpPr>
          <p:grpSpPr>
            <a:xfrm>
              <a:off x="1080622" y="2173606"/>
              <a:ext cx="2910677" cy="707886"/>
              <a:chOff x="776627" y="2931754"/>
              <a:chExt cx="2910677" cy="707886"/>
            </a:xfrm>
          </p:grpSpPr>
          <p:sp>
            <p:nvSpPr>
              <p:cNvPr id="86" name="Rectangle 85">
                <a:extLst>
                  <a:ext uri="{FF2B5EF4-FFF2-40B4-BE49-F238E27FC236}">
                    <a16:creationId xmlns:a16="http://schemas.microsoft.com/office/drawing/2014/main" id="{AA8DB414-0350-D436-D9F8-4002B481EDD3}"/>
                  </a:ext>
                </a:extLst>
              </p:cNvPr>
              <p:cNvSpPr/>
              <p:nvPr/>
            </p:nvSpPr>
            <p:spPr>
              <a:xfrm>
                <a:off x="776627" y="3168379"/>
                <a:ext cx="201168" cy="196760"/>
              </a:xfrm>
              <a:prstGeom prst="rect">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Text Box 97">
                <a:extLst>
                  <a:ext uri="{FF2B5EF4-FFF2-40B4-BE49-F238E27FC236}">
                    <a16:creationId xmlns:a16="http://schemas.microsoft.com/office/drawing/2014/main" id="{1317A366-BDAB-055A-B5DB-3C2BB3E7B602}"/>
                  </a:ext>
                </a:extLst>
              </p:cNvPr>
              <p:cNvSpPr txBox="1">
                <a:spLocks noChangeArrowheads="1"/>
              </p:cNvSpPr>
              <p:nvPr/>
            </p:nvSpPr>
            <p:spPr bwMode="auto">
              <a:xfrm>
                <a:off x="1061158" y="2931754"/>
                <a:ext cx="2626146" cy="707886"/>
              </a:xfrm>
              <a:prstGeom prst="rect">
                <a:avLst/>
              </a:prstGeom>
              <a:noFill/>
              <a:ln w="9525">
                <a:noFill/>
                <a:miter lim="800000"/>
                <a:headEnd/>
                <a:tailEnd/>
              </a:ln>
            </p:spPr>
            <p:txBody>
              <a:bodyPr wrap="square" lIns="91440" tIns="45720" rIns="91440" bIns="45720" anchor="t">
                <a:spAutoFit/>
              </a:bodyPr>
              <a:lstStyle/>
              <a:p>
                <a:r>
                  <a:rPr lang="en-US" sz="2000" b="1" dirty="0">
                    <a:solidFill>
                      <a:schemeClr val="accent1">
                        <a:lumMod val="60000"/>
                        <a:lumOff val="40000"/>
                      </a:schemeClr>
                    </a:solidFill>
                    <a:latin typeface="Arial"/>
                    <a:cs typeface="Arial"/>
                  </a:rPr>
                  <a:t>Guidance taskforce established</a:t>
                </a:r>
              </a:p>
            </p:txBody>
          </p:sp>
        </p:grpSp>
        <p:grpSp>
          <p:nvGrpSpPr>
            <p:cNvPr id="95" name="Group 94">
              <a:extLst>
                <a:ext uri="{FF2B5EF4-FFF2-40B4-BE49-F238E27FC236}">
                  <a16:creationId xmlns:a16="http://schemas.microsoft.com/office/drawing/2014/main" id="{B4789CC7-EEB2-AC64-A571-2591EE5AFAB8}"/>
                </a:ext>
              </a:extLst>
            </p:cNvPr>
            <p:cNvGrpSpPr/>
            <p:nvPr/>
          </p:nvGrpSpPr>
          <p:grpSpPr>
            <a:xfrm>
              <a:off x="1080509" y="2879852"/>
              <a:ext cx="3056626" cy="707886"/>
              <a:chOff x="776514" y="3707344"/>
              <a:chExt cx="3056626" cy="707886"/>
            </a:xfrm>
          </p:grpSpPr>
          <p:sp>
            <p:nvSpPr>
              <p:cNvPr id="87" name="Rectangle 86">
                <a:extLst>
                  <a:ext uri="{FF2B5EF4-FFF2-40B4-BE49-F238E27FC236}">
                    <a16:creationId xmlns:a16="http://schemas.microsoft.com/office/drawing/2014/main" id="{0B4383A6-83D0-F544-C9A0-50B222740D39}"/>
                  </a:ext>
                </a:extLst>
              </p:cNvPr>
              <p:cNvSpPr/>
              <p:nvPr/>
            </p:nvSpPr>
            <p:spPr>
              <a:xfrm>
                <a:off x="776514" y="3955798"/>
                <a:ext cx="201168" cy="196760"/>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Text Box 97">
                <a:extLst>
                  <a:ext uri="{FF2B5EF4-FFF2-40B4-BE49-F238E27FC236}">
                    <a16:creationId xmlns:a16="http://schemas.microsoft.com/office/drawing/2014/main" id="{99C81249-C259-5FB6-B7B1-72E2425B0FC1}"/>
                  </a:ext>
                </a:extLst>
              </p:cNvPr>
              <p:cNvSpPr txBox="1">
                <a:spLocks noChangeArrowheads="1"/>
              </p:cNvSpPr>
              <p:nvPr/>
            </p:nvSpPr>
            <p:spPr bwMode="auto">
              <a:xfrm>
                <a:off x="1061158" y="3707344"/>
                <a:ext cx="2771982" cy="707886"/>
              </a:xfrm>
              <a:prstGeom prst="rect">
                <a:avLst/>
              </a:prstGeom>
              <a:noFill/>
              <a:ln w="9525">
                <a:noFill/>
                <a:miter lim="800000"/>
                <a:headEnd/>
                <a:tailEnd/>
              </a:ln>
            </p:spPr>
            <p:txBody>
              <a:bodyPr wrap="square" lIns="91440" tIns="45720" rIns="91440" bIns="45720" anchor="t">
                <a:spAutoFit/>
              </a:bodyPr>
              <a:lstStyle/>
              <a:p>
                <a:r>
                  <a:rPr lang="en-US" sz="2000" b="1" dirty="0">
                    <a:solidFill>
                      <a:schemeClr val="accent1"/>
                    </a:solidFill>
                    <a:latin typeface="Arial"/>
                    <a:cs typeface="Arial"/>
                  </a:rPr>
                  <a:t>Has law in place that requires guidance </a:t>
                </a:r>
                <a:endParaRPr lang="en-US" sz="2000" b="1" dirty="0">
                  <a:solidFill>
                    <a:schemeClr val="accent1"/>
                  </a:solidFill>
                  <a:latin typeface="Arial" panose="020B0604020202020204" pitchFamily="34" charset="0"/>
                  <a:cs typeface="Arial" panose="020B0604020202020204" pitchFamily="34" charset="0"/>
                </a:endParaRPr>
              </a:p>
            </p:txBody>
          </p:sp>
        </p:grpSp>
        <p:grpSp>
          <p:nvGrpSpPr>
            <p:cNvPr id="96" name="Group 95">
              <a:extLst>
                <a:ext uri="{FF2B5EF4-FFF2-40B4-BE49-F238E27FC236}">
                  <a16:creationId xmlns:a16="http://schemas.microsoft.com/office/drawing/2014/main" id="{78CB5E9F-DE25-F154-ADA4-CB7738A22A9C}"/>
                </a:ext>
              </a:extLst>
            </p:cNvPr>
            <p:cNvGrpSpPr/>
            <p:nvPr/>
          </p:nvGrpSpPr>
          <p:grpSpPr>
            <a:xfrm>
              <a:off x="1082208" y="3723414"/>
              <a:ext cx="3054927" cy="400110"/>
              <a:chOff x="778213" y="4431300"/>
              <a:chExt cx="3054927" cy="400110"/>
            </a:xfrm>
          </p:grpSpPr>
          <p:sp>
            <p:nvSpPr>
              <p:cNvPr id="88" name="Rectangle 87">
                <a:extLst>
                  <a:ext uri="{FF2B5EF4-FFF2-40B4-BE49-F238E27FC236}">
                    <a16:creationId xmlns:a16="http://schemas.microsoft.com/office/drawing/2014/main" id="{93A6BAAB-958D-3D4D-DB86-EC7B2769E412}"/>
                  </a:ext>
                </a:extLst>
              </p:cNvPr>
              <p:cNvSpPr/>
              <p:nvPr/>
            </p:nvSpPr>
            <p:spPr>
              <a:xfrm>
                <a:off x="778213" y="4514032"/>
                <a:ext cx="201168" cy="19676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Text Box 97">
                <a:extLst>
                  <a:ext uri="{FF2B5EF4-FFF2-40B4-BE49-F238E27FC236}">
                    <a16:creationId xmlns:a16="http://schemas.microsoft.com/office/drawing/2014/main" id="{1E8204B2-F625-867A-AA74-33B9EDD81F14}"/>
                  </a:ext>
                </a:extLst>
              </p:cNvPr>
              <p:cNvSpPr txBox="1">
                <a:spLocks noChangeArrowheads="1"/>
              </p:cNvSpPr>
              <p:nvPr/>
            </p:nvSpPr>
            <p:spPr bwMode="auto">
              <a:xfrm>
                <a:off x="1061158" y="4431300"/>
                <a:ext cx="2771982" cy="400110"/>
              </a:xfrm>
              <a:prstGeom prst="rect">
                <a:avLst/>
              </a:prstGeom>
              <a:noFill/>
              <a:ln w="9525">
                <a:noFill/>
                <a:miter lim="800000"/>
                <a:headEnd/>
                <a:tailEnd/>
              </a:ln>
            </p:spPr>
            <p:txBody>
              <a:bodyPr wrap="square" lIns="91440" tIns="45720" rIns="91440" bIns="45720" anchor="t">
                <a:spAutoFit/>
              </a:bodyPr>
              <a:lstStyle/>
              <a:p>
                <a:r>
                  <a:rPr lang="en-US" sz="2000" b="1" i="0" u="none" strike="noStrike" dirty="0">
                    <a:solidFill>
                      <a:schemeClr val="tx2"/>
                    </a:solidFill>
                    <a:effectLst/>
                    <a:latin typeface="+mj-lt"/>
                  </a:rPr>
                  <a:t>Has </a:t>
                </a:r>
                <a:r>
                  <a:rPr lang="en-US" sz="2000" b="1" dirty="0">
                    <a:solidFill>
                      <a:schemeClr val="tx2"/>
                    </a:solidFill>
                    <a:latin typeface="+mj-lt"/>
                  </a:rPr>
                  <a:t>guidance </a:t>
                </a:r>
                <a:endParaRPr lang="en-US" sz="2000" b="1" dirty="0">
                  <a:solidFill>
                    <a:schemeClr val="tx2"/>
                  </a:solidFill>
                  <a:latin typeface="+mj-lt"/>
                  <a:cs typeface="Arial" panose="020B0604020202020204" pitchFamily="34" charset="0"/>
                </a:endParaRPr>
              </a:p>
            </p:txBody>
          </p:sp>
        </p:grpSp>
      </p:grpSp>
    </p:spTree>
    <p:extLst>
      <p:ext uri="{BB962C8B-B14F-4D97-AF65-F5344CB8AC3E}">
        <p14:creationId xmlns:p14="http://schemas.microsoft.com/office/powerpoint/2010/main" val="76260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1E2F5C4-EF87-F9BA-88FE-68F3E791162D}"/>
              </a:ext>
            </a:extLst>
          </p:cNvPr>
          <p:cNvGraphicFramePr>
            <a:graphicFrameLocks noGrp="1"/>
          </p:cNvGraphicFramePr>
          <p:nvPr>
            <p:ph idx="1"/>
            <p:extLst>
              <p:ext uri="{D42A27DB-BD31-4B8C-83A1-F6EECF244321}">
                <p14:modId xmlns:p14="http://schemas.microsoft.com/office/powerpoint/2010/main" val="2911756855"/>
              </p:ext>
            </p:extLst>
          </p:nvPr>
        </p:nvGraphicFramePr>
        <p:xfrm>
          <a:off x="805544" y="1180866"/>
          <a:ext cx="11031414" cy="508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57F41C9F-5E0C-6AD0-09E2-5A9937F79B0B}"/>
              </a:ext>
            </a:extLst>
          </p:cNvPr>
          <p:cNvSpPr>
            <a:spLocks noGrp="1"/>
          </p:cNvSpPr>
          <p:nvPr>
            <p:ph type="title"/>
          </p:nvPr>
        </p:nvSpPr>
        <p:spPr>
          <a:xfrm>
            <a:off x="1061157" y="82725"/>
            <a:ext cx="10325299" cy="1143000"/>
          </a:xfrm>
        </p:spPr>
        <p:txBody>
          <a:bodyPr/>
          <a:lstStyle/>
          <a:p>
            <a:r>
              <a:rPr lang="en-US" dirty="0"/>
              <a:t>AI-Policy Draft Considerations</a:t>
            </a:r>
          </a:p>
        </p:txBody>
      </p:sp>
      <p:sp>
        <p:nvSpPr>
          <p:cNvPr id="5" name="Slide Number Placeholder 4">
            <a:extLst>
              <a:ext uri="{FF2B5EF4-FFF2-40B4-BE49-F238E27FC236}">
                <a16:creationId xmlns:a16="http://schemas.microsoft.com/office/drawing/2014/main" id="{CA445976-07CE-7CA5-538B-FF3301EC7746}"/>
              </a:ext>
            </a:extLst>
          </p:cNvPr>
          <p:cNvSpPr>
            <a:spLocks noGrp="1"/>
          </p:cNvSpPr>
          <p:nvPr>
            <p:ph type="sldNum" sz="quarter" idx="12"/>
          </p:nvPr>
        </p:nvSpPr>
        <p:spPr/>
        <p:txBody>
          <a:bodyPr/>
          <a:lstStyle/>
          <a:p>
            <a:fld id="{C6BF0614-88EF-E141-A4D8-626B55E019E0}" type="slidenum">
              <a:rPr lang="en-US" smtClean="0"/>
              <a:pPr/>
              <a:t>8</a:t>
            </a:fld>
            <a:endParaRPr lang="en-US" dirty="0"/>
          </a:p>
        </p:txBody>
      </p:sp>
    </p:spTree>
    <p:extLst>
      <p:ext uri="{BB962C8B-B14F-4D97-AF65-F5344CB8AC3E}">
        <p14:creationId xmlns:p14="http://schemas.microsoft.com/office/powerpoint/2010/main" val="393193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6833FD-46F1-B06F-E8CF-66C6200FA107}"/>
              </a:ext>
            </a:extLst>
          </p:cNvPr>
          <p:cNvSpPr>
            <a:spLocks noGrp="1"/>
          </p:cNvSpPr>
          <p:nvPr>
            <p:ph type="ctrTitle"/>
          </p:nvPr>
        </p:nvSpPr>
        <p:spPr>
          <a:xfrm>
            <a:off x="2894544" y="2335600"/>
            <a:ext cx="8341533" cy="1470025"/>
          </a:xfrm>
        </p:spPr>
        <p:txBody>
          <a:bodyPr/>
          <a:lstStyle/>
          <a:p>
            <a:pPr>
              <a:lnSpc>
                <a:spcPts val="5800"/>
              </a:lnSpc>
            </a:pPr>
            <a:r>
              <a:rPr lang="en-US" b="0" dirty="0"/>
              <a:t>K-12 Instruction Update</a:t>
            </a:r>
          </a:p>
        </p:txBody>
      </p:sp>
    </p:spTree>
    <p:extLst>
      <p:ext uri="{BB962C8B-B14F-4D97-AF65-F5344CB8AC3E}">
        <p14:creationId xmlns:p14="http://schemas.microsoft.com/office/powerpoint/2010/main" val="2367551857"/>
      </p:ext>
    </p:extLst>
  </p:cSld>
  <p:clrMapOvr>
    <a:masterClrMapping/>
  </p:clrMapOvr>
</p:sld>
</file>

<file path=ppt/theme/theme1.xml><?xml version="1.0" encoding="utf-8"?>
<a:theme xmlns:a="http://schemas.openxmlformats.org/drawingml/2006/main" name="SREB Debut ">
  <a:themeElements>
    <a:clrScheme name="SREB 2024">
      <a:dk1>
        <a:srgbClr val="424242"/>
      </a:dk1>
      <a:lt1>
        <a:srgbClr val="FFFFFF"/>
      </a:lt1>
      <a:dk2>
        <a:srgbClr val="003087"/>
      </a:dk2>
      <a:lt2>
        <a:srgbClr val="FFA300"/>
      </a:lt2>
      <a:accent1>
        <a:srgbClr val="307FE2"/>
      </a:accent1>
      <a:accent2>
        <a:srgbClr val="84BD00"/>
      </a:accent2>
      <a:accent3>
        <a:srgbClr val="003087"/>
      </a:accent3>
      <a:accent4>
        <a:srgbClr val="00AEC7"/>
      </a:accent4>
      <a:accent5>
        <a:srgbClr val="424242"/>
      </a:accent5>
      <a:accent6>
        <a:srgbClr val="C4D600"/>
      </a:accent6>
      <a:hlink>
        <a:srgbClr val="C4D600"/>
      </a:hlink>
      <a:folHlink>
        <a:srgbClr val="307F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D45E63648C6841BA08E4140F0F15AA" ma:contentTypeVersion="22" ma:contentTypeDescription="Create a new document." ma:contentTypeScope="" ma:versionID="95ca6006794f24212277134db5a9e616">
  <xsd:schema xmlns:xsd="http://www.w3.org/2001/XMLSchema" xmlns:xs="http://www.w3.org/2001/XMLSchema" xmlns:p="http://schemas.microsoft.com/office/2006/metadata/properties" xmlns:ns2="73539147-6f3c-4611-bfc4-6ce449d1a4a7" xmlns:ns3="d03d4e11-7ddd-4c3b-a6cb-63061c268a06" targetNamespace="http://schemas.microsoft.com/office/2006/metadata/properties" ma:root="true" ma:fieldsID="a6c1a5dfdb9a16d70ac6cccc169587e7" ns2:_="" ns3:_="">
    <xsd:import namespace="73539147-6f3c-4611-bfc4-6ce449d1a4a7"/>
    <xsd:import namespace="d03d4e11-7ddd-4c3b-a6cb-63061c268a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39147-6f3c-4611-bfc4-6ce449d1a4a7" elementFormDefault="qualified">
    <xsd:import namespace="http://schemas.microsoft.com/office/2006/documentManagement/types"/>
    <xsd:import namespace="http://schemas.microsoft.com/office/infopath/2007/PartnerControls"/>
    <xsd:element name="MediaServiceMetadata" ma:index="2" nillable="true" ma:displayName="MediaServiceMetadata" ma:hidden="true" ma:internalName="MediaServiceMetadata" ma:readOnly="true">
      <xsd:simpleType>
        <xsd:restriction base="dms:Note"/>
      </xsd:simpleType>
    </xsd:element>
    <xsd:element name="MediaServiceFastMetadata" ma:index="3" nillable="true" ma:displayName="MediaServiceFastMetadata" ma:hidden="true" ma:internalName="MediaServiceFastMetadata" ma:readOnly="true">
      <xsd:simpleType>
        <xsd:restriction base="dms:Note"/>
      </xsd:simpleType>
    </xsd:element>
    <xsd:element name="MediaServiceDateTaken" ma:index="4" nillable="true" ma:displayName="MediaServiceDateTaken" ma:hidden="true" ma:internalName="MediaServiceDateTaken" ma:readOnly="true">
      <xsd:simpleType>
        <xsd:restriction base="dms:Text"/>
      </xsd:simpleType>
    </xsd:element>
    <xsd:element name="MediaServiceAutoTags" ma:index="5" nillable="true" ma:displayName="Tags" ma:internalName="MediaServiceAutoTags" ma:readOnly="true">
      <xsd:simpleType>
        <xsd:restriction base="dms:Text"/>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Location" ma:index="9" nillable="true" ma:displayName="Location" ma:internalName="MediaServiceLocatio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57d8738-f617-483e-b1e9-cf95238b6ec2"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3d4e11-7ddd-4c3b-a6cb-63061c268a0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55d4896-ae91-49e5-8a5e-b1328b34962c}" ma:internalName="TaxCatchAll" ma:showField="CatchAllData" ma:web="d03d4e11-7ddd-4c3b-a6cb-63061c268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03d4e11-7ddd-4c3b-a6cb-63061c268a06" xsi:nil="true"/>
    <lcf76f155ced4ddcb4097134ff3c332f xmlns="73539147-6f3c-4611-bfc4-6ce449d1a4a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1C426B-B7A9-40AC-ADB9-D0738F5C5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39147-6f3c-4611-bfc4-6ce449d1a4a7"/>
    <ds:schemaRef ds:uri="d03d4e11-7ddd-4c3b-a6cb-63061c268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55957E-D0B9-4D56-B391-CD72C1A17138}">
  <ds:schemaRefs>
    <ds:schemaRef ds:uri="http://schemas.openxmlformats.org/package/2006/metadata/core-properties"/>
    <ds:schemaRef ds:uri="d03d4e11-7ddd-4c3b-a6cb-63061c268a06"/>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73539147-6f3c-4611-bfc4-6ce449d1a4a7"/>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B3E0149-08F0-4864-AE68-4C574859430E}">
  <ds:schemaRefs>
    <ds:schemaRef ds:uri="http://schemas.microsoft.com/sharepoint/v3/contenttype/forms"/>
  </ds:schemaRefs>
</ds:datastoreItem>
</file>

<file path=docMetadata/LabelInfo.xml><?xml version="1.0" encoding="utf-8"?>
<clbl:labelList xmlns:clbl="http://schemas.microsoft.com/office/2020/mipLabelMetadata">
  <clbl:label id="{00260771-a9fd-4aa8-a138-a40ac53a5467}" enabled="1" method="Privileged" siteId="{eb20950b-168c-497a-9845-2b099844f3ef}" removed="0"/>
</clbl:labelList>
</file>

<file path=docProps/app.xml><?xml version="1.0" encoding="utf-8"?>
<Properties xmlns="http://schemas.openxmlformats.org/officeDocument/2006/extended-properties" xmlns:vt="http://schemas.openxmlformats.org/officeDocument/2006/docPropsVTypes">
  <Template/>
  <TotalTime>2008</TotalTime>
  <Words>717</Words>
  <Application>Microsoft Office PowerPoint</Application>
  <PresentationFormat>Widescreen</PresentationFormat>
  <Paragraphs>125</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Bold</vt:lpstr>
      <vt:lpstr>Georgia</vt:lpstr>
      <vt:lpstr>Gilroy</vt:lpstr>
      <vt:lpstr>SREB Debut </vt:lpstr>
      <vt:lpstr>Overview of SREB’s Commission on Artificial Intelligence in Education</vt:lpstr>
      <vt:lpstr>AI: Biggest Work Disruption…</vt:lpstr>
      <vt:lpstr>PowerPoint Presentation</vt:lpstr>
      <vt:lpstr>AI Commission Subcommittees</vt:lpstr>
      <vt:lpstr>AI Policy Committee Initial Recommendations</vt:lpstr>
      <vt:lpstr>PowerPoint Presentation</vt:lpstr>
      <vt:lpstr>AI Education Guidance in SREB States</vt:lpstr>
      <vt:lpstr>AI-Policy Draft Considerations</vt:lpstr>
      <vt:lpstr>K-12 Instruction Update</vt:lpstr>
      <vt:lpstr>Process and Accomplishments</vt:lpstr>
      <vt:lpstr>Postsecondary Instruction Update</vt:lpstr>
      <vt:lpstr>Postsecondary Education Instruction</vt:lpstr>
      <vt:lpstr>AI Skill Development</vt:lpstr>
      <vt:lpstr>AI Examples Across Industries </vt:lpstr>
      <vt:lpstr>AI Learning Progressions</vt:lpstr>
      <vt:lpstr>PowerPoint Presentation</vt:lpstr>
      <vt:lpstr>PowerPoint Presentation</vt:lpstr>
      <vt:lpstr>PowerPoint Presentation</vt:lpstr>
      <vt:lpstr>PowerPoint Presentation</vt:lpstr>
      <vt:lpstr>PowerPoint Presentation</vt:lpstr>
    </vt:vector>
  </TitlesOfParts>
  <Company>Peak Seven Marketing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Smith</dc:creator>
  <cp:keywords/>
  <cp:lastModifiedBy>Perry, Yvette (LRC)</cp:lastModifiedBy>
  <cp:revision>83</cp:revision>
  <cp:lastPrinted>2024-10-15T10:56:22Z</cp:lastPrinted>
  <dcterms:created xsi:type="dcterms:W3CDTF">2013-08-26T17:23:32Z</dcterms:created>
  <dcterms:modified xsi:type="dcterms:W3CDTF">2024-10-15T10:57:36Z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260771-a9fd-4aa8-a138-a40ac53a5467_Enabled">
    <vt:lpwstr>True</vt:lpwstr>
  </property>
  <property fmtid="{D5CDD505-2E9C-101B-9397-08002B2CF9AE}" pid="3" name="MSIP_Label_00260771-a9fd-4aa8-a138-a40ac53a5467_SiteId">
    <vt:lpwstr>eb20950b-168c-497a-9845-2b099844f3ef</vt:lpwstr>
  </property>
  <property fmtid="{D5CDD505-2E9C-101B-9397-08002B2CF9AE}" pid="4" name="MSIP_Label_00260771-a9fd-4aa8-a138-a40ac53a5467_Owner">
    <vt:lpwstr>lety.jones@SREB.ORG</vt:lpwstr>
  </property>
  <property fmtid="{D5CDD505-2E9C-101B-9397-08002B2CF9AE}" pid="5" name="MSIP_Label_00260771-a9fd-4aa8-a138-a40ac53a5467_SetDate">
    <vt:lpwstr>2018-09-06T16:19:09.9352721Z</vt:lpwstr>
  </property>
  <property fmtid="{D5CDD505-2E9C-101B-9397-08002B2CF9AE}" pid="6" name="MSIP_Label_00260771-a9fd-4aa8-a138-a40ac53a5467_Name">
    <vt:lpwstr>General</vt:lpwstr>
  </property>
  <property fmtid="{D5CDD505-2E9C-101B-9397-08002B2CF9AE}" pid="7" name="MSIP_Label_00260771-a9fd-4aa8-a138-a40ac53a5467_Application">
    <vt:lpwstr>Microsoft Azure Information Protection</vt:lpwstr>
  </property>
  <property fmtid="{D5CDD505-2E9C-101B-9397-08002B2CF9AE}" pid="8" name="MSIP_Label_00260771-a9fd-4aa8-a138-a40ac53a5467_Extended_MSFT_Method">
    <vt:lpwstr>Automatic</vt:lpwstr>
  </property>
  <property fmtid="{D5CDD505-2E9C-101B-9397-08002B2CF9AE}" pid="9" name="Sensitivity">
    <vt:lpwstr>General</vt:lpwstr>
  </property>
  <property fmtid="{D5CDD505-2E9C-101B-9397-08002B2CF9AE}" pid="10" name="ContentTypeId">
    <vt:lpwstr>0x01010020D45E63648C6841BA08E4140F0F15AA</vt:lpwstr>
  </property>
  <property fmtid="{D5CDD505-2E9C-101B-9397-08002B2CF9AE}" pid="11" name="MediaServiceImageTags">
    <vt:lpwstr/>
  </property>
</Properties>
</file>