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5" r:id="rId1"/>
  </p:sldMasterIdLst>
  <p:notesMasterIdLst>
    <p:notesMasterId r:id="rId11"/>
  </p:notesMasterIdLst>
  <p:sldIdLst>
    <p:sldId id="256" r:id="rId2"/>
    <p:sldId id="261" r:id="rId3"/>
    <p:sldId id="263" r:id="rId4"/>
    <p:sldId id="297" r:id="rId5"/>
    <p:sldId id="298" r:id="rId6"/>
    <p:sldId id="259" r:id="rId7"/>
    <p:sldId id="260" r:id="rId8"/>
    <p:sldId id="296" r:id="rId9"/>
    <p:sldId id="258" r:id="rId10"/>
  </p:sldIdLst>
  <p:sldSz cx="9144000" cy="5143500" type="screen16x9"/>
  <p:notesSz cx="6858000" cy="9144000"/>
  <p:embeddedFontLst>
    <p:embeddedFont>
      <p:font typeface="Anaheim" panose="020B0604020202020204" charset="0"/>
      <p:regular r:id="rId12"/>
      <p:bold r:id="rId13"/>
    </p:embeddedFont>
    <p:embeddedFont>
      <p:font typeface="DM Sans" pitchFamily="2" charset="0"/>
      <p:regular r:id="rId14"/>
      <p:bold r:id="rId15"/>
      <p:italic r:id="rId16"/>
      <p:boldItalic r:id="rId17"/>
    </p:embeddedFont>
    <p:embeddedFont>
      <p:font typeface="DM Sans Medium" pitchFamily="2" charset="0"/>
      <p:regular r:id="rId18"/>
      <p:bold r:id="rId19"/>
      <p:italic r:id="rId20"/>
      <p:boldItalic r:id="rId21"/>
    </p:embeddedFont>
    <p:embeddedFont>
      <p:font typeface="Playfair Display Medium" panose="020B0604020202020204" charset="0"/>
      <p:regular r:id="rId22"/>
      <p:bold r:id="rId23"/>
      <p:italic r:id="rId24"/>
      <p:boldItalic r:id="rId25"/>
    </p:embeddedFont>
    <p:embeddedFont>
      <p:font typeface="Raleway" pitchFamily="2"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4B1826F-AE12-491A-8900-70CAF8C62569}">
  <a:tblStyle styleId="{F4B1826F-AE12-491A-8900-70CAF8C6256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DE48C5-86ED-43CD-951F-7D7BCFFC8AF1}"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font" Target="fonts/font15.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font" Target="fonts/font14.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font" Target="fonts/font1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font" Target="fonts/font13.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font" Target="fonts/font17.fntdata"/><Relationship Id="rId10" Type="http://schemas.openxmlformats.org/officeDocument/2006/relationships/slide" Target="slides/slide9.xml"/><Relationship Id="rId19" Type="http://schemas.openxmlformats.org/officeDocument/2006/relationships/font" Target="fonts/font8.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font" Target="fonts/font16.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54dda1946d_6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54dda1946d_6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54dda1946d_6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54dda1946d_6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a:extLst>
            <a:ext uri="{FF2B5EF4-FFF2-40B4-BE49-F238E27FC236}">
              <a16:creationId xmlns:a16="http://schemas.microsoft.com/office/drawing/2014/main" id="{DCE68344-08F6-9DFF-8FAD-D891BC5D727D}"/>
            </a:ext>
          </a:extLst>
        </p:cNvPr>
        <p:cNvGrpSpPr/>
        <p:nvPr/>
      </p:nvGrpSpPr>
      <p:grpSpPr>
        <a:xfrm>
          <a:off x="0" y="0"/>
          <a:ext cx="0" cy="0"/>
          <a:chOff x="0" y="0"/>
          <a:chExt cx="0" cy="0"/>
        </a:xfrm>
      </p:grpSpPr>
      <p:sp>
        <p:nvSpPr>
          <p:cNvPr id="261" name="Google Shape;261;g54dda1946d_6_332:notes">
            <a:extLst>
              <a:ext uri="{FF2B5EF4-FFF2-40B4-BE49-F238E27FC236}">
                <a16:creationId xmlns:a16="http://schemas.microsoft.com/office/drawing/2014/main" id="{89132A62-3F2C-2C70-9B25-E0E85C20D7A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54dda1946d_6_332:notes">
            <a:extLst>
              <a:ext uri="{FF2B5EF4-FFF2-40B4-BE49-F238E27FC236}">
                <a16:creationId xmlns:a16="http://schemas.microsoft.com/office/drawing/2014/main" id="{3A03B76D-AE6E-358F-1D0E-CFA7BDC03DA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8603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a:extLst>
            <a:ext uri="{FF2B5EF4-FFF2-40B4-BE49-F238E27FC236}">
              <a16:creationId xmlns:a16="http://schemas.microsoft.com/office/drawing/2014/main" id="{E0AB0242-F63D-9DA9-5B90-8F4B2ACB29F6}"/>
            </a:ext>
          </a:extLst>
        </p:cNvPr>
        <p:cNvGrpSpPr/>
        <p:nvPr/>
      </p:nvGrpSpPr>
      <p:grpSpPr>
        <a:xfrm>
          <a:off x="0" y="0"/>
          <a:ext cx="0" cy="0"/>
          <a:chOff x="0" y="0"/>
          <a:chExt cx="0" cy="0"/>
        </a:xfrm>
      </p:grpSpPr>
      <p:sp>
        <p:nvSpPr>
          <p:cNvPr id="187" name="Google Shape;187;g27626417603_0_36:notes">
            <a:extLst>
              <a:ext uri="{FF2B5EF4-FFF2-40B4-BE49-F238E27FC236}">
                <a16:creationId xmlns:a16="http://schemas.microsoft.com/office/drawing/2014/main" id="{D0441DBA-7904-D64D-8951-B40ECE0D032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7626417603_0_36:notes">
            <a:extLst>
              <a:ext uri="{FF2B5EF4-FFF2-40B4-BE49-F238E27FC236}">
                <a16:creationId xmlns:a16="http://schemas.microsoft.com/office/drawing/2014/main" id="{8C18E41E-01B5-41FF-50A1-FA44E1D91BD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i="1">
              <a:solidFill>
                <a:srgbClr val="595959"/>
              </a:solidFill>
              <a:latin typeface="Anaheim"/>
              <a:ea typeface="Anaheim"/>
              <a:cs typeface="Anaheim"/>
              <a:sym typeface="Anaheim"/>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864220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184d99d1a7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184d99d1a7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a:extLst>
            <a:ext uri="{FF2B5EF4-FFF2-40B4-BE49-F238E27FC236}">
              <a16:creationId xmlns:a16="http://schemas.microsoft.com/office/drawing/2014/main" id="{E767B9CD-281D-4BC9-A111-BDC42CE14261}"/>
            </a:ext>
          </a:extLst>
        </p:cNvPr>
        <p:cNvGrpSpPr/>
        <p:nvPr/>
      </p:nvGrpSpPr>
      <p:grpSpPr>
        <a:xfrm>
          <a:off x="0" y="0"/>
          <a:ext cx="0" cy="0"/>
          <a:chOff x="0" y="0"/>
          <a:chExt cx="0" cy="0"/>
        </a:xfrm>
      </p:grpSpPr>
      <p:sp>
        <p:nvSpPr>
          <p:cNvPr id="211" name="Google Shape;211;g184d99d1a72_0_15:notes">
            <a:extLst>
              <a:ext uri="{FF2B5EF4-FFF2-40B4-BE49-F238E27FC236}">
                <a16:creationId xmlns:a16="http://schemas.microsoft.com/office/drawing/2014/main" id="{ABF2C842-53BF-1A6A-78E2-ADA2C2969AF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184d99d1a72_0_15:notes">
            <a:extLst>
              <a:ext uri="{FF2B5EF4-FFF2-40B4-BE49-F238E27FC236}">
                <a16:creationId xmlns:a16="http://schemas.microsoft.com/office/drawing/2014/main" id="{CE797EFB-5121-9A88-41D6-7FBD3E1D82F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5108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7626417603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7626417603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i="1">
              <a:solidFill>
                <a:srgbClr val="595959"/>
              </a:solidFill>
              <a:latin typeface="Anaheim"/>
              <a:ea typeface="Anaheim"/>
              <a:cs typeface="Anaheim"/>
              <a:sym typeface="Anaheim"/>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3225" y="2560825"/>
            <a:ext cx="4595700" cy="1892400"/>
          </a:xfrm>
          <a:prstGeom prst="rect">
            <a:avLst/>
          </a:prstGeom>
        </p:spPr>
        <p:txBody>
          <a:bodyPr spcFirstLastPara="1" wrap="square" lIns="91425" tIns="91425" rIns="91425" bIns="91425" anchor="b" anchorCtr="0">
            <a:noAutofit/>
          </a:bodyPr>
          <a:lstStyle>
            <a:lvl1pPr lvl="0" algn="l">
              <a:spcBef>
                <a:spcPts val="0"/>
              </a:spcBef>
              <a:spcAft>
                <a:spcPts val="0"/>
              </a:spcAft>
              <a:buClr>
                <a:srgbClr val="191919"/>
              </a:buClr>
              <a:buSzPts val="5200"/>
              <a:buNone/>
              <a:defRPr sz="37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713275" y="1007350"/>
            <a:ext cx="2208900" cy="569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200"/>
              <a:buNone/>
              <a:defRPr sz="14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cxnSp>
        <p:nvCxnSpPr>
          <p:cNvPr id="11" name="Google Shape;11;p2"/>
          <p:cNvCxnSpPr/>
          <p:nvPr/>
        </p:nvCxnSpPr>
        <p:spPr>
          <a:xfrm>
            <a:off x="3167225" y="539500"/>
            <a:ext cx="6072600" cy="0"/>
          </a:xfrm>
          <a:prstGeom prst="straightConnector1">
            <a:avLst/>
          </a:prstGeom>
          <a:noFill/>
          <a:ln w="9525" cap="flat" cmpd="sng">
            <a:solidFill>
              <a:schemeClr val="dk1"/>
            </a:solidFill>
            <a:prstDash val="solid"/>
            <a:round/>
            <a:headEnd type="none" w="med" len="med"/>
            <a:tailEnd type="none" w="med" len="med"/>
          </a:ln>
        </p:spPr>
      </p:cxnSp>
      <p:cxnSp>
        <p:nvCxnSpPr>
          <p:cNvPr id="12" name="Google Shape;12;p2"/>
          <p:cNvCxnSpPr/>
          <p:nvPr/>
        </p:nvCxnSpPr>
        <p:spPr>
          <a:xfrm rot="10800000">
            <a:off x="843077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58"/>
        <p:cNvGrpSpPr/>
        <p:nvPr/>
      </p:nvGrpSpPr>
      <p:grpSpPr>
        <a:xfrm>
          <a:off x="0" y="0"/>
          <a:ext cx="0" cy="0"/>
          <a:chOff x="0" y="0"/>
          <a:chExt cx="0" cy="0"/>
        </a:xfrm>
      </p:grpSpPr>
      <p:cxnSp>
        <p:nvCxnSpPr>
          <p:cNvPr id="159" name="Google Shape;159;p25"/>
          <p:cNvCxnSpPr/>
          <p:nvPr/>
        </p:nvCxnSpPr>
        <p:spPr>
          <a:xfrm>
            <a:off x="7161050" y="303000"/>
            <a:ext cx="2078700" cy="0"/>
          </a:xfrm>
          <a:prstGeom prst="straightConnector1">
            <a:avLst/>
          </a:prstGeom>
          <a:noFill/>
          <a:ln w="9525" cap="flat" cmpd="sng">
            <a:solidFill>
              <a:schemeClr val="dk1"/>
            </a:solidFill>
            <a:prstDash val="solid"/>
            <a:round/>
            <a:headEnd type="none" w="med" len="med"/>
            <a:tailEnd type="none" w="med" len="med"/>
          </a:ln>
        </p:spPr>
      </p:cxnSp>
      <p:cxnSp>
        <p:nvCxnSpPr>
          <p:cNvPr id="160" name="Google Shape;160;p25"/>
          <p:cNvCxnSpPr/>
          <p:nvPr/>
        </p:nvCxnSpPr>
        <p:spPr>
          <a:xfrm rot="10800000">
            <a:off x="876862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161"/>
        <p:cNvGrpSpPr/>
        <p:nvPr/>
      </p:nvGrpSpPr>
      <p:grpSpPr>
        <a:xfrm>
          <a:off x="0" y="0"/>
          <a:ext cx="0" cy="0"/>
          <a:chOff x="0" y="0"/>
          <a:chExt cx="0" cy="0"/>
        </a:xfrm>
      </p:grpSpPr>
      <p:cxnSp>
        <p:nvCxnSpPr>
          <p:cNvPr id="162" name="Google Shape;162;p26"/>
          <p:cNvCxnSpPr/>
          <p:nvPr/>
        </p:nvCxnSpPr>
        <p:spPr>
          <a:xfrm>
            <a:off x="3167225" y="539500"/>
            <a:ext cx="6072600" cy="0"/>
          </a:xfrm>
          <a:prstGeom prst="straightConnector1">
            <a:avLst/>
          </a:prstGeom>
          <a:noFill/>
          <a:ln w="9525" cap="flat" cmpd="sng">
            <a:solidFill>
              <a:schemeClr val="dk1"/>
            </a:solidFill>
            <a:prstDash val="solid"/>
            <a:round/>
            <a:headEnd type="none" w="med" len="med"/>
            <a:tailEnd type="none" w="med" len="med"/>
          </a:ln>
        </p:spPr>
      </p:cxnSp>
      <p:cxnSp>
        <p:nvCxnSpPr>
          <p:cNvPr id="163" name="Google Shape;163;p26"/>
          <p:cNvCxnSpPr/>
          <p:nvPr/>
        </p:nvCxnSpPr>
        <p:spPr>
          <a:xfrm rot="10800000">
            <a:off x="843077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713225" y="3762200"/>
            <a:ext cx="2822700" cy="841800"/>
          </a:xfrm>
          <a:prstGeom prst="rect">
            <a:avLst/>
          </a:prstGeom>
        </p:spPr>
        <p:txBody>
          <a:bodyPr spcFirstLastPara="1" wrap="square" lIns="91425" tIns="91425" rIns="91425" bIns="91425" anchor="ctr" anchorCtr="0">
            <a:noAutofit/>
          </a:bodyPr>
          <a:lstStyle>
            <a:lvl1pPr lvl="0" algn="l">
              <a:spcBef>
                <a:spcPts val="0"/>
              </a:spcBef>
              <a:spcAft>
                <a:spcPts val="0"/>
              </a:spcAft>
              <a:buSzPts val="3600"/>
              <a:buNone/>
              <a:defRPr sz="42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title" idx="2" hasCustomPrompt="1"/>
          </p:nvPr>
        </p:nvSpPr>
        <p:spPr>
          <a:xfrm>
            <a:off x="713225" y="2734600"/>
            <a:ext cx="1288800" cy="841800"/>
          </a:xfrm>
          <a:prstGeom prst="rect">
            <a:avLst/>
          </a:prstGeom>
          <a:noFill/>
        </p:spPr>
        <p:txBody>
          <a:bodyPr spcFirstLastPara="1" wrap="square" lIns="91425" tIns="91425" rIns="91425" bIns="91425" anchor="ctr" anchorCtr="0">
            <a:noAutofit/>
          </a:bodyPr>
          <a:lstStyle>
            <a:lvl1pPr lvl="0" algn="l" rtl="0">
              <a:spcBef>
                <a:spcPts val="0"/>
              </a:spcBef>
              <a:spcAft>
                <a:spcPts val="0"/>
              </a:spcAft>
              <a:buClr>
                <a:schemeClr val="lt1"/>
              </a:buClr>
              <a:buSzPts val="6000"/>
              <a:buNone/>
              <a:defRPr sz="6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6" name="Google Shape;16;p3"/>
          <p:cNvSpPr>
            <a:spLocks noGrp="1"/>
          </p:cNvSpPr>
          <p:nvPr>
            <p:ph type="pic" idx="3"/>
          </p:nvPr>
        </p:nvSpPr>
        <p:spPr>
          <a:xfrm flipH="1">
            <a:off x="5468450" y="819367"/>
            <a:ext cx="2623800" cy="3826800"/>
          </a:xfrm>
          <a:prstGeom prst="rect">
            <a:avLst/>
          </a:prstGeom>
          <a:noFill/>
          <a:ln>
            <a:noFill/>
          </a:ln>
        </p:spPr>
      </p:sp>
      <p:cxnSp>
        <p:nvCxnSpPr>
          <p:cNvPr id="17" name="Google Shape;17;p3"/>
          <p:cNvCxnSpPr/>
          <p:nvPr/>
        </p:nvCxnSpPr>
        <p:spPr>
          <a:xfrm>
            <a:off x="3167225" y="539500"/>
            <a:ext cx="6072600" cy="0"/>
          </a:xfrm>
          <a:prstGeom prst="straightConnector1">
            <a:avLst/>
          </a:prstGeom>
          <a:noFill/>
          <a:ln w="9525" cap="flat" cmpd="sng">
            <a:solidFill>
              <a:schemeClr val="dk1"/>
            </a:solidFill>
            <a:prstDash val="solid"/>
            <a:round/>
            <a:headEnd type="none" w="med" len="med"/>
            <a:tailEnd type="none" w="med" len="med"/>
          </a:ln>
        </p:spPr>
      </p:cxnSp>
      <p:cxnSp>
        <p:nvCxnSpPr>
          <p:cNvPr id="18" name="Google Shape;18;p3"/>
          <p:cNvCxnSpPr/>
          <p:nvPr/>
        </p:nvCxnSpPr>
        <p:spPr>
          <a:xfrm rot="10800000">
            <a:off x="843077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6" name="Google Shape;26;p5"/>
          <p:cNvSpPr txBox="1">
            <a:spLocks noGrp="1"/>
          </p:cNvSpPr>
          <p:nvPr>
            <p:ph type="subTitle" idx="1"/>
          </p:nvPr>
        </p:nvSpPr>
        <p:spPr>
          <a:xfrm>
            <a:off x="4299414" y="2860575"/>
            <a:ext cx="2695800" cy="1602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27" name="Google Shape;27;p5"/>
          <p:cNvSpPr txBox="1">
            <a:spLocks noGrp="1"/>
          </p:cNvSpPr>
          <p:nvPr>
            <p:ph type="subTitle" idx="2"/>
          </p:nvPr>
        </p:nvSpPr>
        <p:spPr>
          <a:xfrm>
            <a:off x="713225" y="2860581"/>
            <a:ext cx="2695800" cy="1602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28" name="Google Shape;28;p5"/>
          <p:cNvSpPr txBox="1">
            <a:spLocks noGrp="1"/>
          </p:cNvSpPr>
          <p:nvPr>
            <p:ph type="subTitle" idx="3"/>
          </p:nvPr>
        </p:nvSpPr>
        <p:spPr>
          <a:xfrm>
            <a:off x="713237" y="2123225"/>
            <a:ext cx="2695800" cy="83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algn="ctr" rtl="0">
              <a:lnSpc>
                <a:spcPct val="100000"/>
              </a:lnSpc>
              <a:spcBef>
                <a:spcPts val="0"/>
              </a:spcBef>
              <a:spcAft>
                <a:spcPts val="0"/>
              </a:spcAft>
              <a:buSzPts val="2400"/>
              <a:buFont typeface="Raleway"/>
              <a:buNone/>
              <a:defRPr sz="2400" b="1">
                <a:latin typeface="Raleway"/>
                <a:ea typeface="Raleway"/>
                <a:cs typeface="Raleway"/>
                <a:sym typeface="Raleway"/>
              </a:defRPr>
            </a:lvl2pPr>
            <a:lvl3pPr lvl="2" algn="ctr" rtl="0">
              <a:lnSpc>
                <a:spcPct val="100000"/>
              </a:lnSpc>
              <a:spcBef>
                <a:spcPts val="0"/>
              </a:spcBef>
              <a:spcAft>
                <a:spcPts val="0"/>
              </a:spcAft>
              <a:buSzPts val="2400"/>
              <a:buFont typeface="Raleway"/>
              <a:buNone/>
              <a:defRPr sz="2400" b="1">
                <a:latin typeface="Raleway"/>
                <a:ea typeface="Raleway"/>
                <a:cs typeface="Raleway"/>
                <a:sym typeface="Raleway"/>
              </a:defRPr>
            </a:lvl3pPr>
            <a:lvl4pPr lvl="3" algn="ctr" rtl="0">
              <a:lnSpc>
                <a:spcPct val="100000"/>
              </a:lnSpc>
              <a:spcBef>
                <a:spcPts val="0"/>
              </a:spcBef>
              <a:spcAft>
                <a:spcPts val="0"/>
              </a:spcAft>
              <a:buSzPts val="2400"/>
              <a:buFont typeface="Raleway"/>
              <a:buNone/>
              <a:defRPr sz="2400" b="1">
                <a:latin typeface="Raleway"/>
                <a:ea typeface="Raleway"/>
                <a:cs typeface="Raleway"/>
                <a:sym typeface="Raleway"/>
              </a:defRPr>
            </a:lvl4pPr>
            <a:lvl5pPr lvl="4" algn="ctr" rtl="0">
              <a:lnSpc>
                <a:spcPct val="100000"/>
              </a:lnSpc>
              <a:spcBef>
                <a:spcPts val="0"/>
              </a:spcBef>
              <a:spcAft>
                <a:spcPts val="0"/>
              </a:spcAft>
              <a:buSzPts val="2400"/>
              <a:buFont typeface="Raleway"/>
              <a:buNone/>
              <a:defRPr sz="2400" b="1">
                <a:latin typeface="Raleway"/>
                <a:ea typeface="Raleway"/>
                <a:cs typeface="Raleway"/>
                <a:sym typeface="Raleway"/>
              </a:defRPr>
            </a:lvl5pPr>
            <a:lvl6pPr lvl="5" algn="ctr" rtl="0">
              <a:lnSpc>
                <a:spcPct val="100000"/>
              </a:lnSpc>
              <a:spcBef>
                <a:spcPts val="0"/>
              </a:spcBef>
              <a:spcAft>
                <a:spcPts val="0"/>
              </a:spcAft>
              <a:buSzPts val="2400"/>
              <a:buFont typeface="Raleway"/>
              <a:buNone/>
              <a:defRPr sz="2400" b="1">
                <a:latin typeface="Raleway"/>
                <a:ea typeface="Raleway"/>
                <a:cs typeface="Raleway"/>
                <a:sym typeface="Raleway"/>
              </a:defRPr>
            </a:lvl6pPr>
            <a:lvl7pPr lvl="6" algn="ctr" rtl="0">
              <a:lnSpc>
                <a:spcPct val="100000"/>
              </a:lnSpc>
              <a:spcBef>
                <a:spcPts val="0"/>
              </a:spcBef>
              <a:spcAft>
                <a:spcPts val="0"/>
              </a:spcAft>
              <a:buSzPts val="2400"/>
              <a:buFont typeface="Raleway"/>
              <a:buNone/>
              <a:defRPr sz="2400" b="1">
                <a:latin typeface="Raleway"/>
                <a:ea typeface="Raleway"/>
                <a:cs typeface="Raleway"/>
                <a:sym typeface="Raleway"/>
              </a:defRPr>
            </a:lvl7pPr>
            <a:lvl8pPr lvl="7" algn="ctr" rtl="0">
              <a:lnSpc>
                <a:spcPct val="100000"/>
              </a:lnSpc>
              <a:spcBef>
                <a:spcPts val="0"/>
              </a:spcBef>
              <a:spcAft>
                <a:spcPts val="0"/>
              </a:spcAft>
              <a:buSzPts val="2400"/>
              <a:buFont typeface="Raleway"/>
              <a:buNone/>
              <a:defRPr sz="2400" b="1">
                <a:latin typeface="Raleway"/>
                <a:ea typeface="Raleway"/>
                <a:cs typeface="Raleway"/>
                <a:sym typeface="Raleway"/>
              </a:defRPr>
            </a:lvl8pPr>
            <a:lvl9pPr lvl="8" algn="ctr"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29" name="Google Shape;29;p5"/>
          <p:cNvSpPr txBox="1">
            <a:spLocks noGrp="1"/>
          </p:cNvSpPr>
          <p:nvPr>
            <p:ph type="subTitle" idx="4"/>
          </p:nvPr>
        </p:nvSpPr>
        <p:spPr>
          <a:xfrm>
            <a:off x="4299412" y="2123225"/>
            <a:ext cx="2695800" cy="83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algn="ctr" rtl="0">
              <a:lnSpc>
                <a:spcPct val="100000"/>
              </a:lnSpc>
              <a:spcBef>
                <a:spcPts val="0"/>
              </a:spcBef>
              <a:spcAft>
                <a:spcPts val="0"/>
              </a:spcAft>
              <a:buSzPts val="2400"/>
              <a:buFont typeface="Raleway"/>
              <a:buNone/>
              <a:defRPr sz="2400" b="1">
                <a:latin typeface="Raleway"/>
                <a:ea typeface="Raleway"/>
                <a:cs typeface="Raleway"/>
                <a:sym typeface="Raleway"/>
              </a:defRPr>
            </a:lvl2pPr>
            <a:lvl3pPr lvl="2" algn="ctr" rtl="0">
              <a:lnSpc>
                <a:spcPct val="100000"/>
              </a:lnSpc>
              <a:spcBef>
                <a:spcPts val="0"/>
              </a:spcBef>
              <a:spcAft>
                <a:spcPts val="0"/>
              </a:spcAft>
              <a:buSzPts val="2400"/>
              <a:buFont typeface="Raleway"/>
              <a:buNone/>
              <a:defRPr sz="2400" b="1">
                <a:latin typeface="Raleway"/>
                <a:ea typeface="Raleway"/>
                <a:cs typeface="Raleway"/>
                <a:sym typeface="Raleway"/>
              </a:defRPr>
            </a:lvl3pPr>
            <a:lvl4pPr lvl="3" algn="ctr" rtl="0">
              <a:lnSpc>
                <a:spcPct val="100000"/>
              </a:lnSpc>
              <a:spcBef>
                <a:spcPts val="0"/>
              </a:spcBef>
              <a:spcAft>
                <a:spcPts val="0"/>
              </a:spcAft>
              <a:buSzPts val="2400"/>
              <a:buFont typeface="Raleway"/>
              <a:buNone/>
              <a:defRPr sz="2400" b="1">
                <a:latin typeface="Raleway"/>
                <a:ea typeface="Raleway"/>
                <a:cs typeface="Raleway"/>
                <a:sym typeface="Raleway"/>
              </a:defRPr>
            </a:lvl4pPr>
            <a:lvl5pPr lvl="4" algn="ctr" rtl="0">
              <a:lnSpc>
                <a:spcPct val="100000"/>
              </a:lnSpc>
              <a:spcBef>
                <a:spcPts val="0"/>
              </a:spcBef>
              <a:spcAft>
                <a:spcPts val="0"/>
              </a:spcAft>
              <a:buSzPts val="2400"/>
              <a:buFont typeface="Raleway"/>
              <a:buNone/>
              <a:defRPr sz="2400" b="1">
                <a:latin typeface="Raleway"/>
                <a:ea typeface="Raleway"/>
                <a:cs typeface="Raleway"/>
                <a:sym typeface="Raleway"/>
              </a:defRPr>
            </a:lvl5pPr>
            <a:lvl6pPr lvl="5" algn="ctr" rtl="0">
              <a:lnSpc>
                <a:spcPct val="100000"/>
              </a:lnSpc>
              <a:spcBef>
                <a:spcPts val="0"/>
              </a:spcBef>
              <a:spcAft>
                <a:spcPts val="0"/>
              </a:spcAft>
              <a:buSzPts val="2400"/>
              <a:buFont typeface="Raleway"/>
              <a:buNone/>
              <a:defRPr sz="2400" b="1">
                <a:latin typeface="Raleway"/>
                <a:ea typeface="Raleway"/>
                <a:cs typeface="Raleway"/>
                <a:sym typeface="Raleway"/>
              </a:defRPr>
            </a:lvl6pPr>
            <a:lvl7pPr lvl="6" algn="ctr" rtl="0">
              <a:lnSpc>
                <a:spcPct val="100000"/>
              </a:lnSpc>
              <a:spcBef>
                <a:spcPts val="0"/>
              </a:spcBef>
              <a:spcAft>
                <a:spcPts val="0"/>
              </a:spcAft>
              <a:buSzPts val="2400"/>
              <a:buFont typeface="Raleway"/>
              <a:buNone/>
              <a:defRPr sz="2400" b="1">
                <a:latin typeface="Raleway"/>
                <a:ea typeface="Raleway"/>
                <a:cs typeface="Raleway"/>
                <a:sym typeface="Raleway"/>
              </a:defRPr>
            </a:lvl7pPr>
            <a:lvl8pPr lvl="7" algn="ctr" rtl="0">
              <a:lnSpc>
                <a:spcPct val="100000"/>
              </a:lnSpc>
              <a:spcBef>
                <a:spcPts val="0"/>
              </a:spcBef>
              <a:spcAft>
                <a:spcPts val="0"/>
              </a:spcAft>
              <a:buSzPts val="2400"/>
              <a:buFont typeface="Raleway"/>
              <a:buNone/>
              <a:defRPr sz="2400" b="1">
                <a:latin typeface="Raleway"/>
                <a:ea typeface="Raleway"/>
                <a:cs typeface="Raleway"/>
                <a:sym typeface="Raleway"/>
              </a:defRPr>
            </a:lvl8pPr>
            <a:lvl9pPr lvl="8" algn="ctr"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cxnSp>
        <p:nvCxnSpPr>
          <p:cNvPr id="30" name="Google Shape;30;p5"/>
          <p:cNvCxnSpPr/>
          <p:nvPr/>
        </p:nvCxnSpPr>
        <p:spPr>
          <a:xfrm>
            <a:off x="7161050" y="303000"/>
            <a:ext cx="2078700" cy="0"/>
          </a:xfrm>
          <a:prstGeom prst="straightConnector1">
            <a:avLst/>
          </a:prstGeom>
          <a:noFill/>
          <a:ln w="9525" cap="flat" cmpd="sng">
            <a:solidFill>
              <a:schemeClr val="dk1"/>
            </a:solidFill>
            <a:prstDash val="solid"/>
            <a:round/>
            <a:headEnd type="none" w="med" len="med"/>
            <a:tailEnd type="none" w="med" len="med"/>
          </a:ln>
        </p:spPr>
      </p:cxnSp>
      <p:cxnSp>
        <p:nvCxnSpPr>
          <p:cNvPr id="31" name="Google Shape;31;p5"/>
          <p:cNvCxnSpPr/>
          <p:nvPr/>
        </p:nvCxnSpPr>
        <p:spPr>
          <a:xfrm rot="10800000">
            <a:off x="876862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713225" y="734725"/>
            <a:ext cx="3737400" cy="10587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8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8" name="Google Shape;38;p7"/>
          <p:cNvSpPr txBox="1">
            <a:spLocks noGrp="1"/>
          </p:cNvSpPr>
          <p:nvPr>
            <p:ph type="subTitle" idx="1"/>
          </p:nvPr>
        </p:nvSpPr>
        <p:spPr>
          <a:xfrm>
            <a:off x="713225" y="1878000"/>
            <a:ext cx="4337400" cy="253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Char char="●"/>
              <a:defRPr/>
            </a:lvl1pPr>
            <a:lvl2pPr lvl="1" algn="ctr" rtl="0">
              <a:lnSpc>
                <a:spcPct val="100000"/>
              </a:lnSpc>
              <a:spcBef>
                <a:spcPts val="1000"/>
              </a:spcBef>
              <a:spcAft>
                <a:spcPts val="0"/>
              </a:spcAft>
              <a:buClr>
                <a:srgbClr val="E76A28"/>
              </a:buClr>
              <a:buSzPts val="1200"/>
              <a:buChar char="○"/>
              <a:defRPr/>
            </a:lvl2pPr>
            <a:lvl3pPr lvl="2" algn="ctr" rtl="0">
              <a:lnSpc>
                <a:spcPct val="100000"/>
              </a:lnSpc>
              <a:spcBef>
                <a:spcPts val="1600"/>
              </a:spcBef>
              <a:spcAft>
                <a:spcPts val="0"/>
              </a:spcAft>
              <a:buClr>
                <a:srgbClr val="E76A28"/>
              </a:buClr>
              <a:buSzPts val="1200"/>
              <a:buChar char="■"/>
              <a:defRPr/>
            </a:lvl3pPr>
            <a:lvl4pPr lvl="3" algn="ctr" rtl="0">
              <a:lnSpc>
                <a:spcPct val="100000"/>
              </a:lnSpc>
              <a:spcBef>
                <a:spcPts val="1600"/>
              </a:spcBef>
              <a:spcAft>
                <a:spcPts val="0"/>
              </a:spcAft>
              <a:buClr>
                <a:srgbClr val="E76A28"/>
              </a:buClr>
              <a:buSzPts val="1200"/>
              <a:buChar char="●"/>
              <a:defRPr/>
            </a:lvl4pPr>
            <a:lvl5pPr lvl="4" algn="ctr" rtl="0">
              <a:lnSpc>
                <a:spcPct val="100000"/>
              </a:lnSpc>
              <a:spcBef>
                <a:spcPts val="1600"/>
              </a:spcBef>
              <a:spcAft>
                <a:spcPts val="0"/>
              </a:spcAft>
              <a:buClr>
                <a:srgbClr val="E76A28"/>
              </a:buClr>
              <a:buSzPts val="1200"/>
              <a:buChar char="○"/>
              <a:defRPr/>
            </a:lvl5pPr>
            <a:lvl6pPr lvl="5" algn="ctr" rtl="0">
              <a:lnSpc>
                <a:spcPct val="100000"/>
              </a:lnSpc>
              <a:spcBef>
                <a:spcPts val="1600"/>
              </a:spcBef>
              <a:spcAft>
                <a:spcPts val="0"/>
              </a:spcAft>
              <a:buClr>
                <a:srgbClr val="999999"/>
              </a:buClr>
              <a:buSzPts val="1200"/>
              <a:buChar char="■"/>
              <a:defRPr/>
            </a:lvl6pPr>
            <a:lvl7pPr lvl="6" algn="ctr" rtl="0">
              <a:lnSpc>
                <a:spcPct val="100000"/>
              </a:lnSpc>
              <a:spcBef>
                <a:spcPts val="1600"/>
              </a:spcBef>
              <a:spcAft>
                <a:spcPts val="0"/>
              </a:spcAft>
              <a:buClr>
                <a:srgbClr val="999999"/>
              </a:buClr>
              <a:buSzPts val="1200"/>
              <a:buChar char="●"/>
              <a:defRPr/>
            </a:lvl7pPr>
            <a:lvl8pPr lvl="7" algn="ctr" rtl="0">
              <a:lnSpc>
                <a:spcPct val="100000"/>
              </a:lnSpc>
              <a:spcBef>
                <a:spcPts val="1600"/>
              </a:spcBef>
              <a:spcAft>
                <a:spcPts val="0"/>
              </a:spcAft>
              <a:buClr>
                <a:srgbClr val="999999"/>
              </a:buClr>
              <a:buSzPts val="1200"/>
              <a:buChar char="○"/>
              <a:defRPr/>
            </a:lvl8pPr>
            <a:lvl9pPr lvl="8" algn="ctr" rtl="0">
              <a:lnSpc>
                <a:spcPct val="100000"/>
              </a:lnSpc>
              <a:spcBef>
                <a:spcPts val="1600"/>
              </a:spcBef>
              <a:spcAft>
                <a:spcPts val="1600"/>
              </a:spcAft>
              <a:buClr>
                <a:srgbClr val="999999"/>
              </a:buClr>
              <a:buSzPts val="1200"/>
              <a:buChar char="■"/>
              <a:defRPr/>
            </a:lvl9pPr>
          </a:lstStyle>
          <a:p>
            <a:endParaRPr/>
          </a:p>
        </p:txBody>
      </p:sp>
      <p:sp>
        <p:nvSpPr>
          <p:cNvPr id="39" name="Google Shape;39;p7"/>
          <p:cNvSpPr>
            <a:spLocks noGrp="1"/>
          </p:cNvSpPr>
          <p:nvPr>
            <p:ph type="pic" idx="2"/>
          </p:nvPr>
        </p:nvSpPr>
        <p:spPr>
          <a:xfrm>
            <a:off x="5806850" y="658413"/>
            <a:ext cx="2623800" cy="3826800"/>
          </a:xfrm>
          <a:prstGeom prst="rect">
            <a:avLst/>
          </a:prstGeom>
          <a:noFill/>
          <a:ln>
            <a:noFill/>
          </a:ln>
        </p:spPr>
      </p:sp>
      <p:cxnSp>
        <p:nvCxnSpPr>
          <p:cNvPr id="40" name="Google Shape;40;p7"/>
          <p:cNvCxnSpPr/>
          <p:nvPr/>
        </p:nvCxnSpPr>
        <p:spPr>
          <a:xfrm>
            <a:off x="7161050" y="303000"/>
            <a:ext cx="2078700" cy="0"/>
          </a:xfrm>
          <a:prstGeom prst="straightConnector1">
            <a:avLst/>
          </a:prstGeom>
          <a:noFill/>
          <a:ln w="9525" cap="flat" cmpd="sng">
            <a:solidFill>
              <a:schemeClr val="dk1"/>
            </a:solidFill>
            <a:prstDash val="solid"/>
            <a:round/>
            <a:headEnd type="none" w="med" len="med"/>
            <a:tailEnd type="none" w="med" len="med"/>
          </a:ln>
        </p:spPr>
      </p:cxnSp>
      <p:cxnSp>
        <p:nvCxnSpPr>
          <p:cNvPr id="41" name="Google Shape;41;p7"/>
          <p:cNvCxnSpPr/>
          <p:nvPr/>
        </p:nvCxnSpPr>
        <p:spPr>
          <a:xfrm rot="10800000">
            <a:off x="876862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2317950" y="1307100"/>
            <a:ext cx="4508100" cy="25293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10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cxnSp>
        <p:nvCxnSpPr>
          <p:cNvPr id="44" name="Google Shape;44;p8"/>
          <p:cNvCxnSpPr/>
          <p:nvPr/>
        </p:nvCxnSpPr>
        <p:spPr>
          <a:xfrm>
            <a:off x="7161050" y="303000"/>
            <a:ext cx="2078700" cy="0"/>
          </a:xfrm>
          <a:prstGeom prst="straightConnector1">
            <a:avLst/>
          </a:prstGeom>
          <a:noFill/>
          <a:ln w="9525" cap="flat" cmpd="sng">
            <a:solidFill>
              <a:schemeClr val="dk1"/>
            </a:solidFill>
            <a:prstDash val="solid"/>
            <a:round/>
            <a:headEnd type="none" w="med" len="med"/>
            <a:tailEnd type="none" w="med" len="med"/>
          </a:ln>
        </p:spPr>
      </p:cxnSp>
      <p:cxnSp>
        <p:nvCxnSpPr>
          <p:cNvPr id="45" name="Google Shape;45;p8"/>
          <p:cNvCxnSpPr/>
          <p:nvPr/>
        </p:nvCxnSpPr>
        <p:spPr>
          <a:xfrm rot="10800000">
            <a:off x="876862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135550" y="1189100"/>
            <a:ext cx="4872900" cy="1964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150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48" name="Google Shape;48;p9"/>
          <p:cNvSpPr txBox="1">
            <a:spLocks noGrp="1"/>
          </p:cNvSpPr>
          <p:nvPr>
            <p:ph type="subTitle" idx="1"/>
          </p:nvPr>
        </p:nvSpPr>
        <p:spPr>
          <a:xfrm>
            <a:off x="2135550" y="3153500"/>
            <a:ext cx="4872900" cy="671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00"/>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cxnSp>
        <p:nvCxnSpPr>
          <p:cNvPr id="49" name="Google Shape;49;p9"/>
          <p:cNvCxnSpPr/>
          <p:nvPr/>
        </p:nvCxnSpPr>
        <p:spPr>
          <a:xfrm>
            <a:off x="3167225" y="539500"/>
            <a:ext cx="6072600" cy="0"/>
          </a:xfrm>
          <a:prstGeom prst="straightConnector1">
            <a:avLst/>
          </a:prstGeom>
          <a:noFill/>
          <a:ln w="9525" cap="flat" cmpd="sng">
            <a:solidFill>
              <a:schemeClr val="dk1"/>
            </a:solidFill>
            <a:prstDash val="solid"/>
            <a:round/>
            <a:headEnd type="none" w="med" len="med"/>
            <a:tailEnd type="none" w="med" len="med"/>
          </a:ln>
        </p:spPr>
      </p:cxnSp>
      <p:cxnSp>
        <p:nvCxnSpPr>
          <p:cNvPr id="50" name="Google Shape;50;p9"/>
          <p:cNvCxnSpPr/>
          <p:nvPr/>
        </p:nvCxnSpPr>
        <p:spPr>
          <a:xfrm rot="10800000">
            <a:off x="843077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60"/>
        <p:cNvGrpSpPr/>
        <p:nvPr/>
      </p:nvGrpSpPr>
      <p:grpSpPr>
        <a:xfrm>
          <a:off x="0" y="0"/>
          <a:ext cx="0" cy="0"/>
          <a:chOff x="0" y="0"/>
          <a:chExt cx="0" cy="0"/>
        </a:xfrm>
      </p:grpSpPr>
      <p:sp>
        <p:nvSpPr>
          <p:cNvPr id="61" name="Google Shape;61;p1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28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2" name="Google Shape;62;p13"/>
          <p:cNvSpPr txBox="1">
            <a:spLocks noGrp="1"/>
          </p:cNvSpPr>
          <p:nvPr>
            <p:ph type="title" idx="2" hasCustomPrompt="1"/>
          </p:nvPr>
        </p:nvSpPr>
        <p:spPr>
          <a:xfrm>
            <a:off x="720000" y="2648408"/>
            <a:ext cx="734700" cy="4476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3" name="Google Shape;63;p13"/>
          <p:cNvSpPr txBox="1">
            <a:spLocks noGrp="1"/>
          </p:cNvSpPr>
          <p:nvPr>
            <p:ph type="title" idx="3" hasCustomPrompt="1"/>
          </p:nvPr>
        </p:nvSpPr>
        <p:spPr>
          <a:xfrm>
            <a:off x="3760200" y="2648391"/>
            <a:ext cx="734700" cy="4476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4" name="Google Shape;64;p13"/>
          <p:cNvSpPr txBox="1">
            <a:spLocks noGrp="1"/>
          </p:cNvSpPr>
          <p:nvPr>
            <p:ph type="title" idx="4" hasCustomPrompt="1"/>
          </p:nvPr>
        </p:nvSpPr>
        <p:spPr>
          <a:xfrm>
            <a:off x="720000" y="3247483"/>
            <a:ext cx="734700" cy="4476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5" name="Google Shape;65;p13"/>
          <p:cNvSpPr txBox="1">
            <a:spLocks noGrp="1"/>
          </p:cNvSpPr>
          <p:nvPr>
            <p:ph type="title" idx="5" hasCustomPrompt="1"/>
          </p:nvPr>
        </p:nvSpPr>
        <p:spPr>
          <a:xfrm>
            <a:off x="3760200" y="3247466"/>
            <a:ext cx="734700" cy="4476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6" name="Google Shape;66;p13"/>
          <p:cNvSpPr txBox="1">
            <a:spLocks noGrp="1"/>
          </p:cNvSpPr>
          <p:nvPr>
            <p:ph type="title" idx="6" hasCustomPrompt="1"/>
          </p:nvPr>
        </p:nvSpPr>
        <p:spPr>
          <a:xfrm>
            <a:off x="720000" y="3846558"/>
            <a:ext cx="734700" cy="4476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7" name="Google Shape;67;p13"/>
          <p:cNvSpPr txBox="1">
            <a:spLocks noGrp="1"/>
          </p:cNvSpPr>
          <p:nvPr>
            <p:ph type="title" idx="7" hasCustomPrompt="1"/>
          </p:nvPr>
        </p:nvSpPr>
        <p:spPr>
          <a:xfrm>
            <a:off x="3760200" y="3846541"/>
            <a:ext cx="734700" cy="4476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8" name="Google Shape;68;p13"/>
          <p:cNvSpPr txBox="1">
            <a:spLocks noGrp="1"/>
          </p:cNvSpPr>
          <p:nvPr>
            <p:ph type="subTitle" idx="1"/>
          </p:nvPr>
        </p:nvSpPr>
        <p:spPr>
          <a:xfrm>
            <a:off x="1454700" y="2648400"/>
            <a:ext cx="2305500" cy="44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rtl="0">
              <a:lnSpc>
                <a:spcPct val="100000"/>
              </a:lnSpc>
              <a:spcBef>
                <a:spcPts val="0"/>
              </a:spcBef>
              <a:spcAft>
                <a:spcPts val="0"/>
              </a:spcAft>
              <a:buSzPts val="2400"/>
              <a:buFont typeface="Raleway"/>
              <a:buNone/>
              <a:defRPr sz="2400" b="1">
                <a:latin typeface="Raleway"/>
                <a:ea typeface="Raleway"/>
                <a:cs typeface="Raleway"/>
                <a:sym typeface="Raleway"/>
              </a:defRPr>
            </a:lvl2pPr>
            <a:lvl3pPr lvl="2" rtl="0">
              <a:lnSpc>
                <a:spcPct val="100000"/>
              </a:lnSpc>
              <a:spcBef>
                <a:spcPts val="0"/>
              </a:spcBef>
              <a:spcAft>
                <a:spcPts val="0"/>
              </a:spcAft>
              <a:buSzPts val="2400"/>
              <a:buFont typeface="Raleway"/>
              <a:buNone/>
              <a:defRPr sz="2400" b="1">
                <a:latin typeface="Raleway"/>
                <a:ea typeface="Raleway"/>
                <a:cs typeface="Raleway"/>
                <a:sym typeface="Raleway"/>
              </a:defRPr>
            </a:lvl3pPr>
            <a:lvl4pPr lvl="3" rtl="0">
              <a:lnSpc>
                <a:spcPct val="100000"/>
              </a:lnSpc>
              <a:spcBef>
                <a:spcPts val="0"/>
              </a:spcBef>
              <a:spcAft>
                <a:spcPts val="0"/>
              </a:spcAft>
              <a:buSzPts val="2400"/>
              <a:buFont typeface="Raleway"/>
              <a:buNone/>
              <a:defRPr sz="2400" b="1">
                <a:latin typeface="Raleway"/>
                <a:ea typeface="Raleway"/>
                <a:cs typeface="Raleway"/>
                <a:sym typeface="Raleway"/>
              </a:defRPr>
            </a:lvl4pPr>
            <a:lvl5pPr lvl="4" rtl="0">
              <a:lnSpc>
                <a:spcPct val="100000"/>
              </a:lnSpc>
              <a:spcBef>
                <a:spcPts val="0"/>
              </a:spcBef>
              <a:spcAft>
                <a:spcPts val="0"/>
              </a:spcAft>
              <a:buSzPts val="2400"/>
              <a:buFont typeface="Raleway"/>
              <a:buNone/>
              <a:defRPr sz="2400" b="1">
                <a:latin typeface="Raleway"/>
                <a:ea typeface="Raleway"/>
                <a:cs typeface="Raleway"/>
                <a:sym typeface="Raleway"/>
              </a:defRPr>
            </a:lvl5pPr>
            <a:lvl6pPr lvl="5" rtl="0">
              <a:lnSpc>
                <a:spcPct val="100000"/>
              </a:lnSpc>
              <a:spcBef>
                <a:spcPts val="0"/>
              </a:spcBef>
              <a:spcAft>
                <a:spcPts val="0"/>
              </a:spcAft>
              <a:buSzPts val="2400"/>
              <a:buFont typeface="Raleway"/>
              <a:buNone/>
              <a:defRPr sz="2400" b="1">
                <a:latin typeface="Raleway"/>
                <a:ea typeface="Raleway"/>
                <a:cs typeface="Raleway"/>
                <a:sym typeface="Raleway"/>
              </a:defRPr>
            </a:lvl6pPr>
            <a:lvl7pPr lvl="6" rtl="0">
              <a:lnSpc>
                <a:spcPct val="100000"/>
              </a:lnSpc>
              <a:spcBef>
                <a:spcPts val="0"/>
              </a:spcBef>
              <a:spcAft>
                <a:spcPts val="0"/>
              </a:spcAft>
              <a:buSzPts val="2400"/>
              <a:buFont typeface="Raleway"/>
              <a:buNone/>
              <a:defRPr sz="2400" b="1">
                <a:latin typeface="Raleway"/>
                <a:ea typeface="Raleway"/>
                <a:cs typeface="Raleway"/>
                <a:sym typeface="Raleway"/>
              </a:defRPr>
            </a:lvl7pPr>
            <a:lvl8pPr lvl="7" rtl="0">
              <a:lnSpc>
                <a:spcPct val="100000"/>
              </a:lnSpc>
              <a:spcBef>
                <a:spcPts val="0"/>
              </a:spcBef>
              <a:spcAft>
                <a:spcPts val="0"/>
              </a:spcAft>
              <a:buSzPts val="2400"/>
              <a:buFont typeface="Raleway"/>
              <a:buNone/>
              <a:defRPr sz="2400" b="1">
                <a:latin typeface="Raleway"/>
                <a:ea typeface="Raleway"/>
                <a:cs typeface="Raleway"/>
                <a:sym typeface="Raleway"/>
              </a:defRPr>
            </a:lvl8pPr>
            <a:lvl9pPr lvl="8"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69" name="Google Shape;69;p13"/>
          <p:cNvSpPr txBox="1">
            <a:spLocks noGrp="1"/>
          </p:cNvSpPr>
          <p:nvPr>
            <p:ph type="subTitle" idx="8"/>
          </p:nvPr>
        </p:nvSpPr>
        <p:spPr>
          <a:xfrm>
            <a:off x="1454700" y="3247475"/>
            <a:ext cx="2305500" cy="44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rtl="0">
              <a:lnSpc>
                <a:spcPct val="100000"/>
              </a:lnSpc>
              <a:spcBef>
                <a:spcPts val="0"/>
              </a:spcBef>
              <a:spcAft>
                <a:spcPts val="0"/>
              </a:spcAft>
              <a:buSzPts val="2400"/>
              <a:buFont typeface="Raleway"/>
              <a:buNone/>
              <a:defRPr sz="2400" b="1">
                <a:latin typeface="Raleway"/>
                <a:ea typeface="Raleway"/>
                <a:cs typeface="Raleway"/>
                <a:sym typeface="Raleway"/>
              </a:defRPr>
            </a:lvl2pPr>
            <a:lvl3pPr lvl="2" rtl="0">
              <a:lnSpc>
                <a:spcPct val="100000"/>
              </a:lnSpc>
              <a:spcBef>
                <a:spcPts val="0"/>
              </a:spcBef>
              <a:spcAft>
                <a:spcPts val="0"/>
              </a:spcAft>
              <a:buSzPts val="2400"/>
              <a:buFont typeface="Raleway"/>
              <a:buNone/>
              <a:defRPr sz="2400" b="1">
                <a:latin typeface="Raleway"/>
                <a:ea typeface="Raleway"/>
                <a:cs typeface="Raleway"/>
                <a:sym typeface="Raleway"/>
              </a:defRPr>
            </a:lvl3pPr>
            <a:lvl4pPr lvl="3" rtl="0">
              <a:lnSpc>
                <a:spcPct val="100000"/>
              </a:lnSpc>
              <a:spcBef>
                <a:spcPts val="0"/>
              </a:spcBef>
              <a:spcAft>
                <a:spcPts val="0"/>
              </a:spcAft>
              <a:buSzPts val="2400"/>
              <a:buFont typeface="Raleway"/>
              <a:buNone/>
              <a:defRPr sz="2400" b="1">
                <a:latin typeface="Raleway"/>
                <a:ea typeface="Raleway"/>
                <a:cs typeface="Raleway"/>
                <a:sym typeface="Raleway"/>
              </a:defRPr>
            </a:lvl4pPr>
            <a:lvl5pPr lvl="4" rtl="0">
              <a:lnSpc>
                <a:spcPct val="100000"/>
              </a:lnSpc>
              <a:spcBef>
                <a:spcPts val="0"/>
              </a:spcBef>
              <a:spcAft>
                <a:spcPts val="0"/>
              </a:spcAft>
              <a:buSzPts val="2400"/>
              <a:buFont typeface="Raleway"/>
              <a:buNone/>
              <a:defRPr sz="2400" b="1">
                <a:latin typeface="Raleway"/>
                <a:ea typeface="Raleway"/>
                <a:cs typeface="Raleway"/>
                <a:sym typeface="Raleway"/>
              </a:defRPr>
            </a:lvl5pPr>
            <a:lvl6pPr lvl="5" rtl="0">
              <a:lnSpc>
                <a:spcPct val="100000"/>
              </a:lnSpc>
              <a:spcBef>
                <a:spcPts val="0"/>
              </a:spcBef>
              <a:spcAft>
                <a:spcPts val="0"/>
              </a:spcAft>
              <a:buSzPts val="2400"/>
              <a:buFont typeface="Raleway"/>
              <a:buNone/>
              <a:defRPr sz="2400" b="1">
                <a:latin typeface="Raleway"/>
                <a:ea typeface="Raleway"/>
                <a:cs typeface="Raleway"/>
                <a:sym typeface="Raleway"/>
              </a:defRPr>
            </a:lvl6pPr>
            <a:lvl7pPr lvl="6" rtl="0">
              <a:lnSpc>
                <a:spcPct val="100000"/>
              </a:lnSpc>
              <a:spcBef>
                <a:spcPts val="0"/>
              </a:spcBef>
              <a:spcAft>
                <a:spcPts val="0"/>
              </a:spcAft>
              <a:buSzPts val="2400"/>
              <a:buFont typeface="Raleway"/>
              <a:buNone/>
              <a:defRPr sz="2400" b="1">
                <a:latin typeface="Raleway"/>
                <a:ea typeface="Raleway"/>
                <a:cs typeface="Raleway"/>
                <a:sym typeface="Raleway"/>
              </a:defRPr>
            </a:lvl7pPr>
            <a:lvl8pPr lvl="7" rtl="0">
              <a:lnSpc>
                <a:spcPct val="100000"/>
              </a:lnSpc>
              <a:spcBef>
                <a:spcPts val="0"/>
              </a:spcBef>
              <a:spcAft>
                <a:spcPts val="0"/>
              </a:spcAft>
              <a:buSzPts val="2400"/>
              <a:buFont typeface="Raleway"/>
              <a:buNone/>
              <a:defRPr sz="2400" b="1">
                <a:latin typeface="Raleway"/>
                <a:ea typeface="Raleway"/>
                <a:cs typeface="Raleway"/>
                <a:sym typeface="Raleway"/>
              </a:defRPr>
            </a:lvl8pPr>
            <a:lvl9pPr lvl="8"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70" name="Google Shape;70;p13"/>
          <p:cNvSpPr txBox="1">
            <a:spLocks noGrp="1"/>
          </p:cNvSpPr>
          <p:nvPr>
            <p:ph type="subTitle" idx="9"/>
          </p:nvPr>
        </p:nvSpPr>
        <p:spPr>
          <a:xfrm>
            <a:off x="1454700" y="3846550"/>
            <a:ext cx="2305500" cy="44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rtl="0">
              <a:lnSpc>
                <a:spcPct val="100000"/>
              </a:lnSpc>
              <a:spcBef>
                <a:spcPts val="0"/>
              </a:spcBef>
              <a:spcAft>
                <a:spcPts val="0"/>
              </a:spcAft>
              <a:buSzPts val="2400"/>
              <a:buFont typeface="Raleway"/>
              <a:buNone/>
              <a:defRPr sz="2400" b="1">
                <a:latin typeface="Raleway"/>
                <a:ea typeface="Raleway"/>
                <a:cs typeface="Raleway"/>
                <a:sym typeface="Raleway"/>
              </a:defRPr>
            </a:lvl2pPr>
            <a:lvl3pPr lvl="2" rtl="0">
              <a:lnSpc>
                <a:spcPct val="100000"/>
              </a:lnSpc>
              <a:spcBef>
                <a:spcPts val="0"/>
              </a:spcBef>
              <a:spcAft>
                <a:spcPts val="0"/>
              </a:spcAft>
              <a:buSzPts val="2400"/>
              <a:buFont typeface="Raleway"/>
              <a:buNone/>
              <a:defRPr sz="2400" b="1">
                <a:latin typeface="Raleway"/>
                <a:ea typeface="Raleway"/>
                <a:cs typeface="Raleway"/>
                <a:sym typeface="Raleway"/>
              </a:defRPr>
            </a:lvl3pPr>
            <a:lvl4pPr lvl="3" rtl="0">
              <a:lnSpc>
                <a:spcPct val="100000"/>
              </a:lnSpc>
              <a:spcBef>
                <a:spcPts val="0"/>
              </a:spcBef>
              <a:spcAft>
                <a:spcPts val="0"/>
              </a:spcAft>
              <a:buSzPts val="2400"/>
              <a:buFont typeface="Raleway"/>
              <a:buNone/>
              <a:defRPr sz="2400" b="1">
                <a:latin typeface="Raleway"/>
                <a:ea typeface="Raleway"/>
                <a:cs typeface="Raleway"/>
                <a:sym typeface="Raleway"/>
              </a:defRPr>
            </a:lvl4pPr>
            <a:lvl5pPr lvl="4" rtl="0">
              <a:lnSpc>
                <a:spcPct val="100000"/>
              </a:lnSpc>
              <a:spcBef>
                <a:spcPts val="0"/>
              </a:spcBef>
              <a:spcAft>
                <a:spcPts val="0"/>
              </a:spcAft>
              <a:buSzPts val="2400"/>
              <a:buFont typeface="Raleway"/>
              <a:buNone/>
              <a:defRPr sz="2400" b="1">
                <a:latin typeface="Raleway"/>
                <a:ea typeface="Raleway"/>
                <a:cs typeface="Raleway"/>
                <a:sym typeface="Raleway"/>
              </a:defRPr>
            </a:lvl5pPr>
            <a:lvl6pPr lvl="5" rtl="0">
              <a:lnSpc>
                <a:spcPct val="100000"/>
              </a:lnSpc>
              <a:spcBef>
                <a:spcPts val="0"/>
              </a:spcBef>
              <a:spcAft>
                <a:spcPts val="0"/>
              </a:spcAft>
              <a:buSzPts val="2400"/>
              <a:buFont typeface="Raleway"/>
              <a:buNone/>
              <a:defRPr sz="2400" b="1">
                <a:latin typeface="Raleway"/>
                <a:ea typeface="Raleway"/>
                <a:cs typeface="Raleway"/>
                <a:sym typeface="Raleway"/>
              </a:defRPr>
            </a:lvl6pPr>
            <a:lvl7pPr lvl="6" rtl="0">
              <a:lnSpc>
                <a:spcPct val="100000"/>
              </a:lnSpc>
              <a:spcBef>
                <a:spcPts val="0"/>
              </a:spcBef>
              <a:spcAft>
                <a:spcPts val="0"/>
              </a:spcAft>
              <a:buSzPts val="2400"/>
              <a:buFont typeface="Raleway"/>
              <a:buNone/>
              <a:defRPr sz="2400" b="1">
                <a:latin typeface="Raleway"/>
                <a:ea typeface="Raleway"/>
                <a:cs typeface="Raleway"/>
                <a:sym typeface="Raleway"/>
              </a:defRPr>
            </a:lvl7pPr>
            <a:lvl8pPr lvl="7" rtl="0">
              <a:lnSpc>
                <a:spcPct val="100000"/>
              </a:lnSpc>
              <a:spcBef>
                <a:spcPts val="0"/>
              </a:spcBef>
              <a:spcAft>
                <a:spcPts val="0"/>
              </a:spcAft>
              <a:buSzPts val="2400"/>
              <a:buFont typeface="Raleway"/>
              <a:buNone/>
              <a:defRPr sz="2400" b="1">
                <a:latin typeface="Raleway"/>
                <a:ea typeface="Raleway"/>
                <a:cs typeface="Raleway"/>
                <a:sym typeface="Raleway"/>
              </a:defRPr>
            </a:lvl8pPr>
            <a:lvl9pPr lvl="8"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71" name="Google Shape;71;p13"/>
          <p:cNvSpPr txBox="1">
            <a:spLocks noGrp="1"/>
          </p:cNvSpPr>
          <p:nvPr>
            <p:ph type="subTitle" idx="13"/>
          </p:nvPr>
        </p:nvSpPr>
        <p:spPr>
          <a:xfrm>
            <a:off x="4494900" y="2648400"/>
            <a:ext cx="2305500" cy="44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rtl="0">
              <a:lnSpc>
                <a:spcPct val="100000"/>
              </a:lnSpc>
              <a:spcBef>
                <a:spcPts val="0"/>
              </a:spcBef>
              <a:spcAft>
                <a:spcPts val="0"/>
              </a:spcAft>
              <a:buSzPts val="2400"/>
              <a:buFont typeface="Raleway"/>
              <a:buNone/>
              <a:defRPr sz="2400" b="1">
                <a:latin typeface="Raleway"/>
                <a:ea typeface="Raleway"/>
                <a:cs typeface="Raleway"/>
                <a:sym typeface="Raleway"/>
              </a:defRPr>
            </a:lvl2pPr>
            <a:lvl3pPr lvl="2" rtl="0">
              <a:lnSpc>
                <a:spcPct val="100000"/>
              </a:lnSpc>
              <a:spcBef>
                <a:spcPts val="0"/>
              </a:spcBef>
              <a:spcAft>
                <a:spcPts val="0"/>
              </a:spcAft>
              <a:buSzPts val="2400"/>
              <a:buFont typeface="Raleway"/>
              <a:buNone/>
              <a:defRPr sz="2400" b="1">
                <a:latin typeface="Raleway"/>
                <a:ea typeface="Raleway"/>
                <a:cs typeface="Raleway"/>
                <a:sym typeface="Raleway"/>
              </a:defRPr>
            </a:lvl3pPr>
            <a:lvl4pPr lvl="3" rtl="0">
              <a:lnSpc>
                <a:spcPct val="100000"/>
              </a:lnSpc>
              <a:spcBef>
                <a:spcPts val="0"/>
              </a:spcBef>
              <a:spcAft>
                <a:spcPts val="0"/>
              </a:spcAft>
              <a:buSzPts val="2400"/>
              <a:buFont typeface="Raleway"/>
              <a:buNone/>
              <a:defRPr sz="2400" b="1">
                <a:latin typeface="Raleway"/>
                <a:ea typeface="Raleway"/>
                <a:cs typeface="Raleway"/>
                <a:sym typeface="Raleway"/>
              </a:defRPr>
            </a:lvl4pPr>
            <a:lvl5pPr lvl="4" rtl="0">
              <a:lnSpc>
                <a:spcPct val="100000"/>
              </a:lnSpc>
              <a:spcBef>
                <a:spcPts val="0"/>
              </a:spcBef>
              <a:spcAft>
                <a:spcPts val="0"/>
              </a:spcAft>
              <a:buSzPts val="2400"/>
              <a:buFont typeface="Raleway"/>
              <a:buNone/>
              <a:defRPr sz="2400" b="1">
                <a:latin typeface="Raleway"/>
                <a:ea typeface="Raleway"/>
                <a:cs typeface="Raleway"/>
                <a:sym typeface="Raleway"/>
              </a:defRPr>
            </a:lvl5pPr>
            <a:lvl6pPr lvl="5" rtl="0">
              <a:lnSpc>
                <a:spcPct val="100000"/>
              </a:lnSpc>
              <a:spcBef>
                <a:spcPts val="0"/>
              </a:spcBef>
              <a:spcAft>
                <a:spcPts val="0"/>
              </a:spcAft>
              <a:buSzPts val="2400"/>
              <a:buFont typeface="Raleway"/>
              <a:buNone/>
              <a:defRPr sz="2400" b="1">
                <a:latin typeface="Raleway"/>
                <a:ea typeface="Raleway"/>
                <a:cs typeface="Raleway"/>
                <a:sym typeface="Raleway"/>
              </a:defRPr>
            </a:lvl6pPr>
            <a:lvl7pPr lvl="6" rtl="0">
              <a:lnSpc>
                <a:spcPct val="100000"/>
              </a:lnSpc>
              <a:spcBef>
                <a:spcPts val="0"/>
              </a:spcBef>
              <a:spcAft>
                <a:spcPts val="0"/>
              </a:spcAft>
              <a:buSzPts val="2400"/>
              <a:buFont typeface="Raleway"/>
              <a:buNone/>
              <a:defRPr sz="2400" b="1">
                <a:latin typeface="Raleway"/>
                <a:ea typeface="Raleway"/>
                <a:cs typeface="Raleway"/>
                <a:sym typeface="Raleway"/>
              </a:defRPr>
            </a:lvl7pPr>
            <a:lvl8pPr lvl="7" rtl="0">
              <a:lnSpc>
                <a:spcPct val="100000"/>
              </a:lnSpc>
              <a:spcBef>
                <a:spcPts val="0"/>
              </a:spcBef>
              <a:spcAft>
                <a:spcPts val="0"/>
              </a:spcAft>
              <a:buSzPts val="2400"/>
              <a:buFont typeface="Raleway"/>
              <a:buNone/>
              <a:defRPr sz="2400" b="1">
                <a:latin typeface="Raleway"/>
                <a:ea typeface="Raleway"/>
                <a:cs typeface="Raleway"/>
                <a:sym typeface="Raleway"/>
              </a:defRPr>
            </a:lvl8pPr>
            <a:lvl9pPr lvl="8"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72" name="Google Shape;72;p13"/>
          <p:cNvSpPr txBox="1">
            <a:spLocks noGrp="1"/>
          </p:cNvSpPr>
          <p:nvPr>
            <p:ph type="subTitle" idx="14"/>
          </p:nvPr>
        </p:nvSpPr>
        <p:spPr>
          <a:xfrm>
            <a:off x="4494900" y="3247475"/>
            <a:ext cx="2305500" cy="44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rtl="0">
              <a:lnSpc>
                <a:spcPct val="100000"/>
              </a:lnSpc>
              <a:spcBef>
                <a:spcPts val="0"/>
              </a:spcBef>
              <a:spcAft>
                <a:spcPts val="0"/>
              </a:spcAft>
              <a:buSzPts val="2400"/>
              <a:buFont typeface="Raleway"/>
              <a:buNone/>
              <a:defRPr sz="2400" b="1">
                <a:latin typeface="Raleway"/>
                <a:ea typeface="Raleway"/>
                <a:cs typeface="Raleway"/>
                <a:sym typeface="Raleway"/>
              </a:defRPr>
            </a:lvl2pPr>
            <a:lvl3pPr lvl="2" rtl="0">
              <a:lnSpc>
                <a:spcPct val="100000"/>
              </a:lnSpc>
              <a:spcBef>
                <a:spcPts val="0"/>
              </a:spcBef>
              <a:spcAft>
                <a:spcPts val="0"/>
              </a:spcAft>
              <a:buSzPts val="2400"/>
              <a:buFont typeface="Raleway"/>
              <a:buNone/>
              <a:defRPr sz="2400" b="1">
                <a:latin typeface="Raleway"/>
                <a:ea typeface="Raleway"/>
                <a:cs typeface="Raleway"/>
                <a:sym typeface="Raleway"/>
              </a:defRPr>
            </a:lvl3pPr>
            <a:lvl4pPr lvl="3" rtl="0">
              <a:lnSpc>
                <a:spcPct val="100000"/>
              </a:lnSpc>
              <a:spcBef>
                <a:spcPts val="0"/>
              </a:spcBef>
              <a:spcAft>
                <a:spcPts val="0"/>
              </a:spcAft>
              <a:buSzPts val="2400"/>
              <a:buFont typeface="Raleway"/>
              <a:buNone/>
              <a:defRPr sz="2400" b="1">
                <a:latin typeface="Raleway"/>
                <a:ea typeface="Raleway"/>
                <a:cs typeface="Raleway"/>
                <a:sym typeface="Raleway"/>
              </a:defRPr>
            </a:lvl4pPr>
            <a:lvl5pPr lvl="4" rtl="0">
              <a:lnSpc>
                <a:spcPct val="100000"/>
              </a:lnSpc>
              <a:spcBef>
                <a:spcPts val="0"/>
              </a:spcBef>
              <a:spcAft>
                <a:spcPts val="0"/>
              </a:spcAft>
              <a:buSzPts val="2400"/>
              <a:buFont typeface="Raleway"/>
              <a:buNone/>
              <a:defRPr sz="2400" b="1">
                <a:latin typeface="Raleway"/>
                <a:ea typeface="Raleway"/>
                <a:cs typeface="Raleway"/>
                <a:sym typeface="Raleway"/>
              </a:defRPr>
            </a:lvl5pPr>
            <a:lvl6pPr lvl="5" rtl="0">
              <a:lnSpc>
                <a:spcPct val="100000"/>
              </a:lnSpc>
              <a:spcBef>
                <a:spcPts val="0"/>
              </a:spcBef>
              <a:spcAft>
                <a:spcPts val="0"/>
              </a:spcAft>
              <a:buSzPts val="2400"/>
              <a:buFont typeface="Raleway"/>
              <a:buNone/>
              <a:defRPr sz="2400" b="1">
                <a:latin typeface="Raleway"/>
                <a:ea typeface="Raleway"/>
                <a:cs typeface="Raleway"/>
                <a:sym typeface="Raleway"/>
              </a:defRPr>
            </a:lvl6pPr>
            <a:lvl7pPr lvl="6" rtl="0">
              <a:lnSpc>
                <a:spcPct val="100000"/>
              </a:lnSpc>
              <a:spcBef>
                <a:spcPts val="0"/>
              </a:spcBef>
              <a:spcAft>
                <a:spcPts val="0"/>
              </a:spcAft>
              <a:buSzPts val="2400"/>
              <a:buFont typeface="Raleway"/>
              <a:buNone/>
              <a:defRPr sz="2400" b="1">
                <a:latin typeface="Raleway"/>
                <a:ea typeface="Raleway"/>
                <a:cs typeface="Raleway"/>
                <a:sym typeface="Raleway"/>
              </a:defRPr>
            </a:lvl7pPr>
            <a:lvl8pPr lvl="7" rtl="0">
              <a:lnSpc>
                <a:spcPct val="100000"/>
              </a:lnSpc>
              <a:spcBef>
                <a:spcPts val="0"/>
              </a:spcBef>
              <a:spcAft>
                <a:spcPts val="0"/>
              </a:spcAft>
              <a:buSzPts val="2400"/>
              <a:buFont typeface="Raleway"/>
              <a:buNone/>
              <a:defRPr sz="2400" b="1">
                <a:latin typeface="Raleway"/>
                <a:ea typeface="Raleway"/>
                <a:cs typeface="Raleway"/>
                <a:sym typeface="Raleway"/>
              </a:defRPr>
            </a:lvl8pPr>
            <a:lvl9pPr lvl="8"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73" name="Google Shape;73;p13"/>
          <p:cNvSpPr txBox="1">
            <a:spLocks noGrp="1"/>
          </p:cNvSpPr>
          <p:nvPr>
            <p:ph type="subTitle" idx="15"/>
          </p:nvPr>
        </p:nvSpPr>
        <p:spPr>
          <a:xfrm>
            <a:off x="4494900" y="3846550"/>
            <a:ext cx="2305500" cy="447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rtl="0">
              <a:lnSpc>
                <a:spcPct val="100000"/>
              </a:lnSpc>
              <a:spcBef>
                <a:spcPts val="0"/>
              </a:spcBef>
              <a:spcAft>
                <a:spcPts val="0"/>
              </a:spcAft>
              <a:buSzPts val="2400"/>
              <a:buFont typeface="Raleway"/>
              <a:buNone/>
              <a:defRPr sz="2400" b="1">
                <a:latin typeface="Raleway"/>
                <a:ea typeface="Raleway"/>
                <a:cs typeface="Raleway"/>
                <a:sym typeface="Raleway"/>
              </a:defRPr>
            </a:lvl2pPr>
            <a:lvl3pPr lvl="2" rtl="0">
              <a:lnSpc>
                <a:spcPct val="100000"/>
              </a:lnSpc>
              <a:spcBef>
                <a:spcPts val="0"/>
              </a:spcBef>
              <a:spcAft>
                <a:spcPts val="0"/>
              </a:spcAft>
              <a:buSzPts val="2400"/>
              <a:buFont typeface="Raleway"/>
              <a:buNone/>
              <a:defRPr sz="2400" b="1">
                <a:latin typeface="Raleway"/>
                <a:ea typeface="Raleway"/>
                <a:cs typeface="Raleway"/>
                <a:sym typeface="Raleway"/>
              </a:defRPr>
            </a:lvl3pPr>
            <a:lvl4pPr lvl="3" rtl="0">
              <a:lnSpc>
                <a:spcPct val="100000"/>
              </a:lnSpc>
              <a:spcBef>
                <a:spcPts val="0"/>
              </a:spcBef>
              <a:spcAft>
                <a:spcPts val="0"/>
              </a:spcAft>
              <a:buSzPts val="2400"/>
              <a:buFont typeface="Raleway"/>
              <a:buNone/>
              <a:defRPr sz="2400" b="1">
                <a:latin typeface="Raleway"/>
                <a:ea typeface="Raleway"/>
                <a:cs typeface="Raleway"/>
                <a:sym typeface="Raleway"/>
              </a:defRPr>
            </a:lvl4pPr>
            <a:lvl5pPr lvl="4" rtl="0">
              <a:lnSpc>
                <a:spcPct val="100000"/>
              </a:lnSpc>
              <a:spcBef>
                <a:spcPts val="0"/>
              </a:spcBef>
              <a:spcAft>
                <a:spcPts val="0"/>
              </a:spcAft>
              <a:buSzPts val="2400"/>
              <a:buFont typeface="Raleway"/>
              <a:buNone/>
              <a:defRPr sz="2400" b="1">
                <a:latin typeface="Raleway"/>
                <a:ea typeface="Raleway"/>
                <a:cs typeface="Raleway"/>
                <a:sym typeface="Raleway"/>
              </a:defRPr>
            </a:lvl5pPr>
            <a:lvl6pPr lvl="5" rtl="0">
              <a:lnSpc>
                <a:spcPct val="100000"/>
              </a:lnSpc>
              <a:spcBef>
                <a:spcPts val="0"/>
              </a:spcBef>
              <a:spcAft>
                <a:spcPts val="0"/>
              </a:spcAft>
              <a:buSzPts val="2400"/>
              <a:buFont typeface="Raleway"/>
              <a:buNone/>
              <a:defRPr sz="2400" b="1">
                <a:latin typeface="Raleway"/>
                <a:ea typeface="Raleway"/>
                <a:cs typeface="Raleway"/>
                <a:sym typeface="Raleway"/>
              </a:defRPr>
            </a:lvl6pPr>
            <a:lvl7pPr lvl="6" rtl="0">
              <a:lnSpc>
                <a:spcPct val="100000"/>
              </a:lnSpc>
              <a:spcBef>
                <a:spcPts val="0"/>
              </a:spcBef>
              <a:spcAft>
                <a:spcPts val="0"/>
              </a:spcAft>
              <a:buSzPts val="2400"/>
              <a:buFont typeface="Raleway"/>
              <a:buNone/>
              <a:defRPr sz="2400" b="1">
                <a:latin typeface="Raleway"/>
                <a:ea typeface="Raleway"/>
                <a:cs typeface="Raleway"/>
                <a:sym typeface="Raleway"/>
              </a:defRPr>
            </a:lvl7pPr>
            <a:lvl8pPr lvl="7" rtl="0">
              <a:lnSpc>
                <a:spcPct val="100000"/>
              </a:lnSpc>
              <a:spcBef>
                <a:spcPts val="0"/>
              </a:spcBef>
              <a:spcAft>
                <a:spcPts val="0"/>
              </a:spcAft>
              <a:buSzPts val="2400"/>
              <a:buFont typeface="Raleway"/>
              <a:buNone/>
              <a:defRPr sz="2400" b="1">
                <a:latin typeface="Raleway"/>
                <a:ea typeface="Raleway"/>
                <a:cs typeface="Raleway"/>
                <a:sym typeface="Raleway"/>
              </a:defRPr>
            </a:lvl8pPr>
            <a:lvl9pPr lvl="8"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cxnSp>
        <p:nvCxnSpPr>
          <p:cNvPr id="74" name="Google Shape;74;p13"/>
          <p:cNvCxnSpPr/>
          <p:nvPr/>
        </p:nvCxnSpPr>
        <p:spPr>
          <a:xfrm>
            <a:off x="7161050" y="303000"/>
            <a:ext cx="2078700" cy="0"/>
          </a:xfrm>
          <a:prstGeom prst="straightConnector1">
            <a:avLst/>
          </a:prstGeom>
          <a:noFill/>
          <a:ln w="9525" cap="flat" cmpd="sng">
            <a:solidFill>
              <a:schemeClr val="dk1"/>
            </a:solidFill>
            <a:prstDash val="solid"/>
            <a:round/>
            <a:headEnd type="none" w="med" len="med"/>
            <a:tailEnd type="none" w="med" len="med"/>
          </a:ln>
        </p:spPr>
      </p:cxnSp>
      <p:cxnSp>
        <p:nvCxnSpPr>
          <p:cNvPr id="75" name="Google Shape;75;p13"/>
          <p:cNvCxnSpPr/>
          <p:nvPr/>
        </p:nvCxnSpPr>
        <p:spPr>
          <a:xfrm rot="10800000">
            <a:off x="876862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6" name="Google Shape;116;p21"/>
          <p:cNvSpPr txBox="1">
            <a:spLocks noGrp="1"/>
          </p:cNvSpPr>
          <p:nvPr>
            <p:ph type="subTitle" idx="1"/>
          </p:nvPr>
        </p:nvSpPr>
        <p:spPr>
          <a:xfrm>
            <a:off x="713225" y="3147477"/>
            <a:ext cx="2106900" cy="1350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117" name="Google Shape;117;p21"/>
          <p:cNvSpPr txBox="1">
            <a:spLocks noGrp="1"/>
          </p:cNvSpPr>
          <p:nvPr>
            <p:ph type="subTitle" idx="2"/>
          </p:nvPr>
        </p:nvSpPr>
        <p:spPr>
          <a:xfrm>
            <a:off x="3074432" y="3147477"/>
            <a:ext cx="2106900" cy="1350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118" name="Google Shape;118;p21"/>
          <p:cNvSpPr txBox="1">
            <a:spLocks noGrp="1"/>
          </p:cNvSpPr>
          <p:nvPr>
            <p:ph type="subTitle" idx="3"/>
          </p:nvPr>
        </p:nvSpPr>
        <p:spPr>
          <a:xfrm>
            <a:off x="5435639" y="3147479"/>
            <a:ext cx="2106900" cy="1350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119" name="Google Shape;119;p21"/>
          <p:cNvSpPr txBox="1">
            <a:spLocks noGrp="1"/>
          </p:cNvSpPr>
          <p:nvPr>
            <p:ph type="subTitle" idx="4"/>
          </p:nvPr>
        </p:nvSpPr>
        <p:spPr>
          <a:xfrm>
            <a:off x="713225" y="2494475"/>
            <a:ext cx="2106900" cy="745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algn="ctr" rtl="0">
              <a:lnSpc>
                <a:spcPct val="100000"/>
              </a:lnSpc>
              <a:spcBef>
                <a:spcPts val="0"/>
              </a:spcBef>
              <a:spcAft>
                <a:spcPts val="0"/>
              </a:spcAft>
              <a:buSzPts val="2400"/>
              <a:buFont typeface="Raleway"/>
              <a:buNone/>
              <a:defRPr sz="2400" b="1">
                <a:latin typeface="Raleway"/>
                <a:ea typeface="Raleway"/>
                <a:cs typeface="Raleway"/>
                <a:sym typeface="Raleway"/>
              </a:defRPr>
            </a:lvl2pPr>
            <a:lvl3pPr lvl="2" algn="ctr" rtl="0">
              <a:lnSpc>
                <a:spcPct val="100000"/>
              </a:lnSpc>
              <a:spcBef>
                <a:spcPts val="0"/>
              </a:spcBef>
              <a:spcAft>
                <a:spcPts val="0"/>
              </a:spcAft>
              <a:buSzPts val="2400"/>
              <a:buFont typeface="Raleway"/>
              <a:buNone/>
              <a:defRPr sz="2400" b="1">
                <a:latin typeface="Raleway"/>
                <a:ea typeface="Raleway"/>
                <a:cs typeface="Raleway"/>
                <a:sym typeface="Raleway"/>
              </a:defRPr>
            </a:lvl3pPr>
            <a:lvl4pPr lvl="3" algn="ctr" rtl="0">
              <a:lnSpc>
                <a:spcPct val="100000"/>
              </a:lnSpc>
              <a:spcBef>
                <a:spcPts val="0"/>
              </a:spcBef>
              <a:spcAft>
                <a:spcPts val="0"/>
              </a:spcAft>
              <a:buSzPts val="2400"/>
              <a:buFont typeface="Raleway"/>
              <a:buNone/>
              <a:defRPr sz="2400" b="1">
                <a:latin typeface="Raleway"/>
                <a:ea typeface="Raleway"/>
                <a:cs typeface="Raleway"/>
                <a:sym typeface="Raleway"/>
              </a:defRPr>
            </a:lvl4pPr>
            <a:lvl5pPr lvl="4" algn="ctr" rtl="0">
              <a:lnSpc>
                <a:spcPct val="100000"/>
              </a:lnSpc>
              <a:spcBef>
                <a:spcPts val="0"/>
              </a:spcBef>
              <a:spcAft>
                <a:spcPts val="0"/>
              </a:spcAft>
              <a:buSzPts val="2400"/>
              <a:buFont typeface="Raleway"/>
              <a:buNone/>
              <a:defRPr sz="2400" b="1">
                <a:latin typeface="Raleway"/>
                <a:ea typeface="Raleway"/>
                <a:cs typeface="Raleway"/>
                <a:sym typeface="Raleway"/>
              </a:defRPr>
            </a:lvl5pPr>
            <a:lvl6pPr lvl="5" algn="ctr" rtl="0">
              <a:lnSpc>
                <a:spcPct val="100000"/>
              </a:lnSpc>
              <a:spcBef>
                <a:spcPts val="0"/>
              </a:spcBef>
              <a:spcAft>
                <a:spcPts val="0"/>
              </a:spcAft>
              <a:buSzPts val="2400"/>
              <a:buFont typeface="Raleway"/>
              <a:buNone/>
              <a:defRPr sz="2400" b="1">
                <a:latin typeface="Raleway"/>
                <a:ea typeface="Raleway"/>
                <a:cs typeface="Raleway"/>
                <a:sym typeface="Raleway"/>
              </a:defRPr>
            </a:lvl6pPr>
            <a:lvl7pPr lvl="6" algn="ctr" rtl="0">
              <a:lnSpc>
                <a:spcPct val="100000"/>
              </a:lnSpc>
              <a:spcBef>
                <a:spcPts val="0"/>
              </a:spcBef>
              <a:spcAft>
                <a:spcPts val="0"/>
              </a:spcAft>
              <a:buSzPts val="2400"/>
              <a:buFont typeface="Raleway"/>
              <a:buNone/>
              <a:defRPr sz="2400" b="1">
                <a:latin typeface="Raleway"/>
                <a:ea typeface="Raleway"/>
                <a:cs typeface="Raleway"/>
                <a:sym typeface="Raleway"/>
              </a:defRPr>
            </a:lvl7pPr>
            <a:lvl8pPr lvl="7" algn="ctr" rtl="0">
              <a:lnSpc>
                <a:spcPct val="100000"/>
              </a:lnSpc>
              <a:spcBef>
                <a:spcPts val="0"/>
              </a:spcBef>
              <a:spcAft>
                <a:spcPts val="0"/>
              </a:spcAft>
              <a:buSzPts val="2400"/>
              <a:buFont typeface="Raleway"/>
              <a:buNone/>
              <a:defRPr sz="2400" b="1">
                <a:latin typeface="Raleway"/>
                <a:ea typeface="Raleway"/>
                <a:cs typeface="Raleway"/>
                <a:sym typeface="Raleway"/>
              </a:defRPr>
            </a:lvl8pPr>
            <a:lvl9pPr lvl="8" algn="ctr"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120" name="Google Shape;120;p21"/>
          <p:cNvSpPr txBox="1">
            <a:spLocks noGrp="1"/>
          </p:cNvSpPr>
          <p:nvPr>
            <p:ph type="subTitle" idx="5"/>
          </p:nvPr>
        </p:nvSpPr>
        <p:spPr>
          <a:xfrm>
            <a:off x="3074433" y="2494475"/>
            <a:ext cx="2106900" cy="745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algn="ctr" rtl="0">
              <a:lnSpc>
                <a:spcPct val="100000"/>
              </a:lnSpc>
              <a:spcBef>
                <a:spcPts val="0"/>
              </a:spcBef>
              <a:spcAft>
                <a:spcPts val="0"/>
              </a:spcAft>
              <a:buSzPts val="2400"/>
              <a:buFont typeface="Raleway"/>
              <a:buNone/>
              <a:defRPr sz="2400" b="1">
                <a:latin typeface="Raleway"/>
                <a:ea typeface="Raleway"/>
                <a:cs typeface="Raleway"/>
                <a:sym typeface="Raleway"/>
              </a:defRPr>
            </a:lvl2pPr>
            <a:lvl3pPr lvl="2" algn="ctr" rtl="0">
              <a:lnSpc>
                <a:spcPct val="100000"/>
              </a:lnSpc>
              <a:spcBef>
                <a:spcPts val="0"/>
              </a:spcBef>
              <a:spcAft>
                <a:spcPts val="0"/>
              </a:spcAft>
              <a:buSzPts val="2400"/>
              <a:buFont typeface="Raleway"/>
              <a:buNone/>
              <a:defRPr sz="2400" b="1">
                <a:latin typeface="Raleway"/>
                <a:ea typeface="Raleway"/>
                <a:cs typeface="Raleway"/>
                <a:sym typeface="Raleway"/>
              </a:defRPr>
            </a:lvl3pPr>
            <a:lvl4pPr lvl="3" algn="ctr" rtl="0">
              <a:lnSpc>
                <a:spcPct val="100000"/>
              </a:lnSpc>
              <a:spcBef>
                <a:spcPts val="0"/>
              </a:spcBef>
              <a:spcAft>
                <a:spcPts val="0"/>
              </a:spcAft>
              <a:buSzPts val="2400"/>
              <a:buFont typeface="Raleway"/>
              <a:buNone/>
              <a:defRPr sz="2400" b="1">
                <a:latin typeface="Raleway"/>
                <a:ea typeface="Raleway"/>
                <a:cs typeface="Raleway"/>
                <a:sym typeface="Raleway"/>
              </a:defRPr>
            </a:lvl4pPr>
            <a:lvl5pPr lvl="4" algn="ctr" rtl="0">
              <a:lnSpc>
                <a:spcPct val="100000"/>
              </a:lnSpc>
              <a:spcBef>
                <a:spcPts val="0"/>
              </a:spcBef>
              <a:spcAft>
                <a:spcPts val="0"/>
              </a:spcAft>
              <a:buSzPts val="2400"/>
              <a:buFont typeface="Raleway"/>
              <a:buNone/>
              <a:defRPr sz="2400" b="1">
                <a:latin typeface="Raleway"/>
                <a:ea typeface="Raleway"/>
                <a:cs typeface="Raleway"/>
                <a:sym typeface="Raleway"/>
              </a:defRPr>
            </a:lvl5pPr>
            <a:lvl6pPr lvl="5" algn="ctr" rtl="0">
              <a:lnSpc>
                <a:spcPct val="100000"/>
              </a:lnSpc>
              <a:spcBef>
                <a:spcPts val="0"/>
              </a:spcBef>
              <a:spcAft>
                <a:spcPts val="0"/>
              </a:spcAft>
              <a:buSzPts val="2400"/>
              <a:buFont typeface="Raleway"/>
              <a:buNone/>
              <a:defRPr sz="2400" b="1">
                <a:latin typeface="Raleway"/>
                <a:ea typeface="Raleway"/>
                <a:cs typeface="Raleway"/>
                <a:sym typeface="Raleway"/>
              </a:defRPr>
            </a:lvl6pPr>
            <a:lvl7pPr lvl="6" algn="ctr" rtl="0">
              <a:lnSpc>
                <a:spcPct val="100000"/>
              </a:lnSpc>
              <a:spcBef>
                <a:spcPts val="0"/>
              </a:spcBef>
              <a:spcAft>
                <a:spcPts val="0"/>
              </a:spcAft>
              <a:buSzPts val="2400"/>
              <a:buFont typeface="Raleway"/>
              <a:buNone/>
              <a:defRPr sz="2400" b="1">
                <a:latin typeface="Raleway"/>
                <a:ea typeface="Raleway"/>
                <a:cs typeface="Raleway"/>
                <a:sym typeface="Raleway"/>
              </a:defRPr>
            </a:lvl7pPr>
            <a:lvl8pPr lvl="7" algn="ctr" rtl="0">
              <a:lnSpc>
                <a:spcPct val="100000"/>
              </a:lnSpc>
              <a:spcBef>
                <a:spcPts val="0"/>
              </a:spcBef>
              <a:spcAft>
                <a:spcPts val="0"/>
              </a:spcAft>
              <a:buSzPts val="2400"/>
              <a:buFont typeface="Raleway"/>
              <a:buNone/>
              <a:defRPr sz="2400" b="1">
                <a:latin typeface="Raleway"/>
                <a:ea typeface="Raleway"/>
                <a:cs typeface="Raleway"/>
                <a:sym typeface="Raleway"/>
              </a:defRPr>
            </a:lvl8pPr>
            <a:lvl9pPr lvl="8" algn="ctr"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sp>
        <p:nvSpPr>
          <p:cNvPr id="121" name="Google Shape;121;p21"/>
          <p:cNvSpPr txBox="1">
            <a:spLocks noGrp="1"/>
          </p:cNvSpPr>
          <p:nvPr>
            <p:ph type="subTitle" idx="6"/>
          </p:nvPr>
        </p:nvSpPr>
        <p:spPr>
          <a:xfrm>
            <a:off x="5435634" y="2494475"/>
            <a:ext cx="2106900" cy="745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Raleway"/>
              <a:buNone/>
              <a:defRPr sz="2000">
                <a:solidFill>
                  <a:schemeClr val="dk1"/>
                </a:solidFill>
                <a:latin typeface="Playfair Display Medium"/>
                <a:ea typeface="Playfair Display Medium"/>
                <a:cs typeface="Playfair Display Medium"/>
                <a:sym typeface="Playfair Display Medium"/>
              </a:defRPr>
            </a:lvl1pPr>
            <a:lvl2pPr lvl="1" algn="ctr" rtl="0">
              <a:lnSpc>
                <a:spcPct val="100000"/>
              </a:lnSpc>
              <a:spcBef>
                <a:spcPts val="0"/>
              </a:spcBef>
              <a:spcAft>
                <a:spcPts val="0"/>
              </a:spcAft>
              <a:buSzPts val="2400"/>
              <a:buFont typeface="Raleway"/>
              <a:buNone/>
              <a:defRPr sz="2400" b="1">
                <a:latin typeface="Raleway"/>
                <a:ea typeface="Raleway"/>
                <a:cs typeface="Raleway"/>
                <a:sym typeface="Raleway"/>
              </a:defRPr>
            </a:lvl2pPr>
            <a:lvl3pPr lvl="2" algn="ctr" rtl="0">
              <a:lnSpc>
                <a:spcPct val="100000"/>
              </a:lnSpc>
              <a:spcBef>
                <a:spcPts val="0"/>
              </a:spcBef>
              <a:spcAft>
                <a:spcPts val="0"/>
              </a:spcAft>
              <a:buSzPts val="2400"/>
              <a:buFont typeface="Raleway"/>
              <a:buNone/>
              <a:defRPr sz="2400" b="1">
                <a:latin typeface="Raleway"/>
                <a:ea typeface="Raleway"/>
                <a:cs typeface="Raleway"/>
                <a:sym typeface="Raleway"/>
              </a:defRPr>
            </a:lvl3pPr>
            <a:lvl4pPr lvl="3" algn="ctr" rtl="0">
              <a:lnSpc>
                <a:spcPct val="100000"/>
              </a:lnSpc>
              <a:spcBef>
                <a:spcPts val="0"/>
              </a:spcBef>
              <a:spcAft>
                <a:spcPts val="0"/>
              </a:spcAft>
              <a:buSzPts val="2400"/>
              <a:buFont typeface="Raleway"/>
              <a:buNone/>
              <a:defRPr sz="2400" b="1">
                <a:latin typeface="Raleway"/>
                <a:ea typeface="Raleway"/>
                <a:cs typeface="Raleway"/>
                <a:sym typeface="Raleway"/>
              </a:defRPr>
            </a:lvl4pPr>
            <a:lvl5pPr lvl="4" algn="ctr" rtl="0">
              <a:lnSpc>
                <a:spcPct val="100000"/>
              </a:lnSpc>
              <a:spcBef>
                <a:spcPts val="0"/>
              </a:spcBef>
              <a:spcAft>
                <a:spcPts val="0"/>
              </a:spcAft>
              <a:buSzPts val="2400"/>
              <a:buFont typeface="Raleway"/>
              <a:buNone/>
              <a:defRPr sz="2400" b="1">
                <a:latin typeface="Raleway"/>
                <a:ea typeface="Raleway"/>
                <a:cs typeface="Raleway"/>
                <a:sym typeface="Raleway"/>
              </a:defRPr>
            </a:lvl5pPr>
            <a:lvl6pPr lvl="5" algn="ctr" rtl="0">
              <a:lnSpc>
                <a:spcPct val="100000"/>
              </a:lnSpc>
              <a:spcBef>
                <a:spcPts val="0"/>
              </a:spcBef>
              <a:spcAft>
                <a:spcPts val="0"/>
              </a:spcAft>
              <a:buSzPts val="2400"/>
              <a:buFont typeface="Raleway"/>
              <a:buNone/>
              <a:defRPr sz="2400" b="1">
                <a:latin typeface="Raleway"/>
                <a:ea typeface="Raleway"/>
                <a:cs typeface="Raleway"/>
                <a:sym typeface="Raleway"/>
              </a:defRPr>
            </a:lvl6pPr>
            <a:lvl7pPr lvl="6" algn="ctr" rtl="0">
              <a:lnSpc>
                <a:spcPct val="100000"/>
              </a:lnSpc>
              <a:spcBef>
                <a:spcPts val="0"/>
              </a:spcBef>
              <a:spcAft>
                <a:spcPts val="0"/>
              </a:spcAft>
              <a:buSzPts val="2400"/>
              <a:buFont typeface="Raleway"/>
              <a:buNone/>
              <a:defRPr sz="2400" b="1">
                <a:latin typeface="Raleway"/>
                <a:ea typeface="Raleway"/>
                <a:cs typeface="Raleway"/>
                <a:sym typeface="Raleway"/>
              </a:defRPr>
            </a:lvl7pPr>
            <a:lvl8pPr lvl="7" algn="ctr" rtl="0">
              <a:lnSpc>
                <a:spcPct val="100000"/>
              </a:lnSpc>
              <a:spcBef>
                <a:spcPts val="0"/>
              </a:spcBef>
              <a:spcAft>
                <a:spcPts val="0"/>
              </a:spcAft>
              <a:buSzPts val="2400"/>
              <a:buFont typeface="Raleway"/>
              <a:buNone/>
              <a:defRPr sz="2400" b="1">
                <a:latin typeface="Raleway"/>
                <a:ea typeface="Raleway"/>
                <a:cs typeface="Raleway"/>
                <a:sym typeface="Raleway"/>
              </a:defRPr>
            </a:lvl8pPr>
            <a:lvl9pPr lvl="8" algn="ctr" rtl="0">
              <a:lnSpc>
                <a:spcPct val="100000"/>
              </a:lnSpc>
              <a:spcBef>
                <a:spcPts val="0"/>
              </a:spcBef>
              <a:spcAft>
                <a:spcPts val="0"/>
              </a:spcAft>
              <a:buSzPts val="2400"/>
              <a:buFont typeface="Raleway"/>
              <a:buNone/>
              <a:defRPr sz="2400" b="1">
                <a:latin typeface="Raleway"/>
                <a:ea typeface="Raleway"/>
                <a:cs typeface="Raleway"/>
                <a:sym typeface="Raleway"/>
              </a:defRPr>
            </a:lvl9pPr>
          </a:lstStyle>
          <a:p>
            <a:endParaRPr/>
          </a:p>
        </p:txBody>
      </p:sp>
      <p:cxnSp>
        <p:nvCxnSpPr>
          <p:cNvPr id="122" name="Google Shape;122;p21"/>
          <p:cNvCxnSpPr/>
          <p:nvPr/>
        </p:nvCxnSpPr>
        <p:spPr>
          <a:xfrm>
            <a:off x="7161050" y="303000"/>
            <a:ext cx="2078700" cy="0"/>
          </a:xfrm>
          <a:prstGeom prst="straightConnector1">
            <a:avLst/>
          </a:prstGeom>
          <a:noFill/>
          <a:ln w="9525" cap="flat" cmpd="sng">
            <a:solidFill>
              <a:schemeClr val="dk1"/>
            </a:solidFill>
            <a:prstDash val="solid"/>
            <a:round/>
            <a:headEnd type="none" w="med" len="med"/>
            <a:tailEnd type="none" w="med" len="med"/>
          </a:ln>
        </p:spPr>
      </p:cxnSp>
      <p:cxnSp>
        <p:nvCxnSpPr>
          <p:cNvPr id="123" name="Google Shape;123;p21"/>
          <p:cNvCxnSpPr/>
          <p:nvPr/>
        </p:nvCxnSpPr>
        <p:spPr>
          <a:xfrm rot="10800000">
            <a:off x="8768625" y="-28312"/>
            <a:ext cx="0" cy="463230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Font typeface="Playfair Display Medium"/>
              <a:buNone/>
              <a:defRPr sz="2800">
                <a:solidFill>
                  <a:schemeClr val="dk1"/>
                </a:solidFill>
                <a:latin typeface="Playfair Display Medium"/>
                <a:ea typeface="Playfair Display Medium"/>
                <a:cs typeface="Playfair Display Medium"/>
                <a:sym typeface="Playfair Display Medium"/>
              </a:defRPr>
            </a:lvl1pPr>
            <a:lvl2pPr lvl="1"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2pPr>
            <a:lvl3pPr lvl="2"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3pPr>
            <a:lvl4pPr lvl="3"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4pPr>
            <a:lvl5pPr lvl="4"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5pPr>
            <a:lvl6pPr lvl="5"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6pPr>
            <a:lvl7pPr lvl="6"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7pPr>
            <a:lvl8pPr lvl="7"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8pPr>
            <a:lvl9pPr lvl="8" rtl="0">
              <a:spcBef>
                <a:spcPts val="0"/>
              </a:spcBef>
              <a:spcAft>
                <a:spcPts val="0"/>
              </a:spcAft>
              <a:buClr>
                <a:schemeClr val="dk1"/>
              </a:buClr>
              <a:buSzPts val="3000"/>
              <a:buFont typeface="Playfair Display"/>
              <a:buNone/>
              <a:defRPr sz="3000" b="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dk1"/>
              </a:buClr>
              <a:buSzPts val="1200"/>
              <a:buFont typeface="DM Sans"/>
              <a:buChar char="●"/>
              <a:defRPr sz="1200">
                <a:solidFill>
                  <a:schemeClr val="dk1"/>
                </a:solidFill>
                <a:latin typeface="DM Sans"/>
                <a:ea typeface="DM Sans"/>
                <a:cs typeface="DM Sans"/>
                <a:sym typeface="DM Sans"/>
              </a:defRPr>
            </a:lvl1pPr>
            <a:lvl2pPr marL="914400" lvl="1" indent="-304800">
              <a:lnSpc>
                <a:spcPct val="100000"/>
              </a:lnSpc>
              <a:spcBef>
                <a:spcPts val="1600"/>
              </a:spcBef>
              <a:spcAft>
                <a:spcPts val="0"/>
              </a:spcAft>
              <a:buClr>
                <a:schemeClr val="dk1"/>
              </a:buClr>
              <a:buSzPts val="1200"/>
              <a:buFont typeface="DM Sans"/>
              <a:buChar char="○"/>
              <a:defRPr sz="1200">
                <a:solidFill>
                  <a:schemeClr val="dk1"/>
                </a:solidFill>
                <a:latin typeface="DM Sans"/>
                <a:ea typeface="DM Sans"/>
                <a:cs typeface="DM Sans"/>
                <a:sym typeface="DM Sans"/>
              </a:defRPr>
            </a:lvl2pPr>
            <a:lvl3pPr marL="1371600" lvl="2" indent="-304800">
              <a:lnSpc>
                <a:spcPct val="100000"/>
              </a:lnSpc>
              <a:spcBef>
                <a:spcPts val="1600"/>
              </a:spcBef>
              <a:spcAft>
                <a:spcPts val="0"/>
              </a:spcAft>
              <a:buClr>
                <a:schemeClr val="dk1"/>
              </a:buClr>
              <a:buSzPts val="1200"/>
              <a:buFont typeface="DM Sans"/>
              <a:buChar char="■"/>
              <a:defRPr sz="1200">
                <a:solidFill>
                  <a:schemeClr val="dk1"/>
                </a:solidFill>
                <a:latin typeface="DM Sans"/>
                <a:ea typeface="DM Sans"/>
                <a:cs typeface="DM Sans"/>
                <a:sym typeface="DM Sans"/>
              </a:defRPr>
            </a:lvl3pPr>
            <a:lvl4pPr marL="1828800" lvl="3" indent="-304800">
              <a:lnSpc>
                <a:spcPct val="100000"/>
              </a:lnSpc>
              <a:spcBef>
                <a:spcPts val="1600"/>
              </a:spcBef>
              <a:spcAft>
                <a:spcPts val="0"/>
              </a:spcAft>
              <a:buClr>
                <a:schemeClr val="dk1"/>
              </a:buClr>
              <a:buSzPts val="1200"/>
              <a:buFont typeface="DM Sans"/>
              <a:buChar char="●"/>
              <a:defRPr sz="1200">
                <a:solidFill>
                  <a:schemeClr val="dk1"/>
                </a:solidFill>
                <a:latin typeface="DM Sans"/>
                <a:ea typeface="DM Sans"/>
                <a:cs typeface="DM Sans"/>
                <a:sym typeface="DM Sans"/>
              </a:defRPr>
            </a:lvl4pPr>
            <a:lvl5pPr marL="2286000" lvl="4" indent="-304800">
              <a:lnSpc>
                <a:spcPct val="100000"/>
              </a:lnSpc>
              <a:spcBef>
                <a:spcPts val="1600"/>
              </a:spcBef>
              <a:spcAft>
                <a:spcPts val="0"/>
              </a:spcAft>
              <a:buClr>
                <a:schemeClr val="dk1"/>
              </a:buClr>
              <a:buSzPts val="1200"/>
              <a:buFont typeface="DM Sans"/>
              <a:buChar char="○"/>
              <a:defRPr sz="1200">
                <a:solidFill>
                  <a:schemeClr val="dk1"/>
                </a:solidFill>
                <a:latin typeface="DM Sans"/>
                <a:ea typeface="DM Sans"/>
                <a:cs typeface="DM Sans"/>
                <a:sym typeface="DM Sans"/>
              </a:defRPr>
            </a:lvl5pPr>
            <a:lvl6pPr marL="2743200" lvl="5" indent="-304800">
              <a:lnSpc>
                <a:spcPct val="100000"/>
              </a:lnSpc>
              <a:spcBef>
                <a:spcPts val="1600"/>
              </a:spcBef>
              <a:spcAft>
                <a:spcPts val="0"/>
              </a:spcAft>
              <a:buClr>
                <a:schemeClr val="dk1"/>
              </a:buClr>
              <a:buSzPts val="1200"/>
              <a:buFont typeface="DM Sans"/>
              <a:buChar char="■"/>
              <a:defRPr sz="1200">
                <a:solidFill>
                  <a:schemeClr val="dk1"/>
                </a:solidFill>
                <a:latin typeface="DM Sans"/>
                <a:ea typeface="DM Sans"/>
                <a:cs typeface="DM Sans"/>
                <a:sym typeface="DM Sans"/>
              </a:defRPr>
            </a:lvl6pPr>
            <a:lvl7pPr marL="3200400" lvl="6" indent="-304800">
              <a:lnSpc>
                <a:spcPct val="100000"/>
              </a:lnSpc>
              <a:spcBef>
                <a:spcPts val="1600"/>
              </a:spcBef>
              <a:spcAft>
                <a:spcPts val="0"/>
              </a:spcAft>
              <a:buClr>
                <a:schemeClr val="dk1"/>
              </a:buClr>
              <a:buSzPts val="1200"/>
              <a:buFont typeface="DM Sans"/>
              <a:buChar char="●"/>
              <a:defRPr sz="1200">
                <a:solidFill>
                  <a:schemeClr val="dk1"/>
                </a:solidFill>
                <a:latin typeface="DM Sans"/>
                <a:ea typeface="DM Sans"/>
                <a:cs typeface="DM Sans"/>
                <a:sym typeface="DM Sans"/>
              </a:defRPr>
            </a:lvl7pPr>
            <a:lvl8pPr marL="3657600" lvl="7" indent="-304800">
              <a:lnSpc>
                <a:spcPct val="100000"/>
              </a:lnSpc>
              <a:spcBef>
                <a:spcPts val="1600"/>
              </a:spcBef>
              <a:spcAft>
                <a:spcPts val="0"/>
              </a:spcAft>
              <a:buClr>
                <a:schemeClr val="dk1"/>
              </a:buClr>
              <a:buSzPts val="1200"/>
              <a:buFont typeface="DM Sans"/>
              <a:buChar char="○"/>
              <a:defRPr sz="1200">
                <a:solidFill>
                  <a:schemeClr val="dk1"/>
                </a:solidFill>
                <a:latin typeface="DM Sans"/>
                <a:ea typeface="DM Sans"/>
                <a:cs typeface="DM Sans"/>
                <a:sym typeface="DM Sans"/>
              </a:defRPr>
            </a:lvl8pPr>
            <a:lvl9pPr marL="4114800" lvl="8" indent="-304800">
              <a:lnSpc>
                <a:spcPct val="100000"/>
              </a:lnSpc>
              <a:spcBef>
                <a:spcPts val="1600"/>
              </a:spcBef>
              <a:spcAft>
                <a:spcPts val="1600"/>
              </a:spcAft>
              <a:buClr>
                <a:schemeClr val="dk1"/>
              </a:buClr>
              <a:buSzPts val="1200"/>
              <a:buFont typeface="DM Sans"/>
              <a:buChar char="■"/>
              <a:defRPr sz="1200">
                <a:solidFill>
                  <a:schemeClr val="dk1"/>
                </a:solidFill>
                <a:latin typeface="DM Sans"/>
                <a:ea typeface="DM Sans"/>
                <a:cs typeface="DM Sans"/>
                <a:sym typeface="DM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5" r:id="rId6"/>
    <p:sldLayoutId id="2147483658" r:id="rId7"/>
    <p:sldLayoutId id="2147483659" r:id="rId8"/>
    <p:sldLayoutId id="2147483667" r:id="rId9"/>
    <p:sldLayoutId id="2147483671" r:id="rId10"/>
    <p:sldLayoutId id="2147483672"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ctrTitle"/>
          </p:nvPr>
        </p:nvSpPr>
        <p:spPr>
          <a:xfrm>
            <a:off x="734825" y="1379766"/>
            <a:ext cx="7094725" cy="1716344"/>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4400" dirty="0"/>
              <a:t>Federal Education Policy &amp; Its Impact on States </a:t>
            </a:r>
            <a:endParaRPr sz="4400" dirty="0"/>
          </a:p>
        </p:txBody>
      </p:sp>
      <p:sp>
        <p:nvSpPr>
          <p:cNvPr id="176" name="Google Shape;176;p30"/>
          <p:cNvSpPr txBox="1"/>
          <p:nvPr/>
        </p:nvSpPr>
        <p:spPr>
          <a:xfrm>
            <a:off x="734825" y="367750"/>
            <a:ext cx="1699500" cy="343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600" b="1" dirty="0">
                <a:solidFill>
                  <a:schemeClr val="dk1"/>
                </a:solidFill>
                <a:latin typeface="DM Sans Medium"/>
                <a:ea typeface="DM Sans Medium"/>
                <a:cs typeface="DM Sans Medium"/>
                <a:sym typeface="DM Sans Medium"/>
              </a:rPr>
              <a:t>JUNE </a:t>
            </a:r>
            <a:r>
              <a:rPr lang="en" sz="1800" b="1" dirty="0">
                <a:solidFill>
                  <a:schemeClr val="dk1"/>
                </a:solidFill>
                <a:latin typeface="DM Sans Medium"/>
                <a:ea typeface="DM Sans Medium"/>
                <a:cs typeface="DM Sans Medium"/>
                <a:sym typeface="DM Sans Medium"/>
              </a:rPr>
              <a:t>2025</a:t>
            </a:r>
            <a:endParaRPr sz="1600" b="1" dirty="0">
              <a:solidFill>
                <a:schemeClr val="dk1"/>
              </a:solidFill>
              <a:latin typeface="DM Sans Medium"/>
              <a:ea typeface="DM Sans Medium"/>
              <a:cs typeface="DM Sans Medium"/>
              <a:sym typeface="DM Sans Medium"/>
            </a:endParaRPr>
          </a:p>
        </p:txBody>
      </p:sp>
      <p:sp>
        <p:nvSpPr>
          <p:cNvPr id="4" name="TextBox 3">
            <a:extLst>
              <a:ext uri="{FF2B5EF4-FFF2-40B4-BE49-F238E27FC236}">
                <a16:creationId xmlns:a16="http://schemas.microsoft.com/office/drawing/2014/main" id="{04B04B18-F077-08FB-507D-C195C78F4FA2}"/>
              </a:ext>
            </a:extLst>
          </p:cNvPr>
          <p:cNvSpPr txBox="1"/>
          <p:nvPr/>
        </p:nvSpPr>
        <p:spPr>
          <a:xfrm>
            <a:off x="734825" y="3096110"/>
            <a:ext cx="4784271" cy="584775"/>
          </a:xfrm>
          <a:prstGeom prst="rect">
            <a:avLst/>
          </a:prstGeom>
          <a:noFill/>
        </p:spPr>
        <p:txBody>
          <a:bodyPr wrap="square" rtlCol="0">
            <a:spAutoFit/>
          </a:bodyPr>
          <a:lstStyle/>
          <a:p>
            <a:r>
              <a:rPr lang="en-US" sz="1600" dirty="0">
                <a:latin typeface="+mn-lt"/>
              </a:rPr>
              <a:t>Tara Thomas, Government Affairs Manager </a:t>
            </a:r>
          </a:p>
          <a:p>
            <a:r>
              <a:rPr lang="en-US" sz="1600" dirty="0">
                <a:latin typeface="+mn-lt"/>
              </a:rPr>
              <a:t>AASA, The School Superintendents Association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5"/>
          <p:cNvSpPr txBox="1">
            <a:spLocks noGrp="1"/>
          </p:cNvSpPr>
          <p:nvPr>
            <p:ph type="title"/>
          </p:nvPr>
        </p:nvSpPr>
        <p:spPr>
          <a:xfrm>
            <a:off x="696896" y="2150850"/>
            <a:ext cx="7630675"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dirty="0"/>
              <a:t>Department of Education </a:t>
            </a:r>
            <a:endParaRPr sz="4800" dirty="0"/>
          </a:p>
        </p:txBody>
      </p:sp>
      <p:sp>
        <p:nvSpPr>
          <p:cNvPr id="6" name="TextBox 5">
            <a:extLst>
              <a:ext uri="{FF2B5EF4-FFF2-40B4-BE49-F238E27FC236}">
                <a16:creationId xmlns:a16="http://schemas.microsoft.com/office/drawing/2014/main" id="{9CCCBDA7-9C53-9BF2-3E41-A96AF22C3C62}"/>
              </a:ext>
            </a:extLst>
          </p:cNvPr>
          <p:cNvSpPr txBox="1"/>
          <p:nvPr/>
        </p:nvSpPr>
        <p:spPr>
          <a:xfrm>
            <a:off x="1681843" y="3006924"/>
            <a:ext cx="5380264" cy="307777"/>
          </a:xfrm>
          <a:prstGeom prst="rect">
            <a:avLst/>
          </a:prstGeom>
          <a:noFill/>
        </p:spPr>
        <p:txBody>
          <a:bodyPr wrap="square" rtlCol="0">
            <a:spAutoFit/>
          </a:bodyPr>
          <a:lstStyle/>
          <a:p>
            <a:r>
              <a:rPr lang="en-US" dirty="0"/>
              <a:t>Literacy, school choice and returning education to the States.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5" name="Google Shape;265;p3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Downsized but not eliminated </a:t>
            </a:r>
            <a:endParaRPr dirty="0"/>
          </a:p>
        </p:txBody>
      </p:sp>
      <p:sp>
        <p:nvSpPr>
          <p:cNvPr id="9" name="Subtitle 8">
            <a:extLst>
              <a:ext uri="{FF2B5EF4-FFF2-40B4-BE49-F238E27FC236}">
                <a16:creationId xmlns:a16="http://schemas.microsoft.com/office/drawing/2014/main" id="{9B0C968B-D475-903B-2E54-5D12F504AA30}"/>
              </a:ext>
            </a:extLst>
          </p:cNvPr>
          <p:cNvSpPr>
            <a:spLocks noGrp="1"/>
          </p:cNvSpPr>
          <p:nvPr>
            <p:ph type="subTitle" idx="3"/>
          </p:nvPr>
        </p:nvSpPr>
        <p:spPr>
          <a:xfrm>
            <a:off x="382180" y="1017725"/>
            <a:ext cx="7704000" cy="1554025"/>
          </a:xfrm>
        </p:spPr>
        <p:txBody>
          <a:bodyPr/>
          <a:lstStyle/>
          <a:p>
            <a:r>
              <a:rPr lang="en-US" sz="1400" kern="100" dirty="0">
                <a:effectLst/>
                <a:latin typeface="+mn-lt"/>
                <a:ea typeface="Aptos" panose="020B0004020202020204" pitchFamily="34" charset="0"/>
                <a:cs typeface="Times New Roman" panose="02020603050405020304" pitchFamily="18" charset="0"/>
              </a:rPr>
              <a:t>The Executive Order from the President states that “The Secretary of Education shall, to the maximum extent appropriate and </a:t>
            </a:r>
            <a:r>
              <a:rPr lang="en-US" sz="1400" b="1" kern="100" dirty="0">
                <a:effectLst/>
                <a:latin typeface="+mn-lt"/>
                <a:ea typeface="Aptos" panose="020B0004020202020204" pitchFamily="34" charset="0"/>
                <a:cs typeface="Times New Roman" panose="02020603050405020304" pitchFamily="18" charset="0"/>
              </a:rPr>
              <a:t>permitted by law</a:t>
            </a:r>
            <a:r>
              <a:rPr lang="en-US" sz="1400" kern="100" dirty="0">
                <a:effectLst/>
                <a:latin typeface="+mn-lt"/>
                <a:ea typeface="Aptos" panose="020B0004020202020204" pitchFamily="34" charset="0"/>
                <a:cs typeface="Times New Roman" panose="02020603050405020304" pitchFamily="18" charset="0"/>
              </a:rPr>
              <a:t>, take all necessary steps to facilitate the closure of the Department of Education and return authority over education to the States and local communities while ensuring the effective and uninterrupted delivery of services, programs, and benefits on which Americans rely.”​</a:t>
            </a:r>
          </a:p>
          <a:p>
            <a:endParaRPr lang="en-US" dirty="0"/>
          </a:p>
        </p:txBody>
      </p:sp>
      <p:sp>
        <p:nvSpPr>
          <p:cNvPr id="10" name="TextBox 9">
            <a:extLst>
              <a:ext uri="{FF2B5EF4-FFF2-40B4-BE49-F238E27FC236}">
                <a16:creationId xmlns:a16="http://schemas.microsoft.com/office/drawing/2014/main" id="{02CB95B9-83B2-E6AC-F4E5-F963EF8DE478}"/>
              </a:ext>
            </a:extLst>
          </p:cNvPr>
          <p:cNvSpPr txBox="1"/>
          <p:nvPr/>
        </p:nvSpPr>
        <p:spPr>
          <a:xfrm>
            <a:off x="720000" y="2465614"/>
            <a:ext cx="6652350" cy="1600438"/>
          </a:xfrm>
          <a:prstGeom prst="rect">
            <a:avLst/>
          </a:prstGeom>
          <a:noFill/>
        </p:spPr>
        <p:txBody>
          <a:bodyPr wrap="square" rtlCol="0">
            <a:spAutoFit/>
          </a:bodyPr>
          <a:lstStyle/>
          <a:p>
            <a:r>
              <a:rPr lang="en-US" dirty="0"/>
              <a:t>Reduction in Force (RIF) – about 50% of staff</a:t>
            </a:r>
          </a:p>
          <a:p>
            <a:r>
              <a:rPr lang="en-US" dirty="0"/>
              <a:t>(Currently in litigation and issued a preliminary injunction) </a:t>
            </a:r>
          </a:p>
          <a:p>
            <a:endParaRPr lang="en-US" dirty="0"/>
          </a:p>
          <a:p>
            <a:r>
              <a:rPr lang="en-US" dirty="0"/>
              <a:t>Relevant for states: </a:t>
            </a:r>
          </a:p>
          <a:p>
            <a:pPr marL="285750" indent="-285750">
              <a:buFont typeface="Arial" panose="020B0604020202020204" pitchFamily="34" charset="0"/>
              <a:buChar char="•"/>
            </a:pPr>
            <a:r>
              <a:rPr lang="en-US" dirty="0"/>
              <a:t>National Center for Education Statistics – eliminated</a:t>
            </a:r>
          </a:p>
          <a:p>
            <a:pPr marL="285750" indent="-285750">
              <a:buFont typeface="Arial" panose="020B0604020202020204" pitchFamily="34" charset="0"/>
              <a:buChar char="•"/>
            </a:pPr>
            <a:r>
              <a:rPr lang="en-US" dirty="0"/>
              <a:t>Office of State &amp; Grantee Relations – eliminated </a:t>
            </a:r>
          </a:p>
          <a:p>
            <a:pPr marL="285750" indent="-285750">
              <a:buFont typeface="Arial" panose="020B0604020202020204" pitchFamily="34" charset="0"/>
              <a:buChar char="•"/>
            </a:pPr>
            <a:r>
              <a:rPr lang="en-US" dirty="0"/>
              <a:t>Office of English Language Acquisition – eliminated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3">
          <a:extLst>
            <a:ext uri="{FF2B5EF4-FFF2-40B4-BE49-F238E27FC236}">
              <a16:creationId xmlns:a16="http://schemas.microsoft.com/office/drawing/2014/main" id="{E88AA6EE-48E7-69AE-2014-F1A78FB121B4}"/>
            </a:ext>
          </a:extLst>
        </p:cNvPr>
        <p:cNvGrpSpPr/>
        <p:nvPr/>
      </p:nvGrpSpPr>
      <p:grpSpPr>
        <a:xfrm>
          <a:off x="0" y="0"/>
          <a:ext cx="0" cy="0"/>
          <a:chOff x="0" y="0"/>
          <a:chExt cx="0" cy="0"/>
        </a:xfrm>
      </p:grpSpPr>
      <p:sp>
        <p:nvSpPr>
          <p:cNvPr id="265" name="Google Shape;265;p37">
            <a:extLst>
              <a:ext uri="{FF2B5EF4-FFF2-40B4-BE49-F238E27FC236}">
                <a16:creationId xmlns:a16="http://schemas.microsoft.com/office/drawing/2014/main" id="{DA2BBAC4-810A-1D64-A961-61FE4F0E58EF}"/>
              </a:ext>
            </a:extLst>
          </p:cNvPr>
          <p:cNvSpPr txBox="1">
            <a:spLocks noGrp="1"/>
          </p:cNvSpPr>
          <p:nvPr>
            <p:ph type="title"/>
          </p:nvPr>
        </p:nvSpPr>
        <p:spPr>
          <a:xfrm>
            <a:off x="242018" y="425443"/>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t>Department of Education </a:t>
            </a:r>
            <a:endParaRPr b="1" dirty="0"/>
          </a:p>
        </p:txBody>
      </p:sp>
      <p:sp>
        <p:nvSpPr>
          <p:cNvPr id="9" name="Subtitle 8">
            <a:extLst>
              <a:ext uri="{FF2B5EF4-FFF2-40B4-BE49-F238E27FC236}">
                <a16:creationId xmlns:a16="http://schemas.microsoft.com/office/drawing/2014/main" id="{C6BC950C-B33E-0000-BAB1-3E20DC1745DE}"/>
              </a:ext>
            </a:extLst>
          </p:cNvPr>
          <p:cNvSpPr>
            <a:spLocks noGrp="1"/>
          </p:cNvSpPr>
          <p:nvPr>
            <p:ph type="subTitle" idx="3"/>
          </p:nvPr>
        </p:nvSpPr>
        <p:spPr>
          <a:xfrm>
            <a:off x="297436" y="1011777"/>
            <a:ext cx="8174618" cy="1090164"/>
          </a:xfrm>
        </p:spPr>
        <p:txBody>
          <a:bodyPr/>
          <a:lstStyle/>
          <a:p>
            <a:r>
              <a:rPr lang="en-US" sz="1600" dirty="0"/>
              <a:t>ESSER Late Liquidation: </a:t>
            </a:r>
            <a:r>
              <a:rPr lang="en-US" sz="1600" dirty="0">
                <a:latin typeface="DM Sans" pitchFamily="2" charset="0"/>
              </a:rPr>
              <a:t>Abrupt change puts future of ESSER funds in question. States had to resubmit project-specific requests for extensions or “late-liquidation” </a:t>
            </a:r>
          </a:p>
        </p:txBody>
      </p:sp>
      <p:sp>
        <p:nvSpPr>
          <p:cNvPr id="3" name="TextBox 2">
            <a:extLst>
              <a:ext uri="{FF2B5EF4-FFF2-40B4-BE49-F238E27FC236}">
                <a16:creationId xmlns:a16="http://schemas.microsoft.com/office/drawing/2014/main" id="{A359579D-3548-5ED3-9554-F4245B0E7FDA}"/>
              </a:ext>
            </a:extLst>
          </p:cNvPr>
          <p:cNvSpPr txBox="1"/>
          <p:nvPr/>
        </p:nvSpPr>
        <p:spPr>
          <a:xfrm>
            <a:off x="907473" y="2694709"/>
            <a:ext cx="3525982" cy="307777"/>
          </a:xfrm>
          <a:prstGeom prst="rect">
            <a:avLst/>
          </a:prstGeom>
          <a:noFill/>
        </p:spPr>
        <p:txBody>
          <a:bodyPr wrap="square" rtlCol="0">
            <a:spAutoFit/>
          </a:bodyPr>
          <a:lstStyle/>
          <a:p>
            <a:r>
              <a:rPr lang="en-US" dirty="0"/>
              <a:t> </a:t>
            </a:r>
          </a:p>
        </p:txBody>
      </p:sp>
      <p:sp>
        <p:nvSpPr>
          <p:cNvPr id="4" name="Subtitle 8">
            <a:extLst>
              <a:ext uri="{FF2B5EF4-FFF2-40B4-BE49-F238E27FC236}">
                <a16:creationId xmlns:a16="http://schemas.microsoft.com/office/drawing/2014/main" id="{E86CBEB9-EA37-D900-84FE-9C1EF35FB5BD}"/>
              </a:ext>
            </a:extLst>
          </p:cNvPr>
          <p:cNvSpPr txBox="1">
            <a:spLocks/>
          </p:cNvSpPr>
          <p:nvPr/>
        </p:nvSpPr>
        <p:spPr>
          <a:xfrm>
            <a:off x="297436" y="1948053"/>
            <a:ext cx="8042999" cy="900545"/>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Raleway"/>
              <a:buNone/>
              <a:defRPr sz="2000" b="0" i="0" u="none" strike="noStrike" cap="none">
                <a:solidFill>
                  <a:schemeClr val="dk1"/>
                </a:solidFill>
                <a:latin typeface="Playfair Display Medium"/>
                <a:ea typeface="Playfair Display Medium"/>
                <a:cs typeface="Playfair Display Medium"/>
                <a:sym typeface="Playfair Display Medium"/>
              </a:defRPr>
            </a:lvl1pPr>
            <a:lvl2pPr marL="914400" marR="0" lvl="1"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2pPr>
            <a:lvl3pPr marL="1371600" marR="0" lvl="2"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3pPr>
            <a:lvl4pPr marL="1828800" marR="0" lvl="3"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4pPr>
            <a:lvl5pPr marL="2286000" marR="0" lvl="4"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5pPr>
            <a:lvl6pPr marL="2743200" marR="0" lvl="5"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6pPr>
            <a:lvl7pPr marL="3200400" marR="0" lvl="6"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7pPr>
            <a:lvl8pPr marL="3657600" marR="0" lvl="7"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8pPr>
            <a:lvl9pPr marL="4114800" marR="0" lvl="8"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9pPr>
          </a:lstStyle>
          <a:p>
            <a:r>
              <a:rPr lang="en-US" sz="1600" dirty="0"/>
              <a:t>Grant Cancellations and Discontinuations: </a:t>
            </a:r>
            <a:r>
              <a:rPr lang="en-US" sz="1600" dirty="0">
                <a:latin typeface="DM Sans" pitchFamily="2" charset="0"/>
              </a:rPr>
              <a:t>Including mental health and teacher preparation grants </a:t>
            </a:r>
          </a:p>
        </p:txBody>
      </p:sp>
      <p:sp>
        <p:nvSpPr>
          <p:cNvPr id="6" name="Subtitle 8">
            <a:extLst>
              <a:ext uri="{FF2B5EF4-FFF2-40B4-BE49-F238E27FC236}">
                <a16:creationId xmlns:a16="http://schemas.microsoft.com/office/drawing/2014/main" id="{23E7754A-3CDE-61E9-D7DC-CFC94F60572E}"/>
              </a:ext>
            </a:extLst>
          </p:cNvPr>
          <p:cNvSpPr txBox="1">
            <a:spLocks/>
          </p:cNvSpPr>
          <p:nvPr/>
        </p:nvSpPr>
        <p:spPr>
          <a:xfrm>
            <a:off x="411955" y="2775116"/>
            <a:ext cx="8042999" cy="1640276"/>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Raleway"/>
              <a:buNone/>
              <a:defRPr sz="2000" b="0" i="0" u="none" strike="noStrike" cap="none">
                <a:solidFill>
                  <a:schemeClr val="dk1"/>
                </a:solidFill>
                <a:latin typeface="Playfair Display Medium"/>
                <a:ea typeface="Playfair Display Medium"/>
                <a:cs typeface="Playfair Display Medium"/>
                <a:sym typeface="Playfair Display Medium"/>
              </a:defRPr>
            </a:lvl1pPr>
            <a:lvl2pPr marL="914400" marR="0" lvl="1"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2pPr>
            <a:lvl3pPr marL="1371600" marR="0" lvl="2"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3pPr>
            <a:lvl4pPr marL="1828800" marR="0" lvl="3"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4pPr>
            <a:lvl5pPr marL="2286000" marR="0" lvl="4"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5pPr>
            <a:lvl6pPr marL="2743200" marR="0" lvl="5"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6pPr>
            <a:lvl7pPr marL="3200400" marR="0" lvl="6"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7pPr>
            <a:lvl8pPr marL="3657600" marR="0" lvl="7"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8pPr>
            <a:lvl9pPr marL="4114800" marR="0" lvl="8" indent="-304800" algn="ctr" rtl="0">
              <a:lnSpc>
                <a:spcPct val="100000"/>
              </a:lnSpc>
              <a:spcBef>
                <a:spcPts val="0"/>
              </a:spcBef>
              <a:spcAft>
                <a:spcPts val="0"/>
              </a:spcAft>
              <a:buClr>
                <a:schemeClr val="dk1"/>
              </a:buClr>
              <a:buSzPts val="2400"/>
              <a:buFont typeface="Raleway"/>
              <a:buNone/>
              <a:defRPr sz="2400" b="1" i="0" u="none" strike="noStrike" cap="none">
                <a:solidFill>
                  <a:schemeClr val="dk1"/>
                </a:solidFill>
                <a:latin typeface="Raleway"/>
                <a:ea typeface="Raleway"/>
                <a:cs typeface="Raleway"/>
                <a:sym typeface="Raleway"/>
              </a:defRPr>
            </a:lvl9pPr>
          </a:lstStyle>
          <a:p>
            <a:r>
              <a:rPr lang="en-US" sz="1600" dirty="0"/>
              <a:t>Supplemental Grant Priorities: </a:t>
            </a:r>
          </a:p>
          <a:p>
            <a:pPr>
              <a:buSzPct val="130000"/>
              <a:buFont typeface="Arial" panose="020B0604020202020204" pitchFamily="34" charset="0"/>
              <a:buChar char="•"/>
            </a:pPr>
            <a:r>
              <a:rPr lang="en-US" sz="1400" dirty="0">
                <a:latin typeface="DM Sans" pitchFamily="2" charset="0"/>
              </a:rPr>
              <a:t>Evidence-based literacy, </a:t>
            </a:r>
          </a:p>
          <a:p>
            <a:pPr>
              <a:buSzPct val="130000"/>
              <a:buFont typeface="Arial" panose="020B0604020202020204" pitchFamily="34" charset="0"/>
              <a:buChar char="•"/>
            </a:pPr>
            <a:r>
              <a:rPr lang="en-US" sz="1400" dirty="0">
                <a:latin typeface="DM Sans" pitchFamily="2" charset="0"/>
              </a:rPr>
              <a:t>Expanding education choice, and  </a:t>
            </a:r>
          </a:p>
          <a:p>
            <a:pPr>
              <a:buSzPct val="130000"/>
              <a:buFont typeface="Arial" panose="020B0604020202020204" pitchFamily="34" charset="0"/>
              <a:buChar char="•"/>
            </a:pPr>
            <a:r>
              <a:rPr lang="en-US" sz="1400" u="sng" dirty="0">
                <a:latin typeface="DM Sans" pitchFamily="2" charset="0"/>
              </a:rPr>
              <a:t>Returning education to the states: </a:t>
            </a:r>
            <a:r>
              <a:rPr lang="en-US" sz="1400" b="0" i="0" dirty="0">
                <a:solidFill>
                  <a:srgbClr val="393939"/>
                </a:solidFill>
                <a:effectLst/>
                <a:latin typeface="DM Sans" pitchFamily="2" charset="0"/>
              </a:rPr>
              <a:t>will enable the Department to prioritize state applicants in competitions where they qualify as eligible entities or can endorse other types of entities. </a:t>
            </a:r>
            <a:endParaRPr lang="en-US" sz="1400" dirty="0">
              <a:latin typeface="DM Sans" pitchFamily="2" charset="0"/>
            </a:endParaRPr>
          </a:p>
        </p:txBody>
      </p:sp>
    </p:spTree>
    <p:extLst>
      <p:ext uri="{BB962C8B-B14F-4D97-AF65-F5344CB8AC3E}">
        <p14:creationId xmlns:p14="http://schemas.microsoft.com/office/powerpoint/2010/main" val="262002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9">
          <a:extLst>
            <a:ext uri="{FF2B5EF4-FFF2-40B4-BE49-F238E27FC236}">
              <a16:creationId xmlns:a16="http://schemas.microsoft.com/office/drawing/2014/main" id="{EE5CBA86-C5BF-D7DB-2B74-2A329D31963D}"/>
            </a:ext>
          </a:extLst>
        </p:cNvPr>
        <p:cNvGrpSpPr/>
        <p:nvPr/>
      </p:nvGrpSpPr>
      <p:grpSpPr>
        <a:xfrm>
          <a:off x="0" y="0"/>
          <a:ext cx="0" cy="0"/>
          <a:chOff x="0" y="0"/>
          <a:chExt cx="0" cy="0"/>
        </a:xfrm>
      </p:grpSpPr>
      <p:sp>
        <p:nvSpPr>
          <p:cNvPr id="190" name="Google Shape;190;p32">
            <a:extLst>
              <a:ext uri="{FF2B5EF4-FFF2-40B4-BE49-F238E27FC236}">
                <a16:creationId xmlns:a16="http://schemas.microsoft.com/office/drawing/2014/main" id="{1B7149E3-9D36-A2A7-7130-68D0AB6F8480}"/>
              </a:ext>
            </a:extLst>
          </p:cNvPr>
          <p:cNvSpPr txBox="1">
            <a:spLocks noGrp="1"/>
          </p:cNvSpPr>
          <p:nvPr>
            <p:ph type="title"/>
          </p:nvPr>
        </p:nvSpPr>
        <p:spPr>
          <a:xfrm>
            <a:off x="1440000" y="1922761"/>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5400" dirty="0"/>
              <a:t>Budget &amp; Funding </a:t>
            </a:r>
            <a:endParaRPr sz="5400" dirty="0"/>
          </a:p>
        </p:txBody>
      </p:sp>
    </p:spTree>
    <p:extLst>
      <p:ext uri="{BB962C8B-B14F-4D97-AF65-F5344CB8AC3E}">
        <p14:creationId xmlns:p14="http://schemas.microsoft.com/office/powerpoint/2010/main" val="4055037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3"/>
          <p:cNvSpPr txBox="1">
            <a:spLocks noGrp="1"/>
          </p:cNvSpPr>
          <p:nvPr>
            <p:ph type="title"/>
          </p:nvPr>
        </p:nvSpPr>
        <p:spPr>
          <a:xfrm>
            <a:off x="630492" y="417751"/>
            <a:ext cx="3737400" cy="66006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FY25</a:t>
            </a:r>
            <a:endParaRPr i="1" dirty="0"/>
          </a:p>
        </p:txBody>
      </p:sp>
      <p:sp>
        <p:nvSpPr>
          <p:cNvPr id="208" name="Google Shape;208;p33"/>
          <p:cNvSpPr txBox="1">
            <a:spLocks noGrp="1"/>
          </p:cNvSpPr>
          <p:nvPr>
            <p:ph type="subTitle" idx="1"/>
          </p:nvPr>
        </p:nvSpPr>
        <p:spPr>
          <a:xfrm>
            <a:off x="840041" y="2724278"/>
            <a:ext cx="7046660" cy="2141635"/>
          </a:xfrm>
          <a:prstGeom prst="rect">
            <a:avLst/>
          </a:prstGeom>
        </p:spPr>
        <p:txBody>
          <a:bodyPr spcFirstLastPara="1" wrap="square" lIns="91425" tIns="91425" rIns="91425" bIns="91425" anchor="t" anchorCtr="0">
            <a:noAutofit/>
          </a:bodyPr>
          <a:lstStyle/>
          <a:p>
            <a:pPr marL="171450" indent="-171450"/>
            <a:r>
              <a:rPr lang="en-US" sz="1600" dirty="0"/>
              <a:t>“Skinny budget” released last month</a:t>
            </a:r>
          </a:p>
          <a:p>
            <a:pPr marL="628650" lvl="1" indent="-171450" algn="l">
              <a:spcBef>
                <a:spcPts val="0"/>
              </a:spcBef>
            </a:pPr>
            <a:r>
              <a:rPr lang="en-US" sz="1600" dirty="0"/>
              <a:t>Cuts ED funding by 15% </a:t>
            </a:r>
          </a:p>
          <a:p>
            <a:pPr marL="628650" lvl="1" indent="-171450" algn="l">
              <a:spcBef>
                <a:spcPts val="0"/>
              </a:spcBef>
            </a:pPr>
            <a:r>
              <a:rPr lang="en-US" sz="1600" dirty="0"/>
              <a:t>Level funding of IDEA and Title I </a:t>
            </a:r>
          </a:p>
          <a:p>
            <a:pPr marL="628650" lvl="1" indent="-171450" algn="l">
              <a:spcBef>
                <a:spcPts val="0"/>
              </a:spcBef>
            </a:pPr>
            <a:r>
              <a:rPr lang="en-US" sz="1600" dirty="0"/>
              <a:t>Consolidates 18 programs into a single K-12 education block grant </a:t>
            </a:r>
          </a:p>
          <a:p>
            <a:pPr marL="628650" lvl="1" indent="-171450" algn="l">
              <a:spcBef>
                <a:spcPts val="0"/>
              </a:spcBef>
            </a:pPr>
            <a:r>
              <a:rPr lang="en-US" sz="1600" dirty="0"/>
              <a:t>Eliminates Title III, special programs for migrant students, TRIO, GEAR UP and Teacher Quality Partnership Grants </a:t>
            </a:r>
            <a:endParaRPr lang="en-US" dirty="0"/>
          </a:p>
          <a:p>
            <a:pPr marL="0" lvl="0" indent="0" algn="l" rtl="0">
              <a:spcBef>
                <a:spcPts val="0"/>
              </a:spcBef>
              <a:spcAft>
                <a:spcPts val="0"/>
              </a:spcAft>
              <a:buNone/>
            </a:pPr>
            <a:endParaRPr dirty="0"/>
          </a:p>
        </p:txBody>
      </p:sp>
      <p:sp>
        <p:nvSpPr>
          <p:cNvPr id="4" name="Google Shape;207;p33">
            <a:extLst>
              <a:ext uri="{FF2B5EF4-FFF2-40B4-BE49-F238E27FC236}">
                <a16:creationId xmlns:a16="http://schemas.microsoft.com/office/drawing/2014/main" id="{EF475E87-AA40-E614-CD89-DDAB26F7F019}"/>
              </a:ext>
            </a:extLst>
          </p:cNvPr>
          <p:cNvSpPr txBox="1">
            <a:spLocks/>
          </p:cNvSpPr>
          <p:nvPr/>
        </p:nvSpPr>
        <p:spPr>
          <a:xfrm>
            <a:off x="630492" y="2064215"/>
            <a:ext cx="3737400" cy="66006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Playfair Display Medium"/>
              <a:buNone/>
              <a:defRPr sz="2800" b="0" i="0" u="none" strike="noStrike" cap="none">
                <a:solidFill>
                  <a:schemeClr val="dk1"/>
                </a:solidFill>
                <a:latin typeface="Playfair Display Medium"/>
                <a:ea typeface="Playfair Display Medium"/>
                <a:cs typeface="Playfair Display Medium"/>
                <a:sym typeface="Playfair Display Medium"/>
              </a:defRPr>
            </a:lvl1pPr>
            <a:lvl2pPr marR="0" lvl="1"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2pPr>
            <a:lvl3pPr marR="0" lvl="2"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3pPr>
            <a:lvl4pPr marR="0" lvl="3"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4pPr>
            <a:lvl5pPr marR="0" lvl="4"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5pPr>
            <a:lvl6pPr marR="0" lvl="5"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6pPr>
            <a:lvl7pPr marR="0" lvl="6"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7pPr>
            <a:lvl8pPr marR="0" lvl="7"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8pPr>
            <a:lvl9pPr marR="0" lvl="8" algn="l" rtl="0">
              <a:lnSpc>
                <a:spcPct val="100000"/>
              </a:lnSpc>
              <a:spcBef>
                <a:spcPts val="0"/>
              </a:spcBef>
              <a:spcAft>
                <a:spcPts val="0"/>
              </a:spcAft>
              <a:buClr>
                <a:schemeClr val="dk1"/>
              </a:buClr>
              <a:buSzPts val="3000"/>
              <a:buFont typeface="Playfair Display"/>
              <a:buNone/>
              <a:defRPr sz="3000" b="1" i="0" u="none" strike="noStrike" cap="none">
                <a:solidFill>
                  <a:schemeClr val="dk1"/>
                </a:solidFill>
                <a:latin typeface="Playfair Display"/>
                <a:ea typeface="Playfair Display"/>
                <a:cs typeface="Playfair Display"/>
                <a:sym typeface="Playfair Display"/>
              </a:defRPr>
            </a:lvl9pPr>
          </a:lstStyle>
          <a:p>
            <a:r>
              <a:rPr lang="en-US" dirty="0"/>
              <a:t>FY26</a:t>
            </a:r>
            <a:endParaRPr lang="en-US" i="1" dirty="0"/>
          </a:p>
        </p:txBody>
      </p:sp>
      <p:sp>
        <p:nvSpPr>
          <p:cNvPr id="5" name="Google Shape;208;p33">
            <a:extLst>
              <a:ext uri="{FF2B5EF4-FFF2-40B4-BE49-F238E27FC236}">
                <a16:creationId xmlns:a16="http://schemas.microsoft.com/office/drawing/2014/main" id="{F5A92D0D-7B7C-5D81-64A4-A13F8CDDF35F}"/>
              </a:ext>
            </a:extLst>
          </p:cNvPr>
          <p:cNvSpPr txBox="1">
            <a:spLocks/>
          </p:cNvSpPr>
          <p:nvPr/>
        </p:nvSpPr>
        <p:spPr>
          <a:xfrm>
            <a:off x="840041" y="1077815"/>
            <a:ext cx="6554079" cy="83262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1200"/>
              <a:buFont typeface="DM Sans"/>
              <a:buChar char="●"/>
              <a:defRPr sz="1200" b="0" i="0" u="none" strike="noStrike" cap="none">
                <a:solidFill>
                  <a:schemeClr val="dk1"/>
                </a:solidFill>
                <a:latin typeface="DM Sans"/>
                <a:ea typeface="DM Sans"/>
                <a:cs typeface="DM Sans"/>
                <a:sym typeface="DM Sans"/>
              </a:defRPr>
            </a:lvl1pPr>
            <a:lvl2pPr marL="914400" marR="0" lvl="1" indent="-304800" algn="ctr" rtl="0">
              <a:lnSpc>
                <a:spcPct val="100000"/>
              </a:lnSpc>
              <a:spcBef>
                <a:spcPts val="1000"/>
              </a:spcBef>
              <a:spcAft>
                <a:spcPts val="0"/>
              </a:spcAft>
              <a:buClr>
                <a:srgbClr val="E76A28"/>
              </a:buClr>
              <a:buSzPts val="1200"/>
              <a:buFont typeface="DM Sans"/>
              <a:buChar char="○"/>
              <a:defRPr sz="1200" b="0" i="0" u="none" strike="noStrike" cap="none">
                <a:solidFill>
                  <a:schemeClr val="dk1"/>
                </a:solidFill>
                <a:latin typeface="DM Sans"/>
                <a:ea typeface="DM Sans"/>
                <a:cs typeface="DM Sans"/>
                <a:sym typeface="DM Sans"/>
              </a:defRPr>
            </a:lvl2pPr>
            <a:lvl3pPr marL="1371600" marR="0" lvl="2" indent="-304800" algn="ctr" rtl="0">
              <a:lnSpc>
                <a:spcPct val="100000"/>
              </a:lnSpc>
              <a:spcBef>
                <a:spcPts val="1600"/>
              </a:spcBef>
              <a:spcAft>
                <a:spcPts val="0"/>
              </a:spcAft>
              <a:buClr>
                <a:srgbClr val="E76A28"/>
              </a:buClr>
              <a:buSzPts val="1200"/>
              <a:buFont typeface="DM Sans"/>
              <a:buChar char="■"/>
              <a:defRPr sz="1200" b="0" i="0" u="none" strike="noStrike" cap="none">
                <a:solidFill>
                  <a:schemeClr val="dk1"/>
                </a:solidFill>
                <a:latin typeface="DM Sans"/>
                <a:ea typeface="DM Sans"/>
                <a:cs typeface="DM Sans"/>
                <a:sym typeface="DM Sans"/>
              </a:defRPr>
            </a:lvl3pPr>
            <a:lvl4pPr marL="1828800" marR="0" lvl="3" indent="-304800" algn="ctr" rtl="0">
              <a:lnSpc>
                <a:spcPct val="100000"/>
              </a:lnSpc>
              <a:spcBef>
                <a:spcPts val="1600"/>
              </a:spcBef>
              <a:spcAft>
                <a:spcPts val="0"/>
              </a:spcAft>
              <a:buClr>
                <a:srgbClr val="E76A28"/>
              </a:buClr>
              <a:buSzPts val="1200"/>
              <a:buFont typeface="DM Sans"/>
              <a:buChar char="●"/>
              <a:defRPr sz="1200" b="0" i="0" u="none" strike="noStrike" cap="none">
                <a:solidFill>
                  <a:schemeClr val="dk1"/>
                </a:solidFill>
                <a:latin typeface="DM Sans"/>
                <a:ea typeface="DM Sans"/>
                <a:cs typeface="DM Sans"/>
                <a:sym typeface="DM Sans"/>
              </a:defRPr>
            </a:lvl4pPr>
            <a:lvl5pPr marL="2286000" marR="0" lvl="4" indent="-304800" algn="ctr" rtl="0">
              <a:lnSpc>
                <a:spcPct val="100000"/>
              </a:lnSpc>
              <a:spcBef>
                <a:spcPts val="1600"/>
              </a:spcBef>
              <a:spcAft>
                <a:spcPts val="0"/>
              </a:spcAft>
              <a:buClr>
                <a:srgbClr val="E76A28"/>
              </a:buClr>
              <a:buSzPts val="1200"/>
              <a:buFont typeface="DM Sans"/>
              <a:buChar char="○"/>
              <a:defRPr sz="1200" b="0" i="0" u="none" strike="noStrike" cap="none">
                <a:solidFill>
                  <a:schemeClr val="dk1"/>
                </a:solidFill>
                <a:latin typeface="DM Sans"/>
                <a:ea typeface="DM Sans"/>
                <a:cs typeface="DM Sans"/>
                <a:sym typeface="DM Sans"/>
              </a:defRPr>
            </a:lvl5pPr>
            <a:lvl6pPr marL="2743200" marR="0" lvl="5" indent="-304800" algn="ctr" rtl="0">
              <a:lnSpc>
                <a:spcPct val="100000"/>
              </a:lnSpc>
              <a:spcBef>
                <a:spcPts val="1600"/>
              </a:spcBef>
              <a:spcAft>
                <a:spcPts val="0"/>
              </a:spcAft>
              <a:buClr>
                <a:srgbClr val="999999"/>
              </a:buClr>
              <a:buSzPts val="1200"/>
              <a:buFont typeface="DM Sans"/>
              <a:buChar char="■"/>
              <a:defRPr sz="1200" b="0" i="0" u="none" strike="noStrike" cap="none">
                <a:solidFill>
                  <a:schemeClr val="dk1"/>
                </a:solidFill>
                <a:latin typeface="DM Sans"/>
                <a:ea typeface="DM Sans"/>
                <a:cs typeface="DM Sans"/>
                <a:sym typeface="DM Sans"/>
              </a:defRPr>
            </a:lvl6pPr>
            <a:lvl7pPr marL="3200400" marR="0" lvl="6" indent="-304800" algn="ctr" rtl="0">
              <a:lnSpc>
                <a:spcPct val="100000"/>
              </a:lnSpc>
              <a:spcBef>
                <a:spcPts val="1600"/>
              </a:spcBef>
              <a:spcAft>
                <a:spcPts val="0"/>
              </a:spcAft>
              <a:buClr>
                <a:srgbClr val="999999"/>
              </a:buClr>
              <a:buSzPts val="1200"/>
              <a:buFont typeface="DM Sans"/>
              <a:buChar char="●"/>
              <a:defRPr sz="1200" b="0" i="0" u="none" strike="noStrike" cap="none">
                <a:solidFill>
                  <a:schemeClr val="dk1"/>
                </a:solidFill>
                <a:latin typeface="DM Sans"/>
                <a:ea typeface="DM Sans"/>
                <a:cs typeface="DM Sans"/>
                <a:sym typeface="DM Sans"/>
              </a:defRPr>
            </a:lvl7pPr>
            <a:lvl8pPr marL="3657600" marR="0" lvl="7" indent="-304800" algn="ctr" rtl="0">
              <a:lnSpc>
                <a:spcPct val="100000"/>
              </a:lnSpc>
              <a:spcBef>
                <a:spcPts val="1600"/>
              </a:spcBef>
              <a:spcAft>
                <a:spcPts val="0"/>
              </a:spcAft>
              <a:buClr>
                <a:srgbClr val="999999"/>
              </a:buClr>
              <a:buSzPts val="1200"/>
              <a:buFont typeface="DM Sans"/>
              <a:buChar char="○"/>
              <a:defRPr sz="1200" b="0" i="0" u="none" strike="noStrike" cap="none">
                <a:solidFill>
                  <a:schemeClr val="dk1"/>
                </a:solidFill>
                <a:latin typeface="DM Sans"/>
                <a:ea typeface="DM Sans"/>
                <a:cs typeface="DM Sans"/>
                <a:sym typeface="DM Sans"/>
              </a:defRPr>
            </a:lvl8pPr>
            <a:lvl9pPr marL="4114800" marR="0" lvl="8" indent="-304800" algn="ctr" rtl="0">
              <a:lnSpc>
                <a:spcPct val="100000"/>
              </a:lnSpc>
              <a:spcBef>
                <a:spcPts val="1600"/>
              </a:spcBef>
              <a:spcAft>
                <a:spcPts val="1600"/>
              </a:spcAft>
              <a:buClr>
                <a:srgbClr val="999999"/>
              </a:buClr>
              <a:buSzPts val="1200"/>
              <a:buFont typeface="DM Sans"/>
              <a:buChar char="■"/>
              <a:defRPr sz="1200" b="0" i="0" u="none" strike="noStrike" cap="none">
                <a:solidFill>
                  <a:schemeClr val="dk1"/>
                </a:solidFill>
                <a:latin typeface="DM Sans"/>
                <a:ea typeface="DM Sans"/>
                <a:cs typeface="DM Sans"/>
                <a:sym typeface="DM Sans"/>
              </a:defRPr>
            </a:lvl9pPr>
          </a:lstStyle>
          <a:p>
            <a:pPr marL="171450" indent="-171450"/>
            <a:r>
              <a:rPr lang="en-US" sz="1600" dirty="0"/>
              <a:t>Full-year continuing resolution passed in March </a:t>
            </a:r>
          </a:p>
          <a:p>
            <a:pPr marL="171450" indent="-171450"/>
            <a:r>
              <a:rPr lang="en-US" sz="1600" dirty="0"/>
              <a:t>Delayed allocation on Title I, IDEA and REAP</a:t>
            </a:r>
          </a:p>
          <a:p>
            <a:pPr marL="171450" indent="-171450"/>
            <a:r>
              <a:rPr lang="en-US" sz="1600" dirty="0"/>
              <a:t>Titles II and IV, along with many other programs, still unknown </a:t>
            </a:r>
          </a:p>
          <a:p>
            <a:pPr marL="0" indent="0">
              <a:buFont typeface="DM Sans"/>
              <a:buNone/>
            </a:pPr>
            <a:endParaRPr lang="en-US" dirty="0"/>
          </a:p>
          <a:p>
            <a:pPr marL="0" indent="0">
              <a:buFont typeface="DM Sans"/>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Budget Reconciliation Bill </a:t>
            </a:r>
            <a:endParaRPr i="1" dirty="0"/>
          </a:p>
        </p:txBody>
      </p:sp>
      <p:sp>
        <p:nvSpPr>
          <p:cNvPr id="14" name="TextBox 13">
            <a:extLst>
              <a:ext uri="{FF2B5EF4-FFF2-40B4-BE49-F238E27FC236}">
                <a16:creationId xmlns:a16="http://schemas.microsoft.com/office/drawing/2014/main" id="{EFE3AC35-3645-4FB4-44C1-B2EB8C693D8B}"/>
              </a:ext>
            </a:extLst>
          </p:cNvPr>
          <p:cNvSpPr txBox="1"/>
          <p:nvPr/>
        </p:nvSpPr>
        <p:spPr>
          <a:xfrm>
            <a:off x="832757" y="1102178"/>
            <a:ext cx="7405007" cy="3200876"/>
          </a:xfrm>
          <a:prstGeom prst="rect">
            <a:avLst/>
          </a:prstGeom>
          <a:noFill/>
        </p:spPr>
        <p:txBody>
          <a:bodyPr wrap="square" rtlCol="0">
            <a:spAutoFit/>
          </a:bodyPr>
          <a:lstStyle/>
          <a:p>
            <a:r>
              <a:rPr lang="en-US" sz="1600" dirty="0">
                <a:latin typeface="DM Sans" pitchFamily="2" charset="0"/>
              </a:rPr>
              <a:t>“One big, beautiful bill” </a:t>
            </a:r>
          </a:p>
          <a:p>
            <a:r>
              <a:rPr lang="en-US" sz="1600" dirty="0">
                <a:latin typeface="DM Sans" pitchFamily="2" charset="0"/>
              </a:rPr>
              <a:t>House passed its version on May 22</a:t>
            </a:r>
          </a:p>
          <a:p>
            <a:endParaRPr lang="en-US" sz="1600" dirty="0">
              <a:latin typeface="DM Sans" pitchFamily="2" charset="0"/>
            </a:endParaRPr>
          </a:p>
          <a:p>
            <a:r>
              <a:rPr lang="en-US" sz="1600" dirty="0">
                <a:latin typeface="DM Sans" pitchFamily="2" charset="0"/>
              </a:rPr>
              <a:t>Most notable for K-12 education: </a:t>
            </a:r>
            <a:r>
              <a:rPr lang="en-US" sz="1600" i="1" dirty="0">
                <a:latin typeface="DM Sans" pitchFamily="2" charset="0"/>
              </a:rPr>
              <a:t>Educational Choice for Children Act </a:t>
            </a:r>
            <a:r>
              <a:rPr lang="en-US" sz="1600" kern="100" dirty="0">
                <a:effectLst/>
                <a:latin typeface="DM Sans" pitchFamily="2" charset="0"/>
                <a:ea typeface="Aptos" panose="020B0004020202020204" pitchFamily="34" charset="0"/>
                <a:cs typeface="Times New Roman" panose="02020603050405020304" pitchFamily="18" charset="0"/>
              </a:rPr>
              <a:t>which would establish the first nationwide voucher program for K-12 education. </a:t>
            </a:r>
          </a:p>
          <a:p>
            <a:endParaRPr lang="en-US" sz="1600" kern="100" dirty="0">
              <a:effectLst/>
              <a:latin typeface="DM Sans" pitchFamily="2" charset="0"/>
              <a:ea typeface="Aptos" panose="020B000402020202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kern="100" dirty="0">
                <a:effectLst/>
                <a:latin typeface="DM Sans" pitchFamily="2" charset="0"/>
                <a:ea typeface="Aptos" panose="020B0004020202020204" pitchFamily="34" charset="0"/>
                <a:cs typeface="Times New Roman" panose="02020603050405020304" pitchFamily="18" charset="0"/>
              </a:rPr>
              <a:t>Available to families up to 300% of median gross income (90% of families in America are eligible) for any K-12 expense including full tuition at ANY private school and for expenses related to homeschooling​</a:t>
            </a:r>
          </a:p>
          <a:p>
            <a:pPr marL="342900" marR="0" lvl="0" indent="-342900">
              <a:lnSpc>
                <a:spcPct val="115000"/>
              </a:lnSpc>
              <a:buFont typeface="Symbol" panose="05050102010706020507" pitchFamily="18" charset="2"/>
              <a:buChar char=""/>
            </a:pPr>
            <a:r>
              <a:rPr lang="en-US" sz="1600" kern="100" dirty="0">
                <a:effectLst/>
                <a:latin typeface="DM Sans" pitchFamily="2" charset="0"/>
                <a:ea typeface="Aptos" panose="020B0004020202020204" pitchFamily="34" charset="0"/>
                <a:cs typeface="Times New Roman" panose="02020603050405020304" pitchFamily="18" charset="0"/>
              </a:rPr>
              <a:t>Dollar-for-dollar tax credit</a:t>
            </a:r>
          </a:p>
          <a:p>
            <a:pPr marL="342900" marR="0" lvl="0" indent="-342900">
              <a:lnSpc>
                <a:spcPct val="115000"/>
              </a:lnSpc>
              <a:buFont typeface="Symbol" panose="05050102010706020507" pitchFamily="18" charset="2"/>
              <a:buChar char=""/>
            </a:pPr>
            <a:r>
              <a:rPr lang="en-US" sz="1600" kern="100" dirty="0">
                <a:effectLst/>
                <a:latin typeface="DM Sans" pitchFamily="2" charset="0"/>
                <a:ea typeface="Aptos" panose="020B0004020202020204" pitchFamily="34" charset="0"/>
                <a:cs typeface="Times New Roman" panose="02020603050405020304" pitchFamily="18" charset="0"/>
              </a:rPr>
              <a:t>$20 billion for 4 years​</a:t>
            </a:r>
            <a:r>
              <a:rPr lang="en-US" sz="1600" dirty="0">
                <a:latin typeface="DM Sans" pitchFamily="2" charset="0"/>
              </a:rPr>
              <a:t> ($5 billion each year)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a:extLst>
            <a:ext uri="{FF2B5EF4-FFF2-40B4-BE49-F238E27FC236}">
              <a16:creationId xmlns:a16="http://schemas.microsoft.com/office/drawing/2014/main" id="{7573B5A7-CE57-6C57-9EB1-BBC6D7ACB9DB}"/>
            </a:ext>
          </a:extLst>
        </p:cNvPr>
        <p:cNvGrpSpPr/>
        <p:nvPr/>
      </p:nvGrpSpPr>
      <p:grpSpPr>
        <a:xfrm>
          <a:off x="0" y="0"/>
          <a:ext cx="0" cy="0"/>
          <a:chOff x="0" y="0"/>
          <a:chExt cx="0" cy="0"/>
        </a:xfrm>
      </p:grpSpPr>
      <p:sp>
        <p:nvSpPr>
          <p:cNvPr id="214" name="Google Shape;214;p34">
            <a:extLst>
              <a:ext uri="{FF2B5EF4-FFF2-40B4-BE49-F238E27FC236}">
                <a16:creationId xmlns:a16="http://schemas.microsoft.com/office/drawing/2014/main" id="{979DAD7A-79BD-0F65-3787-36163D92BFB4}"/>
              </a:ext>
            </a:extLst>
          </p:cNvPr>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Budget Reconciliation Bill </a:t>
            </a:r>
            <a:endParaRPr i="1" dirty="0"/>
          </a:p>
        </p:txBody>
      </p:sp>
      <p:sp>
        <p:nvSpPr>
          <p:cNvPr id="14" name="TextBox 13">
            <a:extLst>
              <a:ext uri="{FF2B5EF4-FFF2-40B4-BE49-F238E27FC236}">
                <a16:creationId xmlns:a16="http://schemas.microsoft.com/office/drawing/2014/main" id="{281FD761-F7F4-71F1-E60B-0D87C6F35BB0}"/>
              </a:ext>
            </a:extLst>
          </p:cNvPr>
          <p:cNvSpPr txBox="1"/>
          <p:nvPr/>
        </p:nvSpPr>
        <p:spPr>
          <a:xfrm>
            <a:off x="996043" y="1190578"/>
            <a:ext cx="6147708" cy="2185214"/>
          </a:xfrm>
          <a:prstGeom prst="rect">
            <a:avLst/>
          </a:prstGeom>
          <a:noFill/>
        </p:spPr>
        <p:txBody>
          <a:bodyPr wrap="square" rtlCol="0">
            <a:spAutoFit/>
          </a:bodyPr>
          <a:lstStyle/>
          <a:p>
            <a:r>
              <a:rPr lang="en-US" sz="1800" dirty="0">
                <a:latin typeface="DM Sans" pitchFamily="2" charset="0"/>
              </a:rPr>
              <a:t>Higher Education: </a:t>
            </a:r>
          </a:p>
          <a:p>
            <a:pPr marL="285750" indent="-285750">
              <a:buFont typeface="Arial" panose="020B0604020202020204" pitchFamily="34" charset="0"/>
              <a:buChar char="•"/>
            </a:pPr>
            <a:r>
              <a:rPr lang="en-US" sz="1800" dirty="0">
                <a:latin typeface="DM Sans" pitchFamily="2" charset="0"/>
              </a:rPr>
              <a:t>Sets limits and changes requirements to Pell Grants</a:t>
            </a:r>
          </a:p>
          <a:p>
            <a:pPr marL="285750" indent="-285750">
              <a:buFont typeface="Arial" panose="020B0604020202020204" pitchFamily="34" charset="0"/>
              <a:buChar char="•"/>
            </a:pPr>
            <a:r>
              <a:rPr lang="en-US" sz="1800" dirty="0">
                <a:latin typeface="DM Sans" pitchFamily="2" charset="0"/>
              </a:rPr>
              <a:t>Streamlines student loan and repayment options </a:t>
            </a:r>
          </a:p>
          <a:p>
            <a:pPr marL="285750" indent="-285750">
              <a:buFont typeface="Arial" panose="020B0604020202020204" pitchFamily="34" charset="0"/>
              <a:buChar char="•"/>
            </a:pPr>
            <a:r>
              <a:rPr lang="en-US" sz="1800" dirty="0">
                <a:latin typeface="DM Sans" pitchFamily="2" charset="0"/>
              </a:rPr>
              <a:t>Establishes short-term or “Workforce” Pell Grants </a:t>
            </a:r>
          </a:p>
          <a:p>
            <a:pPr marL="285750" indent="-285750">
              <a:buFont typeface="Arial" panose="020B0604020202020204" pitchFamily="34" charset="0"/>
              <a:buChar char="•"/>
            </a:pPr>
            <a:r>
              <a:rPr lang="en-US" sz="1800" dirty="0">
                <a:latin typeface="DM Sans" pitchFamily="2" charset="0"/>
              </a:rPr>
              <a:t>Increases endowment tax </a:t>
            </a:r>
          </a:p>
          <a:p>
            <a:pPr marL="285750" indent="-285750">
              <a:buFont typeface="Arial" panose="020B0604020202020204" pitchFamily="34" charset="0"/>
              <a:buChar char="•"/>
            </a:pPr>
            <a:r>
              <a:rPr lang="en-US" sz="1800" dirty="0">
                <a:latin typeface="DM Sans" pitchFamily="2" charset="0"/>
              </a:rPr>
              <a:t>Creates risk-sharing policy for institutions </a:t>
            </a:r>
          </a:p>
          <a:p>
            <a:r>
              <a:rPr lang="en-US" dirty="0"/>
              <a:t> </a:t>
            </a:r>
          </a:p>
          <a:p>
            <a:endParaRPr lang="en-US" dirty="0"/>
          </a:p>
        </p:txBody>
      </p:sp>
      <p:sp>
        <p:nvSpPr>
          <p:cNvPr id="2" name="TextBox 1">
            <a:extLst>
              <a:ext uri="{FF2B5EF4-FFF2-40B4-BE49-F238E27FC236}">
                <a16:creationId xmlns:a16="http://schemas.microsoft.com/office/drawing/2014/main" id="{CE17750C-D7D1-095C-332A-EB21163FC037}"/>
              </a:ext>
            </a:extLst>
          </p:cNvPr>
          <p:cNvSpPr txBox="1"/>
          <p:nvPr/>
        </p:nvSpPr>
        <p:spPr>
          <a:xfrm>
            <a:off x="875619" y="3548645"/>
            <a:ext cx="7100887" cy="707886"/>
          </a:xfrm>
          <a:prstGeom prst="rect">
            <a:avLst/>
          </a:prstGeom>
          <a:noFill/>
        </p:spPr>
        <p:txBody>
          <a:bodyPr wrap="square" rtlCol="0">
            <a:spAutoFit/>
          </a:bodyPr>
          <a:lstStyle/>
          <a:p>
            <a:pPr algn="ctr"/>
            <a:r>
              <a:rPr lang="en-US" sz="2000" b="1" dirty="0">
                <a:latin typeface="Playfair Display Medium" panose="020B0604020202020204" charset="0"/>
              </a:rPr>
              <a:t>However, most significant changes for states are through cost shift changes in both Medicaid and SNAP </a:t>
            </a:r>
          </a:p>
        </p:txBody>
      </p:sp>
    </p:spTree>
    <p:extLst>
      <p:ext uri="{BB962C8B-B14F-4D97-AF65-F5344CB8AC3E}">
        <p14:creationId xmlns:p14="http://schemas.microsoft.com/office/powerpoint/2010/main" val="2566514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3" name="Title 2">
            <a:extLst>
              <a:ext uri="{FF2B5EF4-FFF2-40B4-BE49-F238E27FC236}">
                <a16:creationId xmlns:a16="http://schemas.microsoft.com/office/drawing/2014/main" id="{8ED8B79B-D42E-7091-B0C5-14736D80C206}"/>
              </a:ext>
            </a:extLst>
          </p:cNvPr>
          <p:cNvSpPr>
            <a:spLocks noGrp="1"/>
          </p:cNvSpPr>
          <p:nvPr>
            <p:ph type="title"/>
          </p:nvPr>
        </p:nvSpPr>
        <p:spPr>
          <a:xfrm>
            <a:off x="484473" y="451952"/>
            <a:ext cx="7704000" cy="572700"/>
          </a:xfrm>
        </p:spPr>
        <p:txBody>
          <a:bodyPr/>
          <a:lstStyle/>
          <a:p>
            <a:r>
              <a:rPr lang="en-US" sz="3600" dirty="0"/>
              <a:t>What Else to Watch? </a:t>
            </a:r>
          </a:p>
        </p:txBody>
      </p:sp>
      <p:sp>
        <p:nvSpPr>
          <p:cNvPr id="4" name="TextBox 3">
            <a:extLst>
              <a:ext uri="{FF2B5EF4-FFF2-40B4-BE49-F238E27FC236}">
                <a16:creationId xmlns:a16="http://schemas.microsoft.com/office/drawing/2014/main" id="{32A6B1E9-6E5B-4EBE-EBB5-B68F86F0D6CB}"/>
              </a:ext>
            </a:extLst>
          </p:cNvPr>
          <p:cNvSpPr txBox="1"/>
          <p:nvPr/>
        </p:nvSpPr>
        <p:spPr>
          <a:xfrm>
            <a:off x="798121" y="1328305"/>
            <a:ext cx="5406736" cy="2215991"/>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DM Sans" pitchFamily="2" charset="0"/>
              </a:rPr>
              <a:t>Assessment and Accountability </a:t>
            </a:r>
          </a:p>
          <a:p>
            <a:pPr marL="342900" indent="-342900">
              <a:buFont typeface="Arial" panose="020B0604020202020204" pitchFamily="34" charset="0"/>
              <a:buChar char="•"/>
            </a:pPr>
            <a:r>
              <a:rPr lang="en-US" sz="2400" dirty="0">
                <a:latin typeface="DM Sans" pitchFamily="2" charset="0"/>
              </a:rPr>
              <a:t>Student Privacy </a:t>
            </a:r>
          </a:p>
          <a:p>
            <a:pPr marL="342900" indent="-342900">
              <a:buFont typeface="Arial" panose="020B0604020202020204" pitchFamily="34" charset="0"/>
              <a:buChar char="•"/>
            </a:pPr>
            <a:r>
              <a:rPr lang="en-US" sz="2400" dirty="0">
                <a:latin typeface="DM Sans" pitchFamily="2" charset="0"/>
              </a:rPr>
              <a:t>Supreme Court cases </a:t>
            </a:r>
          </a:p>
          <a:p>
            <a:pPr marL="342900" indent="-342900">
              <a:buFont typeface="Arial" panose="020B0604020202020204" pitchFamily="34" charset="0"/>
              <a:buChar char="•"/>
            </a:pPr>
            <a:r>
              <a:rPr lang="en-US" sz="2400" dirty="0">
                <a:latin typeface="DM Sans" pitchFamily="2" charset="0"/>
              </a:rPr>
              <a:t>Workforce development and CTE </a:t>
            </a:r>
          </a:p>
          <a:p>
            <a:endParaRPr lang="en-US" dirty="0"/>
          </a:p>
          <a:p>
            <a:endParaRPr lang="en-US" dirty="0"/>
          </a:p>
          <a:p>
            <a:endParaRPr lang="en-US" dirty="0"/>
          </a:p>
        </p:txBody>
      </p:sp>
    </p:spTree>
  </p:cSld>
  <p:clrMapOvr>
    <a:masterClrMapping/>
  </p:clrMapOvr>
</p:sld>
</file>

<file path=ppt/theme/theme1.xml><?xml version="1.0" encoding="utf-8"?>
<a:theme xmlns:a="http://schemas.openxmlformats.org/drawingml/2006/main" name="Formal and Professional Portfolio by Slidesgo">
  <a:themeElements>
    <a:clrScheme name="Simple Light">
      <a:dk1>
        <a:srgbClr val="333333"/>
      </a:dk1>
      <a:lt1>
        <a:srgbClr val="F7F4F1"/>
      </a:lt1>
      <a:dk2>
        <a:srgbClr val="444444"/>
      </a:dk2>
      <a:lt2>
        <a:srgbClr val="555555"/>
      </a:lt2>
      <a:accent1>
        <a:srgbClr val="666666"/>
      </a:accent1>
      <a:accent2>
        <a:srgbClr val="FFFFFF"/>
      </a:accent2>
      <a:accent3>
        <a:srgbClr val="FFFFFF"/>
      </a:accent3>
      <a:accent4>
        <a:srgbClr val="FFFFFF"/>
      </a:accent4>
      <a:accent5>
        <a:srgbClr val="FFFFFF"/>
      </a:accent5>
      <a:accent6>
        <a:srgbClr val="FFFFFF"/>
      </a:accent6>
      <a:hlink>
        <a:srgbClr val="33333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489</Words>
  <Application>Microsoft Office PowerPoint</Application>
  <PresentationFormat>On-screen Show (16:9)</PresentationFormat>
  <Paragraphs>58</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Playfair Display Medium</vt:lpstr>
      <vt:lpstr>Anaheim</vt:lpstr>
      <vt:lpstr>Raleway</vt:lpstr>
      <vt:lpstr>DM Sans Medium</vt:lpstr>
      <vt:lpstr>Symbol</vt:lpstr>
      <vt:lpstr>Arial</vt:lpstr>
      <vt:lpstr>DM Sans</vt:lpstr>
      <vt:lpstr>Formal and Professional Portfolio by Slidesgo</vt:lpstr>
      <vt:lpstr>Federal Education Policy &amp; Its Impact on States </vt:lpstr>
      <vt:lpstr>Department of Education </vt:lpstr>
      <vt:lpstr>Downsized but not eliminated </vt:lpstr>
      <vt:lpstr>Department of Education </vt:lpstr>
      <vt:lpstr>Budget &amp; Funding </vt:lpstr>
      <vt:lpstr>FY25</vt:lpstr>
      <vt:lpstr>Budget Reconciliation Bill </vt:lpstr>
      <vt:lpstr>Budget Reconciliation Bill </vt:lpstr>
      <vt:lpstr>What Else to Watch?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Thomas, Tara</cp:lastModifiedBy>
  <cp:revision>5</cp:revision>
  <dcterms:modified xsi:type="dcterms:W3CDTF">2025-05-29T12:54:48Z</dcterms:modified>
</cp:coreProperties>
</file>