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8_3096D2C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FD71D_3EEDBCA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5" r:id="rId4"/>
  </p:sldMasterIdLst>
  <p:notesMasterIdLst>
    <p:notesMasterId r:id="rId20"/>
  </p:notesMasterIdLst>
  <p:handoutMasterIdLst>
    <p:handoutMasterId r:id="rId21"/>
  </p:handoutMasterIdLst>
  <p:sldIdLst>
    <p:sldId id="264" r:id="rId5"/>
    <p:sldId id="2147473180" r:id="rId6"/>
    <p:sldId id="2147473168" r:id="rId7"/>
    <p:sldId id="2147473181" r:id="rId8"/>
    <p:sldId id="308" r:id="rId9"/>
    <p:sldId id="1654" r:id="rId10"/>
    <p:sldId id="269" r:id="rId11"/>
    <p:sldId id="2147473170" r:id="rId12"/>
    <p:sldId id="2147473174" r:id="rId13"/>
    <p:sldId id="2147473028" r:id="rId14"/>
    <p:sldId id="2147473029" r:id="rId15"/>
    <p:sldId id="2147473175" r:id="rId16"/>
    <p:sldId id="2147473178" r:id="rId17"/>
    <p:sldId id="1630" r:id="rId18"/>
    <p:sldId id="282" r:id="rId19"/>
  </p:sldIdLst>
  <p:sldSz cx="12192000" cy="6858000"/>
  <p:notesSz cx="6858000" cy="9144000"/>
  <p:defaultTextStyle>
    <a:defPPr>
      <a:defRPr lang="en-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21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916809-BB6F-3D4B-389C-A165130DCDAA}" name="Temmer, Sharon C" initials="TS" userId="S::stemmer@ets.org::10dd2454-c178-4092-8a88-5af7494a48f4" providerId="AD"/>
  <p188:author id="{70E3AA2D-D02B-499F-2B12-4446D6CF5949}" name="Rossi, Melissa L" initials="MR" userId="S::MLROSSI@ets.org::75031fca-b6eb-42c6-829a-8b0a8dd10ca4" providerId="AD"/>
  <p188:author id="{8C36822F-8B56-2A64-8DAF-CFE7F06A2A3A}" name="Hedrick, Lisa D" initials="HL" userId="S::lhedrick@ets.org::961512a8-e8b9-469b-a7bd-aad051ea1208" providerId="AD"/>
  <p188:author id="{42CAB32F-C0C9-A43A-6ECA-49337898AC87}" name="Stolte, Rachael A" initials="" userId="S::rstolte@ets.org::fe0cbe34-4c3d-4c3b-851a-6fbe02bfb2d1" providerId="AD"/>
  <p188:author id="{B7BA2043-2B5B-876C-FDC0-F325990207B3}" name="Hedrick, Lisa D" initials="LH" userId="S::LHEDRICK@ets.org::961512a8-e8b9-469b-a7bd-aad051ea1208" providerId="AD"/>
  <p188:author id="{E459F14D-F95E-CEE7-A280-2EE66F35D2A1}" name="Colon Durham, Lisa D" initials="CD" userId="S::lcolondurham@ets.org::4c6f601b-d2bd-4bbe-a197-5421337121b1" providerId="AD"/>
  <p188:author id="{CA1D6978-B608-E3A2-A3DC-FA13E2970B2D}" name="Zapata, Billie" initials="" userId="S::BZAPATA@ets.org::c54c2da1-0d57-44fc-89e0-2a020e19a372" providerId="AD"/>
  <p188:author id="{45F90FAA-8935-8401-CC31-D8C60D2907BA}" name="Colon Durham, Lisa D" initials="" userId="S::LCOLONDURHAM@ets.org::4c6f601b-d2bd-4bbe-a197-5421337121b1" providerId="AD"/>
  <p188:author id="{494A63F5-1574-5B19-2C69-F6B5631D8220}" name="Rossi, Melissa L" initials="RM" userId="S::mlrossi@ets.org::75031fca-b6eb-42c6-829a-8b0a8dd10c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5933"/>
    <a:srgbClr val="F2F2F4"/>
    <a:srgbClr val="6C359E"/>
    <a:srgbClr val="7F6AD5"/>
    <a:srgbClr val="522D72"/>
    <a:srgbClr val="452561"/>
    <a:srgbClr val="3B1F51"/>
    <a:srgbClr val="391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0"/>
    <p:restoredTop sz="73707"/>
  </p:normalViewPr>
  <p:slideViewPr>
    <p:cSldViewPr snapToGrid="0">
      <p:cViewPr varScale="1">
        <p:scale>
          <a:sx n="116" d="100"/>
          <a:sy n="116" d="100"/>
        </p:scale>
        <p:origin x="1432" y="192"/>
      </p:cViewPr>
      <p:guideLst>
        <p:guide orient="horz" pos="1344"/>
        <p:guide pos="21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modernComment_108_3096D2C3.xml><?xml version="1.0" encoding="utf-8"?>
<p188:cmLst xmlns:a="http://schemas.openxmlformats.org/drawingml/2006/main" xmlns:r="http://schemas.openxmlformats.org/officeDocument/2006/relationships" xmlns:p188="http://schemas.microsoft.com/office/powerpoint/2018/8/main">
  <p188:cm id="{B9FEB64A-EFB7-514C-BE9D-8BE79525F669}" authorId="{B7BA2043-2B5B-876C-FDC0-F325990207B3}" status="resolved" created="2025-08-12T18:23:08.348" startDate="2025-08-12T18:23:08.348" dueDate="2025-08-12T18:23:08.348" assignedTo="{B7BA2043-2B5B-876C-FDC0-F325990207B3}" complete="100000" title="@Rossi, Melissa L The presentation is complete (maybe a few changes tomorrow), could you take a quick look to make sure everything looks appropriate. Thank you!">
    <pc:sldMkLst xmlns:pc="http://schemas.microsoft.com/office/powerpoint/2013/main/command">
      <pc:docMk/>
      <pc:sldMk cId="815190723" sldId="264"/>
    </pc:sldMkLst>
    <p188:replyLst>
      <p188:reply id="{23517FF6-065D-4889-978D-1F0B207F60B8}" authorId="{494A63F5-1574-5B19-2C69-F6B5631D8220}" created="2025-08-13T13:35:56.237">
        <p188:txBody>
          <a:bodyPr/>
          <a:lstStyle/>
          <a:p>
            <a:r>
              <a:rPr lang="en-US"/>
              <a:t>[@Hedrick, Lisa D] when are you presenting this? and remind me the goal of the presentation so I can review with that in mind!</a:t>
            </a:r>
          </a:p>
        </p188:txBody>
      </p188:reply>
      <p188:reply id="{2A89D045-3CA9-42A9-9517-D14FF6331D50}" authorId="{8C36822F-8B56-2A64-8DAF-CFE7F06A2A3A}" created="2025-08-13T14:23:22.340">
        <p188:txBody>
          <a:bodyPr/>
          <a:lstStyle/>
          <a:p>
            <a:r>
              <a:rPr lang="en-US"/>
              <a:t>Next Monday - but it has to go to the Legislative Research Committee in KY by tomorrow mid-day.</a:t>
            </a:r>
          </a:p>
        </p188:txBody>
      </p188:reply>
    </p188:replyLst>
    <p188:txBody>
      <a:bodyPr/>
      <a:lstStyle/>
      <a:p>
        <a:r>
          <a:rPr lang="en-US"/>
          <a:t>[@Rossi, Melissa L]   The presentation is complete (maybe a few changes tomorrow), could you take a quick look to make sure everything looks appropriate. Thank you!</a:t>
        </a:r>
      </a:p>
    </p188:txBody>
    <p188:extLst>
      <p:ext xmlns:p="http://schemas.openxmlformats.org/presentationml/2006/main" uri="{5BB2D875-25FF-4072-B9AC-8F64D62656EB}">
        <p228:taskDetails xmlns:p228="http://schemas.microsoft.com/office/powerpoint/2022/08/main">
          <p228:history>
            <p228:event time="2025-08-12T18:23:08.348" id="{1AE3AC70-DB23-364D-899F-0845AF48520A}">
              <p228:atrbtn authorId="{B7BA2043-2B5B-876C-FDC0-F325990207B3}"/>
              <p228:anchr>
                <p228:comment id="{B9FEB64A-EFB7-514C-BE9D-8BE79525F669}"/>
              </p228:anchr>
              <p228:add/>
            </p228:event>
            <p228:event time="2025-08-12T18:23:08.348" id="{8DC7E79D-5A93-404C-87C8-4EAA8018AC0C}">
              <p228:atrbtn authorId="{B7BA2043-2B5B-876C-FDC0-F325990207B3}"/>
              <p228:anchr>
                <p228:comment id="{B9FEB64A-EFB7-514C-BE9D-8BE79525F669}"/>
              </p228:anchr>
              <p228:asgn authorId="{70E3AA2D-D02B-499F-2B12-4446D6CF5949}"/>
            </p228:event>
            <p228:event time="2025-08-12T18:23:08.348" id="{7FBAE747-7D96-624E-9843-B2378E981A4D}">
              <p228:atrbtn authorId="{B7BA2043-2B5B-876C-FDC0-F325990207B3}"/>
              <p228:anchr>
                <p228:comment id="{B9FEB64A-EFB7-514C-BE9D-8BE79525F669}"/>
              </p228:anchr>
              <p228:title val="@Rossi, Melissa L The presentation is complete (maybe a few changes tomorrow), could you take a quick look to make sure everything looks appropriate. Thank you!"/>
            </p228:event>
            <p228:event time="2025-08-12T18:23:08.348" id="{2A00EB98-52C5-9448-9B2C-34C78E65C5BD}">
              <p228:atrbtn authorId="{B7BA2043-2B5B-876C-FDC0-F325990207B3}"/>
              <p228:anchr>
                <p228:comment id="{B9FEB64A-EFB7-514C-BE9D-8BE79525F669}"/>
              </p228:anchr>
              <p228:date stDt="2025-08-12T18:23:08.348" endDt="2025-08-12T18:23:08.348"/>
            </p228:event>
            <p228:event time="2025-08-13T13:35:56.237" id="{6D92D891-DF44-49A5-AEA8-F854A7F59877}">
              <p228:atrbtn authorId="{494A63F5-1574-5B19-2C69-F6B5631D8220}"/>
              <p228:anchr>
                <p228:comment id="{23517FF6-065D-4889-978D-1F0B207F60B8}"/>
              </p228:anchr>
              <p228:unasgnAll/>
            </p228:event>
            <p228:event time="2025-08-13T13:35:56.237" id="{DD830059-88E8-4EA9-A253-9B669F8DCF69}">
              <p228:atrbtn authorId="{494A63F5-1574-5B19-2C69-F6B5631D8220}"/>
              <p228:anchr>
                <p228:comment id="{23517FF6-065D-4889-978D-1F0B207F60B8}"/>
              </p228:anchr>
              <p228:asgn authorId="{B7BA2043-2B5B-876C-FDC0-F325990207B3}"/>
            </p228:event>
            <p228:event time="2025-08-14T15:12:48.414" id="{476C7396-0F13-FB44-9197-D8FAE58513CC}">
              <p228:atrbtn authorId="{B7BA2043-2B5B-876C-FDC0-F325990207B3}"/>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5-08-13T13:35:36.643" authorId="{494A63F5-1574-5B19-2C69-F6B5631D8220}"/>
          </p223:rxn>
        </p223:reactions>
      </p:ext>
    </p188:extLst>
  </p188:cm>
</p188:cmLst>
</file>

<file path=ppt/comments/modernComment_7FFFD71D_3EEDBCA4.xml><?xml version="1.0" encoding="utf-8"?>
<p188:cmLst xmlns:a="http://schemas.openxmlformats.org/drawingml/2006/main" xmlns:r="http://schemas.openxmlformats.org/officeDocument/2006/relationships" xmlns:p188="http://schemas.microsoft.com/office/powerpoint/2018/8/main">
  <p188:cm id="{796B396C-1D6F-478C-9348-FD2B705934B8}" authorId="{494A63F5-1574-5B19-2C69-F6B5631D8220}" status="resolved" created="2025-08-14T15:33:43.628" startDate="2025-08-14T15:33:43.628" dueDate="2025-08-14T15:33:43.628" assignedTo="{B7BA2043-2B5B-876C-FDC0-F325990207B3}" complete="100000" title="@Hedrick, Lisa D if you like this design delete the duplicated slide.">
    <pc:sldMkLst xmlns:pc="http://schemas.microsoft.com/office/powerpoint/2013/main/command">
      <pc:docMk/>
      <pc:sldMk cId="1055767716" sldId="2147473181"/>
    </pc:sldMkLst>
    <p188:txBody>
      <a:bodyPr/>
      <a:lstStyle/>
      <a:p>
        <a:r>
          <a:rPr lang="en-US"/>
          <a:t>[@Hedrick, Lisa D] if you like this design delete the duplicated slide. </a:t>
        </a:r>
      </a:p>
    </p188:txBody>
    <p188:extLst>
      <p:ext xmlns:p="http://schemas.openxmlformats.org/presentationml/2006/main" uri="{5BB2D875-25FF-4072-B9AC-8F64D62656EB}">
        <p228:taskDetails xmlns:p228="http://schemas.microsoft.com/office/powerpoint/2022/08/main">
          <p228:history>
            <p228:event time="2025-08-14T15:33:43.628" id="{2D69BB3F-4712-43A6-A33C-034700FE3DDE}">
              <p228:atrbtn authorId="{494A63F5-1574-5B19-2C69-F6B5631D8220}"/>
              <p228:anchr>
                <p228:comment id="{796B396C-1D6F-478C-9348-FD2B705934B8}"/>
              </p228:anchr>
              <p228:add/>
            </p228:event>
            <p228:event time="2025-08-14T15:33:43.628" id="{E76E784C-A2D8-4B15-B991-490FF55AB6AC}">
              <p228:atrbtn authorId="{494A63F5-1574-5B19-2C69-F6B5631D8220}"/>
              <p228:anchr>
                <p228:comment id="{796B396C-1D6F-478C-9348-FD2B705934B8}"/>
              </p228:anchr>
              <p228:asgn authorId="{B7BA2043-2B5B-876C-FDC0-F325990207B3}"/>
            </p228:event>
            <p228:event time="2025-08-14T15:33:43.628" id="{B4326DB1-63D7-411C-90F6-01D86F55C84F}">
              <p228:atrbtn authorId="{494A63F5-1574-5B19-2C69-F6B5631D8220}"/>
              <p228:anchr>
                <p228:comment id="{796B396C-1D6F-478C-9348-FD2B705934B8}"/>
              </p228:anchr>
              <p228:title val="@Hedrick, Lisa D if you like this design delete the duplicated slide."/>
            </p228:event>
            <p228:event time="2025-08-14T15:33:43.628" id="{5EA6CC2D-2A41-4630-AC01-EA1C2EB3EA69}">
              <p228:atrbtn authorId="{494A63F5-1574-5B19-2C69-F6B5631D8220}"/>
              <p228:anchr>
                <p228:comment id="{796B396C-1D6F-478C-9348-FD2B705934B8}"/>
              </p228:anchr>
              <p228:date stDt="2025-08-14T15:33:43.628" endDt="2025-08-14T15:33:43.628"/>
            </p228:event>
            <p228:event time="2025-08-14T16:32:07.358" id="{4EBD6DDD-5524-0543-90E9-CD174D41191F}">
              <p228:atrbtn authorId="{B7BA2043-2B5B-876C-FDC0-F325990207B3}"/>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5-08-14T16:32:03.264" authorId="{B7BA2043-2B5B-876C-FDC0-F325990207B3}"/>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8A8A7-B085-4672-9600-25C14669D4C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D27B0F1-146E-4FA5-ADED-4E3EC2A70348}">
      <dgm:prSet phldrT="[Text]"/>
      <dgm:spPr>
        <a:xfrm>
          <a:off x="689013" y="3711629"/>
          <a:ext cx="2732800" cy="1086744"/>
        </a:xfrm>
        <a:prstGeom prst="roundRect">
          <a:avLst>
            <a:gd name="adj" fmla="val 10000"/>
          </a:avLst>
        </a:prstGeom>
        <a:solidFill>
          <a:srgbClr val="3A1359">
            <a:hueOff val="0"/>
            <a:satOff val="0"/>
            <a:lumOff val="0"/>
            <a:alphaOff val="0"/>
          </a:srgbClr>
        </a:solidFill>
        <a:ln w="12700" cap="flat" cmpd="sng" algn="ctr">
          <a:solidFill>
            <a:srgbClr val="F5F3F6">
              <a:hueOff val="0"/>
              <a:satOff val="0"/>
              <a:lumOff val="0"/>
              <a:alphaOff val="0"/>
            </a:srgbClr>
          </a:solidFill>
          <a:prstDash val="solid"/>
          <a:miter lim="800000"/>
        </a:ln>
        <a:effectLst/>
      </dgm:spPr>
      <dgm:t>
        <a:bodyPr/>
        <a:lstStyle/>
        <a:p>
          <a:pPr>
            <a:buNone/>
          </a:pPr>
          <a:r>
            <a:rPr lang="en-US" b="0" i="0" dirty="0">
              <a:solidFill>
                <a:srgbClr val="F5F3F6"/>
              </a:solidFill>
              <a:latin typeface="Arial" panose="020B0604020202020204" pitchFamily="34" charset="0"/>
              <a:ea typeface="+mn-ea"/>
              <a:cs typeface="+mn-cs"/>
            </a:rPr>
            <a:t>Determine Content Domain</a:t>
          </a:r>
        </a:p>
      </dgm:t>
    </dgm:pt>
    <dgm:pt modelId="{A199A98C-BB88-4CB5-9CF5-C0B54B8D7F0C}" type="parTrans" cxnId="{EFCED5EC-3BF5-4480-99D5-CAAA76CBA4D6}">
      <dgm:prSet/>
      <dgm:spPr/>
      <dgm:t>
        <a:bodyPr/>
        <a:lstStyle/>
        <a:p>
          <a:endParaRPr lang="en-US">
            <a:latin typeface="ABC Diatype" panose="020B0504040202060203"/>
          </a:endParaRPr>
        </a:p>
      </dgm:t>
    </dgm:pt>
    <dgm:pt modelId="{1C5B476A-749A-4775-92C3-D978D158D71C}" type="sibTrans" cxnId="{EFCED5EC-3BF5-4480-99D5-CAAA76CBA4D6}">
      <dgm:prSet/>
      <dgm:spPr>
        <a:xfrm>
          <a:off x="1740439" y="2347955"/>
          <a:ext cx="3353919" cy="3353919"/>
        </a:xfrm>
        <a:prstGeom prst="leftCircularArrow">
          <a:avLst>
            <a:gd name="adj1" fmla="val 3046"/>
            <a:gd name="adj2" fmla="val 373904"/>
            <a:gd name="adj3" fmla="val 2149415"/>
            <a:gd name="adj4" fmla="val 9024489"/>
            <a:gd name="adj5" fmla="val 3554"/>
          </a:avLst>
        </a:prstGeom>
        <a:solidFill>
          <a:srgbClr val="3A1359">
            <a:tint val="60000"/>
            <a:hueOff val="0"/>
            <a:satOff val="0"/>
            <a:lumOff val="0"/>
            <a:alphaOff val="0"/>
          </a:srgbClr>
        </a:solidFill>
        <a:ln>
          <a:noFill/>
        </a:ln>
        <a:effectLst/>
      </dgm:spPr>
      <dgm:t>
        <a:bodyPr/>
        <a:lstStyle/>
        <a:p>
          <a:endParaRPr lang="en-US">
            <a:latin typeface="ABC Diatype" panose="020B0504040202060203"/>
          </a:endParaRPr>
        </a:p>
      </dgm:t>
    </dgm:pt>
    <dgm:pt modelId="{B130F284-9415-44C2-BFD6-9EFCA2F56C64}">
      <dgm:prSet phldrT="[Text]"/>
      <dgm:spPr>
        <a:xfrm>
          <a:off x="5813" y="1719264"/>
          <a:ext cx="3074400" cy="2535737"/>
        </a:xfrm>
        <a:prstGeom prst="roundRect">
          <a:avLst>
            <a:gd name="adj" fmla="val 10000"/>
          </a:avLst>
        </a:prstGeom>
        <a:solidFill>
          <a:schemeClr val="bg2">
            <a:alpha val="90000"/>
          </a:schemeClr>
        </a:solidFill>
        <a:ln w="12700" cap="flat" cmpd="sng" algn="ctr">
          <a:solidFill>
            <a:schemeClr val="bg1">
              <a:lumMod val="65000"/>
            </a:schemeClr>
          </a:solidFill>
          <a:prstDash val="solid"/>
          <a:miter lim="800000"/>
        </a:ln>
        <a:effectLst/>
      </dgm:spPr>
      <dgm:t>
        <a:bodyPr lIns="108000" tIns="108000" rIns="72000" bIns="108000"/>
        <a:lstStyle/>
        <a:p>
          <a:pPr>
            <a:buChar char="•"/>
          </a:pPr>
          <a:r>
            <a:rPr lang="en-US" b="0" i="0" dirty="0">
              <a:solidFill>
                <a:srgbClr val="1D1D1D">
                  <a:hueOff val="0"/>
                  <a:satOff val="0"/>
                  <a:lumOff val="0"/>
                  <a:alphaOff val="0"/>
                </a:srgbClr>
              </a:solidFill>
              <a:latin typeface="Arial" panose="020B0604020202020204" pitchFamily="34" charset="0"/>
              <a:ea typeface="+mn-ea"/>
              <a:cs typeface="+mn-cs"/>
            </a:rPr>
            <a:t>Development Advisory Committee</a:t>
          </a:r>
        </a:p>
      </dgm:t>
    </dgm:pt>
    <dgm:pt modelId="{FE0BFE97-5123-47C0-B54C-949373990A1D}" type="parTrans" cxnId="{9AEA4FC5-2087-43A1-9BB1-9779A2BFD803}">
      <dgm:prSet/>
      <dgm:spPr/>
      <dgm:t>
        <a:bodyPr/>
        <a:lstStyle/>
        <a:p>
          <a:endParaRPr lang="en-US">
            <a:latin typeface="ABC Diatype" panose="020B0504040202060203"/>
          </a:endParaRPr>
        </a:p>
      </dgm:t>
    </dgm:pt>
    <dgm:pt modelId="{65B8F120-B31C-412E-9501-70852E348F88}" type="sibTrans" cxnId="{9AEA4FC5-2087-43A1-9BB1-9779A2BFD803}">
      <dgm:prSet/>
      <dgm:spPr/>
      <dgm:t>
        <a:bodyPr/>
        <a:lstStyle/>
        <a:p>
          <a:endParaRPr lang="en-US">
            <a:latin typeface="ABC Diatype" panose="020B0504040202060203"/>
          </a:endParaRPr>
        </a:p>
      </dgm:t>
    </dgm:pt>
    <dgm:pt modelId="{D9F63F67-179C-41AC-8F8D-F9988B251F55}">
      <dgm:prSet phldrT="[Text]"/>
      <dgm:spPr>
        <a:xfrm>
          <a:off x="5813" y="1719264"/>
          <a:ext cx="3074400" cy="2535737"/>
        </a:xfrm>
        <a:prstGeom prst="roundRect">
          <a:avLst>
            <a:gd name="adj" fmla="val 10000"/>
          </a:avLst>
        </a:prstGeom>
        <a:solidFill>
          <a:schemeClr val="bg2">
            <a:alpha val="90000"/>
          </a:schemeClr>
        </a:solidFill>
        <a:ln w="12700" cap="flat" cmpd="sng" algn="ctr">
          <a:solidFill>
            <a:schemeClr val="bg1">
              <a:lumMod val="65000"/>
            </a:schemeClr>
          </a:solidFill>
          <a:prstDash val="solid"/>
          <a:miter lim="800000"/>
        </a:ln>
        <a:effectLst/>
      </dgm:spPr>
      <dgm:t>
        <a:bodyPr lIns="108000" tIns="108000" rIns="72000" bIns="108000"/>
        <a:lstStyle/>
        <a:p>
          <a:pPr>
            <a:buChar char="•"/>
          </a:pPr>
          <a:r>
            <a:rPr lang="en-US" b="0" i="0" dirty="0">
              <a:solidFill>
                <a:srgbClr val="1D1D1D"/>
              </a:solidFill>
              <a:latin typeface="Arial" panose="020B0604020202020204" pitchFamily="34" charset="0"/>
              <a:ea typeface="+mn-ea"/>
              <a:cs typeface="+mn-cs"/>
            </a:rPr>
            <a:t>Job Analysis Survey</a:t>
          </a:r>
        </a:p>
      </dgm:t>
    </dgm:pt>
    <dgm:pt modelId="{A989A8D4-53A5-42AF-B459-C68BBC096BE5}" type="parTrans" cxnId="{ABAFBB4A-301E-4D0C-B4EC-5F2FF5988FDE}">
      <dgm:prSet/>
      <dgm:spPr/>
      <dgm:t>
        <a:bodyPr/>
        <a:lstStyle/>
        <a:p>
          <a:endParaRPr lang="en-US">
            <a:latin typeface="ABC Diatype" panose="020B0504040202060203"/>
          </a:endParaRPr>
        </a:p>
      </dgm:t>
    </dgm:pt>
    <dgm:pt modelId="{BC7FE284-6091-496D-A7FB-398FDC9E67CB}" type="sibTrans" cxnId="{ABAFBB4A-301E-4D0C-B4EC-5F2FF5988FDE}">
      <dgm:prSet/>
      <dgm:spPr/>
      <dgm:t>
        <a:bodyPr/>
        <a:lstStyle/>
        <a:p>
          <a:endParaRPr lang="en-US">
            <a:latin typeface="ABC Diatype" panose="020B0504040202060203"/>
          </a:endParaRPr>
        </a:p>
      </dgm:t>
    </dgm:pt>
    <dgm:pt modelId="{2DB6302A-7990-4FBE-9BE7-03DA29A8C841}">
      <dgm:prSet phldrT="[Text]"/>
      <dgm:spPr>
        <a:xfrm>
          <a:off x="4591504" y="1175891"/>
          <a:ext cx="2732800" cy="1086744"/>
        </a:xfrm>
        <a:prstGeom prst="roundRect">
          <a:avLst>
            <a:gd name="adj" fmla="val 10000"/>
          </a:avLst>
        </a:prstGeom>
        <a:solidFill>
          <a:srgbClr val="3A1359">
            <a:hueOff val="0"/>
            <a:satOff val="0"/>
            <a:lumOff val="0"/>
            <a:alphaOff val="0"/>
          </a:srgbClr>
        </a:solidFill>
        <a:ln w="12700" cap="flat" cmpd="sng" algn="ctr">
          <a:solidFill>
            <a:srgbClr val="F5F3F6">
              <a:hueOff val="0"/>
              <a:satOff val="0"/>
              <a:lumOff val="0"/>
              <a:alphaOff val="0"/>
            </a:srgbClr>
          </a:solidFill>
          <a:prstDash val="solid"/>
          <a:miter lim="800000"/>
        </a:ln>
        <a:effectLst/>
      </dgm:spPr>
      <dgm:t>
        <a:bodyPr/>
        <a:lstStyle/>
        <a:p>
          <a:pPr>
            <a:buNone/>
          </a:pPr>
          <a:r>
            <a:rPr lang="en-US" b="0" i="0" dirty="0">
              <a:solidFill>
                <a:srgbClr val="F5F3F6"/>
              </a:solidFill>
              <a:latin typeface="Arial" panose="020B0604020202020204" pitchFamily="34" charset="0"/>
              <a:ea typeface="+mn-ea"/>
              <a:cs typeface="+mn-cs"/>
            </a:rPr>
            <a:t>Design Structure of Test</a:t>
          </a:r>
        </a:p>
      </dgm:t>
    </dgm:pt>
    <dgm:pt modelId="{F94E6CE5-9442-438D-BF3E-6CC54E2D7837}" type="parTrans" cxnId="{CFEA7FF4-BF8E-43A3-B9E2-67294EAF8430}">
      <dgm:prSet/>
      <dgm:spPr/>
      <dgm:t>
        <a:bodyPr/>
        <a:lstStyle/>
        <a:p>
          <a:endParaRPr lang="en-US">
            <a:latin typeface="ABC Diatype" panose="020B0504040202060203"/>
          </a:endParaRPr>
        </a:p>
      </dgm:t>
    </dgm:pt>
    <dgm:pt modelId="{1FD9F3AA-4DDF-4876-87D4-5D07897BBAD1}" type="sibTrans" cxnId="{CFEA7FF4-BF8E-43A3-B9E2-67294EAF8430}">
      <dgm:prSet/>
      <dgm:spPr>
        <a:xfrm>
          <a:off x="5617310" y="172966"/>
          <a:ext cx="3746759" cy="3746759"/>
        </a:xfrm>
        <a:prstGeom prst="circularArrow">
          <a:avLst>
            <a:gd name="adj1" fmla="val 2727"/>
            <a:gd name="adj2" fmla="val 332205"/>
            <a:gd name="adj3" fmla="val 19492284"/>
            <a:gd name="adj4" fmla="val 12575511"/>
            <a:gd name="adj5" fmla="val 3181"/>
          </a:avLst>
        </a:prstGeom>
        <a:solidFill>
          <a:srgbClr val="3A1359">
            <a:tint val="60000"/>
            <a:hueOff val="0"/>
            <a:satOff val="0"/>
            <a:lumOff val="0"/>
            <a:alphaOff val="0"/>
          </a:srgbClr>
        </a:solidFill>
        <a:ln>
          <a:noFill/>
        </a:ln>
        <a:effectLst/>
      </dgm:spPr>
      <dgm:t>
        <a:bodyPr/>
        <a:lstStyle/>
        <a:p>
          <a:endParaRPr lang="en-US">
            <a:latin typeface="ABC Diatype" panose="020B0504040202060203"/>
          </a:endParaRPr>
        </a:p>
      </dgm:t>
    </dgm:pt>
    <dgm:pt modelId="{BCC2BC69-4483-413A-82D7-519029645475}">
      <dgm:prSet phldrT="[Text]"/>
      <dgm:spPr>
        <a:xfrm>
          <a:off x="3908304" y="1719264"/>
          <a:ext cx="3074400" cy="2535737"/>
        </a:xfrm>
        <a:prstGeom prst="roundRect">
          <a:avLst>
            <a:gd name="adj" fmla="val 10000"/>
          </a:avLst>
        </a:prstGeom>
        <a:solidFill>
          <a:srgbClr val="F9F8EC">
            <a:alpha val="90000"/>
          </a:srgbClr>
        </a:solidFill>
        <a:ln w="12700" cap="flat" cmpd="sng" algn="ctr">
          <a:solidFill>
            <a:schemeClr val="bg1">
              <a:lumMod val="65000"/>
            </a:schemeClr>
          </a:solidFill>
          <a:prstDash val="solid"/>
          <a:miter lim="800000"/>
        </a:ln>
        <a:effectLst/>
      </dgm:spPr>
      <dgm:t>
        <a:bodyPr/>
        <a:lstStyle/>
        <a:p>
          <a:pPr>
            <a:buChar char="•"/>
          </a:pPr>
          <a:r>
            <a:rPr lang="en-US" b="0" i="0" dirty="0">
              <a:solidFill>
                <a:srgbClr val="1D1D1D"/>
              </a:solidFill>
              <a:latin typeface="Arial" panose="020B0604020202020204" pitchFamily="34" charset="0"/>
              <a:ea typeface="+mn-ea"/>
              <a:cs typeface="+mn-cs"/>
            </a:rPr>
            <a:t>National Advisory Committee</a:t>
          </a:r>
        </a:p>
      </dgm:t>
    </dgm:pt>
    <dgm:pt modelId="{6216A7CF-0D40-487A-BFCC-E59A0BA72564}" type="parTrans" cxnId="{2CC72FB9-F088-4666-A401-CAE55B5D877E}">
      <dgm:prSet/>
      <dgm:spPr/>
      <dgm:t>
        <a:bodyPr/>
        <a:lstStyle/>
        <a:p>
          <a:endParaRPr lang="en-US">
            <a:latin typeface="ABC Diatype" panose="020B0504040202060203"/>
          </a:endParaRPr>
        </a:p>
      </dgm:t>
    </dgm:pt>
    <dgm:pt modelId="{69AE73DD-9228-4BBD-A127-BEBC5C2D111B}" type="sibTrans" cxnId="{2CC72FB9-F088-4666-A401-CAE55B5D877E}">
      <dgm:prSet/>
      <dgm:spPr/>
      <dgm:t>
        <a:bodyPr/>
        <a:lstStyle/>
        <a:p>
          <a:endParaRPr lang="en-US">
            <a:latin typeface="ABC Diatype" panose="020B0504040202060203"/>
          </a:endParaRPr>
        </a:p>
      </dgm:t>
    </dgm:pt>
    <dgm:pt modelId="{79A393A6-2224-42F8-B528-FF3C923C91C3}">
      <dgm:prSet phldrT="[Text]"/>
      <dgm:spPr>
        <a:xfrm>
          <a:off x="3908304" y="1719264"/>
          <a:ext cx="3074400" cy="2535737"/>
        </a:xfrm>
        <a:prstGeom prst="roundRect">
          <a:avLst>
            <a:gd name="adj" fmla="val 10000"/>
          </a:avLst>
        </a:prstGeom>
        <a:solidFill>
          <a:srgbClr val="F9F8EC">
            <a:alpha val="90000"/>
          </a:srgbClr>
        </a:solidFill>
        <a:ln w="12700" cap="flat" cmpd="sng" algn="ctr">
          <a:solidFill>
            <a:schemeClr val="bg1">
              <a:lumMod val="65000"/>
            </a:schemeClr>
          </a:solidFill>
          <a:prstDash val="solid"/>
          <a:miter lim="800000"/>
        </a:ln>
        <a:effectLst/>
      </dgm:spPr>
      <dgm:t>
        <a:bodyPr/>
        <a:lstStyle/>
        <a:p>
          <a:pPr>
            <a:buChar char="•"/>
          </a:pPr>
          <a:r>
            <a:rPr lang="en-US" b="0" i="0" dirty="0">
              <a:solidFill>
                <a:srgbClr val="1D1D1D">
                  <a:hueOff val="0"/>
                  <a:satOff val="0"/>
                  <a:lumOff val="0"/>
                  <a:alphaOff val="0"/>
                </a:srgbClr>
              </a:solidFill>
              <a:latin typeface="Arial" panose="020B0604020202020204" pitchFamily="34" charset="0"/>
              <a:ea typeface="+mn-ea"/>
              <a:cs typeface="+mn-cs"/>
            </a:rPr>
            <a:t>Confirmatory Survey</a:t>
          </a:r>
        </a:p>
      </dgm:t>
    </dgm:pt>
    <dgm:pt modelId="{FF9ADE0E-3BC8-43CE-8AF0-4E88BA2F8C49}" type="parTrans" cxnId="{BFE64158-C4AC-4121-B43D-8CF3A79946E2}">
      <dgm:prSet/>
      <dgm:spPr/>
      <dgm:t>
        <a:bodyPr/>
        <a:lstStyle/>
        <a:p>
          <a:endParaRPr lang="en-US">
            <a:latin typeface="ABC Diatype" panose="020B0504040202060203"/>
          </a:endParaRPr>
        </a:p>
      </dgm:t>
    </dgm:pt>
    <dgm:pt modelId="{D9C85EBA-01BE-4025-82BC-31F12EBB6E94}" type="sibTrans" cxnId="{BFE64158-C4AC-4121-B43D-8CF3A79946E2}">
      <dgm:prSet/>
      <dgm:spPr/>
      <dgm:t>
        <a:bodyPr/>
        <a:lstStyle/>
        <a:p>
          <a:endParaRPr lang="en-US">
            <a:latin typeface="ABC Diatype" panose="020B0504040202060203"/>
          </a:endParaRPr>
        </a:p>
      </dgm:t>
    </dgm:pt>
    <dgm:pt modelId="{BF10C67E-01A3-492B-9E99-3A806DC17587}">
      <dgm:prSet phldrT="[Text]"/>
      <dgm:spPr>
        <a:xfrm>
          <a:off x="8493995" y="3711629"/>
          <a:ext cx="2732800" cy="1086744"/>
        </a:xfrm>
        <a:prstGeom prst="roundRect">
          <a:avLst>
            <a:gd name="adj" fmla="val 10000"/>
          </a:avLst>
        </a:prstGeom>
        <a:solidFill>
          <a:srgbClr val="3A1359">
            <a:hueOff val="0"/>
            <a:satOff val="0"/>
            <a:lumOff val="0"/>
            <a:alphaOff val="0"/>
          </a:srgbClr>
        </a:solidFill>
        <a:ln w="12700" cap="flat" cmpd="sng" algn="ctr">
          <a:solidFill>
            <a:srgbClr val="F5F3F6">
              <a:hueOff val="0"/>
              <a:satOff val="0"/>
              <a:lumOff val="0"/>
              <a:alphaOff val="0"/>
            </a:srgbClr>
          </a:solidFill>
          <a:prstDash val="solid"/>
          <a:miter lim="800000"/>
        </a:ln>
        <a:effectLst/>
      </dgm:spPr>
      <dgm:t>
        <a:bodyPr/>
        <a:lstStyle/>
        <a:p>
          <a:pPr>
            <a:buNone/>
          </a:pPr>
          <a:r>
            <a:rPr lang="en-US" b="0" i="0" dirty="0">
              <a:solidFill>
                <a:srgbClr val="F5F3F6"/>
              </a:solidFill>
              <a:latin typeface="Arial" panose="020B0604020202020204" pitchFamily="34" charset="0"/>
              <a:ea typeface="+mn-ea"/>
              <a:cs typeface="+mn-cs"/>
            </a:rPr>
            <a:t>Develop and Administer Test</a:t>
          </a:r>
        </a:p>
      </dgm:t>
    </dgm:pt>
    <dgm:pt modelId="{28377A8E-0238-437C-9F0F-7D03EAB62660}" type="parTrans" cxnId="{4A25192B-9289-4965-B309-CA158995B8FC}">
      <dgm:prSet/>
      <dgm:spPr/>
      <dgm:t>
        <a:bodyPr/>
        <a:lstStyle/>
        <a:p>
          <a:endParaRPr lang="en-US">
            <a:latin typeface="ABC Diatype" panose="020B0504040202060203"/>
          </a:endParaRPr>
        </a:p>
      </dgm:t>
    </dgm:pt>
    <dgm:pt modelId="{666D6E51-2776-480B-BDE0-816C4150DB41}" type="sibTrans" cxnId="{4A25192B-9289-4965-B309-CA158995B8FC}">
      <dgm:prSet/>
      <dgm:spPr/>
      <dgm:t>
        <a:bodyPr/>
        <a:lstStyle/>
        <a:p>
          <a:endParaRPr lang="en-US">
            <a:latin typeface="ABC Diatype" panose="020B0504040202060203"/>
          </a:endParaRPr>
        </a:p>
      </dgm:t>
    </dgm:pt>
    <dgm:pt modelId="{1E908FBC-60C5-4A0A-AC14-B9649EF4B9DA}">
      <dgm:prSet phldrT="[Text]"/>
      <dgm:spPr>
        <a:xfrm>
          <a:off x="7810795" y="1719264"/>
          <a:ext cx="3074400" cy="2535737"/>
        </a:xfrm>
        <a:prstGeom prst="roundRect">
          <a:avLst>
            <a:gd name="adj" fmla="val 10000"/>
          </a:avLst>
        </a:prstGeom>
        <a:solidFill>
          <a:srgbClr val="F9F8EC">
            <a:alpha val="90000"/>
          </a:srgbClr>
        </a:solidFill>
        <a:ln w="12700" cap="flat" cmpd="sng" algn="ctr">
          <a:solidFill>
            <a:schemeClr val="bg1">
              <a:lumMod val="65000"/>
            </a:schemeClr>
          </a:solidFill>
          <a:prstDash val="solid"/>
          <a:miter lim="800000"/>
        </a:ln>
        <a:effectLst/>
      </dgm:spPr>
      <dgm:t>
        <a:bodyPr lIns="108000" tIns="108000"/>
        <a:lstStyle/>
        <a:p>
          <a:pPr>
            <a:buChar char="•"/>
          </a:pPr>
          <a:r>
            <a:rPr lang="en-US" b="0" i="0" dirty="0">
              <a:solidFill>
                <a:srgbClr val="1D1D1D">
                  <a:hueOff val="0"/>
                  <a:satOff val="0"/>
                  <a:lumOff val="0"/>
                  <a:alphaOff val="0"/>
                </a:srgbClr>
              </a:solidFill>
              <a:latin typeface="Arial" panose="020B0604020202020204" pitchFamily="34" charset="0"/>
              <a:ea typeface="+mn-ea"/>
              <a:cs typeface="+mn-cs"/>
            </a:rPr>
            <a:t>Educator Consultants</a:t>
          </a:r>
        </a:p>
      </dgm:t>
    </dgm:pt>
    <dgm:pt modelId="{73F60E04-4B0A-4C4A-9444-C68E828BF922}" type="parTrans" cxnId="{D88A4112-8D09-45B9-9B54-D9E89708D63F}">
      <dgm:prSet/>
      <dgm:spPr/>
      <dgm:t>
        <a:bodyPr/>
        <a:lstStyle/>
        <a:p>
          <a:endParaRPr lang="en-US">
            <a:latin typeface="ABC Diatype" panose="020B0504040202060203"/>
          </a:endParaRPr>
        </a:p>
      </dgm:t>
    </dgm:pt>
    <dgm:pt modelId="{AC9F5F45-33BC-48B6-B94B-05767C65FBD3}" type="sibTrans" cxnId="{D88A4112-8D09-45B9-9B54-D9E89708D63F}">
      <dgm:prSet/>
      <dgm:spPr/>
      <dgm:t>
        <a:bodyPr/>
        <a:lstStyle/>
        <a:p>
          <a:endParaRPr lang="en-US">
            <a:latin typeface="ABC Diatype" panose="020B0504040202060203"/>
          </a:endParaRPr>
        </a:p>
      </dgm:t>
    </dgm:pt>
    <dgm:pt modelId="{1A970BFE-6198-4293-A31F-17D65656D1E8}">
      <dgm:prSet phldrT="[Text]"/>
      <dgm:spPr>
        <a:xfrm>
          <a:off x="7810795" y="1719264"/>
          <a:ext cx="3074400" cy="2535737"/>
        </a:xfrm>
        <a:prstGeom prst="roundRect">
          <a:avLst>
            <a:gd name="adj" fmla="val 10000"/>
          </a:avLst>
        </a:prstGeom>
        <a:solidFill>
          <a:srgbClr val="F9F8EC">
            <a:alpha val="90000"/>
          </a:srgbClr>
        </a:solidFill>
        <a:ln w="12700" cap="flat" cmpd="sng" algn="ctr">
          <a:solidFill>
            <a:schemeClr val="bg1">
              <a:lumMod val="65000"/>
            </a:schemeClr>
          </a:solidFill>
          <a:prstDash val="solid"/>
          <a:miter lim="800000"/>
        </a:ln>
        <a:effectLst/>
      </dgm:spPr>
      <dgm:t>
        <a:bodyPr lIns="108000" tIns="108000"/>
        <a:lstStyle/>
        <a:p>
          <a:pPr>
            <a:buChar char="•"/>
          </a:pPr>
          <a:r>
            <a:rPr lang="en-US" b="0" i="0" dirty="0">
              <a:solidFill>
                <a:srgbClr val="1D1D1D">
                  <a:hueOff val="0"/>
                  <a:satOff val="0"/>
                  <a:lumOff val="0"/>
                  <a:alphaOff val="0"/>
                </a:srgbClr>
              </a:solidFill>
              <a:latin typeface="Arial" panose="020B0604020202020204" pitchFamily="34" charset="0"/>
              <a:ea typeface="+mn-ea"/>
              <a:cs typeface="+mn-cs"/>
            </a:rPr>
            <a:t>Multistate Standard-Setting Study (MSSS) Panel</a:t>
          </a:r>
        </a:p>
      </dgm:t>
    </dgm:pt>
    <dgm:pt modelId="{FF470CDD-7B24-4A76-B741-E9B9C0860BDF}" type="sibTrans" cxnId="{A253739B-CC7E-4645-ACFA-6366009F532B}">
      <dgm:prSet/>
      <dgm:spPr/>
      <dgm:t>
        <a:bodyPr/>
        <a:lstStyle/>
        <a:p>
          <a:endParaRPr lang="en-US">
            <a:latin typeface="ABC Diatype" panose="020B0504040202060203"/>
          </a:endParaRPr>
        </a:p>
      </dgm:t>
    </dgm:pt>
    <dgm:pt modelId="{CE4A8DB5-938C-4FBD-9709-3A95B983C565}" type="parTrans" cxnId="{A253739B-CC7E-4645-ACFA-6366009F532B}">
      <dgm:prSet/>
      <dgm:spPr/>
      <dgm:t>
        <a:bodyPr/>
        <a:lstStyle/>
        <a:p>
          <a:endParaRPr lang="en-US">
            <a:latin typeface="ABC Diatype" panose="020B0504040202060203"/>
          </a:endParaRPr>
        </a:p>
      </dgm:t>
    </dgm:pt>
    <dgm:pt modelId="{76382F98-1E93-4F77-AFE2-01B883810396}" type="pres">
      <dgm:prSet presAssocID="{2B68A8A7-B085-4672-9600-25C14669D4C9}" presName="Name0" presStyleCnt="0">
        <dgm:presLayoutVars>
          <dgm:dir/>
          <dgm:animLvl val="lvl"/>
          <dgm:resizeHandles val="exact"/>
        </dgm:presLayoutVars>
      </dgm:prSet>
      <dgm:spPr/>
    </dgm:pt>
    <dgm:pt modelId="{9F51A63C-07C8-470D-80E2-A47E002F1FD0}" type="pres">
      <dgm:prSet presAssocID="{2B68A8A7-B085-4672-9600-25C14669D4C9}" presName="tSp" presStyleCnt="0"/>
      <dgm:spPr/>
    </dgm:pt>
    <dgm:pt modelId="{7479DBE4-E2F6-4B04-8177-5B8F9DC0FFC5}" type="pres">
      <dgm:prSet presAssocID="{2B68A8A7-B085-4672-9600-25C14669D4C9}" presName="bSp" presStyleCnt="0"/>
      <dgm:spPr/>
    </dgm:pt>
    <dgm:pt modelId="{312FC97E-D0E1-47D9-968C-EF9C947C6646}" type="pres">
      <dgm:prSet presAssocID="{2B68A8A7-B085-4672-9600-25C14669D4C9}" presName="process" presStyleCnt="0"/>
      <dgm:spPr/>
    </dgm:pt>
    <dgm:pt modelId="{3C18214F-5CBD-45D9-B750-5CB8825ED683}" type="pres">
      <dgm:prSet presAssocID="{7D27B0F1-146E-4FA5-ADED-4E3EC2A70348}" presName="composite1" presStyleCnt="0"/>
      <dgm:spPr/>
    </dgm:pt>
    <dgm:pt modelId="{E49DCE7E-2D26-4D19-8903-504534BB7DAE}" type="pres">
      <dgm:prSet presAssocID="{7D27B0F1-146E-4FA5-ADED-4E3EC2A70348}" presName="dummyNode1" presStyleLbl="node1" presStyleIdx="0" presStyleCnt="3"/>
      <dgm:spPr/>
    </dgm:pt>
    <dgm:pt modelId="{3823CF8D-050E-4935-A92F-CE19F5E600D2}" type="pres">
      <dgm:prSet presAssocID="{7D27B0F1-146E-4FA5-ADED-4E3EC2A70348}" presName="childNode1" presStyleLbl="bgAcc1" presStyleIdx="0" presStyleCnt="3">
        <dgm:presLayoutVars>
          <dgm:bulletEnabled val="1"/>
        </dgm:presLayoutVars>
      </dgm:prSet>
      <dgm:spPr/>
    </dgm:pt>
    <dgm:pt modelId="{FE8CCA5A-8B19-463F-8BFF-EBF54D9110C7}" type="pres">
      <dgm:prSet presAssocID="{7D27B0F1-146E-4FA5-ADED-4E3EC2A70348}" presName="childNode1tx" presStyleLbl="bgAcc1" presStyleIdx="0" presStyleCnt="3">
        <dgm:presLayoutVars>
          <dgm:bulletEnabled val="1"/>
        </dgm:presLayoutVars>
      </dgm:prSet>
      <dgm:spPr/>
    </dgm:pt>
    <dgm:pt modelId="{2DC186BF-CB97-4F9D-B6B6-F02B57B14FA1}" type="pres">
      <dgm:prSet presAssocID="{7D27B0F1-146E-4FA5-ADED-4E3EC2A70348}" presName="parentNode1" presStyleLbl="node1" presStyleIdx="0" presStyleCnt="3">
        <dgm:presLayoutVars>
          <dgm:chMax val="1"/>
          <dgm:bulletEnabled val="1"/>
        </dgm:presLayoutVars>
      </dgm:prSet>
      <dgm:spPr/>
    </dgm:pt>
    <dgm:pt modelId="{FBEAFAD2-1C3B-4308-9D22-E57D77A0E9B6}" type="pres">
      <dgm:prSet presAssocID="{7D27B0F1-146E-4FA5-ADED-4E3EC2A70348}" presName="connSite1" presStyleCnt="0"/>
      <dgm:spPr/>
    </dgm:pt>
    <dgm:pt modelId="{26E050E3-B3BA-4F1E-AEB1-33B948F9550B}" type="pres">
      <dgm:prSet presAssocID="{1C5B476A-749A-4775-92C3-D978D158D71C}" presName="Name9" presStyleLbl="sibTrans2D1" presStyleIdx="0" presStyleCnt="2" custAng="21178538" custLinFactNeighborX="12374" custLinFactNeighborY="-7641"/>
      <dgm:spPr/>
    </dgm:pt>
    <dgm:pt modelId="{C142B7F8-5396-444B-94C6-5124BC7C2D63}" type="pres">
      <dgm:prSet presAssocID="{2DB6302A-7990-4FBE-9BE7-03DA29A8C841}" presName="composite2" presStyleCnt="0"/>
      <dgm:spPr/>
    </dgm:pt>
    <dgm:pt modelId="{29664CDA-5155-452A-9DA7-7390B48350B7}" type="pres">
      <dgm:prSet presAssocID="{2DB6302A-7990-4FBE-9BE7-03DA29A8C841}" presName="dummyNode2" presStyleLbl="node1" presStyleIdx="0" presStyleCnt="3"/>
      <dgm:spPr/>
    </dgm:pt>
    <dgm:pt modelId="{18A2FC90-CD31-47BA-A004-DB8D9E368D44}" type="pres">
      <dgm:prSet presAssocID="{2DB6302A-7990-4FBE-9BE7-03DA29A8C841}" presName="childNode2" presStyleLbl="bgAcc1" presStyleIdx="1" presStyleCnt="3">
        <dgm:presLayoutVars>
          <dgm:bulletEnabled val="1"/>
        </dgm:presLayoutVars>
      </dgm:prSet>
      <dgm:spPr/>
    </dgm:pt>
    <dgm:pt modelId="{381BB1B5-4660-49D3-B229-77BDE36DC930}" type="pres">
      <dgm:prSet presAssocID="{2DB6302A-7990-4FBE-9BE7-03DA29A8C841}" presName="childNode2tx" presStyleLbl="bgAcc1" presStyleIdx="1" presStyleCnt="3">
        <dgm:presLayoutVars>
          <dgm:bulletEnabled val="1"/>
        </dgm:presLayoutVars>
      </dgm:prSet>
      <dgm:spPr/>
    </dgm:pt>
    <dgm:pt modelId="{EC889442-CD2D-4976-A26A-F536E99BC6F7}" type="pres">
      <dgm:prSet presAssocID="{2DB6302A-7990-4FBE-9BE7-03DA29A8C841}" presName="parentNode2" presStyleLbl="node1" presStyleIdx="1" presStyleCnt="3" custScaleX="104984">
        <dgm:presLayoutVars>
          <dgm:chMax val="0"/>
          <dgm:bulletEnabled val="1"/>
        </dgm:presLayoutVars>
      </dgm:prSet>
      <dgm:spPr/>
    </dgm:pt>
    <dgm:pt modelId="{7B4AD345-CE04-4369-87D8-EE3AF82CAACC}" type="pres">
      <dgm:prSet presAssocID="{2DB6302A-7990-4FBE-9BE7-03DA29A8C841}" presName="connSite2" presStyleCnt="0"/>
      <dgm:spPr/>
    </dgm:pt>
    <dgm:pt modelId="{44267685-433A-4AC4-B05B-0539B91CF073}" type="pres">
      <dgm:prSet presAssocID="{1FD9F3AA-4DDF-4876-87D4-5D07897BBAD1}" presName="Name18" presStyleLbl="sibTrans2D1" presStyleIdx="1" presStyleCnt="2" custAng="241265" custLinFactNeighborY="9378"/>
      <dgm:spPr/>
    </dgm:pt>
    <dgm:pt modelId="{3B9107A9-781C-400D-B81A-F36633BF4CD5}" type="pres">
      <dgm:prSet presAssocID="{BF10C67E-01A3-492B-9E99-3A806DC17587}" presName="composite1" presStyleCnt="0"/>
      <dgm:spPr/>
    </dgm:pt>
    <dgm:pt modelId="{AF22BB29-088D-4EC1-B5C6-A5843CBAA691}" type="pres">
      <dgm:prSet presAssocID="{BF10C67E-01A3-492B-9E99-3A806DC17587}" presName="dummyNode1" presStyleLbl="node1" presStyleIdx="1" presStyleCnt="3"/>
      <dgm:spPr/>
    </dgm:pt>
    <dgm:pt modelId="{90035AEC-A706-41B0-A642-4B4B99E3B2A4}" type="pres">
      <dgm:prSet presAssocID="{BF10C67E-01A3-492B-9E99-3A806DC17587}" presName="childNode1" presStyleLbl="bgAcc1" presStyleIdx="2" presStyleCnt="3">
        <dgm:presLayoutVars>
          <dgm:bulletEnabled val="1"/>
        </dgm:presLayoutVars>
      </dgm:prSet>
      <dgm:spPr/>
    </dgm:pt>
    <dgm:pt modelId="{F0A109F2-FB73-4A74-9A3E-356101FC56E0}" type="pres">
      <dgm:prSet presAssocID="{BF10C67E-01A3-492B-9E99-3A806DC17587}" presName="childNode1tx" presStyleLbl="bgAcc1" presStyleIdx="2" presStyleCnt="3">
        <dgm:presLayoutVars>
          <dgm:bulletEnabled val="1"/>
        </dgm:presLayoutVars>
      </dgm:prSet>
      <dgm:spPr/>
    </dgm:pt>
    <dgm:pt modelId="{2432CD3C-5BCC-43D7-9BA8-B5AB0CBA9A11}" type="pres">
      <dgm:prSet presAssocID="{BF10C67E-01A3-492B-9E99-3A806DC17587}" presName="parentNode1" presStyleLbl="node1" presStyleIdx="2" presStyleCnt="3">
        <dgm:presLayoutVars>
          <dgm:chMax val="1"/>
          <dgm:bulletEnabled val="1"/>
        </dgm:presLayoutVars>
      </dgm:prSet>
      <dgm:spPr/>
    </dgm:pt>
    <dgm:pt modelId="{9EF5EC1D-59B6-437D-AE84-2D528ABAFC03}" type="pres">
      <dgm:prSet presAssocID="{BF10C67E-01A3-492B-9E99-3A806DC17587}" presName="connSite1" presStyleCnt="0"/>
      <dgm:spPr/>
    </dgm:pt>
  </dgm:ptLst>
  <dgm:cxnLst>
    <dgm:cxn modelId="{500E1701-C757-4E4D-BEE7-6B0E51FC3A7B}" type="presOf" srcId="{1A970BFE-6198-4293-A31F-17D65656D1E8}" destId="{90035AEC-A706-41B0-A642-4B4B99E3B2A4}" srcOrd="0" destOrd="1" presId="urn:microsoft.com/office/officeart/2005/8/layout/hProcess4"/>
    <dgm:cxn modelId="{D88A4112-8D09-45B9-9B54-D9E89708D63F}" srcId="{BF10C67E-01A3-492B-9E99-3A806DC17587}" destId="{1E908FBC-60C5-4A0A-AC14-B9649EF4B9DA}" srcOrd="0" destOrd="0" parTransId="{73F60E04-4B0A-4C4A-9444-C68E828BF922}" sibTransId="{AC9F5F45-33BC-48B6-B94B-05767C65FBD3}"/>
    <dgm:cxn modelId="{4A25192B-9289-4965-B309-CA158995B8FC}" srcId="{2B68A8A7-B085-4672-9600-25C14669D4C9}" destId="{BF10C67E-01A3-492B-9E99-3A806DC17587}" srcOrd="2" destOrd="0" parTransId="{28377A8E-0238-437C-9F0F-7D03EAB62660}" sibTransId="{666D6E51-2776-480B-BDE0-816C4150DB41}"/>
    <dgm:cxn modelId="{CBEBDB2B-EBFC-4DB5-BD50-39991197CA7A}" type="presOf" srcId="{1C5B476A-749A-4775-92C3-D978D158D71C}" destId="{26E050E3-B3BA-4F1E-AEB1-33B948F9550B}" srcOrd="0" destOrd="0" presId="urn:microsoft.com/office/officeart/2005/8/layout/hProcess4"/>
    <dgm:cxn modelId="{65D53D32-72E1-4D79-ABC4-0F975E2542F7}" type="presOf" srcId="{BF10C67E-01A3-492B-9E99-3A806DC17587}" destId="{2432CD3C-5BCC-43D7-9BA8-B5AB0CBA9A11}" srcOrd="0" destOrd="0" presId="urn:microsoft.com/office/officeart/2005/8/layout/hProcess4"/>
    <dgm:cxn modelId="{A9F99137-102C-42E3-BA54-680BD94375F0}" type="presOf" srcId="{D9F63F67-179C-41AC-8F8D-F9988B251F55}" destId="{3823CF8D-050E-4935-A92F-CE19F5E600D2}" srcOrd="0" destOrd="1" presId="urn:microsoft.com/office/officeart/2005/8/layout/hProcess4"/>
    <dgm:cxn modelId="{D6E89A39-0A46-4D36-96A7-768400CC6A6C}" type="presOf" srcId="{79A393A6-2224-42F8-B528-FF3C923C91C3}" destId="{381BB1B5-4660-49D3-B229-77BDE36DC930}" srcOrd="1" destOrd="1" presId="urn:microsoft.com/office/officeart/2005/8/layout/hProcess4"/>
    <dgm:cxn modelId="{464D6848-3CD4-4CA5-8928-2395A3B06D65}" type="presOf" srcId="{79A393A6-2224-42F8-B528-FF3C923C91C3}" destId="{18A2FC90-CD31-47BA-A004-DB8D9E368D44}" srcOrd="0" destOrd="1" presId="urn:microsoft.com/office/officeart/2005/8/layout/hProcess4"/>
    <dgm:cxn modelId="{ABAFBB4A-301E-4D0C-B4EC-5F2FF5988FDE}" srcId="{7D27B0F1-146E-4FA5-ADED-4E3EC2A70348}" destId="{D9F63F67-179C-41AC-8F8D-F9988B251F55}" srcOrd="1" destOrd="0" parTransId="{A989A8D4-53A5-42AF-B459-C68BBC096BE5}" sibTransId="{BC7FE284-6091-496D-A7FB-398FDC9E67CB}"/>
    <dgm:cxn modelId="{D38ED44A-C83A-467C-A12A-1D323D1DD727}" type="presOf" srcId="{1FD9F3AA-4DDF-4876-87D4-5D07897BBAD1}" destId="{44267685-433A-4AC4-B05B-0539B91CF073}" srcOrd="0" destOrd="0" presId="urn:microsoft.com/office/officeart/2005/8/layout/hProcess4"/>
    <dgm:cxn modelId="{BFE64158-C4AC-4121-B43D-8CF3A79946E2}" srcId="{2DB6302A-7990-4FBE-9BE7-03DA29A8C841}" destId="{79A393A6-2224-42F8-B528-FF3C923C91C3}" srcOrd="1" destOrd="0" parTransId="{FF9ADE0E-3BC8-43CE-8AF0-4E88BA2F8C49}" sibTransId="{D9C85EBA-01BE-4025-82BC-31F12EBB6E94}"/>
    <dgm:cxn modelId="{37E16D58-7CF9-4C69-A6D1-25E1D3C93FC4}" type="presOf" srcId="{2B68A8A7-B085-4672-9600-25C14669D4C9}" destId="{76382F98-1E93-4F77-AFE2-01B883810396}" srcOrd="0" destOrd="0" presId="urn:microsoft.com/office/officeart/2005/8/layout/hProcess4"/>
    <dgm:cxn modelId="{A742C773-C452-4B1E-A3D1-76CC03C62ACD}" type="presOf" srcId="{1E908FBC-60C5-4A0A-AC14-B9649EF4B9DA}" destId="{F0A109F2-FB73-4A74-9A3E-356101FC56E0}" srcOrd="1" destOrd="0" presId="urn:microsoft.com/office/officeart/2005/8/layout/hProcess4"/>
    <dgm:cxn modelId="{CA4DCE7C-4E99-4B07-9999-FB59B7FAE374}" type="presOf" srcId="{1A970BFE-6198-4293-A31F-17D65656D1E8}" destId="{F0A109F2-FB73-4A74-9A3E-356101FC56E0}" srcOrd="1" destOrd="1" presId="urn:microsoft.com/office/officeart/2005/8/layout/hProcess4"/>
    <dgm:cxn modelId="{DBA40A7D-1767-4AE3-A017-04BC30FC9C16}" type="presOf" srcId="{D9F63F67-179C-41AC-8F8D-F9988B251F55}" destId="{FE8CCA5A-8B19-463F-8BFF-EBF54D9110C7}" srcOrd="1" destOrd="1" presId="urn:microsoft.com/office/officeart/2005/8/layout/hProcess4"/>
    <dgm:cxn modelId="{7FFF3987-528F-4F9E-81DF-97EADA9F84A6}" type="presOf" srcId="{BCC2BC69-4483-413A-82D7-519029645475}" destId="{381BB1B5-4660-49D3-B229-77BDE36DC930}" srcOrd="1" destOrd="0" presId="urn:microsoft.com/office/officeart/2005/8/layout/hProcess4"/>
    <dgm:cxn modelId="{A253739B-CC7E-4645-ACFA-6366009F532B}" srcId="{BF10C67E-01A3-492B-9E99-3A806DC17587}" destId="{1A970BFE-6198-4293-A31F-17D65656D1E8}" srcOrd="1" destOrd="0" parTransId="{CE4A8DB5-938C-4FBD-9709-3A95B983C565}" sibTransId="{FF470CDD-7B24-4A76-B741-E9B9C0860BDF}"/>
    <dgm:cxn modelId="{940805B8-8B41-44B3-BC7E-DC11822F70F0}" type="presOf" srcId="{B130F284-9415-44C2-BFD6-9EFCA2F56C64}" destId="{FE8CCA5A-8B19-463F-8BFF-EBF54D9110C7}" srcOrd="1" destOrd="0" presId="urn:microsoft.com/office/officeart/2005/8/layout/hProcess4"/>
    <dgm:cxn modelId="{2CC72FB9-F088-4666-A401-CAE55B5D877E}" srcId="{2DB6302A-7990-4FBE-9BE7-03DA29A8C841}" destId="{BCC2BC69-4483-413A-82D7-519029645475}" srcOrd="0" destOrd="0" parTransId="{6216A7CF-0D40-487A-BFCC-E59A0BA72564}" sibTransId="{69AE73DD-9228-4BBD-A127-BEBC5C2D111B}"/>
    <dgm:cxn modelId="{D081A4BB-E5B6-491E-B458-BE9050A4A46C}" type="presOf" srcId="{7D27B0F1-146E-4FA5-ADED-4E3EC2A70348}" destId="{2DC186BF-CB97-4F9D-B6B6-F02B57B14FA1}" srcOrd="0" destOrd="0" presId="urn:microsoft.com/office/officeart/2005/8/layout/hProcess4"/>
    <dgm:cxn modelId="{9AEA4FC5-2087-43A1-9BB1-9779A2BFD803}" srcId="{7D27B0F1-146E-4FA5-ADED-4E3EC2A70348}" destId="{B130F284-9415-44C2-BFD6-9EFCA2F56C64}" srcOrd="0" destOrd="0" parTransId="{FE0BFE97-5123-47C0-B54C-949373990A1D}" sibTransId="{65B8F120-B31C-412E-9501-70852E348F88}"/>
    <dgm:cxn modelId="{EB4593C8-1447-4F16-8691-9BCE8738E506}" type="presOf" srcId="{B130F284-9415-44C2-BFD6-9EFCA2F56C64}" destId="{3823CF8D-050E-4935-A92F-CE19F5E600D2}" srcOrd="0" destOrd="0" presId="urn:microsoft.com/office/officeart/2005/8/layout/hProcess4"/>
    <dgm:cxn modelId="{5A67C9D5-2CAF-4F55-98C1-24AB81A83069}" type="presOf" srcId="{1E908FBC-60C5-4A0A-AC14-B9649EF4B9DA}" destId="{90035AEC-A706-41B0-A642-4B4B99E3B2A4}" srcOrd="0" destOrd="0" presId="urn:microsoft.com/office/officeart/2005/8/layout/hProcess4"/>
    <dgm:cxn modelId="{ABCED4E3-2563-44C1-AC70-0498F6311BC8}" type="presOf" srcId="{2DB6302A-7990-4FBE-9BE7-03DA29A8C841}" destId="{EC889442-CD2D-4976-A26A-F536E99BC6F7}" srcOrd="0" destOrd="0" presId="urn:microsoft.com/office/officeart/2005/8/layout/hProcess4"/>
    <dgm:cxn modelId="{EFCED5EC-3BF5-4480-99D5-CAAA76CBA4D6}" srcId="{2B68A8A7-B085-4672-9600-25C14669D4C9}" destId="{7D27B0F1-146E-4FA5-ADED-4E3EC2A70348}" srcOrd="0" destOrd="0" parTransId="{A199A98C-BB88-4CB5-9CF5-C0B54B8D7F0C}" sibTransId="{1C5B476A-749A-4775-92C3-D978D158D71C}"/>
    <dgm:cxn modelId="{9E6343F4-3476-4BC5-9AD6-DBA99BF7B66C}" type="presOf" srcId="{BCC2BC69-4483-413A-82D7-519029645475}" destId="{18A2FC90-CD31-47BA-A004-DB8D9E368D44}" srcOrd="0" destOrd="0" presId="urn:microsoft.com/office/officeart/2005/8/layout/hProcess4"/>
    <dgm:cxn modelId="{CFEA7FF4-BF8E-43A3-B9E2-67294EAF8430}" srcId="{2B68A8A7-B085-4672-9600-25C14669D4C9}" destId="{2DB6302A-7990-4FBE-9BE7-03DA29A8C841}" srcOrd="1" destOrd="0" parTransId="{F94E6CE5-9442-438D-BF3E-6CC54E2D7837}" sibTransId="{1FD9F3AA-4DDF-4876-87D4-5D07897BBAD1}"/>
    <dgm:cxn modelId="{99713B8E-13F4-4500-824C-46CC213E4FC3}" type="presParOf" srcId="{76382F98-1E93-4F77-AFE2-01B883810396}" destId="{9F51A63C-07C8-470D-80E2-A47E002F1FD0}" srcOrd="0" destOrd="0" presId="urn:microsoft.com/office/officeart/2005/8/layout/hProcess4"/>
    <dgm:cxn modelId="{E302B8B9-0A4C-4704-9486-96428EED8100}" type="presParOf" srcId="{76382F98-1E93-4F77-AFE2-01B883810396}" destId="{7479DBE4-E2F6-4B04-8177-5B8F9DC0FFC5}" srcOrd="1" destOrd="0" presId="urn:microsoft.com/office/officeart/2005/8/layout/hProcess4"/>
    <dgm:cxn modelId="{24879D7C-AC5A-4593-9098-3D1B95B88CA2}" type="presParOf" srcId="{76382F98-1E93-4F77-AFE2-01B883810396}" destId="{312FC97E-D0E1-47D9-968C-EF9C947C6646}" srcOrd="2" destOrd="0" presId="urn:microsoft.com/office/officeart/2005/8/layout/hProcess4"/>
    <dgm:cxn modelId="{5BA57EC6-6192-4A90-B901-AFFCDAD80559}" type="presParOf" srcId="{312FC97E-D0E1-47D9-968C-EF9C947C6646}" destId="{3C18214F-5CBD-45D9-B750-5CB8825ED683}" srcOrd="0" destOrd="0" presId="urn:microsoft.com/office/officeart/2005/8/layout/hProcess4"/>
    <dgm:cxn modelId="{2DD5A9D7-32B9-432E-9F56-BC77DE2E37CA}" type="presParOf" srcId="{3C18214F-5CBD-45D9-B750-5CB8825ED683}" destId="{E49DCE7E-2D26-4D19-8903-504534BB7DAE}" srcOrd="0" destOrd="0" presId="urn:microsoft.com/office/officeart/2005/8/layout/hProcess4"/>
    <dgm:cxn modelId="{9FA3CD53-A1E1-48CD-82BA-0939EC260543}" type="presParOf" srcId="{3C18214F-5CBD-45D9-B750-5CB8825ED683}" destId="{3823CF8D-050E-4935-A92F-CE19F5E600D2}" srcOrd="1" destOrd="0" presId="urn:microsoft.com/office/officeart/2005/8/layout/hProcess4"/>
    <dgm:cxn modelId="{EE262C93-D7DE-4297-AA95-749A1D62C24A}" type="presParOf" srcId="{3C18214F-5CBD-45D9-B750-5CB8825ED683}" destId="{FE8CCA5A-8B19-463F-8BFF-EBF54D9110C7}" srcOrd="2" destOrd="0" presId="urn:microsoft.com/office/officeart/2005/8/layout/hProcess4"/>
    <dgm:cxn modelId="{8A02D28F-EA2D-4E01-ABE0-CF1CD6115834}" type="presParOf" srcId="{3C18214F-5CBD-45D9-B750-5CB8825ED683}" destId="{2DC186BF-CB97-4F9D-B6B6-F02B57B14FA1}" srcOrd="3" destOrd="0" presId="urn:microsoft.com/office/officeart/2005/8/layout/hProcess4"/>
    <dgm:cxn modelId="{66D56492-CE08-4CCB-8882-2802E00E6347}" type="presParOf" srcId="{3C18214F-5CBD-45D9-B750-5CB8825ED683}" destId="{FBEAFAD2-1C3B-4308-9D22-E57D77A0E9B6}" srcOrd="4" destOrd="0" presId="urn:microsoft.com/office/officeart/2005/8/layout/hProcess4"/>
    <dgm:cxn modelId="{DFA8D468-0A56-49AE-A54F-071A6145AFE3}" type="presParOf" srcId="{312FC97E-D0E1-47D9-968C-EF9C947C6646}" destId="{26E050E3-B3BA-4F1E-AEB1-33B948F9550B}" srcOrd="1" destOrd="0" presId="urn:microsoft.com/office/officeart/2005/8/layout/hProcess4"/>
    <dgm:cxn modelId="{A4295F9B-D767-45F0-A24E-5F55B543F883}" type="presParOf" srcId="{312FC97E-D0E1-47D9-968C-EF9C947C6646}" destId="{C142B7F8-5396-444B-94C6-5124BC7C2D63}" srcOrd="2" destOrd="0" presId="urn:microsoft.com/office/officeart/2005/8/layout/hProcess4"/>
    <dgm:cxn modelId="{23FA258A-9B0C-4E5A-AAFE-BC22D4ADB183}" type="presParOf" srcId="{C142B7F8-5396-444B-94C6-5124BC7C2D63}" destId="{29664CDA-5155-452A-9DA7-7390B48350B7}" srcOrd="0" destOrd="0" presId="urn:microsoft.com/office/officeart/2005/8/layout/hProcess4"/>
    <dgm:cxn modelId="{2A129612-5E75-4D97-98D1-AE3DC5A38304}" type="presParOf" srcId="{C142B7F8-5396-444B-94C6-5124BC7C2D63}" destId="{18A2FC90-CD31-47BA-A004-DB8D9E368D44}" srcOrd="1" destOrd="0" presId="urn:microsoft.com/office/officeart/2005/8/layout/hProcess4"/>
    <dgm:cxn modelId="{DC52D6A5-F0E4-45FF-8942-6171B4FF7D01}" type="presParOf" srcId="{C142B7F8-5396-444B-94C6-5124BC7C2D63}" destId="{381BB1B5-4660-49D3-B229-77BDE36DC930}" srcOrd="2" destOrd="0" presId="urn:microsoft.com/office/officeart/2005/8/layout/hProcess4"/>
    <dgm:cxn modelId="{9ABA7681-BB10-4341-889C-A90615273665}" type="presParOf" srcId="{C142B7F8-5396-444B-94C6-5124BC7C2D63}" destId="{EC889442-CD2D-4976-A26A-F536E99BC6F7}" srcOrd="3" destOrd="0" presId="urn:microsoft.com/office/officeart/2005/8/layout/hProcess4"/>
    <dgm:cxn modelId="{72CAC9A1-4015-490E-8C0D-B5FD89E2FEDD}" type="presParOf" srcId="{C142B7F8-5396-444B-94C6-5124BC7C2D63}" destId="{7B4AD345-CE04-4369-87D8-EE3AF82CAACC}" srcOrd="4" destOrd="0" presId="urn:microsoft.com/office/officeart/2005/8/layout/hProcess4"/>
    <dgm:cxn modelId="{0AFFB48A-C7E0-4D9B-86C8-262F92094B0D}" type="presParOf" srcId="{312FC97E-D0E1-47D9-968C-EF9C947C6646}" destId="{44267685-433A-4AC4-B05B-0539B91CF073}" srcOrd="3" destOrd="0" presId="urn:microsoft.com/office/officeart/2005/8/layout/hProcess4"/>
    <dgm:cxn modelId="{E93F1307-AA74-47B3-9E1F-10CE35E7B202}" type="presParOf" srcId="{312FC97E-D0E1-47D9-968C-EF9C947C6646}" destId="{3B9107A9-781C-400D-B81A-F36633BF4CD5}" srcOrd="4" destOrd="0" presId="urn:microsoft.com/office/officeart/2005/8/layout/hProcess4"/>
    <dgm:cxn modelId="{F9F81B6D-F813-43B9-A423-A00EA3B37CB5}" type="presParOf" srcId="{3B9107A9-781C-400D-B81A-F36633BF4CD5}" destId="{AF22BB29-088D-4EC1-B5C6-A5843CBAA691}" srcOrd="0" destOrd="0" presId="urn:microsoft.com/office/officeart/2005/8/layout/hProcess4"/>
    <dgm:cxn modelId="{CFC00B3E-9D86-4A20-93C0-FE84F1DD375F}" type="presParOf" srcId="{3B9107A9-781C-400D-B81A-F36633BF4CD5}" destId="{90035AEC-A706-41B0-A642-4B4B99E3B2A4}" srcOrd="1" destOrd="0" presId="urn:microsoft.com/office/officeart/2005/8/layout/hProcess4"/>
    <dgm:cxn modelId="{AFD6DBBA-3860-47C5-A4C4-03D65DF1D2EF}" type="presParOf" srcId="{3B9107A9-781C-400D-B81A-F36633BF4CD5}" destId="{F0A109F2-FB73-4A74-9A3E-356101FC56E0}" srcOrd="2" destOrd="0" presId="urn:microsoft.com/office/officeart/2005/8/layout/hProcess4"/>
    <dgm:cxn modelId="{48DE897D-F057-4A21-86AE-A842DB9C6A1F}" type="presParOf" srcId="{3B9107A9-781C-400D-B81A-F36633BF4CD5}" destId="{2432CD3C-5BCC-43D7-9BA8-B5AB0CBA9A11}" srcOrd="3" destOrd="0" presId="urn:microsoft.com/office/officeart/2005/8/layout/hProcess4"/>
    <dgm:cxn modelId="{89455D5D-6995-4114-B4AC-1BBE504A4E7A}" type="presParOf" srcId="{3B9107A9-781C-400D-B81A-F36633BF4CD5}" destId="{9EF5EC1D-59B6-437D-AE84-2D528ABAFC0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3CF8D-050E-4935-A92F-CE19F5E600D2}">
      <dsp:nvSpPr>
        <dsp:cNvPr id="0" name=""/>
        <dsp:cNvSpPr/>
      </dsp:nvSpPr>
      <dsp:spPr>
        <a:xfrm>
          <a:off x="1588921" y="801076"/>
          <a:ext cx="1866318" cy="1539322"/>
        </a:xfrm>
        <a:prstGeom prst="roundRect">
          <a:avLst>
            <a:gd name="adj" fmla="val 10000"/>
          </a:avLst>
        </a:prstGeom>
        <a:solidFill>
          <a:schemeClr val="bg2">
            <a:alpha val="90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08000" rIns="72000" bIns="108000"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a:solidFill>
                <a:srgbClr val="1D1D1D">
                  <a:hueOff val="0"/>
                  <a:satOff val="0"/>
                  <a:lumOff val="0"/>
                  <a:alphaOff val="0"/>
                </a:srgbClr>
              </a:solidFill>
              <a:latin typeface="Arial" panose="020B0604020202020204" pitchFamily="34" charset="0"/>
              <a:ea typeface="+mn-ea"/>
              <a:cs typeface="+mn-cs"/>
            </a:rPr>
            <a:t>Development Advisory Committee</a:t>
          </a:r>
        </a:p>
        <a:p>
          <a:pPr marL="114300" lvl="1" indent="-114300" algn="l" defTabSz="577850">
            <a:lnSpc>
              <a:spcPct val="90000"/>
            </a:lnSpc>
            <a:spcBef>
              <a:spcPct val="0"/>
            </a:spcBef>
            <a:spcAft>
              <a:spcPct val="15000"/>
            </a:spcAft>
            <a:buChar char="•"/>
          </a:pPr>
          <a:r>
            <a:rPr lang="en-US" sz="1300" b="0" i="0" kern="1200" dirty="0">
              <a:solidFill>
                <a:srgbClr val="1D1D1D"/>
              </a:solidFill>
              <a:latin typeface="Arial" panose="020B0604020202020204" pitchFamily="34" charset="0"/>
              <a:ea typeface="+mn-ea"/>
              <a:cs typeface="+mn-cs"/>
            </a:rPr>
            <a:t>Job Analysis Survey</a:t>
          </a:r>
        </a:p>
      </dsp:txBody>
      <dsp:txXfrm>
        <a:off x="1624345" y="836500"/>
        <a:ext cx="1795470" cy="1138619"/>
      </dsp:txXfrm>
    </dsp:sp>
    <dsp:sp modelId="{26E050E3-B3BA-4F1E-AEB1-33B948F9550B}">
      <dsp:nvSpPr>
        <dsp:cNvPr id="0" name=""/>
        <dsp:cNvSpPr/>
      </dsp:nvSpPr>
      <dsp:spPr>
        <a:xfrm rot="21178538">
          <a:off x="2870056" y="750111"/>
          <a:ext cx="2403760" cy="2403760"/>
        </a:xfrm>
        <a:prstGeom prst="leftCircularArrow">
          <a:avLst>
            <a:gd name="adj1" fmla="val 3046"/>
            <a:gd name="adj2" fmla="val 373904"/>
            <a:gd name="adj3" fmla="val 2149415"/>
            <a:gd name="adj4" fmla="val 9024489"/>
            <a:gd name="adj5" fmla="val 3554"/>
          </a:avLst>
        </a:prstGeom>
        <a:solidFill>
          <a:srgbClr val="3A135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DC186BF-CB97-4F9D-B6B6-F02B57B14FA1}">
      <dsp:nvSpPr>
        <dsp:cNvPr id="0" name=""/>
        <dsp:cNvSpPr/>
      </dsp:nvSpPr>
      <dsp:spPr>
        <a:xfrm>
          <a:off x="2003658" y="2010543"/>
          <a:ext cx="1658950" cy="659709"/>
        </a:xfrm>
        <a:prstGeom prst="roundRect">
          <a:avLst>
            <a:gd name="adj" fmla="val 10000"/>
          </a:avLst>
        </a:prstGeom>
        <a:solidFill>
          <a:srgbClr val="3A1359">
            <a:hueOff val="0"/>
            <a:satOff val="0"/>
            <a:lumOff val="0"/>
            <a:alphaOff val="0"/>
          </a:srgbClr>
        </a:solidFill>
        <a:ln w="12700" cap="flat" cmpd="sng" algn="ctr">
          <a:solidFill>
            <a:srgbClr val="F5F3F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rgbClr val="F5F3F6"/>
              </a:solidFill>
              <a:latin typeface="Arial" panose="020B0604020202020204" pitchFamily="34" charset="0"/>
              <a:ea typeface="+mn-ea"/>
              <a:cs typeface="+mn-cs"/>
            </a:rPr>
            <a:t>Determine Content Domain</a:t>
          </a:r>
        </a:p>
      </dsp:txBody>
      <dsp:txXfrm>
        <a:off x="2022980" y="2029865"/>
        <a:ext cx="1620306" cy="621065"/>
      </dsp:txXfrm>
    </dsp:sp>
    <dsp:sp modelId="{18A2FC90-CD31-47BA-A004-DB8D9E368D44}">
      <dsp:nvSpPr>
        <dsp:cNvPr id="0" name=""/>
        <dsp:cNvSpPr/>
      </dsp:nvSpPr>
      <dsp:spPr>
        <a:xfrm>
          <a:off x="4187067" y="801076"/>
          <a:ext cx="1866318" cy="1539322"/>
        </a:xfrm>
        <a:prstGeom prst="roundRect">
          <a:avLst>
            <a:gd name="adj" fmla="val 10000"/>
          </a:avLst>
        </a:prstGeom>
        <a:solidFill>
          <a:srgbClr val="F9F8EC">
            <a:alpha val="90000"/>
          </a:srgb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a:solidFill>
                <a:srgbClr val="1D1D1D"/>
              </a:solidFill>
              <a:latin typeface="Arial" panose="020B0604020202020204" pitchFamily="34" charset="0"/>
              <a:ea typeface="+mn-ea"/>
              <a:cs typeface="+mn-cs"/>
            </a:rPr>
            <a:t>National Advisory Committee</a:t>
          </a:r>
        </a:p>
        <a:p>
          <a:pPr marL="114300" lvl="1" indent="-114300" algn="l" defTabSz="577850">
            <a:lnSpc>
              <a:spcPct val="90000"/>
            </a:lnSpc>
            <a:spcBef>
              <a:spcPct val="0"/>
            </a:spcBef>
            <a:spcAft>
              <a:spcPct val="15000"/>
            </a:spcAft>
            <a:buChar char="•"/>
          </a:pPr>
          <a:r>
            <a:rPr lang="en-US" sz="1300" b="0" i="0" kern="1200" dirty="0">
              <a:solidFill>
                <a:srgbClr val="1D1D1D">
                  <a:hueOff val="0"/>
                  <a:satOff val="0"/>
                  <a:lumOff val="0"/>
                  <a:alphaOff val="0"/>
                </a:srgbClr>
              </a:solidFill>
              <a:latin typeface="Arial" panose="020B0604020202020204" pitchFamily="34" charset="0"/>
              <a:ea typeface="+mn-ea"/>
              <a:cs typeface="+mn-cs"/>
            </a:rPr>
            <a:t>Confirmatory Survey</a:t>
          </a:r>
        </a:p>
      </dsp:txBody>
      <dsp:txXfrm>
        <a:off x="4222491" y="1166355"/>
        <a:ext cx="1795470" cy="1138619"/>
      </dsp:txXfrm>
    </dsp:sp>
    <dsp:sp modelId="{44267685-433A-4AC4-B05B-0539B91CF073}">
      <dsp:nvSpPr>
        <dsp:cNvPr id="0" name=""/>
        <dsp:cNvSpPr/>
      </dsp:nvSpPr>
      <dsp:spPr>
        <a:xfrm rot="241265">
          <a:off x="5152108" y="-16209"/>
          <a:ext cx="2689776" cy="2689776"/>
        </a:xfrm>
        <a:prstGeom prst="circularArrow">
          <a:avLst>
            <a:gd name="adj1" fmla="val 2727"/>
            <a:gd name="adj2" fmla="val 332205"/>
            <a:gd name="adj3" fmla="val 19492284"/>
            <a:gd name="adj4" fmla="val 12575511"/>
            <a:gd name="adj5" fmla="val 3181"/>
          </a:avLst>
        </a:prstGeom>
        <a:solidFill>
          <a:srgbClr val="3A135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C889442-CD2D-4976-A26A-F536E99BC6F7}">
      <dsp:nvSpPr>
        <dsp:cNvPr id="0" name=""/>
        <dsp:cNvSpPr/>
      </dsp:nvSpPr>
      <dsp:spPr>
        <a:xfrm>
          <a:off x="4560463" y="471221"/>
          <a:ext cx="1741632" cy="659709"/>
        </a:xfrm>
        <a:prstGeom prst="roundRect">
          <a:avLst>
            <a:gd name="adj" fmla="val 10000"/>
          </a:avLst>
        </a:prstGeom>
        <a:solidFill>
          <a:srgbClr val="3A1359">
            <a:hueOff val="0"/>
            <a:satOff val="0"/>
            <a:lumOff val="0"/>
            <a:alphaOff val="0"/>
          </a:srgbClr>
        </a:solidFill>
        <a:ln w="12700" cap="flat" cmpd="sng" algn="ctr">
          <a:solidFill>
            <a:srgbClr val="F5F3F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rgbClr val="F5F3F6"/>
              </a:solidFill>
              <a:latin typeface="Arial" panose="020B0604020202020204" pitchFamily="34" charset="0"/>
              <a:ea typeface="+mn-ea"/>
              <a:cs typeface="+mn-cs"/>
            </a:rPr>
            <a:t>Design Structure of Test</a:t>
          </a:r>
        </a:p>
      </dsp:txBody>
      <dsp:txXfrm>
        <a:off x="4579785" y="490543"/>
        <a:ext cx="1702988" cy="621065"/>
      </dsp:txXfrm>
    </dsp:sp>
    <dsp:sp modelId="{90035AEC-A706-41B0-A642-4B4B99E3B2A4}">
      <dsp:nvSpPr>
        <dsp:cNvPr id="0" name=""/>
        <dsp:cNvSpPr/>
      </dsp:nvSpPr>
      <dsp:spPr>
        <a:xfrm>
          <a:off x="6826553" y="801076"/>
          <a:ext cx="1866318" cy="1539322"/>
        </a:xfrm>
        <a:prstGeom prst="roundRect">
          <a:avLst>
            <a:gd name="adj" fmla="val 10000"/>
          </a:avLst>
        </a:prstGeom>
        <a:solidFill>
          <a:srgbClr val="F9F8EC">
            <a:alpha val="90000"/>
          </a:srgb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08000"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a:solidFill>
                <a:srgbClr val="1D1D1D">
                  <a:hueOff val="0"/>
                  <a:satOff val="0"/>
                  <a:lumOff val="0"/>
                  <a:alphaOff val="0"/>
                </a:srgbClr>
              </a:solidFill>
              <a:latin typeface="Arial" panose="020B0604020202020204" pitchFamily="34" charset="0"/>
              <a:ea typeface="+mn-ea"/>
              <a:cs typeface="+mn-cs"/>
            </a:rPr>
            <a:t>Educator Consultants</a:t>
          </a:r>
        </a:p>
        <a:p>
          <a:pPr marL="114300" lvl="1" indent="-114300" algn="l" defTabSz="577850">
            <a:lnSpc>
              <a:spcPct val="90000"/>
            </a:lnSpc>
            <a:spcBef>
              <a:spcPct val="0"/>
            </a:spcBef>
            <a:spcAft>
              <a:spcPct val="15000"/>
            </a:spcAft>
            <a:buChar char="•"/>
          </a:pPr>
          <a:r>
            <a:rPr lang="en-US" sz="1300" b="0" i="0" kern="1200" dirty="0">
              <a:solidFill>
                <a:srgbClr val="1D1D1D">
                  <a:hueOff val="0"/>
                  <a:satOff val="0"/>
                  <a:lumOff val="0"/>
                  <a:alphaOff val="0"/>
                </a:srgbClr>
              </a:solidFill>
              <a:latin typeface="Arial" panose="020B0604020202020204" pitchFamily="34" charset="0"/>
              <a:ea typeface="+mn-ea"/>
              <a:cs typeface="+mn-cs"/>
            </a:rPr>
            <a:t>Multistate Standard-Setting Study (MSSS) Panel</a:t>
          </a:r>
        </a:p>
      </dsp:txBody>
      <dsp:txXfrm>
        <a:off x="6861977" y="836500"/>
        <a:ext cx="1795470" cy="1138619"/>
      </dsp:txXfrm>
    </dsp:sp>
    <dsp:sp modelId="{2432CD3C-5BCC-43D7-9BA8-B5AB0CBA9A11}">
      <dsp:nvSpPr>
        <dsp:cNvPr id="0" name=""/>
        <dsp:cNvSpPr/>
      </dsp:nvSpPr>
      <dsp:spPr>
        <a:xfrm>
          <a:off x="7241291" y="2010543"/>
          <a:ext cx="1658950" cy="659709"/>
        </a:xfrm>
        <a:prstGeom prst="roundRect">
          <a:avLst>
            <a:gd name="adj" fmla="val 10000"/>
          </a:avLst>
        </a:prstGeom>
        <a:solidFill>
          <a:srgbClr val="3A1359">
            <a:hueOff val="0"/>
            <a:satOff val="0"/>
            <a:lumOff val="0"/>
            <a:alphaOff val="0"/>
          </a:srgbClr>
        </a:solidFill>
        <a:ln w="12700" cap="flat" cmpd="sng" algn="ctr">
          <a:solidFill>
            <a:srgbClr val="F5F3F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rgbClr val="F5F3F6"/>
              </a:solidFill>
              <a:latin typeface="Arial" panose="020B0604020202020204" pitchFamily="34" charset="0"/>
              <a:ea typeface="+mn-ea"/>
              <a:cs typeface="+mn-cs"/>
            </a:rPr>
            <a:t>Develop and Administer Test</a:t>
          </a:r>
        </a:p>
      </dsp:txBody>
      <dsp:txXfrm>
        <a:off x="7260613" y="2029865"/>
        <a:ext cx="1620306" cy="6210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FC0409-1811-0EBE-C154-22F3B8FB3A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E"/>
          </a:p>
        </p:txBody>
      </p:sp>
      <p:sp>
        <p:nvSpPr>
          <p:cNvPr id="3" name="Date Placeholder 2">
            <a:extLst>
              <a:ext uri="{FF2B5EF4-FFF2-40B4-BE49-F238E27FC236}">
                <a16:creationId xmlns:a16="http://schemas.microsoft.com/office/drawing/2014/main" id="{2A4C6C0D-7C42-2B13-050D-CDC754C7E8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9593BE-B1CE-2546-AD07-9918DD4D6320}" type="datetimeFigureOut">
              <a:rPr lang="en-PE" smtClean="0"/>
              <a:t>8/14/25</a:t>
            </a:fld>
            <a:endParaRPr lang="en-PE"/>
          </a:p>
        </p:txBody>
      </p:sp>
      <p:sp>
        <p:nvSpPr>
          <p:cNvPr id="4" name="Footer Placeholder 3">
            <a:extLst>
              <a:ext uri="{FF2B5EF4-FFF2-40B4-BE49-F238E27FC236}">
                <a16:creationId xmlns:a16="http://schemas.microsoft.com/office/drawing/2014/main" id="{5BCF2466-224C-C5DB-C04B-3B34752FFC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E"/>
          </a:p>
        </p:txBody>
      </p:sp>
      <p:sp>
        <p:nvSpPr>
          <p:cNvPr id="5" name="Slide Number Placeholder 4">
            <a:extLst>
              <a:ext uri="{FF2B5EF4-FFF2-40B4-BE49-F238E27FC236}">
                <a16:creationId xmlns:a16="http://schemas.microsoft.com/office/drawing/2014/main" id="{CDE5CC53-49D5-68C9-EEEC-C6BB5CFC77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8BB70-3630-D443-82D1-214B9857CACE}" type="slidenum">
              <a:rPr lang="en-PE" smtClean="0"/>
              <a:t>‹#›</a:t>
            </a:fld>
            <a:endParaRPr lang="en-PE"/>
          </a:p>
        </p:txBody>
      </p:sp>
    </p:spTree>
    <p:extLst>
      <p:ext uri="{BB962C8B-B14F-4D97-AF65-F5344CB8AC3E}">
        <p14:creationId xmlns:p14="http://schemas.microsoft.com/office/powerpoint/2010/main" val="4110267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8B0AB-2CEE-F54C-B41E-6DA431730963}" type="datetimeFigureOut">
              <a:rPr lang="en-PE" smtClean="0"/>
              <a:t>8/14/25</a:t>
            </a:fld>
            <a:endParaRPr lang="en-P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A9C37-295F-7A41-A439-1A4208A43E01}" type="slidenum">
              <a:rPr lang="en-PE" smtClean="0"/>
              <a:t>‹#›</a:t>
            </a:fld>
            <a:endParaRPr lang="en-PE"/>
          </a:p>
        </p:txBody>
      </p:sp>
    </p:spTree>
    <p:extLst>
      <p:ext uri="{BB962C8B-B14F-4D97-AF65-F5344CB8AC3E}">
        <p14:creationId xmlns:p14="http://schemas.microsoft.com/office/powerpoint/2010/main" val="325576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A9C37-295F-7A41-A439-1A4208A43E01}" type="slidenum">
              <a:rPr lang="en-PE" smtClean="0"/>
              <a:t>1</a:t>
            </a:fld>
            <a:endParaRPr lang="en-PE"/>
          </a:p>
        </p:txBody>
      </p:sp>
    </p:spTree>
    <p:extLst>
      <p:ext uri="{BB962C8B-B14F-4D97-AF65-F5344CB8AC3E}">
        <p14:creationId xmlns:p14="http://schemas.microsoft.com/office/powerpoint/2010/main" val="4234971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A9C37-295F-7A41-A439-1A4208A43E01}" type="slidenum">
              <a:rPr lang="en-PE" smtClean="0"/>
              <a:t>11</a:t>
            </a:fld>
            <a:endParaRPr lang="en-PE"/>
          </a:p>
        </p:txBody>
      </p:sp>
    </p:spTree>
    <p:extLst>
      <p:ext uri="{BB962C8B-B14F-4D97-AF65-F5344CB8AC3E}">
        <p14:creationId xmlns:p14="http://schemas.microsoft.com/office/powerpoint/2010/main" val="322225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A9C37-295F-7A41-A439-1A4208A43E01}" type="slidenum">
              <a:rPr lang="en-PE" smtClean="0"/>
              <a:t>13</a:t>
            </a:fld>
            <a:endParaRPr lang="en-PE"/>
          </a:p>
        </p:txBody>
      </p:sp>
    </p:spTree>
    <p:extLst>
      <p:ext uri="{BB962C8B-B14F-4D97-AF65-F5344CB8AC3E}">
        <p14:creationId xmlns:p14="http://schemas.microsoft.com/office/powerpoint/2010/main" val="225692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400"/>
              </a:lnSpc>
              <a:spcBef>
                <a:spcPts val="150"/>
              </a:spcBef>
              <a:spcAft>
                <a:spcPts val="450"/>
              </a:spcAft>
              <a:buNone/>
            </a:pPr>
            <a:endParaRPr lang="en-US" b="0" i="0" dirty="0">
              <a:solidFill>
                <a:srgbClr val="424242"/>
              </a:solidFill>
              <a:effectLst/>
              <a:latin typeface="Segoe Sans"/>
            </a:endParaRPr>
          </a:p>
          <a:p>
            <a:endParaRPr lang="en-US" dirty="0"/>
          </a:p>
        </p:txBody>
      </p:sp>
      <p:sp>
        <p:nvSpPr>
          <p:cNvPr id="4" name="Slide Number Placeholder 3"/>
          <p:cNvSpPr>
            <a:spLocks noGrp="1"/>
          </p:cNvSpPr>
          <p:nvPr>
            <p:ph type="sldNum" sz="quarter" idx="5"/>
          </p:nvPr>
        </p:nvSpPr>
        <p:spPr/>
        <p:txBody>
          <a:bodyPr/>
          <a:lstStyle/>
          <a:p>
            <a:fld id="{A5FA9C37-295F-7A41-A439-1A4208A43E01}" type="slidenum">
              <a:rPr lang="en-PE" smtClean="0"/>
              <a:t>14</a:t>
            </a:fld>
            <a:endParaRPr lang="en-PE"/>
          </a:p>
        </p:txBody>
      </p:sp>
    </p:spTree>
    <p:extLst>
      <p:ext uri="{BB962C8B-B14F-4D97-AF65-F5344CB8AC3E}">
        <p14:creationId xmlns:p14="http://schemas.microsoft.com/office/powerpoint/2010/main" val="184943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E"/>
          </a:p>
        </p:txBody>
      </p:sp>
      <p:sp>
        <p:nvSpPr>
          <p:cNvPr id="4" name="Slide Number Placeholder 3"/>
          <p:cNvSpPr>
            <a:spLocks noGrp="1"/>
          </p:cNvSpPr>
          <p:nvPr>
            <p:ph type="sldNum" sz="quarter" idx="5"/>
          </p:nvPr>
        </p:nvSpPr>
        <p:spPr/>
        <p:txBody>
          <a:bodyPr/>
          <a:lstStyle/>
          <a:p>
            <a:fld id="{A5FA9C37-295F-7A41-A439-1A4208A43E01}" type="slidenum">
              <a:rPr lang="en-PE" smtClean="0"/>
              <a:t>15</a:t>
            </a:fld>
            <a:endParaRPr lang="en-PE"/>
          </a:p>
        </p:txBody>
      </p:sp>
    </p:spTree>
    <p:extLst>
      <p:ext uri="{BB962C8B-B14F-4D97-AF65-F5344CB8AC3E}">
        <p14:creationId xmlns:p14="http://schemas.microsoft.com/office/powerpoint/2010/main" val="340199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A9C37-295F-7A41-A439-1A4208A43E01}" type="slidenum">
              <a:rPr lang="en-PE" smtClean="0"/>
              <a:t>2</a:t>
            </a:fld>
            <a:endParaRPr lang="en-PE"/>
          </a:p>
        </p:txBody>
      </p:sp>
    </p:spTree>
    <p:extLst>
      <p:ext uri="{BB962C8B-B14F-4D97-AF65-F5344CB8AC3E}">
        <p14:creationId xmlns:p14="http://schemas.microsoft.com/office/powerpoint/2010/main" val="336293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A9C37-295F-7A41-A439-1A4208A43E01}" type="slidenum">
              <a:rPr lang="en-PE" smtClean="0"/>
              <a:t>3</a:t>
            </a:fld>
            <a:endParaRPr lang="en-PE"/>
          </a:p>
        </p:txBody>
      </p:sp>
    </p:spTree>
    <p:extLst>
      <p:ext uri="{BB962C8B-B14F-4D97-AF65-F5344CB8AC3E}">
        <p14:creationId xmlns:p14="http://schemas.microsoft.com/office/powerpoint/2010/main" val="41240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B82ED-C012-3A06-A2D6-8AF21FC06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ED7A2-921A-7FC8-071B-BDE62DD785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F0AC5-57EB-BA10-A766-B3798B192C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ETS is a global education and talent solutions organization, enabling lifelong learners to be future ready.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advance the science of measurement to build the benchmarks for fair and valid skill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committed to powering human progress by promoting skill proficiency, upward mobility, and unlocking more opportunities for everyone, everywhere.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assessment products help people to clarify their strengths and find opportunities for growth.  </a:t>
            </a:r>
          </a:p>
          <a:p>
            <a:endParaRPr lang="en-US" dirty="0"/>
          </a:p>
        </p:txBody>
      </p:sp>
      <p:sp>
        <p:nvSpPr>
          <p:cNvPr id="4" name="Slide Number Placeholder 3">
            <a:extLst>
              <a:ext uri="{FF2B5EF4-FFF2-40B4-BE49-F238E27FC236}">
                <a16:creationId xmlns:a16="http://schemas.microsoft.com/office/drawing/2014/main" id="{E17103D7-F296-9295-280B-91706307FF9E}"/>
              </a:ext>
            </a:extLst>
          </p:cNvPr>
          <p:cNvSpPr>
            <a:spLocks noGrp="1"/>
          </p:cNvSpPr>
          <p:nvPr>
            <p:ph type="sldNum" sz="quarter" idx="5"/>
          </p:nvPr>
        </p:nvSpPr>
        <p:spPr/>
        <p:txBody>
          <a:bodyPr/>
          <a:lstStyle/>
          <a:p>
            <a:fld id="{A5FA9C37-295F-7A41-A439-1A4208A43E01}" type="slidenum">
              <a:rPr lang="en-PE" smtClean="0"/>
              <a:t>4</a:t>
            </a:fld>
            <a:endParaRPr lang="en-PE"/>
          </a:p>
        </p:txBody>
      </p:sp>
    </p:spTree>
    <p:extLst>
      <p:ext uri="{BB962C8B-B14F-4D97-AF65-F5344CB8AC3E}">
        <p14:creationId xmlns:p14="http://schemas.microsoft.com/office/powerpoint/2010/main" val="92706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A9C37-295F-7A41-A439-1A4208A43E01}" type="slidenum">
              <a:rPr lang="en-PE" smtClean="0"/>
              <a:t>5</a:t>
            </a:fld>
            <a:endParaRPr lang="en-PE"/>
          </a:p>
        </p:txBody>
      </p:sp>
    </p:spTree>
    <p:extLst>
      <p:ext uri="{BB962C8B-B14F-4D97-AF65-F5344CB8AC3E}">
        <p14:creationId xmlns:p14="http://schemas.microsoft.com/office/powerpoint/2010/main" val="104606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A9C37-295F-7A41-A439-1A4208A43E01}" type="slidenum">
              <a:rPr lang="en-PE" smtClean="0"/>
              <a:t>6</a:t>
            </a:fld>
            <a:endParaRPr lang="en-PE"/>
          </a:p>
        </p:txBody>
      </p:sp>
    </p:spTree>
    <p:extLst>
      <p:ext uri="{BB962C8B-B14F-4D97-AF65-F5344CB8AC3E}">
        <p14:creationId xmlns:p14="http://schemas.microsoft.com/office/powerpoint/2010/main" val="411953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Assessments are developed through a process that prioritizes quality, fairness, and relevance to real-world teaching.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follow guidelines detailed in the Standards for Educational and Psychological Testing which involve diverse committees of practicing educators and university faculty that ensure the tests align with national and state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Large scale surveys of practicing educators confirm these statements so that tests reflect necessary knowledge and skills.</a:t>
            </a:r>
          </a:p>
          <a:p>
            <a:endParaRPr lang="en-US" dirty="0"/>
          </a:p>
          <a:p>
            <a:r>
              <a:rPr lang="en-US" sz="2000" dirty="0"/>
              <a:t>Key components of developing licensure assessments</a:t>
            </a:r>
          </a:p>
          <a:p>
            <a:pPr lvl="1"/>
            <a:r>
              <a:rPr lang="en-US" sz="1800" dirty="0"/>
              <a:t>Collaboration with educators – both practicing teachers and educator preparation program faculty</a:t>
            </a:r>
          </a:p>
          <a:p>
            <a:pPr lvl="2"/>
            <a:r>
              <a:rPr lang="en-US" sz="1600" dirty="0"/>
              <a:t>KY educators have served on advisory committees </a:t>
            </a:r>
          </a:p>
          <a:p>
            <a:pPr lvl="1"/>
            <a:r>
              <a:rPr lang="en-US" sz="1800" dirty="0"/>
              <a:t>Building Validity Evidence throughout the process</a:t>
            </a:r>
          </a:p>
          <a:p>
            <a:pPr lvl="1"/>
            <a:r>
              <a:rPr lang="en-US" sz="1800" dirty="0"/>
              <a:t>Annual review for currency by standing committees</a:t>
            </a:r>
          </a:p>
          <a:p>
            <a:pPr lvl="1"/>
            <a:r>
              <a:rPr lang="en-US" sz="1800" dirty="0"/>
              <a:t>Revisions when directed by the field</a:t>
            </a:r>
          </a:p>
          <a:p>
            <a:endParaRPr lang="en-US" dirty="0"/>
          </a:p>
        </p:txBody>
      </p:sp>
      <p:sp>
        <p:nvSpPr>
          <p:cNvPr id="4" name="Slide Number Placeholder 3"/>
          <p:cNvSpPr>
            <a:spLocks noGrp="1"/>
          </p:cNvSpPr>
          <p:nvPr>
            <p:ph type="sldNum" sz="quarter" idx="5"/>
          </p:nvPr>
        </p:nvSpPr>
        <p:spPr/>
        <p:txBody>
          <a:bodyPr/>
          <a:lstStyle/>
          <a:p>
            <a:fld id="{A5FA9C37-295F-7A41-A439-1A4208A43E01}" type="slidenum">
              <a:rPr lang="en-PE" smtClean="0"/>
              <a:t>7</a:t>
            </a:fld>
            <a:endParaRPr lang="en-PE"/>
          </a:p>
        </p:txBody>
      </p:sp>
    </p:spTree>
    <p:extLst>
      <p:ext uri="{BB962C8B-B14F-4D97-AF65-F5344CB8AC3E}">
        <p14:creationId xmlns:p14="http://schemas.microsoft.com/office/powerpoint/2010/main" val="4455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5FA9C37-295F-7A41-A439-1A4208A43E01}" type="slidenum">
              <a:rPr lang="en-PE" smtClean="0"/>
              <a:t>8</a:t>
            </a:fld>
            <a:endParaRPr lang="en-PE"/>
          </a:p>
        </p:txBody>
      </p:sp>
    </p:spTree>
    <p:extLst>
      <p:ext uri="{BB962C8B-B14F-4D97-AF65-F5344CB8AC3E}">
        <p14:creationId xmlns:p14="http://schemas.microsoft.com/office/powerpoint/2010/main" val="237694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A9C37-295F-7A41-A439-1A4208A43E01}" type="slidenum">
              <a:rPr lang="en-PE" smtClean="0"/>
              <a:t>10</a:t>
            </a:fld>
            <a:endParaRPr lang="en-PE"/>
          </a:p>
        </p:txBody>
      </p:sp>
    </p:spTree>
    <p:extLst>
      <p:ext uri="{BB962C8B-B14F-4D97-AF65-F5344CB8AC3E}">
        <p14:creationId xmlns:p14="http://schemas.microsoft.com/office/powerpoint/2010/main" val="1173887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A8DD-5469-E5F8-F13F-01636FB2138A}"/>
              </a:ext>
            </a:extLst>
          </p:cNvPr>
          <p:cNvSpPr>
            <a:spLocks noGrp="1"/>
          </p:cNvSpPr>
          <p:nvPr>
            <p:ph type="ctrTitle" hasCustomPrompt="1"/>
          </p:nvPr>
        </p:nvSpPr>
        <p:spPr>
          <a:xfrm>
            <a:off x="974814" y="2739473"/>
            <a:ext cx="7185212" cy="1655762"/>
          </a:xfrm>
        </p:spPr>
        <p:txBody>
          <a:bodyPr anchor="b">
            <a:normAutofit/>
          </a:bodyPr>
          <a:lstStyle>
            <a:lvl1pPr algn="l">
              <a:defRPr sz="5400" b="1" i="0">
                <a:solidFill>
                  <a:schemeClr val="bg1"/>
                </a:solidFill>
                <a:latin typeface="Arial" panose="020B0604020202020204" pitchFamily="34" charset="0"/>
                <a:cs typeface="Arial" panose="020B0604020202020204" pitchFamily="34" charset="0"/>
              </a:defRPr>
            </a:lvl1pPr>
          </a:lstStyle>
          <a:p>
            <a:r>
              <a:rPr lang="en-US"/>
              <a:t>PRESENTATION TITLE ALL CAPS</a:t>
            </a:r>
            <a:endParaRPr lang="en-PE"/>
          </a:p>
        </p:txBody>
      </p:sp>
      <p:sp>
        <p:nvSpPr>
          <p:cNvPr id="3" name="Subtitle 2">
            <a:extLst>
              <a:ext uri="{FF2B5EF4-FFF2-40B4-BE49-F238E27FC236}">
                <a16:creationId xmlns:a16="http://schemas.microsoft.com/office/drawing/2014/main" id="{2F415E0A-FA7F-AF3B-4B06-D0AAF258784E}"/>
              </a:ext>
            </a:extLst>
          </p:cNvPr>
          <p:cNvSpPr>
            <a:spLocks noGrp="1"/>
          </p:cNvSpPr>
          <p:nvPr>
            <p:ph type="subTitle" idx="1" hasCustomPrompt="1"/>
          </p:nvPr>
        </p:nvSpPr>
        <p:spPr>
          <a:xfrm>
            <a:off x="974813" y="4496836"/>
            <a:ext cx="7185212" cy="69735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endParaRPr lang="en-PE"/>
          </a:p>
        </p:txBody>
      </p:sp>
      <p:pic>
        <p:nvPicPr>
          <p:cNvPr id="8" name="Image 2">
            <a:extLst>
              <a:ext uri="{FF2B5EF4-FFF2-40B4-BE49-F238E27FC236}">
                <a16:creationId xmlns:a16="http://schemas.microsoft.com/office/drawing/2014/main" id="{D8B48F60-A0B5-E465-CA28-C8DB76FE8C1D}"/>
              </a:ext>
            </a:extLst>
          </p:cNvPr>
          <p:cNvPicPr>
            <a:picLocks noChangeAspect="1"/>
          </p:cNvPicPr>
          <p:nvPr userDrawn="1"/>
        </p:nvPicPr>
        <p:blipFill>
          <a:blip r:embed="rId2"/>
          <a:srcRect/>
          <a:stretch/>
        </p:blipFill>
        <p:spPr>
          <a:xfrm>
            <a:off x="1040873" y="1009650"/>
            <a:ext cx="1415181" cy="425450"/>
          </a:xfrm>
          <a:prstGeom prst="rect">
            <a:avLst/>
          </a:prstGeom>
        </p:spPr>
      </p:pic>
      <p:sp>
        <p:nvSpPr>
          <p:cNvPr id="9" name="Freeform 8">
            <a:extLst>
              <a:ext uri="{FF2B5EF4-FFF2-40B4-BE49-F238E27FC236}">
                <a16:creationId xmlns:a16="http://schemas.microsoft.com/office/drawing/2014/main" id="{37B3D9CD-F994-697E-2D53-6090EB82E56A}"/>
              </a:ext>
            </a:extLst>
          </p:cNvPr>
          <p:cNvSpPr/>
          <p:nvPr userDrawn="1"/>
        </p:nvSpPr>
        <p:spPr>
          <a:xfrm>
            <a:off x="1000682" y="1939625"/>
            <a:ext cx="10524568" cy="159955"/>
          </a:xfrm>
          <a:custGeom>
            <a:avLst/>
            <a:gdLst>
              <a:gd name="connsiteX0" fmla="*/ 0 w 7566374"/>
              <a:gd name="connsiteY0" fmla="*/ 0 h 9525"/>
              <a:gd name="connsiteX1" fmla="*/ 7566374 w 7566374"/>
              <a:gd name="connsiteY1" fmla="*/ 0 h 9525"/>
            </a:gdLst>
            <a:ahLst/>
            <a:cxnLst>
              <a:cxn ang="0">
                <a:pos x="connsiteX0" y="connsiteY0"/>
              </a:cxn>
              <a:cxn ang="0">
                <a:pos x="connsiteX1" y="connsiteY1"/>
              </a:cxn>
            </a:cxnLst>
            <a:rect l="l" t="t" r="r" b="b"/>
            <a:pathLst>
              <a:path w="7566374" h="9525">
                <a:moveTo>
                  <a:pt x="0" y="0"/>
                </a:moveTo>
                <a:lnTo>
                  <a:pt x="7566374" y="0"/>
                </a:lnTo>
              </a:path>
            </a:pathLst>
          </a:custGeom>
          <a:ln w="9525" cap="flat">
            <a:solidFill>
              <a:srgbClr val="522D72"/>
            </a:solidFill>
            <a:prstDash val="solid"/>
            <a:miter/>
          </a:ln>
        </p:spPr>
        <p:txBody>
          <a:bodyPr rtlCol="0" anchor="ctr"/>
          <a:lstStyle/>
          <a:p>
            <a:endParaRPr lang="en-US" dirty="0"/>
          </a:p>
        </p:txBody>
      </p:sp>
      <p:pic>
        <p:nvPicPr>
          <p:cNvPr id="11" name="Image 1" descr="preencoded.png">
            <a:extLst>
              <a:ext uri="{FF2B5EF4-FFF2-40B4-BE49-F238E27FC236}">
                <a16:creationId xmlns:a16="http://schemas.microsoft.com/office/drawing/2014/main" id="{8F00B7CA-F1EE-7E9D-FF6F-02648C5CD41E}"/>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6409509" y="2286009"/>
            <a:ext cx="5782491" cy="4874894"/>
          </a:xfrm>
          <a:prstGeom prst="rect">
            <a:avLst/>
          </a:prstGeom>
        </p:spPr>
      </p:pic>
      <p:grpSp>
        <p:nvGrpSpPr>
          <p:cNvPr id="14" name="Group 13">
            <a:extLst>
              <a:ext uri="{FF2B5EF4-FFF2-40B4-BE49-F238E27FC236}">
                <a16:creationId xmlns:a16="http://schemas.microsoft.com/office/drawing/2014/main" id="{5DF5673A-6C1E-7D61-D0A7-906BABA9EDBE}"/>
              </a:ext>
            </a:extLst>
          </p:cNvPr>
          <p:cNvGrpSpPr/>
          <p:nvPr userDrawn="1"/>
        </p:nvGrpSpPr>
        <p:grpSpPr>
          <a:xfrm>
            <a:off x="10402774" y="3001124"/>
            <a:ext cx="1158240" cy="1158240"/>
            <a:chOff x="10402774" y="3001124"/>
            <a:chExt cx="1158240" cy="1158240"/>
          </a:xfrm>
        </p:grpSpPr>
        <p:sp>
          <p:nvSpPr>
            <p:cNvPr id="10" name="Oval 9">
              <a:extLst>
                <a:ext uri="{FF2B5EF4-FFF2-40B4-BE49-F238E27FC236}">
                  <a16:creationId xmlns:a16="http://schemas.microsoft.com/office/drawing/2014/main" id="{38F6A785-7337-A945-B51A-B1151C6FEB61}"/>
                </a:ext>
              </a:extLst>
            </p:cNvPr>
            <p:cNvSpPr/>
            <p:nvPr userDrawn="1"/>
          </p:nvSpPr>
          <p:spPr>
            <a:xfrm>
              <a:off x="10402774" y="3001124"/>
              <a:ext cx="1158240" cy="1158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22" name="Graphic 21">
              <a:extLst>
                <a:ext uri="{FF2B5EF4-FFF2-40B4-BE49-F238E27FC236}">
                  <a16:creationId xmlns:a16="http://schemas.microsoft.com/office/drawing/2014/main" id="{B4888181-2A88-7F99-DD97-E607689519C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813017" y="3425150"/>
              <a:ext cx="337754" cy="308201"/>
            </a:xfrm>
            <a:prstGeom prst="rect">
              <a:avLst/>
            </a:prstGeom>
          </p:spPr>
        </p:pic>
      </p:grpSp>
      <p:sp>
        <p:nvSpPr>
          <p:cNvPr id="13" name="Text Placeholder 12">
            <a:extLst>
              <a:ext uri="{FF2B5EF4-FFF2-40B4-BE49-F238E27FC236}">
                <a16:creationId xmlns:a16="http://schemas.microsoft.com/office/drawing/2014/main" id="{358DB90D-0538-4774-4DB5-A8616A730129}"/>
              </a:ext>
            </a:extLst>
          </p:cNvPr>
          <p:cNvSpPr>
            <a:spLocks noGrp="1"/>
          </p:cNvSpPr>
          <p:nvPr>
            <p:ph type="body" sz="quarter" idx="13" hasCustomPrompt="1"/>
          </p:nvPr>
        </p:nvSpPr>
        <p:spPr>
          <a:xfrm>
            <a:off x="9553484" y="1113293"/>
            <a:ext cx="2071688" cy="425450"/>
          </a:xfrm>
        </p:spPr>
        <p:txBody>
          <a:bodyPr>
            <a:normAutofit/>
          </a:bodyPr>
          <a:lstStyle>
            <a:lvl1pPr marL="0" indent="0" algn="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Date goes here</a:t>
            </a:r>
            <a:endParaRPr lang="en-PE"/>
          </a:p>
        </p:txBody>
      </p:sp>
      <p:sp>
        <p:nvSpPr>
          <p:cNvPr id="15" name="Slide Number Placeholder 5">
            <a:extLst>
              <a:ext uri="{FF2B5EF4-FFF2-40B4-BE49-F238E27FC236}">
                <a16:creationId xmlns:a16="http://schemas.microsoft.com/office/drawing/2014/main" id="{9C663D0E-2DF2-48A5-271D-F3420A1019DE}"/>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spTree>
    <p:extLst>
      <p:ext uri="{BB962C8B-B14F-4D97-AF65-F5344CB8AC3E}">
        <p14:creationId xmlns:p14="http://schemas.microsoft.com/office/powerpoint/2010/main" val="10534382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E43E79-8C06-9006-6523-11846557E5FE}"/>
              </a:ext>
            </a:extLst>
          </p:cNvPr>
          <p:cNvSpPr>
            <a:spLocks noGrp="1" noRot="1" noMove="1" noResize="1" noEditPoints="1" noAdjustHandles="1" noChangeArrowheads="1" noChangeShapeType="1"/>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cxnSp>
        <p:nvCxnSpPr>
          <p:cNvPr id="14" name="Straight Connector 13">
            <a:extLst>
              <a:ext uri="{FF2B5EF4-FFF2-40B4-BE49-F238E27FC236}">
                <a16:creationId xmlns:a16="http://schemas.microsoft.com/office/drawing/2014/main" id="{164A0D00-33C3-FC0E-8961-55FC4F1A34F3}"/>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5E02764D-6083-5E2F-C94E-918985737184}"/>
              </a:ext>
            </a:extLst>
          </p:cNvPr>
          <p:cNvSpPr>
            <a:spLocks noGrp="1"/>
          </p:cNvSpPr>
          <p:nvPr>
            <p:ph type="body" sz="quarter" idx="17" hasCustomPrompt="1"/>
          </p:nvPr>
        </p:nvSpPr>
        <p:spPr>
          <a:xfrm>
            <a:off x="778566" y="1800852"/>
            <a:ext cx="5257800" cy="493343"/>
          </a:xfrm>
        </p:spPr>
        <p:txBody>
          <a:bodyPr>
            <a:noAutofit/>
          </a:bodyPr>
          <a:lstStyle>
            <a:lvl1pPr marL="0" indent="0">
              <a:buNone/>
              <a:defRPr sz="24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30" name="Text Placeholder 17">
            <a:extLst>
              <a:ext uri="{FF2B5EF4-FFF2-40B4-BE49-F238E27FC236}">
                <a16:creationId xmlns:a16="http://schemas.microsoft.com/office/drawing/2014/main" id="{922F1460-6BA8-11B5-0EFC-23FD512FDC61}"/>
              </a:ext>
            </a:extLst>
          </p:cNvPr>
          <p:cNvSpPr>
            <a:spLocks noGrp="1"/>
          </p:cNvSpPr>
          <p:nvPr>
            <p:ph type="body" sz="quarter" idx="18" hasCustomPrompt="1"/>
          </p:nvPr>
        </p:nvSpPr>
        <p:spPr>
          <a:xfrm>
            <a:off x="778566" y="2986331"/>
            <a:ext cx="5257800" cy="583488"/>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Parragraph</a:t>
            </a:r>
            <a:r>
              <a:rPr lang="en-US"/>
              <a:t> goes here</a:t>
            </a:r>
            <a:endParaRPr lang="en-PE"/>
          </a:p>
        </p:txBody>
      </p:sp>
      <p:sp>
        <p:nvSpPr>
          <p:cNvPr id="37" name="Footer Placeholder 4">
            <a:extLst>
              <a:ext uri="{FF2B5EF4-FFF2-40B4-BE49-F238E27FC236}">
                <a16:creationId xmlns:a16="http://schemas.microsoft.com/office/drawing/2014/main" id="{3D148853-4839-EFAE-F411-24C61F188F79}"/>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38" name="Slide Number Placeholder 5">
            <a:extLst>
              <a:ext uri="{FF2B5EF4-FFF2-40B4-BE49-F238E27FC236}">
                <a16:creationId xmlns:a16="http://schemas.microsoft.com/office/drawing/2014/main" id="{6E328D98-46E3-1D66-395F-242890560C7E}"/>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39" name="Graphic 19">
            <a:extLst>
              <a:ext uri="{FF2B5EF4-FFF2-40B4-BE49-F238E27FC236}">
                <a16:creationId xmlns:a16="http://schemas.microsoft.com/office/drawing/2014/main" id="{9EDD9D5F-2460-CA29-580F-F7CA5F14350F}"/>
              </a:ext>
            </a:extLst>
          </p:cNvPr>
          <p:cNvPicPr>
            <a:picLocks noChangeAspect="1"/>
          </p:cNvPicPr>
          <p:nvPr userDrawn="1"/>
        </p:nvPicPr>
        <p:blipFill>
          <a:blip r:embed="rId4"/>
          <a:srcRect/>
          <a:stretch/>
        </p:blipFill>
        <p:spPr>
          <a:xfrm>
            <a:off x="374298" y="6419543"/>
            <a:ext cx="927805" cy="278928"/>
          </a:xfrm>
          <a:prstGeom prst="rect">
            <a:avLst/>
          </a:prstGeom>
        </p:spPr>
      </p:pic>
      <p:sp>
        <p:nvSpPr>
          <p:cNvPr id="40" name="Picture Placeholder 15">
            <a:extLst>
              <a:ext uri="{FF2B5EF4-FFF2-40B4-BE49-F238E27FC236}">
                <a16:creationId xmlns:a16="http://schemas.microsoft.com/office/drawing/2014/main" id="{42AB238C-64DD-BD7B-3E62-4480C89846F4}"/>
              </a:ext>
            </a:extLst>
          </p:cNvPr>
          <p:cNvSpPr>
            <a:spLocks noGrp="1"/>
          </p:cNvSpPr>
          <p:nvPr>
            <p:ph type="pic" sz="quarter" idx="14"/>
          </p:nvPr>
        </p:nvSpPr>
        <p:spPr>
          <a:xfrm>
            <a:off x="6732104" y="1791995"/>
            <a:ext cx="4743244" cy="3932944"/>
          </a:xfrm>
        </p:spPr>
        <p:txBody>
          <a:bodyPr/>
          <a:lstStyle/>
          <a:p>
            <a:endParaRPr lang="en-PE"/>
          </a:p>
        </p:txBody>
      </p:sp>
    </p:spTree>
    <p:extLst>
      <p:ext uri="{BB962C8B-B14F-4D97-AF65-F5344CB8AC3E}">
        <p14:creationId xmlns:p14="http://schemas.microsoft.com/office/powerpoint/2010/main" val="115966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blocks with ic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E43E79-8C06-9006-6523-11846557E5FE}"/>
              </a:ext>
            </a:extLst>
          </p:cNvPr>
          <p:cNvSpPr>
            <a:spLocks noGrp="1" noRot="1" noMove="1" noResize="1" noEditPoints="1" noAdjustHandles="1" noChangeArrowheads="1" noChangeShapeType="1"/>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cxnSp>
        <p:nvCxnSpPr>
          <p:cNvPr id="14" name="Straight Connector 13">
            <a:extLst>
              <a:ext uri="{FF2B5EF4-FFF2-40B4-BE49-F238E27FC236}">
                <a16:creationId xmlns:a16="http://schemas.microsoft.com/office/drawing/2014/main" id="{164A0D00-33C3-FC0E-8961-55FC4F1A34F3}"/>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5E02764D-6083-5E2F-C94E-918985737184}"/>
              </a:ext>
            </a:extLst>
          </p:cNvPr>
          <p:cNvSpPr>
            <a:spLocks noGrp="1"/>
          </p:cNvSpPr>
          <p:nvPr>
            <p:ph type="body" sz="quarter" idx="17" hasCustomPrompt="1"/>
          </p:nvPr>
        </p:nvSpPr>
        <p:spPr>
          <a:xfrm>
            <a:off x="838200" y="2821270"/>
            <a:ext cx="3137448" cy="493343"/>
          </a:xfrm>
        </p:spPr>
        <p:txBody>
          <a:bodyPr>
            <a:noAutofit/>
          </a:bodyPr>
          <a:lstStyle>
            <a:lvl1pPr marL="0" indent="0">
              <a:buNone/>
              <a:defRPr sz="24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30" name="Text Placeholder 17">
            <a:extLst>
              <a:ext uri="{FF2B5EF4-FFF2-40B4-BE49-F238E27FC236}">
                <a16:creationId xmlns:a16="http://schemas.microsoft.com/office/drawing/2014/main" id="{922F1460-6BA8-11B5-0EFC-23FD512FDC61}"/>
              </a:ext>
            </a:extLst>
          </p:cNvPr>
          <p:cNvSpPr>
            <a:spLocks noGrp="1"/>
          </p:cNvSpPr>
          <p:nvPr>
            <p:ph type="body" sz="quarter" idx="18" hasCustomPrompt="1"/>
          </p:nvPr>
        </p:nvSpPr>
        <p:spPr>
          <a:xfrm>
            <a:off x="838200" y="3314613"/>
            <a:ext cx="3137448" cy="2291053"/>
          </a:xfrm>
        </p:spPr>
        <p:txBody>
          <a:bodyPr>
            <a:noAutofit/>
          </a:bodyPr>
          <a:lstStyle>
            <a:lvl1pPr marL="0" indent="0">
              <a:lnSpc>
                <a:spcPts val="1920"/>
              </a:lnSpc>
              <a:buNone/>
              <a:defRPr sz="15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Parragraph</a:t>
            </a:r>
            <a:r>
              <a:rPr lang="en-US"/>
              <a:t> goes here</a:t>
            </a:r>
            <a:endParaRPr lang="en-PE"/>
          </a:p>
        </p:txBody>
      </p:sp>
      <p:sp>
        <p:nvSpPr>
          <p:cNvPr id="37" name="Footer Placeholder 4">
            <a:extLst>
              <a:ext uri="{FF2B5EF4-FFF2-40B4-BE49-F238E27FC236}">
                <a16:creationId xmlns:a16="http://schemas.microsoft.com/office/drawing/2014/main" id="{3D148853-4839-EFAE-F411-24C61F188F79}"/>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38" name="Slide Number Placeholder 5">
            <a:extLst>
              <a:ext uri="{FF2B5EF4-FFF2-40B4-BE49-F238E27FC236}">
                <a16:creationId xmlns:a16="http://schemas.microsoft.com/office/drawing/2014/main" id="{6E328D98-46E3-1D66-395F-242890560C7E}"/>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39" name="Graphic 19">
            <a:extLst>
              <a:ext uri="{FF2B5EF4-FFF2-40B4-BE49-F238E27FC236}">
                <a16:creationId xmlns:a16="http://schemas.microsoft.com/office/drawing/2014/main" id="{9EDD9D5F-2460-CA29-580F-F7CA5F14350F}"/>
              </a:ext>
            </a:extLst>
          </p:cNvPr>
          <p:cNvPicPr>
            <a:picLocks noChangeAspect="1"/>
          </p:cNvPicPr>
          <p:nvPr userDrawn="1"/>
        </p:nvPicPr>
        <p:blipFill>
          <a:blip r:embed="rId4"/>
          <a:srcRect/>
          <a:stretch/>
        </p:blipFill>
        <p:spPr>
          <a:xfrm>
            <a:off x="374298" y="6419543"/>
            <a:ext cx="927805" cy="278928"/>
          </a:xfrm>
          <a:prstGeom prst="rect">
            <a:avLst/>
          </a:prstGeom>
        </p:spPr>
      </p:pic>
      <p:sp>
        <p:nvSpPr>
          <p:cNvPr id="6" name="Text Placeholder 17">
            <a:extLst>
              <a:ext uri="{FF2B5EF4-FFF2-40B4-BE49-F238E27FC236}">
                <a16:creationId xmlns:a16="http://schemas.microsoft.com/office/drawing/2014/main" id="{6A38ED71-D946-9C3F-51EC-A0F2E937A9AD}"/>
              </a:ext>
            </a:extLst>
          </p:cNvPr>
          <p:cNvSpPr>
            <a:spLocks noGrp="1"/>
          </p:cNvSpPr>
          <p:nvPr>
            <p:ph type="body" sz="quarter" idx="19" hasCustomPrompt="1"/>
          </p:nvPr>
        </p:nvSpPr>
        <p:spPr>
          <a:xfrm>
            <a:off x="4542251" y="2821270"/>
            <a:ext cx="3137448" cy="493343"/>
          </a:xfrm>
        </p:spPr>
        <p:txBody>
          <a:bodyPr>
            <a:noAutofit/>
          </a:bodyPr>
          <a:lstStyle>
            <a:lvl1pPr marL="0" indent="0">
              <a:buNone/>
              <a:defRPr sz="24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0" name="Text Placeholder 17">
            <a:extLst>
              <a:ext uri="{FF2B5EF4-FFF2-40B4-BE49-F238E27FC236}">
                <a16:creationId xmlns:a16="http://schemas.microsoft.com/office/drawing/2014/main" id="{0C31B8D7-8A61-7DC1-458C-FF614EA5A56E}"/>
              </a:ext>
            </a:extLst>
          </p:cNvPr>
          <p:cNvSpPr>
            <a:spLocks noGrp="1"/>
          </p:cNvSpPr>
          <p:nvPr>
            <p:ph type="body" sz="quarter" idx="21" hasCustomPrompt="1"/>
          </p:nvPr>
        </p:nvSpPr>
        <p:spPr>
          <a:xfrm>
            <a:off x="8289308" y="2821270"/>
            <a:ext cx="3137448" cy="493343"/>
          </a:xfrm>
        </p:spPr>
        <p:txBody>
          <a:bodyPr>
            <a:noAutofit/>
          </a:bodyPr>
          <a:lstStyle>
            <a:lvl1pPr marL="0" indent="0">
              <a:buNone/>
              <a:defRPr sz="24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5" name="Text Placeholder 17">
            <a:extLst>
              <a:ext uri="{FF2B5EF4-FFF2-40B4-BE49-F238E27FC236}">
                <a16:creationId xmlns:a16="http://schemas.microsoft.com/office/drawing/2014/main" id="{93673BED-5FE6-06E2-B326-3069D52DD4A1}"/>
              </a:ext>
            </a:extLst>
          </p:cNvPr>
          <p:cNvSpPr>
            <a:spLocks noGrp="1"/>
          </p:cNvSpPr>
          <p:nvPr>
            <p:ph type="body" sz="quarter" idx="22" hasCustomPrompt="1"/>
          </p:nvPr>
        </p:nvSpPr>
        <p:spPr>
          <a:xfrm>
            <a:off x="4522304" y="3314613"/>
            <a:ext cx="3137448" cy="2291053"/>
          </a:xfrm>
        </p:spPr>
        <p:txBody>
          <a:bodyPr>
            <a:noAutofit/>
          </a:bodyPr>
          <a:lstStyle>
            <a:lvl1pPr marL="0" indent="0">
              <a:lnSpc>
                <a:spcPts val="1920"/>
              </a:lnSpc>
              <a:buNone/>
              <a:defRPr sz="15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Parragraph</a:t>
            </a:r>
            <a:r>
              <a:rPr lang="en-US"/>
              <a:t> goes here</a:t>
            </a:r>
            <a:endParaRPr lang="en-PE"/>
          </a:p>
        </p:txBody>
      </p:sp>
      <p:sp>
        <p:nvSpPr>
          <p:cNvPr id="16" name="Text Placeholder 17">
            <a:extLst>
              <a:ext uri="{FF2B5EF4-FFF2-40B4-BE49-F238E27FC236}">
                <a16:creationId xmlns:a16="http://schemas.microsoft.com/office/drawing/2014/main" id="{30CA4198-8785-6EA7-0342-46B0D5AD5F59}"/>
              </a:ext>
            </a:extLst>
          </p:cNvPr>
          <p:cNvSpPr>
            <a:spLocks noGrp="1"/>
          </p:cNvSpPr>
          <p:nvPr>
            <p:ph type="body" sz="quarter" idx="23" hasCustomPrompt="1"/>
          </p:nvPr>
        </p:nvSpPr>
        <p:spPr>
          <a:xfrm>
            <a:off x="8285921" y="3314613"/>
            <a:ext cx="3137448" cy="2291053"/>
          </a:xfrm>
        </p:spPr>
        <p:txBody>
          <a:bodyPr>
            <a:noAutofit/>
          </a:bodyPr>
          <a:lstStyle>
            <a:lvl1pPr marL="0" indent="0">
              <a:lnSpc>
                <a:spcPts val="1920"/>
              </a:lnSpc>
              <a:buNone/>
              <a:defRPr sz="15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Parragraph</a:t>
            </a:r>
            <a:r>
              <a:rPr lang="en-US"/>
              <a:t> goes here</a:t>
            </a:r>
            <a:endParaRPr lang="en-PE"/>
          </a:p>
        </p:txBody>
      </p:sp>
    </p:spTree>
    <p:extLst>
      <p:ext uri="{BB962C8B-B14F-4D97-AF65-F5344CB8AC3E}">
        <p14:creationId xmlns:p14="http://schemas.microsoft.com/office/powerpoint/2010/main" val="4027564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E43E79-8C06-9006-6523-11846557E5FE}"/>
              </a:ext>
            </a:extLst>
          </p:cNvPr>
          <p:cNvSpPr>
            <a:spLocks noGrp="1" noRot="1" noMove="1" noResize="1" noEditPoints="1" noAdjustHandles="1" noChangeArrowheads="1" noChangeShapeType="1"/>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sp>
        <p:nvSpPr>
          <p:cNvPr id="3" name="Content Placeholder 2">
            <a:extLst>
              <a:ext uri="{FF2B5EF4-FFF2-40B4-BE49-F238E27FC236}">
                <a16:creationId xmlns:a16="http://schemas.microsoft.com/office/drawing/2014/main" id="{80EEAAD8-B21A-B462-5C5B-A8D273EA33FF}"/>
              </a:ext>
            </a:extLst>
          </p:cNvPr>
          <p:cNvSpPr>
            <a:spLocks noGrp="1"/>
          </p:cNvSpPr>
          <p:nvPr>
            <p:ph idx="1"/>
          </p:nvPr>
        </p:nvSpPr>
        <p:spPr>
          <a:xfrm>
            <a:off x="838200" y="1825625"/>
            <a:ext cx="8054009" cy="3925788"/>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cxnSp>
        <p:nvCxnSpPr>
          <p:cNvPr id="14" name="Straight Connector 13">
            <a:extLst>
              <a:ext uri="{FF2B5EF4-FFF2-40B4-BE49-F238E27FC236}">
                <a16:creationId xmlns:a16="http://schemas.microsoft.com/office/drawing/2014/main" id="{164A0D00-33C3-FC0E-8961-55FC4F1A34F3}"/>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FE8AF2DD-EFDC-A284-A8C5-03C65EDF2C98}"/>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6" name="Slide Number Placeholder 5">
            <a:extLst>
              <a:ext uri="{FF2B5EF4-FFF2-40B4-BE49-F238E27FC236}">
                <a16:creationId xmlns:a16="http://schemas.microsoft.com/office/drawing/2014/main" id="{C2C15802-8633-7982-D99B-7C7E5F7C7DBF}"/>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17" name="Graphic 19">
            <a:extLst>
              <a:ext uri="{FF2B5EF4-FFF2-40B4-BE49-F238E27FC236}">
                <a16:creationId xmlns:a16="http://schemas.microsoft.com/office/drawing/2014/main" id="{FC41DFF5-CAE7-3219-D8B4-650329F24008}"/>
              </a:ext>
            </a:extLst>
          </p:cNvPr>
          <p:cNvPicPr>
            <a:picLocks noChangeAspect="1"/>
          </p:cNvPicPr>
          <p:nvPr userDrawn="1"/>
        </p:nvPicPr>
        <p:blipFill>
          <a:blip r:embed="rId4"/>
          <a:srcRect/>
          <a:stretch/>
        </p:blipFill>
        <p:spPr>
          <a:xfrm>
            <a:off x="374298" y="6419543"/>
            <a:ext cx="927805" cy="278928"/>
          </a:xfrm>
          <a:prstGeom prst="rect">
            <a:avLst/>
          </a:prstGeom>
        </p:spPr>
      </p:pic>
    </p:spTree>
    <p:extLst>
      <p:ext uri="{BB962C8B-B14F-4D97-AF65-F5344CB8AC3E}">
        <p14:creationId xmlns:p14="http://schemas.microsoft.com/office/powerpoint/2010/main" val="446562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4D0DB6-105D-D6F6-9CFA-A45A215B8998}"/>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47400" y="319690"/>
            <a:ext cx="630999" cy="41691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520148" y="266940"/>
            <a:ext cx="8966200" cy="575401"/>
          </a:xfrm>
        </p:spPr>
        <p:txBody>
          <a:bodyPr>
            <a:noAutofit/>
          </a:bodyPr>
          <a:lstStyle>
            <a:lvl1pPr>
              <a:defRPr sz="3200">
                <a:solidFill>
                  <a:schemeClr val="tx1"/>
                </a:solidFill>
              </a:defRPr>
            </a:lvl1pPr>
          </a:lstStyle>
          <a:p>
            <a:r>
              <a:rPr lang="en-US"/>
              <a:t>This is a title</a:t>
            </a:r>
            <a:endParaRPr lang="en-PE"/>
          </a:p>
        </p:txBody>
      </p:sp>
      <p:sp>
        <p:nvSpPr>
          <p:cNvPr id="16" name="Slide Number Placeholder 5">
            <a:extLst>
              <a:ext uri="{FF2B5EF4-FFF2-40B4-BE49-F238E27FC236}">
                <a16:creationId xmlns:a16="http://schemas.microsoft.com/office/drawing/2014/main" id="{C2C15802-8633-7982-D99B-7C7E5F7C7DBF}"/>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sp>
        <p:nvSpPr>
          <p:cNvPr id="9" name="Picture Placeholder 8">
            <a:extLst>
              <a:ext uri="{FF2B5EF4-FFF2-40B4-BE49-F238E27FC236}">
                <a16:creationId xmlns:a16="http://schemas.microsoft.com/office/drawing/2014/main" id="{AFFF5B17-059E-8F46-C131-F0BBB18BC02D}"/>
              </a:ext>
            </a:extLst>
          </p:cNvPr>
          <p:cNvSpPr>
            <a:spLocks noGrp="1"/>
          </p:cNvSpPr>
          <p:nvPr>
            <p:ph type="pic" sz="quarter" idx="13"/>
          </p:nvPr>
        </p:nvSpPr>
        <p:spPr>
          <a:xfrm>
            <a:off x="520148" y="1109279"/>
            <a:ext cx="9864009" cy="5313883"/>
          </a:xfrm>
        </p:spPr>
        <p:txBody>
          <a:bodyPr/>
          <a:lstStyle/>
          <a:p>
            <a:endParaRPr lang="en-PE"/>
          </a:p>
        </p:txBody>
      </p:sp>
    </p:spTree>
    <p:extLst>
      <p:ext uri="{BB962C8B-B14F-4D97-AF65-F5344CB8AC3E}">
        <p14:creationId xmlns:p14="http://schemas.microsoft.com/office/powerpoint/2010/main" val="3748480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lock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E43E79-8C06-9006-6523-11846557E5FE}"/>
              </a:ext>
            </a:extLst>
          </p:cNvPr>
          <p:cNvSpPr>
            <a:spLocks noGrp="1" noRot="1" noMove="1" noResize="1" noEditPoints="1" noAdjustHandles="1" noChangeArrowheads="1" noChangeShapeType="1"/>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cxnSp>
        <p:nvCxnSpPr>
          <p:cNvPr id="14" name="Straight Connector 13">
            <a:extLst>
              <a:ext uri="{FF2B5EF4-FFF2-40B4-BE49-F238E27FC236}">
                <a16:creationId xmlns:a16="http://schemas.microsoft.com/office/drawing/2014/main" id="{164A0D00-33C3-FC0E-8961-55FC4F1A34F3}"/>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C1B45754-1CBA-36B9-444E-37CC9479D6A3}"/>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6" name="Slide Number Placeholder 5">
            <a:extLst>
              <a:ext uri="{FF2B5EF4-FFF2-40B4-BE49-F238E27FC236}">
                <a16:creationId xmlns:a16="http://schemas.microsoft.com/office/drawing/2014/main" id="{4F4F5413-1EE2-0964-54AC-EC3E38AC6801}"/>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17" name="Graphic 19">
            <a:extLst>
              <a:ext uri="{FF2B5EF4-FFF2-40B4-BE49-F238E27FC236}">
                <a16:creationId xmlns:a16="http://schemas.microsoft.com/office/drawing/2014/main" id="{15B75E9D-06FE-012A-9F71-7E6921903300}"/>
              </a:ext>
            </a:extLst>
          </p:cNvPr>
          <p:cNvPicPr>
            <a:picLocks noChangeAspect="1"/>
          </p:cNvPicPr>
          <p:nvPr userDrawn="1"/>
        </p:nvPicPr>
        <p:blipFill>
          <a:blip r:embed="rId4"/>
          <a:srcRect/>
          <a:stretch/>
        </p:blipFill>
        <p:spPr>
          <a:xfrm>
            <a:off x="374298" y="6419543"/>
            <a:ext cx="927805" cy="278928"/>
          </a:xfrm>
          <a:prstGeom prst="rect">
            <a:avLst/>
          </a:prstGeom>
        </p:spPr>
      </p:pic>
      <p:sp>
        <p:nvSpPr>
          <p:cNvPr id="18" name="Text Placeholder 17">
            <a:extLst>
              <a:ext uri="{FF2B5EF4-FFF2-40B4-BE49-F238E27FC236}">
                <a16:creationId xmlns:a16="http://schemas.microsoft.com/office/drawing/2014/main" id="{18E317CE-6808-5737-331C-FFF7E0F833A6}"/>
              </a:ext>
            </a:extLst>
          </p:cNvPr>
          <p:cNvSpPr>
            <a:spLocks noGrp="1"/>
          </p:cNvSpPr>
          <p:nvPr>
            <p:ph type="body" sz="quarter" idx="17" hasCustomPrompt="1"/>
          </p:nvPr>
        </p:nvSpPr>
        <p:spPr>
          <a:xfrm>
            <a:off x="742950" y="1800852"/>
            <a:ext cx="5074754"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9" name="Text Placeholder 17">
            <a:extLst>
              <a:ext uri="{FF2B5EF4-FFF2-40B4-BE49-F238E27FC236}">
                <a16:creationId xmlns:a16="http://schemas.microsoft.com/office/drawing/2014/main" id="{A2AA5BB4-96C6-5C82-A9D4-E1DC1F645EFA}"/>
              </a:ext>
            </a:extLst>
          </p:cNvPr>
          <p:cNvSpPr>
            <a:spLocks noGrp="1"/>
          </p:cNvSpPr>
          <p:nvPr>
            <p:ph type="body" sz="quarter" idx="18" hasCustomPrompt="1"/>
          </p:nvPr>
        </p:nvSpPr>
        <p:spPr>
          <a:xfrm>
            <a:off x="742950" y="2986330"/>
            <a:ext cx="5074754" cy="2778355"/>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26" name="Text Placeholder 17">
            <a:extLst>
              <a:ext uri="{FF2B5EF4-FFF2-40B4-BE49-F238E27FC236}">
                <a16:creationId xmlns:a16="http://schemas.microsoft.com/office/drawing/2014/main" id="{942B93BB-1EC2-85C3-0BD9-53FE0EEF13EE}"/>
              </a:ext>
            </a:extLst>
          </p:cNvPr>
          <p:cNvSpPr>
            <a:spLocks noGrp="1"/>
          </p:cNvSpPr>
          <p:nvPr>
            <p:ph type="body" sz="quarter" idx="19" hasCustomPrompt="1"/>
          </p:nvPr>
        </p:nvSpPr>
        <p:spPr>
          <a:xfrm>
            <a:off x="6322115" y="1800852"/>
            <a:ext cx="5074754"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7" name="Text Placeholder 17">
            <a:extLst>
              <a:ext uri="{FF2B5EF4-FFF2-40B4-BE49-F238E27FC236}">
                <a16:creationId xmlns:a16="http://schemas.microsoft.com/office/drawing/2014/main" id="{FEE7AA0B-D395-BDFB-D797-E17435DDC570}"/>
              </a:ext>
            </a:extLst>
          </p:cNvPr>
          <p:cNvSpPr>
            <a:spLocks noGrp="1"/>
          </p:cNvSpPr>
          <p:nvPr>
            <p:ph type="body" sz="quarter" idx="20" hasCustomPrompt="1"/>
          </p:nvPr>
        </p:nvSpPr>
        <p:spPr>
          <a:xfrm>
            <a:off x="6322115" y="2986330"/>
            <a:ext cx="5074754" cy="2778355"/>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Tree>
    <p:extLst>
      <p:ext uri="{BB962C8B-B14F-4D97-AF65-F5344CB8AC3E}">
        <p14:creationId xmlns:p14="http://schemas.microsoft.com/office/powerpoint/2010/main" val="2504578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ree block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E43E79-8C06-9006-6523-11846557E5FE}"/>
              </a:ext>
            </a:extLst>
          </p:cNvPr>
          <p:cNvSpPr>
            <a:spLocks noGrp="1" noRot="1" noMove="1" noResize="1" noEditPoints="1" noAdjustHandles="1" noChangeArrowheads="1" noChangeShapeType="1"/>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cxnSp>
        <p:nvCxnSpPr>
          <p:cNvPr id="14" name="Straight Connector 13">
            <a:extLst>
              <a:ext uri="{FF2B5EF4-FFF2-40B4-BE49-F238E27FC236}">
                <a16:creationId xmlns:a16="http://schemas.microsoft.com/office/drawing/2014/main" id="{164A0D00-33C3-FC0E-8961-55FC4F1A34F3}"/>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C1B45754-1CBA-36B9-444E-37CC9479D6A3}"/>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6" name="Slide Number Placeholder 5">
            <a:extLst>
              <a:ext uri="{FF2B5EF4-FFF2-40B4-BE49-F238E27FC236}">
                <a16:creationId xmlns:a16="http://schemas.microsoft.com/office/drawing/2014/main" id="{4F4F5413-1EE2-0964-54AC-EC3E38AC6801}"/>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17" name="Graphic 19">
            <a:extLst>
              <a:ext uri="{FF2B5EF4-FFF2-40B4-BE49-F238E27FC236}">
                <a16:creationId xmlns:a16="http://schemas.microsoft.com/office/drawing/2014/main" id="{15B75E9D-06FE-012A-9F71-7E6921903300}"/>
              </a:ext>
            </a:extLst>
          </p:cNvPr>
          <p:cNvPicPr>
            <a:picLocks noChangeAspect="1"/>
          </p:cNvPicPr>
          <p:nvPr userDrawn="1"/>
        </p:nvPicPr>
        <p:blipFill>
          <a:blip r:embed="rId4"/>
          <a:srcRect/>
          <a:stretch/>
        </p:blipFill>
        <p:spPr>
          <a:xfrm>
            <a:off x="374298" y="6419543"/>
            <a:ext cx="927805" cy="278928"/>
          </a:xfrm>
          <a:prstGeom prst="rect">
            <a:avLst/>
          </a:prstGeom>
        </p:spPr>
      </p:pic>
      <p:sp>
        <p:nvSpPr>
          <p:cNvPr id="18" name="Text Placeholder 17">
            <a:extLst>
              <a:ext uri="{FF2B5EF4-FFF2-40B4-BE49-F238E27FC236}">
                <a16:creationId xmlns:a16="http://schemas.microsoft.com/office/drawing/2014/main" id="{18E317CE-6808-5737-331C-FFF7E0F833A6}"/>
              </a:ext>
            </a:extLst>
          </p:cNvPr>
          <p:cNvSpPr>
            <a:spLocks noGrp="1"/>
          </p:cNvSpPr>
          <p:nvPr>
            <p:ph type="body" sz="quarter" idx="17" hasCustomPrompt="1"/>
          </p:nvPr>
        </p:nvSpPr>
        <p:spPr>
          <a:xfrm>
            <a:off x="762000" y="1906868"/>
            <a:ext cx="3173896"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9" name="Text Placeholder 17">
            <a:extLst>
              <a:ext uri="{FF2B5EF4-FFF2-40B4-BE49-F238E27FC236}">
                <a16:creationId xmlns:a16="http://schemas.microsoft.com/office/drawing/2014/main" id="{A2AA5BB4-96C6-5C82-A9D4-E1DC1F645EFA}"/>
              </a:ext>
            </a:extLst>
          </p:cNvPr>
          <p:cNvSpPr>
            <a:spLocks noGrp="1"/>
          </p:cNvSpPr>
          <p:nvPr>
            <p:ph type="body" sz="quarter" idx="18" hasCustomPrompt="1"/>
          </p:nvPr>
        </p:nvSpPr>
        <p:spPr>
          <a:xfrm>
            <a:off x="762000" y="2986330"/>
            <a:ext cx="3173896" cy="2778355"/>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5" name="Text Placeholder 17">
            <a:extLst>
              <a:ext uri="{FF2B5EF4-FFF2-40B4-BE49-F238E27FC236}">
                <a16:creationId xmlns:a16="http://schemas.microsoft.com/office/drawing/2014/main" id="{46336DC3-0579-C8DE-AD8D-FFE7EAAE755B}"/>
              </a:ext>
            </a:extLst>
          </p:cNvPr>
          <p:cNvSpPr>
            <a:spLocks noGrp="1"/>
          </p:cNvSpPr>
          <p:nvPr>
            <p:ph type="body" sz="quarter" idx="19" hasCustomPrompt="1"/>
          </p:nvPr>
        </p:nvSpPr>
        <p:spPr>
          <a:xfrm>
            <a:off x="8342243" y="1906868"/>
            <a:ext cx="3173896"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6" name="Text Placeholder 17">
            <a:extLst>
              <a:ext uri="{FF2B5EF4-FFF2-40B4-BE49-F238E27FC236}">
                <a16:creationId xmlns:a16="http://schemas.microsoft.com/office/drawing/2014/main" id="{68B26C0C-741C-4845-68E7-5AF239033A76}"/>
              </a:ext>
            </a:extLst>
          </p:cNvPr>
          <p:cNvSpPr>
            <a:spLocks noGrp="1"/>
          </p:cNvSpPr>
          <p:nvPr>
            <p:ph type="body" sz="quarter" idx="20" hasCustomPrompt="1"/>
          </p:nvPr>
        </p:nvSpPr>
        <p:spPr>
          <a:xfrm>
            <a:off x="8342243" y="2986330"/>
            <a:ext cx="3173896" cy="2778355"/>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10" name="Text Placeholder 17">
            <a:extLst>
              <a:ext uri="{FF2B5EF4-FFF2-40B4-BE49-F238E27FC236}">
                <a16:creationId xmlns:a16="http://schemas.microsoft.com/office/drawing/2014/main" id="{79AA6B4F-028F-7527-9EC7-61F99DCB1F10}"/>
              </a:ext>
            </a:extLst>
          </p:cNvPr>
          <p:cNvSpPr>
            <a:spLocks noGrp="1"/>
          </p:cNvSpPr>
          <p:nvPr>
            <p:ph type="body" sz="quarter" idx="21" hasCustomPrompt="1"/>
          </p:nvPr>
        </p:nvSpPr>
        <p:spPr>
          <a:xfrm>
            <a:off x="4578626" y="1906868"/>
            <a:ext cx="3173896"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1" name="Text Placeholder 17">
            <a:extLst>
              <a:ext uri="{FF2B5EF4-FFF2-40B4-BE49-F238E27FC236}">
                <a16:creationId xmlns:a16="http://schemas.microsoft.com/office/drawing/2014/main" id="{57F2287B-752C-D385-EC83-6652EE8FE9CA}"/>
              </a:ext>
            </a:extLst>
          </p:cNvPr>
          <p:cNvSpPr>
            <a:spLocks noGrp="1"/>
          </p:cNvSpPr>
          <p:nvPr>
            <p:ph type="body" sz="quarter" idx="22" hasCustomPrompt="1"/>
          </p:nvPr>
        </p:nvSpPr>
        <p:spPr>
          <a:xfrm>
            <a:off x="4578626" y="2986330"/>
            <a:ext cx="3173896" cy="2778355"/>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Tree>
    <p:extLst>
      <p:ext uri="{BB962C8B-B14F-4D97-AF65-F5344CB8AC3E}">
        <p14:creationId xmlns:p14="http://schemas.microsoft.com/office/powerpoint/2010/main" val="2392185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hree blocks with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E43E79-8C06-9006-6523-11846557E5FE}"/>
              </a:ext>
            </a:extLst>
          </p:cNvPr>
          <p:cNvSpPr>
            <a:spLocks noGrp="1" noRot="1" noMove="1" noResize="1" noEditPoints="1" noAdjustHandles="1" noChangeArrowheads="1" noChangeShapeType="1"/>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cxnSp>
        <p:nvCxnSpPr>
          <p:cNvPr id="14" name="Straight Connector 13">
            <a:extLst>
              <a:ext uri="{FF2B5EF4-FFF2-40B4-BE49-F238E27FC236}">
                <a16:creationId xmlns:a16="http://schemas.microsoft.com/office/drawing/2014/main" id="{164A0D00-33C3-FC0E-8961-55FC4F1A34F3}"/>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C1B45754-1CBA-36B9-444E-37CC9479D6A3}"/>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6" name="Slide Number Placeholder 5">
            <a:extLst>
              <a:ext uri="{FF2B5EF4-FFF2-40B4-BE49-F238E27FC236}">
                <a16:creationId xmlns:a16="http://schemas.microsoft.com/office/drawing/2014/main" id="{4F4F5413-1EE2-0964-54AC-EC3E38AC6801}"/>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17" name="Graphic 19">
            <a:extLst>
              <a:ext uri="{FF2B5EF4-FFF2-40B4-BE49-F238E27FC236}">
                <a16:creationId xmlns:a16="http://schemas.microsoft.com/office/drawing/2014/main" id="{15B75E9D-06FE-012A-9F71-7E6921903300}"/>
              </a:ext>
            </a:extLst>
          </p:cNvPr>
          <p:cNvPicPr>
            <a:picLocks noChangeAspect="1"/>
          </p:cNvPicPr>
          <p:nvPr userDrawn="1"/>
        </p:nvPicPr>
        <p:blipFill>
          <a:blip r:embed="rId4"/>
          <a:srcRect/>
          <a:stretch/>
        </p:blipFill>
        <p:spPr>
          <a:xfrm>
            <a:off x="374298" y="6419543"/>
            <a:ext cx="927805" cy="278928"/>
          </a:xfrm>
          <a:prstGeom prst="rect">
            <a:avLst/>
          </a:prstGeom>
        </p:spPr>
      </p:pic>
      <p:sp>
        <p:nvSpPr>
          <p:cNvPr id="18" name="Text Placeholder 17">
            <a:extLst>
              <a:ext uri="{FF2B5EF4-FFF2-40B4-BE49-F238E27FC236}">
                <a16:creationId xmlns:a16="http://schemas.microsoft.com/office/drawing/2014/main" id="{18E317CE-6808-5737-331C-FFF7E0F833A6}"/>
              </a:ext>
            </a:extLst>
          </p:cNvPr>
          <p:cNvSpPr>
            <a:spLocks noGrp="1"/>
          </p:cNvSpPr>
          <p:nvPr>
            <p:ph type="body" sz="quarter" idx="17" hasCustomPrompt="1"/>
          </p:nvPr>
        </p:nvSpPr>
        <p:spPr>
          <a:xfrm>
            <a:off x="762000" y="1786798"/>
            <a:ext cx="3173896"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9" name="Text Placeholder 17">
            <a:extLst>
              <a:ext uri="{FF2B5EF4-FFF2-40B4-BE49-F238E27FC236}">
                <a16:creationId xmlns:a16="http://schemas.microsoft.com/office/drawing/2014/main" id="{A2AA5BB4-96C6-5C82-A9D4-E1DC1F645EFA}"/>
              </a:ext>
            </a:extLst>
          </p:cNvPr>
          <p:cNvSpPr>
            <a:spLocks noGrp="1"/>
          </p:cNvSpPr>
          <p:nvPr>
            <p:ph type="body" sz="quarter" idx="18" hasCustomPrompt="1"/>
          </p:nvPr>
        </p:nvSpPr>
        <p:spPr>
          <a:xfrm>
            <a:off x="762000" y="2866261"/>
            <a:ext cx="3173896" cy="1123438"/>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5" name="Text Placeholder 17">
            <a:extLst>
              <a:ext uri="{FF2B5EF4-FFF2-40B4-BE49-F238E27FC236}">
                <a16:creationId xmlns:a16="http://schemas.microsoft.com/office/drawing/2014/main" id="{46336DC3-0579-C8DE-AD8D-FFE7EAAE755B}"/>
              </a:ext>
            </a:extLst>
          </p:cNvPr>
          <p:cNvSpPr>
            <a:spLocks noGrp="1"/>
          </p:cNvSpPr>
          <p:nvPr>
            <p:ph type="body" sz="quarter" idx="19" hasCustomPrompt="1"/>
          </p:nvPr>
        </p:nvSpPr>
        <p:spPr>
          <a:xfrm>
            <a:off x="8342243" y="1786798"/>
            <a:ext cx="3173896"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6" name="Text Placeholder 17">
            <a:extLst>
              <a:ext uri="{FF2B5EF4-FFF2-40B4-BE49-F238E27FC236}">
                <a16:creationId xmlns:a16="http://schemas.microsoft.com/office/drawing/2014/main" id="{68B26C0C-741C-4845-68E7-5AF239033A76}"/>
              </a:ext>
            </a:extLst>
          </p:cNvPr>
          <p:cNvSpPr>
            <a:spLocks noGrp="1"/>
          </p:cNvSpPr>
          <p:nvPr>
            <p:ph type="body" sz="quarter" idx="20" hasCustomPrompt="1"/>
          </p:nvPr>
        </p:nvSpPr>
        <p:spPr>
          <a:xfrm>
            <a:off x="8342243" y="2866261"/>
            <a:ext cx="3173896" cy="1123438"/>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10" name="Text Placeholder 17">
            <a:extLst>
              <a:ext uri="{FF2B5EF4-FFF2-40B4-BE49-F238E27FC236}">
                <a16:creationId xmlns:a16="http://schemas.microsoft.com/office/drawing/2014/main" id="{79AA6B4F-028F-7527-9EC7-61F99DCB1F10}"/>
              </a:ext>
            </a:extLst>
          </p:cNvPr>
          <p:cNvSpPr>
            <a:spLocks noGrp="1"/>
          </p:cNvSpPr>
          <p:nvPr>
            <p:ph type="body" sz="quarter" idx="21" hasCustomPrompt="1"/>
          </p:nvPr>
        </p:nvSpPr>
        <p:spPr>
          <a:xfrm>
            <a:off x="4578626" y="1786798"/>
            <a:ext cx="3173896"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1" name="Text Placeholder 17">
            <a:extLst>
              <a:ext uri="{FF2B5EF4-FFF2-40B4-BE49-F238E27FC236}">
                <a16:creationId xmlns:a16="http://schemas.microsoft.com/office/drawing/2014/main" id="{57F2287B-752C-D385-EC83-6652EE8FE9CA}"/>
              </a:ext>
            </a:extLst>
          </p:cNvPr>
          <p:cNvSpPr>
            <a:spLocks noGrp="1"/>
          </p:cNvSpPr>
          <p:nvPr>
            <p:ph type="body" sz="quarter" idx="22" hasCustomPrompt="1"/>
          </p:nvPr>
        </p:nvSpPr>
        <p:spPr>
          <a:xfrm>
            <a:off x="4578626" y="2866261"/>
            <a:ext cx="3173896" cy="1123438"/>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4" name="Picture Placeholder 4">
            <a:extLst>
              <a:ext uri="{FF2B5EF4-FFF2-40B4-BE49-F238E27FC236}">
                <a16:creationId xmlns:a16="http://schemas.microsoft.com/office/drawing/2014/main" id="{176ED0C7-91FB-F4D7-F8C0-8E2EEED8851C}"/>
              </a:ext>
            </a:extLst>
          </p:cNvPr>
          <p:cNvSpPr>
            <a:spLocks noGrp="1"/>
          </p:cNvSpPr>
          <p:nvPr>
            <p:ph type="pic" sz="quarter" idx="25"/>
          </p:nvPr>
        </p:nvSpPr>
        <p:spPr>
          <a:xfrm>
            <a:off x="838200" y="4133022"/>
            <a:ext cx="3097696" cy="1485901"/>
          </a:xfrm>
        </p:spPr>
        <p:txBody>
          <a:bodyPr/>
          <a:lstStyle/>
          <a:p>
            <a:endParaRPr lang="en-PE"/>
          </a:p>
        </p:txBody>
      </p:sp>
      <p:sp>
        <p:nvSpPr>
          <p:cNvPr id="13" name="Picture Placeholder 4">
            <a:extLst>
              <a:ext uri="{FF2B5EF4-FFF2-40B4-BE49-F238E27FC236}">
                <a16:creationId xmlns:a16="http://schemas.microsoft.com/office/drawing/2014/main" id="{DF70A95E-355B-30DB-632C-8567998D19C7}"/>
              </a:ext>
            </a:extLst>
          </p:cNvPr>
          <p:cNvSpPr>
            <a:spLocks noGrp="1"/>
          </p:cNvSpPr>
          <p:nvPr>
            <p:ph type="pic" sz="quarter" idx="26"/>
          </p:nvPr>
        </p:nvSpPr>
        <p:spPr>
          <a:xfrm>
            <a:off x="4654826" y="4133022"/>
            <a:ext cx="3097696" cy="1485901"/>
          </a:xfrm>
        </p:spPr>
        <p:txBody>
          <a:bodyPr/>
          <a:lstStyle/>
          <a:p>
            <a:endParaRPr lang="en-PE"/>
          </a:p>
        </p:txBody>
      </p:sp>
      <p:sp>
        <p:nvSpPr>
          <p:cNvPr id="21" name="Picture Placeholder 4">
            <a:extLst>
              <a:ext uri="{FF2B5EF4-FFF2-40B4-BE49-F238E27FC236}">
                <a16:creationId xmlns:a16="http://schemas.microsoft.com/office/drawing/2014/main" id="{D24C3A40-84E4-725E-AE00-F1D4E9F60827}"/>
              </a:ext>
            </a:extLst>
          </p:cNvPr>
          <p:cNvSpPr>
            <a:spLocks noGrp="1"/>
          </p:cNvSpPr>
          <p:nvPr>
            <p:ph type="pic" sz="quarter" idx="27"/>
          </p:nvPr>
        </p:nvSpPr>
        <p:spPr>
          <a:xfrm>
            <a:off x="8418443" y="4133022"/>
            <a:ext cx="3097696" cy="1485901"/>
          </a:xfrm>
        </p:spPr>
        <p:txBody>
          <a:bodyPr/>
          <a:lstStyle/>
          <a:p>
            <a:endParaRPr lang="en-PE"/>
          </a:p>
        </p:txBody>
      </p:sp>
    </p:spTree>
    <p:extLst>
      <p:ext uri="{BB962C8B-B14F-4D97-AF65-F5344CB8AC3E}">
        <p14:creationId xmlns:p14="http://schemas.microsoft.com/office/powerpoint/2010/main" val="2946393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hree blocks with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E43E79-8C06-9006-6523-11846557E5FE}"/>
              </a:ext>
            </a:extLst>
          </p:cNvPr>
          <p:cNvSpPr>
            <a:spLocks noGrp="1" noRot="1" noMove="1" noResize="1" noEditPoints="1" noAdjustHandles="1" noChangeArrowheads="1" noChangeShapeType="1"/>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cxnSp>
        <p:nvCxnSpPr>
          <p:cNvPr id="14" name="Straight Connector 13">
            <a:extLst>
              <a:ext uri="{FF2B5EF4-FFF2-40B4-BE49-F238E27FC236}">
                <a16:creationId xmlns:a16="http://schemas.microsoft.com/office/drawing/2014/main" id="{164A0D00-33C3-FC0E-8961-55FC4F1A34F3}"/>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C1B45754-1CBA-36B9-444E-37CC9479D6A3}"/>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6" name="Slide Number Placeholder 5">
            <a:extLst>
              <a:ext uri="{FF2B5EF4-FFF2-40B4-BE49-F238E27FC236}">
                <a16:creationId xmlns:a16="http://schemas.microsoft.com/office/drawing/2014/main" id="{4F4F5413-1EE2-0964-54AC-EC3E38AC6801}"/>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17" name="Graphic 19">
            <a:extLst>
              <a:ext uri="{FF2B5EF4-FFF2-40B4-BE49-F238E27FC236}">
                <a16:creationId xmlns:a16="http://schemas.microsoft.com/office/drawing/2014/main" id="{15B75E9D-06FE-012A-9F71-7E6921903300}"/>
              </a:ext>
            </a:extLst>
          </p:cNvPr>
          <p:cNvPicPr>
            <a:picLocks noChangeAspect="1"/>
          </p:cNvPicPr>
          <p:nvPr userDrawn="1"/>
        </p:nvPicPr>
        <p:blipFill>
          <a:blip r:embed="rId4"/>
          <a:srcRect/>
          <a:stretch/>
        </p:blipFill>
        <p:spPr>
          <a:xfrm>
            <a:off x="374298" y="6419543"/>
            <a:ext cx="927805" cy="278928"/>
          </a:xfrm>
          <a:prstGeom prst="rect">
            <a:avLst/>
          </a:prstGeom>
        </p:spPr>
      </p:pic>
      <p:sp>
        <p:nvSpPr>
          <p:cNvPr id="18" name="Text Placeholder 17">
            <a:extLst>
              <a:ext uri="{FF2B5EF4-FFF2-40B4-BE49-F238E27FC236}">
                <a16:creationId xmlns:a16="http://schemas.microsoft.com/office/drawing/2014/main" id="{18E317CE-6808-5737-331C-FFF7E0F833A6}"/>
              </a:ext>
            </a:extLst>
          </p:cNvPr>
          <p:cNvSpPr>
            <a:spLocks noGrp="1"/>
          </p:cNvSpPr>
          <p:nvPr>
            <p:ph type="body" sz="quarter" idx="17" hasCustomPrompt="1"/>
          </p:nvPr>
        </p:nvSpPr>
        <p:spPr>
          <a:xfrm>
            <a:off x="762000" y="1766196"/>
            <a:ext cx="3173896"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9" name="Text Placeholder 17">
            <a:extLst>
              <a:ext uri="{FF2B5EF4-FFF2-40B4-BE49-F238E27FC236}">
                <a16:creationId xmlns:a16="http://schemas.microsoft.com/office/drawing/2014/main" id="{A2AA5BB4-96C6-5C82-A9D4-E1DC1F645EFA}"/>
              </a:ext>
            </a:extLst>
          </p:cNvPr>
          <p:cNvSpPr>
            <a:spLocks noGrp="1"/>
          </p:cNvSpPr>
          <p:nvPr>
            <p:ph type="body" sz="quarter" idx="18" hasCustomPrompt="1"/>
          </p:nvPr>
        </p:nvSpPr>
        <p:spPr>
          <a:xfrm>
            <a:off x="762000" y="4752874"/>
            <a:ext cx="3173896" cy="967041"/>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5" name="Text Placeholder 17">
            <a:extLst>
              <a:ext uri="{FF2B5EF4-FFF2-40B4-BE49-F238E27FC236}">
                <a16:creationId xmlns:a16="http://schemas.microsoft.com/office/drawing/2014/main" id="{46336DC3-0579-C8DE-AD8D-FFE7EAAE755B}"/>
              </a:ext>
            </a:extLst>
          </p:cNvPr>
          <p:cNvSpPr>
            <a:spLocks noGrp="1"/>
          </p:cNvSpPr>
          <p:nvPr>
            <p:ph type="body" sz="quarter" idx="19" hasCustomPrompt="1"/>
          </p:nvPr>
        </p:nvSpPr>
        <p:spPr>
          <a:xfrm>
            <a:off x="8342243" y="1766196"/>
            <a:ext cx="3173896"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6" name="Text Placeholder 17">
            <a:extLst>
              <a:ext uri="{FF2B5EF4-FFF2-40B4-BE49-F238E27FC236}">
                <a16:creationId xmlns:a16="http://schemas.microsoft.com/office/drawing/2014/main" id="{68B26C0C-741C-4845-68E7-5AF239033A76}"/>
              </a:ext>
            </a:extLst>
          </p:cNvPr>
          <p:cNvSpPr>
            <a:spLocks noGrp="1"/>
          </p:cNvSpPr>
          <p:nvPr>
            <p:ph type="body" sz="quarter" idx="20" hasCustomPrompt="1"/>
          </p:nvPr>
        </p:nvSpPr>
        <p:spPr>
          <a:xfrm>
            <a:off x="8342243" y="4752874"/>
            <a:ext cx="3173896" cy="967041"/>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10" name="Text Placeholder 17">
            <a:extLst>
              <a:ext uri="{FF2B5EF4-FFF2-40B4-BE49-F238E27FC236}">
                <a16:creationId xmlns:a16="http://schemas.microsoft.com/office/drawing/2014/main" id="{79AA6B4F-028F-7527-9EC7-61F99DCB1F10}"/>
              </a:ext>
            </a:extLst>
          </p:cNvPr>
          <p:cNvSpPr>
            <a:spLocks noGrp="1"/>
          </p:cNvSpPr>
          <p:nvPr>
            <p:ph type="body" sz="quarter" idx="21" hasCustomPrompt="1"/>
          </p:nvPr>
        </p:nvSpPr>
        <p:spPr>
          <a:xfrm>
            <a:off x="4578626" y="1766196"/>
            <a:ext cx="3173896"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1" name="Text Placeholder 17">
            <a:extLst>
              <a:ext uri="{FF2B5EF4-FFF2-40B4-BE49-F238E27FC236}">
                <a16:creationId xmlns:a16="http://schemas.microsoft.com/office/drawing/2014/main" id="{57F2287B-752C-D385-EC83-6652EE8FE9CA}"/>
              </a:ext>
            </a:extLst>
          </p:cNvPr>
          <p:cNvSpPr>
            <a:spLocks noGrp="1"/>
          </p:cNvSpPr>
          <p:nvPr>
            <p:ph type="body" sz="quarter" idx="22" hasCustomPrompt="1"/>
          </p:nvPr>
        </p:nvSpPr>
        <p:spPr>
          <a:xfrm>
            <a:off x="4578626" y="4752874"/>
            <a:ext cx="3173896" cy="967041"/>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4" name="Picture Placeholder 4">
            <a:extLst>
              <a:ext uri="{FF2B5EF4-FFF2-40B4-BE49-F238E27FC236}">
                <a16:creationId xmlns:a16="http://schemas.microsoft.com/office/drawing/2014/main" id="{176ED0C7-91FB-F4D7-F8C0-8E2EEED8851C}"/>
              </a:ext>
            </a:extLst>
          </p:cNvPr>
          <p:cNvSpPr>
            <a:spLocks noGrp="1"/>
          </p:cNvSpPr>
          <p:nvPr>
            <p:ph type="pic" sz="quarter" idx="25"/>
          </p:nvPr>
        </p:nvSpPr>
        <p:spPr>
          <a:xfrm>
            <a:off x="838200" y="2766904"/>
            <a:ext cx="3097696" cy="1704760"/>
          </a:xfrm>
        </p:spPr>
        <p:txBody>
          <a:bodyPr/>
          <a:lstStyle/>
          <a:p>
            <a:endParaRPr lang="en-PE"/>
          </a:p>
        </p:txBody>
      </p:sp>
      <p:sp>
        <p:nvSpPr>
          <p:cNvPr id="13" name="Picture Placeholder 4">
            <a:extLst>
              <a:ext uri="{FF2B5EF4-FFF2-40B4-BE49-F238E27FC236}">
                <a16:creationId xmlns:a16="http://schemas.microsoft.com/office/drawing/2014/main" id="{DF70A95E-355B-30DB-632C-8567998D19C7}"/>
              </a:ext>
            </a:extLst>
          </p:cNvPr>
          <p:cNvSpPr>
            <a:spLocks noGrp="1"/>
          </p:cNvSpPr>
          <p:nvPr>
            <p:ph type="pic" sz="quarter" idx="26"/>
          </p:nvPr>
        </p:nvSpPr>
        <p:spPr>
          <a:xfrm>
            <a:off x="4654826" y="2766904"/>
            <a:ext cx="3097696" cy="1704760"/>
          </a:xfrm>
        </p:spPr>
        <p:txBody>
          <a:bodyPr/>
          <a:lstStyle/>
          <a:p>
            <a:endParaRPr lang="en-PE"/>
          </a:p>
        </p:txBody>
      </p:sp>
      <p:sp>
        <p:nvSpPr>
          <p:cNvPr id="21" name="Picture Placeholder 4">
            <a:extLst>
              <a:ext uri="{FF2B5EF4-FFF2-40B4-BE49-F238E27FC236}">
                <a16:creationId xmlns:a16="http://schemas.microsoft.com/office/drawing/2014/main" id="{D24C3A40-84E4-725E-AE00-F1D4E9F60827}"/>
              </a:ext>
            </a:extLst>
          </p:cNvPr>
          <p:cNvSpPr>
            <a:spLocks noGrp="1"/>
          </p:cNvSpPr>
          <p:nvPr>
            <p:ph type="pic" sz="quarter" idx="27"/>
          </p:nvPr>
        </p:nvSpPr>
        <p:spPr>
          <a:xfrm>
            <a:off x="8418443" y="2766904"/>
            <a:ext cx="3097696" cy="1704760"/>
          </a:xfrm>
        </p:spPr>
        <p:txBody>
          <a:bodyPr/>
          <a:lstStyle/>
          <a:p>
            <a:endParaRPr lang="en-PE"/>
          </a:p>
        </p:txBody>
      </p:sp>
    </p:spTree>
    <p:extLst>
      <p:ext uri="{BB962C8B-B14F-4D97-AF65-F5344CB8AC3E}">
        <p14:creationId xmlns:p14="http://schemas.microsoft.com/office/powerpoint/2010/main" val="3087932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our block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E43E79-8C06-9006-6523-11846557E5FE}"/>
              </a:ext>
            </a:extLst>
          </p:cNvPr>
          <p:cNvSpPr>
            <a:spLocks noGrp="1" noRot="1" noMove="1" noResize="1" noEditPoints="1" noAdjustHandles="1" noChangeArrowheads="1" noChangeShapeType="1"/>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cxnSp>
        <p:nvCxnSpPr>
          <p:cNvPr id="14" name="Straight Connector 13">
            <a:extLst>
              <a:ext uri="{FF2B5EF4-FFF2-40B4-BE49-F238E27FC236}">
                <a16:creationId xmlns:a16="http://schemas.microsoft.com/office/drawing/2014/main" id="{164A0D00-33C3-FC0E-8961-55FC4F1A34F3}"/>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C1B45754-1CBA-36B9-444E-37CC9479D6A3}"/>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6" name="Slide Number Placeholder 5">
            <a:extLst>
              <a:ext uri="{FF2B5EF4-FFF2-40B4-BE49-F238E27FC236}">
                <a16:creationId xmlns:a16="http://schemas.microsoft.com/office/drawing/2014/main" id="{4F4F5413-1EE2-0964-54AC-EC3E38AC6801}"/>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17" name="Graphic 19">
            <a:extLst>
              <a:ext uri="{FF2B5EF4-FFF2-40B4-BE49-F238E27FC236}">
                <a16:creationId xmlns:a16="http://schemas.microsoft.com/office/drawing/2014/main" id="{15B75E9D-06FE-012A-9F71-7E6921903300}"/>
              </a:ext>
            </a:extLst>
          </p:cNvPr>
          <p:cNvPicPr>
            <a:picLocks noChangeAspect="1"/>
          </p:cNvPicPr>
          <p:nvPr userDrawn="1"/>
        </p:nvPicPr>
        <p:blipFill>
          <a:blip r:embed="rId4"/>
          <a:srcRect/>
          <a:stretch/>
        </p:blipFill>
        <p:spPr>
          <a:xfrm>
            <a:off x="374298" y="6419543"/>
            <a:ext cx="927805" cy="278928"/>
          </a:xfrm>
          <a:prstGeom prst="rect">
            <a:avLst/>
          </a:prstGeom>
        </p:spPr>
      </p:pic>
      <p:sp>
        <p:nvSpPr>
          <p:cNvPr id="18" name="Text Placeholder 17">
            <a:extLst>
              <a:ext uri="{FF2B5EF4-FFF2-40B4-BE49-F238E27FC236}">
                <a16:creationId xmlns:a16="http://schemas.microsoft.com/office/drawing/2014/main" id="{18E317CE-6808-5737-331C-FFF7E0F833A6}"/>
              </a:ext>
            </a:extLst>
          </p:cNvPr>
          <p:cNvSpPr>
            <a:spLocks noGrp="1"/>
          </p:cNvSpPr>
          <p:nvPr>
            <p:ph type="body" sz="quarter" idx="17" hasCustomPrompt="1"/>
          </p:nvPr>
        </p:nvSpPr>
        <p:spPr>
          <a:xfrm>
            <a:off x="762000" y="1906868"/>
            <a:ext cx="2471530"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9" name="Text Placeholder 17">
            <a:extLst>
              <a:ext uri="{FF2B5EF4-FFF2-40B4-BE49-F238E27FC236}">
                <a16:creationId xmlns:a16="http://schemas.microsoft.com/office/drawing/2014/main" id="{A2AA5BB4-96C6-5C82-A9D4-E1DC1F645EFA}"/>
              </a:ext>
            </a:extLst>
          </p:cNvPr>
          <p:cNvSpPr>
            <a:spLocks noGrp="1"/>
          </p:cNvSpPr>
          <p:nvPr>
            <p:ph type="body" sz="quarter" idx="18" hasCustomPrompt="1"/>
          </p:nvPr>
        </p:nvSpPr>
        <p:spPr>
          <a:xfrm>
            <a:off x="762000" y="2986330"/>
            <a:ext cx="2471530" cy="2778355"/>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13" name="Text Placeholder 17">
            <a:extLst>
              <a:ext uri="{FF2B5EF4-FFF2-40B4-BE49-F238E27FC236}">
                <a16:creationId xmlns:a16="http://schemas.microsoft.com/office/drawing/2014/main" id="{DFCB33E3-6F62-3FEE-CA97-840D02A4761E}"/>
              </a:ext>
            </a:extLst>
          </p:cNvPr>
          <p:cNvSpPr>
            <a:spLocks noGrp="1"/>
          </p:cNvSpPr>
          <p:nvPr>
            <p:ph type="body" sz="quarter" idx="19" hasCustomPrompt="1"/>
          </p:nvPr>
        </p:nvSpPr>
        <p:spPr>
          <a:xfrm>
            <a:off x="3518453" y="1906868"/>
            <a:ext cx="2471530"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1" name="Text Placeholder 17">
            <a:extLst>
              <a:ext uri="{FF2B5EF4-FFF2-40B4-BE49-F238E27FC236}">
                <a16:creationId xmlns:a16="http://schemas.microsoft.com/office/drawing/2014/main" id="{A0E8CE0A-C284-09B8-5593-9947E900057B}"/>
              </a:ext>
            </a:extLst>
          </p:cNvPr>
          <p:cNvSpPr>
            <a:spLocks noGrp="1"/>
          </p:cNvSpPr>
          <p:nvPr>
            <p:ph type="body" sz="quarter" idx="20" hasCustomPrompt="1"/>
          </p:nvPr>
        </p:nvSpPr>
        <p:spPr>
          <a:xfrm>
            <a:off x="3518453" y="2986330"/>
            <a:ext cx="2471530" cy="2778355"/>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23" name="Text Placeholder 17">
            <a:extLst>
              <a:ext uri="{FF2B5EF4-FFF2-40B4-BE49-F238E27FC236}">
                <a16:creationId xmlns:a16="http://schemas.microsoft.com/office/drawing/2014/main" id="{6DF7F06F-0E59-FA92-8068-93D5F43874E7}"/>
              </a:ext>
            </a:extLst>
          </p:cNvPr>
          <p:cNvSpPr>
            <a:spLocks noGrp="1"/>
          </p:cNvSpPr>
          <p:nvPr>
            <p:ph type="body" sz="quarter" idx="21" hasCustomPrompt="1"/>
          </p:nvPr>
        </p:nvSpPr>
        <p:spPr>
          <a:xfrm>
            <a:off x="6274906" y="1906868"/>
            <a:ext cx="2484781"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4" name="Text Placeholder 17">
            <a:extLst>
              <a:ext uri="{FF2B5EF4-FFF2-40B4-BE49-F238E27FC236}">
                <a16:creationId xmlns:a16="http://schemas.microsoft.com/office/drawing/2014/main" id="{0B82C829-5198-415E-FC07-05350C3B3020}"/>
              </a:ext>
            </a:extLst>
          </p:cNvPr>
          <p:cNvSpPr>
            <a:spLocks noGrp="1"/>
          </p:cNvSpPr>
          <p:nvPr>
            <p:ph type="body" sz="quarter" idx="22" hasCustomPrompt="1"/>
          </p:nvPr>
        </p:nvSpPr>
        <p:spPr>
          <a:xfrm>
            <a:off x="6274906" y="2986330"/>
            <a:ext cx="2484781" cy="2778355"/>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26" name="Text Placeholder 17">
            <a:extLst>
              <a:ext uri="{FF2B5EF4-FFF2-40B4-BE49-F238E27FC236}">
                <a16:creationId xmlns:a16="http://schemas.microsoft.com/office/drawing/2014/main" id="{8522E926-C547-47A6-781A-0A9259D64D3A}"/>
              </a:ext>
            </a:extLst>
          </p:cNvPr>
          <p:cNvSpPr>
            <a:spLocks noGrp="1"/>
          </p:cNvSpPr>
          <p:nvPr>
            <p:ph type="body" sz="quarter" idx="23" hasCustomPrompt="1"/>
          </p:nvPr>
        </p:nvSpPr>
        <p:spPr>
          <a:xfrm>
            <a:off x="9018105" y="1906868"/>
            <a:ext cx="2484781"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7" name="Text Placeholder 17">
            <a:extLst>
              <a:ext uri="{FF2B5EF4-FFF2-40B4-BE49-F238E27FC236}">
                <a16:creationId xmlns:a16="http://schemas.microsoft.com/office/drawing/2014/main" id="{B7950760-93BD-EBC7-531D-7B782A9805AA}"/>
              </a:ext>
            </a:extLst>
          </p:cNvPr>
          <p:cNvSpPr>
            <a:spLocks noGrp="1"/>
          </p:cNvSpPr>
          <p:nvPr>
            <p:ph type="body" sz="quarter" idx="24" hasCustomPrompt="1"/>
          </p:nvPr>
        </p:nvSpPr>
        <p:spPr>
          <a:xfrm>
            <a:off x="9018105" y="2986330"/>
            <a:ext cx="2484781" cy="2778355"/>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Tree>
    <p:extLst>
      <p:ext uri="{BB962C8B-B14F-4D97-AF65-F5344CB8AC3E}">
        <p14:creationId xmlns:p14="http://schemas.microsoft.com/office/powerpoint/2010/main" val="74616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i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C4C3F3-FDF8-9EF1-CD34-B49DC7951893}"/>
              </a:ext>
            </a:extLst>
          </p:cNvPr>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3" name="Image 1" descr="preencoded.png">
            <a:extLst>
              <a:ext uri="{FF2B5EF4-FFF2-40B4-BE49-F238E27FC236}">
                <a16:creationId xmlns:a16="http://schemas.microsoft.com/office/drawing/2014/main" id="{E7A524C7-A174-EF04-8F86-2D6960B43955}"/>
              </a:ext>
            </a:extLst>
          </p:cNvPr>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4" name="Title 1">
            <a:extLst>
              <a:ext uri="{FF2B5EF4-FFF2-40B4-BE49-F238E27FC236}">
                <a16:creationId xmlns:a16="http://schemas.microsoft.com/office/drawing/2014/main" id="{AEF0ED11-2239-B9AE-0F38-01DE4172C828}"/>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cxnSp>
        <p:nvCxnSpPr>
          <p:cNvPr id="5" name="Straight Connector 4">
            <a:extLst>
              <a:ext uri="{FF2B5EF4-FFF2-40B4-BE49-F238E27FC236}">
                <a16:creationId xmlns:a16="http://schemas.microsoft.com/office/drawing/2014/main" id="{092DD6FB-4F9B-DBF0-47F9-90D9A42F5E22}"/>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125A5C1F-556A-2EF0-7C79-BA2C5BDA03FA}"/>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7" name="Slide Number Placeholder 5">
            <a:extLst>
              <a:ext uri="{FF2B5EF4-FFF2-40B4-BE49-F238E27FC236}">
                <a16:creationId xmlns:a16="http://schemas.microsoft.com/office/drawing/2014/main" id="{160A85A1-AAB8-D99B-75C8-18AFE9E67FC8}"/>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8" name="Graphic 19">
            <a:extLst>
              <a:ext uri="{FF2B5EF4-FFF2-40B4-BE49-F238E27FC236}">
                <a16:creationId xmlns:a16="http://schemas.microsoft.com/office/drawing/2014/main" id="{F1FDEDED-3498-E23D-9623-4070F6ABEA09}"/>
              </a:ext>
            </a:extLst>
          </p:cNvPr>
          <p:cNvPicPr>
            <a:picLocks noChangeAspect="1"/>
          </p:cNvPicPr>
          <p:nvPr userDrawn="1"/>
        </p:nvPicPr>
        <p:blipFill>
          <a:blip r:embed="rId4"/>
          <a:srcRect/>
          <a:stretch/>
        </p:blipFill>
        <p:spPr>
          <a:xfrm>
            <a:off x="374298" y="6419543"/>
            <a:ext cx="927805" cy="278928"/>
          </a:xfrm>
          <a:prstGeom prst="rect">
            <a:avLst/>
          </a:prstGeom>
        </p:spPr>
      </p:pic>
      <p:sp>
        <p:nvSpPr>
          <p:cNvPr id="9" name="Content Placeholder 3">
            <a:extLst>
              <a:ext uri="{FF2B5EF4-FFF2-40B4-BE49-F238E27FC236}">
                <a16:creationId xmlns:a16="http://schemas.microsoft.com/office/drawing/2014/main" id="{AECC82E1-D8D0-AE8D-BC4A-CBFC594A6861}"/>
              </a:ext>
            </a:extLst>
          </p:cNvPr>
          <p:cNvSpPr>
            <a:spLocks noGrp="1"/>
          </p:cNvSpPr>
          <p:nvPr>
            <p:ph sz="quarter" idx="13"/>
          </p:nvPr>
        </p:nvSpPr>
        <p:spPr>
          <a:xfrm>
            <a:off x="788505" y="1446213"/>
            <a:ext cx="7774577"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Tree>
    <p:extLst>
      <p:ext uri="{BB962C8B-B14F-4D97-AF65-F5344CB8AC3E}">
        <p14:creationId xmlns:p14="http://schemas.microsoft.com/office/powerpoint/2010/main" val="85039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Cov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A8DD-5469-E5F8-F13F-01636FB2138A}"/>
              </a:ext>
            </a:extLst>
          </p:cNvPr>
          <p:cNvSpPr>
            <a:spLocks noGrp="1"/>
          </p:cNvSpPr>
          <p:nvPr>
            <p:ph type="ctrTitle" hasCustomPrompt="1"/>
          </p:nvPr>
        </p:nvSpPr>
        <p:spPr>
          <a:xfrm>
            <a:off x="966105" y="2084771"/>
            <a:ext cx="4897982" cy="1655762"/>
          </a:xfrm>
        </p:spPr>
        <p:txBody>
          <a:bodyPr anchor="b">
            <a:noAutofit/>
          </a:bodyPr>
          <a:lstStyle>
            <a:lvl1pPr algn="l">
              <a:defRPr sz="4600" b="1" i="0">
                <a:solidFill>
                  <a:schemeClr val="bg1"/>
                </a:solidFill>
                <a:latin typeface="Arial" panose="020B0604020202020204" pitchFamily="34" charset="0"/>
                <a:cs typeface="Arial" panose="020B0604020202020204" pitchFamily="34" charset="0"/>
              </a:defRPr>
            </a:lvl1pPr>
          </a:lstStyle>
          <a:p>
            <a:r>
              <a:rPr lang="en-US"/>
              <a:t>PRESENTATION TITLE ALL CAPS</a:t>
            </a:r>
            <a:endParaRPr lang="en-PE"/>
          </a:p>
        </p:txBody>
      </p:sp>
      <p:sp>
        <p:nvSpPr>
          <p:cNvPr id="3" name="Subtitle 2">
            <a:extLst>
              <a:ext uri="{FF2B5EF4-FFF2-40B4-BE49-F238E27FC236}">
                <a16:creationId xmlns:a16="http://schemas.microsoft.com/office/drawing/2014/main" id="{2F415E0A-FA7F-AF3B-4B06-D0AAF258784E}"/>
              </a:ext>
            </a:extLst>
          </p:cNvPr>
          <p:cNvSpPr>
            <a:spLocks noGrp="1"/>
          </p:cNvSpPr>
          <p:nvPr>
            <p:ph type="subTitle" idx="1" hasCustomPrompt="1"/>
          </p:nvPr>
        </p:nvSpPr>
        <p:spPr>
          <a:xfrm>
            <a:off x="966105" y="3832609"/>
            <a:ext cx="4897982" cy="69735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endParaRPr lang="en-PE"/>
          </a:p>
        </p:txBody>
      </p:sp>
      <p:sp>
        <p:nvSpPr>
          <p:cNvPr id="9" name="Freeform 8">
            <a:extLst>
              <a:ext uri="{FF2B5EF4-FFF2-40B4-BE49-F238E27FC236}">
                <a16:creationId xmlns:a16="http://schemas.microsoft.com/office/drawing/2014/main" id="{37B3D9CD-F994-697E-2D53-6090EB82E56A}"/>
              </a:ext>
            </a:extLst>
          </p:cNvPr>
          <p:cNvSpPr/>
          <p:nvPr userDrawn="1"/>
        </p:nvSpPr>
        <p:spPr>
          <a:xfrm>
            <a:off x="1000682" y="1983170"/>
            <a:ext cx="10524568" cy="159955"/>
          </a:xfrm>
          <a:custGeom>
            <a:avLst/>
            <a:gdLst>
              <a:gd name="connsiteX0" fmla="*/ 0 w 7566374"/>
              <a:gd name="connsiteY0" fmla="*/ 0 h 9525"/>
              <a:gd name="connsiteX1" fmla="*/ 7566374 w 7566374"/>
              <a:gd name="connsiteY1" fmla="*/ 0 h 9525"/>
            </a:gdLst>
            <a:ahLst/>
            <a:cxnLst>
              <a:cxn ang="0">
                <a:pos x="connsiteX0" y="connsiteY0"/>
              </a:cxn>
              <a:cxn ang="0">
                <a:pos x="connsiteX1" y="connsiteY1"/>
              </a:cxn>
            </a:cxnLst>
            <a:rect l="l" t="t" r="r" b="b"/>
            <a:pathLst>
              <a:path w="7566374" h="9525">
                <a:moveTo>
                  <a:pt x="0" y="0"/>
                </a:moveTo>
                <a:lnTo>
                  <a:pt x="7566374" y="0"/>
                </a:lnTo>
              </a:path>
            </a:pathLst>
          </a:custGeom>
          <a:ln w="9525" cap="flat">
            <a:solidFill>
              <a:srgbClr val="391D4D"/>
            </a:solidFill>
            <a:prstDash val="solid"/>
            <a:miter/>
          </a:ln>
        </p:spPr>
        <p:txBody>
          <a:bodyPr rtlCol="0" anchor="ctr"/>
          <a:lstStyle/>
          <a:p>
            <a:endParaRPr lang="en-US" dirty="0"/>
          </a:p>
        </p:txBody>
      </p:sp>
      <p:pic>
        <p:nvPicPr>
          <p:cNvPr id="11" name="Image 1" descr="preencoded.png">
            <a:extLst>
              <a:ext uri="{FF2B5EF4-FFF2-40B4-BE49-F238E27FC236}">
                <a16:creationId xmlns:a16="http://schemas.microsoft.com/office/drawing/2014/main" id="{8F00B7CA-F1EE-7E9D-FF6F-02648C5CD41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6625453" y="-1263844"/>
            <a:ext cx="5566547" cy="4692844"/>
          </a:xfrm>
          <a:prstGeom prst="rect">
            <a:avLst/>
          </a:prstGeom>
        </p:spPr>
      </p:pic>
      <p:sp>
        <p:nvSpPr>
          <p:cNvPr id="10" name="Text Placeholder 12">
            <a:extLst>
              <a:ext uri="{FF2B5EF4-FFF2-40B4-BE49-F238E27FC236}">
                <a16:creationId xmlns:a16="http://schemas.microsoft.com/office/drawing/2014/main" id="{E09638EB-F33E-B36A-AAFA-5EF64B7B3360}"/>
              </a:ext>
            </a:extLst>
          </p:cNvPr>
          <p:cNvSpPr>
            <a:spLocks noGrp="1"/>
          </p:cNvSpPr>
          <p:nvPr>
            <p:ph type="body" sz="quarter" idx="13" hasCustomPrompt="1"/>
          </p:nvPr>
        </p:nvSpPr>
        <p:spPr>
          <a:xfrm>
            <a:off x="966105" y="5188904"/>
            <a:ext cx="2071688" cy="425450"/>
          </a:xfrm>
        </p:spPr>
        <p:txBody>
          <a:bodyPr>
            <a:normAutofit/>
          </a:bodyPr>
          <a:lstStyle>
            <a:lvl1pPr marL="0" indent="0" algn="l">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Date goes here</a:t>
            </a:r>
            <a:endParaRPr lang="en-PE"/>
          </a:p>
        </p:txBody>
      </p:sp>
      <p:sp>
        <p:nvSpPr>
          <p:cNvPr id="13" name="Picture Placeholder 12">
            <a:extLst>
              <a:ext uri="{FF2B5EF4-FFF2-40B4-BE49-F238E27FC236}">
                <a16:creationId xmlns:a16="http://schemas.microsoft.com/office/drawing/2014/main" id="{97066DB7-B666-743E-4C0C-35713A8A7BAC}"/>
              </a:ext>
            </a:extLst>
          </p:cNvPr>
          <p:cNvSpPr>
            <a:spLocks noGrp="1"/>
          </p:cNvSpPr>
          <p:nvPr>
            <p:ph type="pic" sz="quarter" idx="14"/>
          </p:nvPr>
        </p:nvSpPr>
        <p:spPr>
          <a:xfrm>
            <a:off x="6236839" y="801688"/>
            <a:ext cx="5399087" cy="5251450"/>
          </a:xfrm>
        </p:spPr>
        <p:txBody>
          <a:bodyPr/>
          <a:lstStyle>
            <a:lvl1pPr>
              <a:defRPr>
                <a:solidFill>
                  <a:schemeClr val="bg1"/>
                </a:solidFill>
              </a:defRPr>
            </a:lvl1pPr>
          </a:lstStyle>
          <a:p>
            <a:endParaRPr lang="en-PE"/>
          </a:p>
        </p:txBody>
      </p:sp>
      <p:sp>
        <p:nvSpPr>
          <p:cNvPr id="16" name="Slide Number Placeholder 5">
            <a:extLst>
              <a:ext uri="{FF2B5EF4-FFF2-40B4-BE49-F238E27FC236}">
                <a16:creationId xmlns:a16="http://schemas.microsoft.com/office/drawing/2014/main" id="{18F595B7-BEC6-9C4D-D033-6F7F0BED1EB4}"/>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4" name="Image 2">
            <a:extLst>
              <a:ext uri="{FF2B5EF4-FFF2-40B4-BE49-F238E27FC236}">
                <a16:creationId xmlns:a16="http://schemas.microsoft.com/office/drawing/2014/main" id="{82C4D60F-0D6A-6340-BD84-D1BB9FC64C3C}"/>
              </a:ext>
            </a:extLst>
          </p:cNvPr>
          <p:cNvPicPr>
            <a:picLocks noChangeAspect="1"/>
          </p:cNvPicPr>
          <p:nvPr userDrawn="1"/>
        </p:nvPicPr>
        <p:blipFill>
          <a:blip r:embed="rId4"/>
          <a:srcRect/>
          <a:stretch/>
        </p:blipFill>
        <p:spPr>
          <a:xfrm>
            <a:off x="1040873" y="1009650"/>
            <a:ext cx="1415181" cy="425450"/>
          </a:xfrm>
          <a:prstGeom prst="rect">
            <a:avLst/>
          </a:prstGeom>
        </p:spPr>
      </p:pic>
    </p:spTree>
    <p:extLst>
      <p:ext uri="{BB962C8B-B14F-4D97-AF65-F5344CB8AC3E}">
        <p14:creationId xmlns:p14="http://schemas.microsoft.com/office/powerpoint/2010/main" val="2081056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four blocks with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E43E79-8C06-9006-6523-11846557E5FE}"/>
              </a:ext>
            </a:extLst>
          </p:cNvPr>
          <p:cNvSpPr>
            <a:spLocks noGrp="1" noRot="1" noMove="1" noResize="1" noEditPoints="1" noAdjustHandles="1" noChangeArrowheads="1" noChangeShapeType="1"/>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cxnSp>
        <p:nvCxnSpPr>
          <p:cNvPr id="14" name="Straight Connector 13">
            <a:extLst>
              <a:ext uri="{FF2B5EF4-FFF2-40B4-BE49-F238E27FC236}">
                <a16:creationId xmlns:a16="http://schemas.microsoft.com/office/drawing/2014/main" id="{164A0D00-33C3-FC0E-8961-55FC4F1A34F3}"/>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C1B45754-1CBA-36B9-444E-37CC9479D6A3}"/>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6" name="Slide Number Placeholder 5">
            <a:extLst>
              <a:ext uri="{FF2B5EF4-FFF2-40B4-BE49-F238E27FC236}">
                <a16:creationId xmlns:a16="http://schemas.microsoft.com/office/drawing/2014/main" id="{4F4F5413-1EE2-0964-54AC-EC3E38AC6801}"/>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17" name="Graphic 19">
            <a:extLst>
              <a:ext uri="{FF2B5EF4-FFF2-40B4-BE49-F238E27FC236}">
                <a16:creationId xmlns:a16="http://schemas.microsoft.com/office/drawing/2014/main" id="{15B75E9D-06FE-012A-9F71-7E6921903300}"/>
              </a:ext>
            </a:extLst>
          </p:cNvPr>
          <p:cNvPicPr>
            <a:picLocks noChangeAspect="1"/>
          </p:cNvPicPr>
          <p:nvPr userDrawn="1"/>
        </p:nvPicPr>
        <p:blipFill>
          <a:blip r:embed="rId4"/>
          <a:srcRect/>
          <a:stretch/>
        </p:blipFill>
        <p:spPr>
          <a:xfrm>
            <a:off x="374298" y="6419543"/>
            <a:ext cx="927805" cy="278928"/>
          </a:xfrm>
          <a:prstGeom prst="rect">
            <a:avLst/>
          </a:prstGeom>
        </p:spPr>
      </p:pic>
      <p:sp>
        <p:nvSpPr>
          <p:cNvPr id="18" name="Text Placeholder 17">
            <a:extLst>
              <a:ext uri="{FF2B5EF4-FFF2-40B4-BE49-F238E27FC236}">
                <a16:creationId xmlns:a16="http://schemas.microsoft.com/office/drawing/2014/main" id="{18E317CE-6808-5737-331C-FFF7E0F833A6}"/>
              </a:ext>
            </a:extLst>
          </p:cNvPr>
          <p:cNvSpPr>
            <a:spLocks noGrp="1"/>
          </p:cNvSpPr>
          <p:nvPr>
            <p:ph type="body" sz="quarter" idx="17" hasCustomPrompt="1"/>
          </p:nvPr>
        </p:nvSpPr>
        <p:spPr>
          <a:xfrm>
            <a:off x="762000" y="1767044"/>
            <a:ext cx="2471530"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9" name="Text Placeholder 17">
            <a:extLst>
              <a:ext uri="{FF2B5EF4-FFF2-40B4-BE49-F238E27FC236}">
                <a16:creationId xmlns:a16="http://schemas.microsoft.com/office/drawing/2014/main" id="{A2AA5BB4-96C6-5C82-A9D4-E1DC1F645EFA}"/>
              </a:ext>
            </a:extLst>
          </p:cNvPr>
          <p:cNvSpPr>
            <a:spLocks noGrp="1"/>
          </p:cNvSpPr>
          <p:nvPr>
            <p:ph type="body" sz="quarter" idx="18" hasCustomPrompt="1"/>
          </p:nvPr>
        </p:nvSpPr>
        <p:spPr>
          <a:xfrm>
            <a:off x="762000" y="2806314"/>
            <a:ext cx="2471530" cy="1280765"/>
          </a:xfrm>
        </p:spPr>
        <p:txBody>
          <a:bodyPr>
            <a:noAutofit/>
          </a:bodyPr>
          <a:lstStyle>
            <a:lvl1pPr marL="0" indent="0">
              <a:lnSpc>
                <a:spcPts val="1920"/>
              </a:lnSpc>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13" name="Text Placeholder 17">
            <a:extLst>
              <a:ext uri="{FF2B5EF4-FFF2-40B4-BE49-F238E27FC236}">
                <a16:creationId xmlns:a16="http://schemas.microsoft.com/office/drawing/2014/main" id="{DFCB33E3-6F62-3FEE-CA97-840D02A4761E}"/>
              </a:ext>
            </a:extLst>
          </p:cNvPr>
          <p:cNvSpPr>
            <a:spLocks noGrp="1"/>
          </p:cNvSpPr>
          <p:nvPr>
            <p:ph type="body" sz="quarter" idx="19" hasCustomPrompt="1"/>
          </p:nvPr>
        </p:nvSpPr>
        <p:spPr>
          <a:xfrm>
            <a:off x="3518453" y="1767044"/>
            <a:ext cx="2471530"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1" name="Text Placeholder 17">
            <a:extLst>
              <a:ext uri="{FF2B5EF4-FFF2-40B4-BE49-F238E27FC236}">
                <a16:creationId xmlns:a16="http://schemas.microsoft.com/office/drawing/2014/main" id="{A0E8CE0A-C284-09B8-5593-9947E900057B}"/>
              </a:ext>
            </a:extLst>
          </p:cNvPr>
          <p:cNvSpPr>
            <a:spLocks noGrp="1"/>
          </p:cNvSpPr>
          <p:nvPr>
            <p:ph type="body" sz="quarter" idx="20" hasCustomPrompt="1"/>
          </p:nvPr>
        </p:nvSpPr>
        <p:spPr>
          <a:xfrm>
            <a:off x="3518453" y="2806314"/>
            <a:ext cx="2471530" cy="1280765"/>
          </a:xfrm>
        </p:spPr>
        <p:txBody>
          <a:bodyPr>
            <a:noAutofit/>
          </a:bodyPr>
          <a:lstStyle>
            <a:lvl1pPr marL="0" indent="0">
              <a:lnSpc>
                <a:spcPts val="1920"/>
              </a:lnSpc>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23" name="Text Placeholder 17">
            <a:extLst>
              <a:ext uri="{FF2B5EF4-FFF2-40B4-BE49-F238E27FC236}">
                <a16:creationId xmlns:a16="http://schemas.microsoft.com/office/drawing/2014/main" id="{6DF7F06F-0E59-FA92-8068-93D5F43874E7}"/>
              </a:ext>
            </a:extLst>
          </p:cNvPr>
          <p:cNvSpPr>
            <a:spLocks noGrp="1"/>
          </p:cNvSpPr>
          <p:nvPr>
            <p:ph type="body" sz="quarter" idx="21" hasCustomPrompt="1"/>
          </p:nvPr>
        </p:nvSpPr>
        <p:spPr>
          <a:xfrm>
            <a:off x="6274906" y="1767044"/>
            <a:ext cx="2484781"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4" name="Text Placeholder 17">
            <a:extLst>
              <a:ext uri="{FF2B5EF4-FFF2-40B4-BE49-F238E27FC236}">
                <a16:creationId xmlns:a16="http://schemas.microsoft.com/office/drawing/2014/main" id="{0B82C829-5198-415E-FC07-05350C3B3020}"/>
              </a:ext>
            </a:extLst>
          </p:cNvPr>
          <p:cNvSpPr>
            <a:spLocks noGrp="1"/>
          </p:cNvSpPr>
          <p:nvPr>
            <p:ph type="body" sz="quarter" idx="22" hasCustomPrompt="1"/>
          </p:nvPr>
        </p:nvSpPr>
        <p:spPr>
          <a:xfrm>
            <a:off x="6274906" y="2806314"/>
            <a:ext cx="2484781" cy="1280765"/>
          </a:xfrm>
        </p:spPr>
        <p:txBody>
          <a:bodyPr>
            <a:noAutofit/>
          </a:bodyPr>
          <a:lstStyle>
            <a:lvl1pPr marL="0" indent="0">
              <a:lnSpc>
                <a:spcPts val="1920"/>
              </a:lnSpc>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26" name="Text Placeholder 17">
            <a:extLst>
              <a:ext uri="{FF2B5EF4-FFF2-40B4-BE49-F238E27FC236}">
                <a16:creationId xmlns:a16="http://schemas.microsoft.com/office/drawing/2014/main" id="{8522E926-C547-47A6-781A-0A9259D64D3A}"/>
              </a:ext>
            </a:extLst>
          </p:cNvPr>
          <p:cNvSpPr>
            <a:spLocks noGrp="1"/>
          </p:cNvSpPr>
          <p:nvPr>
            <p:ph type="body" sz="quarter" idx="23" hasCustomPrompt="1"/>
          </p:nvPr>
        </p:nvSpPr>
        <p:spPr>
          <a:xfrm>
            <a:off x="9018105" y="1767044"/>
            <a:ext cx="2484781"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7" name="Text Placeholder 17">
            <a:extLst>
              <a:ext uri="{FF2B5EF4-FFF2-40B4-BE49-F238E27FC236}">
                <a16:creationId xmlns:a16="http://schemas.microsoft.com/office/drawing/2014/main" id="{B7950760-93BD-EBC7-531D-7B782A9805AA}"/>
              </a:ext>
            </a:extLst>
          </p:cNvPr>
          <p:cNvSpPr>
            <a:spLocks noGrp="1"/>
          </p:cNvSpPr>
          <p:nvPr>
            <p:ph type="body" sz="quarter" idx="24" hasCustomPrompt="1"/>
          </p:nvPr>
        </p:nvSpPr>
        <p:spPr>
          <a:xfrm>
            <a:off x="9018105" y="2806314"/>
            <a:ext cx="2484781" cy="1280765"/>
          </a:xfrm>
        </p:spPr>
        <p:txBody>
          <a:bodyPr>
            <a:noAutofit/>
          </a:bodyPr>
          <a:lstStyle>
            <a:lvl1pPr marL="0" indent="0">
              <a:lnSpc>
                <a:spcPts val="1920"/>
              </a:lnSpc>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5" name="Picture Placeholder 4">
            <a:extLst>
              <a:ext uri="{FF2B5EF4-FFF2-40B4-BE49-F238E27FC236}">
                <a16:creationId xmlns:a16="http://schemas.microsoft.com/office/drawing/2014/main" id="{3D02BEAB-69D9-6119-D952-91E4703746C2}"/>
              </a:ext>
            </a:extLst>
          </p:cNvPr>
          <p:cNvSpPr>
            <a:spLocks noGrp="1"/>
          </p:cNvSpPr>
          <p:nvPr>
            <p:ph type="pic" sz="quarter" idx="25"/>
          </p:nvPr>
        </p:nvSpPr>
        <p:spPr>
          <a:xfrm>
            <a:off x="838200" y="4307671"/>
            <a:ext cx="2395538" cy="1280765"/>
          </a:xfrm>
        </p:spPr>
        <p:txBody>
          <a:bodyPr/>
          <a:lstStyle/>
          <a:p>
            <a:endParaRPr lang="en-PE"/>
          </a:p>
        </p:txBody>
      </p:sp>
      <p:sp>
        <p:nvSpPr>
          <p:cNvPr id="6" name="Picture Placeholder 4">
            <a:extLst>
              <a:ext uri="{FF2B5EF4-FFF2-40B4-BE49-F238E27FC236}">
                <a16:creationId xmlns:a16="http://schemas.microsoft.com/office/drawing/2014/main" id="{82E40086-BC49-B8A4-7BA8-C5D4E2FDBFFA}"/>
              </a:ext>
            </a:extLst>
          </p:cNvPr>
          <p:cNvSpPr>
            <a:spLocks noGrp="1"/>
          </p:cNvSpPr>
          <p:nvPr>
            <p:ph type="pic" sz="quarter" idx="26"/>
          </p:nvPr>
        </p:nvSpPr>
        <p:spPr>
          <a:xfrm>
            <a:off x="3594653" y="4307671"/>
            <a:ext cx="2395538" cy="1280765"/>
          </a:xfrm>
        </p:spPr>
        <p:txBody>
          <a:bodyPr/>
          <a:lstStyle/>
          <a:p>
            <a:endParaRPr lang="en-PE"/>
          </a:p>
        </p:txBody>
      </p:sp>
      <p:sp>
        <p:nvSpPr>
          <p:cNvPr id="9" name="Picture Placeholder 4">
            <a:extLst>
              <a:ext uri="{FF2B5EF4-FFF2-40B4-BE49-F238E27FC236}">
                <a16:creationId xmlns:a16="http://schemas.microsoft.com/office/drawing/2014/main" id="{533AEA06-71CC-C86B-2561-8650250EFCAE}"/>
              </a:ext>
            </a:extLst>
          </p:cNvPr>
          <p:cNvSpPr>
            <a:spLocks noGrp="1"/>
          </p:cNvSpPr>
          <p:nvPr>
            <p:ph type="pic" sz="quarter" idx="27"/>
          </p:nvPr>
        </p:nvSpPr>
        <p:spPr>
          <a:xfrm>
            <a:off x="6364357" y="4307671"/>
            <a:ext cx="2395538" cy="1280765"/>
          </a:xfrm>
        </p:spPr>
        <p:txBody>
          <a:bodyPr/>
          <a:lstStyle/>
          <a:p>
            <a:endParaRPr lang="en-PE"/>
          </a:p>
        </p:txBody>
      </p:sp>
      <p:sp>
        <p:nvSpPr>
          <p:cNvPr id="10" name="Picture Placeholder 4">
            <a:extLst>
              <a:ext uri="{FF2B5EF4-FFF2-40B4-BE49-F238E27FC236}">
                <a16:creationId xmlns:a16="http://schemas.microsoft.com/office/drawing/2014/main" id="{29311967-00B8-C629-C731-F1858F08401B}"/>
              </a:ext>
            </a:extLst>
          </p:cNvPr>
          <p:cNvSpPr>
            <a:spLocks noGrp="1"/>
          </p:cNvSpPr>
          <p:nvPr>
            <p:ph type="pic" sz="quarter" idx="28"/>
          </p:nvPr>
        </p:nvSpPr>
        <p:spPr>
          <a:xfrm>
            <a:off x="9107556" y="4307671"/>
            <a:ext cx="2395538" cy="1280765"/>
          </a:xfrm>
        </p:spPr>
        <p:txBody>
          <a:bodyPr/>
          <a:lstStyle/>
          <a:p>
            <a:endParaRPr lang="en-PE"/>
          </a:p>
        </p:txBody>
      </p:sp>
    </p:spTree>
    <p:extLst>
      <p:ext uri="{BB962C8B-B14F-4D97-AF65-F5344CB8AC3E}">
        <p14:creationId xmlns:p14="http://schemas.microsoft.com/office/powerpoint/2010/main" val="3824187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four blocks with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E43E79-8C06-9006-6523-11846557E5FE}"/>
              </a:ext>
            </a:extLst>
          </p:cNvPr>
          <p:cNvSpPr>
            <a:spLocks noGrp="1" noRot="1" noMove="1" noResize="1" noEditPoints="1" noAdjustHandles="1" noChangeArrowheads="1" noChangeShapeType="1"/>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cxnSp>
        <p:nvCxnSpPr>
          <p:cNvPr id="14" name="Straight Connector 13">
            <a:extLst>
              <a:ext uri="{FF2B5EF4-FFF2-40B4-BE49-F238E27FC236}">
                <a16:creationId xmlns:a16="http://schemas.microsoft.com/office/drawing/2014/main" id="{164A0D00-33C3-FC0E-8961-55FC4F1A34F3}"/>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C1B45754-1CBA-36B9-444E-37CC9479D6A3}"/>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6" name="Slide Number Placeholder 5">
            <a:extLst>
              <a:ext uri="{FF2B5EF4-FFF2-40B4-BE49-F238E27FC236}">
                <a16:creationId xmlns:a16="http://schemas.microsoft.com/office/drawing/2014/main" id="{4F4F5413-1EE2-0964-54AC-EC3E38AC6801}"/>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17" name="Graphic 19">
            <a:extLst>
              <a:ext uri="{FF2B5EF4-FFF2-40B4-BE49-F238E27FC236}">
                <a16:creationId xmlns:a16="http://schemas.microsoft.com/office/drawing/2014/main" id="{15B75E9D-06FE-012A-9F71-7E6921903300}"/>
              </a:ext>
            </a:extLst>
          </p:cNvPr>
          <p:cNvPicPr>
            <a:picLocks noChangeAspect="1"/>
          </p:cNvPicPr>
          <p:nvPr userDrawn="1"/>
        </p:nvPicPr>
        <p:blipFill>
          <a:blip r:embed="rId4"/>
          <a:srcRect/>
          <a:stretch/>
        </p:blipFill>
        <p:spPr>
          <a:xfrm>
            <a:off x="374298" y="6419543"/>
            <a:ext cx="927805" cy="278928"/>
          </a:xfrm>
          <a:prstGeom prst="rect">
            <a:avLst/>
          </a:prstGeom>
        </p:spPr>
      </p:pic>
      <p:sp>
        <p:nvSpPr>
          <p:cNvPr id="18" name="Text Placeholder 17">
            <a:extLst>
              <a:ext uri="{FF2B5EF4-FFF2-40B4-BE49-F238E27FC236}">
                <a16:creationId xmlns:a16="http://schemas.microsoft.com/office/drawing/2014/main" id="{18E317CE-6808-5737-331C-FFF7E0F833A6}"/>
              </a:ext>
            </a:extLst>
          </p:cNvPr>
          <p:cNvSpPr>
            <a:spLocks noGrp="1"/>
          </p:cNvSpPr>
          <p:nvPr>
            <p:ph type="body" sz="quarter" idx="17" hasCustomPrompt="1"/>
          </p:nvPr>
        </p:nvSpPr>
        <p:spPr>
          <a:xfrm>
            <a:off x="762000" y="1767044"/>
            <a:ext cx="2471530"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9" name="Text Placeholder 17">
            <a:extLst>
              <a:ext uri="{FF2B5EF4-FFF2-40B4-BE49-F238E27FC236}">
                <a16:creationId xmlns:a16="http://schemas.microsoft.com/office/drawing/2014/main" id="{A2AA5BB4-96C6-5C82-A9D4-E1DC1F645EFA}"/>
              </a:ext>
            </a:extLst>
          </p:cNvPr>
          <p:cNvSpPr>
            <a:spLocks noGrp="1"/>
          </p:cNvSpPr>
          <p:nvPr>
            <p:ph type="body" sz="quarter" idx="18" hasCustomPrompt="1"/>
          </p:nvPr>
        </p:nvSpPr>
        <p:spPr>
          <a:xfrm>
            <a:off x="762000" y="4302477"/>
            <a:ext cx="2471530" cy="1280765"/>
          </a:xfrm>
        </p:spPr>
        <p:txBody>
          <a:bodyPr>
            <a:noAutofit/>
          </a:bodyPr>
          <a:lstStyle>
            <a:lvl1pPr marL="0" indent="0">
              <a:lnSpc>
                <a:spcPts val="1920"/>
              </a:lnSpc>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13" name="Text Placeholder 17">
            <a:extLst>
              <a:ext uri="{FF2B5EF4-FFF2-40B4-BE49-F238E27FC236}">
                <a16:creationId xmlns:a16="http://schemas.microsoft.com/office/drawing/2014/main" id="{DFCB33E3-6F62-3FEE-CA97-840D02A4761E}"/>
              </a:ext>
            </a:extLst>
          </p:cNvPr>
          <p:cNvSpPr>
            <a:spLocks noGrp="1"/>
          </p:cNvSpPr>
          <p:nvPr>
            <p:ph type="body" sz="quarter" idx="19" hasCustomPrompt="1"/>
          </p:nvPr>
        </p:nvSpPr>
        <p:spPr>
          <a:xfrm>
            <a:off x="3518453" y="1767044"/>
            <a:ext cx="2471530"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1" name="Text Placeholder 17">
            <a:extLst>
              <a:ext uri="{FF2B5EF4-FFF2-40B4-BE49-F238E27FC236}">
                <a16:creationId xmlns:a16="http://schemas.microsoft.com/office/drawing/2014/main" id="{A0E8CE0A-C284-09B8-5593-9947E900057B}"/>
              </a:ext>
            </a:extLst>
          </p:cNvPr>
          <p:cNvSpPr>
            <a:spLocks noGrp="1"/>
          </p:cNvSpPr>
          <p:nvPr>
            <p:ph type="body" sz="quarter" idx="20" hasCustomPrompt="1"/>
          </p:nvPr>
        </p:nvSpPr>
        <p:spPr>
          <a:xfrm>
            <a:off x="3518453" y="4302477"/>
            <a:ext cx="2471530" cy="1280765"/>
          </a:xfrm>
        </p:spPr>
        <p:txBody>
          <a:bodyPr>
            <a:noAutofit/>
          </a:bodyPr>
          <a:lstStyle>
            <a:lvl1pPr marL="0" indent="0">
              <a:lnSpc>
                <a:spcPts val="1920"/>
              </a:lnSpc>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23" name="Text Placeholder 17">
            <a:extLst>
              <a:ext uri="{FF2B5EF4-FFF2-40B4-BE49-F238E27FC236}">
                <a16:creationId xmlns:a16="http://schemas.microsoft.com/office/drawing/2014/main" id="{6DF7F06F-0E59-FA92-8068-93D5F43874E7}"/>
              </a:ext>
            </a:extLst>
          </p:cNvPr>
          <p:cNvSpPr>
            <a:spLocks noGrp="1"/>
          </p:cNvSpPr>
          <p:nvPr>
            <p:ph type="body" sz="quarter" idx="21" hasCustomPrompt="1"/>
          </p:nvPr>
        </p:nvSpPr>
        <p:spPr>
          <a:xfrm>
            <a:off x="6274906" y="1767044"/>
            <a:ext cx="2484781"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4" name="Text Placeholder 17">
            <a:extLst>
              <a:ext uri="{FF2B5EF4-FFF2-40B4-BE49-F238E27FC236}">
                <a16:creationId xmlns:a16="http://schemas.microsoft.com/office/drawing/2014/main" id="{0B82C829-5198-415E-FC07-05350C3B3020}"/>
              </a:ext>
            </a:extLst>
          </p:cNvPr>
          <p:cNvSpPr>
            <a:spLocks noGrp="1"/>
          </p:cNvSpPr>
          <p:nvPr>
            <p:ph type="body" sz="quarter" idx="22" hasCustomPrompt="1"/>
          </p:nvPr>
        </p:nvSpPr>
        <p:spPr>
          <a:xfrm>
            <a:off x="6274906" y="4302477"/>
            <a:ext cx="2484781" cy="1280765"/>
          </a:xfrm>
        </p:spPr>
        <p:txBody>
          <a:bodyPr>
            <a:noAutofit/>
          </a:bodyPr>
          <a:lstStyle>
            <a:lvl1pPr marL="0" indent="0">
              <a:lnSpc>
                <a:spcPts val="1920"/>
              </a:lnSpc>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26" name="Text Placeholder 17">
            <a:extLst>
              <a:ext uri="{FF2B5EF4-FFF2-40B4-BE49-F238E27FC236}">
                <a16:creationId xmlns:a16="http://schemas.microsoft.com/office/drawing/2014/main" id="{8522E926-C547-47A6-781A-0A9259D64D3A}"/>
              </a:ext>
            </a:extLst>
          </p:cNvPr>
          <p:cNvSpPr>
            <a:spLocks noGrp="1"/>
          </p:cNvSpPr>
          <p:nvPr>
            <p:ph type="body" sz="quarter" idx="23" hasCustomPrompt="1"/>
          </p:nvPr>
        </p:nvSpPr>
        <p:spPr>
          <a:xfrm>
            <a:off x="9018105" y="1767044"/>
            <a:ext cx="2484781" cy="493343"/>
          </a:xfrm>
        </p:spPr>
        <p:txBody>
          <a:bodyPr anchor="ctr">
            <a:noAutofit/>
          </a:bodyPr>
          <a:lstStyle>
            <a:lvl1pPr marL="0" indent="0">
              <a:buNone/>
              <a:defRPr sz="22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7" name="Text Placeholder 17">
            <a:extLst>
              <a:ext uri="{FF2B5EF4-FFF2-40B4-BE49-F238E27FC236}">
                <a16:creationId xmlns:a16="http://schemas.microsoft.com/office/drawing/2014/main" id="{B7950760-93BD-EBC7-531D-7B782A9805AA}"/>
              </a:ext>
            </a:extLst>
          </p:cNvPr>
          <p:cNvSpPr>
            <a:spLocks noGrp="1"/>
          </p:cNvSpPr>
          <p:nvPr>
            <p:ph type="body" sz="quarter" idx="24" hasCustomPrompt="1"/>
          </p:nvPr>
        </p:nvSpPr>
        <p:spPr>
          <a:xfrm>
            <a:off x="9018105" y="4302477"/>
            <a:ext cx="2484781" cy="1280765"/>
          </a:xfrm>
        </p:spPr>
        <p:txBody>
          <a:bodyPr>
            <a:noAutofit/>
          </a:bodyPr>
          <a:lstStyle>
            <a:lvl1pPr marL="0" indent="0">
              <a:lnSpc>
                <a:spcPts val="1920"/>
              </a:lnSpc>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Paragraph goes here</a:t>
            </a:r>
            <a:endParaRPr lang="en-PE"/>
          </a:p>
        </p:txBody>
      </p:sp>
      <p:sp>
        <p:nvSpPr>
          <p:cNvPr id="5" name="Picture Placeholder 4">
            <a:extLst>
              <a:ext uri="{FF2B5EF4-FFF2-40B4-BE49-F238E27FC236}">
                <a16:creationId xmlns:a16="http://schemas.microsoft.com/office/drawing/2014/main" id="{3D02BEAB-69D9-6119-D952-91E4703746C2}"/>
              </a:ext>
            </a:extLst>
          </p:cNvPr>
          <p:cNvSpPr>
            <a:spLocks noGrp="1"/>
          </p:cNvSpPr>
          <p:nvPr>
            <p:ph type="pic" sz="quarter" idx="25"/>
          </p:nvPr>
        </p:nvSpPr>
        <p:spPr>
          <a:xfrm>
            <a:off x="838200" y="2809855"/>
            <a:ext cx="2395538" cy="1206500"/>
          </a:xfrm>
        </p:spPr>
        <p:txBody>
          <a:bodyPr/>
          <a:lstStyle/>
          <a:p>
            <a:endParaRPr lang="en-PE"/>
          </a:p>
        </p:txBody>
      </p:sp>
      <p:sp>
        <p:nvSpPr>
          <p:cNvPr id="6" name="Picture Placeholder 4">
            <a:extLst>
              <a:ext uri="{FF2B5EF4-FFF2-40B4-BE49-F238E27FC236}">
                <a16:creationId xmlns:a16="http://schemas.microsoft.com/office/drawing/2014/main" id="{82E40086-BC49-B8A4-7BA8-C5D4E2FDBFFA}"/>
              </a:ext>
            </a:extLst>
          </p:cNvPr>
          <p:cNvSpPr>
            <a:spLocks noGrp="1"/>
          </p:cNvSpPr>
          <p:nvPr>
            <p:ph type="pic" sz="quarter" idx="26"/>
          </p:nvPr>
        </p:nvSpPr>
        <p:spPr>
          <a:xfrm>
            <a:off x="3594653" y="2809855"/>
            <a:ext cx="2395538" cy="1206500"/>
          </a:xfrm>
        </p:spPr>
        <p:txBody>
          <a:bodyPr/>
          <a:lstStyle/>
          <a:p>
            <a:endParaRPr lang="en-PE"/>
          </a:p>
        </p:txBody>
      </p:sp>
      <p:sp>
        <p:nvSpPr>
          <p:cNvPr id="9" name="Picture Placeholder 4">
            <a:extLst>
              <a:ext uri="{FF2B5EF4-FFF2-40B4-BE49-F238E27FC236}">
                <a16:creationId xmlns:a16="http://schemas.microsoft.com/office/drawing/2014/main" id="{533AEA06-71CC-C86B-2561-8650250EFCAE}"/>
              </a:ext>
            </a:extLst>
          </p:cNvPr>
          <p:cNvSpPr>
            <a:spLocks noGrp="1"/>
          </p:cNvSpPr>
          <p:nvPr>
            <p:ph type="pic" sz="quarter" idx="27"/>
          </p:nvPr>
        </p:nvSpPr>
        <p:spPr>
          <a:xfrm>
            <a:off x="6364357" y="2809855"/>
            <a:ext cx="2395538" cy="1206500"/>
          </a:xfrm>
        </p:spPr>
        <p:txBody>
          <a:bodyPr/>
          <a:lstStyle/>
          <a:p>
            <a:endParaRPr lang="en-PE"/>
          </a:p>
        </p:txBody>
      </p:sp>
      <p:sp>
        <p:nvSpPr>
          <p:cNvPr id="10" name="Picture Placeholder 4">
            <a:extLst>
              <a:ext uri="{FF2B5EF4-FFF2-40B4-BE49-F238E27FC236}">
                <a16:creationId xmlns:a16="http://schemas.microsoft.com/office/drawing/2014/main" id="{29311967-00B8-C629-C731-F1858F08401B}"/>
              </a:ext>
            </a:extLst>
          </p:cNvPr>
          <p:cNvSpPr>
            <a:spLocks noGrp="1"/>
          </p:cNvSpPr>
          <p:nvPr>
            <p:ph type="pic" sz="quarter" idx="28"/>
          </p:nvPr>
        </p:nvSpPr>
        <p:spPr>
          <a:xfrm>
            <a:off x="9107556" y="2809855"/>
            <a:ext cx="2395538" cy="1206500"/>
          </a:xfrm>
        </p:spPr>
        <p:txBody>
          <a:bodyPr/>
          <a:lstStyle/>
          <a:p>
            <a:endParaRPr lang="en-PE"/>
          </a:p>
        </p:txBody>
      </p:sp>
    </p:spTree>
    <p:extLst>
      <p:ext uri="{BB962C8B-B14F-4D97-AF65-F5344CB8AC3E}">
        <p14:creationId xmlns:p14="http://schemas.microsoft.com/office/powerpoint/2010/main" val="25296824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6F18AE-82C4-C75A-B445-468A23FCBAC9}"/>
              </a:ext>
            </a:extLst>
          </p:cNvPr>
          <p:cNvSpPr/>
          <p:nvPr userDrawn="1"/>
        </p:nvSpPr>
        <p:spPr>
          <a:xfrm>
            <a:off x="0" y="0"/>
            <a:ext cx="5417820" cy="62627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540784" y="1571272"/>
            <a:ext cx="4374116" cy="575401"/>
          </a:xfrm>
        </p:spPr>
        <p:txBody>
          <a:bodyPr>
            <a:noAutofit/>
          </a:bodyPr>
          <a:lstStyle>
            <a:lvl1pPr>
              <a:defRPr sz="3600">
                <a:solidFill>
                  <a:schemeClr val="bg1"/>
                </a:solidFill>
              </a:defRPr>
            </a:lvl1pPr>
          </a:lstStyle>
          <a:p>
            <a:r>
              <a:rPr lang="en-US"/>
              <a:t>This is a title</a:t>
            </a:r>
            <a:endParaRPr lang="en-PE"/>
          </a:p>
        </p:txBody>
      </p:sp>
      <p:sp>
        <p:nvSpPr>
          <p:cNvPr id="3" name="Content Placeholder 2">
            <a:extLst>
              <a:ext uri="{FF2B5EF4-FFF2-40B4-BE49-F238E27FC236}">
                <a16:creationId xmlns:a16="http://schemas.microsoft.com/office/drawing/2014/main" id="{80EEAAD8-B21A-B462-5C5B-A8D273EA33FF}"/>
              </a:ext>
            </a:extLst>
          </p:cNvPr>
          <p:cNvSpPr>
            <a:spLocks noGrp="1"/>
          </p:cNvSpPr>
          <p:nvPr>
            <p:ph idx="1" hasCustomPrompt="1"/>
          </p:nvPr>
        </p:nvSpPr>
        <p:spPr>
          <a:xfrm>
            <a:off x="540784" y="2323181"/>
            <a:ext cx="4374116" cy="2595151"/>
          </a:xfrm>
        </p:spPr>
        <p:txBody>
          <a:bodyPr>
            <a:normAutofit/>
          </a:bodyPr>
          <a:lstStyle>
            <a:lvl1pPr marL="0" indent="0">
              <a:lnSpc>
                <a:spcPts val="2020"/>
              </a:lnSpc>
              <a:buFontTx/>
              <a:buNone/>
              <a:defRPr sz="1600">
                <a:solidFill>
                  <a:schemeClr val="bg1"/>
                </a:solidFill>
              </a:defRPr>
            </a:lvl1pPr>
            <a:lvl2pPr marL="457200" indent="0">
              <a:buFontTx/>
              <a:buNone/>
              <a:defRPr sz="1600"/>
            </a:lvl2pPr>
            <a:lvl3pPr marL="914400" indent="0">
              <a:buFontTx/>
              <a:buNone/>
              <a:defRPr sz="1600"/>
            </a:lvl3pPr>
          </a:lstStyle>
          <a:p>
            <a:pPr lvl="0"/>
            <a:r>
              <a:rPr lang="en-US" err="1"/>
              <a:t>Parragraph</a:t>
            </a:r>
            <a:r>
              <a:rPr lang="en-US"/>
              <a:t> goes here …</a:t>
            </a:r>
          </a:p>
        </p:txBody>
      </p:sp>
      <p:cxnSp>
        <p:nvCxnSpPr>
          <p:cNvPr id="10" name="Straight Connector 9">
            <a:extLst>
              <a:ext uri="{FF2B5EF4-FFF2-40B4-BE49-F238E27FC236}">
                <a16:creationId xmlns:a16="http://schemas.microsoft.com/office/drawing/2014/main" id="{71472840-DA16-AFFC-74CA-5B60590D2A9E}"/>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0084ADFB-0C6B-D785-12F6-32861C0618FA}"/>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5" name="Slide Number Placeholder 5">
            <a:extLst>
              <a:ext uri="{FF2B5EF4-FFF2-40B4-BE49-F238E27FC236}">
                <a16:creationId xmlns:a16="http://schemas.microsoft.com/office/drawing/2014/main" id="{A2C3C4D2-77E9-2F67-90ED-8D8CC7BA28F0}"/>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sp>
        <p:nvSpPr>
          <p:cNvPr id="5" name="Text Placeholder 4">
            <a:extLst>
              <a:ext uri="{FF2B5EF4-FFF2-40B4-BE49-F238E27FC236}">
                <a16:creationId xmlns:a16="http://schemas.microsoft.com/office/drawing/2014/main" id="{FF0DA90B-6738-7DCD-7296-10CC81CFF799}"/>
              </a:ext>
            </a:extLst>
          </p:cNvPr>
          <p:cNvSpPr>
            <a:spLocks noGrp="1"/>
          </p:cNvSpPr>
          <p:nvPr>
            <p:ph type="body" sz="quarter" idx="13" hasCustomPrompt="1"/>
          </p:nvPr>
        </p:nvSpPr>
        <p:spPr>
          <a:xfrm>
            <a:off x="5958604" y="1463040"/>
            <a:ext cx="2515235" cy="1017588"/>
          </a:xfrm>
        </p:spPr>
        <p:txBody>
          <a:bodyPr>
            <a:noAutofit/>
          </a:bodyPr>
          <a:lstStyle>
            <a:lvl1pPr marL="0" indent="0">
              <a:buNone/>
              <a:defRPr sz="6600" b="1" spc="-150">
                <a:latin typeface="Arial" panose="020B0604020202020204" pitchFamily="34" charset="0"/>
                <a:cs typeface="Arial" panose="020B0604020202020204" pitchFamily="34" charset="0"/>
              </a:defRPr>
            </a:lvl1pPr>
          </a:lstStyle>
          <a:p>
            <a:pPr lvl="0"/>
            <a:r>
              <a:rPr lang="en-US"/>
              <a:t>Num</a:t>
            </a:r>
            <a:endParaRPr lang="en-PE"/>
          </a:p>
        </p:txBody>
      </p:sp>
      <p:sp>
        <p:nvSpPr>
          <p:cNvPr id="6" name="Text Placeholder 4">
            <a:extLst>
              <a:ext uri="{FF2B5EF4-FFF2-40B4-BE49-F238E27FC236}">
                <a16:creationId xmlns:a16="http://schemas.microsoft.com/office/drawing/2014/main" id="{01801E7F-47DC-66B7-3BC6-44F58DDCA380}"/>
              </a:ext>
            </a:extLst>
          </p:cNvPr>
          <p:cNvSpPr>
            <a:spLocks noGrp="1"/>
          </p:cNvSpPr>
          <p:nvPr>
            <p:ph type="body" sz="quarter" idx="14" hasCustomPrompt="1"/>
          </p:nvPr>
        </p:nvSpPr>
        <p:spPr>
          <a:xfrm>
            <a:off x="5958603" y="2480628"/>
            <a:ext cx="2515235" cy="514029"/>
          </a:xfrm>
        </p:spPr>
        <p:txBody>
          <a:bodyPr>
            <a:noAutofit/>
          </a:bodyPr>
          <a:lstStyle>
            <a:lvl1pPr marL="0" indent="0">
              <a:buNone/>
              <a:defRPr sz="2200" b="0" i="0" spc="0">
                <a:latin typeface="Georgia" panose="02040502050405020303" pitchFamily="18" charset="0"/>
              </a:defRPr>
            </a:lvl1pPr>
          </a:lstStyle>
          <a:p>
            <a:pPr lvl="0"/>
            <a:r>
              <a:rPr lang="en-US"/>
              <a:t>Num</a:t>
            </a:r>
            <a:endParaRPr lang="en-PE"/>
          </a:p>
        </p:txBody>
      </p:sp>
      <p:sp>
        <p:nvSpPr>
          <p:cNvPr id="7" name="Text Placeholder 4">
            <a:extLst>
              <a:ext uri="{FF2B5EF4-FFF2-40B4-BE49-F238E27FC236}">
                <a16:creationId xmlns:a16="http://schemas.microsoft.com/office/drawing/2014/main" id="{86AD1428-1B32-7F20-F1AF-17A555DBCF5D}"/>
              </a:ext>
            </a:extLst>
          </p:cNvPr>
          <p:cNvSpPr>
            <a:spLocks noGrp="1"/>
          </p:cNvSpPr>
          <p:nvPr>
            <p:ph type="body" sz="quarter" idx="15" hasCustomPrompt="1"/>
          </p:nvPr>
        </p:nvSpPr>
        <p:spPr>
          <a:xfrm>
            <a:off x="8838964" y="1463040"/>
            <a:ext cx="2515235" cy="1017588"/>
          </a:xfrm>
        </p:spPr>
        <p:txBody>
          <a:bodyPr>
            <a:noAutofit/>
          </a:bodyPr>
          <a:lstStyle>
            <a:lvl1pPr marL="0" indent="0">
              <a:buNone/>
              <a:defRPr sz="6600" b="1" spc="-150">
                <a:latin typeface="Arial" panose="020B0604020202020204" pitchFamily="34" charset="0"/>
                <a:cs typeface="Arial" panose="020B0604020202020204" pitchFamily="34" charset="0"/>
              </a:defRPr>
            </a:lvl1pPr>
          </a:lstStyle>
          <a:p>
            <a:pPr lvl="0"/>
            <a:r>
              <a:rPr lang="en-US"/>
              <a:t>Num</a:t>
            </a:r>
            <a:endParaRPr lang="en-PE"/>
          </a:p>
        </p:txBody>
      </p:sp>
      <p:sp>
        <p:nvSpPr>
          <p:cNvPr id="9" name="Text Placeholder 4">
            <a:extLst>
              <a:ext uri="{FF2B5EF4-FFF2-40B4-BE49-F238E27FC236}">
                <a16:creationId xmlns:a16="http://schemas.microsoft.com/office/drawing/2014/main" id="{E6243777-A0E9-3A23-5ACC-5C674C020026}"/>
              </a:ext>
            </a:extLst>
          </p:cNvPr>
          <p:cNvSpPr>
            <a:spLocks noGrp="1"/>
          </p:cNvSpPr>
          <p:nvPr>
            <p:ph type="body" sz="quarter" idx="16" hasCustomPrompt="1"/>
          </p:nvPr>
        </p:nvSpPr>
        <p:spPr>
          <a:xfrm>
            <a:off x="8838963" y="2480628"/>
            <a:ext cx="2515235" cy="514029"/>
          </a:xfrm>
        </p:spPr>
        <p:txBody>
          <a:bodyPr>
            <a:noAutofit/>
          </a:bodyPr>
          <a:lstStyle>
            <a:lvl1pPr marL="0" indent="0">
              <a:buNone/>
              <a:defRPr sz="2200" b="0" i="0" spc="0">
                <a:latin typeface="Georgia" panose="02040502050405020303" pitchFamily="18" charset="0"/>
              </a:defRPr>
            </a:lvl1pPr>
          </a:lstStyle>
          <a:p>
            <a:pPr lvl="0"/>
            <a:r>
              <a:rPr lang="en-US"/>
              <a:t>Num</a:t>
            </a:r>
            <a:endParaRPr lang="en-PE"/>
          </a:p>
        </p:txBody>
      </p:sp>
      <p:sp>
        <p:nvSpPr>
          <p:cNvPr id="11" name="Text Placeholder 4">
            <a:extLst>
              <a:ext uri="{FF2B5EF4-FFF2-40B4-BE49-F238E27FC236}">
                <a16:creationId xmlns:a16="http://schemas.microsoft.com/office/drawing/2014/main" id="{8604E97D-B3CA-889F-F2A1-CCD4598F8A94}"/>
              </a:ext>
            </a:extLst>
          </p:cNvPr>
          <p:cNvSpPr>
            <a:spLocks noGrp="1"/>
          </p:cNvSpPr>
          <p:nvPr>
            <p:ph type="body" sz="quarter" idx="17" hasCustomPrompt="1"/>
          </p:nvPr>
        </p:nvSpPr>
        <p:spPr>
          <a:xfrm>
            <a:off x="5958604" y="3646170"/>
            <a:ext cx="2515235" cy="1017588"/>
          </a:xfrm>
        </p:spPr>
        <p:txBody>
          <a:bodyPr>
            <a:noAutofit/>
          </a:bodyPr>
          <a:lstStyle>
            <a:lvl1pPr marL="0" indent="0">
              <a:buNone/>
              <a:defRPr sz="6600" b="1" spc="-150">
                <a:latin typeface="Arial" panose="020B0604020202020204" pitchFamily="34" charset="0"/>
                <a:cs typeface="Arial" panose="020B0604020202020204" pitchFamily="34" charset="0"/>
              </a:defRPr>
            </a:lvl1pPr>
          </a:lstStyle>
          <a:p>
            <a:pPr lvl="0"/>
            <a:r>
              <a:rPr lang="en-US"/>
              <a:t>Num</a:t>
            </a:r>
            <a:endParaRPr lang="en-PE"/>
          </a:p>
        </p:txBody>
      </p:sp>
      <p:sp>
        <p:nvSpPr>
          <p:cNvPr id="18" name="Text Placeholder 4">
            <a:extLst>
              <a:ext uri="{FF2B5EF4-FFF2-40B4-BE49-F238E27FC236}">
                <a16:creationId xmlns:a16="http://schemas.microsoft.com/office/drawing/2014/main" id="{ED0DDDA6-DD5C-2FE2-09D6-A4DB6D8DB35B}"/>
              </a:ext>
            </a:extLst>
          </p:cNvPr>
          <p:cNvSpPr>
            <a:spLocks noGrp="1"/>
          </p:cNvSpPr>
          <p:nvPr>
            <p:ph type="body" sz="quarter" idx="18" hasCustomPrompt="1"/>
          </p:nvPr>
        </p:nvSpPr>
        <p:spPr>
          <a:xfrm>
            <a:off x="5958603" y="4663758"/>
            <a:ext cx="2515235" cy="514029"/>
          </a:xfrm>
        </p:spPr>
        <p:txBody>
          <a:bodyPr>
            <a:noAutofit/>
          </a:bodyPr>
          <a:lstStyle>
            <a:lvl1pPr marL="0" indent="0">
              <a:buNone/>
              <a:defRPr sz="2200" b="0" i="0" spc="0">
                <a:latin typeface="Georgia" panose="02040502050405020303" pitchFamily="18" charset="0"/>
              </a:defRPr>
            </a:lvl1pPr>
          </a:lstStyle>
          <a:p>
            <a:pPr lvl="0"/>
            <a:r>
              <a:rPr lang="en-US"/>
              <a:t>Num</a:t>
            </a:r>
            <a:endParaRPr lang="en-PE"/>
          </a:p>
        </p:txBody>
      </p:sp>
      <p:sp>
        <p:nvSpPr>
          <p:cNvPr id="19" name="Text Placeholder 4">
            <a:extLst>
              <a:ext uri="{FF2B5EF4-FFF2-40B4-BE49-F238E27FC236}">
                <a16:creationId xmlns:a16="http://schemas.microsoft.com/office/drawing/2014/main" id="{12F93588-A1E0-39D9-4497-6FC18E0D97B9}"/>
              </a:ext>
            </a:extLst>
          </p:cNvPr>
          <p:cNvSpPr>
            <a:spLocks noGrp="1"/>
          </p:cNvSpPr>
          <p:nvPr>
            <p:ph type="body" sz="quarter" idx="19" hasCustomPrompt="1"/>
          </p:nvPr>
        </p:nvSpPr>
        <p:spPr>
          <a:xfrm>
            <a:off x="8838964" y="3646170"/>
            <a:ext cx="2515235" cy="1017588"/>
          </a:xfrm>
        </p:spPr>
        <p:txBody>
          <a:bodyPr>
            <a:noAutofit/>
          </a:bodyPr>
          <a:lstStyle>
            <a:lvl1pPr marL="0" indent="0">
              <a:buNone/>
              <a:defRPr sz="6600" b="1" spc="-150">
                <a:latin typeface="Arial" panose="020B0604020202020204" pitchFamily="34" charset="0"/>
                <a:cs typeface="Arial" panose="020B0604020202020204" pitchFamily="34" charset="0"/>
              </a:defRPr>
            </a:lvl1pPr>
          </a:lstStyle>
          <a:p>
            <a:pPr lvl="0"/>
            <a:r>
              <a:rPr lang="en-US"/>
              <a:t>Num</a:t>
            </a:r>
            <a:endParaRPr lang="en-PE"/>
          </a:p>
        </p:txBody>
      </p:sp>
      <p:sp>
        <p:nvSpPr>
          <p:cNvPr id="20" name="Text Placeholder 4">
            <a:extLst>
              <a:ext uri="{FF2B5EF4-FFF2-40B4-BE49-F238E27FC236}">
                <a16:creationId xmlns:a16="http://schemas.microsoft.com/office/drawing/2014/main" id="{C72DC005-39AC-B0ED-0055-C26F395B89FC}"/>
              </a:ext>
            </a:extLst>
          </p:cNvPr>
          <p:cNvSpPr>
            <a:spLocks noGrp="1"/>
          </p:cNvSpPr>
          <p:nvPr>
            <p:ph type="body" sz="quarter" idx="20" hasCustomPrompt="1"/>
          </p:nvPr>
        </p:nvSpPr>
        <p:spPr>
          <a:xfrm>
            <a:off x="8838963" y="4663758"/>
            <a:ext cx="2515235" cy="514029"/>
          </a:xfrm>
        </p:spPr>
        <p:txBody>
          <a:bodyPr>
            <a:noAutofit/>
          </a:bodyPr>
          <a:lstStyle>
            <a:lvl1pPr marL="0" indent="0">
              <a:buNone/>
              <a:defRPr sz="2200" b="0" i="0" spc="0">
                <a:latin typeface="Georgia" panose="02040502050405020303" pitchFamily="18" charset="0"/>
              </a:defRPr>
            </a:lvl1pPr>
          </a:lstStyle>
          <a:p>
            <a:pPr lvl="0"/>
            <a:r>
              <a:rPr lang="en-US"/>
              <a:t>Num</a:t>
            </a:r>
            <a:endParaRPr lang="en-PE"/>
          </a:p>
        </p:txBody>
      </p:sp>
      <p:pic>
        <p:nvPicPr>
          <p:cNvPr id="21" name="Image 1" descr="preencoded.png">
            <a:extLst>
              <a:ext uri="{FF2B5EF4-FFF2-40B4-BE49-F238E27FC236}">
                <a16:creationId xmlns:a16="http://schemas.microsoft.com/office/drawing/2014/main" id="{1B3B1602-2C45-AE39-AECE-6B0C92B2D794}"/>
              </a:ext>
            </a:extLst>
          </p:cNvPr>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pic>
        <p:nvPicPr>
          <p:cNvPr id="4" name="Graphic 19">
            <a:extLst>
              <a:ext uri="{FF2B5EF4-FFF2-40B4-BE49-F238E27FC236}">
                <a16:creationId xmlns:a16="http://schemas.microsoft.com/office/drawing/2014/main" id="{302448E2-8516-42E6-0C1C-0ED8E8A2FDD1}"/>
              </a:ext>
            </a:extLst>
          </p:cNvPr>
          <p:cNvPicPr>
            <a:picLocks noChangeAspect="1"/>
          </p:cNvPicPr>
          <p:nvPr userDrawn="1"/>
        </p:nvPicPr>
        <p:blipFill>
          <a:blip r:embed="rId4"/>
          <a:srcRect/>
          <a:stretch/>
        </p:blipFill>
        <p:spPr>
          <a:xfrm>
            <a:off x="374298" y="6419543"/>
            <a:ext cx="927805" cy="278928"/>
          </a:xfrm>
          <a:prstGeom prst="rect">
            <a:avLst/>
          </a:prstGeom>
        </p:spPr>
      </p:pic>
    </p:spTree>
    <p:extLst>
      <p:ext uri="{BB962C8B-B14F-4D97-AF65-F5344CB8AC3E}">
        <p14:creationId xmlns:p14="http://schemas.microsoft.com/office/powerpoint/2010/main" val="1637511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6F18AE-82C4-C75A-B445-468A23FCBAC9}"/>
              </a:ext>
            </a:extLst>
          </p:cNvPr>
          <p:cNvSpPr>
            <a:spLocks noGrp="1" noRot="1" noMove="1" noResize="1" noEditPoints="1" noAdjustHandles="1" noChangeArrowheads="1" noChangeShapeType="1"/>
          </p:cNvSpPr>
          <p:nvPr userDrawn="1"/>
        </p:nvSpPr>
        <p:spPr>
          <a:xfrm>
            <a:off x="0" y="0"/>
            <a:ext cx="12192000" cy="62627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929404" y="1143000"/>
            <a:ext cx="9300446" cy="3177540"/>
          </a:xfrm>
        </p:spPr>
        <p:txBody>
          <a:bodyPr>
            <a:noAutofit/>
          </a:bodyPr>
          <a:lstStyle>
            <a:lvl1pPr>
              <a:lnSpc>
                <a:spcPts val="4620"/>
              </a:lnSpc>
              <a:defRPr sz="3600">
                <a:solidFill>
                  <a:schemeClr val="bg1"/>
                </a:solidFill>
              </a:defRPr>
            </a:lvl1pPr>
          </a:lstStyle>
          <a:p>
            <a:r>
              <a:rPr lang="en-US"/>
              <a:t>This is a title</a:t>
            </a:r>
            <a:endParaRPr lang="en-PE"/>
          </a:p>
        </p:txBody>
      </p:sp>
      <p:sp>
        <p:nvSpPr>
          <p:cNvPr id="3" name="Content Placeholder 2">
            <a:extLst>
              <a:ext uri="{FF2B5EF4-FFF2-40B4-BE49-F238E27FC236}">
                <a16:creationId xmlns:a16="http://schemas.microsoft.com/office/drawing/2014/main" id="{80EEAAD8-B21A-B462-5C5B-A8D273EA33FF}"/>
              </a:ext>
            </a:extLst>
          </p:cNvPr>
          <p:cNvSpPr>
            <a:spLocks noGrp="1"/>
          </p:cNvSpPr>
          <p:nvPr>
            <p:ph idx="1" hasCustomPrompt="1"/>
          </p:nvPr>
        </p:nvSpPr>
        <p:spPr>
          <a:xfrm>
            <a:off x="929404" y="4652010"/>
            <a:ext cx="4374116" cy="422910"/>
          </a:xfrm>
        </p:spPr>
        <p:txBody>
          <a:bodyPr>
            <a:normAutofit/>
          </a:bodyPr>
          <a:lstStyle>
            <a:lvl1pPr marL="0" indent="0">
              <a:lnSpc>
                <a:spcPts val="2020"/>
              </a:lnSpc>
              <a:buFontTx/>
              <a:buNone/>
              <a:defRPr sz="1800" b="1">
                <a:solidFill>
                  <a:schemeClr val="bg1"/>
                </a:solidFill>
              </a:defRPr>
            </a:lvl1pPr>
            <a:lvl2pPr marL="457200" indent="0">
              <a:buFontTx/>
              <a:buNone/>
              <a:defRPr sz="1600"/>
            </a:lvl2pPr>
            <a:lvl3pPr marL="914400" indent="0">
              <a:buFontTx/>
              <a:buNone/>
              <a:defRPr sz="1600"/>
            </a:lvl3pPr>
          </a:lstStyle>
          <a:p>
            <a:pPr lvl="0"/>
            <a:r>
              <a:rPr lang="en-US"/>
              <a:t>Paragraph goes here …</a:t>
            </a:r>
          </a:p>
        </p:txBody>
      </p:sp>
      <p:cxnSp>
        <p:nvCxnSpPr>
          <p:cNvPr id="10" name="Straight Connector 9">
            <a:extLst>
              <a:ext uri="{FF2B5EF4-FFF2-40B4-BE49-F238E27FC236}">
                <a16:creationId xmlns:a16="http://schemas.microsoft.com/office/drawing/2014/main" id="{71472840-DA16-AFFC-74CA-5B60590D2A9E}"/>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0084ADFB-0C6B-D785-12F6-32861C0618FA}"/>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5" name="Slide Number Placeholder 5">
            <a:extLst>
              <a:ext uri="{FF2B5EF4-FFF2-40B4-BE49-F238E27FC236}">
                <a16:creationId xmlns:a16="http://schemas.microsoft.com/office/drawing/2014/main" id="{A2C3C4D2-77E9-2F67-90ED-8D8CC7BA28F0}"/>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21" name="Image 1" descr="preencoded.png">
            <a:extLst>
              <a:ext uri="{FF2B5EF4-FFF2-40B4-BE49-F238E27FC236}">
                <a16:creationId xmlns:a16="http://schemas.microsoft.com/office/drawing/2014/main" id="{1B3B1602-2C45-AE39-AECE-6B0C92B2D794}"/>
              </a:ext>
            </a:extLst>
          </p:cNvPr>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4" name="Content Placeholder 2">
            <a:extLst>
              <a:ext uri="{FF2B5EF4-FFF2-40B4-BE49-F238E27FC236}">
                <a16:creationId xmlns:a16="http://schemas.microsoft.com/office/drawing/2014/main" id="{5AF80367-5F54-1759-3D11-A36F9C32A7E3}"/>
              </a:ext>
            </a:extLst>
          </p:cNvPr>
          <p:cNvSpPr>
            <a:spLocks noGrp="1"/>
          </p:cNvSpPr>
          <p:nvPr>
            <p:ph idx="13" hasCustomPrompt="1"/>
          </p:nvPr>
        </p:nvSpPr>
        <p:spPr>
          <a:xfrm>
            <a:off x="929404" y="5006340"/>
            <a:ext cx="4374116" cy="422910"/>
          </a:xfrm>
        </p:spPr>
        <p:txBody>
          <a:bodyPr>
            <a:normAutofit/>
          </a:bodyPr>
          <a:lstStyle>
            <a:lvl1pPr marL="0" indent="0">
              <a:lnSpc>
                <a:spcPts val="2020"/>
              </a:lnSpc>
              <a:buFontTx/>
              <a:buNone/>
              <a:defRPr sz="1400">
                <a:solidFill>
                  <a:schemeClr val="bg1"/>
                </a:solidFill>
              </a:defRPr>
            </a:lvl1pPr>
            <a:lvl2pPr marL="457200" indent="0">
              <a:buFontTx/>
              <a:buNone/>
              <a:defRPr sz="1600"/>
            </a:lvl2pPr>
            <a:lvl3pPr marL="914400" indent="0">
              <a:buFontTx/>
              <a:buNone/>
              <a:defRPr sz="1600"/>
            </a:lvl3pPr>
          </a:lstStyle>
          <a:p>
            <a:pPr lvl="0"/>
            <a:r>
              <a:rPr lang="en-US"/>
              <a:t>Paragraph goes here …</a:t>
            </a:r>
          </a:p>
        </p:txBody>
      </p:sp>
      <p:pic>
        <p:nvPicPr>
          <p:cNvPr id="13" name="Image 2" descr="preencoded.png">
            <a:extLst>
              <a:ext uri="{FF2B5EF4-FFF2-40B4-BE49-F238E27FC236}">
                <a16:creationId xmlns:a16="http://schemas.microsoft.com/office/drawing/2014/main" id="{7B03924B-47F5-B52B-157E-E8960699A700}"/>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0" y="400050"/>
            <a:ext cx="7212330" cy="5921703"/>
          </a:xfrm>
          <a:prstGeom prst="rect">
            <a:avLst/>
          </a:prstGeom>
        </p:spPr>
      </p:pic>
      <p:pic>
        <p:nvPicPr>
          <p:cNvPr id="5" name="Graphic 19">
            <a:extLst>
              <a:ext uri="{FF2B5EF4-FFF2-40B4-BE49-F238E27FC236}">
                <a16:creationId xmlns:a16="http://schemas.microsoft.com/office/drawing/2014/main" id="{08C72336-B06A-A740-7D1E-1CC59ED6EA4C}"/>
              </a:ext>
            </a:extLst>
          </p:cNvPr>
          <p:cNvPicPr>
            <a:picLocks noChangeAspect="1"/>
          </p:cNvPicPr>
          <p:nvPr userDrawn="1"/>
        </p:nvPicPr>
        <p:blipFill>
          <a:blip r:embed="rId6"/>
          <a:srcRect/>
          <a:stretch/>
        </p:blipFill>
        <p:spPr>
          <a:xfrm>
            <a:off x="374298" y="6419543"/>
            <a:ext cx="927805" cy="278928"/>
          </a:xfrm>
          <a:prstGeom prst="rect">
            <a:avLst/>
          </a:prstGeom>
        </p:spPr>
      </p:pic>
    </p:spTree>
    <p:extLst>
      <p:ext uri="{BB962C8B-B14F-4D97-AF65-F5344CB8AC3E}">
        <p14:creationId xmlns:p14="http://schemas.microsoft.com/office/powerpoint/2010/main" val="3656786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6F18AE-82C4-C75A-B445-468A23FCBAC9}"/>
              </a:ext>
            </a:extLst>
          </p:cNvPr>
          <p:cNvSpPr>
            <a:spLocks/>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1445777" y="2274830"/>
            <a:ext cx="9300446" cy="1565650"/>
          </a:xfrm>
        </p:spPr>
        <p:txBody>
          <a:bodyPr>
            <a:noAutofit/>
          </a:bodyPr>
          <a:lstStyle>
            <a:lvl1pPr algn="ctr">
              <a:lnSpc>
                <a:spcPts val="4620"/>
              </a:lnSpc>
              <a:defRPr sz="3600">
                <a:solidFill>
                  <a:schemeClr val="bg1"/>
                </a:solidFill>
              </a:defRPr>
            </a:lvl1pPr>
          </a:lstStyle>
          <a:p>
            <a:r>
              <a:rPr lang="en-US"/>
              <a:t>This is a title</a:t>
            </a:r>
            <a:endParaRPr lang="en-PE"/>
          </a:p>
        </p:txBody>
      </p:sp>
      <p:pic>
        <p:nvPicPr>
          <p:cNvPr id="21" name="Image 1" descr="preencoded.png">
            <a:extLst>
              <a:ext uri="{FF2B5EF4-FFF2-40B4-BE49-F238E27FC236}">
                <a16:creationId xmlns:a16="http://schemas.microsoft.com/office/drawing/2014/main" id="{1B3B1602-2C45-AE39-AECE-6B0C92B2D794}"/>
              </a:ext>
            </a:extLst>
          </p:cNvPr>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pic>
        <p:nvPicPr>
          <p:cNvPr id="13" name="Image 2" descr="preencoded.png">
            <a:extLst>
              <a:ext uri="{FF2B5EF4-FFF2-40B4-BE49-F238E27FC236}">
                <a16:creationId xmlns:a16="http://schemas.microsoft.com/office/drawing/2014/main" id="{7B03924B-47F5-B52B-157E-E8960699A70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flipH="1">
            <a:off x="5783580" y="1576821"/>
            <a:ext cx="6408420" cy="5281179"/>
          </a:xfrm>
          <a:prstGeom prst="rect">
            <a:avLst/>
          </a:prstGeom>
        </p:spPr>
      </p:pic>
    </p:spTree>
    <p:extLst>
      <p:ext uri="{BB962C8B-B14F-4D97-AF65-F5344CB8AC3E}">
        <p14:creationId xmlns:p14="http://schemas.microsoft.com/office/powerpoint/2010/main" val="1436282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6F18AE-82C4-C75A-B445-468A23FCBAC9}"/>
              </a:ext>
            </a:extLst>
          </p:cNvPr>
          <p:cNvSpPr>
            <a:spLocks noGrp="1" noRot="1" noMove="1" noResize="1" noEditPoints="1" noAdjustHandles="1" noChangeArrowheads="1" noChangeShapeType="1"/>
          </p:cNvSpPr>
          <p:nvPr userDrawn="1"/>
        </p:nvSpPr>
        <p:spPr>
          <a:xfrm>
            <a:off x="0" y="0"/>
            <a:ext cx="12192000" cy="48691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1445777" y="1874520"/>
            <a:ext cx="9300446" cy="1828800"/>
          </a:xfrm>
        </p:spPr>
        <p:txBody>
          <a:bodyPr>
            <a:noAutofit/>
          </a:bodyPr>
          <a:lstStyle>
            <a:lvl1pPr algn="ctr">
              <a:lnSpc>
                <a:spcPts val="4620"/>
              </a:lnSpc>
              <a:defRPr sz="4800" b="1" i="0">
                <a:solidFill>
                  <a:schemeClr val="bg1"/>
                </a:solidFill>
                <a:latin typeface="Arial" panose="020B0604020202020204" pitchFamily="34" charset="0"/>
              </a:defRPr>
            </a:lvl1pPr>
          </a:lstStyle>
          <a:p>
            <a:r>
              <a:rPr lang="en-US"/>
              <a:t>THANK YOU MESSAGE</a:t>
            </a:r>
            <a:endParaRPr lang="en-PE"/>
          </a:p>
        </p:txBody>
      </p:sp>
      <p:pic>
        <p:nvPicPr>
          <p:cNvPr id="21" name="Image 1" descr="preencoded.png">
            <a:extLst>
              <a:ext uri="{FF2B5EF4-FFF2-40B4-BE49-F238E27FC236}">
                <a16:creationId xmlns:a16="http://schemas.microsoft.com/office/drawing/2014/main" id="{1B3B1602-2C45-AE39-AECE-6B0C92B2D794}"/>
              </a:ext>
            </a:extLst>
          </p:cNvPr>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3" name="Content Placeholder 2">
            <a:extLst>
              <a:ext uri="{FF2B5EF4-FFF2-40B4-BE49-F238E27FC236}">
                <a16:creationId xmlns:a16="http://schemas.microsoft.com/office/drawing/2014/main" id="{CD002A12-9437-08C2-104E-DEAF3F90ACF7}"/>
              </a:ext>
            </a:extLst>
          </p:cNvPr>
          <p:cNvSpPr>
            <a:spLocks noGrp="1"/>
          </p:cNvSpPr>
          <p:nvPr>
            <p:ph idx="1" hasCustomPrompt="1"/>
          </p:nvPr>
        </p:nvSpPr>
        <p:spPr>
          <a:xfrm>
            <a:off x="2457450" y="5485765"/>
            <a:ext cx="2933695" cy="422910"/>
          </a:xfrm>
        </p:spPr>
        <p:txBody>
          <a:bodyPr>
            <a:normAutofit/>
          </a:bodyPr>
          <a:lstStyle>
            <a:lvl1pPr marL="0" indent="0">
              <a:lnSpc>
                <a:spcPts val="2020"/>
              </a:lnSpc>
              <a:buFontTx/>
              <a:buNone/>
              <a:defRPr sz="2200" b="0" i="0">
                <a:solidFill>
                  <a:schemeClr val="tx1"/>
                </a:solidFill>
                <a:latin typeface="Georgia" panose="02040502050405020303" pitchFamily="18" charset="0"/>
              </a:defRPr>
            </a:lvl1pPr>
            <a:lvl2pPr marL="457200" indent="0">
              <a:buFontTx/>
              <a:buNone/>
              <a:defRPr sz="1600"/>
            </a:lvl2pPr>
            <a:lvl3pPr marL="914400" indent="0">
              <a:buFontTx/>
              <a:buNone/>
              <a:defRPr sz="1600"/>
            </a:lvl3pPr>
          </a:lstStyle>
          <a:p>
            <a:pPr lvl="0"/>
            <a:r>
              <a:rPr lang="en-US"/>
              <a:t>Paragraph goes here …</a:t>
            </a:r>
          </a:p>
        </p:txBody>
      </p:sp>
      <p:sp>
        <p:nvSpPr>
          <p:cNvPr id="4" name="Content Placeholder 2">
            <a:extLst>
              <a:ext uri="{FF2B5EF4-FFF2-40B4-BE49-F238E27FC236}">
                <a16:creationId xmlns:a16="http://schemas.microsoft.com/office/drawing/2014/main" id="{30BA2115-92BF-599E-F35D-135883FE786C}"/>
              </a:ext>
            </a:extLst>
          </p:cNvPr>
          <p:cNvSpPr>
            <a:spLocks noGrp="1"/>
          </p:cNvSpPr>
          <p:nvPr>
            <p:ph idx="10" hasCustomPrompt="1"/>
          </p:nvPr>
        </p:nvSpPr>
        <p:spPr>
          <a:xfrm>
            <a:off x="7395218" y="5485765"/>
            <a:ext cx="3417561" cy="422910"/>
          </a:xfrm>
        </p:spPr>
        <p:txBody>
          <a:bodyPr>
            <a:normAutofit/>
          </a:bodyPr>
          <a:lstStyle>
            <a:lvl1pPr marL="0" indent="0">
              <a:lnSpc>
                <a:spcPts val="2020"/>
              </a:lnSpc>
              <a:buFontTx/>
              <a:buNone/>
              <a:defRPr sz="2200" b="0" i="0">
                <a:solidFill>
                  <a:schemeClr val="tx1"/>
                </a:solidFill>
                <a:latin typeface="Georgia" panose="02040502050405020303" pitchFamily="18" charset="0"/>
              </a:defRPr>
            </a:lvl1pPr>
            <a:lvl2pPr marL="457200" indent="0">
              <a:buFontTx/>
              <a:buNone/>
              <a:defRPr sz="1600"/>
            </a:lvl2pPr>
            <a:lvl3pPr marL="914400" indent="0">
              <a:buFontTx/>
              <a:buNone/>
              <a:defRPr sz="1600"/>
            </a:lvl3pPr>
          </a:lstStyle>
          <a:p>
            <a:pPr lvl="0"/>
            <a:r>
              <a:rPr lang="en-US" err="1"/>
              <a:t>Praxis.ets.org</a:t>
            </a:r>
            <a:endParaRPr lang="en-US"/>
          </a:p>
        </p:txBody>
      </p:sp>
      <p:cxnSp>
        <p:nvCxnSpPr>
          <p:cNvPr id="5" name="Straight Connector 4">
            <a:extLst>
              <a:ext uri="{FF2B5EF4-FFF2-40B4-BE49-F238E27FC236}">
                <a16:creationId xmlns:a16="http://schemas.microsoft.com/office/drawing/2014/main" id="{E3441EB3-EAE4-E5A8-3054-5A3D2D49CD63}"/>
              </a:ext>
            </a:extLst>
          </p:cNvPr>
          <p:cNvCxnSpPr>
            <a:cxnSpLocks/>
          </p:cNvCxnSpPr>
          <p:nvPr userDrawn="1"/>
        </p:nvCxnSpPr>
        <p:spPr>
          <a:xfrm flipV="1">
            <a:off x="6096000" y="5314950"/>
            <a:ext cx="0" cy="101727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952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389A-250F-6682-F06B-8C9F77CC6E3E}"/>
              </a:ext>
            </a:extLst>
          </p:cNvPr>
          <p:cNvSpPr>
            <a:spLocks noGrp="1"/>
          </p:cNvSpPr>
          <p:nvPr>
            <p:ph type="title"/>
          </p:nvPr>
        </p:nvSpPr>
        <p:spPr/>
        <p:txBody>
          <a:bodyPr/>
          <a:lstStyle/>
          <a:p>
            <a:r>
              <a:rPr lang="en-US"/>
              <a:t>Click to edit Master title style</a:t>
            </a:r>
            <a:endParaRPr lang="en-PE"/>
          </a:p>
        </p:txBody>
      </p:sp>
      <p:sp>
        <p:nvSpPr>
          <p:cNvPr id="3" name="Content Placeholder 2">
            <a:extLst>
              <a:ext uri="{FF2B5EF4-FFF2-40B4-BE49-F238E27FC236}">
                <a16:creationId xmlns:a16="http://schemas.microsoft.com/office/drawing/2014/main" id="{BE1C7AE0-387A-0679-261C-470A001C0DA0}"/>
              </a:ext>
            </a:extLst>
          </p:cNvPr>
          <p:cNvSpPr>
            <a:spLocks noGrp="1"/>
          </p:cNvSpPr>
          <p:nvPr>
            <p:ph sz="half"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7" name="Slide Number Placeholder 6">
            <a:extLst>
              <a:ext uri="{FF2B5EF4-FFF2-40B4-BE49-F238E27FC236}">
                <a16:creationId xmlns:a16="http://schemas.microsoft.com/office/drawing/2014/main" id="{FDDE1CB1-9057-9C32-D647-072AF50C1D0B}"/>
              </a:ext>
            </a:extLst>
          </p:cNvPr>
          <p:cNvSpPr>
            <a:spLocks noGrp="1"/>
          </p:cNvSpPr>
          <p:nvPr>
            <p:ph type="sldNum" sz="quarter" idx="12"/>
          </p:nvPr>
        </p:nvSpPr>
        <p:spPr>
          <a:xfrm>
            <a:off x="9919062" y="6458019"/>
            <a:ext cx="1434737" cy="365125"/>
          </a:xfrm>
          <a:prstGeom prst="rect">
            <a:avLst/>
          </a:prstGeom>
        </p:spPr>
        <p:txBody>
          <a:bodyPr/>
          <a:lstStyle/>
          <a:p>
            <a:fld id="{584214C3-E426-B849-873E-11AFFF0DA8B8}" type="slidenum">
              <a:rPr lang="en-PE" smtClean="0"/>
              <a:t>‹#›</a:t>
            </a:fld>
            <a:endParaRPr lang="en-PE"/>
          </a:p>
        </p:txBody>
      </p:sp>
      <p:sp>
        <p:nvSpPr>
          <p:cNvPr id="5" name="Footer Placeholder 4">
            <a:extLst>
              <a:ext uri="{FF2B5EF4-FFF2-40B4-BE49-F238E27FC236}">
                <a16:creationId xmlns:a16="http://schemas.microsoft.com/office/drawing/2014/main" id="{048606A9-146C-031E-3D07-38FE450ECD67}"/>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pic>
        <p:nvPicPr>
          <p:cNvPr id="4" name="Graphic 19">
            <a:extLst>
              <a:ext uri="{FF2B5EF4-FFF2-40B4-BE49-F238E27FC236}">
                <a16:creationId xmlns:a16="http://schemas.microsoft.com/office/drawing/2014/main" id="{E90F8443-5343-B298-D295-7CC0D24A9B46}"/>
              </a:ext>
            </a:extLst>
          </p:cNvPr>
          <p:cNvPicPr>
            <a:picLocks noChangeAspect="1"/>
          </p:cNvPicPr>
          <p:nvPr userDrawn="1"/>
        </p:nvPicPr>
        <p:blipFill>
          <a:blip r:embed="rId2"/>
          <a:srcRect/>
          <a:stretch/>
        </p:blipFill>
        <p:spPr>
          <a:xfrm>
            <a:off x="374298" y="6419543"/>
            <a:ext cx="927805" cy="278928"/>
          </a:xfrm>
          <a:prstGeom prst="rect">
            <a:avLst/>
          </a:prstGeom>
        </p:spPr>
      </p:pic>
    </p:spTree>
    <p:extLst>
      <p:ext uri="{BB962C8B-B14F-4D97-AF65-F5344CB8AC3E}">
        <p14:creationId xmlns:p14="http://schemas.microsoft.com/office/powerpoint/2010/main" val="9229340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389A-250F-6682-F06B-8C9F77CC6E3E}"/>
              </a:ext>
            </a:extLst>
          </p:cNvPr>
          <p:cNvSpPr>
            <a:spLocks noGrp="1"/>
          </p:cNvSpPr>
          <p:nvPr>
            <p:ph type="title"/>
          </p:nvPr>
        </p:nvSpPr>
        <p:spPr/>
        <p:txBody>
          <a:bodyPr/>
          <a:lstStyle/>
          <a:p>
            <a:r>
              <a:rPr lang="en-US"/>
              <a:t>Click to edit Master title style</a:t>
            </a:r>
            <a:endParaRPr lang="en-PE"/>
          </a:p>
        </p:txBody>
      </p:sp>
      <p:sp>
        <p:nvSpPr>
          <p:cNvPr id="3" name="Content Placeholder 2">
            <a:extLst>
              <a:ext uri="{FF2B5EF4-FFF2-40B4-BE49-F238E27FC236}">
                <a16:creationId xmlns:a16="http://schemas.microsoft.com/office/drawing/2014/main" id="{BE1C7AE0-387A-0679-261C-470A001C0D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4" name="Content Placeholder 3">
            <a:extLst>
              <a:ext uri="{FF2B5EF4-FFF2-40B4-BE49-F238E27FC236}">
                <a16:creationId xmlns:a16="http://schemas.microsoft.com/office/drawing/2014/main" id="{C2EDFFF3-4B55-9892-B577-DAC303D9F1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6" name="Footer Placeholder 5">
            <a:extLst>
              <a:ext uri="{FF2B5EF4-FFF2-40B4-BE49-F238E27FC236}">
                <a16:creationId xmlns:a16="http://schemas.microsoft.com/office/drawing/2014/main" id="{8E4520E4-84BA-B7E4-108F-E953DF1938C1}"/>
              </a:ext>
            </a:extLst>
          </p:cNvPr>
          <p:cNvSpPr>
            <a:spLocks noGrp="1"/>
          </p:cNvSpPr>
          <p:nvPr>
            <p:ph type="ftr" sz="quarter" idx="11"/>
          </p:nvPr>
        </p:nvSpPr>
        <p:spPr>
          <a:xfrm>
            <a:off x="4038600" y="6356350"/>
            <a:ext cx="4114800" cy="365125"/>
          </a:xfrm>
          <a:prstGeom prst="rect">
            <a:avLst/>
          </a:prstGeom>
        </p:spPr>
        <p:txBody>
          <a:bodyPr/>
          <a:lstStyle/>
          <a:p>
            <a:endParaRPr lang="en-PE"/>
          </a:p>
        </p:txBody>
      </p:sp>
      <p:sp>
        <p:nvSpPr>
          <p:cNvPr id="7" name="Slide Number Placeholder 6">
            <a:extLst>
              <a:ext uri="{FF2B5EF4-FFF2-40B4-BE49-F238E27FC236}">
                <a16:creationId xmlns:a16="http://schemas.microsoft.com/office/drawing/2014/main" id="{FDDE1CB1-9057-9C32-D647-072AF50C1D0B}"/>
              </a:ext>
            </a:extLst>
          </p:cNvPr>
          <p:cNvSpPr>
            <a:spLocks noGrp="1"/>
          </p:cNvSpPr>
          <p:nvPr>
            <p:ph type="sldNum" sz="quarter" idx="12"/>
          </p:nvPr>
        </p:nvSpPr>
        <p:spPr>
          <a:xfrm>
            <a:off x="9919062" y="6458019"/>
            <a:ext cx="1434737" cy="365125"/>
          </a:xfrm>
          <a:prstGeom prst="rect">
            <a:avLst/>
          </a:prstGeom>
        </p:spPr>
        <p:txBody>
          <a:bodyPr/>
          <a:lstStyle/>
          <a:p>
            <a:fld id="{584214C3-E426-B849-873E-11AFFF0DA8B8}" type="slidenum">
              <a:rPr lang="en-PE" smtClean="0"/>
              <a:t>‹#›</a:t>
            </a:fld>
            <a:endParaRPr lang="en-PE"/>
          </a:p>
        </p:txBody>
      </p:sp>
    </p:spTree>
    <p:extLst>
      <p:ext uri="{BB962C8B-B14F-4D97-AF65-F5344CB8AC3E}">
        <p14:creationId xmlns:p14="http://schemas.microsoft.com/office/powerpoint/2010/main" val="875599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2CE7-5328-BC94-E311-CC132611110E}"/>
              </a:ext>
            </a:extLst>
          </p:cNvPr>
          <p:cNvSpPr>
            <a:spLocks noGrp="1"/>
          </p:cNvSpPr>
          <p:nvPr>
            <p:ph type="title"/>
          </p:nvPr>
        </p:nvSpPr>
        <p:spPr>
          <a:xfrm>
            <a:off x="839788" y="365125"/>
            <a:ext cx="10515600" cy="1325563"/>
          </a:xfrm>
        </p:spPr>
        <p:txBody>
          <a:bodyPr/>
          <a:lstStyle/>
          <a:p>
            <a:r>
              <a:rPr lang="en-US"/>
              <a:t>Click to edit Master title style</a:t>
            </a:r>
            <a:endParaRPr lang="en-PE"/>
          </a:p>
        </p:txBody>
      </p:sp>
      <p:sp>
        <p:nvSpPr>
          <p:cNvPr id="3" name="Text Placeholder 2">
            <a:extLst>
              <a:ext uri="{FF2B5EF4-FFF2-40B4-BE49-F238E27FC236}">
                <a16:creationId xmlns:a16="http://schemas.microsoft.com/office/drawing/2014/main" id="{C569E774-4C01-9F0D-617B-9FEFEF478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1A1CF-5CC8-2674-B0C5-8166DED279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5" name="Text Placeholder 4">
            <a:extLst>
              <a:ext uri="{FF2B5EF4-FFF2-40B4-BE49-F238E27FC236}">
                <a16:creationId xmlns:a16="http://schemas.microsoft.com/office/drawing/2014/main" id="{6686B6DF-CE58-F030-90EB-E413F7890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2E6A75-F4A5-41DB-BBBD-2B8BE50098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7" name="Date Placeholder 6">
            <a:extLst>
              <a:ext uri="{FF2B5EF4-FFF2-40B4-BE49-F238E27FC236}">
                <a16:creationId xmlns:a16="http://schemas.microsoft.com/office/drawing/2014/main" id="{E3A0E3F5-4128-7314-400B-12FF92FBA74A}"/>
              </a:ext>
            </a:extLst>
          </p:cNvPr>
          <p:cNvSpPr>
            <a:spLocks noGrp="1"/>
          </p:cNvSpPr>
          <p:nvPr>
            <p:ph type="dt" sz="half" idx="10"/>
          </p:nvPr>
        </p:nvSpPr>
        <p:spPr>
          <a:xfrm>
            <a:off x="838200" y="6356350"/>
            <a:ext cx="2743200" cy="365125"/>
          </a:xfrm>
          <a:prstGeom prst="rect">
            <a:avLst/>
          </a:prstGeom>
        </p:spPr>
        <p:txBody>
          <a:bodyPr/>
          <a:lstStyle/>
          <a:p>
            <a:endParaRPr lang="en-PE"/>
          </a:p>
        </p:txBody>
      </p:sp>
      <p:sp>
        <p:nvSpPr>
          <p:cNvPr id="8" name="Footer Placeholder 7">
            <a:extLst>
              <a:ext uri="{FF2B5EF4-FFF2-40B4-BE49-F238E27FC236}">
                <a16:creationId xmlns:a16="http://schemas.microsoft.com/office/drawing/2014/main" id="{688855E7-7D73-8794-88C6-1DFE89E85342}"/>
              </a:ext>
            </a:extLst>
          </p:cNvPr>
          <p:cNvSpPr>
            <a:spLocks noGrp="1"/>
          </p:cNvSpPr>
          <p:nvPr>
            <p:ph type="ftr" sz="quarter" idx="11"/>
          </p:nvPr>
        </p:nvSpPr>
        <p:spPr>
          <a:xfrm>
            <a:off x="4038600" y="6356350"/>
            <a:ext cx="4114800" cy="365125"/>
          </a:xfrm>
          <a:prstGeom prst="rect">
            <a:avLst/>
          </a:prstGeom>
        </p:spPr>
        <p:txBody>
          <a:bodyPr/>
          <a:lstStyle/>
          <a:p>
            <a:endParaRPr lang="en-PE"/>
          </a:p>
        </p:txBody>
      </p:sp>
      <p:sp>
        <p:nvSpPr>
          <p:cNvPr id="9" name="Slide Number Placeholder 8">
            <a:extLst>
              <a:ext uri="{FF2B5EF4-FFF2-40B4-BE49-F238E27FC236}">
                <a16:creationId xmlns:a16="http://schemas.microsoft.com/office/drawing/2014/main" id="{02CD2548-0631-4ECC-3D21-C67833333246}"/>
              </a:ext>
            </a:extLst>
          </p:cNvPr>
          <p:cNvSpPr>
            <a:spLocks noGrp="1"/>
          </p:cNvSpPr>
          <p:nvPr>
            <p:ph type="sldNum" sz="quarter" idx="12"/>
          </p:nvPr>
        </p:nvSpPr>
        <p:spPr>
          <a:xfrm>
            <a:off x="9919062" y="6458019"/>
            <a:ext cx="1434737" cy="365125"/>
          </a:xfrm>
          <a:prstGeom prst="rect">
            <a:avLst/>
          </a:prstGeom>
        </p:spPr>
        <p:txBody>
          <a:bodyPr/>
          <a:lstStyle/>
          <a:p>
            <a:fld id="{584214C3-E426-B849-873E-11AFFF0DA8B8}" type="slidenum">
              <a:rPr lang="en-PE" smtClean="0"/>
              <a:t>‹#›</a:t>
            </a:fld>
            <a:endParaRPr lang="en-PE"/>
          </a:p>
        </p:txBody>
      </p:sp>
    </p:spTree>
    <p:extLst>
      <p:ext uri="{BB962C8B-B14F-4D97-AF65-F5344CB8AC3E}">
        <p14:creationId xmlns:p14="http://schemas.microsoft.com/office/powerpoint/2010/main" val="3447684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1614-73B9-D6AB-F86C-764D24484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E"/>
          </a:p>
        </p:txBody>
      </p:sp>
      <p:sp>
        <p:nvSpPr>
          <p:cNvPr id="3" name="Content Placeholder 2">
            <a:extLst>
              <a:ext uri="{FF2B5EF4-FFF2-40B4-BE49-F238E27FC236}">
                <a16:creationId xmlns:a16="http://schemas.microsoft.com/office/drawing/2014/main" id="{7EA2F28F-5376-6E35-7C14-E7BA02927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4" name="Text Placeholder 3">
            <a:extLst>
              <a:ext uri="{FF2B5EF4-FFF2-40B4-BE49-F238E27FC236}">
                <a16:creationId xmlns:a16="http://schemas.microsoft.com/office/drawing/2014/main" id="{0612E13F-89A0-F577-8655-D4B6FBFFF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51998-C17E-3685-FA95-F913F6B5BA1A}"/>
              </a:ext>
            </a:extLst>
          </p:cNvPr>
          <p:cNvSpPr>
            <a:spLocks noGrp="1"/>
          </p:cNvSpPr>
          <p:nvPr>
            <p:ph type="dt" sz="half" idx="10"/>
          </p:nvPr>
        </p:nvSpPr>
        <p:spPr>
          <a:xfrm>
            <a:off x="838200" y="6356350"/>
            <a:ext cx="2743200" cy="365125"/>
          </a:xfrm>
          <a:prstGeom prst="rect">
            <a:avLst/>
          </a:prstGeom>
        </p:spPr>
        <p:txBody>
          <a:bodyPr/>
          <a:lstStyle/>
          <a:p>
            <a:endParaRPr lang="en-PE"/>
          </a:p>
        </p:txBody>
      </p:sp>
      <p:sp>
        <p:nvSpPr>
          <p:cNvPr id="6" name="Footer Placeholder 5">
            <a:extLst>
              <a:ext uri="{FF2B5EF4-FFF2-40B4-BE49-F238E27FC236}">
                <a16:creationId xmlns:a16="http://schemas.microsoft.com/office/drawing/2014/main" id="{96FDE1C3-757D-15AF-C48E-154FAFA6ABE8}"/>
              </a:ext>
            </a:extLst>
          </p:cNvPr>
          <p:cNvSpPr>
            <a:spLocks noGrp="1"/>
          </p:cNvSpPr>
          <p:nvPr>
            <p:ph type="ftr" sz="quarter" idx="11"/>
          </p:nvPr>
        </p:nvSpPr>
        <p:spPr>
          <a:xfrm>
            <a:off x="4038600" y="6356350"/>
            <a:ext cx="4114800" cy="365125"/>
          </a:xfrm>
          <a:prstGeom prst="rect">
            <a:avLst/>
          </a:prstGeom>
        </p:spPr>
        <p:txBody>
          <a:bodyPr/>
          <a:lstStyle/>
          <a:p>
            <a:endParaRPr lang="en-PE"/>
          </a:p>
        </p:txBody>
      </p:sp>
      <p:sp>
        <p:nvSpPr>
          <p:cNvPr id="7" name="Slide Number Placeholder 6">
            <a:extLst>
              <a:ext uri="{FF2B5EF4-FFF2-40B4-BE49-F238E27FC236}">
                <a16:creationId xmlns:a16="http://schemas.microsoft.com/office/drawing/2014/main" id="{899643E1-99D7-2884-39CB-07DEE39132F0}"/>
              </a:ext>
            </a:extLst>
          </p:cNvPr>
          <p:cNvSpPr>
            <a:spLocks noGrp="1"/>
          </p:cNvSpPr>
          <p:nvPr>
            <p:ph type="sldNum" sz="quarter" idx="12"/>
          </p:nvPr>
        </p:nvSpPr>
        <p:spPr>
          <a:xfrm>
            <a:off x="9919062" y="6458019"/>
            <a:ext cx="1434737" cy="365125"/>
          </a:xfrm>
          <a:prstGeom prst="rect">
            <a:avLst/>
          </a:prstGeom>
        </p:spPr>
        <p:txBody>
          <a:bodyPr/>
          <a:lstStyle/>
          <a:p>
            <a:fld id="{584214C3-E426-B849-873E-11AFFF0DA8B8}" type="slidenum">
              <a:rPr lang="en-PE" smtClean="0"/>
              <a:t>‹#›</a:t>
            </a:fld>
            <a:endParaRPr lang="en-PE"/>
          </a:p>
        </p:txBody>
      </p:sp>
    </p:spTree>
    <p:extLst>
      <p:ext uri="{BB962C8B-B14F-4D97-AF65-F5344CB8AC3E}">
        <p14:creationId xmlns:p14="http://schemas.microsoft.com/office/powerpoint/2010/main" val="10376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pic>
        <p:nvPicPr>
          <p:cNvPr id="8" name="Image 1" descr="preencoded.png">
            <a:extLst>
              <a:ext uri="{FF2B5EF4-FFF2-40B4-BE49-F238E27FC236}">
                <a16:creationId xmlns:a16="http://schemas.microsoft.com/office/drawing/2014/main" id="{ECD21659-4FBC-C1F7-FBBE-36DE5B8852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3265" y="464564"/>
            <a:ext cx="3212012" cy="575401"/>
          </a:xfrm>
        </p:spPr>
        <p:txBody>
          <a:bodyPr>
            <a:noAutofit/>
          </a:bodyPr>
          <a:lstStyle>
            <a:lvl1pPr>
              <a:defRPr sz="3600">
                <a:solidFill>
                  <a:schemeClr val="tx1"/>
                </a:solidFill>
              </a:defRPr>
            </a:lvl1pPr>
          </a:lstStyle>
          <a:p>
            <a:r>
              <a:rPr lang="en-US"/>
              <a:t>This is a title</a:t>
            </a:r>
            <a:endParaRPr lang="en-PE"/>
          </a:p>
        </p:txBody>
      </p:sp>
      <p:sp>
        <p:nvSpPr>
          <p:cNvPr id="3" name="Content Placeholder 2">
            <a:extLst>
              <a:ext uri="{FF2B5EF4-FFF2-40B4-BE49-F238E27FC236}">
                <a16:creationId xmlns:a16="http://schemas.microsoft.com/office/drawing/2014/main" id="{80EEAAD8-B21A-B462-5C5B-A8D273EA33FF}"/>
              </a:ext>
            </a:extLst>
          </p:cNvPr>
          <p:cNvSpPr>
            <a:spLocks noGrp="1"/>
          </p:cNvSpPr>
          <p:nvPr>
            <p:ph idx="1" hasCustomPrompt="1"/>
          </p:nvPr>
        </p:nvSpPr>
        <p:spPr>
          <a:xfrm>
            <a:off x="1626324" y="1611087"/>
            <a:ext cx="4426131" cy="418596"/>
          </a:xfrm>
        </p:spPr>
        <p:txBody>
          <a:bodyPr>
            <a:normAutofit/>
          </a:bodyPr>
          <a:lstStyle>
            <a:lvl1pPr marL="0" indent="0">
              <a:buFontTx/>
              <a:buNone/>
              <a:defRPr sz="2000" b="0" i="0" spc="0">
                <a:latin typeface="Georgia" panose="02040502050405020303" pitchFamily="18" charset="0"/>
              </a:defRPr>
            </a:lvl1pPr>
            <a:lvl2pPr marL="457200" indent="0">
              <a:buFontTx/>
              <a:buNone/>
              <a:defRPr sz="1600"/>
            </a:lvl2pPr>
            <a:lvl3pPr marL="914400" indent="0">
              <a:buFontTx/>
              <a:buNone/>
              <a:defRPr sz="1600"/>
            </a:lvl3pPr>
          </a:lstStyle>
          <a:p>
            <a:pPr lvl="0"/>
            <a:r>
              <a:rPr lang="en-US"/>
              <a:t>Chapter name goes here</a:t>
            </a:r>
          </a:p>
        </p:txBody>
      </p:sp>
      <p:pic>
        <p:nvPicPr>
          <p:cNvPr id="13" name="Image 2" descr="preencoded.png">
            <a:extLst>
              <a:ext uri="{FF2B5EF4-FFF2-40B4-BE49-F238E27FC236}">
                <a16:creationId xmlns:a16="http://schemas.microsoft.com/office/drawing/2014/main" id="{13CFD6F9-D812-8491-261E-7FFC6AE7ACDA}"/>
              </a:ext>
            </a:extLst>
          </p:cNvPr>
          <p:cNvPicPr>
            <a:picLocks noChangeAspect="1"/>
          </p:cNvPicPr>
          <p:nvPr userDrawn="1"/>
        </p:nvPicPr>
        <p:blipFill>
          <a:blip r:embed="rId2">
            <a:extLst>
              <a:ext uri="{96DAC541-7B7A-43D3-8B79-37D633B846F1}">
                <asvg:svgBlip xmlns:asvg="http://schemas.microsoft.com/office/drawing/2016/SVG/main" r:embed="rId4"/>
              </a:ext>
            </a:extLst>
          </a:blip>
          <a:srcRect/>
          <a:stretch/>
        </p:blipFill>
        <p:spPr>
          <a:xfrm>
            <a:off x="341811" y="416430"/>
            <a:ext cx="633549" cy="418595"/>
          </a:xfrm>
          <a:prstGeom prst="rect">
            <a:avLst/>
          </a:prstGeom>
        </p:spPr>
      </p:pic>
      <p:sp>
        <p:nvSpPr>
          <p:cNvPr id="16" name="Picture Placeholder 15">
            <a:extLst>
              <a:ext uri="{FF2B5EF4-FFF2-40B4-BE49-F238E27FC236}">
                <a16:creationId xmlns:a16="http://schemas.microsoft.com/office/drawing/2014/main" id="{E182279D-9667-DF6F-F02E-41D2D12AE510}"/>
              </a:ext>
            </a:extLst>
          </p:cNvPr>
          <p:cNvSpPr>
            <a:spLocks noGrp="1"/>
          </p:cNvSpPr>
          <p:nvPr>
            <p:ph type="pic" sz="quarter" idx="14"/>
          </p:nvPr>
        </p:nvSpPr>
        <p:spPr>
          <a:xfrm>
            <a:off x="6461760" y="0"/>
            <a:ext cx="5730240" cy="6858000"/>
          </a:xfrm>
        </p:spPr>
        <p:txBody>
          <a:bodyPr/>
          <a:lstStyle/>
          <a:p>
            <a:endParaRPr lang="en-PE"/>
          </a:p>
        </p:txBody>
      </p:sp>
      <p:sp>
        <p:nvSpPr>
          <p:cNvPr id="17" name="Content Placeholder 2">
            <a:extLst>
              <a:ext uri="{FF2B5EF4-FFF2-40B4-BE49-F238E27FC236}">
                <a16:creationId xmlns:a16="http://schemas.microsoft.com/office/drawing/2014/main" id="{0B46D82A-8900-E84E-9C2A-D87F708B6DC0}"/>
              </a:ext>
            </a:extLst>
          </p:cNvPr>
          <p:cNvSpPr>
            <a:spLocks noGrp="1"/>
          </p:cNvSpPr>
          <p:nvPr>
            <p:ph idx="15" hasCustomPrompt="1"/>
          </p:nvPr>
        </p:nvSpPr>
        <p:spPr>
          <a:xfrm>
            <a:off x="1626324" y="2489516"/>
            <a:ext cx="4426131" cy="418596"/>
          </a:xfrm>
        </p:spPr>
        <p:txBody>
          <a:bodyPr>
            <a:normAutofit/>
          </a:bodyPr>
          <a:lstStyle>
            <a:lvl1pPr marL="0" indent="0">
              <a:buFontTx/>
              <a:buNone/>
              <a:defRPr sz="2000" b="0" i="0" spc="0">
                <a:latin typeface="Georgia" panose="02040502050405020303" pitchFamily="18" charset="0"/>
              </a:defRPr>
            </a:lvl1pPr>
            <a:lvl2pPr marL="457200" indent="0">
              <a:buFontTx/>
              <a:buNone/>
              <a:defRPr sz="1600"/>
            </a:lvl2pPr>
            <a:lvl3pPr marL="914400" indent="0">
              <a:buFontTx/>
              <a:buNone/>
              <a:defRPr sz="1600"/>
            </a:lvl3pPr>
          </a:lstStyle>
          <a:p>
            <a:pPr lvl="0"/>
            <a:r>
              <a:rPr lang="en-US"/>
              <a:t>Chapter name goes here</a:t>
            </a:r>
          </a:p>
        </p:txBody>
      </p:sp>
      <p:sp>
        <p:nvSpPr>
          <p:cNvPr id="18" name="Content Placeholder 2">
            <a:extLst>
              <a:ext uri="{FF2B5EF4-FFF2-40B4-BE49-F238E27FC236}">
                <a16:creationId xmlns:a16="http://schemas.microsoft.com/office/drawing/2014/main" id="{E3A7F143-1FD1-ABDF-5E7B-E6D0B06E644B}"/>
              </a:ext>
            </a:extLst>
          </p:cNvPr>
          <p:cNvSpPr>
            <a:spLocks noGrp="1"/>
          </p:cNvSpPr>
          <p:nvPr>
            <p:ph idx="16" hasCustomPrompt="1"/>
          </p:nvPr>
        </p:nvSpPr>
        <p:spPr>
          <a:xfrm>
            <a:off x="1626324" y="3367945"/>
            <a:ext cx="4426131" cy="418596"/>
          </a:xfrm>
        </p:spPr>
        <p:txBody>
          <a:bodyPr>
            <a:normAutofit/>
          </a:bodyPr>
          <a:lstStyle>
            <a:lvl1pPr marL="0" indent="0">
              <a:buFontTx/>
              <a:buNone/>
              <a:defRPr sz="2000" b="0" i="0" spc="0">
                <a:latin typeface="Georgia" panose="02040502050405020303" pitchFamily="18" charset="0"/>
              </a:defRPr>
            </a:lvl1pPr>
            <a:lvl2pPr marL="457200" indent="0">
              <a:buFontTx/>
              <a:buNone/>
              <a:defRPr sz="1600"/>
            </a:lvl2pPr>
            <a:lvl3pPr marL="914400" indent="0">
              <a:buFontTx/>
              <a:buNone/>
              <a:defRPr sz="1600"/>
            </a:lvl3pPr>
          </a:lstStyle>
          <a:p>
            <a:pPr lvl="0"/>
            <a:r>
              <a:rPr lang="en-US"/>
              <a:t>Chapter name goes here</a:t>
            </a:r>
          </a:p>
        </p:txBody>
      </p:sp>
      <p:sp>
        <p:nvSpPr>
          <p:cNvPr id="19" name="Content Placeholder 2">
            <a:extLst>
              <a:ext uri="{FF2B5EF4-FFF2-40B4-BE49-F238E27FC236}">
                <a16:creationId xmlns:a16="http://schemas.microsoft.com/office/drawing/2014/main" id="{041EFD6B-A48C-788A-4975-843E48D8611D}"/>
              </a:ext>
            </a:extLst>
          </p:cNvPr>
          <p:cNvSpPr>
            <a:spLocks noGrp="1"/>
          </p:cNvSpPr>
          <p:nvPr>
            <p:ph idx="17" hasCustomPrompt="1"/>
          </p:nvPr>
        </p:nvSpPr>
        <p:spPr>
          <a:xfrm>
            <a:off x="1626324" y="4246374"/>
            <a:ext cx="4426131" cy="418596"/>
          </a:xfrm>
        </p:spPr>
        <p:txBody>
          <a:bodyPr>
            <a:normAutofit/>
          </a:bodyPr>
          <a:lstStyle>
            <a:lvl1pPr marL="0" indent="0">
              <a:buFontTx/>
              <a:buNone/>
              <a:defRPr sz="2000" b="0" i="0" spc="0">
                <a:latin typeface="Georgia" panose="02040502050405020303" pitchFamily="18" charset="0"/>
              </a:defRPr>
            </a:lvl1pPr>
            <a:lvl2pPr marL="457200" indent="0">
              <a:buFontTx/>
              <a:buNone/>
              <a:defRPr sz="1600"/>
            </a:lvl2pPr>
            <a:lvl3pPr marL="914400" indent="0">
              <a:buFontTx/>
              <a:buNone/>
              <a:defRPr sz="1600"/>
            </a:lvl3pPr>
          </a:lstStyle>
          <a:p>
            <a:pPr lvl="0"/>
            <a:r>
              <a:rPr lang="en-US"/>
              <a:t>Chapter name goes here</a:t>
            </a:r>
          </a:p>
        </p:txBody>
      </p:sp>
      <p:sp>
        <p:nvSpPr>
          <p:cNvPr id="20" name="Content Placeholder 2">
            <a:extLst>
              <a:ext uri="{FF2B5EF4-FFF2-40B4-BE49-F238E27FC236}">
                <a16:creationId xmlns:a16="http://schemas.microsoft.com/office/drawing/2014/main" id="{7B5A75E6-CECB-BBC3-6F7B-055C0CBBD4D7}"/>
              </a:ext>
            </a:extLst>
          </p:cNvPr>
          <p:cNvSpPr>
            <a:spLocks noGrp="1"/>
          </p:cNvSpPr>
          <p:nvPr>
            <p:ph idx="18" hasCustomPrompt="1"/>
          </p:nvPr>
        </p:nvSpPr>
        <p:spPr>
          <a:xfrm>
            <a:off x="1626324" y="5124804"/>
            <a:ext cx="4426131" cy="418596"/>
          </a:xfrm>
        </p:spPr>
        <p:txBody>
          <a:bodyPr>
            <a:normAutofit/>
          </a:bodyPr>
          <a:lstStyle>
            <a:lvl1pPr marL="0" indent="0">
              <a:buFontTx/>
              <a:buNone/>
              <a:defRPr sz="2000" b="0" i="0" spc="0">
                <a:latin typeface="Georgia" panose="02040502050405020303" pitchFamily="18" charset="0"/>
              </a:defRPr>
            </a:lvl1pPr>
            <a:lvl2pPr marL="457200" indent="0">
              <a:buFontTx/>
              <a:buNone/>
              <a:defRPr sz="1600"/>
            </a:lvl2pPr>
            <a:lvl3pPr marL="914400" indent="0">
              <a:buFontTx/>
              <a:buNone/>
              <a:defRPr sz="1600"/>
            </a:lvl3pPr>
          </a:lstStyle>
          <a:p>
            <a:pPr lvl="0"/>
            <a:r>
              <a:rPr lang="en-US"/>
              <a:t>Chapter name goes here</a:t>
            </a:r>
          </a:p>
        </p:txBody>
      </p:sp>
    </p:spTree>
    <p:extLst>
      <p:ext uri="{BB962C8B-B14F-4D97-AF65-F5344CB8AC3E}">
        <p14:creationId xmlns:p14="http://schemas.microsoft.com/office/powerpoint/2010/main" val="1619334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614E9-DD11-BB16-02FC-16C72D3C8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E"/>
          </a:p>
        </p:txBody>
      </p:sp>
      <p:sp>
        <p:nvSpPr>
          <p:cNvPr id="3" name="Picture Placeholder 2">
            <a:extLst>
              <a:ext uri="{FF2B5EF4-FFF2-40B4-BE49-F238E27FC236}">
                <a16:creationId xmlns:a16="http://schemas.microsoft.com/office/drawing/2014/main" id="{1CDC0368-FBEE-374F-CDB0-15E8DB2E5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E"/>
          </a:p>
        </p:txBody>
      </p:sp>
      <p:sp>
        <p:nvSpPr>
          <p:cNvPr id="4" name="Text Placeholder 3">
            <a:extLst>
              <a:ext uri="{FF2B5EF4-FFF2-40B4-BE49-F238E27FC236}">
                <a16:creationId xmlns:a16="http://schemas.microsoft.com/office/drawing/2014/main" id="{5CFADDA8-520E-1CB4-4DBF-710C5359C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01ECC-9B5D-E604-4705-3D8876C9BDC4}"/>
              </a:ext>
            </a:extLst>
          </p:cNvPr>
          <p:cNvSpPr>
            <a:spLocks noGrp="1"/>
          </p:cNvSpPr>
          <p:nvPr>
            <p:ph type="dt" sz="half" idx="10"/>
          </p:nvPr>
        </p:nvSpPr>
        <p:spPr>
          <a:xfrm>
            <a:off x="838200" y="6356350"/>
            <a:ext cx="2743200" cy="365125"/>
          </a:xfrm>
          <a:prstGeom prst="rect">
            <a:avLst/>
          </a:prstGeom>
        </p:spPr>
        <p:txBody>
          <a:bodyPr/>
          <a:lstStyle/>
          <a:p>
            <a:endParaRPr lang="en-PE"/>
          </a:p>
        </p:txBody>
      </p:sp>
      <p:sp>
        <p:nvSpPr>
          <p:cNvPr id="6" name="Footer Placeholder 5">
            <a:extLst>
              <a:ext uri="{FF2B5EF4-FFF2-40B4-BE49-F238E27FC236}">
                <a16:creationId xmlns:a16="http://schemas.microsoft.com/office/drawing/2014/main" id="{9FA7BEFC-E65C-5C47-43A5-0288B6745993}"/>
              </a:ext>
            </a:extLst>
          </p:cNvPr>
          <p:cNvSpPr>
            <a:spLocks noGrp="1"/>
          </p:cNvSpPr>
          <p:nvPr>
            <p:ph type="ftr" sz="quarter" idx="11"/>
          </p:nvPr>
        </p:nvSpPr>
        <p:spPr>
          <a:xfrm>
            <a:off x="4038600" y="6356350"/>
            <a:ext cx="4114800" cy="365125"/>
          </a:xfrm>
          <a:prstGeom prst="rect">
            <a:avLst/>
          </a:prstGeom>
        </p:spPr>
        <p:txBody>
          <a:bodyPr/>
          <a:lstStyle/>
          <a:p>
            <a:endParaRPr lang="en-PE"/>
          </a:p>
        </p:txBody>
      </p:sp>
      <p:sp>
        <p:nvSpPr>
          <p:cNvPr id="7" name="Slide Number Placeholder 6">
            <a:extLst>
              <a:ext uri="{FF2B5EF4-FFF2-40B4-BE49-F238E27FC236}">
                <a16:creationId xmlns:a16="http://schemas.microsoft.com/office/drawing/2014/main" id="{1AC85F52-17E3-C979-A80B-69D38E95DB93}"/>
              </a:ext>
            </a:extLst>
          </p:cNvPr>
          <p:cNvSpPr>
            <a:spLocks noGrp="1"/>
          </p:cNvSpPr>
          <p:nvPr>
            <p:ph type="sldNum" sz="quarter" idx="12"/>
          </p:nvPr>
        </p:nvSpPr>
        <p:spPr>
          <a:xfrm>
            <a:off x="9919062" y="6458019"/>
            <a:ext cx="1434737" cy="365125"/>
          </a:xfrm>
          <a:prstGeom prst="rect">
            <a:avLst/>
          </a:prstGeom>
        </p:spPr>
        <p:txBody>
          <a:bodyPr/>
          <a:lstStyle/>
          <a:p>
            <a:fld id="{584214C3-E426-B849-873E-11AFFF0DA8B8}" type="slidenum">
              <a:rPr lang="en-PE" smtClean="0"/>
              <a:t>‹#›</a:t>
            </a:fld>
            <a:endParaRPr lang="en-PE"/>
          </a:p>
        </p:txBody>
      </p:sp>
    </p:spTree>
    <p:extLst>
      <p:ext uri="{BB962C8B-B14F-4D97-AF65-F5344CB8AC3E}">
        <p14:creationId xmlns:p14="http://schemas.microsoft.com/office/powerpoint/2010/main" val="2710245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423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divider 1 - ink">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FE13B7-B0C1-D970-B1D3-132FBD9B3976}"/>
              </a:ext>
            </a:extLst>
          </p:cNvPr>
          <p:cNvSpPr>
            <a:spLocks noGrp="1"/>
          </p:cNvSpPr>
          <p:nvPr>
            <p:ph type="body" idx="1"/>
          </p:nvPr>
        </p:nvSpPr>
        <p:spPr>
          <a:xfrm>
            <a:off x="228600" y="4232275"/>
            <a:ext cx="4023360" cy="1500187"/>
          </a:xfrm>
        </p:spPr>
        <p:txBody>
          <a:bodyPr lIns="0">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406D505-46FE-C586-1A2B-98CAF5B2BC1B}"/>
              </a:ext>
            </a:extLst>
          </p:cNvPr>
          <p:cNvSpPr>
            <a:spLocks noGrp="1"/>
          </p:cNvSpPr>
          <p:nvPr>
            <p:ph type="sldNum" sz="quarter" idx="12"/>
          </p:nvPr>
        </p:nvSpPr>
        <p:spPr/>
        <p:txBody>
          <a:bodyPr/>
          <a:lstStyle>
            <a:lvl1pPr>
              <a:defRPr>
                <a:solidFill>
                  <a:schemeClr val="bg1"/>
                </a:solidFill>
              </a:defRPr>
            </a:lvl1pPr>
          </a:lstStyle>
          <a:p>
            <a:fld id="{3D85B89E-8072-FA4F-A609-3850D5B577CE}" type="slidenum">
              <a:rPr lang="en-US" smtClean="0"/>
              <a:pPr/>
              <a:t>‹#›</a:t>
            </a:fld>
            <a:endParaRPr lang="en-US" dirty="0"/>
          </a:p>
        </p:txBody>
      </p:sp>
      <p:pic>
        <p:nvPicPr>
          <p:cNvPr id="9" name="Google Shape;22;p3">
            <a:extLst>
              <a:ext uri="{FF2B5EF4-FFF2-40B4-BE49-F238E27FC236}">
                <a16:creationId xmlns:a16="http://schemas.microsoft.com/office/drawing/2014/main" id="{9BFAD38E-F3D0-FC13-A1BF-F66E4846E228}"/>
              </a:ext>
            </a:extLst>
          </p:cNvPr>
          <p:cNvPicPr preferRelativeResize="0"/>
          <p:nvPr userDrawn="1"/>
        </p:nvPicPr>
        <p:blipFill>
          <a:blip r:embed="rId2">
            <a:alphaModFix/>
          </a:blip>
          <a:stretch>
            <a:fillRect/>
          </a:stretch>
        </p:blipFill>
        <p:spPr>
          <a:xfrm>
            <a:off x="228600" y="6289625"/>
            <a:ext cx="766049" cy="339775"/>
          </a:xfrm>
          <a:prstGeom prst="rect">
            <a:avLst/>
          </a:prstGeom>
          <a:noFill/>
          <a:ln>
            <a:noFill/>
          </a:ln>
        </p:spPr>
      </p:pic>
      <p:sp>
        <p:nvSpPr>
          <p:cNvPr id="10" name="Google Shape;368;p54">
            <a:extLst>
              <a:ext uri="{FF2B5EF4-FFF2-40B4-BE49-F238E27FC236}">
                <a16:creationId xmlns:a16="http://schemas.microsoft.com/office/drawing/2014/main" id="{FA308E72-0E25-F9F5-EEE1-D549C9A6368F}"/>
              </a:ext>
            </a:extLst>
          </p:cNvPr>
          <p:cNvSpPr txBox="1"/>
          <p:nvPr userDrawn="1"/>
        </p:nvSpPr>
        <p:spPr>
          <a:xfrm>
            <a:off x="5671254" y="6663575"/>
            <a:ext cx="6288300" cy="1158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US" sz="700" dirty="0">
                <a:solidFill>
                  <a:schemeClr val="bg1"/>
                </a:solidFill>
                <a:latin typeface="Arial" panose="020B0604020202020204" pitchFamily="34" charset="0"/>
                <a:cs typeface="Arial" panose="020B0604020202020204" pitchFamily="34" charset="0"/>
              </a:rPr>
              <a:t>ETS Proprietary and Confidential. Copyright © 2024 by ETS. ETS is a registered trademark of ETS. The Eight-Point logo is a trademark of ETS.</a:t>
            </a:r>
          </a:p>
        </p:txBody>
      </p:sp>
      <p:sp>
        <p:nvSpPr>
          <p:cNvPr id="11" name="Title 1">
            <a:extLst>
              <a:ext uri="{FF2B5EF4-FFF2-40B4-BE49-F238E27FC236}">
                <a16:creationId xmlns:a16="http://schemas.microsoft.com/office/drawing/2014/main" id="{7E47B3EB-3B50-394A-C3FB-1833CDBD74BB}"/>
              </a:ext>
            </a:extLst>
          </p:cNvPr>
          <p:cNvSpPr>
            <a:spLocks noGrp="1"/>
          </p:cNvSpPr>
          <p:nvPr>
            <p:ph type="title"/>
          </p:nvPr>
        </p:nvSpPr>
        <p:spPr>
          <a:xfrm>
            <a:off x="228601" y="234176"/>
            <a:ext cx="6540190" cy="3757594"/>
          </a:xfrm>
        </p:spPr>
        <p:txBody>
          <a:bodyPr lIns="0" anchor="t" anchorCtr="0">
            <a:normAutofit/>
          </a:bodyPr>
          <a:lstStyle>
            <a:lvl1pPr>
              <a:defRPr sz="6900">
                <a:solidFill>
                  <a:schemeClr val="bg1"/>
                </a:solidFill>
              </a:defRPr>
            </a:lvl1pPr>
          </a:lstStyle>
          <a:p>
            <a:r>
              <a:rPr lang="en-US"/>
              <a:t>Click to edit Master title style</a:t>
            </a:r>
          </a:p>
        </p:txBody>
      </p:sp>
    </p:spTree>
    <p:extLst>
      <p:ext uri="{BB962C8B-B14F-4D97-AF65-F5344CB8AC3E}">
        <p14:creationId xmlns:p14="http://schemas.microsoft.com/office/powerpoint/2010/main" val="81038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FFE1-73E8-7DB1-D1F6-BB348C748D7F}"/>
              </a:ext>
            </a:extLst>
          </p:cNvPr>
          <p:cNvSpPr>
            <a:spLocks noGrp="1"/>
          </p:cNvSpPr>
          <p:nvPr>
            <p:ph type="title" hasCustomPrompt="1"/>
          </p:nvPr>
        </p:nvSpPr>
        <p:spPr>
          <a:xfrm>
            <a:off x="2606566" y="2396359"/>
            <a:ext cx="6926318" cy="2166116"/>
          </a:xfrm>
        </p:spPr>
        <p:txBody>
          <a:bodyPr anchor="ctr"/>
          <a:lstStyle>
            <a:lvl1pPr algn="ctr">
              <a:defRPr sz="6000">
                <a:solidFill>
                  <a:schemeClr val="bg1"/>
                </a:solidFill>
              </a:defRPr>
            </a:lvl1pPr>
          </a:lstStyle>
          <a:p>
            <a:r>
              <a:rPr lang="en-US"/>
              <a:t>Divider</a:t>
            </a:r>
            <a:endParaRPr lang="en-PE"/>
          </a:p>
        </p:txBody>
      </p:sp>
      <p:pic>
        <p:nvPicPr>
          <p:cNvPr id="7" name="Image 0" descr="preencoded.png">
            <a:extLst>
              <a:ext uri="{FF2B5EF4-FFF2-40B4-BE49-F238E27FC236}">
                <a16:creationId xmlns:a16="http://schemas.microsoft.com/office/drawing/2014/main" id="{84CA2003-8B25-6B23-45AE-3F6F050575DD}"/>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Slide Number Placeholder 5">
            <a:extLst>
              <a:ext uri="{FF2B5EF4-FFF2-40B4-BE49-F238E27FC236}">
                <a16:creationId xmlns:a16="http://schemas.microsoft.com/office/drawing/2014/main" id="{D7610FB4-2432-868D-8DB7-905AD8EB85EE}"/>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spTree>
    <p:extLst>
      <p:ext uri="{BB962C8B-B14F-4D97-AF65-F5344CB8AC3E}">
        <p14:creationId xmlns:p14="http://schemas.microsoft.com/office/powerpoint/2010/main" val="336806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Image 1" descr="preencoded.png">
            <a:extLst>
              <a:ext uri="{FF2B5EF4-FFF2-40B4-BE49-F238E27FC236}">
                <a16:creationId xmlns:a16="http://schemas.microsoft.com/office/drawing/2014/main" id="{ECD21659-4FBC-C1F7-FBBE-36DE5B8852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5521234" y="1571272"/>
            <a:ext cx="5610500" cy="575401"/>
          </a:xfrm>
        </p:spPr>
        <p:txBody>
          <a:bodyPr>
            <a:noAutofit/>
          </a:bodyPr>
          <a:lstStyle>
            <a:lvl1pPr>
              <a:defRPr sz="3600">
                <a:solidFill>
                  <a:schemeClr val="tx1"/>
                </a:solidFill>
              </a:defRPr>
            </a:lvl1pPr>
          </a:lstStyle>
          <a:p>
            <a:r>
              <a:rPr lang="en-US"/>
              <a:t>This is a title</a:t>
            </a:r>
            <a:endParaRPr lang="en-PE"/>
          </a:p>
        </p:txBody>
      </p:sp>
      <p:sp>
        <p:nvSpPr>
          <p:cNvPr id="3" name="Content Placeholder 2">
            <a:extLst>
              <a:ext uri="{FF2B5EF4-FFF2-40B4-BE49-F238E27FC236}">
                <a16:creationId xmlns:a16="http://schemas.microsoft.com/office/drawing/2014/main" id="{80EEAAD8-B21A-B462-5C5B-A8D273EA33FF}"/>
              </a:ext>
            </a:extLst>
          </p:cNvPr>
          <p:cNvSpPr>
            <a:spLocks noGrp="1"/>
          </p:cNvSpPr>
          <p:nvPr>
            <p:ph idx="1" hasCustomPrompt="1"/>
          </p:nvPr>
        </p:nvSpPr>
        <p:spPr>
          <a:xfrm>
            <a:off x="5521234" y="2943497"/>
            <a:ext cx="5610592" cy="2595151"/>
          </a:xfrm>
        </p:spPr>
        <p:txBody>
          <a:bodyPr>
            <a:normAutofit/>
          </a:bodyPr>
          <a:lstStyle>
            <a:lvl1pPr marL="0" indent="0">
              <a:lnSpc>
                <a:spcPts val="2200"/>
              </a:lnSpc>
              <a:buFontTx/>
              <a:buNone/>
              <a:defRPr sz="1600"/>
            </a:lvl1pPr>
            <a:lvl2pPr marL="457200" indent="0">
              <a:buFontTx/>
              <a:buNone/>
              <a:defRPr sz="1600"/>
            </a:lvl2pPr>
            <a:lvl3pPr marL="914400" indent="0">
              <a:buFontTx/>
              <a:buNone/>
              <a:defRPr sz="1600"/>
            </a:lvl3pPr>
          </a:lstStyle>
          <a:p>
            <a:pPr lvl="0"/>
            <a:r>
              <a:rPr lang="en-US" err="1"/>
              <a:t>Parragraph</a:t>
            </a:r>
            <a:r>
              <a:rPr lang="en-US"/>
              <a:t> goes here …</a:t>
            </a:r>
          </a:p>
        </p:txBody>
      </p:sp>
      <p:sp>
        <p:nvSpPr>
          <p:cNvPr id="5" name="Footer Placeholder 4">
            <a:extLst>
              <a:ext uri="{FF2B5EF4-FFF2-40B4-BE49-F238E27FC236}">
                <a16:creationId xmlns:a16="http://schemas.microsoft.com/office/drawing/2014/main" id="{C529DDC8-A2B2-1B3C-A634-F01E28BC2898}"/>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6" name="Slide Number Placeholder 5">
            <a:extLst>
              <a:ext uri="{FF2B5EF4-FFF2-40B4-BE49-F238E27FC236}">
                <a16:creationId xmlns:a16="http://schemas.microsoft.com/office/drawing/2014/main" id="{171676B8-E744-0193-7FB2-F2092B350DB2}"/>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9" name="Graphic 19">
            <a:extLst>
              <a:ext uri="{FF2B5EF4-FFF2-40B4-BE49-F238E27FC236}">
                <a16:creationId xmlns:a16="http://schemas.microsoft.com/office/drawing/2014/main" id="{1011BB26-B93D-5164-C820-53B6BF2577BD}"/>
              </a:ext>
            </a:extLst>
          </p:cNvPr>
          <p:cNvPicPr>
            <a:picLocks noChangeAspect="1"/>
          </p:cNvPicPr>
          <p:nvPr userDrawn="1"/>
        </p:nvPicPr>
        <p:blipFill>
          <a:blip r:embed="rId4"/>
          <a:srcRect/>
          <a:stretch/>
        </p:blipFill>
        <p:spPr>
          <a:xfrm>
            <a:off x="374298" y="6419543"/>
            <a:ext cx="927805" cy="278928"/>
          </a:xfrm>
          <a:prstGeom prst="rect">
            <a:avLst/>
          </a:prstGeom>
        </p:spPr>
      </p:pic>
      <p:cxnSp>
        <p:nvCxnSpPr>
          <p:cNvPr id="10" name="Straight Connector 9">
            <a:extLst>
              <a:ext uri="{FF2B5EF4-FFF2-40B4-BE49-F238E27FC236}">
                <a16:creationId xmlns:a16="http://schemas.microsoft.com/office/drawing/2014/main" id="{71472840-DA16-AFFC-74CA-5B60590D2A9E}"/>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Image 2" descr="preencoded.png">
            <a:extLst>
              <a:ext uri="{FF2B5EF4-FFF2-40B4-BE49-F238E27FC236}">
                <a16:creationId xmlns:a16="http://schemas.microsoft.com/office/drawing/2014/main" id="{13CFD6F9-D812-8491-261E-7FFC6AE7ACDA}"/>
              </a:ext>
            </a:extLst>
          </p:cNvPr>
          <p:cNvPicPr>
            <a:picLocks noChangeAspect="1"/>
          </p:cNvPicPr>
          <p:nvPr userDrawn="1"/>
        </p:nvPicPr>
        <p:blipFill>
          <a:blip r:embed="rId2">
            <a:extLst>
              <a:ext uri="{96DAC541-7B7A-43D3-8B79-37D633B846F1}">
                <asvg:svgBlip xmlns:asvg="http://schemas.microsoft.com/office/drawing/2016/SVG/main" r:embed="rId5"/>
              </a:ext>
            </a:extLst>
          </a:blip>
          <a:srcRect/>
          <a:stretch/>
        </p:blipFill>
        <p:spPr>
          <a:xfrm>
            <a:off x="341811" y="416430"/>
            <a:ext cx="633549" cy="418595"/>
          </a:xfrm>
          <a:prstGeom prst="rect">
            <a:avLst/>
          </a:prstGeom>
        </p:spPr>
      </p:pic>
      <p:sp>
        <p:nvSpPr>
          <p:cNvPr id="14" name="Picture Placeholder 15">
            <a:extLst>
              <a:ext uri="{FF2B5EF4-FFF2-40B4-BE49-F238E27FC236}">
                <a16:creationId xmlns:a16="http://schemas.microsoft.com/office/drawing/2014/main" id="{EAC0644D-F445-1952-DA4A-35B720F1DEA7}"/>
              </a:ext>
            </a:extLst>
          </p:cNvPr>
          <p:cNvSpPr>
            <a:spLocks noGrp="1"/>
          </p:cNvSpPr>
          <p:nvPr>
            <p:ph type="pic" sz="quarter" idx="14"/>
          </p:nvPr>
        </p:nvSpPr>
        <p:spPr>
          <a:xfrm>
            <a:off x="0" y="0"/>
            <a:ext cx="4969565" cy="6262715"/>
          </a:xfrm>
        </p:spPr>
        <p:txBody>
          <a:bodyPr/>
          <a:lstStyle/>
          <a:p>
            <a:endParaRPr lang="en-PE"/>
          </a:p>
        </p:txBody>
      </p:sp>
      <p:sp>
        <p:nvSpPr>
          <p:cNvPr id="16" name="Text Placeholder 15">
            <a:extLst>
              <a:ext uri="{FF2B5EF4-FFF2-40B4-BE49-F238E27FC236}">
                <a16:creationId xmlns:a16="http://schemas.microsoft.com/office/drawing/2014/main" id="{DDB1DF5D-4391-8ED5-188C-8C6D102A0546}"/>
              </a:ext>
            </a:extLst>
          </p:cNvPr>
          <p:cNvSpPr>
            <a:spLocks noGrp="1"/>
          </p:cNvSpPr>
          <p:nvPr>
            <p:ph type="body" sz="quarter" idx="15" hasCustomPrompt="1"/>
          </p:nvPr>
        </p:nvSpPr>
        <p:spPr>
          <a:xfrm>
            <a:off x="5521325" y="2316163"/>
            <a:ext cx="5610501" cy="406400"/>
          </a:xfrm>
        </p:spPr>
        <p:txBody>
          <a:bodyPr>
            <a:noAutofit/>
          </a:bodyPr>
          <a:lstStyle>
            <a:lvl1pPr marL="0" indent="0">
              <a:buNone/>
              <a:defRPr sz="2200" b="0" i="0">
                <a:latin typeface="Georgia" panose="02040502050405020303" pitchFamily="18" charset="0"/>
              </a:defRPr>
            </a:lvl1pPr>
            <a:lvl2pPr marL="457200" indent="0">
              <a:buNone/>
              <a:defRPr sz="2000">
                <a:latin typeface="Cambria" panose="02040503050406030204" pitchFamily="18" charset="0"/>
              </a:defRPr>
            </a:lvl2pPr>
            <a:lvl3pPr marL="914400" indent="0">
              <a:buNone/>
              <a:defRPr sz="2000">
                <a:latin typeface="Cambria" panose="02040503050406030204" pitchFamily="18" charset="0"/>
              </a:defRPr>
            </a:lvl3pPr>
            <a:lvl4pPr marL="1371600" indent="0">
              <a:buNone/>
              <a:defRPr sz="2000">
                <a:latin typeface="Cambria" panose="02040503050406030204" pitchFamily="18" charset="0"/>
              </a:defRPr>
            </a:lvl4pPr>
            <a:lvl5pPr marL="1828800" indent="0">
              <a:buNone/>
              <a:defRPr sz="2000">
                <a:latin typeface="Cambria" panose="02040503050406030204" pitchFamily="18" charset="0"/>
              </a:defRPr>
            </a:lvl5pPr>
          </a:lstStyle>
          <a:p>
            <a:pPr lvl="0"/>
            <a:r>
              <a:rPr lang="en-US"/>
              <a:t>Highlighted line goes here</a:t>
            </a:r>
            <a:endParaRPr lang="en-PE"/>
          </a:p>
        </p:txBody>
      </p:sp>
    </p:spTree>
    <p:extLst>
      <p:ext uri="{BB962C8B-B14F-4D97-AF65-F5344CB8AC3E}">
        <p14:creationId xmlns:p14="http://schemas.microsoft.com/office/powerpoint/2010/main" val="96500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Image 1" descr="preencoded.png">
            <a:extLst>
              <a:ext uri="{FF2B5EF4-FFF2-40B4-BE49-F238E27FC236}">
                <a16:creationId xmlns:a16="http://schemas.microsoft.com/office/drawing/2014/main" id="{ECD21659-4FBC-C1F7-FBBE-36DE5B8852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42064" y="1571272"/>
            <a:ext cx="5092680" cy="575401"/>
          </a:xfrm>
        </p:spPr>
        <p:txBody>
          <a:bodyPr>
            <a:noAutofit/>
          </a:bodyPr>
          <a:lstStyle>
            <a:lvl1pPr>
              <a:defRPr sz="3600">
                <a:solidFill>
                  <a:schemeClr val="tx1"/>
                </a:solidFill>
              </a:defRPr>
            </a:lvl1pPr>
          </a:lstStyle>
          <a:p>
            <a:r>
              <a:rPr lang="en-US"/>
              <a:t>This is a title</a:t>
            </a:r>
            <a:endParaRPr lang="en-PE"/>
          </a:p>
        </p:txBody>
      </p:sp>
      <p:sp>
        <p:nvSpPr>
          <p:cNvPr id="3" name="Content Placeholder 2">
            <a:extLst>
              <a:ext uri="{FF2B5EF4-FFF2-40B4-BE49-F238E27FC236}">
                <a16:creationId xmlns:a16="http://schemas.microsoft.com/office/drawing/2014/main" id="{80EEAAD8-B21A-B462-5C5B-A8D273EA33FF}"/>
              </a:ext>
            </a:extLst>
          </p:cNvPr>
          <p:cNvSpPr>
            <a:spLocks noGrp="1"/>
          </p:cNvSpPr>
          <p:nvPr>
            <p:ph idx="1" hasCustomPrompt="1"/>
          </p:nvPr>
        </p:nvSpPr>
        <p:spPr>
          <a:xfrm>
            <a:off x="742064" y="2467644"/>
            <a:ext cx="5092680" cy="2595151"/>
          </a:xfrm>
        </p:spPr>
        <p:txBody>
          <a:bodyPr>
            <a:normAutofit/>
          </a:bodyPr>
          <a:lstStyle>
            <a:lvl1pPr marL="0" indent="0">
              <a:lnSpc>
                <a:spcPts val="2200"/>
              </a:lnSpc>
              <a:buFontTx/>
              <a:buNone/>
              <a:defRPr sz="1600"/>
            </a:lvl1pPr>
            <a:lvl2pPr marL="457200" indent="0">
              <a:buFontTx/>
              <a:buNone/>
              <a:defRPr sz="1600"/>
            </a:lvl2pPr>
            <a:lvl3pPr marL="914400" indent="0">
              <a:buFontTx/>
              <a:buNone/>
              <a:defRPr sz="1600"/>
            </a:lvl3pPr>
          </a:lstStyle>
          <a:p>
            <a:pPr lvl="0"/>
            <a:r>
              <a:rPr lang="en-US" err="1"/>
              <a:t>Parragraph</a:t>
            </a:r>
            <a:r>
              <a:rPr lang="en-US"/>
              <a:t> goes here …</a:t>
            </a:r>
          </a:p>
        </p:txBody>
      </p:sp>
      <p:cxnSp>
        <p:nvCxnSpPr>
          <p:cNvPr id="10" name="Straight Connector 9">
            <a:extLst>
              <a:ext uri="{FF2B5EF4-FFF2-40B4-BE49-F238E27FC236}">
                <a16:creationId xmlns:a16="http://schemas.microsoft.com/office/drawing/2014/main" id="{71472840-DA16-AFFC-74CA-5B60590D2A9E}"/>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Image 2" descr="preencoded.png">
            <a:extLst>
              <a:ext uri="{FF2B5EF4-FFF2-40B4-BE49-F238E27FC236}">
                <a16:creationId xmlns:a16="http://schemas.microsoft.com/office/drawing/2014/main" id="{845D3AE1-E3F7-D928-97CD-A8E6CFA402F4}"/>
              </a:ext>
            </a:extLst>
          </p:cNvPr>
          <p:cNvPicPr>
            <a:picLocks noChangeAspect="1"/>
          </p:cNvPicPr>
          <p:nvPr userDrawn="1"/>
        </p:nvPicPr>
        <p:blipFill>
          <a:blip r:embed="rId2">
            <a:extLst>
              <a:ext uri="{96DAC541-7B7A-43D3-8B79-37D633B846F1}">
                <asvg:svgBlip xmlns:asvg="http://schemas.microsoft.com/office/drawing/2016/SVG/main" r:embed="rId4"/>
              </a:ext>
            </a:extLst>
          </a:blip>
          <a:srcRect/>
          <a:stretch/>
        </p:blipFill>
        <p:spPr>
          <a:xfrm>
            <a:off x="11225346" y="416430"/>
            <a:ext cx="633549" cy="418595"/>
          </a:xfrm>
          <a:prstGeom prst="rect">
            <a:avLst/>
          </a:prstGeom>
        </p:spPr>
      </p:pic>
      <p:sp>
        <p:nvSpPr>
          <p:cNvPr id="13" name="Picture Placeholder 15">
            <a:extLst>
              <a:ext uri="{FF2B5EF4-FFF2-40B4-BE49-F238E27FC236}">
                <a16:creationId xmlns:a16="http://schemas.microsoft.com/office/drawing/2014/main" id="{8087C252-56C3-6D7D-1D36-D7FE467C2036}"/>
              </a:ext>
            </a:extLst>
          </p:cNvPr>
          <p:cNvSpPr>
            <a:spLocks noGrp="1"/>
          </p:cNvSpPr>
          <p:nvPr>
            <p:ph type="pic" sz="quarter" idx="14"/>
          </p:nvPr>
        </p:nvSpPr>
        <p:spPr>
          <a:xfrm>
            <a:off x="6818243" y="0"/>
            <a:ext cx="5373757" cy="6262715"/>
          </a:xfrm>
        </p:spPr>
        <p:txBody>
          <a:bodyPr/>
          <a:lstStyle/>
          <a:p>
            <a:endParaRPr lang="en-PE"/>
          </a:p>
        </p:txBody>
      </p:sp>
      <p:sp>
        <p:nvSpPr>
          <p:cNvPr id="14" name="Footer Placeholder 4">
            <a:extLst>
              <a:ext uri="{FF2B5EF4-FFF2-40B4-BE49-F238E27FC236}">
                <a16:creationId xmlns:a16="http://schemas.microsoft.com/office/drawing/2014/main" id="{39ADA107-D082-2E02-209A-9B60F63A84B9}"/>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5" name="Slide Number Placeholder 5">
            <a:extLst>
              <a:ext uri="{FF2B5EF4-FFF2-40B4-BE49-F238E27FC236}">
                <a16:creationId xmlns:a16="http://schemas.microsoft.com/office/drawing/2014/main" id="{13791F17-1C1C-E831-DC9B-EE2AC059CFDD}"/>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16" name="Graphic 19">
            <a:extLst>
              <a:ext uri="{FF2B5EF4-FFF2-40B4-BE49-F238E27FC236}">
                <a16:creationId xmlns:a16="http://schemas.microsoft.com/office/drawing/2014/main" id="{2C4138D4-8E91-78A6-0027-87F7058D601F}"/>
              </a:ext>
            </a:extLst>
          </p:cNvPr>
          <p:cNvPicPr>
            <a:picLocks noChangeAspect="1"/>
          </p:cNvPicPr>
          <p:nvPr userDrawn="1"/>
        </p:nvPicPr>
        <p:blipFill>
          <a:blip r:embed="rId5"/>
          <a:srcRect/>
          <a:stretch/>
        </p:blipFill>
        <p:spPr>
          <a:xfrm>
            <a:off x="374298" y="6419543"/>
            <a:ext cx="927805" cy="278928"/>
          </a:xfrm>
          <a:prstGeom prst="rect">
            <a:avLst/>
          </a:prstGeom>
        </p:spPr>
      </p:pic>
    </p:spTree>
    <p:extLst>
      <p:ext uri="{BB962C8B-B14F-4D97-AF65-F5344CB8AC3E}">
        <p14:creationId xmlns:p14="http://schemas.microsoft.com/office/powerpoint/2010/main" val="100850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8" name="Image 1" descr="preencoded.png">
            <a:extLst>
              <a:ext uri="{FF2B5EF4-FFF2-40B4-BE49-F238E27FC236}">
                <a16:creationId xmlns:a16="http://schemas.microsoft.com/office/drawing/2014/main" id="{ECD21659-4FBC-C1F7-FBBE-36DE5B8852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6007653" y="859586"/>
            <a:ext cx="5535060" cy="575401"/>
          </a:xfrm>
        </p:spPr>
        <p:txBody>
          <a:bodyPr>
            <a:noAutofit/>
          </a:bodyPr>
          <a:lstStyle>
            <a:lvl1pPr>
              <a:defRPr sz="3600">
                <a:solidFill>
                  <a:schemeClr val="tx1"/>
                </a:solidFill>
              </a:defRPr>
            </a:lvl1pPr>
          </a:lstStyle>
          <a:p>
            <a:r>
              <a:rPr lang="en-US"/>
              <a:t>This is a title</a:t>
            </a:r>
            <a:endParaRPr lang="en-PE"/>
          </a:p>
        </p:txBody>
      </p:sp>
      <p:cxnSp>
        <p:nvCxnSpPr>
          <p:cNvPr id="10" name="Straight Connector 9">
            <a:extLst>
              <a:ext uri="{FF2B5EF4-FFF2-40B4-BE49-F238E27FC236}">
                <a16:creationId xmlns:a16="http://schemas.microsoft.com/office/drawing/2014/main" id="{71472840-DA16-AFFC-74CA-5B60590D2A9E}"/>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Image 2" descr="preencoded.png">
            <a:extLst>
              <a:ext uri="{FF2B5EF4-FFF2-40B4-BE49-F238E27FC236}">
                <a16:creationId xmlns:a16="http://schemas.microsoft.com/office/drawing/2014/main" id="{845D3AE1-E3F7-D928-97CD-A8E6CFA402F4}"/>
              </a:ext>
            </a:extLst>
          </p:cNvPr>
          <p:cNvPicPr>
            <a:picLocks noChangeAspect="1"/>
          </p:cNvPicPr>
          <p:nvPr userDrawn="1"/>
        </p:nvPicPr>
        <p:blipFill>
          <a:blip r:embed="rId2">
            <a:extLst>
              <a:ext uri="{96DAC541-7B7A-43D3-8B79-37D633B846F1}">
                <asvg:svgBlip xmlns:asvg="http://schemas.microsoft.com/office/drawing/2016/SVG/main" r:embed="rId4"/>
              </a:ext>
            </a:extLst>
          </a:blip>
          <a:srcRect/>
          <a:stretch/>
        </p:blipFill>
        <p:spPr>
          <a:xfrm>
            <a:off x="11225346" y="416430"/>
            <a:ext cx="633549" cy="418595"/>
          </a:xfrm>
          <a:prstGeom prst="rect">
            <a:avLst/>
          </a:prstGeom>
        </p:spPr>
      </p:pic>
      <p:sp>
        <p:nvSpPr>
          <p:cNvPr id="13" name="Picture Placeholder 15">
            <a:extLst>
              <a:ext uri="{FF2B5EF4-FFF2-40B4-BE49-F238E27FC236}">
                <a16:creationId xmlns:a16="http://schemas.microsoft.com/office/drawing/2014/main" id="{8087C252-56C3-6D7D-1D36-D7FE467C2036}"/>
              </a:ext>
            </a:extLst>
          </p:cNvPr>
          <p:cNvSpPr>
            <a:spLocks noGrp="1"/>
          </p:cNvSpPr>
          <p:nvPr>
            <p:ph type="pic" sz="quarter" idx="14"/>
          </p:nvPr>
        </p:nvSpPr>
        <p:spPr>
          <a:xfrm>
            <a:off x="0" y="1"/>
            <a:ext cx="5373757" cy="3766930"/>
          </a:xfrm>
        </p:spPr>
        <p:txBody>
          <a:bodyPr/>
          <a:lstStyle/>
          <a:p>
            <a:endParaRPr lang="en-PE"/>
          </a:p>
        </p:txBody>
      </p:sp>
      <p:sp>
        <p:nvSpPr>
          <p:cNvPr id="14" name="Footer Placeholder 4">
            <a:extLst>
              <a:ext uri="{FF2B5EF4-FFF2-40B4-BE49-F238E27FC236}">
                <a16:creationId xmlns:a16="http://schemas.microsoft.com/office/drawing/2014/main" id="{39ADA107-D082-2E02-209A-9B60F63A84B9}"/>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5" name="Slide Number Placeholder 5">
            <a:extLst>
              <a:ext uri="{FF2B5EF4-FFF2-40B4-BE49-F238E27FC236}">
                <a16:creationId xmlns:a16="http://schemas.microsoft.com/office/drawing/2014/main" id="{13791F17-1C1C-E831-DC9B-EE2AC059CFDD}"/>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16" name="Graphic 19">
            <a:extLst>
              <a:ext uri="{FF2B5EF4-FFF2-40B4-BE49-F238E27FC236}">
                <a16:creationId xmlns:a16="http://schemas.microsoft.com/office/drawing/2014/main" id="{2C4138D4-8E91-78A6-0027-87F7058D601F}"/>
              </a:ext>
            </a:extLst>
          </p:cNvPr>
          <p:cNvPicPr>
            <a:picLocks noChangeAspect="1"/>
          </p:cNvPicPr>
          <p:nvPr userDrawn="1"/>
        </p:nvPicPr>
        <p:blipFill>
          <a:blip r:embed="rId5"/>
          <a:srcRect/>
          <a:stretch/>
        </p:blipFill>
        <p:spPr>
          <a:xfrm>
            <a:off x="374298" y="6419543"/>
            <a:ext cx="927805" cy="278928"/>
          </a:xfrm>
          <a:prstGeom prst="rect">
            <a:avLst/>
          </a:prstGeom>
        </p:spPr>
      </p:pic>
      <p:sp>
        <p:nvSpPr>
          <p:cNvPr id="4" name="Rectangle 3">
            <a:extLst>
              <a:ext uri="{FF2B5EF4-FFF2-40B4-BE49-F238E27FC236}">
                <a16:creationId xmlns:a16="http://schemas.microsoft.com/office/drawing/2014/main" id="{AAD6D577-8619-F058-00EB-DDD4D049D81A}"/>
              </a:ext>
            </a:extLst>
          </p:cNvPr>
          <p:cNvSpPr/>
          <p:nvPr userDrawn="1"/>
        </p:nvSpPr>
        <p:spPr>
          <a:xfrm>
            <a:off x="0" y="3766931"/>
            <a:ext cx="5373757" cy="249579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sp>
        <p:nvSpPr>
          <p:cNvPr id="6" name="Text Placeholder 5">
            <a:extLst>
              <a:ext uri="{FF2B5EF4-FFF2-40B4-BE49-F238E27FC236}">
                <a16:creationId xmlns:a16="http://schemas.microsoft.com/office/drawing/2014/main" id="{F15B2294-602B-9E78-29FA-72274E6081E5}"/>
              </a:ext>
            </a:extLst>
          </p:cNvPr>
          <p:cNvSpPr>
            <a:spLocks noGrp="1"/>
          </p:cNvSpPr>
          <p:nvPr>
            <p:ph type="body" sz="quarter" idx="15" hasCustomPrompt="1"/>
          </p:nvPr>
        </p:nvSpPr>
        <p:spPr>
          <a:xfrm>
            <a:off x="557213" y="4164013"/>
            <a:ext cx="4292600" cy="437804"/>
          </a:xfrm>
        </p:spPr>
        <p:txBody>
          <a:bodyPr>
            <a:normAutofit/>
          </a:bodyPr>
          <a:lstStyle>
            <a:lvl1pPr marL="0" indent="0">
              <a:buNone/>
              <a:defRPr sz="2400" b="1" i="0">
                <a:solidFill>
                  <a:schemeClr val="bg1"/>
                </a:solidFill>
                <a:latin typeface="Arial" panose="020B0604020202020204" pitchFamily="34" charset="0"/>
              </a:defRPr>
            </a:lvl1pPr>
          </a:lstStyle>
          <a:p>
            <a:pPr lvl="0"/>
            <a:r>
              <a:rPr lang="en-US"/>
              <a:t>TITLE HOLDER</a:t>
            </a:r>
            <a:endParaRPr lang="en-PE"/>
          </a:p>
        </p:txBody>
      </p:sp>
      <p:sp>
        <p:nvSpPr>
          <p:cNvPr id="7" name="Text Placeholder 5">
            <a:extLst>
              <a:ext uri="{FF2B5EF4-FFF2-40B4-BE49-F238E27FC236}">
                <a16:creationId xmlns:a16="http://schemas.microsoft.com/office/drawing/2014/main" id="{AD2F0939-E2B1-26C5-A5E2-5D764AB1EBC1}"/>
              </a:ext>
            </a:extLst>
          </p:cNvPr>
          <p:cNvSpPr>
            <a:spLocks noGrp="1"/>
          </p:cNvSpPr>
          <p:nvPr>
            <p:ph type="body" sz="quarter" idx="16" hasCustomPrompt="1"/>
          </p:nvPr>
        </p:nvSpPr>
        <p:spPr>
          <a:xfrm>
            <a:off x="557213" y="4749264"/>
            <a:ext cx="4292600" cy="627062"/>
          </a:xfrm>
        </p:spPr>
        <p:txBody>
          <a:bodyPr>
            <a:normAutofit/>
          </a:bodyPr>
          <a:lstStyle>
            <a:lvl1pPr marL="0" indent="0">
              <a:lnSpc>
                <a:spcPts val="2000"/>
              </a:lnSpc>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Paragraph goes here</a:t>
            </a:r>
            <a:endParaRPr lang="en-PE"/>
          </a:p>
        </p:txBody>
      </p:sp>
      <p:sp>
        <p:nvSpPr>
          <p:cNvPr id="18" name="Text Placeholder 17">
            <a:extLst>
              <a:ext uri="{FF2B5EF4-FFF2-40B4-BE49-F238E27FC236}">
                <a16:creationId xmlns:a16="http://schemas.microsoft.com/office/drawing/2014/main" id="{9DA988A0-5A15-BA3A-85F6-C6A206F51A8F}"/>
              </a:ext>
            </a:extLst>
          </p:cNvPr>
          <p:cNvSpPr>
            <a:spLocks noGrp="1"/>
          </p:cNvSpPr>
          <p:nvPr>
            <p:ph type="body" sz="quarter" idx="17" hasCustomPrompt="1"/>
          </p:nvPr>
        </p:nvSpPr>
        <p:spPr>
          <a:xfrm>
            <a:off x="7046844" y="1800852"/>
            <a:ext cx="4495870" cy="493343"/>
          </a:xfrm>
        </p:spPr>
        <p:txBody>
          <a:bodyPr>
            <a:noAutofit/>
          </a:bodyPr>
          <a:lstStyle>
            <a:lvl1pPr marL="0" indent="0">
              <a:buNone/>
              <a:defRPr sz="24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19" name="Text Placeholder 17">
            <a:extLst>
              <a:ext uri="{FF2B5EF4-FFF2-40B4-BE49-F238E27FC236}">
                <a16:creationId xmlns:a16="http://schemas.microsoft.com/office/drawing/2014/main" id="{FB018C81-D863-E647-5AAD-A09FD146C5BD}"/>
              </a:ext>
            </a:extLst>
          </p:cNvPr>
          <p:cNvSpPr>
            <a:spLocks noGrp="1"/>
          </p:cNvSpPr>
          <p:nvPr>
            <p:ph type="body" sz="quarter" idx="18" hasCustomPrompt="1"/>
          </p:nvPr>
        </p:nvSpPr>
        <p:spPr>
          <a:xfrm>
            <a:off x="7046844" y="2226808"/>
            <a:ext cx="4495870" cy="583488"/>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Parragraph</a:t>
            </a:r>
            <a:r>
              <a:rPr lang="en-US"/>
              <a:t> goes here</a:t>
            </a:r>
            <a:endParaRPr lang="en-PE"/>
          </a:p>
        </p:txBody>
      </p:sp>
      <p:sp>
        <p:nvSpPr>
          <p:cNvPr id="23" name="Text Placeholder 17">
            <a:extLst>
              <a:ext uri="{FF2B5EF4-FFF2-40B4-BE49-F238E27FC236}">
                <a16:creationId xmlns:a16="http://schemas.microsoft.com/office/drawing/2014/main" id="{DEC19BC2-901E-5DE1-929E-451C0643B14A}"/>
              </a:ext>
            </a:extLst>
          </p:cNvPr>
          <p:cNvSpPr>
            <a:spLocks noGrp="1"/>
          </p:cNvSpPr>
          <p:nvPr>
            <p:ph type="body" sz="quarter" idx="19" hasCustomPrompt="1"/>
          </p:nvPr>
        </p:nvSpPr>
        <p:spPr>
          <a:xfrm>
            <a:off x="7046844" y="3321539"/>
            <a:ext cx="4495870" cy="493343"/>
          </a:xfrm>
        </p:spPr>
        <p:txBody>
          <a:bodyPr>
            <a:noAutofit/>
          </a:bodyPr>
          <a:lstStyle>
            <a:lvl1pPr marL="0" indent="0">
              <a:buNone/>
              <a:defRPr sz="24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4" name="Text Placeholder 17">
            <a:extLst>
              <a:ext uri="{FF2B5EF4-FFF2-40B4-BE49-F238E27FC236}">
                <a16:creationId xmlns:a16="http://schemas.microsoft.com/office/drawing/2014/main" id="{7AD2B850-EE45-DE66-7728-6E9C0C4E6452}"/>
              </a:ext>
            </a:extLst>
          </p:cNvPr>
          <p:cNvSpPr>
            <a:spLocks noGrp="1"/>
          </p:cNvSpPr>
          <p:nvPr>
            <p:ph type="body" sz="quarter" idx="20" hasCustomPrompt="1"/>
          </p:nvPr>
        </p:nvSpPr>
        <p:spPr>
          <a:xfrm>
            <a:off x="7046844" y="3747495"/>
            <a:ext cx="4495870" cy="583488"/>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Parragraph</a:t>
            </a:r>
            <a:r>
              <a:rPr lang="en-US"/>
              <a:t> goes here</a:t>
            </a:r>
            <a:endParaRPr lang="en-PE"/>
          </a:p>
        </p:txBody>
      </p:sp>
      <p:sp>
        <p:nvSpPr>
          <p:cNvPr id="26" name="Text Placeholder 17">
            <a:extLst>
              <a:ext uri="{FF2B5EF4-FFF2-40B4-BE49-F238E27FC236}">
                <a16:creationId xmlns:a16="http://schemas.microsoft.com/office/drawing/2014/main" id="{1A9B919B-EEF3-DD86-DC40-6ACF130AD20D}"/>
              </a:ext>
            </a:extLst>
          </p:cNvPr>
          <p:cNvSpPr>
            <a:spLocks noGrp="1"/>
          </p:cNvSpPr>
          <p:nvPr>
            <p:ph type="body" sz="quarter" idx="21" hasCustomPrompt="1"/>
          </p:nvPr>
        </p:nvSpPr>
        <p:spPr>
          <a:xfrm>
            <a:off x="7046844" y="4812408"/>
            <a:ext cx="4495870" cy="493343"/>
          </a:xfrm>
        </p:spPr>
        <p:txBody>
          <a:bodyPr>
            <a:noAutofit/>
          </a:bodyPr>
          <a:lstStyle>
            <a:lvl1pPr marL="0" indent="0">
              <a:buNone/>
              <a:defRPr sz="24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27" name="Text Placeholder 17">
            <a:extLst>
              <a:ext uri="{FF2B5EF4-FFF2-40B4-BE49-F238E27FC236}">
                <a16:creationId xmlns:a16="http://schemas.microsoft.com/office/drawing/2014/main" id="{4BA2B95A-EA2B-0498-8B34-16BFFC53D852}"/>
              </a:ext>
            </a:extLst>
          </p:cNvPr>
          <p:cNvSpPr>
            <a:spLocks noGrp="1"/>
          </p:cNvSpPr>
          <p:nvPr>
            <p:ph type="body" sz="quarter" idx="22" hasCustomPrompt="1"/>
          </p:nvPr>
        </p:nvSpPr>
        <p:spPr>
          <a:xfrm>
            <a:off x="7046844" y="5238364"/>
            <a:ext cx="4495870" cy="583488"/>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Parragraph</a:t>
            </a:r>
            <a:r>
              <a:rPr lang="en-US"/>
              <a:t> goes here</a:t>
            </a:r>
            <a:endParaRPr lang="en-PE"/>
          </a:p>
        </p:txBody>
      </p:sp>
    </p:spTree>
    <p:extLst>
      <p:ext uri="{BB962C8B-B14F-4D97-AF65-F5344CB8AC3E}">
        <p14:creationId xmlns:p14="http://schemas.microsoft.com/office/powerpoint/2010/main" val="295670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6F18AE-82C4-C75A-B445-468A23FCBAC9}"/>
              </a:ext>
            </a:extLst>
          </p:cNvPr>
          <p:cNvSpPr/>
          <p:nvPr userDrawn="1"/>
        </p:nvSpPr>
        <p:spPr>
          <a:xfrm>
            <a:off x="4980450" y="0"/>
            <a:ext cx="7211550" cy="62627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5521234" y="1571272"/>
            <a:ext cx="3212012" cy="575401"/>
          </a:xfrm>
        </p:spPr>
        <p:txBody>
          <a:bodyPr>
            <a:noAutofit/>
          </a:bodyPr>
          <a:lstStyle>
            <a:lvl1pPr>
              <a:defRPr sz="3600">
                <a:solidFill>
                  <a:schemeClr val="bg1"/>
                </a:solidFill>
              </a:defRPr>
            </a:lvl1pPr>
          </a:lstStyle>
          <a:p>
            <a:r>
              <a:rPr lang="en-US"/>
              <a:t>This is a title</a:t>
            </a:r>
            <a:endParaRPr lang="en-PE"/>
          </a:p>
        </p:txBody>
      </p:sp>
      <p:sp>
        <p:nvSpPr>
          <p:cNvPr id="3" name="Content Placeholder 2">
            <a:extLst>
              <a:ext uri="{FF2B5EF4-FFF2-40B4-BE49-F238E27FC236}">
                <a16:creationId xmlns:a16="http://schemas.microsoft.com/office/drawing/2014/main" id="{80EEAAD8-B21A-B462-5C5B-A8D273EA33FF}"/>
              </a:ext>
            </a:extLst>
          </p:cNvPr>
          <p:cNvSpPr>
            <a:spLocks noGrp="1"/>
          </p:cNvSpPr>
          <p:nvPr>
            <p:ph idx="1" hasCustomPrompt="1"/>
          </p:nvPr>
        </p:nvSpPr>
        <p:spPr>
          <a:xfrm>
            <a:off x="5521234" y="2323181"/>
            <a:ext cx="5610592" cy="2595151"/>
          </a:xfrm>
        </p:spPr>
        <p:txBody>
          <a:bodyPr>
            <a:normAutofit/>
          </a:bodyPr>
          <a:lstStyle>
            <a:lvl1pPr marL="0" indent="0">
              <a:lnSpc>
                <a:spcPts val="2020"/>
              </a:lnSpc>
              <a:buFontTx/>
              <a:buNone/>
              <a:defRPr sz="1600">
                <a:solidFill>
                  <a:schemeClr val="bg1"/>
                </a:solidFill>
              </a:defRPr>
            </a:lvl1pPr>
            <a:lvl2pPr marL="457200" indent="0">
              <a:buFontTx/>
              <a:buNone/>
              <a:defRPr sz="1600"/>
            </a:lvl2pPr>
            <a:lvl3pPr marL="914400" indent="0">
              <a:buFontTx/>
              <a:buNone/>
              <a:defRPr sz="1600"/>
            </a:lvl3pPr>
          </a:lstStyle>
          <a:p>
            <a:pPr lvl="0"/>
            <a:r>
              <a:rPr lang="en-US" err="1"/>
              <a:t>Parragraph</a:t>
            </a:r>
            <a:r>
              <a:rPr lang="en-US"/>
              <a:t> goes here …</a:t>
            </a:r>
          </a:p>
        </p:txBody>
      </p:sp>
      <p:cxnSp>
        <p:nvCxnSpPr>
          <p:cNvPr id="10" name="Straight Connector 9">
            <a:extLst>
              <a:ext uri="{FF2B5EF4-FFF2-40B4-BE49-F238E27FC236}">
                <a16:creationId xmlns:a16="http://schemas.microsoft.com/office/drawing/2014/main" id="{71472840-DA16-AFFC-74CA-5B60590D2A9E}"/>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Image 2" descr="preencoded.png">
            <a:extLst>
              <a:ext uri="{FF2B5EF4-FFF2-40B4-BE49-F238E27FC236}">
                <a16:creationId xmlns:a16="http://schemas.microsoft.com/office/drawing/2014/main" id="{13CFD6F9-D812-8491-261E-7FFC6AE7ACDA}"/>
              </a:ext>
            </a:extLst>
          </p:cNvPr>
          <p:cNvPicPr>
            <a:picLocks noChangeAspect="1"/>
          </p:cNvPicPr>
          <p:nvPr userDrawn="1"/>
        </p:nvPicPr>
        <p:blipFill>
          <a:blip r:embed="rId2">
            <a:extLst>
              <a:ext uri="{96DAC541-7B7A-43D3-8B79-37D633B846F1}">
                <asvg:svgBlip xmlns:asvg="http://schemas.microsoft.com/office/drawing/2016/SVG/main" r:embed="rId4"/>
              </a:ext>
            </a:extLst>
          </a:blip>
          <a:srcRect/>
          <a:stretch/>
        </p:blipFill>
        <p:spPr>
          <a:xfrm>
            <a:off x="341811" y="416430"/>
            <a:ext cx="633549" cy="418595"/>
          </a:xfrm>
          <a:prstGeom prst="rect">
            <a:avLst/>
          </a:prstGeom>
        </p:spPr>
      </p:pic>
      <p:sp>
        <p:nvSpPr>
          <p:cNvPr id="14" name="Footer Placeholder 4">
            <a:extLst>
              <a:ext uri="{FF2B5EF4-FFF2-40B4-BE49-F238E27FC236}">
                <a16:creationId xmlns:a16="http://schemas.microsoft.com/office/drawing/2014/main" id="{0084ADFB-0C6B-D785-12F6-32861C0618FA}"/>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15" name="Slide Number Placeholder 5">
            <a:extLst>
              <a:ext uri="{FF2B5EF4-FFF2-40B4-BE49-F238E27FC236}">
                <a16:creationId xmlns:a16="http://schemas.microsoft.com/office/drawing/2014/main" id="{A2C3C4D2-77E9-2F67-90ED-8D8CC7BA28F0}"/>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16" name="Graphic 19">
            <a:extLst>
              <a:ext uri="{FF2B5EF4-FFF2-40B4-BE49-F238E27FC236}">
                <a16:creationId xmlns:a16="http://schemas.microsoft.com/office/drawing/2014/main" id="{9E1A5A9C-B52D-637B-B7C2-6B760BF264DE}"/>
              </a:ext>
            </a:extLst>
          </p:cNvPr>
          <p:cNvPicPr>
            <a:picLocks noChangeAspect="1"/>
          </p:cNvPicPr>
          <p:nvPr userDrawn="1"/>
        </p:nvPicPr>
        <p:blipFill>
          <a:blip r:embed="rId5"/>
          <a:srcRect/>
          <a:stretch/>
        </p:blipFill>
        <p:spPr>
          <a:xfrm>
            <a:off x="374298" y="6419543"/>
            <a:ext cx="927805" cy="278928"/>
          </a:xfrm>
          <a:prstGeom prst="rect">
            <a:avLst/>
          </a:prstGeom>
        </p:spPr>
      </p:pic>
      <p:sp>
        <p:nvSpPr>
          <p:cNvPr id="17" name="Picture Placeholder 15">
            <a:extLst>
              <a:ext uri="{FF2B5EF4-FFF2-40B4-BE49-F238E27FC236}">
                <a16:creationId xmlns:a16="http://schemas.microsoft.com/office/drawing/2014/main" id="{1A768C16-A8A9-9CB0-8549-5571C9907780}"/>
              </a:ext>
            </a:extLst>
          </p:cNvPr>
          <p:cNvSpPr>
            <a:spLocks noGrp="1"/>
          </p:cNvSpPr>
          <p:nvPr>
            <p:ph type="pic" sz="quarter" idx="14"/>
          </p:nvPr>
        </p:nvSpPr>
        <p:spPr>
          <a:xfrm>
            <a:off x="0" y="0"/>
            <a:ext cx="4969565" cy="6262715"/>
          </a:xfrm>
        </p:spPr>
        <p:txBody>
          <a:bodyPr/>
          <a:lstStyle/>
          <a:p>
            <a:endParaRPr lang="en-PE"/>
          </a:p>
        </p:txBody>
      </p:sp>
    </p:spTree>
    <p:extLst>
      <p:ext uri="{BB962C8B-B14F-4D97-AF65-F5344CB8AC3E}">
        <p14:creationId xmlns:p14="http://schemas.microsoft.com/office/powerpoint/2010/main" val="304959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E43E79-8C06-9006-6523-11846557E5FE}"/>
              </a:ext>
            </a:extLst>
          </p:cNvPr>
          <p:cNvSpPr>
            <a:spLocks noGrp="1" noRot="1" noMove="1" noResize="1" noEditPoints="1" noAdjustHandles="1" noChangeArrowheads="1" noChangeShapeType="1"/>
          </p:cNvSpPr>
          <p:nvPr userDrawn="1"/>
        </p:nvSpPr>
        <p:spPr>
          <a:xfrm>
            <a:off x="0" y="0"/>
            <a:ext cx="12192000" cy="1143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E"/>
          </a:p>
        </p:txBody>
      </p:sp>
      <p:pic>
        <p:nvPicPr>
          <p:cNvPr id="8" name="Image 1" descr="preencoded.png">
            <a:extLst>
              <a:ext uri="{FF2B5EF4-FFF2-40B4-BE49-F238E27FC236}">
                <a16:creationId xmlns:a16="http://schemas.microsoft.com/office/drawing/2014/main" id="{ECD21659-4FBC-C1F7-FBBE-36DE5B8852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642600" y="365125"/>
            <a:ext cx="711200" cy="469900"/>
          </a:xfrm>
          <a:prstGeom prst="rect">
            <a:avLst/>
          </a:prstGeom>
        </p:spPr>
      </p:pic>
      <p:sp>
        <p:nvSpPr>
          <p:cNvPr id="2" name="Title 1">
            <a:extLst>
              <a:ext uri="{FF2B5EF4-FFF2-40B4-BE49-F238E27FC236}">
                <a16:creationId xmlns:a16="http://schemas.microsoft.com/office/drawing/2014/main" id="{43A5200F-BB5A-D72C-B108-1728C3646D81}"/>
              </a:ext>
            </a:extLst>
          </p:cNvPr>
          <p:cNvSpPr>
            <a:spLocks noGrp="1"/>
          </p:cNvSpPr>
          <p:nvPr>
            <p:ph type="title" hasCustomPrompt="1"/>
          </p:nvPr>
        </p:nvSpPr>
        <p:spPr>
          <a:xfrm>
            <a:off x="778566" y="365125"/>
            <a:ext cx="8966200" cy="575401"/>
          </a:xfrm>
        </p:spPr>
        <p:txBody>
          <a:bodyPr>
            <a:noAutofit/>
          </a:bodyPr>
          <a:lstStyle>
            <a:lvl1pPr>
              <a:defRPr sz="3600">
                <a:solidFill>
                  <a:schemeClr val="bg1"/>
                </a:solidFill>
              </a:defRPr>
            </a:lvl1pPr>
          </a:lstStyle>
          <a:p>
            <a:r>
              <a:rPr lang="en-US"/>
              <a:t>This is a title</a:t>
            </a:r>
            <a:endParaRPr lang="en-PE"/>
          </a:p>
        </p:txBody>
      </p:sp>
      <p:cxnSp>
        <p:nvCxnSpPr>
          <p:cNvPr id="14" name="Straight Connector 13">
            <a:extLst>
              <a:ext uri="{FF2B5EF4-FFF2-40B4-BE49-F238E27FC236}">
                <a16:creationId xmlns:a16="http://schemas.microsoft.com/office/drawing/2014/main" id="{164A0D00-33C3-FC0E-8961-55FC4F1A34F3}"/>
              </a:ext>
            </a:extLst>
          </p:cNvPr>
          <p:cNvCxnSpPr>
            <a:cxnSpLocks/>
          </p:cNvCxnSpPr>
          <p:nvPr userDrawn="1"/>
        </p:nvCxnSpPr>
        <p:spPr>
          <a:xfrm>
            <a:off x="-10885" y="6262721"/>
            <a:ext cx="122028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5E02764D-6083-5E2F-C94E-918985737184}"/>
              </a:ext>
            </a:extLst>
          </p:cNvPr>
          <p:cNvSpPr>
            <a:spLocks noGrp="1"/>
          </p:cNvSpPr>
          <p:nvPr>
            <p:ph type="body" sz="quarter" idx="17" hasCustomPrompt="1"/>
          </p:nvPr>
        </p:nvSpPr>
        <p:spPr>
          <a:xfrm>
            <a:off x="1683026" y="1800852"/>
            <a:ext cx="4429607" cy="493343"/>
          </a:xfrm>
        </p:spPr>
        <p:txBody>
          <a:bodyPr>
            <a:noAutofit/>
          </a:bodyPr>
          <a:lstStyle>
            <a:lvl1pPr marL="0" indent="0">
              <a:buNone/>
              <a:defRPr sz="24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30" name="Text Placeholder 17">
            <a:extLst>
              <a:ext uri="{FF2B5EF4-FFF2-40B4-BE49-F238E27FC236}">
                <a16:creationId xmlns:a16="http://schemas.microsoft.com/office/drawing/2014/main" id="{922F1460-6BA8-11B5-0EFC-23FD512FDC61}"/>
              </a:ext>
            </a:extLst>
          </p:cNvPr>
          <p:cNvSpPr>
            <a:spLocks noGrp="1"/>
          </p:cNvSpPr>
          <p:nvPr>
            <p:ph type="body" sz="quarter" idx="18" hasCustomPrompt="1"/>
          </p:nvPr>
        </p:nvSpPr>
        <p:spPr>
          <a:xfrm>
            <a:off x="1683026" y="2226808"/>
            <a:ext cx="4429607" cy="583488"/>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Parragraph</a:t>
            </a:r>
            <a:r>
              <a:rPr lang="en-US"/>
              <a:t> goes here</a:t>
            </a:r>
            <a:endParaRPr lang="en-PE"/>
          </a:p>
        </p:txBody>
      </p:sp>
      <p:sp>
        <p:nvSpPr>
          <p:cNvPr id="32" name="Text Placeholder 17">
            <a:extLst>
              <a:ext uri="{FF2B5EF4-FFF2-40B4-BE49-F238E27FC236}">
                <a16:creationId xmlns:a16="http://schemas.microsoft.com/office/drawing/2014/main" id="{2E02689A-E5A0-17E5-B7E6-280AB10A5979}"/>
              </a:ext>
            </a:extLst>
          </p:cNvPr>
          <p:cNvSpPr>
            <a:spLocks noGrp="1"/>
          </p:cNvSpPr>
          <p:nvPr>
            <p:ph type="body" sz="quarter" idx="19" hasCustomPrompt="1"/>
          </p:nvPr>
        </p:nvSpPr>
        <p:spPr>
          <a:xfrm>
            <a:off x="1683026" y="3321539"/>
            <a:ext cx="4429607" cy="493343"/>
          </a:xfrm>
        </p:spPr>
        <p:txBody>
          <a:bodyPr>
            <a:noAutofit/>
          </a:bodyPr>
          <a:lstStyle>
            <a:lvl1pPr marL="0" indent="0">
              <a:buNone/>
              <a:defRPr sz="24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33" name="Text Placeholder 17">
            <a:extLst>
              <a:ext uri="{FF2B5EF4-FFF2-40B4-BE49-F238E27FC236}">
                <a16:creationId xmlns:a16="http://schemas.microsoft.com/office/drawing/2014/main" id="{98B698AD-464B-E001-E6C9-398074434F10}"/>
              </a:ext>
            </a:extLst>
          </p:cNvPr>
          <p:cNvSpPr>
            <a:spLocks noGrp="1"/>
          </p:cNvSpPr>
          <p:nvPr>
            <p:ph type="body" sz="quarter" idx="20" hasCustomPrompt="1"/>
          </p:nvPr>
        </p:nvSpPr>
        <p:spPr>
          <a:xfrm>
            <a:off x="1683026" y="3747495"/>
            <a:ext cx="4429607" cy="583488"/>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Parragraph</a:t>
            </a:r>
            <a:r>
              <a:rPr lang="en-US"/>
              <a:t> goes here</a:t>
            </a:r>
            <a:endParaRPr lang="en-PE"/>
          </a:p>
        </p:txBody>
      </p:sp>
      <p:sp>
        <p:nvSpPr>
          <p:cNvPr id="35" name="Text Placeholder 17">
            <a:extLst>
              <a:ext uri="{FF2B5EF4-FFF2-40B4-BE49-F238E27FC236}">
                <a16:creationId xmlns:a16="http://schemas.microsoft.com/office/drawing/2014/main" id="{52CCF23A-5025-A2BC-6571-058255D4ABC3}"/>
              </a:ext>
            </a:extLst>
          </p:cNvPr>
          <p:cNvSpPr>
            <a:spLocks noGrp="1"/>
          </p:cNvSpPr>
          <p:nvPr>
            <p:ph type="body" sz="quarter" idx="21" hasCustomPrompt="1"/>
          </p:nvPr>
        </p:nvSpPr>
        <p:spPr>
          <a:xfrm>
            <a:off x="1683026" y="4812408"/>
            <a:ext cx="4429607" cy="493343"/>
          </a:xfrm>
        </p:spPr>
        <p:txBody>
          <a:bodyPr>
            <a:noAutofit/>
          </a:bodyPr>
          <a:lstStyle>
            <a:lvl1pPr marL="0" indent="0">
              <a:buNone/>
              <a:defRPr sz="2400" b="0" i="0">
                <a:latin typeface="Georgia" panose="02040502050405020303" pitchFamily="18"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Subtitle goes here</a:t>
            </a:r>
            <a:endParaRPr lang="en-PE"/>
          </a:p>
        </p:txBody>
      </p:sp>
      <p:sp>
        <p:nvSpPr>
          <p:cNvPr id="36" name="Text Placeholder 17">
            <a:extLst>
              <a:ext uri="{FF2B5EF4-FFF2-40B4-BE49-F238E27FC236}">
                <a16:creationId xmlns:a16="http://schemas.microsoft.com/office/drawing/2014/main" id="{A03920D8-F476-4F89-6390-D0E9E2A3FBC3}"/>
              </a:ext>
            </a:extLst>
          </p:cNvPr>
          <p:cNvSpPr>
            <a:spLocks noGrp="1"/>
          </p:cNvSpPr>
          <p:nvPr>
            <p:ph type="body" sz="quarter" idx="22" hasCustomPrompt="1"/>
          </p:nvPr>
        </p:nvSpPr>
        <p:spPr>
          <a:xfrm>
            <a:off x="1683026" y="5238364"/>
            <a:ext cx="4429607" cy="583488"/>
          </a:xfrm>
        </p:spPr>
        <p:txBody>
          <a:bodyPr>
            <a:noAutofit/>
          </a:bodyPr>
          <a:lstStyle>
            <a:lvl1pPr marL="0" indent="0">
              <a:lnSpc>
                <a:spcPts val="202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Parragraph</a:t>
            </a:r>
            <a:r>
              <a:rPr lang="en-US"/>
              <a:t> goes here</a:t>
            </a:r>
            <a:endParaRPr lang="en-PE"/>
          </a:p>
        </p:txBody>
      </p:sp>
      <p:sp>
        <p:nvSpPr>
          <p:cNvPr id="37" name="Footer Placeholder 4">
            <a:extLst>
              <a:ext uri="{FF2B5EF4-FFF2-40B4-BE49-F238E27FC236}">
                <a16:creationId xmlns:a16="http://schemas.microsoft.com/office/drawing/2014/main" id="{3D148853-4839-EFAE-F411-24C61F188F79}"/>
              </a:ext>
            </a:extLst>
          </p:cNvPr>
          <p:cNvSpPr>
            <a:spLocks noGrp="1"/>
          </p:cNvSpPr>
          <p:nvPr>
            <p:ph type="ftr" sz="quarter" idx="11"/>
          </p:nvPr>
        </p:nvSpPr>
        <p:spPr>
          <a:xfrm>
            <a:off x="1495782" y="6406045"/>
            <a:ext cx="4114800" cy="365125"/>
          </a:xfrm>
          <a:prstGeom prst="rect">
            <a:avLst/>
          </a:prstGeom>
        </p:spPr>
        <p:txBody>
          <a:bodyPr/>
          <a:lstStyle>
            <a:lvl1pPr>
              <a:defRPr sz="1600" b="0" i="0">
                <a:latin typeface="Arial" panose="020B0604020202020204" pitchFamily="34" charset="0"/>
                <a:cs typeface="Arial" panose="020B0604020202020204" pitchFamily="34" charset="0"/>
              </a:defRPr>
            </a:lvl1pPr>
          </a:lstStyle>
          <a:p>
            <a:endParaRPr lang="en-PE"/>
          </a:p>
        </p:txBody>
      </p:sp>
      <p:sp>
        <p:nvSpPr>
          <p:cNvPr id="38" name="Slide Number Placeholder 5">
            <a:extLst>
              <a:ext uri="{FF2B5EF4-FFF2-40B4-BE49-F238E27FC236}">
                <a16:creationId xmlns:a16="http://schemas.microsoft.com/office/drawing/2014/main" id="{6E328D98-46E3-1D66-395F-242890560C7E}"/>
              </a:ext>
            </a:extLst>
          </p:cNvPr>
          <p:cNvSpPr>
            <a:spLocks noGrp="1"/>
          </p:cNvSpPr>
          <p:nvPr>
            <p:ph type="sldNum" sz="quarter" idx="12"/>
          </p:nvPr>
        </p:nvSpPr>
        <p:spPr>
          <a:xfrm>
            <a:off x="10382965" y="6458019"/>
            <a:ext cx="1434737" cy="365125"/>
          </a:xfrm>
          <a:prstGeom prst="rect">
            <a:avLst/>
          </a:prstGeom>
        </p:spPr>
        <p:txBody>
          <a:bodyPr/>
          <a:lstStyle/>
          <a:p>
            <a:fld id="{584214C3-E426-B849-873E-11AFFF0DA8B8}" type="slidenum">
              <a:rPr lang="en-PE" smtClean="0"/>
              <a:t>‹#›</a:t>
            </a:fld>
            <a:endParaRPr lang="en-PE"/>
          </a:p>
        </p:txBody>
      </p:sp>
      <p:pic>
        <p:nvPicPr>
          <p:cNvPr id="39" name="Graphic 19">
            <a:extLst>
              <a:ext uri="{FF2B5EF4-FFF2-40B4-BE49-F238E27FC236}">
                <a16:creationId xmlns:a16="http://schemas.microsoft.com/office/drawing/2014/main" id="{9EDD9D5F-2460-CA29-580F-F7CA5F14350F}"/>
              </a:ext>
            </a:extLst>
          </p:cNvPr>
          <p:cNvPicPr>
            <a:picLocks noChangeAspect="1"/>
          </p:cNvPicPr>
          <p:nvPr userDrawn="1"/>
        </p:nvPicPr>
        <p:blipFill>
          <a:blip r:embed="rId4"/>
          <a:srcRect/>
          <a:stretch/>
        </p:blipFill>
        <p:spPr>
          <a:xfrm>
            <a:off x="374298" y="6419543"/>
            <a:ext cx="927805" cy="278928"/>
          </a:xfrm>
          <a:prstGeom prst="rect">
            <a:avLst/>
          </a:prstGeom>
        </p:spPr>
      </p:pic>
      <p:sp>
        <p:nvSpPr>
          <p:cNvPr id="40" name="Picture Placeholder 15">
            <a:extLst>
              <a:ext uri="{FF2B5EF4-FFF2-40B4-BE49-F238E27FC236}">
                <a16:creationId xmlns:a16="http://schemas.microsoft.com/office/drawing/2014/main" id="{42AB238C-64DD-BD7B-3E62-4480C89846F4}"/>
              </a:ext>
            </a:extLst>
          </p:cNvPr>
          <p:cNvSpPr>
            <a:spLocks noGrp="1"/>
          </p:cNvSpPr>
          <p:nvPr>
            <p:ph type="pic" sz="quarter" idx="14"/>
          </p:nvPr>
        </p:nvSpPr>
        <p:spPr>
          <a:xfrm>
            <a:off x="6732104" y="1791995"/>
            <a:ext cx="4731026" cy="3932944"/>
          </a:xfrm>
        </p:spPr>
        <p:txBody>
          <a:bodyPr/>
          <a:lstStyle/>
          <a:p>
            <a:endParaRPr lang="en-PE"/>
          </a:p>
        </p:txBody>
      </p:sp>
    </p:spTree>
    <p:extLst>
      <p:ext uri="{BB962C8B-B14F-4D97-AF65-F5344CB8AC3E}">
        <p14:creationId xmlns:p14="http://schemas.microsoft.com/office/powerpoint/2010/main" val="6413099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169195-C0B4-629C-CAE3-BD3C98F19C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This is a Title</a:t>
            </a:r>
            <a:endParaRPr lang="en-PE"/>
          </a:p>
        </p:txBody>
      </p:sp>
      <p:sp>
        <p:nvSpPr>
          <p:cNvPr id="3" name="Text Placeholder 2">
            <a:extLst>
              <a:ext uri="{FF2B5EF4-FFF2-40B4-BE49-F238E27FC236}">
                <a16:creationId xmlns:a16="http://schemas.microsoft.com/office/drawing/2014/main" id="{DDFB2566-19F5-0A42-0165-9A46622D34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F981F13-FB82-302D-9614-AC20EB731879}"/>
              </a:ext>
            </a:extLst>
          </p:cNvPr>
          <p:cNvSpPr>
            <a:spLocks noGrp="1"/>
          </p:cNvSpPr>
          <p:nvPr>
            <p:ph type="sldNum" sz="quarter" idx="4"/>
          </p:nvPr>
        </p:nvSpPr>
        <p:spPr>
          <a:xfrm>
            <a:off x="10346444" y="6458019"/>
            <a:ext cx="1434737"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4214C3-E426-B849-873E-11AFFF0DA8B8}" type="slidenum">
              <a:rPr lang="en-PE" smtClean="0"/>
              <a:t>‹#›</a:t>
            </a:fld>
            <a:endParaRPr lang="en-PE"/>
          </a:p>
        </p:txBody>
      </p:sp>
    </p:spTree>
    <p:extLst>
      <p:ext uri="{BB962C8B-B14F-4D97-AF65-F5344CB8AC3E}">
        <p14:creationId xmlns:p14="http://schemas.microsoft.com/office/powerpoint/2010/main" val="693918170"/>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 id="2147483969" r:id="rId24"/>
    <p:sldLayoutId id="2147483970" r:id="rId25"/>
    <p:sldLayoutId id="2147483971" r:id="rId26"/>
    <p:sldLayoutId id="2147483972" r:id="rId27"/>
    <p:sldLayoutId id="2147483973" r:id="rId28"/>
    <p:sldLayoutId id="2147483974" r:id="rId29"/>
    <p:sldLayoutId id="2147483975" r:id="rId30"/>
    <p:sldLayoutId id="2147483976" r:id="rId31"/>
    <p:sldLayoutId id="2147483977" r:id="rId32"/>
  </p:sldLayoutIdLst>
  <p:hf hdr="0"/>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Cambria Math" panose="02040503050406030204" pitchFamily="18" charset="0"/>
          <a:cs typeface="Big Caslon Medium" panose="02000603090000020003"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8_3096D2C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lcolondurham@ets.org"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24.png"/><Relationship Id="rId4" Type="http://schemas.openxmlformats.org/officeDocument/2006/relationships/hyperlink" Target="https://www.linkedin.com/showcase/ets-prax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7FFFD71D_3EEDBCA4.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C75A-5806-D3F2-D459-7A6F3E2F3B10}"/>
              </a:ext>
            </a:extLst>
          </p:cNvPr>
          <p:cNvSpPr>
            <a:spLocks noGrp="1"/>
          </p:cNvSpPr>
          <p:nvPr>
            <p:ph type="ctrTitle"/>
          </p:nvPr>
        </p:nvSpPr>
        <p:spPr>
          <a:xfrm>
            <a:off x="966105" y="1670885"/>
            <a:ext cx="4897982" cy="1655762"/>
          </a:xfrm>
        </p:spPr>
        <p:txBody>
          <a:bodyPr>
            <a:noAutofit/>
          </a:bodyPr>
          <a:lstStyle/>
          <a:p>
            <a:r>
              <a:rPr lang="en-US" sz="2800" dirty="0">
                <a:latin typeface="Arial" panose="020B0604020202020204" pitchFamily="34" charset="0"/>
                <a:ea typeface="Cambria Math"/>
                <a:cs typeface="Arial" panose="020B0604020202020204" pitchFamily="34" charset="0"/>
              </a:rPr>
              <a:t>Presentation to KY Joint Interim Committee on Education</a:t>
            </a:r>
          </a:p>
        </p:txBody>
      </p:sp>
      <p:sp>
        <p:nvSpPr>
          <p:cNvPr id="6" name="Subtitle 5">
            <a:extLst>
              <a:ext uri="{FF2B5EF4-FFF2-40B4-BE49-F238E27FC236}">
                <a16:creationId xmlns:a16="http://schemas.microsoft.com/office/drawing/2014/main" id="{48F6B6BB-0594-3ACA-CDBD-5AFCCC27BB6E}"/>
              </a:ext>
            </a:extLst>
          </p:cNvPr>
          <p:cNvSpPr>
            <a:spLocks noGrp="1"/>
          </p:cNvSpPr>
          <p:nvPr>
            <p:ph type="subTitle" idx="1"/>
          </p:nvPr>
        </p:nvSpPr>
        <p:spPr>
          <a:xfrm>
            <a:off x="966105" y="4086609"/>
            <a:ext cx="4897982" cy="697350"/>
          </a:xfrm>
        </p:spPr>
        <p:txBody>
          <a:bodyPr>
            <a:normAutofit fontScale="55000" lnSpcReduction="20000"/>
          </a:bodyPr>
          <a:lstStyle/>
          <a:p>
            <a:r>
              <a:rPr lang="en-US" dirty="0">
                <a:solidFill>
                  <a:schemeClr val="bg1"/>
                </a:solidFill>
              </a:rPr>
              <a:t>Dr. Monica A. Beane, NBCT, Head of Educational Partnerships </a:t>
            </a:r>
          </a:p>
          <a:p>
            <a:r>
              <a:rPr lang="en-US" dirty="0">
                <a:solidFill>
                  <a:schemeClr val="bg1"/>
                </a:solidFill>
              </a:rPr>
              <a:t>Lisa Hedrick, Director Educational Partnerships</a:t>
            </a:r>
          </a:p>
        </p:txBody>
      </p:sp>
      <p:sp>
        <p:nvSpPr>
          <p:cNvPr id="5" name="Text Placeholder 4">
            <a:extLst>
              <a:ext uri="{FF2B5EF4-FFF2-40B4-BE49-F238E27FC236}">
                <a16:creationId xmlns:a16="http://schemas.microsoft.com/office/drawing/2014/main" id="{FCFCCCA7-3877-BCFC-7633-2C432227C927}"/>
              </a:ext>
            </a:extLst>
          </p:cNvPr>
          <p:cNvSpPr>
            <a:spLocks noGrp="1"/>
          </p:cNvSpPr>
          <p:nvPr>
            <p:ph type="body" sz="quarter" idx="13"/>
          </p:nvPr>
        </p:nvSpPr>
        <p:spPr/>
        <p:txBody>
          <a:bodyPr/>
          <a:lstStyle/>
          <a:p>
            <a:r>
              <a:rPr lang="en-US" dirty="0"/>
              <a:t>August 2025</a:t>
            </a:r>
            <a:endParaRPr lang="en-PE"/>
          </a:p>
        </p:txBody>
      </p:sp>
      <p:pic>
        <p:nvPicPr>
          <p:cNvPr id="7" name="Picture Placeholder 7" descr="A group of children writing in a classroom&#10;&#10;Description automatically generated">
            <a:extLst>
              <a:ext uri="{FF2B5EF4-FFF2-40B4-BE49-F238E27FC236}">
                <a16:creationId xmlns:a16="http://schemas.microsoft.com/office/drawing/2014/main" id="{D3CD2CE1-2603-A545-4991-DD645F0F5223}"/>
              </a:ext>
            </a:extLst>
          </p:cNvPr>
          <p:cNvPicPr>
            <a:picLocks noChangeAspect="1"/>
          </p:cNvPicPr>
          <p:nvPr/>
        </p:nvPicPr>
        <p:blipFill rotWithShape="1">
          <a:blip r:embed="rId4"/>
          <a:srcRect l="42735" r="4371"/>
          <a:stretch/>
        </p:blipFill>
        <p:spPr>
          <a:xfrm>
            <a:off x="6327915" y="296055"/>
            <a:ext cx="4992414" cy="6262715"/>
          </a:xfrm>
          <a:prstGeom prst="rect">
            <a:avLst/>
          </a:prstGeom>
        </p:spPr>
      </p:pic>
    </p:spTree>
    <p:extLst>
      <p:ext uri="{BB962C8B-B14F-4D97-AF65-F5344CB8AC3E}">
        <p14:creationId xmlns:p14="http://schemas.microsoft.com/office/powerpoint/2010/main" val="815190723"/>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4569-AB3F-2B81-5402-F709DA23283B}"/>
              </a:ext>
            </a:extLst>
          </p:cNvPr>
          <p:cNvSpPr>
            <a:spLocks noGrp="1"/>
          </p:cNvSpPr>
          <p:nvPr>
            <p:ph type="title"/>
          </p:nvPr>
        </p:nvSpPr>
        <p:spPr>
          <a:xfrm>
            <a:off x="707147" y="886841"/>
            <a:ext cx="4727083" cy="978029"/>
          </a:xfrm>
        </p:spPr>
        <p:txBody>
          <a:bodyPr/>
          <a:lstStyle/>
          <a:p>
            <a:r>
              <a:rPr lang="en-US" dirty="0">
                <a:latin typeface="Georgia"/>
                <a:ea typeface="Cambria Math"/>
                <a:cs typeface="Big Caslon Medium"/>
              </a:rPr>
              <a:t>Test preparation that makes a difference</a:t>
            </a:r>
            <a:endParaRPr lang="en-US" dirty="0"/>
          </a:p>
        </p:txBody>
      </p:sp>
      <p:sp>
        <p:nvSpPr>
          <p:cNvPr id="5" name="Text Placeholder 4">
            <a:extLst>
              <a:ext uri="{FF2B5EF4-FFF2-40B4-BE49-F238E27FC236}">
                <a16:creationId xmlns:a16="http://schemas.microsoft.com/office/drawing/2014/main" id="{CC1D8BB9-0ECE-814E-80B4-DB7AAB07B26E}"/>
              </a:ext>
            </a:extLst>
          </p:cNvPr>
          <p:cNvSpPr>
            <a:spLocks noGrp="1"/>
          </p:cNvSpPr>
          <p:nvPr>
            <p:ph idx="1"/>
          </p:nvPr>
        </p:nvSpPr>
        <p:spPr>
          <a:xfrm>
            <a:off x="742064" y="2222943"/>
            <a:ext cx="4657250" cy="3356213"/>
          </a:xfrm>
        </p:spPr>
        <p:txBody>
          <a:bodyPr vert="horz" lIns="91440" tIns="45720" rIns="91440" bIns="45720" rtlCol="0" anchor="t">
            <a:noAutofit/>
          </a:bodyPr>
          <a:lstStyle/>
          <a:p>
            <a:pPr marL="249750" indent="-249750">
              <a:spcBef>
                <a:spcPts val="900"/>
              </a:spcBef>
              <a:buFont typeface="Arial"/>
              <a:buChar char="•"/>
            </a:pPr>
            <a:r>
              <a:rPr lang="en-US" sz="1800" dirty="0">
                <a:latin typeface="Arial"/>
                <a:ea typeface="Open Sans"/>
                <a:cs typeface="Arial"/>
              </a:rPr>
              <a:t>Free Study Companions</a:t>
            </a:r>
          </a:p>
          <a:p>
            <a:pPr marL="249750" indent="-249750">
              <a:spcBef>
                <a:spcPts val="900"/>
              </a:spcBef>
              <a:buFont typeface="Arial"/>
              <a:buChar char="•"/>
            </a:pPr>
            <a:r>
              <a:rPr lang="en-US" sz="1800" dirty="0">
                <a:latin typeface="Arial"/>
                <a:ea typeface="Open Sans"/>
                <a:cs typeface="Arial"/>
              </a:rPr>
              <a:t>Free Study Plans</a:t>
            </a:r>
          </a:p>
          <a:p>
            <a:pPr marL="249750" indent="-249750">
              <a:spcBef>
                <a:spcPts val="900"/>
              </a:spcBef>
              <a:buFont typeface="Arial"/>
              <a:buChar char="•"/>
            </a:pPr>
            <a:r>
              <a:rPr lang="en-US" sz="1800" dirty="0">
                <a:latin typeface="Arial"/>
                <a:ea typeface="Open Sans"/>
                <a:cs typeface="Arial"/>
              </a:rPr>
              <a:t>Free Interactive Practice Test (IPT)</a:t>
            </a:r>
          </a:p>
          <a:p>
            <a:pPr marL="249750" indent="-249750">
              <a:spcBef>
                <a:spcPts val="900"/>
              </a:spcBef>
              <a:buFont typeface="Arial"/>
              <a:buChar char="•"/>
            </a:pPr>
            <a:r>
              <a:rPr lang="en-US" sz="1800" dirty="0">
                <a:latin typeface="Arial"/>
                <a:ea typeface="Open Sans"/>
                <a:cs typeface="Arial"/>
              </a:rPr>
              <a:t>Free Study.com Praxis Core Prep</a:t>
            </a:r>
            <a:endParaRPr lang="en-US" sz="1800" dirty="0"/>
          </a:p>
          <a:p>
            <a:pPr marL="249750" indent="-249750">
              <a:spcBef>
                <a:spcPts val="900"/>
              </a:spcBef>
              <a:buFont typeface="Arial"/>
              <a:buChar char="•"/>
            </a:pPr>
            <a:r>
              <a:rPr lang="en-US" sz="1800" dirty="0">
                <a:latin typeface="Arial"/>
                <a:ea typeface="Open Sans"/>
                <a:cs typeface="Arial"/>
              </a:rPr>
              <a:t>Study.com courses for Praxis Subject Matter Assessments</a:t>
            </a:r>
          </a:p>
          <a:p>
            <a:pPr marL="249750" indent="-249750">
              <a:spcBef>
                <a:spcPts val="900"/>
              </a:spcBef>
              <a:buFont typeface="Arial"/>
              <a:buChar char="•"/>
            </a:pPr>
            <a:r>
              <a:rPr lang="en-US" sz="1800" dirty="0">
                <a:latin typeface="Arial"/>
                <a:ea typeface="Open Sans"/>
                <a:cs typeface="Arial"/>
              </a:rPr>
              <a:t>Brainscape Mobile Flash Cards</a:t>
            </a:r>
          </a:p>
          <a:p>
            <a:pPr marL="249750" indent="-249750">
              <a:spcBef>
                <a:spcPts val="900"/>
              </a:spcBef>
              <a:buFont typeface="Arial"/>
              <a:buChar char="•"/>
            </a:pPr>
            <a:r>
              <a:rPr lang="en-US" sz="1800" dirty="0">
                <a:latin typeface="Arial"/>
                <a:ea typeface="Open Sans"/>
                <a:cs typeface="Arial"/>
              </a:rPr>
              <a:t>Praxis Learning Paths</a:t>
            </a:r>
          </a:p>
          <a:p>
            <a:pPr marL="249750" indent="-249750">
              <a:spcBef>
                <a:spcPts val="900"/>
              </a:spcBef>
              <a:buFont typeface="Arial"/>
              <a:buChar char="•"/>
            </a:pPr>
            <a:r>
              <a:rPr lang="en-US" sz="1800" dirty="0">
                <a:latin typeface="Arial"/>
                <a:ea typeface="Open Sans"/>
                <a:cs typeface="Arial"/>
              </a:rPr>
              <a:t>eBooks</a:t>
            </a:r>
            <a:endParaRPr lang="en-US" sz="1800" dirty="0">
              <a:latin typeface="Arial"/>
              <a:cs typeface="Arial"/>
            </a:endParaRPr>
          </a:p>
        </p:txBody>
      </p:sp>
      <p:pic>
        <p:nvPicPr>
          <p:cNvPr id="10" name="Picture Placeholder 7">
            <a:extLst>
              <a:ext uri="{FF2B5EF4-FFF2-40B4-BE49-F238E27FC236}">
                <a16:creationId xmlns:a16="http://schemas.microsoft.com/office/drawing/2014/main" id="{5C3584EF-44A6-2C69-A6DC-8C032386259B}"/>
              </a:ext>
              <a:ext uri="{C183D7F6-B498-43B3-948B-1728B52AA6E4}">
                <adec:decorative xmlns:adec="http://schemas.microsoft.com/office/drawing/2017/decorative" val="1"/>
              </a:ext>
            </a:extLst>
          </p:cNvPr>
          <p:cNvPicPr>
            <a:picLocks noGrp="1" noChangeAspect="1"/>
          </p:cNvPicPr>
          <p:nvPr>
            <p:ph type="pic" sz="quarter" idx="14"/>
          </p:nvPr>
        </p:nvPicPr>
        <p:blipFill>
          <a:blip r:embed="rId3"/>
          <a:srcRect l="122"/>
          <a:stretch/>
        </p:blipFill>
        <p:spPr>
          <a:xfrm>
            <a:off x="5677786" y="0"/>
            <a:ext cx="6514214" cy="6262715"/>
          </a:xfrm>
        </p:spPr>
      </p:pic>
      <p:sp>
        <p:nvSpPr>
          <p:cNvPr id="4" name="Slide Number Placeholder 3">
            <a:extLst>
              <a:ext uri="{FF2B5EF4-FFF2-40B4-BE49-F238E27FC236}">
                <a16:creationId xmlns:a16="http://schemas.microsoft.com/office/drawing/2014/main" id="{CFC942F2-0529-E645-6903-C22B6F2CE34E}"/>
              </a:ext>
            </a:extLst>
          </p:cNvPr>
          <p:cNvSpPr>
            <a:spLocks noGrp="1"/>
          </p:cNvSpPr>
          <p:nvPr>
            <p:ph type="sldNum" sz="quarter" idx="12"/>
          </p:nvPr>
        </p:nvSpPr>
        <p:spPr/>
        <p:txBody>
          <a:bodyPr/>
          <a:lstStyle/>
          <a:p>
            <a:fld id="{584214C3-E426-B849-873E-11AFFF0DA8B8}" type="slidenum">
              <a:rPr lang="en-PE" smtClean="0"/>
              <a:t>10</a:t>
            </a:fld>
            <a:endParaRPr lang="en-PE"/>
          </a:p>
        </p:txBody>
      </p:sp>
    </p:spTree>
    <p:extLst>
      <p:ext uri="{BB962C8B-B14F-4D97-AF65-F5344CB8AC3E}">
        <p14:creationId xmlns:p14="http://schemas.microsoft.com/office/powerpoint/2010/main" val="94365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A057-2046-D23D-063D-813BF5EFB879}"/>
              </a:ext>
            </a:extLst>
          </p:cNvPr>
          <p:cNvSpPr>
            <a:spLocks noGrp="1"/>
          </p:cNvSpPr>
          <p:nvPr>
            <p:ph type="title"/>
          </p:nvPr>
        </p:nvSpPr>
        <p:spPr>
          <a:xfrm>
            <a:off x="5510348" y="743958"/>
            <a:ext cx="5610500" cy="575401"/>
          </a:xfrm>
        </p:spPr>
        <p:txBody>
          <a:bodyPr/>
          <a:lstStyle/>
          <a:p>
            <a:r>
              <a:rPr lang="en-US" dirty="0">
                <a:ea typeface="Cambria Math"/>
                <a:cs typeface="Big Caslon Medium"/>
              </a:rPr>
              <a:t>EPP Resources</a:t>
            </a:r>
            <a:endParaRPr lang="en-US" dirty="0"/>
          </a:p>
        </p:txBody>
      </p:sp>
      <p:sp>
        <p:nvSpPr>
          <p:cNvPr id="3" name="Content Placeholder 2">
            <a:extLst>
              <a:ext uri="{FF2B5EF4-FFF2-40B4-BE49-F238E27FC236}">
                <a16:creationId xmlns:a16="http://schemas.microsoft.com/office/drawing/2014/main" id="{8321E710-D1C8-6AB4-F190-08EF1EA9E40D}"/>
              </a:ext>
            </a:extLst>
          </p:cNvPr>
          <p:cNvSpPr>
            <a:spLocks noGrp="1"/>
          </p:cNvSpPr>
          <p:nvPr>
            <p:ph idx="1"/>
          </p:nvPr>
        </p:nvSpPr>
        <p:spPr>
          <a:xfrm>
            <a:off x="5521234" y="1855763"/>
            <a:ext cx="5577935" cy="3934093"/>
          </a:xfrm>
        </p:spPr>
        <p:txBody>
          <a:bodyPr vert="horz" lIns="91440" tIns="45720" rIns="91440" bIns="45720" rtlCol="0" anchor="t">
            <a:normAutofit lnSpcReduction="10000"/>
          </a:bodyPr>
          <a:lstStyle/>
          <a:p>
            <a:pPr marL="285750" indent="-285750">
              <a:lnSpc>
                <a:spcPct val="100000"/>
              </a:lnSpc>
              <a:buFont typeface="Arial"/>
              <a:buChar char="•"/>
            </a:pPr>
            <a:r>
              <a:rPr lang="en-US" sz="1800" dirty="0">
                <a:latin typeface="Arial"/>
                <a:ea typeface="Open Sans"/>
                <a:cs typeface="Arial"/>
              </a:rPr>
              <a:t>Curriculum Crosswalks</a:t>
            </a:r>
            <a:endParaRPr lang="en-US" dirty="0"/>
          </a:p>
          <a:p>
            <a:pPr marL="285750" indent="-285750">
              <a:lnSpc>
                <a:spcPct val="100000"/>
              </a:lnSpc>
              <a:buFont typeface="Arial"/>
              <a:buChar char="•"/>
            </a:pPr>
            <a:r>
              <a:rPr lang="en-US" sz="1800" dirty="0">
                <a:latin typeface="Arial"/>
                <a:ea typeface="Open Sans"/>
                <a:cs typeface="Arial"/>
              </a:rPr>
              <a:t>Title II Reporting Services</a:t>
            </a:r>
            <a:endParaRPr lang="en-US" dirty="0"/>
          </a:p>
          <a:p>
            <a:pPr marL="285750" indent="-285750">
              <a:lnSpc>
                <a:spcPct val="100000"/>
              </a:lnSpc>
              <a:buFont typeface="Arial"/>
              <a:buChar char="•"/>
            </a:pPr>
            <a:r>
              <a:rPr lang="en-US" sz="1800" dirty="0">
                <a:latin typeface="Arial"/>
                <a:ea typeface="Open Sans"/>
                <a:cs typeface="Arial"/>
              </a:rPr>
              <a:t>ETS Data Manager Access</a:t>
            </a:r>
          </a:p>
          <a:p>
            <a:pPr marL="285750" indent="-285750">
              <a:lnSpc>
                <a:spcPct val="100000"/>
              </a:lnSpc>
              <a:buFont typeface="Arial"/>
              <a:buChar char="•"/>
            </a:pPr>
            <a:r>
              <a:rPr lang="en-US" sz="1800" dirty="0">
                <a:latin typeface="Arial"/>
                <a:ea typeface="Open Sans"/>
                <a:cs typeface="Arial"/>
              </a:rPr>
              <a:t>Test Content Review </a:t>
            </a:r>
          </a:p>
          <a:p>
            <a:pPr marL="285750" indent="-285750">
              <a:lnSpc>
                <a:spcPct val="100000"/>
              </a:lnSpc>
              <a:buFont typeface="Arial"/>
              <a:buChar char="•"/>
            </a:pPr>
            <a:r>
              <a:rPr lang="en-US" sz="1800" dirty="0">
                <a:latin typeface="Arial"/>
                <a:ea typeface="Open Sans"/>
                <a:cs typeface="Arial"/>
              </a:rPr>
              <a:t>Deep-dive Data Sessions</a:t>
            </a:r>
          </a:p>
          <a:p>
            <a:pPr marL="285750" indent="-285750">
              <a:lnSpc>
                <a:spcPct val="100000"/>
              </a:lnSpc>
              <a:buFont typeface="Arial"/>
              <a:buChar char="•"/>
            </a:pPr>
            <a:r>
              <a:rPr lang="en-US" sz="1800" dirty="0">
                <a:latin typeface="Arial"/>
                <a:ea typeface="Open Sans"/>
                <a:cs typeface="Arial"/>
              </a:rPr>
              <a:t>In-person Campus Representation</a:t>
            </a:r>
          </a:p>
          <a:p>
            <a:pPr marL="285750" indent="-285750">
              <a:lnSpc>
                <a:spcPct val="100000"/>
              </a:lnSpc>
              <a:buFont typeface="Arial"/>
              <a:buChar char="•"/>
            </a:pPr>
            <a:r>
              <a:rPr lang="en-US" sz="1800" dirty="0">
                <a:latin typeface="Arial"/>
                <a:ea typeface="Open Sans"/>
                <a:cs typeface="Arial"/>
              </a:rPr>
              <a:t>Bulk Pricing for EPP Purchases </a:t>
            </a:r>
          </a:p>
          <a:p>
            <a:pPr marL="285750" indent="-285750">
              <a:lnSpc>
                <a:spcPct val="100000"/>
              </a:lnSpc>
              <a:buFont typeface="Arial"/>
              <a:buChar char="•"/>
            </a:pPr>
            <a:r>
              <a:rPr lang="en-US" sz="1800" dirty="0">
                <a:latin typeface="Arial"/>
                <a:ea typeface="Open Sans"/>
                <a:cs typeface="Arial"/>
              </a:rPr>
              <a:t>Flexible Voucher Program</a:t>
            </a:r>
          </a:p>
          <a:p>
            <a:pPr marL="285750" indent="-285750">
              <a:lnSpc>
                <a:spcPct val="100000"/>
              </a:lnSpc>
              <a:buFont typeface="Arial"/>
              <a:buChar char="•"/>
            </a:pPr>
            <a:r>
              <a:rPr lang="en-US" sz="1800" dirty="0">
                <a:latin typeface="Arial"/>
                <a:ea typeface="Open Sans"/>
                <a:cs typeface="Arial"/>
              </a:rPr>
              <a:t>Monthly Newsletter, The Praxis Beacon</a:t>
            </a:r>
            <a:endParaRPr lang="en-US" dirty="0"/>
          </a:p>
          <a:p>
            <a:pPr marL="285750" indent="-285750">
              <a:lnSpc>
                <a:spcPct val="100000"/>
              </a:lnSpc>
              <a:buFont typeface="Arial"/>
              <a:buChar char="•"/>
            </a:pPr>
            <a:r>
              <a:rPr lang="en-US" sz="1800" dirty="0">
                <a:latin typeface="Arial"/>
                <a:ea typeface="Open Sans"/>
                <a:cs typeface="Arial"/>
              </a:rPr>
              <a:t>Tomorrow's Teacher Blog</a:t>
            </a:r>
          </a:p>
        </p:txBody>
      </p:sp>
      <p:sp>
        <p:nvSpPr>
          <p:cNvPr id="5" name="Slide Number Placeholder 4">
            <a:extLst>
              <a:ext uri="{FF2B5EF4-FFF2-40B4-BE49-F238E27FC236}">
                <a16:creationId xmlns:a16="http://schemas.microsoft.com/office/drawing/2014/main" id="{B3F5C5D7-81AD-BA13-A9FF-A88F541ED466}"/>
              </a:ext>
            </a:extLst>
          </p:cNvPr>
          <p:cNvSpPr>
            <a:spLocks noGrp="1"/>
          </p:cNvSpPr>
          <p:nvPr>
            <p:ph type="sldNum" sz="quarter" idx="12"/>
          </p:nvPr>
        </p:nvSpPr>
        <p:spPr/>
        <p:txBody>
          <a:bodyPr/>
          <a:lstStyle/>
          <a:p>
            <a:fld id="{584214C3-E426-B849-873E-11AFFF0DA8B8}" type="slidenum">
              <a:rPr lang="en-PE" smtClean="0"/>
              <a:t>11</a:t>
            </a:fld>
            <a:endParaRPr lang="en-PE"/>
          </a:p>
        </p:txBody>
      </p:sp>
      <p:pic>
        <p:nvPicPr>
          <p:cNvPr id="9" name="Picture Placeholder 8">
            <a:extLst>
              <a:ext uri="{FF2B5EF4-FFF2-40B4-BE49-F238E27FC236}">
                <a16:creationId xmlns:a16="http://schemas.microsoft.com/office/drawing/2014/main" id="{FB66CCEE-C0D4-C712-D932-21F587838842}"/>
              </a:ext>
              <a:ext uri="{C183D7F6-B498-43B3-948B-1728B52AA6E4}">
                <adec:decorative xmlns:adec="http://schemas.microsoft.com/office/drawing/2017/decorative" val="1"/>
              </a:ext>
            </a:extLst>
          </p:cNvPr>
          <p:cNvPicPr>
            <a:picLocks noGrp="1" noChangeAspect="1"/>
          </p:cNvPicPr>
          <p:nvPr>
            <p:ph type="pic" sz="quarter" idx="14"/>
          </p:nvPr>
        </p:nvPicPr>
        <p:blipFill>
          <a:blip r:embed="rId3"/>
          <a:srcRect l="23527" r="23527"/>
          <a:stretch/>
        </p:blipFill>
        <p:spPr/>
      </p:pic>
    </p:spTree>
    <p:extLst>
      <p:ext uri="{BB962C8B-B14F-4D97-AF65-F5344CB8AC3E}">
        <p14:creationId xmlns:p14="http://schemas.microsoft.com/office/powerpoint/2010/main" val="338230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88F5-2260-21AA-A7CB-D729E62275BE}"/>
              </a:ext>
            </a:extLst>
          </p:cNvPr>
          <p:cNvSpPr>
            <a:spLocks noGrp="1"/>
          </p:cNvSpPr>
          <p:nvPr>
            <p:ph type="title"/>
          </p:nvPr>
        </p:nvSpPr>
        <p:spPr/>
        <p:txBody>
          <a:bodyPr/>
          <a:lstStyle/>
          <a:p>
            <a:r>
              <a:rPr lang="en-US" dirty="0"/>
              <a:t>Kentucky Context</a:t>
            </a:r>
          </a:p>
        </p:txBody>
      </p:sp>
      <p:sp>
        <p:nvSpPr>
          <p:cNvPr id="3" name="Slide Number Placeholder 2">
            <a:extLst>
              <a:ext uri="{FF2B5EF4-FFF2-40B4-BE49-F238E27FC236}">
                <a16:creationId xmlns:a16="http://schemas.microsoft.com/office/drawing/2014/main" id="{4F8C02B5-7438-BFA4-642A-4B12134588DC}"/>
              </a:ext>
            </a:extLst>
          </p:cNvPr>
          <p:cNvSpPr>
            <a:spLocks noGrp="1"/>
          </p:cNvSpPr>
          <p:nvPr>
            <p:ph type="sldNum" sz="quarter" idx="12"/>
          </p:nvPr>
        </p:nvSpPr>
        <p:spPr/>
        <p:txBody>
          <a:bodyPr/>
          <a:lstStyle/>
          <a:p>
            <a:fld id="{584214C3-E426-B849-873E-11AFFF0DA8B8}" type="slidenum">
              <a:rPr lang="en-PE" smtClean="0"/>
              <a:t>12</a:t>
            </a:fld>
            <a:endParaRPr lang="en-PE"/>
          </a:p>
        </p:txBody>
      </p:sp>
    </p:spTree>
    <p:extLst>
      <p:ext uri="{BB962C8B-B14F-4D97-AF65-F5344CB8AC3E}">
        <p14:creationId xmlns:p14="http://schemas.microsoft.com/office/powerpoint/2010/main" val="290185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349D-454B-B7DE-5F92-92BE70C64C0C}"/>
              </a:ext>
            </a:extLst>
          </p:cNvPr>
          <p:cNvSpPr>
            <a:spLocks noGrp="1"/>
          </p:cNvSpPr>
          <p:nvPr>
            <p:ph type="title"/>
          </p:nvPr>
        </p:nvSpPr>
        <p:spPr/>
        <p:txBody>
          <a:bodyPr/>
          <a:lstStyle/>
          <a:p>
            <a:r>
              <a:rPr lang="en-US" dirty="0"/>
              <a:t>Kentucky Support</a:t>
            </a:r>
          </a:p>
        </p:txBody>
      </p:sp>
      <p:sp>
        <p:nvSpPr>
          <p:cNvPr id="3" name="Content Placeholder 2">
            <a:extLst>
              <a:ext uri="{FF2B5EF4-FFF2-40B4-BE49-F238E27FC236}">
                <a16:creationId xmlns:a16="http://schemas.microsoft.com/office/drawing/2014/main" id="{3274C96F-5727-EDDE-29E1-3AD1A2DEBD1E}"/>
              </a:ext>
            </a:extLst>
          </p:cNvPr>
          <p:cNvSpPr>
            <a:spLocks noGrp="1"/>
          </p:cNvSpPr>
          <p:nvPr>
            <p:ph idx="1"/>
          </p:nvPr>
        </p:nvSpPr>
        <p:spPr>
          <a:xfrm>
            <a:off x="838200" y="1715455"/>
            <a:ext cx="10167651" cy="3925788"/>
          </a:xfrm>
          <a:ln>
            <a:solidFill>
              <a:schemeClr val="tx2">
                <a:lumMod val="60000"/>
                <a:lumOff val="40000"/>
              </a:schemeClr>
            </a:solidFill>
          </a:ln>
        </p:spPr>
        <p:txBody>
          <a:bodyPr/>
          <a:lstStyle/>
          <a:p>
            <a:r>
              <a:rPr lang="en-US" dirty="0"/>
              <a:t>Praxis Director of Educational Partnerships</a:t>
            </a:r>
          </a:p>
          <a:p>
            <a:pPr lvl="1"/>
            <a:r>
              <a:rPr lang="en-US" dirty="0"/>
              <a:t>Kentucky Educator Preparation Programs</a:t>
            </a:r>
          </a:p>
          <a:p>
            <a:pPr lvl="1"/>
            <a:r>
              <a:rPr lang="en-US" dirty="0"/>
              <a:t>Kentucky Department of Education</a:t>
            </a:r>
          </a:p>
          <a:p>
            <a:pPr lvl="1"/>
            <a:r>
              <a:rPr lang="en-US" dirty="0"/>
              <a:t>Kentucky Association of Colleges for Teacher Education (KACTE) </a:t>
            </a:r>
          </a:p>
          <a:p>
            <a:pPr lvl="1"/>
            <a:r>
              <a:rPr lang="en-US" dirty="0"/>
              <a:t>Kentucky District Human Resources</a:t>
            </a:r>
          </a:p>
          <a:p>
            <a:pPr lvl="1"/>
            <a:endParaRPr lang="en-US" dirty="0"/>
          </a:p>
          <a:p>
            <a:r>
              <a:rPr lang="en-US" dirty="0"/>
              <a:t>Engagement in Kentucky </a:t>
            </a:r>
          </a:p>
          <a:p>
            <a:pPr lvl="1"/>
            <a:r>
              <a:rPr lang="en-US" dirty="0"/>
              <a:t>KY EPSB Presentations – December 2024 and February 2025</a:t>
            </a:r>
          </a:p>
          <a:p>
            <a:pPr lvl="1"/>
            <a:r>
              <a:rPr lang="en-US" dirty="0"/>
              <a:t>JCPS HR Meeting – February 2025</a:t>
            </a:r>
          </a:p>
          <a:p>
            <a:pPr lvl="1"/>
            <a:r>
              <a:rPr lang="en-US" dirty="0"/>
              <a:t>KiTEP - Review of ETS Data Manager &amp; use for preparation program improvement</a:t>
            </a:r>
          </a:p>
          <a:p>
            <a:pPr lvl="1"/>
            <a:r>
              <a:rPr lang="en-US" dirty="0"/>
              <a:t>KACTE- Summer 2025 – ETS Data Manager Overview and Workshop Offerings</a:t>
            </a:r>
          </a:p>
        </p:txBody>
      </p:sp>
      <p:sp>
        <p:nvSpPr>
          <p:cNvPr id="4" name="Footer Placeholder 3">
            <a:extLst>
              <a:ext uri="{FF2B5EF4-FFF2-40B4-BE49-F238E27FC236}">
                <a16:creationId xmlns:a16="http://schemas.microsoft.com/office/drawing/2014/main" id="{38A256BB-5FD5-9587-60DA-C185AED5785E}"/>
              </a:ext>
            </a:extLst>
          </p:cNvPr>
          <p:cNvSpPr>
            <a:spLocks noGrp="1"/>
          </p:cNvSpPr>
          <p:nvPr>
            <p:ph type="ftr" sz="quarter" idx="11"/>
          </p:nvPr>
        </p:nvSpPr>
        <p:spPr/>
        <p:txBody>
          <a:bodyPr/>
          <a:lstStyle/>
          <a:p>
            <a:endParaRPr lang="en-PE"/>
          </a:p>
        </p:txBody>
      </p:sp>
      <p:sp>
        <p:nvSpPr>
          <p:cNvPr id="5" name="Slide Number Placeholder 4">
            <a:extLst>
              <a:ext uri="{FF2B5EF4-FFF2-40B4-BE49-F238E27FC236}">
                <a16:creationId xmlns:a16="http://schemas.microsoft.com/office/drawing/2014/main" id="{1A77635F-37A4-0ED8-F0F2-83C1F1F3F46A}"/>
              </a:ext>
            </a:extLst>
          </p:cNvPr>
          <p:cNvSpPr>
            <a:spLocks noGrp="1"/>
          </p:cNvSpPr>
          <p:nvPr>
            <p:ph type="sldNum" sz="quarter" idx="12"/>
          </p:nvPr>
        </p:nvSpPr>
        <p:spPr/>
        <p:txBody>
          <a:bodyPr/>
          <a:lstStyle/>
          <a:p>
            <a:fld id="{584214C3-E426-B849-873E-11AFFF0DA8B8}" type="slidenum">
              <a:rPr lang="en-PE" smtClean="0"/>
              <a:t>13</a:t>
            </a:fld>
            <a:endParaRPr lang="en-PE"/>
          </a:p>
        </p:txBody>
      </p:sp>
    </p:spTree>
    <p:extLst>
      <p:ext uri="{BB962C8B-B14F-4D97-AF65-F5344CB8AC3E}">
        <p14:creationId xmlns:p14="http://schemas.microsoft.com/office/powerpoint/2010/main" val="8756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1BC2-0D1C-1172-EA2C-E8D175FF0541}"/>
              </a:ext>
            </a:extLst>
          </p:cNvPr>
          <p:cNvSpPr>
            <a:spLocks noGrp="1"/>
          </p:cNvSpPr>
          <p:nvPr>
            <p:ph type="title"/>
          </p:nvPr>
        </p:nvSpPr>
        <p:spPr/>
        <p:txBody>
          <a:bodyPr/>
          <a:lstStyle/>
          <a:p>
            <a:r>
              <a:rPr lang="en-US" dirty="0"/>
              <a:t>Q &amp; A</a:t>
            </a:r>
          </a:p>
        </p:txBody>
      </p:sp>
      <p:sp>
        <p:nvSpPr>
          <p:cNvPr id="3" name="Slide Number Placeholder 2">
            <a:extLst>
              <a:ext uri="{FF2B5EF4-FFF2-40B4-BE49-F238E27FC236}">
                <a16:creationId xmlns:a16="http://schemas.microsoft.com/office/drawing/2014/main" id="{E8811670-719F-56B5-8F7D-E8ED24E73BCD}"/>
              </a:ext>
            </a:extLst>
          </p:cNvPr>
          <p:cNvSpPr>
            <a:spLocks noGrp="1"/>
          </p:cNvSpPr>
          <p:nvPr>
            <p:ph type="sldNum" sz="quarter" idx="12"/>
          </p:nvPr>
        </p:nvSpPr>
        <p:spPr/>
        <p:txBody>
          <a:bodyPr/>
          <a:lstStyle/>
          <a:p>
            <a:fld id="{584214C3-E426-B849-873E-11AFFF0DA8B8}" type="slidenum">
              <a:rPr lang="en-PE" smtClean="0"/>
              <a:t>14</a:t>
            </a:fld>
            <a:endParaRPr lang="en-PE"/>
          </a:p>
        </p:txBody>
      </p:sp>
    </p:spTree>
    <p:extLst>
      <p:ext uri="{BB962C8B-B14F-4D97-AF65-F5344CB8AC3E}">
        <p14:creationId xmlns:p14="http://schemas.microsoft.com/office/powerpoint/2010/main" val="387753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EF0C81-239D-41AB-65B2-D341AD65895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Thank you!</a:t>
            </a:r>
          </a:p>
        </p:txBody>
      </p:sp>
      <p:sp>
        <p:nvSpPr>
          <p:cNvPr id="7" name="Content Placeholder 6">
            <a:extLst>
              <a:ext uri="{FF2B5EF4-FFF2-40B4-BE49-F238E27FC236}">
                <a16:creationId xmlns:a16="http://schemas.microsoft.com/office/drawing/2014/main" id="{AAD33153-E217-D2EA-816D-177429A2F540}"/>
              </a:ext>
            </a:extLst>
          </p:cNvPr>
          <p:cNvSpPr>
            <a:spLocks noGrp="1"/>
          </p:cNvSpPr>
          <p:nvPr>
            <p:ph idx="1"/>
          </p:nvPr>
        </p:nvSpPr>
        <p:spPr>
          <a:xfrm>
            <a:off x="1619250" y="5267959"/>
            <a:ext cx="2933695" cy="858520"/>
          </a:xfrm>
        </p:spPr>
        <p:txBody>
          <a:bodyPr anchor="ctr">
            <a:normAutofit lnSpcReduction="10000"/>
          </a:bodyPr>
          <a:lstStyle/>
          <a:p>
            <a:pPr>
              <a:lnSpc>
                <a:spcPct val="120000"/>
              </a:lnSpc>
              <a:spcBef>
                <a:spcPts val="0"/>
              </a:spcBef>
            </a:pPr>
            <a:r>
              <a:rPr lang="en-US" sz="1600" dirty="0"/>
              <a:t>Lisa Hedrick</a:t>
            </a:r>
          </a:p>
          <a:p>
            <a:pPr>
              <a:lnSpc>
                <a:spcPct val="120000"/>
              </a:lnSpc>
              <a:spcBef>
                <a:spcPts val="0"/>
              </a:spcBef>
            </a:pPr>
            <a:r>
              <a:rPr lang="en-US" sz="1400" dirty="0">
                <a:latin typeface="Arial" panose="020B0604020202020204" pitchFamily="34" charset="0"/>
              </a:rPr>
              <a:t>Director, Educational Partnerships</a:t>
            </a:r>
          </a:p>
          <a:p>
            <a:pPr>
              <a:lnSpc>
                <a:spcPct val="120000"/>
              </a:lnSpc>
              <a:spcBef>
                <a:spcPts val="0"/>
              </a:spcBef>
            </a:pPr>
            <a:r>
              <a:rPr lang="en-US" sz="1400" dirty="0">
                <a:latin typeface="Arial" panose="020B0604020202020204" pitchFamily="34" charset="0"/>
                <a:hlinkClick r:id="rId3"/>
              </a:rPr>
              <a:t>lhedrick@ets.org</a:t>
            </a:r>
            <a:endParaRPr lang="en-US" sz="1400" dirty="0">
              <a:latin typeface="Arial" panose="020B0604020202020204" pitchFamily="34" charset="0"/>
            </a:endParaRPr>
          </a:p>
        </p:txBody>
      </p:sp>
      <p:sp>
        <p:nvSpPr>
          <p:cNvPr id="5" name="Content Placeholder 4">
            <a:extLst>
              <a:ext uri="{FF2B5EF4-FFF2-40B4-BE49-F238E27FC236}">
                <a16:creationId xmlns:a16="http://schemas.microsoft.com/office/drawing/2014/main" id="{D5162E6D-681B-B5D9-51C6-529E84381FB8}"/>
              </a:ext>
            </a:extLst>
          </p:cNvPr>
          <p:cNvSpPr>
            <a:spLocks noGrp="1"/>
          </p:cNvSpPr>
          <p:nvPr>
            <p:ph idx="10"/>
          </p:nvPr>
        </p:nvSpPr>
        <p:spPr>
          <a:xfrm>
            <a:off x="8743950" y="5485765"/>
            <a:ext cx="2068829" cy="422910"/>
          </a:xfrm>
        </p:spPr>
        <p:txBody>
          <a:bodyPr anchor="ctr"/>
          <a:lstStyle/>
          <a:p>
            <a:r>
              <a:rPr lang="en-US" dirty="0"/>
              <a:t>praxis.ets.org</a:t>
            </a:r>
          </a:p>
        </p:txBody>
      </p:sp>
      <p:pic>
        <p:nvPicPr>
          <p:cNvPr id="6" name="Picture 5" descr="https://www.linkedin.com/showcase/ets-praxis/">
            <a:hlinkClick r:id="rId4"/>
            <a:extLst>
              <a:ext uri="{FF2B5EF4-FFF2-40B4-BE49-F238E27FC236}">
                <a16:creationId xmlns:a16="http://schemas.microsoft.com/office/drawing/2014/main" id="{020E3FC8-0AB3-7DB8-1F23-86F70F7CF591}"/>
              </a:ext>
            </a:extLst>
          </p:cNvPr>
          <p:cNvPicPr>
            <a:picLocks noChangeAspect="1"/>
          </p:cNvPicPr>
          <p:nvPr/>
        </p:nvPicPr>
        <p:blipFill>
          <a:blip r:embed="rId5"/>
          <a:srcRect/>
          <a:stretch/>
        </p:blipFill>
        <p:spPr>
          <a:xfrm>
            <a:off x="6991422" y="5363844"/>
            <a:ext cx="666751" cy="666751"/>
          </a:xfrm>
          <a:prstGeom prst="rect">
            <a:avLst/>
          </a:prstGeom>
        </p:spPr>
      </p:pic>
    </p:spTree>
    <p:extLst>
      <p:ext uri="{BB962C8B-B14F-4D97-AF65-F5344CB8AC3E}">
        <p14:creationId xmlns:p14="http://schemas.microsoft.com/office/powerpoint/2010/main" val="385747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2A52-00C1-CEBA-AC76-3312A5EE2406}"/>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5CE44F50-0CE1-C867-BA03-59B36691D5A7}"/>
              </a:ext>
            </a:extLst>
          </p:cNvPr>
          <p:cNvSpPr>
            <a:spLocks noGrp="1"/>
          </p:cNvSpPr>
          <p:nvPr>
            <p:ph idx="1"/>
          </p:nvPr>
        </p:nvSpPr>
        <p:spPr/>
        <p:txBody>
          <a:bodyPr/>
          <a:lstStyle/>
          <a:p>
            <a:r>
              <a:rPr lang="en-US" dirty="0"/>
              <a:t>ETS Overview</a:t>
            </a:r>
          </a:p>
        </p:txBody>
      </p:sp>
      <p:sp>
        <p:nvSpPr>
          <p:cNvPr id="4" name="Picture Placeholder 3">
            <a:extLst>
              <a:ext uri="{FF2B5EF4-FFF2-40B4-BE49-F238E27FC236}">
                <a16:creationId xmlns:a16="http://schemas.microsoft.com/office/drawing/2014/main" id="{30822C52-D090-83F2-7086-5444E59A0491}"/>
              </a:ext>
            </a:extLst>
          </p:cNvPr>
          <p:cNvSpPr>
            <a:spLocks noGrp="1"/>
          </p:cNvSpPr>
          <p:nvPr>
            <p:ph type="pic" sz="quarter" idx="14"/>
          </p:nvPr>
        </p:nvSpPr>
        <p:spPr/>
        <p:txBody>
          <a:bodyPr/>
          <a:lstStyle/>
          <a:p>
            <a:endParaRPr lang="en-US" dirty="0"/>
          </a:p>
        </p:txBody>
      </p:sp>
      <p:sp>
        <p:nvSpPr>
          <p:cNvPr id="5" name="Content Placeholder 4">
            <a:extLst>
              <a:ext uri="{FF2B5EF4-FFF2-40B4-BE49-F238E27FC236}">
                <a16:creationId xmlns:a16="http://schemas.microsoft.com/office/drawing/2014/main" id="{79716162-3DD3-8CEB-BB4C-62F5FED05CEC}"/>
              </a:ext>
            </a:extLst>
          </p:cNvPr>
          <p:cNvSpPr>
            <a:spLocks noGrp="1"/>
          </p:cNvSpPr>
          <p:nvPr>
            <p:ph idx="15"/>
          </p:nvPr>
        </p:nvSpPr>
        <p:spPr/>
        <p:txBody>
          <a:bodyPr/>
          <a:lstStyle/>
          <a:p>
            <a:r>
              <a:rPr lang="en-US" dirty="0"/>
              <a:t>The Praxis Program</a:t>
            </a:r>
          </a:p>
        </p:txBody>
      </p:sp>
      <p:sp>
        <p:nvSpPr>
          <p:cNvPr id="6" name="Content Placeholder 5">
            <a:extLst>
              <a:ext uri="{FF2B5EF4-FFF2-40B4-BE49-F238E27FC236}">
                <a16:creationId xmlns:a16="http://schemas.microsoft.com/office/drawing/2014/main" id="{F9F21C06-71E4-18E2-04B6-6EC0C869DAC8}"/>
              </a:ext>
            </a:extLst>
          </p:cNvPr>
          <p:cNvSpPr>
            <a:spLocks noGrp="1"/>
          </p:cNvSpPr>
          <p:nvPr>
            <p:ph idx="16"/>
          </p:nvPr>
        </p:nvSpPr>
        <p:spPr/>
        <p:txBody>
          <a:bodyPr/>
          <a:lstStyle/>
          <a:p>
            <a:r>
              <a:rPr lang="en-US" dirty="0"/>
              <a:t>Resources and Support</a:t>
            </a:r>
          </a:p>
        </p:txBody>
      </p:sp>
      <p:sp>
        <p:nvSpPr>
          <p:cNvPr id="7" name="Content Placeholder 6">
            <a:extLst>
              <a:ext uri="{FF2B5EF4-FFF2-40B4-BE49-F238E27FC236}">
                <a16:creationId xmlns:a16="http://schemas.microsoft.com/office/drawing/2014/main" id="{07A2D31E-424A-F89B-7A60-39DAD02E3374}"/>
              </a:ext>
            </a:extLst>
          </p:cNvPr>
          <p:cNvSpPr>
            <a:spLocks noGrp="1"/>
          </p:cNvSpPr>
          <p:nvPr>
            <p:ph idx="17"/>
          </p:nvPr>
        </p:nvSpPr>
        <p:spPr/>
        <p:txBody>
          <a:bodyPr/>
          <a:lstStyle/>
          <a:p>
            <a:r>
              <a:rPr lang="en-US" dirty="0"/>
              <a:t>Kentucky Context</a:t>
            </a:r>
          </a:p>
        </p:txBody>
      </p:sp>
      <p:pic>
        <p:nvPicPr>
          <p:cNvPr id="9" name="Image 3" descr="preencoded.png">
            <a:extLst>
              <a:ext uri="{FF2B5EF4-FFF2-40B4-BE49-F238E27FC236}">
                <a16:creationId xmlns:a16="http://schemas.microsoft.com/office/drawing/2014/main" id="{91D278B3-5706-0CA0-7415-D66EE644E32C}"/>
              </a:ext>
            </a:extLst>
          </p:cNvPr>
          <p:cNvPicPr>
            <a:picLocks noChangeAspect="1"/>
          </p:cNvPicPr>
          <p:nvPr/>
        </p:nvPicPr>
        <p:blipFill>
          <a:blip r:embed="rId3"/>
          <a:srcRect l="22178" r="22178"/>
          <a:stretch/>
        </p:blipFill>
        <p:spPr>
          <a:xfrm>
            <a:off x="6384022" y="-29994"/>
            <a:ext cx="5960378" cy="6858000"/>
          </a:xfrm>
          <a:prstGeom prst="rect">
            <a:avLst/>
          </a:prstGeom>
        </p:spPr>
      </p:pic>
    </p:spTree>
    <p:extLst>
      <p:ext uri="{BB962C8B-B14F-4D97-AF65-F5344CB8AC3E}">
        <p14:creationId xmlns:p14="http://schemas.microsoft.com/office/powerpoint/2010/main" val="428385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841B-D59D-A2C7-90F3-46933031C05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69C9618-C07B-7B77-745A-E6F95972D020}"/>
              </a:ext>
            </a:extLst>
          </p:cNvPr>
          <p:cNvSpPr>
            <a:spLocks noGrp="1"/>
          </p:cNvSpPr>
          <p:nvPr>
            <p:ph type="title"/>
          </p:nvPr>
        </p:nvSpPr>
        <p:spPr>
          <a:xfrm>
            <a:off x="2733566" y="1926459"/>
            <a:ext cx="6926318" cy="2166116"/>
          </a:xfrm>
        </p:spPr>
        <p:txBody>
          <a:bodyPr anchor="b">
            <a:normAutofit/>
          </a:bodyPr>
          <a:lstStyle/>
          <a:p>
            <a:r>
              <a:rPr lang="en-US" dirty="0"/>
              <a:t>ETS Overview</a:t>
            </a:r>
          </a:p>
        </p:txBody>
      </p:sp>
      <p:sp>
        <p:nvSpPr>
          <p:cNvPr id="3" name="Slide Number Placeholder 2" hidden="1">
            <a:extLst>
              <a:ext uri="{FF2B5EF4-FFF2-40B4-BE49-F238E27FC236}">
                <a16:creationId xmlns:a16="http://schemas.microsoft.com/office/drawing/2014/main" id="{E5B1F211-288E-F830-03E6-6CC2FF405839}"/>
              </a:ext>
            </a:extLst>
          </p:cNvPr>
          <p:cNvSpPr>
            <a:spLocks noGrp="1"/>
          </p:cNvSpPr>
          <p:nvPr>
            <p:ph type="sldNum" sz="quarter" idx="12"/>
          </p:nvPr>
        </p:nvSpPr>
        <p:spPr/>
        <p:txBody>
          <a:bodyPr/>
          <a:lstStyle/>
          <a:p>
            <a:pPr>
              <a:spcAft>
                <a:spcPts val="600"/>
              </a:spcAft>
            </a:pPr>
            <a:fld id="{584214C3-E426-B849-873E-11AFFF0DA8B8}" type="slidenum">
              <a:rPr lang="en-PE" smtClean="0"/>
              <a:pPr>
                <a:spcAft>
                  <a:spcPts val="600"/>
                </a:spcAft>
              </a:pPr>
              <a:t>3</a:t>
            </a:fld>
            <a:endParaRPr lang="en-PE"/>
          </a:p>
        </p:txBody>
      </p:sp>
    </p:spTree>
    <p:extLst>
      <p:ext uri="{BB962C8B-B14F-4D97-AF65-F5344CB8AC3E}">
        <p14:creationId xmlns:p14="http://schemas.microsoft.com/office/powerpoint/2010/main" val="14703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CAEE1-70B7-2C2E-CE3B-2AF740D88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74077-5978-8674-CE3C-12A9079B8DAC}"/>
              </a:ext>
            </a:extLst>
          </p:cNvPr>
          <p:cNvSpPr>
            <a:spLocks noGrp="1"/>
          </p:cNvSpPr>
          <p:nvPr>
            <p:ph type="title"/>
          </p:nvPr>
        </p:nvSpPr>
        <p:spPr/>
        <p:txBody>
          <a:bodyPr/>
          <a:lstStyle/>
          <a:p>
            <a:r>
              <a:rPr lang="en-PE">
                <a:ea typeface="Cambria Math"/>
                <a:cs typeface="Big Caslon Medium"/>
              </a:rPr>
              <a:t>ETS</a:t>
            </a:r>
            <a:endParaRPr lang="en-PE"/>
          </a:p>
        </p:txBody>
      </p:sp>
      <p:sp>
        <p:nvSpPr>
          <p:cNvPr id="4" name="Slide Number Placeholder 3">
            <a:extLst>
              <a:ext uri="{FF2B5EF4-FFF2-40B4-BE49-F238E27FC236}">
                <a16:creationId xmlns:a16="http://schemas.microsoft.com/office/drawing/2014/main" id="{F7592890-A048-2DA8-B103-B2F4D93A97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214C3-E426-B849-873E-11AFFF0DA8B8}" type="slidenum">
              <a:rPr kumimoji="0" lang="en-PE" sz="1200" b="0" i="0" u="none" strike="noStrike" kern="1200" cap="none" spc="0" normalizeH="0" baseline="0" noProof="0" smtClean="0">
                <a:ln>
                  <a:noFill/>
                </a:ln>
                <a:solidFill>
                  <a:srgbClr val="000000">
                    <a:tint val="82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PE" sz="1200" b="0" i="0" u="none" strike="noStrike" kern="1200" cap="none" spc="0" normalizeH="0" baseline="0" noProof="0">
              <a:ln>
                <a:noFill/>
              </a:ln>
              <a:solidFill>
                <a:srgbClr val="000000">
                  <a:tint val="82000"/>
                </a:srgbClr>
              </a:solidFill>
              <a:effectLst/>
              <a:uLnTx/>
              <a:uFillTx/>
              <a:latin typeface="Arial" panose="020B0604020202020204" pitchFamily="34" charset="0"/>
              <a:ea typeface="+mn-ea"/>
              <a:cs typeface="+mn-cs"/>
            </a:endParaRPr>
          </a:p>
        </p:txBody>
      </p:sp>
      <p:sp>
        <p:nvSpPr>
          <p:cNvPr id="6" name="Text Placeholder 5">
            <a:extLst>
              <a:ext uri="{FF2B5EF4-FFF2-40B4-BE49-F238E27FC236}">
                <a16:creationId xmlns:a16="http://schemas.microsoft.com/office/drawing/2014/main" id="{ECD07CE8-EC77-3F9D-0D27-FF44128C0777}"/>
              </a:ext>
            </a:extLst>
          </p:cNvPr>
          <p:cNvSpPr>
            <a:spLocks noGrp="1"/>
          </p:cNvSpPr>
          <p:nvPr>
            <p:ph type="body" sz="quarter" idx="17"/>
          </p:nvPr>
        </p:nvSpPr>
        <p:spPr>
          <a:xfrm>
            <a:off x="1137178" y="4055163"/>
            <a:ext cx="2681369" cy="1374493"/>
          </a:xfrm>
        </p:spPr>
        <p:txBody>
          <a:bodyPr vert="horz" lIns="91440" tIns="45720" rIns="91440" bIns="45720" rtlCol="0" anchor="t">
            <a:noAutofit/>
          </a:bodyPr>
          <a:lstStyle/>
          <a:p>
            <a:pPr>
              <a:lnSpc>
                <a:spcPct val="100000"/>
              </a:lnSpc>
            </a:pPr>
            <a:r>
              <a:rPr lang="en-US" sz="1600" b="1" dirty="0">
                <a:solidFill>
                  <a:srgbClr val="000000"/>
                </a:solidFill>
                <a:latin typeface="Arial"/>
                <a:ea typeface="Open Sans"/>
                <a:cs typeface="Arial"/>
              </a:rPr>
              <a:t>Talent &amp; Workforce</a:t>
            </a:r>
          </a:p>
          <a:p>
            <a:pPr>
              <a:lnSpc>
                <a:spcPct val="100000"/>
              </a:lnSpc>
            </a:pPr>
            <a:r>
              <a:rPr lang="en-US" sz="1600" dirty="0">
                <a:solidFill>
                  <a:srgbClr val="000000"/>
                </a:solidFill>
                <a:latin typeface="Arial"/>
                <a:ea typeface="Open Sans"/>
                <a:cs typeface="Arial"/>
              </a:rPr>
              <a:t>A global education and talent solutions non-profit organization enabling lifelong learners to be future ready</a:t>
            </a:r>
            <a:endParaRPr lang="en-US" sz="1600" dirty="0"/>
          </a:p>
        </p:txBody>
      </p:sp>
      <p:sp>
        <p:nvSpPr>
          <p:cNvPr id="8" name="Text Placeholder 7">
            <a:extLst>
              <a:ext uri="{FF2B5EF4-FFF2-40B4-BE49-F238E27FC236}">
                <a16:creationId xmlns:a16="http://schemas.microsoft.com/office/drawing/2014/main" id="{BA02C19F-2F7F-EBAA-5CA2-82793443EB04}"/>
              </a:ext>
            </a:extLst>
          </p:cNvPr>
          <p:cNvSpPr>
            <a:spLocks noGrp="1"/>
          </p:cNvSpPr>
          <p:nvPr>
            <p:ph type="body" sz="quarter" idx="18"/>
          </p:nvPr>
        </p:nvSpPr>
        <p:spPr>
          <a:xfrm>
            <a:off x="8274366" y="4056566"/>
            <a:ext cx="2929806" cy="1561129"/>
          </a:xfrm>
        </p:spPr>
        <p:txBody>
          <a:bodyPr vert="horz" lIns="91440" tIns="45720" rIns="91440" bIns="45720" rtlCol="0" anchor="t">
            <a:noAutofit/>
          </a:bodyPr>
          <a:lstStyle/>
          <a:p>
            <a:pPr>
              <a:lnSpc>
                <a:spcPct val="100000"/>
              </a:lnSpc>
            </a:pPr>
            <a:r>
              <a:rPr lang="en-US" b="1" dirty="0">
                <a:latin typeface="Arial"/>
                <a:ea typeface="Open Sans"/>
                <a:cs typeface="Arial"/>
              </a:rPr>
              <a:t>ETS Research Institute</a:t>
            </a:r>
          </a:p>
          <a:p>
            <a:pPr>
              <a:lnSpc>
                <a:spcPct val="100000"/>
              </a:lnSpc>
            </a:pPr>
            <a:r>
              <a:rPr lang="en-US" dirty="0">
                <a:latin typeface="Arial"/>
                <a:ea typeface="Open Sans"/>
                <a:cs typeface="Arial"/>
              </a:rPr>
              <a:t>Conducting and disseminating ground-breaking research to explore new, more inclusive approaches to learning, measurement and instruction</a:t>
            </a:r>
            <a:endParaRPr lang="en-US" dirty="0"/>
          </a:p>
        </p:txBody>
      </p:sp>
      <p:sp>
        <p:nvSpPr>
          <p:cNvPr id="10" name="Text Placeholder 9">
            <a:extLst>
              <a:ext uri="{FF2B5EF4-FFF2-40B4-BE49-F238E27FC236}">
                <a16:creationId xmlns:a16="http://schemas.microsoft.com/office/drawing/2014/main" id="{AB0A3FFE-DDB0-5859-9638-7410F558A9EB}"/>
              </a:ext>
            </a:extLst>
          </p:cNvPr>
          <p:cNvSpPr>
            <a:spLocks noGrp="1"/>
          </p:cNvSpPr>
          <p:nvPr>
            <p:ph type="body" sz="quarter" idx="19"/>
          </p:nvPr>
        </p:nvSpPr>
        <p:spPr>
          <a:xfrm>
            <a:off x="4691151" y="4057778"/>
            <a:ext cx="2807824" cy="1288987"/>
          </a:xfrm>
        </p:spPr>
        <p:txBody>
          <a:bodyPr vert="horz" lIns="91440" tIns="45720" rIns="91440" bIns="45720" rtlCol="0" anchor="t">
            <a:noAutofit/>
          </a:bodyPr>
          <a:lstStyle/>
          <a:p>
            <a:pPr>
              <a:lnSpc>
                <a:spcPct val="100000"/>
              </a:lnSpc>
            </a:pPr>
            <a:r>
              <a:rPr lang="en-US" sz="1600" b="1" dirty="0">
                <a:latin typeface="Arial"/>
                <a:ea typeface="Open Sans"/>
                <a:cs typeface="Arial"/>
              </a:rPr>
              <a:t>Science of Measurement</a:t>
            </a:r>
          </a:p>
          <a:p>
            <a:pPr>
              <a:lnSpc>
                <a:spcPct val="100000"/>
              </a:lnSpc>
            </a:pPr>
            <a:r>
              <a:rPr lang="en-US" sz="1600" dirty="0">
                <a:latin typeface="Arial"/>
                <a:ea typeface="Open Sans"/>
                <a:cs typeface="Arial"/>
              </a:rPr>
              <a:t>Driving innovations in measurement science to power human progress</a:t>
            </a:r>
            <a:endParaRPr lang="en-US" sz="1600" dirty="0"/>
          </a:p>
        </p:txBody>
      </p:sp>
      <p:pic>
        <p:nvPicPr>
          <p:cNvPr id="20" name="Picture 19">
            <a:extLst>
              <a:ext uri="{FF2B5EF4-FFF2-40B4-BE49-F238E27FC236}">
                <a16:creationId xmlns:a16="http://schemas.microsoft.com/office/drawing/2014/main" id="{A11AFB46-7C7A-14E0-B21F-773CBD8FB4D8}"/>
              </a:ext>
              <a:ext uri="{C183D7F6-B498-43B3-948B-1728B52AA6E4}">
                <adec:decorative xmlns:adec="http://schemas.microsoft.com/office/drawing/2017/decorative" val="1"/>
              </a:ext>
            </a:extLst>
          </p:cNvPr>
          <p:cNvPicPr>
            <a:picLocks noChangeAspect="1"/>
          </p:cNvPicPr>
          <p:nvPr/>
        </p:nvPicPr>
        <p:blipFill>
          <a:blip r:embed="rId4"/>
          <a:srcRect l="16590" r="16590"/>
          <a:stretch/>
        </p:blipFill>
        <p:spPr>
          <a:xfrm>
            <a:off x="1393055" y="2212040"/>
            <a:ext cx="1657069" cy="1626847"/>
          </a:xfrm>
          <a:prstGeom prst="ellipse">
            <a:avLst/>
          </a:prstGeom>
        </p:spPr>
      </p:pic>
      <p:pic>
        <p:nvPicPr>
          <p:cNvPr id="22" name="Picture 21">
            <a:extLst>
              <a:ext uri="{FF2B5EF4-FFF2-40B4-BE49-F238E27FC236}">
                <a16:creationId xmlns:a16="http://schemas.microsoft.com/office/drawing/2014/main" id="{5237A816-81C3-8C33-9A47-5A9C2BCB1EF4}"/>
              </a:ext>
              <a:ext uri="{C183D7F6-B498-43B3-948B-1728B52AA6E4}">
                <adec:decorative xmlns:adec="http://schemas.microsoft.com/office/drawing/2017/decorative" val="1"/>
              </a:ext>
            </a:extLst>
          </p:cNvPr>
          <p:cNvPicPr>
            <a:picLocks noChangeAspect="1"/>
          </p:cNvPicPr>
          <p:nvPr/>
        </p:nvPicPr>
        <p:blipFill>
          <a:blip r:embed="rId5"/>
          <a:srcRect l="16623" r="16623"/>
          <a:stretch/>
        </p:blipFill>
        <p:spPr>
          <a:xfrm>
            <a:off x="8918755" y="2206527"/>
            <a:ext cx="1638709" cy="1608923"/>
          </a:xfrm>
          <a:prstGeom prst="ellipse">
            <a:avLst/>
          </a:prstGeom>
          <a:ln>
            <a:noFill/>
          </a:ln>
        </p:spPr>
      </p:pic>
      <p:pic>
        <p:nvPicPr>
          <p:cNvPr id="7" name="Picture 6">
            <a:extLst>
              <a:ext uri="{FF2B5EF4-FFF2-40B4-BE49-F238E27FC236}">
                <a16:creationId xmlns:a16="http://schemas.microsoft.com/office/drawing/2014/main" id="{AA6F9F7C-26D0-4799-C4FF-0593D1A6ED9F}"/>
              </a:ext>
              <a:ext uri="{C183D7F6-B498-43B3-948B-1728B52AA6E4}">
                <adec:decorative xmlns:adec="http://schemas.microsoft.com/office/drawing/2017/decorative" val="1"/>
              </a:ext>
            </a:extLst>
          </p:cNvPr>
          <p:cNvPicPr>
            <a:picLocks noChangeAspect="1"/>
          </p:cNvPicPr>
          <p:nvPr/>
        </p:nvPicPr>
        <p:blipFill>
          <a:blip r:embed="rId6"/>
          <a:srcRect l="45566" t="10689" r="2903" b="12114"/>
          <a:stretch/>
        </p:blipFill>
        <p:spPr>
          <a:xfrm>
            <a:off x="5090612" y="2202859"/>
            <a:ext cx="1657069" cy="1636028"/>
          </a:xfrm>
          <a:prstGeom prst="ellipse">
            <a:avLst/>
          </a:prstGeom>
        </p:spPr>
      </p:pic>
    </p:spTree>
    <p:extLst>
      <p:ext uri="{BB962C8B-B14F-4D97-AF65-F5344CB8AC3E}">
        <p14:creationId xmlns:p14="http://schemas.microsoft.com/office/powerpoint/2010/main" val="105576771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FDE3-C8F9-4DA5-E96B-860A811B0CF1}"/>
              </a:ext>
            </a:extLst>
          </p:cNvPr>
          <p:cNvSpPr>
            <a:spLocks noGrp="1"/>
          </p:cNvSpPr>
          <p:nvPr>
            <p:ph type="title"/>
          </p:nvPr>
        </p:nvSpPr>
        <p:spPr>
          <a:xfrm>
            <a:off x="2635595" y="3069771"/>
            <a:ext cx="6926318" cy="993774"/>
          </a:xfrm>
        </p:spPr>
        <p:txBody>
          <a:bodyPr anchor="b">
            <a:normAutofit/>
          </a:bodyPr>
          <a:lstStyle/>
          <a:p>
            <a:r>
              <a:rPr lang="en-US" dirty="0">
                <a:latin typeface="Georgia"/>
                <a:ea typeface="Cambria Math"/>
                <a:cs typeface="Big Caslon Medium"/>
              </a:rPr>
              <a:t>The Praxis Program   </a:t>
            </a:r>
          </a:p>
        </p:txBody>
      </p:sp>
      <p:sp>
        <p:nvSpPr>
          <p:cNvPr id="3" name="Slide Number Placeholder 2" hidden="1">
            <a:extLst>
              <a:ext uri="{FF2B5EF4-FFF2-40B4-BE49-F238E27FC236}">
                <a16:creationId xmlns:a16="http://schemas.microsoft.com/office/drawing/2014/main" id="{AFA3ECC0-EB8A-B007-3A91-58BB6F5574BC}"/>
              </a:ext>
            </a:extLst>
          </p:cNvPr>
          <p:cNvSpPr>
            <a:spLocks noGrp="1"/>
          </p:cNvSpPr>
          <p:nvPr>
            <p:ph type="sldNum" sz="quarter" idx="12"/>
          </p:nvPr>
        </p:nvSpPr>
        <p:spPr/>
        <p:txBody>
          <a:bodyPr/>
          <a:lstStyle/>
          <a:p>
            <a:pPr>
              <a:spcAft>
                <a:spcPts val="600"/>
              </a:spcAft>
            </a:pPr>
            <a:fld id="{584214C3-E426-B849-873E-11AFFF0DA8B8}" type="slidenum">
              <a:rPr lang="en-PE" smtClean="0"/>
              <a:pPr>
                <a:spcAft>
                  <a:spcPts val="600"/>
                </a:spcAft>
              </a:pPr>
              <a:t>5</a:t>
            </a:fld>
            <a:endParaRPr lang="en-PE"/>
          </a:p>
        </p:txBody>
      </p:sp>
    </p:spTree>
    <p:extLst>
      <p:ext uri="{BB962C8B-B14F-4D97-AF65-F5344CB8AC3E}">
        <p14:creationId xmlns:p14="http://schemas.microsoft.com/office/powerpoint/2010/main" val="371473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6036-2384-E8F0-1ABC-190211A30DD9}"/>
              </a:ext>
            </a:extLst>
          </p:cNvPr>
          <p:cNvSpPr>
            <a:spLocks noGrp="1"/>
          </p:cNvSpPr>
          <p:nvPr>
            <p:ph type="title"/>
          </p:nvPr>
        </p:nvSpPr>
        <p:spPr/>
        <p:txBody>
          <a:bodyPr/>
          <a:lstStyle/>
          <a:p>
            <a:r>
              <a:rPr lang="en-US" dirty="0"/>
              <a:t>Purpose of Licensure Assessments</a:t>
            </a:r>
          </a:p>
        </p:txBody>
      </p:sp>
      <p:sp>
        <p:nvSpPr>
          <p:cNvPr id="3" name="Content Placeholder 2">
            <a:extLst>
              <a:ext uri="{FF2B5EF4-FFF2-40B4-BE49-F238E27FC236}">
                <a16:creationId xmlns:a16="http://schemas.microsoft.com/office/drawing/2014/main" id="{800B1F44-9379-D2E2-0450-4872C4B86D4A}"/>
              </a:ext>
            </a:extLst>
          </p:cNvPr>
          <p:cNvSpPr>
            <a:spLocks noGrp="1"/>
          </p:cNvSpPr>
          <p:nvPr>
            <p:ph idx="1"/>
          </p:nvPr>
        </p:nvSpPr>
        <p:spPr>
          <a:xfrm>
            <a:off x="838201" y="1825625"/>
            <a:ext cx="9544764" cy="3881112"/>
          </a:xfrm>
          <a:ln>
            <a:solidFill>
              <a:schemeClr val="tx2">
                <a:lumMod val="60000"/>
                <a:lumOff val="40000"/>
              </a:schemeClr>
            </a:solidFill>
          </a:ln>
        </p:spPr>
        <p:txBody>
          <a:bodyPr>
            <a:normAutofit/>
          </a:bodyPr>
          <a:lstStyle/>
          <a:p>
            <a:r>
              <a:rPr lang="en-US" dirty="0"/>
              <a:t>Licensure tests provide a consistent measure of teacher candidate abilities regardless of the route by which a teacher receives preparation and training.</a:t>
            </a:r>
          </a:p>
          <a:p>
            <a:endParaRPr lang="en-US" dirty="0"/>
          </a:p>
          <a:p>
            <a:r>
              <a:rPr lang="en-US" dirty="0"/>
              <a:t>Licensure tests assure parents, policymakers, and communities that teachers have the knowledge needed to enter the classroom based upon widespread agreement by practitioners in the profession.</a:t>
            </a:r>
          </a:p>
          <a:p>
            <a:pPr marL="0" indent="0">
              <a:buNone/>
            </a:pPr>
            <a:endParaRPr lang="en-US" dirty="0"/>
          </a:p>
          <a:p>
            <a:r>
              <a:rPr lang="en-US" dirty="0"/>
              <a:t>Licensure is a form of public protection assuring that aspiring teachers have the requisite knowledge and skills necessary for safe and effective </a:t>
            </a:r>
            <a:r>
              <a:rPr lang="en-US" i="1" dirty="0"/>
              <a:t>beginning level practice.</a:t>
            </a:r>
            <a:endParaRPr lang="en-US" dirty="0"/>
          </a:p>
        </p:txBody>
      </p:sp>
      <p:sp>
        <p:nvSpPr>
          <p:cNvPr id="5" name="Slide Number Placeholder 4">
            <a:extLst>
              <a:ext uri="{FF2B5EF4-FFF2-40B4-BE49-F238E27FC236}">
                <a16:creationId xmlns:a16="http://schemas.microsoft.com/office/drawing/2014/main" id="{09B50533-DE57-7F61-0AC6-C5C1B88A9EFC}"/>
              </a:ext>
            </a:extLst>
          </p:cNvPr>
          <p:cNvSpPr>
            <a:spLocks noGrp="1"/>
          </p:cNvSpPr>
          <p:nvPr>
            <p:ph type="sldNum" sz="quarter" idx="12"/>
          </p:nvPr>
        </p:nvSpPr>
        <p:spPr/>
        <p:txBody>
          <a:bodyPr/>
          <a:lstStyle/>
          <a:p>
            <a:fld id="{584214C3-E426-B849-873E-11AFFF0DA8B8}" type="slidenum">
              <a:rPr lang="en-PE" smtClean="0"/>
              <a:t>6</a:t>
            </a:fld>
            <a:endParaRPr lang="en-PE"/>
          </a:p>
        </p:txBody>
      </p:sp>
    </p:spTree>
    <p:extLst>
      <p:ext uri="{BB962C8B-B14F-4D97-AF65-F5344CB8AC3E}">
        <p14:creationId xmlns:p14="http://schemas.microsoft.com/office/powerpoint/2010/main" val="61529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AD0B0AB-580C-4797-8A23-6D5A588EB91B}"/>
              </a:ext>
            </a:extLst>
          </p:cNvPr>
          <p:cNvSpPr>
            <a:spLocks noGrp="1"/>
          </p:cNvSpPr>
          <p:nvPr>
            <p:ph type="title"/>
          </p:nvPr>
        </p:nvSpPr>
        <p:spPr>
          <a:xfrm>
            <a:off x="547339" y="377167"/>
            <a:ext cx="8966200" cy="575401"/>
          </a:xfrm>
        </p:spPr>
        <p:txBody>
          <a:bodyPr>
            <a:normAutofit fontScale="90000"/>
          </a:bodyPr>
          <a:lstStyle/>
          <a:p>
            <a:r>
              <a:rPr lang="en-US" dirty="0"/>
              <a:t>Test Development</a:t>
            </a:r>
          </a:p>
        </p:txBody>
      </p:sp>
      <p:sp>
        <p:nvSpPr>
          <p:cNvPr id="6" name="Slide Number Placeholder 5">
            <a:extLst>
              <a:ext uri="{FF2B5EF4-FFF2-40B4-BE49-F238E27FC236}">
                <a16:creationId xmlns:a16="http://schemas.microsoft.com/office/drawing/2014/main" id="{F2700471-C4F1-5861-3EE7-EBD3238D8060}"/>
              </a:ext>
            </a:extLst>
          </p:cNvPr>
          <p:cNvSpPr>
            <a:spLocks noGrp="1"/>
          </p:cNvSpPr>
          <p:nvPr>
            <p:ph type="sldNum" sz="quarter" idx="12"/>
          </p:nvPr>
        </p:nvSpPr>
        <p:spPr/>
        <p:txBody>
          <a:bodyPr/>
          <a:lstStyle/>
          <a:p>
            <a:fld id="{584214C3-E426-B849-873E-11AFFF0DA8B8}" type="slidenum">
              <a:rPr lang="en-PE" smtClean="0"/>
              <a:t>7</a:t>
            </a:fld>
            <a:endParaRPr lang="en-PE"/>
          </a:p>
        </p:txBody>
      </p:sp>
      <p:sp>
        <p:nvSpPr>
          <p:cNvPr id="15" name="Title 1">
            <a:extLst>
              <a:ext uri="{FF2B5EF4-FFF2-40B4-BE49-F238E27FC236}">
                <a16:creationId xmlns:a16="http://schemas.microsoft.com/office/drawing/2014/main" id="{79C9B07B-2A89-B266-C0BB-0C7AC7E30E3F}"/>
              </a:ext>
            </a:extLst>
          </p:cNvPr>
          <p:cNvSpPr txBox="1">
            <a:spLocks/>
          </p:cNvSpPr>
          <p:nvPr/>
        </p:nvSpPr>
        <p:spPr>
          <a:xfrm>
            <a:off x="949139" y="5701686"/>
            <a:ext cx="9144000" cy="342886"/>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2850" kern="1200">
                <a:solidFill>
                  <a:schemeClr val="tx1"/>
                </a:solidFill>
                <a:latin typeface="+mn-lt"/>
                <a:ea typeface="+mj-ea"/>
                <a:cs typeface="+mj-cs"/>
              </a:defRPr>
            </a:lvl1pPr>
          </a:lstStyle>
          <a:p>
            <a:pPr algn="ctr"/>
            <a:r>
              <a:rPr lang="en-US" sz="2400" dirty="0">
                <a:latin typeface="Arial" panose="020B0604020202020204" pitchFamily="34" charset="0"/>
              </a:rPr>
              <a:t>Practicing educators involved throughout the process</a:t>
            </a:r>
          </a:p>
        </p:txBody>
      </p:sp>
      <p:sp>
        <p:nvSpPr>
          <p:cNvPr id="16" name="Arrow: Right 15">
            <a:extLst>
              <a:ext uri="{FF2B5EF4-FFF2-40B4-BE49-F238E27FC236}">
                <a16:creationId xmlns:a16="http://schemas.microsoft.com/office/drawing/2014/main" id="{3309A80E-E415-E947-405E-0E6EC5EF954B}"/>
              </a:ext>
            </a:extLst>
          </p:cNvPr>
          <p:cNvSpPr/>
          <p:nvPr/>
        </p:nvSpPr>
        <p:spPr>
          <a:xfrm>
            <a:off x="1946674" y="4812700"/>
            <a:ext cx="7441638" cy="718657"/>
          </a:xfrm>
          <a:prstGeom prst="rightArrow">
            <a:avLst/>
          </a:prstGeom>
          <a:solidFill>
            <a:srgbClr val="23D23F"/>
          </a:solidFill>
          <a:ln>
            <a:noFill/>
          </a:ln>
          <a:effectLst/>
          <a:scene3d>
            <a:camera prst="orthographicFront"/>
            <a:lightRig rig="threePt" dir="t"/>
          </a:scene3d>
          <a:sp3d>
            <a:bevelT w="0" h="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u="none" strike="noStrike" kern="0" cap="none" spc="0" normalizeH="0" baseline="0" noProof="0" dirty="0">
                <a:ln>
                  <a:noFill/>
                </a:ln>
                <a:effectLst/>
                <a:uLnTx/>
                <a:uFillTx/>
                <a:latin typeface="Arial" panose="020B0604020202020204" pitchFamily="34" charset="0"/>
                <a:ea typeface="+mn-ea"/>
                <a:cs typeface="+mn-cs"/>
              </a:rPr>
              <a:t>DEVELOPMENT PROCESS</a:t>
            </a:r>
          </a:p>
        </p:txBody>
      </p:sp>
      <p:graphicFrame>
        <p:nvGraphicFramePr>
          <p:cNvPr id="14" name="Content Placeholder 3" descr="Development process graphic">
            <a:extLst>
              <a:ext uri="{FF2B5EF4-FFF2-40B4-BE49-F238E27FC236}">
                <a16:creationId xmlns:a16="http://schemas.microsoft.com/office/drawing/2014/main" id="{F1D7921E-2A7B-197D-1CD5-D9E292878D31}"/>
              </a:ext>
            </a:extLst>
          </p:cNvPr>
          <p:cNvGraphicFramePr>
            <a:graphicFrameLocks/>
          </p:cNvGraphicFramePr>
          <p:nvPr>
            <p:extLst>
              <p:ext uri="{D42A27DB-BD31-4B8C-83A1-F6EECF244321}">
                <p14:modId xmlns:p14="http://schemas.microsoft.com/office/powerpoint/2010/main" val="3033615154"/>
              </p:ext>
            </p:extLst>
          </p:nvPr>
        </p:nvGraphicFramePr>
        <p:xfrm>
          <a:off x="422912" y="1671225"/>
          <a:ext cx="10489163" cy="314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86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623C-C2E5-4680-AA84-1F906201D212}"/>
              </a:ext>
            </a:extLst>
          </p:cNvPr>
          <p:cNvSpPr>
            <a:spLocks noGrp="1"/>
          </p:cNvSpPr>
          <p:nvPr>
            <p:ph type="title"/>
          </p:nvPr>
        </p:nvSpPr>
        <p:spPr/>
        <p:txBody>
          <a:bodyPr/>
          <a:lstStyle/>
          <a:p>
            <a:r>
              <a:rPr lang="en-US" dirty="0"/>
              <a:t>Praxis Series</a:t>
            </a:r>
          </a:p>
        </p:txBody>
      </p:sp>
      <p:sp>
        <p:nvSpPr>
          <p:cNvPr id="3" name="Content Placeholder 2">
            <a:extLst>
              <a:ext uri="{FF2B5EF4-FFF2-40B4-BE49-F238E27FC236}">
                <a16:creationId xmlns:a16="http://schemas.microsoft.com/office/drawing/2014/main" id="{C6C5F033-36BB-8201-1BB7-7A4C2F7F5B3D}"/>
              </a:ext>
            </a:extLst>
          </p:cNvPr>
          <p:cNvSpPr>
            <a:spLocks noGrp="1"/>
          </p:cNvSpPr>
          <p:nvPr>
            <p:ph type="body" sz="quarter" idx="17"/>
          </p:nvPr>
        </p:nvSpPr>
        <p:spPr>
          <a:xfrm>
            <a:off x="838200" y="1292741"/>
            <a:ext cx="3137448" cy="713122"/>
          </a:xfrm>
        </p:spPr>
        <p:txBody>
          <a:bodyPr/>
          <a:lstStyle/>
          <a:p>
            <a:r>
              <a:rPr lang="en-US" dirty="0">
                <a:latin typeface="+mn-lt"/>
              </a:rPr>
              <a:t>Praxis Basic Skills</a:t>
            </a:r>
          </a:p>
          <a:p>
            <a:pPr marL="0" indent="0">
              <a:buNone/>
            </a:pPr>
            <a:endParaRPr lang="en-US" dirty="0">
              <a:latin typeface="+mn-lt"/>
            </a:endParaRPr>
          </a:p>
          <a:p>
            <a:pPr marL="0" indent="0">
              <a:buNone/>
            </a:pPr>
            <a:endParaRPr lang="en-US" dirty="0">
              <a:latin typeface="+mn-lt"/>
            </a:endParaRPr>
          </a:p>
        </p:txBody>
      </p:sp>
      <p:sp>
        <p:nvSpPr>
          <p:cNvPr id="6" name="Text Placeholder 5">
            <a:extLst>
              <a:ext uri="{FF2B5EF4-FFF2-40B4-BE49-F238E27FC236}">
                <a16:creationId xmlns:a16="http://schemas.microsoft.com/office/drawing/2014/main" id="{07161A0B-CCBD-E5FD-0856-EAAFDB82B327}"/>
              </a:ext>
            </a:extLst>
          </p:cNvPr>
          <p:cNvSpPr>
            <a:spLocks noGrp="1"/>
          </p:cNvSpPr>
          <p:nvPr>
            <p:ph type="body" sz="quarter" idx="18"/>
          </p:nvPr>
        </p:nvSpPr>
        <p:spPr>
          <a:xfrm>
            <a:off x="838200" y="2097329"/>
            <a:ext cx="3213490" cy="3825380"/>
          </a:xfrm>
          <a:ln>
            <a:solidFill>
              <a:schemeClr val="tx2">
                <a:lumMod val="60000"/>
                <a:lumOff val="40000"/>
              </a:schemeClr>
            </a:solidFill>
          </a:ln>
        </p:spPr>
        <p:txBody>
          <a:bodyPr/>
          <a:lstStyle/>
          <a:p>
            <a:pPr>
              <a:lnSpc>
                <a:spcPct val="100000"/>
              </a:lnSpc>
            </a:pPr>
            <a:r>
              <a:rPr lang="en-US" i="1" dirty="0"/>
              <a:t>Purpose</a:t>
            </a:r>
            <a:r>
              <a:rPr lang="en-US" dirty="0"/>
              <a:t>:  </a:t>
            </a:r>
            <a:r>
              <a:rPr lang="en-US" i="1" dirty="0"/>
              <a:t>To measure skills that are critical to learning and achievement in a preparation program</a:t>
            </a:r>
          </a:p>
          <a:p>
            <a:r>
              <a:rPr lang="en-US" b="1" dirty="0"/>
              <a:t>Reading</a:t>
            </a:r>
            <a:r>
              <a:rPr lang="en-US" dirty="0"/>
              <a:t> measures the ability to understand, analyze &amp; evaluate texts.</a:t>
            </a:r>
          </a:p>
          <a:p>
            <a:r>
              <a:rPr lang="en-US" b="1" dirty="0"/>
              <a:t>Writing</a:t>
            </a:r>
            <a:r>
              <a:rPr lang="en-US" dirty="0"/>
              <a:t> measures the ability to use use standard written English correctly and effectively.</a:t>
            </a:r>
          </a:p>
          <a:p>
            <a:r>
              <a:rPr lang="en-US" b="1" dirty="0"/>
              <a:t>Mathematics</a:t>
            </a:r>
            <a:r>
              <a:rPr lang="en-US" dirty="0"/>
              <a:t> measures the ability to solve problems and to reason in a quantitative context</a:t>
            </a:r>
          </a:p>
          <a:p>
            <a:endParaRPr lang="en-US" dirty="0"/>
          </a:p>
        </p:txBody>
      </p:sp>
      <p:sp>
        <p:nvSpPr>
          <p:cNvPr id="5" name="Slide Number Placeholder 4">
            <a:extLst>
              <a:ext uri="{FF2B5EF4-FFF2-40B4-BE49-F238E27FC236}">
                <a16:creationId xmlns:a16="http://schemas.microsoft.com/office/drawing/2014/main" id="{0BD80E8D-4986-812B-D050-C04E7BECE68D}"/>
              </a:ext>
            </a:extLst>
          </p:cNvPr>
          <p:cNvSpPr>
            <a:spLocks noGrp="1"/>
          </p:cNvSpPr>
          <p:nvPr>
            <p:ph type="sldNum" sz="quarter" idx="12"/>
          </p:nvPr>
        </p:nvSpPr>
        <p:spPr/>
        <p:txBody>
          <a:bodyPr/>
          <a:lstStyle/>
          <a:p>
            <a:fld id="{584214C3-E426-B849-873E-11AFFF0DA8B8}" type="slidenum">
              <a:rPr lang="en-PE" smtClean="0"/>
              <a:t>8</a:t>
            </a:fld>
            <a:endParaRPr lang="en-PE"/>
          </a:p>
        </p:txBody>
      </p:sp>
      <p:sp>
        <p:nvSpPr>
          <p:cNvPr id="7" name="Text Placeholder 6">
            <a:extLst>
              <a:ext uri="{FF2B5EF4-FFF2-40B4-BE49-F238E27FC236}">
                <a16:creationId xmlns:a16="http://schemas.microsoft.com/office/drawing/2014/main" id="{171AB977-DD78-66CF-4645-9F4C876C6D7C}"/>
              </a:ext>
            </a:extLst>
          </p:cNvPr>
          <p:cNvSpPr>
            <a:spLocks noGrp="1"/>
          </p:cNvSpPr>
          <p:nvPr>
            <p:ph type="body" sz="quarter" idx="19"/>
          </p:nvPr>
        </p:nvSpPr>
        <p:spPr>
          <a:xfrm>
            <a:off x="4562060" y="1260509"/>
            <a:ext cx="3137448" cy="493343"/>
          </a:xfrm>
        </p:spPr>
        <p:txBody>
          <a:bodyPr/>
          <a:lstStyle/>
          <a:p>
            <a:r>
              <a:rPr lang="en-US" dirty="0">
                <a:latin typeface="+mn-lt"/>
              </a:rPr>
              <a:t>Praxis Content Assessments </a:t>
            </a:r>
          </a:p>
        </p:txBody>
      </p:sp>
      <p:sp>
        <p:nvSpPr>
          <p:cNvPr id="8" name="Text Placeholder 7">
            <a:extLst>
              <a:ext uri="{FF2B5EF4-FFF2-40B4-BE49-F238E27FC236}">
                <a16:creationId xmlns:a16="http://schemas.microsoft.com/office/drawing/2014/main" id="{CA77EEF7-D35E-BB89-740F-16181A1CF66F}"/>
              </a:ext>
            </a:extLst>
          </p:cNvPr>
          <p:cNvSpPr>
            <a:spLocks noGrp="1"/>
          </p:cNvSpPr>
          <p:nvPr>
            <p:ph type="body" sz="quarter" idx="21"/>
          </p:nvPr>
        </p:nvSpPr>
        <p:spPr>
          <a:xfrm>
            <a:off x="8285921" y="1243311"/>
            <a:ext cx="3103892" cy="493343"/>
          </a:xfrm>
        </p:spPr>
        <p:txBody>
          <a:bodyPr/>
          <a:lstStyle/>
          <a:p>
            <a:r>
              <a:rPr lang="en-US" dirty="0">
                <a:latin typeface="+mn-lt"/>
              </a:rPr>
              <a:t>Praxis Pedagogical Assessments </a:t>
            </a:r>
          </a:p>
        </p:txBody>
      </p:sp>
      <p:sp>
        <p:nvSpPr>
          <p:cNvPr id="9" name="Text Placeholder 8">
            <a:extLst>
              <a:ext uri="{FF2B5EF4-FFF2-40B4-BE49-F238E27FC236}">
                <a16:creationId xmlns:a16="http://schemas.microsoft.com/office/drawing/2014/main" id="{128BD6EF-CCE2-9079-37BF-92A896A33E3B}"/>
              </a:ext>
            </a:extLst>
          </p:cNvPr>
          <p:cNvSpPr>
            <a:spLocks noGrp="1"/>
          </p:cNvSpPr>
          <p:nvPr>
            <p:ph type="body" sz="quarter" idx="22"/>
          </p:nvPr>
        </p:nvSpPr>
        <p:spPr>
          <a:xfrm>
            <a:off x="4600081" y="2097329"/>
            <a:ext cx="3137448" cy="3825380"/>
          </a:xfrm>
          <a:ln>
            <a:solidFill>
              <a:schemeClr val="tx2">
                <a:lumMod val="60000"/>
                <a:lumOff val="40000"/>
              </a:schemeClr>
            </a:solidFill>
          </a:ln>
        </p:spPr>
        <p:txBody>
          <a:bodyPr/>
          <a:lstStyle/>
          <a:p>
            <a:pPr>
              <a:lnSpc>
                <a:spcPct val="100000"/>
              </a:lnSpc>
            </a:pPr>
            <a:r>
              <a:rPr lang="en-US" i="1" dirty="0"/>
              <a:t>Purpose:  To measure content knowledge proficiency in a particular subject area</a:t>
            </a:r>
          </a:p>
          <a:p>
            <a:pPr>
              <a:lnSpc>
                <a:spcPct val="100000"/>
              </a:lnSpc>
              <a:spcBef>
                <a:spcPts val="400"/>
              </a:spcBef>
            </a:pPr>
            <a:endParaRPr lang="en-US" b="1" dirty="0"/>
          </a:p>
          <a:p>
            <a:pPr>
              <a:lnSpc>
                <a:spcPct val="100000"/>
              </a:lnSpc>
              <a:spcBef>
                <a:spcPts val="400"/>
              </a:spcBef>
            </a:pPr>
            <a:r>
              <a:rPr lang="en-US" b="1" dirty="0"/>
              <a:t>Subject area tests </a:t>
            </a:r>
            <a:r>
              <a:rPr lang="en-US" dirty="0"/>
              <a:t>provide evidence that candidates have acquired the knowledge and skills for beginning practice.</a:t>
            </a:r>
          </a:p>
          <a:p>
            <a:pPr>
              <a:lnSpc>
                <a:spcPct val="100000"/>
              </a:lnSpc>
            </a:pPr>
            <a:endParaRPr lang="en-US" dirty="0"/>
          </a:p>
          <a:p>
            <a:pPr>
              <a:lnSpc>
                <a:spcPct val="100000"/>
              </a:lnSpc>
            </a:pPr>
            <a:r>
              <a:rPr lang="en-US" dirty="0"/>
              <a:t>Examples:  Elementary Education, Teaching Reading, Mathematics, Social Studies, etc.</a:t>
            </a:r>
            <a:endParaRPr lang="en-US" b="1" dirty="0"/>
          </a:p>
          <a:p>
            <a:endParaRPr lang="en-US" dirty="0"/>
          </a:p>
        </p:txBody>
      </p:sp>
      <p:sp>
        <p:nvSpPr>
          <p:cNvPr id="10" name="Text Placeholder 9">
            <a:extLst>
              <a:ext uri="{FF2B5EF4-FFF2-40B4-BE49-F238E27FC236}">
                <a16:creationId xmlns:a16="http://schemas.microsoft.com/office/drawing/2014/main" id="{05FBF11D-35E6-A0EA-2DCC-4F78369D65CC}"/>
              </a:ext>
            </a:extLst>
          </p:cNvPr>
          <p:cNvSpPr>
            <a:spLocks noGrp="1"/>
          </p:cNvSpPr>
          <p:nvPr>
            <p:ph type="body" sz="quarter" idx="23"/>
          </p:nvPr>
        </p:nvSpPr>
        <p:spPr>
          <a:xfrm>
            <a:off x="8285921" y="2079401"/>
            <a:ext cx="3137448" cy="3816990"/>
          </a:xfrm>
          <a:ln>
            <a:solidFill>
              <a:schemeClr val="tx2">
                <a:lumMod val="60000"/>
                <a:lumOff val="40000"/>
              </a:schemeClr>
            </a:solidFill>
          </a:ln>
        </p:spPr>
        <p:txBody>
          <a:bodyPr/>
          <a:lstStyle/>
          <a:p>
            <a:pPr>
              <a:lnSpc>
                <a:spcPct val="100000"/>
              </a:lnSpc>
            </a:pPr>
            <a:r>
              <a:rPr lang="en-US" i="1" dirty="0"/>
              <a:t>Purpose:  To measure knowledge and understanding of foundational educational practices</a:t>
            </a:r>
          </a:p>
          <a:p>
            <a:pPr>
              <a:lnSpc>
                <a:spcPct val="100000"/>
              </a:lnSpc>
              <a:spcBef>
                <a:spcPts val="400"/>
              </a:spcBef>
            </a:pPr>
            <a:endParaRPr lang="en-US" b="1" dirty="0"/>
          </a:p>
          <a:p>
            <a:pPr>
              <a:lnSpc>
                <a:spcPct val="100000"/>
              </a:lnSpc>
              <a:spcBef>
                <a:spcPts val="400"/>
              </a:spcBef>
            </a:pPr>
            <a:r>
              <a:rPr lang="en-US" b="1" dirty="0"/>
              <a:t>Pedagogical practices </a:t>
            </a:r>
            <a:r>
              <a:rPr lang="en-US" dirty="0"/>
              <a:t>such as Student Development &amp; Learning Process, Instructional Process, Assessment, Professional Development, Etc.</a:t>
            </a:r>
            <a:endParaRPr lang="en-US" b="1" dirty="0"/>
          </a:p>
          <a:p>
            <a:pPr>
              <a:lnSpc>
                <a:spcPct val="100000"/>
              </a:lnSpc>
              <a:spcBef>
                <a:spcPts val="400"/>
              </a:spcBef>
            </a:pPr>
            <a:endParaRPr lang="en-US" dirty="0"/>
          </a:p>
          <a:p>
            <a:pPr>
              <a:lnSpc>
                <a:spcPct val="100000"/>
              </a:lnSpc>
              <a:spcBef>
                <a:spcPts val="0"/>
              </a:spcBef>
            </a:pPr>
            <a:r>
              <a:rPr lang="en-US" dirty="0"/>
              <a:t>Examples:  K-6, 5-9, or 7-12 Principles of Teaching and Learning,  </a:t>
            </a:r>
          </a:p>
          <a:p>
            <a:pPr lvl="1">
              <a:lnSpc>
                <a:spcPct val="100000"/>
              </a:lnSpc>
              <a:spcBef>
                <a:spcPts val="600"/>
              </a:spcBef>
            </a:pPr>
            <a:endParaRPr lang="en-US" dirty="0"/>
          </a:p>
        </p:txBody>
      </p:sp>
    </p:spTree>
    <p:extLst>
      <p:ext uri="{BB962C8B-B14F-4D97-AF65-F5344CB8AC3E}">
        <p14:creationId xmlns:p14="http://schemas.microsoft.com/office/powerpoint/2010/main" val="316181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E680-8C63-2583-CAAB-C48CDD7930CD}"/>
              </a:ext>
            </a:extLst>
          </p:cNvPr>
          <p:cNvSpPr>
            <a:spLocks noGrp="1"/>
          </p:cNvSpPr>
          <p:nvPr>
            <p:ph type="title"/>
          </p:nvPr>
        </p:nvSpPr>
        <p:spPr/>
        <p:txBody>
          <a:bodyPr>
            <a:normAutofit/>
          </a:bodyPr>
          <a:lstStyle/>
          <a:p>
            <a:r>
              <a:rPr lang="en-US" dirty="0"/>
              <a:t>Resources and Support </a:t>
            </a:r>
          </a:p>
        </p:txBody>
      </p:sp>
      <p:sp>
        <p:nvSpPr>
          <p:cNvPr id="3" name="Slide Number Placeholder 2">
            <a:extLst>
              <a:ext uri="{FF2B5EF4-FFF2-40B4-BE49-F238E27FC236}">
                <a16:creationId xmlns:a16="http://schemas.microsoft.com/office/drawing/2014/main" id="{D2B02E3B-A769-088C-9AB4-6F4366DF891A}"/>
              </a:ext>
            </a:extLst>
          </p:cNvPr>
          <p:cNvSpPr>
            <a:spLocks noGrp="1"/>
          </p:cNvSpPr>
          <p:nvPr>
            <p:ph type="sldNum" sz="quarter" idx="12"/>
          </p:nvPr>
        </p:nvSpPr>
        <p:spPr/>
        <p:txBody>
          <a:bodyPr/>
          <a:lstStyle/>
          <a:p>
            <a:fld id="{584214C3-E426-B849-873E-11AFFF0DA8B8}" type="slidenum">
              <a:rPr lang="en-PE" smtClean="0"/>
              <a:t>9</a:t>
            </a:fld>
            <a:endParaRPr lang="en-PE"/>
          </a:p>
        </p:txBody>
      </p:sp>
    </p:spTree>
    <p:extLst>
      <p:ext uri="{BB962C8B-B14F-4D97-AF65-F5344CB8AC3E}">
        <p14:creationId xmlns:p14="http://schemas.microsoft.com/office/powerpoint/2010/main" val="3495609012"/>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A1359"/>
      </a:dk2>
      <a:lt2>
        <a:srgbClr val="F9F8EC"/>
      </a:lt2>
      <a:accent1>
        <a:srgbClr val="44D2FF"/>
      </a:accent1>
      <a:accent2>
        <a:srgbClr val="FF8FE0"/>
      </a:accent2>
      <a:accent3>
        <a:srgbClr val="23D23F"/>
      </a:accent3>
      <a:accent4>
        <a:srgbClr val="FE602F"/>
      </a:accent4>
      <a:accent5>
        <a:srgbClr val="FFD600"/>
      </a:accent5>
      <a:accent6>
        <a:srgbClr val="F5F5F5"/>
      </a:accent6>
      <a:hlink>
        <a:srgbClr val="283BCC"/>
      </a:hlink>
      <a:folHlink>
        <a:srgbClr val="96607D"/>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axis PPT template_2024" id="{E64AF9A1-153A-D94D-9DB8-C2C65805373A}" vid="{3B56B52C-1B55-5446-AF8A-5E2CCC2C4A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29f7df-85ba-4229-b108-6720067cd6d0" xsi:nil="true"/>
    <lcf76f155ced4ddcb4097134ff3c332f xmlns="b6392dc4-528d-4bb9-8be6-db2f9a125f9f">
      <Terms xmlns="http://schemas.microsoft.com/office/infopath/2007/PartnerControls"/>
    </lcf76f155ced4ddcb4097134ff3c332f>
    <SharedWithUsers xmlns="2529f7df-85ba-4229-b108-6720067cd6d0">
      <UserInfo>
        <DisplayName>Colon Durham, Lisa D</DisplayName>
        <AccountId>205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E13FAC81B3604BAC778E477F93BB1D" ma:contentTypeVersion="14" ma:contentTypeDescription="Create a new document." ma:contentTypeScope="" ma:versionID="048984b6b8311bfb80a3714f104aa6e1">
  <xsd:schema xmlns:xsd="http://www.w3.org/2001/XMLSchema" xmlns:xs="http://www.w3.org/2001/XMLSchema" xmlns:p="http://schemas.microsoft.com/office/2006/metadata/properties" xmlns:ns2="b6392dc4-528d-4bb9-8be6-db2f9a125f9f" xmlns:ns3="2529f7df-85ba-4229-b108-6720067cd6d0" targetNamespace="http://schemas.microsoft.com/office/2006/metadata/properties" ma:root="true" ma:fieldsID="7738f4bd8eb54348c31191552333f09b" ns2:_="" ns3:_="">
    <xsd:import namespace="b6392dc4-528d-4bb9-8be6-db2f9a125f9f"/>
    <xsd:import namespace="2529f7df-85ba-4229-b108-6720067cd6d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92dc4-528d-4bb9-8be6-db2f9a125f9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837c2f1-5aef-4158-9f4d-c891953a27c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29f7df-85ba-4229-b108-6720067cd6d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3649ff9-316e-4c17-b903-5842b4275779}" ma:internalName="TaxCatchAll" ma:showField="CatchAllData" ma:web="2529f7df-85ba-4229-b108-6720067cd6d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46064A-EDE5-4C91-8FE9-78DC46803E18}">
  <ds:schemaRefs>
    <ds:schemaRef ds:uri="http://schemas.openxmlformats.org/package/2006/metadata/core-properties"/>
    <ds:schemaRef ds:uri="http://schemas.microsoft.com/office/2006/documentManagement/types"/>
    <ds:schemaRef ds:uri="2529f7df-85ba-4229-b108-6720067cd6d0"/>
    <ds:schemaRef ds:uri="http://purl.org/dc/term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b6392dc4-528d-4bb9-8be6-db2f9a125f9f"/>
  </ds:schemaRefs>
</ds:datastoreItem>
</file>

<file path=customXml/itemProps2.xml><?xml version="1.0" encoding="utf-8"?>
<ds:datastoreItem xmlns:ds="http://schemas.openxmlformats.org/officeDocument/2006/customXml" ds:itemID="{8712E24E-6FB4-4729-9E3D-747AA3334D71}">
  <ds:schemaRefs>
    <ds:schemaRef ds:uri="2529f7df-85ba-4229-b108-6720067cd6d0"/>
    <ds:schemaRef ds:uri="b6392dc4-528d-4bb9-8be6-db2f9a125f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0A3128-AA2C-4EF6-92D0-2E25749982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TotalTime>
  <Words>767</Words>
  <Application>Microsoft Macintosh PowerPoint</Application>
  <PresentationFormat>Widescreen</PresentationFormat>
  <Paragraphs>138</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Cambria</vt:lpstr>
      <vt:lpstr>Cambria Math</vt:lpstr>
      <vt:lpstr>Georgia</vt:lpstr>
      <vt:lpstr>Segoe Sans</vt:lpstr>
      <vt:lpstr>Office Theme</vt:lpstr>
      <vt:lpstr>Presentation to KY Joint Interim Committee on Education</vt:lpstr>
      <vt:lpstr>Topics</vt:lpstr>
      <vt:lpstr>ETS Overview</vt:lpstr>
      <vt:lpstr>ETS</vt:lpstr>
      <vt:lpstr>The Praxis Program   </vt:lpstr>
      <vt:lpstr>Purpose of Licensure Assessments</vt:lpstr>
      <vt:lpstr>Test Development</vt:lpstr>
      <vt:lpstr>Praxis Series</vt:lpstr>
      <vt:lpstr>Resources and Support </vt:lpstr>
      <vt:lpstr>Test preparation that makes a difference</vt:lpstr>
      <vt:lpstr>EPP Resources</vt:lpstr>
      <vt:lpstr>Kentucky Context</vt:lpstr>
      <vt:lpstr>Kentucky Support</vt:lpstr>
      <vt:lpstr>Q &amp; 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Zapata, Billie</dc:creator>
  <cp:lastModifiedBy>Hedrick, Lisa D</cp:lastModifiedBy>
  <cp:revision>2</cp:revision>
  <dcterms:created xsi:type="dcterms:W3CDTF">2024-05-13T16:06:05Z</dcterms:created>
  <dcterms:modified xsi:type="dcterms:W3CDTF">2025-08-14T16:54:29Z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0x0101004EE13FAC81B3604BAC778E477F93BB1D</vt:lpwstr>
  </property>
</Properties>
</file>