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  <p:sldMasterId id="2147483811" r:id="rId5"/>
    <p:sldMasterId id="2147483817" r:id="rId6"/>
    <p:sldMasterId id="2147483827" r:id="rId7"/>
    <p:sldMasterId id="2147483846" r:id="rId8"/>
    <p:sldMasterId id="2147483940" r:id="rId9"/>
    <p:sldMasterId id="2147483916" r:id="rId10"/>
    <p:sldMasterId id="2147483870" r:id="rId11"/>
    <p:sldMasterId id="2147483956" r:id="rId12"/>
    <p:sldMasterId id="2147484000" r:id="rId13"/>
  </p:sldMasterIdLst>
  <p:notesMasterIdLst>
    <p:notesMasterId r:id="rId24"/>
  </p:notesMasterIdLst>
  <p:handoutMasterIdLst>
    <p:handoutMasterId r:id="rId25"/>
  </p:handoutMasterIdLst>
  <p:sldIdLst>
    <p:sldId id="353" r:id="rId14"/>
    <p:sldId id="535" r:id="rId15"/>
    <p:sldId id="547" r:id="rId16"/>
    <p:sldId id="542" r:id="rId17"/>
    <p:sldId id="544" r:id="rId18"/>
    <p:sldId id="545" r:id="rId19"/>
    <p:sldId id="546" r:id="rId20"/>
    <p:sldId id="540" r:id="rId21"/>
    <p:sldId id="2147376983" r:id="rId22"/>
    <p:sldId id="4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A48236-D92C-C26C-19A2-CDAAC38982A3}" name="Austin Reid" initials="AR" userId="S::austin.reid@ncsl.org::66fc1870-e8d3-4c2b-899c-d06c1faba2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Culbreth Jones" initials="CJ" lastIdx="1" clrIdx="2">
    <p:extLst>
      <p:ext uri="{19B8F6BF-5375-455C-9EA6-DF929625EA0E}">
        <p15:presenceInfo xmlns:p15="http://schemas.microsoft.com/office/powerpoint/2012/main" userId="153d96c8983bb0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DA5"/>
    <a:srgbClr val="D06433"/>
    <a:srgbClr val="9AC3E0"/>
    <a:srgbClr val="CAB64B"/>
    <a:srgbClr val="789D4A"/>
    <a:srgbClr val="1E5332"/>
    <a:srgbClr val="306782"/>
    <a:srgbClr val="903914"/>
    <a:srgbClr val="1E5331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72224-41D5-45A0-B3C7-1277EA421219}" v="6" dt="2026-05-28T19:31:30.268"/>
  </p1510:revLst>
</p1510:revInfo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4352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tumn Rivera" userId="d1fc6903-77f6-4c8b-b9af-f2b64fbedb02" providerId="ADAL" clId="{6C36C6B3-6FC0-4F75-924C-BE791028DDBE}"/>
    <pc:docChg chg="undo custSel addSld delSld modSld sldOrd">
      <pc:chgData name="Autumn Rivera" userId="d1fc6903-77f6-4c8b-b9af-f2b64fbedb02" providerId="ADAL" clId="{6C36C6B3-6FC0-4F75-924C-BE791028DDBE}" dt="2026-05-28T19:39:14.853" v="3499" actId="1076"/>
      <pc:docMkLst>
        <pc:docMk/>
      </pc:docMkLst>
      <pc:sldChg chg="modSp del mod">
        <pc:chgData name="Autumn Rivera" userId="d1fc6903-77f6-4c8b-b9af-f2b64fbedb02" providerId="ADAL" clId="{6C36C6B3-6FC0-4F75-924C-BE791028DDBE}" dt="2026-05-28T13:13:44.443" v="141" actId="47"/>
        <pc:sldMkLst>
          <pc:docMk/>
          <pc:sldMk cId="3956849763" sldId="312"/>
        </pc:sldMkLst>
        <pc:spChg chg="mod">
          <ac:chgData name="Autumn Rivera" userId="d1fc6903-77f6-4c8b-b9af-f2b64fbedb02" providerId="ADAL" clId="{6C36C6B3-6FC0-4F75-924C-BE791028DDBE}" dt="2026-05-28T13:11:33.585" v="9" actId="14100"/>
          <ac:spMkLst>
            <pc:docMk/>
            <pc:sldMk cId="3956849763" sldId="312"/>
            <ac:spMk id="24" creationId="{ECC02C91-2EEC-AC90-697D-BCDB4ABEE186}"/>
          </ac:spMkLst>
        </pc:spChg>
        <pc:spChg chg="mod">
          <ac:chgData name="Autumn Rivera" userId="d1fc6903-77f6-4c8b-b9af-f2b64fbedb02" providerId="ADAL" clId="{6C36C6B3-6FC0-4F75-924C-BE791028DDBE}" dt="2026-05-28T13:12:00.916" v="35" actId="114"/>
          <ac:spMkLst>
            <pc:docMk/>
            <pc:sldMk cId="3956849763" sldId="312"/>
            <ac:spMk id="25" creationId="{5A4720E2-4D79-186D-67BA-61937D0EFF62}"/>
          </ac:spMkLst>
        </pc:spChg>
      </pc:sldChg>
      <pc:sldChg chg="modSp add mod setBg">
        <pc:chgData name="Autumn Rivera" userId="d1fc6903-77f6-4c8b-b9af-f2b64fbedb02" providerId="ADAL" clId="{6C36C6B3-6FC0-4F75-924C-BE791028DDBE}" dt="2026-05-28T13:13:40.201" v="140" actId="1076"/>
        <pc:sldMkLst>
          <pc:docMk/>
          <pc:sldMk cId="1553379520" sldId="353"/>
        </pc:sldMkLst>
        <pc:spChg chg="mod">
          <ac:chgData name="Autumn Rivera" userId="d1fc6903-77f6-4c8b-b9af-f2b64fbedb02" providerId="ADAL" clId="{6C36C6B3-6FC0-4F75-924C-BE791028DDBE}" dt="2026-05-28T13:13:40.201" v="140" actId="1076"/>
          <ac:spMkLst>
            <pc:docMk/>
            <pc:sldMk cId="1553379520" sldId="353"/>
            <ac:spMk id="11" creationId="{DA0B67FE-4941-BF25-D9E7-7D4456FC954D}"/>
          </ac:spMkLst>
        </pc:spChg>
        <pc:spChg chg="mod">
          <ac:chgData name="Autumn Rivera" userId="d1fc6903-77f6-4c8b-b9af-f2b64fbedb02" providerId="ADAL" clId="{6C36C6B3-6FC0-4F75-924C-BE791028DDBE}" dt="2026-05-28T13:13:27.047" v="137" actId="20577"/>
          <ac:spMkLst>
            <pc:docMk/>
            <pc:sldMk cId="1553379520" sldId="353"/>
            <ac:spMk id="13" creationId="{CD75E96F-CE58-2EAD-6C41-6A787272F88A}"/>
          </ac:spMkLst>
        </pc:spChg>
      </pc:sldChg>
      <pc:sldChg chg="addSp delSp modSp add mod">
        <pc:chgData name="Autumn Rivera" userId="d1fc6903-77f6-4c8b-b9af-f2b64fbedb02" providerId="ADAL" clId="{6C36C6B3-6FC0-4F75-924C-BE791028DDBE}" dt="2026-05-28T19:27:25.596" v="3448" actId="1038"/>
        <pc:sldMkLst>
          <pc:docMk/>
          <pc:sldMk cId="449007997" sldId="402"/>
        </pc:sldMkLst>
        <pc:spChg chg="add mod">
          <ac:chgData name="Autumn Rivera" userId="d1fc6903-77f6-4c8b-b9af-f2b64fbedb02" providerId="ADAL" clId="{6C36C6B3-6FC0-4F75-924C-BE791028DDBE}" dt="2026-05-28T19:27:25.596" v="3448" actId="1038"/>
          <ac:spMkLst>
            <pc:docMk/>
            <pc:sldMk cId="449007997" sldId="402"/>
            <ac:spMk id="3" creationId="{C6B45F5D-D0A9-233B-4B0D-A40C082C6196}"/>
          </ac:spMkLst>
        </pc:spChg>
        <pc:picChg chg="del">
          <ac:chgData name="Autumn Rivera" userId="d1fc6903-77f6-4c8b-b9af-f2b64fbedb02" providerId="ADAL" clId="{6C36C6B3-6FC0-4F75-924C-BE791028DDBE}" dt="2026-05-28T19:26:48.461" v="3393" actId="478"/>
          <ac:picMkLst>
            <pc:docMk/>
            <pc:sldMk cId="449007997" sldId="402"/>
            <ac:picMk id="7" creationId="{3490DBD7-6941-20AE-9819-570D52F2672A}"/>
          </ac:picMkLst>
        </pc:picChg>
        <pc:picChg chg="del">
          <ac:chgData name="Autumn Rivera" userId="d1fc6903-77f6-4c8b-b9af-f2b64fbedb02" providerId="ADAL" clId="{6C36C6B3-6FC0-4F75-924C-BE791028DDBE}" dt="2026-05-28T19:26:49.656" v="3394" actId="478"/>
          <ac:picMkLst>
            <pc:docMk/>
            <pc:sldMk cId="449007997" sldId="402"/>
            <ac:picMk id="8" creationId="{8EF04DA9-54FD-8F76-20C3-BB2BA52D4D1D}"/>
          </ac:picMkLst>
        </pc:picChg>
        <pc:picChg chg="del">
          <ac:chgData name="Autumn Rivera" userId="d1fc6903-77f6-4c8b-b9af-f2b64fbedb02" providerId="ADAL" clId="{6C36C6B3-6FC0-4F75-924C-BE791028DDBE}" dt="2026-05-28T19:26:50.664" v="3395" actId="478"/>
          <ac:picMkLst>
            <pc:docMk/>
            <pc:sldMk cId="449007997" sldId="402"/>
            <ac:picMk id="10" creationId="{319C6F81-D2B8-E912-B05A-B181CF4C4728}"/>
          </ac:picMkLst>
        </pc:picChg>
        <pc:picChg chg="del">
          <ac:chgData name="Autumn Rivera" userId="d1fc6903-77f6-4c8b-b9af-f2b64fbedb02" providerId="ADAL" clId="{6C36C6B3-6FC0-4F75-924C-BE791028DDBE}" dt="2026-05-28T19:26:51.634" v="3396" actId="478"/>
          <ac:picMkLst>
            <pc:docMk/>
            <pc:sldMk cId="449007997" sldId="402"/>
            <ac:picMk id="11" creationId="{9D5E8F68-B068-BE69-E408-81DE8F9EA636}"/>
          </ac:picMkLst>
        </pc:picChg>
        <pc:picChg chg="del">
          <ac:chgData name="Autumn Rivera" userId="d1fc6903-77f6-4c8b-b9af-f2b64fbedb02" providerId="ADAL" clId="{6C36C6B3-6FC0-4F75-924C-BE791028DDBE}" dt="2026-05-28T19:26:52.580" v="3397" actId="478"/>
          <ac:picMkLst>
            <pc:docMk/>
            <pc:sldMk cId="449007997" sldId="402"/>
            <ac:picMk id="12" creationId="{F8326F3E-6726-94D8-1952-87847AD3A5B1}"/>
          </ac:picMkLst>
        </pc:picChg>
      </pc:sldChg>
      <pc:sldChg chg="modSp del mod">
        <pc:chgData name="Autumn Rivera" userId="d1fc6903-77f6-4c8b-b9af-f2b64fbedb02" providerId="ADAL" clId="{6C36C6B3-6FC0-4F75-924C-BE791028DDBE}" dt="2026-05-28T13:22:13.420" v="1098" actId="47"/>
        <pc:sldMkLst>
          <pc:docMk/>
          <pc:sldMk cId="862943923" sldId="520"/>
        </pc:sldMkLst>
        <pc:spChg chg="mod">
          <ac:chgData name="Autumn Rivera" userId="d1fc6903-77f6-4c8b-b9af-f2b64fbedb02" providerId="ADAL" clId="{6C36C6B3-6FC0-4F75-924C-BE791028DDBE}" dt="2026-05-28T13:17:22.559" v="513" actId="403"/>
          <ac:spMkLst>
            <pc:docMk/>
            <pc:sldMk cId="862943923" sldId="520"/>
            <ac:spMk id="2" creationId="{9633B865-0F86-46F5-F2C3-7EF24A7E86C6}"/>
          </ac:spMkLst>
        </pc:spChg>
      </pc:sldChg>
      <pc:sldChg chg="del">
        <pc:chgData name="Autumn Rivera" userId="d1fc6903-77f6-4c8b-b9af-f2b64fbedb02" providerId="ADAL" clId="{6C36C6B3-6FC0-4F75-924C-BE791028DDBE}" dt="2026-05-28T13:17:31.273" v="514" actId="47"/>
        <pc:sldMkLst>
          <pc:docMk/>
          <pc:sldMk cId="883000814" sldId="521"/>
        </pc:sldMkLst>
      </pc:sldChg>
      <pc:sldChg chg="del">
        <pc:chgData name="Autumn Rivera" userId="d1fc6903-77f6-4c8b-b9af-f2b64fbedb02" providerId="ADAL" clId="{6C36C6B3-6FC0-4F75-924C-BE791028DDBE}" dt="2026-05-28T13:17:32.433" v="515" actId="47"/>
        <pc:sldMkLst>
          <pc:docMk/>
          <pc:sldMk cId="502721857" sldId="522"/>
        </pc:sldMkLst>
      </pc:sldChg>
      <pc:sldChg chg="del">
        <pc:chgData name="Autumn Rivera" userId="d1fc6903-77f6-4c8b-b9af-f2b64fbedb02" providerId="ADAL" clId="{6C36C6B3-6FC0-4F75-924C-BE791028DDBE}" dt="2026-05-28T13:24:27.182" v="1524" actId="47"/>
        <pc:sldMkLst>
          <pc:docMk/>
          <pc:sldMk cId="4274086780" sldId="524"/>
        </pc:sldMkLst>
      </pc:sldChg>
      <pc:sldChg chg="del">
        <pc:chgData name="Autumn Rivera" userId="d1fc6903-77f6-4c8b-b9af-f2b64fbedb02" providerId="ADAL" clId="{6C36C6B3-6FC0-4F75-924C-BE791028DDBE}" dt="2026-05-28T13:24:28.228" v="1525" actId="47"/>
        <pc:sldMkLst>
          <pc:docMk/>
          <pc:sldMk cId="239680012" sldId="525"/>
        </pc:sldMkLst>
      </pc:sldChg>
      <pc:sldChg chg="del">
        <pc:chgData name="Autumn Rivera" userId="d1fc6903-77f6-4c8b-b9af-f2b64fbedb02" providerId="ADAL" clId="{6C36C6B3-6FC0-4F75-924C-BE791028DDBE}" dt="2026-05-28T13:24:29.223" v="1526" actId="47"/>
        <pc:sldMkLst>
          <pc:docMk/>
          <pc:sldMk cId="4097067901" sldId="526"/>
        </pc:sldMkLst>
      </pc:sldChg>
      <pc:sldChg chg="del">
        <pc:chgData name="Autumn Rivera" userId="d1fc6903-77f6-4c8b-b9af-f2b64fbedb02" providerId="ADAL" clId="{6C36C6B3-6FC0-4F75-924C-BE791028DDBE}" dt="2026-05-28T13:25:51.620" v="1854" actId="47"/>
        <pc:sldMkLst>
          <pc:docMk/>
          <pc:sldMk cId="3436703901" sldId="527"/>
        </pc:sldMkLst>
      </pc:sldChg>
      <pc:sldChg chg="del">
        <pc:chgData name="Autumn Rivera" userId="d1fc6903-77f6-4c8b-b9af-f2b64fbedb02" providerId="ADAL" clId="{6C36C6B3-6FC0-4F75-924C-BE791028DDBE}" dt="2026-05-28T13:25:52.788" v="1855" actId="47"/>
        <pc:sldMkLst>
          <pc:docMk/>
          <pc:sldMk cId="3402340757" sldId="528"/>
        </pc:sldMkLst>
      </pc:sldChg>
      <pc:sldChg chg="del">
        <pc:chgData name="Autumn Rivera" userId="d1fc6903-77f6-4c8b-b9af-f2b64fbedb02" providerId="ADAL" clId="{6C36C6B3-6FC0-4F75-924C-BE791028DDBE}" dt="2026-05-28T13:25:53.441" v="1856" actId="47"/>
        <pc:sldMkLst>
          <pc:docMk/>
          <pc:sldMk cId="1056203942" sldId="529"/>
        </pc:sldMkLst>
      </pc:sldChg>
      <pc:sldChg chg="del">
        <pc:chgData name="Autumn Rivera" userId="d1fc6903-77f6-4c8b-b9af-f2b64fbedb02" providerId="ADAL" clId="{6C36C6B3-6FC0-4F75-924C-BE791028DDBE}" dt="2026-05-28T13:25:54.475" v="1857" actId="47"/>
        <pc:sldMkLst>
          <pc:docMk/>
          <pc:sldMk cId="1060401909" sldId="530"/>
        </pc:sldMkLst>
      </pc:sldChg>
      <pc:sldChg chg="addSp delSp modSp del mod">
        <pc:chgData name="Autumn Rivera" userId="d1fc6903-77f6-4c8b-b9af-f2b64fbedb02" providerId="ADAL" clId="{6C36C6B3-6FC0-4F75-924C-BE791028DDBE}" dt="2026-05-28T13:30:23.615" v="2856" actId="47"/>
        <pc:sldMkLst>
          <pc:docMk/>
          <pc:sldMk cId="1347567125" sldId="534"/>
        </pc:sldMkLst>
        <pc:spChg chg="mod">
          <ac:chgData name="Autumn Rivera" userId="d1fc6903-77f6-4c8b-b9af-f2b64fbedb02" providerId="ADAL" clId="{6C36C6B3-6FC0-4F75-924C-BE791028DDBE}" dt="2026-05-28T13:29:11.672" v="2788" actId="313"/>
          <ac:spMkLst>
            <pc:docMk/>
            <pc:sldMk cId="1347567125" sldId="534"/>
            <ac:spMk id="3" creationId="{56D47F21-C886-0B01-9C7B-C54AB408AF6B}"/>
          </ac:spMkLst>
        </pc:spChg>
        <pc:spChg chg="add del mod">
          <ac:chgData name="Autumn Rivera" userId="d1fc6903-77f6-4c8b-b9af-f2b64fbedb02" providerId="ADAL" clId="{6C36C6B3-6FC0-4F75-924C-BE791028DDBE}" dt="2026-05-28T13:27:42.994" v="2329" actId="478"/>
          <ac:spMkLst>
            <pc:docMk/>
            <pc:sldMk cId="1347567125" sldId="534"/>
            <ac:spMk id="4" creationId="{84E72F88-9B00-AEE0-6D31-4543E5D4014E}"/>
          </ac:spMkLst>
        </pc:spChg>
        <pc:spChg chg="mod">
          <ac:chgData name="Autumn Rivera" userId="d1fc6903-77f6-4c8b-b9af-f2b64fbedb02" providerId="ADAL" clId="{6C36C6B3-6FC0-4F75-924C-BE791028DDBE}" dt="2026-05-28T13:27:37.759" v="2325" actId="20577"/>
          <ac:spMkLst>
            <pc:docMk/>
            <pc:sldMk cId="1347567125" sldId="534"/>
            <ac:spMk id="6" creationId="{B6654F22-F2AA-8B94-AE11-D7551F3F3960}"/>
          </ac:spMkLst>
        </pc:spChg>
        <pc:spChg chg="del mod">
          <ac:chgData name="Autumn Rivera" userId="d1fc6903-77f6-4c8b-b9af-f2b64fbedb02" providerId="ADAL" clId="{6C36C6B3-6FC0-4F75-924C-BE791028DDBE}" dt="2026-05-28T13:27:41.630" v="2327" actId="478"/>
          <ac:spMkLst>
            <pc:docMk/>
            <pc:sldMk cId="1347567125" sldId="534"/>
            <ac:spMk id="7" creationId="{A3E7B2E7-38B7-1829-DA13-568E4A34F44D}"/>
          </ac:spMkLst>
        </pc:spChg>
      </pc:sldChg>
      <pc:sldChg chg="addSp delSp modSp mod">
        <pc:chgData name="Autumn Rivera" userId="d1fc6903-77f6-4c8b-b9af-f2b64fbedb02" providerId="ADAL" clId="{6C36C6B3-6FC0-4F75-924C-BE791028DDBE}" dt="2026-05-28T19:32:54.524" v="3485" actId="403"/>
        <pc:sldMkLst>
          <pc:docMk/>
          <pc:sldMk cId="3264660659" sldId="535"/>
        </pc:sldMkLst>
        <pc:spChg chg="add del mod">
          <ac:chgData name="Autumn Rivera" userId="d1fc6903-77f6-4c8b-b9af-f2b64fbedb02" providerId="ADAL" clId="{6C36C6B3-6FC0-4F75-924C-BE791028DDBE}" dt="2026-05-28T19:19:44.733" v="3388" actId="478"/>
          <ac:spMkLst>
            <pc:docMk/>
            <pc:sldMk cId="3264660659" sldId="535"/>
            <ac:spMk id="3" creationId="{35621B08-CDDD-A8B8-FDA4-577DFA904720}"/>
          </ac:spMkLst>
        </pc:spChg>
        <pc:spChg chg="mod">
          <ac:chgData name="Autumn Rivera" userId="d1fc6903-77f6-4c8b-b9af-f2b64fbedb02" providerId="ADAL" clId="{6C36C6B3-6FC0-4F75-924C-BE791028DDBE}" dt="2026-05-28T19:32:54.524" v="3485" actId="403"/>
          <ac:spMkLst>
            <pc:docMk/>
            <pc:sldMk cId="3264660659" sldId="535"/>
            <ac:spMk id="9" creationId="{F4149AE9-7D5C-0A20-BDF5-EB53A3539593}"/>
          </ac:spMkLst>
        </pc:spChg>
        <pc:spChg chg="mod">
          <ac:chgData name="Autumn Rivera" userId="d1fc6903-77f6-4c8b-b9af-f2b64fbedb02" providerId="ADAL" clId="{6C36C6B3-6FC0-4F75-924C-BE791028DDBE}" dt="2026-05-28T13:14:29.414" v="172" actId="20577"/>
          <ac:spMkLst>
            <pc:docMk/>
            <pc:sldMk cId="3264660659" sldId="535"/>
            <ac:spMk id="15" creationId="{2ADCD065-5FBE-25F6-4F79-95D5FBDE0605}"/>
          </ac:spMkLst>
        </pc:spChg>
        <pc:spChg chg="del mod">
          <ac:chgData name="Autumn Rivera" userId="d1fc6903-77f6-4c8b-b9af-f2b64fbedb02" providerId="ADAL" clId="{6C36C6B3-6FC0-4F75-924C-BE791028DDBE}" dt="2026-05-28T19:19:43.560" v="3387" actId="478"/>
          <ac:spMkLst>
            <pc:docMk/>
            <pc:sldMk cId="3264660659" sldId="535"/>
            <ac:spMk id="16" creationId="{FC7DE999-62BC-0D46-680D-F380046C7BF5}"/>
          </ac:spMkLst>
        </pc:spChg>
      </pc:sldChg>
      <pc:sldChg chg="del">
        <pc:chgData name="Autumn Rivera" userId="d1fc6903-77f6-4c8b-b9af-f2b64fbedb02" providerId="ADAL" clId="{6C36C6B3-6FC0-4F75-924C-BE791028DDBE}" dt="2026-05-28T13:15:16.883" v="383" actId="47"/>
        <pc:sldMkLst>
          <pc:docMk/>
          <pc:sldMk cId="4224737185" sldId="538"/>
        </pc:sldMkLst>
      </pc:sldChg>
      <pc:sldChg chg="addSp delSp modSp mod ord">
        <pc:chgData name="Autumn Rivera" userId="d1fc6903-77f6-4c8b-b9af-f2b64fbedb02" providerId="ADAL" clId="{6C36C6B3-6FC0-4F75-924C-BE791028DDBE}" dt="2026-05-28T19:33:24.013" v="3489" actId="255"/>
        <pc:sldMkLst>
          <pc:docMk/>
          <pc:sldMk cId="265267173" sldId="540"/>
        </pc:sldMkLst>
        <pc:spChg chg="add del mod">
          <ac:chgData name="Autumn Rivera" userId="d1fc6903-77f6-4c8b-b9af-f2b64fbedb02" providerId="ADAL" clId="{6C36C6B3-6FC0-4F75-924C-BE791028DDBE}" dt="2026-05-28T13:29:59.969" v="2852" actId="478"/>
          <ac:spMkLst>
            <pc:docMk/>
            <pc:sldMk cId="265267173" sldId="540"/>
            <ac:spMk id="3" creationId="{9FFD980A-19CB-4B2E-2B48-47DC3EBB752D}"/>
          </ac:spMkLst>
        </pc:spChg>
        <pc:spChg chg="mod">
          <ac:chgData name="Autumn Rivera" userId="d1fc6903-77f6-4c8b-b9af-f2b64fbedb02" providerId="ADAL" clId="{6C36C6B3-6FC0-4F75-924C-BE791028DDBE}" dt="2026-05-28T19:33:24.013" v="3489" actId="255"/>
          <ac:spMkLst>
            <pc:docMk/>
            <pc:sldMk cId="265267173" sldId="540"/>
            <ac:spMk id="9" creationId="{D367DFFC-5C30-F797-2F97-6C3B08DD9599}"/>
          </ac:spMkLst>
        </pc:spChg>
        <pc:spChg chg="mod">
          <ac:chgData name="Autumn Rivera" userId="d1fc6903-77f6-4c8b-b9af-f2b64fbedb02" providerId="ADAL" clId="{6C36C6B3-6FC0-4F75-924C-BE791028DDBE}" dt="2026-05-28T13:29:57.329" v="2850" actId="14100"/>
          <ac:spMkLst>
            <pc:docMk/>
            <pc:sldMk cId="265267173" sldId="540"/>
            <ac:spMk id="15" creationId="{0FED06F6-0FC6-7952-AD49-997A61B57262}"/>
          </ac:spMkLst>
        </pc:spChg>
        <pc:spChg chg="del">
          <ac:chgData name="Autumn Rivera" userId="d1fc6903-77f6-4c8b-b9af-f2b64fbedb02" providerId="ADAL" clId="{6C36C6B3-6FC0-4F75-924C-BE791028DDBE}" dt="2026-05-28T13:29:59.368" v="2851" actId="478"/>
          <ac:spMkLst>
            <pc:docMk/>
            <pc:sldMk cId="265267173" sldId="540"/>
            <ac:spMk id="16" creationId="{C95B7888-A9F7-AAFD-CA72-4AD07550DB73}"/>
          </ac:spMkLst>
        </pc:spChg>
      </pc:sldChg>
      <pc:sldChg chg="del">
        <pc:chgData name="Autumn Rivera" userId="d1fc6903-77f6-4c8b-b9af-f2b64fbedb02" providerId="ADAL" clId="{6C36C6B3-6FC0-4F75-924C-BE791028DDBE}" dt="2026-05-28T13:27:26.635" v="2273" actId="47"/>
        <pc:sldMkLst>
          <pc:docMk/>
          <pc:sldMk cId="4057123477" sldId="541"/>
        </pc:sldMkLst>
      </pc:sldChg>
      <pc:sldChg chg="addSp delSp modSp mod">
        <pc:chgData name="Autumn Rivera" userId="d1fc6903-77f6-4c8b-b9af-f2b64fbedb02" providerId="ADAL" clId="{6C36C6B3-6FC0-4F75-924C-BE791028DDBE}" dt="2026-05-28T19:34:06.964" v="3496" actId="20577"/>
        <pc:sldMkLst>
          <pc:docMk/>
          <pc:sldMk cId="2974903472" sldId="542"/>
        </pc:sldMkLst>
        <pc:spChg chg="add del mod">
          <ac:chgData name="Autumn Rivera" userId="d1fc6903-77f6-4c8b-b9af-f2b64fbedb02" providerId="ADAL" clId="{6C36C6B3-6FC0-4F75-924C-BE791028DDBE}" dt="2026-05-28T13:48:18.792" v="3046" actId="478"/>
          <ac:spMkLst>
            <pc:docMk/>
            <pc:sldMk cId="2974903472" sldId="542"/>
            <ac:spMk id="3" creationId="{6ECE4EEC-09CD-1B78-2928-FD7ED2E42E39}"/>
          </ac:spMkLst>
        </pc:spChg>
        <pc:spChg chg="mod">
          <ac:chgData name="Autumn Rivera" userId="d1fc6903-77f6-4c8b-b9af-f2b64fbedb02" providerId="ADAL" clId="{6C36C6B3-6FC0-4F75-924C-BE791028DDBE}" dt="2026-05-28T19:34:06.964" v="3496" actId="20577"/>
          <ac:spMkLst>
            <pc:docMk/>
            <pc:sldMk cId="2974903472" sldId="542"/>
            <ac:spMk id="9" creationId="{F26A3ACA-C0AF-1491-0B0D-995B929B2780}"/>
          </ac:spMkLst>
        </pc:spChg>
        <pc:spChg chg="del mod">
          <ac:chgData name="Autumn Rivera" userId="d1fc6903-77f6-4c8b-b9af-f2b64fbedb02" providerId="ADAL" clId="{6C36C6B3-6FC0-4F75-924C-BE791028DDBE}" dt="2026-05-28T13:48:16.623" v="3045" actId="478"/>
          <ac:spMkLst>
            <pc:docMk/>
            <pc:sldMk cId="2974903472" sldId="542"/>
            <ac:spMk id="16" creationId="{27BEF5E8-8B3E-F7CC-2FA7-27BD93CF35E4}"/>
          </ac:spMkLst>
        </pc:spChg>
      </pc:sldChg>
      <pc:sldChg chg="addSp delSp modSp mod">
        <pc:chgData name="Autumn Rivera" userId="d1fc6903-77f6-4c8b-b9af-f2b64fbedb02" providerId="ADAL" clId="{6C36C6B3-6FC0-4F75-924C-BE791028DDBE}" dt="2026-05-28T19:33:05.210" v="3486" actId="404"/>
        <pc:sldMkLst>
          <pc:docMk/>
          <pc:sldMk cId="1263082547" sldId="544"/>
        </pc:sldMkLst>
        <pc:spChg chg="add del mod">
          <ac:chgData name="Autumn Rivera" userId="d1fc6903-77f6-4c8b-b9af-f2b64fbedb02" providerId="ADAL" clId="{6C36C6B3-6FC0-4F75-924C-BE791028DDBE}" dt="2026-05-28T13:24:24.765" v="1523" actId="478"/>
          <ac:spMkLst>
            <pc:docMk/>
            <pc:sldMk cId="1263082547" sldId="544"/>
            <ac:spMk id="3" creationId="{88A4BFB3-3445-D1FB-555F-7DC73C472B60}"/>
          </ac:spMkLst>
        </pc:spChg>
        <pc:spChg chg="mod">
          <ac:chgData name="Autumn Rivera" userId="d1fc6903-77f6-4c8b-b9af-f2b64fbedb02" providerId="ADAL" clId="{6C36C6B3-6FC0-4F75-924C-BE791028DDBE}" dt="2026-05-28T19:33:05.210" v="3486" actId="404"/>
          <ac:spMkLst>
            <pc:docMk/>
            <pc:sldMk cId="1263082547" sldId="544"/>
            <ac:spMk id="9" creationId="{F03499A1-BAF4-04DC-76B3-F9DEBDD48DD7}"/>
          </ac:spMkLst>
        </pc:spChg>
        <pc:spChg chg="del">
          <ac:chgData name="Autumn Rivera" userId="d1fc6903-77f6-4c8b-b9af-f2b64fbedb02" providerId="ADAL" clId="{6C36C6B3-6FC0-4F75-924C-BE791028DDBE}" dt="2026-05-28T13:24:22.663" v="1522" actId="478"/>
          <ac:spMkLst>
            <pc:docMk/>
            <pc:sldMk cId="1263082547" sldId="544"/>
            <ac:spMk id="16" creationId="{BD642F16-5CB7-6083-AED8-86B942F730FA}"/>
          </ac:spMkLst>
        </pc:spChg>
      </pc:sldChg>
      <pc:sldChg chg="addSp delSp modSp mod">
        <pc:chgData name="Autumn Rivera" userId="d1fc6903-77f6-4c8b-b9af-f2b64fbedb02" providerId="ADAL" clId="{6C36C6B3-6FC0-4F75-924C-BE791028DDBE}" dt="2026-05-28T19:33:09.335" v="3487" actId="404"/>
        <pc:sldMkLst>
          <pc:docMk/>
          <pc:sldMk cId="2057696906" sldId="545"/>
        </pc:sldMkLst>
        <pc:spChg chg="add del mod">
          <ac:chgData name="Autumn Rivera" userId="d1fc6903-77f6-4c8b-b9af-f2b64fbedb02" providerId="ADAL" clId="{6C36C6B3-6FC0-4F75-924C-BE791028DDBE}" dt="2026-05-28T13:24:36.992" v="1528" actId="478"/>
          <ac:spMkLst>
            <pc:docMk/>
            <pc:sldMk cId="2057696906" sldId="545"/>
            <ac:spMk id="3" creationId="{E3CC279F-FAA8-168B-E142-67147C524EBE}"/>
          </ac:spMkLst>
        </pc:spChg>
        <pc:spChg chg="mod">
          <ac:chgData name="Autumn Rivera" userId="d1fc6903-77f6-4c8b-b9af-f2b64fbedb02" providerId="ADAL" clId="{6C36C6B3-6FC0-4F75-924C-BE791028DDBE}" dt="2026-05-28T19:33:09.335" v="3487" actId="404"/>
          <ac:spMkLst>
            <pc:docMk/>
            <pc:sldMk cId="2057696906" sldId="545"/>
            <ac:spMk id="9" creationId="{DC43E4BC-04D4-2A7E-23F4-394E7D2B4728}"/>
          </ac:spMkLst>
        </pc:spChg>
        <pc:spChg chg="del">
          <ac:chgData name="Autumn Rivera" userId="d1fc6903-77f6-4c8b-b9af-f2b64fbedb02" providerId="ADAL" clId="{6C36C6B3-6FC0-4F75-924C-BE791028DDBE}" dt="2026-05-28T13:24:33.963" v="1527" actId="478"/>
          <ac:spMkLst>
            <pc:docMk/>
            <pc:sldMk cId="2057696906" sldId="545"/>
            <ac:spMk id="16" creationId="{D970C102-2CD2-FEEB-E0DE-6BD396A1A671}"/>
          </ac:spMkLst>
        </pc:spChg>
      </pc:sldChg>
      <pc:sldChg chg="addSp delSp modSp mod">
        <pc:chgData name="Autumn Rivera" userId="d1fc6903-77f6-4c8b-b9af-f2b64fbedb02" providerId="ADAL" clId="{6C36C6B3-6FC0-4F75-924C-BE791028DDBE}" dt="2026-05-28T19:33:14.914" v="3488" actId="404"/>
        <pc:sldMkLst>
          <pc:docMk/>
          <pc:sldMk cId="2323922806" sldId="546"/>
        </pc:sldMkLst>
        <pc:spChg chg="add del mod">
          <ac:chgData name="Autumn Rivera" userId="d1fc6903-77f6-4c8b-b9af-f2b64fbedb02" providerId="ADAL" clId="{6C36C6B3-6FC0-4F75-924C-BE791028DDBE}" dt="2026-05-28T13:26:00.653" v="1859" actId="478"/>
          <ac:spMkLst>
            <pc:docMk/>
            <pc:sldMk cId="2323922806" sldId="546"/>
            <ac:spMk id="3" creationId="{EF808938-0D63-6346-D64E-D12F85C9852B}"/>
          </ac:spMkLst>
        </pc:spChg>
        <pc:spChg chg="mod">
          <ac:chgData name="Autumn Rivera" userId="d1fc6903-77f6-4c8b-b9af-f2b64fbedb02" providerId="ADAL" clId="{6C36C6B3-6FC0-4F75-924C-BE791028DDBE}" dt="2026-05-28T19:33:14.914" v="3488" actId="404"/>
          <ac:spMkLst>
            <pc:docMk/>
            <pc:sldMk cId="2323922806" sldId="546"/>
            <ac:spMk id="9" creationId="{F629606E-C99B-B25D-AFCB-9D7F8F1D4E3B}"/>
          </ac:spMkLst>
        </pc:spChg>
        <pc:spChg chg="mod">
          <ac:chgData name="Autumn Rivera" userId="d1fc6903-77f6-4c8b-b9af-f2b64fbedb02" providerId="ADAL" clId="{6C36C6B3-6FC0-4F75-924C-BE791028DDBE}" dt="2026-05-28T13:31:30.044" v="2865" actId="114"/>
          <ac:spMkLst>
            <pc:docMk/>
            <pc:sldMk cId="2323922806" sldId="546"/>
            <ac:spMk id="15" creationId="{06FFD0BC-E752-AAE8-E75E-4E3E697364C1}"/>
          </ac:spMkLst>
        </pc:spChg>
        <pc:spChg chg="del">
          <ac:chgData name="Autumn Rivera" userId="d1fc6903-77f6-4c8b-b9af-f2b64fbedb02" providerId="ADAL" clId="{6C36C6B3-6FC0-4F75-924C-BE791028DDBE}" dt="2026-05-28T13:25:59.227" v="1858" actId="478"/>
          <ac:spMkLst>
            <pc:docMk/>
            <pc:sldMk cId="2323922806" sldId="546"/>
            <ac:spMk id="16" creationId="{77A4D8DA-4772-232D-88F3-A6BE1C6E7257}"/>
          </ac:spMkLst>
        </pc:spChg>
      </pc:sldChg>
      <pc:sldChg chg="addSp delSp modSp mod">
        <pc:chgData name="Autumn Rivera" userId="d1fc6903-77f6-4c8b-b9af-f2b64fbedb02" providerId="ADAL" clId="{6C36C6B3-6FC0-4F75-924C-BE791028DDBE}" dt="2026-05-28T19:32:46.305" v="3482" actId="403"/>
        <pc:sldMkLst>
          <pc:docMk/>
          <pc:sldMk cId="1427187040" sldId="547"/>
        </pc:sldMkLst>
        <pc:spChg chg="add del mod">
          <ac:chgData name="Autumn Rivera" userId="d1fc6903-77f6-4c8b-b9af-f2b64fbedb02" providerId="ADAL" clId="{6C36C6B3-6FC0-4F75-924C-BE791028DDBE}" dt="2026-05-28T19:19:53.758" v="3391" actId="478"/>
          <ac:spMkLst>
            <pc:docMk/>
            <pc:sldMk cId="1427187040" sldId="547"/>
            <ac:spMk id="3" creationId="{2057F194-553E-B228-3BA6-72BD3F148B50}"/>
          </ac:spMkLst>
        </pc:spChg>
        <pc:spChg chg="mod">
          <ac:chgData name="Autumn Rivera" userId="d1fc6903-77f6-4c8b-b9af-f2b64fbedb02" providerId="ADAL" clId="{6C36C6B3-6FC0-4F75-924C-BE791028DDBE}" dt="2026-05-28T19:32:46.305" v="3482" actId="403"/>
          <ac:spMkLst>
            <pc:docMk/>
            <pc:sldMk cId="1427187040" sldId="547"/>
            <ac:spMk id="9" creationId="{4CC7B819-103F-5561-6B07-35D9A7A4751B}"/>
          </ac:spMkLst>
        </pc:spChg>
        <pc:spChg chg="del mod">
          <ac:chgData name="Autumn Rivera" userId="d1fc6903-77f6-4c8b-b9af-f2b64fbedb02" providerId="ADAL" clId="{6C36C6B3-6FC0-4F75-924C-BE791028DDBE}" dt="2026-05-28T19:19:52.096" v="3390" actId="478"/>
          <ac:spMkLst>
            <pc:docMk/>
            <pc:sldMk cId="1427187040" sldId="547"/>
            <ac:spMk id="16" creationId="{10544097-D838-1BC2-A201-0CC8C680CD4E}"/>
          </ac:spMkLst>
        </pc:spChg>
      </pc:sldChg>
      <pc:sldChg chg="modSp mod">
        <pc:chgData name="Autumn Rivera" userId="d1fc6903-77f6-4c8b-b9af-f2b64fbedb02" providerId="ADAL" clId="{6C36C6B3-6FC0-4F75-924C-BE791028DDBE}" dt="2026-05-28T19:39:14.853" v="3499" actId="1076"/>
        <pc:sldMkLst>
          <pc:docMk/>
          <pc:sldMk cId="239567442" sldId="2147376983"/>
        </pc:sldMkLst>
        <pc:spChg chg="mod">
          <ac:chgData name="Autumn Rivera" userId="d1fc6903-77f6-4c8b-b9af-f2b64fbedb02" providerId="ADAL" clId="{6C36C6B3-6FC0-4F75-924C-BE791028DDBE}" dt="2026-05-28T19:39:11.816" v="3498" actId="1076"/>
          <ac:spMkLst>
            <pc:docMk/>
            <pc:sldMk cId="239567442" sldId="2147376983"/>
            <ac:spMk id="36" creationId="{07723E21-7762-149B-0B5B-018E6B1D9A58}"/>
          </ac:spMkLst>
        </pc:spChg>
        <pc:spChg chg="mod">
          <ac:chgData name="Autumn Rivera" userId="d1fc6903-77f6-4c8b-b9af-f2b64fbedb02" providerId="ADAL" clId="{6C36C6B3-6FC0-4F75-924C-BE791028DDBE}" dt="2026-05-28T19:39:14.853" v="3499" actId="1076"/>
          <ac:spMkLst>
            <pc:docMk/>
            <pc:sldMk cId="239567442" sldId="2147376983"/>
            <ac:spMk id="312" creationId="{2CFD16EE-83F5-0C19-F577-BB9C9C1A3A81}"/>
          </ac:spMkLst>
        </pc:spChg>
      </pc:sldChg>
      <pc:sldMasterChg chg="delSldLayout">
        <pc:chgData name="Autumn Rivera" userId="d1fc6903-77f6-4c8b-b9af-f2b64fbedb02" providerId="ADAL" clId="{6C36C6B3-6FC0-4F75-924C-BE791028DDBE}" dt="2026-05-28T13:30:23.615" v="2856" actId="47"/>
        <pc:sldMasterMkLst>
          <pc:docMk/>
          <pc:sldMasterMk cId="3402738764" sldId="2147483811"/>
        </pc:sldMasterMkLst>
        <pc:sldLayoutChg chg="del">
          <pc:chgData name="Autumn Rivera" userId="d1fc6903-77f6-4c8b-b9af-f2b64fbedb02" providerId="ADAL" clId="{6C36C6B3-6FC0-4F75-924C-BE791028DDBE}" dt="2026-05-28T13:30:23.615" v="2856" actId="47"/>
          <pc:sldLayoutMkLst>
            <pc:docMk/>
            <pc:sldMasterMk cId="3402738764" sldId="2147483811"/>
            <pc:sldLayoutMk cId="604632874" sldId="214748401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  <a:t>5/28/2026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00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670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EA010-BC4C-3198-112F-373E7C2DA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9DA74-B2E7-F8D0-0C4F-5BDAC27C4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14911-0208-282B-D419-2E00C9056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7AA18-1510-F74E-A7E3-25387B4B1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66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16EF1-B286-8019-7BBC-4985F8425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0AFED-13B5-A8BC-CC74-B8419ADF7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5BBB06-E8B3-1B38-4485-E273DE19F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*The program launches in 2026, but the accountability framework becomes more data-intensive over time*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16A2B-D986-0F19-8643-B9D6B9D64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35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EC50A-21CC-4C00-E918-7D0E1E4FD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D8E98B-865A-8116-DC43-FC3A5E050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69E72-B941-1F8D-891E-378CCD9C9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41152-D569-8767-8066-334E2A889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31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36CFB-32BF-68F4-1D4D-D294C4706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DE3BAB-1502-C01E-B978-F7F048993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E509FB-BFB6-C46B-BF5E-8D72D87CC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A250F-8134-268C-B71F-BD3169F43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93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DE8B1-FF4D-00C0-3765-5B13F75D8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123F1-BE85-D42D-68D6-2B8D7CE02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6BD83-2AD1-F67C-21CF-56AAFDFC7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CE674-EA9E-727D-0089-AC53A7C39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4779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9E403-46C1-9C68-8128-AB15A1B90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1B3BF-FA46-1D7E-8AEA-8281D967C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AED061-C1D8-D702-C85D-EC8535E87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AADF6-74DB-ECD4-304B-5C03DCC23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3457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B8B94-59BE-867C-BFB9-11C4630FE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52FC06-8BC6-B755-83B1-14B2F758F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38B5C-7B04-01A0-99E4-1D284593B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ED94C-A06A-0885-8DE7-3D5D777C4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1479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2B1B8-A6AD-37B5-D095-522308C5F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16DE3-1F87-CF9A-63EB-103482769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30BB9-01A7-4ABE-2B94-F5973C037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4229E-2D97-8446-01FA-0BEA5A71B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hyperlink" Target="http://www.ncsl.org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hyperlink" Target="http://www.ncsl.org/" TargetMode="External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for Us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533402" y="1182231"/>
            <a:ext cx="73236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Instructions for Use: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2"/>
                </a:solidFill>
              </a:rPr>
              <a:t>TEXT SIZING: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No smaller than 14 pt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Use bold and all caps for list header emphasis </a:t>
            </a:r>
          </a:p>
          <a:p>
            <a:pPr lvl="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effectLst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Body copy is 14pt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Body Copy Headers are 14pt or 16 pt depending on emphasis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Subtitle are 18 pt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Title Slides Headers are 36 pt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Content Slide Headers are 32pt </a:t>
            </a:r>
          </a:p>
          <a:p>
            <a:pPr lvl="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bg2"/>
                </a:solidFill>
              </a:rPr>
              <a:t>GENERAL RULES:</a:t>
            </a:r>
            <a:endParaRPr lang="en-US" sz="1800" dirty="0">
              <a:solidFill>
                <a:schemeClr val="bg1"/>
              </a:solidFill>
              <a:effectLst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No more than 5 bullet points per slide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Strongly advise that you keep with the color theme of the PPT template you’ve chosen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The 6 line graphic is used on Title Slides and Dividers only and should only be used in the top left corner as seen in this template</a:t>
            </a:r>
          </a:p>
        </p:txBody>
      </p:sp>
    </p:spTree>
    <p:extLst>
      <p:ext uri="{BB962C8B-B14F-4D97-AF65-F5344CB8AC3E}">
        <p14:creationId xmlns:p14="http://schemas.microsoft.com/office/powerpoint/2010/main" val="78222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F063A44-625B-6583-C048-CD6C4B5BAC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78B5838-B32C-FF83-207A-C0708E0851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2F1BC-1DAF-CBFD-A24E-36433A7E6CD3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233017-D557-D9DC-A792-F119433A2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FC8883-FF7E-0CFE-9A0C-17409063FCC9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57F243-B8A9-7271-B7D4-FB67DF6E2D3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BA35E6-84F1-3D12-771F-88A8C51D5FD5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EC58AC-A7BD-3666-AA8A-F0C9B9CDB21B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971DCD-790D-F653-226C-A99370956047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786E1F-00F0-8E01-E2BF-7E0276E9906B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0393E6-9407-E11D-B273-3F40054589F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964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A5F339-695F-819E-6935-9313AB60D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215953" y="0"/>
            <a:ext cx="3976047" cy="446281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8C0F220-14B1-2D1C-7A4F-77AED79C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63516-71E5-26E6-CBB7-B0EF708AD62E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5A7FC0-497C-0F54-CC54-2A5C6E277BB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E6CD7-AF47-7C0D-E538-1C738AB255E7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2D9C1E-7D85-1D6A-6810-98D6A187274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47C056-7EA5-1394-8B76-4F8B3958A0CF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F65447-A912-A64C-6618-A6A020DC374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45D85-FED9-908A-7910-E181D3EC51D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23A054-80B1-27D0-9CE3-0E79D01FD8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2188578"/>
            <a:ext cx="4609713" cy="1081295"/>
          </a:xfrm>
          <a:prstGeom prst="rect">
            <a:avLst/>
          </a:prstGeom>
        </p:spPr>
        <p:txBody>
          <a:bodyPr anchor="b"/>
          <a:lstStyle>
            <a:lvl1pPr algn="l">
              <a:defRPr sz="36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A3B5A-5079-DCBA-C8CC-C7C5554DE8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5" y="3399279"/>
            <a:ext cx="4746190" cy="5771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BAE27BB-451A-10E5-32BC-2B65E79A76A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214881" y="4462817"/>
            <a:ext cx="3976047" cy="203639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37F27DD-868D-95DC-B1F9-2BE2B5FB486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4462817"/>
            <a:ext cx="8214881" cy="203639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542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38C124-030F-20AE-4320-E13A204A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126" y="3893574"/>
            <a:ext cx="3945855" cy="1686045"/>
          </a:xfrm>
          <a:prstGeom prst="rect">
            <a:avLst/>
          </a:prstGeom>
        </p:spPr>
        <p:txBody>
          <a:bodyPr anchor="b"/>
          <a:lstStyle>
            <a:lvl1pPr algn="l">
              <a:defRPr sz="36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F79557-E526-EDC6-0F7A-F7FD8C14285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803126" y="5579622"/>
            <a:ext cx="3945855" cy="502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5076" y="0"/>
            <a:ext cx="6496924" cy="6501491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C8AABB-5E70-9127-C94B-28DDAAC513B4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FF9C28-33A4-9D9A-6AC2-E69D215CDD2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3E60FE-1125-1AB1-FA41-81DB7D5AE56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715B2D-39C2-11A4-0150-E680C04EDA02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8BDCE1-54FF-FBD7-31F2-884ABBB2D1F9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B233D-A3F4-7DA9-4A38-7DAC820CEFF6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F31448-A765-6A77-A688-EEA41F06B218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35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31A4AF-EC68-729A-0CDA-6E7CA525FE08}"/>
              </a:ext>
            </a:extLst>
          </p:cNvPr>
          <p:cNvSpPr/>
          <p:nvPr userDrawn="1"/>
        </p:nvSpPr>
        <p:spPr>
          <a:xfrm flipH="1">
            <a:off x="3750364" y="1675907"/>
            <a:ext cx="8441633" cy="4822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6C92817-4B38-1C0D-3440-856852F5BD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66569"/>
            <a:ext cx="3745282" cy="4831839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EB9FC-4275-2FE9-0B7A-A6C69F4EC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432000"/>
            <a:ext cx="747936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C2F9118-E544-9F11-5B66-F4F802031F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756924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F99F2E5B-0EF1-ED46-CD60-18ABF5E995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54557" y="2098568"/>
            <a:ext cx="7631404" cy="4086332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986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5C86B-0799-F359-FF53-413F19EB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6A86A-2613-EE06-E484-C02C80979748}"/>
              </a:ext>
            </a:extLst>
          </p:cNvPr>
          <p:cNvSpPr/>
          <p:nvPr userDrawn="1"/>
        </p:nvSpPr>
        <p:spPr>
          <a:xfrm>
            <a:off x="0" y="0"/>
            <a:ext cx="12192000" cy="288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2E21D6-2C0C-A372-4BE8-A37C4EDFF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9064" y="3429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THANK YOU FOR JOINING!</a:t>
            </a:r>
            <a:endParaRPr lang="en-US" noProof="0"/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AD0B34D0-4032-2919-5991-FC851AB2505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9065" y="4295885"/>
            <a:ext cx="2848486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Name</a:t>
            </a:r>
          </a:p>
          <a:p>
            <a:pPr lvl="0"/>
            <a:r>
              <a:rPr lang="en-US"/>
              <a:t>Job Title</a:t>
            </a:r>
          </a:p>
          <a:p>
            <a:pPr lvl="0"/>
            <a:r>
              <a:rPr lang="en-US"/>
              <a:t>Email </a:t>
            </a:r>
          </a:p>
          <a:p>
            <a:pPr lvl="0"/>
            <a:r>
              <a:rPr lang="en-US"/>
              <a:t>Phone Number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E606B90F-75B0-2D1B-70FC-71CC9DE13DD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496410" y="4295885"/>
            <a:ext cx="1848394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www.ncsl.org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4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NCSLorg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ECFA8959-1299-BFCB-3AB5-4BD1A536B9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702361" y="4295885"/>
            <a:ext cx="2370218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Denver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7700 East First Place,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Denver CO 80230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D.C.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444 North Capitol Street, N.W.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Suite 515,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Washington, D.C. 20001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C97678-92C5-F8A4-E56E-4A7E1D347940}"/>
              </a:ext>
            </a:extLst>
          </p:cNvPr>
          <p:cNvCxnSpPr/>
          <p:nvPr userDrawn="1"/>
        </p:nvCxnSpPr>
        <p:spPr>
          <a:xfrm>
            <a:off x="4239493" y="4295885"/>
            <a:ext cx="0" cy="158179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67EB40-CC30-A66B-3053-267EED24D9E6}"/>
              </a:ext>
            </a:extLst>
          </p:cNvPr>
          <p:cNvCxnSpPr/>
          <p:nvPr userDrawn="1"/>
        </p:nvCxnSpPr>
        <p:spPr>
          <a:xfrm>
            <a:off x="7726747" y="4295885"/>
            <a:ext cx="0" cy="158179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E77D2B-2673-9AE9-63F9-FF2DFED1CD7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0" y="0"/>
            <a:ext cx="12192000" cy="2887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30DBB4E-E2B0-F29A-A439-3E746986C3E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691" y="4240939"/>
            <a:ext cx="593669" cy="58793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64A3D29-71F0-7F3C-37D9-F02A19FA810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2090" y="4245543"/>
            <a:ext cx="593669" cy="58793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9D63EE-DA51-F801-045F-9E43D780BBC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089" y="4947269"/>
            <a:ext cx="593669" cy="5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58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A0C87E-1050-7909-3C2B-035D42985DFA}"/>
              </a:ext>
            </a:extLst>
          </p:cNvPr>
          <p:cNvSpPr/>
          <p:nvPr userDrawn="1"/>
        </p:nvSpPr>
        <p:spPr>
          <a:xfrm rot="16200000">
            <a:off x="983276" y="3219306"/>
            <a:ext cx="2408113" cy="15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DFDB963-EB45-7647-90D3-DDBBBAA482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5400000">
            <a:off x="983598" y="3219751"/>
            <a:ext cx="2408237" cy="15023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3EE92-6659-EAC5-C863-23C08DA58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6059" y="2967553"/>
            <a:ext cx="3113432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-1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E473E-29A5-FBEB-DBBC-4A3777DD83C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2633725" y="3751472"/>
            <a:ext cx="3105766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126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BF7B5-8A2E-F756-371F-CA62A9863B66}"/>
              </a:ext>
            </a:extLst>
          </p:cNvPr>
          <p:cNvSpPr/>
          <p:nvPr userDrawn="1"/>
        </p:nvSpPr>
        <p:spPr>
          <a:xfrm rot="10800000">
            <a:off x="6617896" y="4399686"/>
            <a:ext cx="2408113" cy="15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3C607B-564A-2696-75FF-E5DBA12D6B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18218" y="4400131"/>
            <a:ext cx="2408237" cy="15023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D3648BF-2B90-1A1E-4743-DF397A9899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7420581" y="772014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5985289" cy="6498289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3EE92-6659-EAC5-C863-23C08DA58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0230" y="2790271"/>
            <a:ext cx="3113432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-1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E473E-29A5-FBEB-DBBC-4A3777DD83C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617896" y="3574190"/>
            <a:ext cx="3105766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429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8A139-830F-D01B-CA38-7F6176A95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C8DBAE-BA23-7688-5674-9F29A2B07878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2226F2-9E0B-19BE-D2A6-154060CD78F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4BB6F2-CC16-65BD-591D-B6E82D7931A4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C83B4D-5A85-EAED-DB8B-5DEFAFD651A1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AAE74E-5680-CCEA-7DDE-449303B67FAC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05A7BB-D65A-2AE0-27A7-D1D2347C2358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551C06-9A7B-73AA-3940-0C9368A8DEEF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8060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 flipH="1">
            <a:off x="3750365" y="3750252"/>
            <a:ext cx="8441633" cy="2748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50367" y="117"/>
            <a:ext cx="4239748" cy="3750252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392" y="4810800"/>
            <a:ext cx="3113432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9085A-E564-5343-E1F9-3718FCE38BE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23058" y="5594719"/>
            <a:ext cx="3105766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2FDE85F-B52B-9DEF-EFEA-24EDF5CAB0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90115" y="0"/>
            <a:ext cx="4201885" cy="3750252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37A274C8-2F34-88F1-277A-DCC5EDB188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4557" y="4065588"/>
            <a:ext cx="7631404" cy="2119312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28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31A4AF-EC68-729A-0CDA-6E7CA525FE08}"/>
              </a:ext>
            </a:extLst>
          </p:cNvPr>
          <p:cNvSpPr/>
          <p:nvPr userDrawn="1"/>
        </p:nvSpPr>
        <p:spPr>
          <a:xfrm flipH="1">
            <a:off x="3750364" y="1675907"/>
            <a:ext cx="8441633" cy="4822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6C92817-4B38-1C0D-3440-856852F5BD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66569"/>
            <a:ext cx="3745282" cy="4831839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EB9FC-4275-2FE9-0B7A-A6C69F4EC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432000"/>
            <a:ext cx="747936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C2F9118-E544-9F11-5B66-F4F802031F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756924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F99F2E5B-0EF1-ED46-CD60-18ABF5E995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54557" y="2098568"/>
            <a:ext cx="7631404" cy="4086332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56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o Slide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533402" y="1182231"/>
            <a:ext cx="71251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Instructions for Use: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2"/>
                </a:solidFill>
              </a:rPr>
              <a:t>HOW TO CHANGE COLOR BLOCK OR COLOR ACCENT LINE: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Open the format background panel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Change the background color fill to change your color block </a:t>
            </a:r>
          </a:p>
          <a:p>
            <a:pPr algn="l"/>
            <a:endParaRPr lang="en-US" dirty="0">
              <a:solidFill>
                <a:schemeClr val="bg2"/>
              </a:solidFill>
            </a:endParaRPr>
          </a:p>
          <a:p>
            <a:pPr algn="l"/>
            <a:r>
              <a:rPr lang="en-US" dirty="0">
                <a:solidFill>
                  <a:schemeClr val="bg2"/>
                </a:solidFill>
              </a:rPr>
              <a:t>HOW TO OVERLAY COLOR ON IMAGE: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Select your image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Open the  Format picture window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Then Select the "Picture" Tab (it is the far right one)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Open Picture Color in the list and select "recolor"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The brand colors are already preset and you can select your color overlay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46C07-6634-F8CD-1551-533DF76AE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865" y="1455593"/>
            <a:ext cx="2412271" cy="4608876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8613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6C92817-4B38-1C0D-3440-856852F5BD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799" y="1"/>
            <a:ext cx="6595201" cy="648907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5038F-3BF5-DF80-18A7-587DD84E1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300" y="746392"/>
            <a:ext cx="4387727" cy="678193"/>
          </a:xfrm>
          <a:prstGeom prst="rect">
            <a:avLst/>
          </a:prstGeom>
        </p:spPr>
        <p:txBody>
          <a:bodyPr anchor="b"/>
          <a:lstStyle>
            <a:lvl1pPr algn="l">
              <a:defRPr sz="3200" spc="-1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71ABBB1-2F74-E45B-9E25-CBA17362F6D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81965" y="1530311"/>
            <a:ext cx="4376923" cy="3106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47ACF7AB-3E67-6015-F83F-C8DF10676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1965" y="2256312"/>
            <a:ext cx="4376923" cy="3657790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788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FE3DC2-9DBB-5B17-B04B-3024FC21F92F}"/>
              </a:ext>
            </a:extLst>
          </p:cNvPr>
          <p:cNvSpPr/>
          <p:nvPr userDrawn="1"/>
        </p:nvSpPr>
        <p:spPr>
          <a:xfrm flipH="1">
            <a:off x="0" y="0"/>
            <a:ext cx="8442373" cy="649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00" baseline="0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47421" y="-7861"/>
            <a:ext cx="3744579" cy="2572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432000"/>
            <a:ext cx="747936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756924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2A54994D-673C-08D5-9246-218DCC10EE7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99817" y="2861610"/>
            <a:ext cx="3176359" cy="3438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  <a:r>
              <a:rPr lang="en-US" err="1"/>
              <a:t>stylesMaster</a:t>
            </a:r>
            <a:r>
              <a:rPr lang="en-US"/>
              <a:t> – overlay on image </a:t>
            </a:r>
          </a:p>
        </p:txBody>
      </p:sp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AAB74434-BA54-3B3D-EC64-CEEA64BE8A6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799" y="1728787"/>
            <a:ext cx="7479559" cy="4254773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063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B0B747-D4BE-BFD3-540D-E36E2931306E}"/>
              </a:ext>
            </a:extLst>
          </p:cNvPr>
          <p:cNvSpPr/>
          <p:nvPr userDrawn="1"/>
        </p:nvSpPr>
        <p:spPr>
          <a:xfrm rot="5400000">
            <a:off x="3710758" y="-1941483"/>
            <a:ext cx="4770486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DBB7A31-281C-DC3C-34D4-461B4BE2A7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159" y="254830"/>
            <a:ext cx="8657590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517A3-830B-5640-5C27-E49F18B7EE04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354824" y="1038749"/>
            <a:ext cx="8636273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63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799" y="1728788"/>
            <a:ext cx="11138261" cy="42402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107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0708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8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Sections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AC4AC6-ACFE-D31D-2D1D-68E91D513108}"/>
              </a:ext>
            </a:extLst>
          </p:cNvPr>
          <p:cNvSpPr/>
          <p:nvPr userDrawn="1"/>
        </p:nvSpPr>
        <p:spPr>
          <a:xfrm flipH="1">
            <a:off x="6406950" y="0"/>
            <a:ext cx="5785050" cy="65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02DC3D-CAA2-A903-1FBA-E7081733F26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6406950" cy="4125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920766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A999F559-6476-17F7-ABBD-D63AAD5ED91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505182" y="2439950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D054655-BB36-AB44-1C67-0E151ECCA9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55723" y="2072532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28613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9" y="5152762"/>
            <a:ext cx="48910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51129" y="5595201"/>
            <a:ext cx="4962645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213029" y="2439950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3570" y="2072532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EA4DE2F-3C55-F81F-7826-AD0D800D4AC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920766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124CFA5F-C715-5C3B-3BB5-FB3B26A16DA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505182" y="5225222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387D62A-64C8-7AA6-78D0-5D59B8A5B3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55723" y="4857804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BF934F2-6A5D-30B3-5FD8-A8BF9039F79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628613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3B3CA493-CDAD-25F4-0C17-F5CF77CF7B7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213029" y="5225222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E8E1814B-D236-A0F7-4884-07CA76F6792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63570" y="4857804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67261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Section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EC9FFB-F230-0952-CBA0-D4487C36F4F5}"/>
              </a:ext>
            </a:extLst>
          </p:cNvPr>
          <p:cNvSpPr/>
          <p:nvPr userDrawn="1"/>
        </p:nvSpPr>
        <p:spPr>
          <a:xfrm flipH="1">
            <a:off x="4978972" y="0"/>
            <a:ext cx="7213028" cy="65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02DC3D-CAA2-A903-1FBA-E7081733F26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4750130" cy="650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4737" y="1732117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20153" y="1705549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510" y="660414"/>
            <a:ext cx="48910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243670" y="1102853"/>
            <a:ext cx="4962645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512658" y="2072531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3199" y="1705114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C6FCF77D-F9F4-E18D-B4A2-85F1201F0AAB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9834989" y="2099100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654C67F-BD68-3D54-1A4B-BF34273B57D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85530" y="1731683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EB6FCED-9213-EC4E-717E-A957CF0D3DD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43094" y="3333111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D026025-275B-407E-0844-0272B7473E2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328510" y="330654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7F7D1189-F624-A071-B69E-E3A50864151F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6521015" y="3673525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B60FFFC-9723-AADC-1F9B-4CB3D0B9586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71556" y="3306108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6796C40E-C891-AECE-9E84-9EE3EDB1B156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9843346" y="3700094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584E206-2EB4-DB77-FDD5-B0FE4C73E39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3887" y="3332677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F6BE6CE-D4B5-2C39-1721-22A848686F3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634737" y="4948644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5D70AAF-84C7-AADC-3C64-85D9C9E87A2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320153" y="4922076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3DED8009-0EF8-CBC5-E995-F63B493876DC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512658" y="5289058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39EA6D5-E7F4-DE09-3DC0-770956CDEF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563199" y="4921641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B03213EB-E448-0EFF-FAB1-1474A252863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9834989" y="5315627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963BD88-A67E-332E-A293-BD3E8080DA5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885530" y="4948210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418105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77CF70-9360-2820-476B-1F7624EC9B3E}"/>
              </a:ext>
            </a:extLst>
          </p:cNvPr>
          <p:cNvSpPr/>
          <p:nvPr userDrawn="1"/>
        </p:nvSpPr>
        <p:spPr>
          <a:xfrm>
            <a:off x="3750366" y="118"/>
            <a:ext cx="8441634" cy="6498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0E82B1BC-9704-3A32-FA85-66A8763266C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511449" y="4309797"/>
            <a:ext cx="1836378" cy="50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0596E1-96B9-4C37-9797-7E6DC0785C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214" y="3814556"/>
            <a:ext cx="18009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AB3DBF-5E6A-DC1C-5F58-1870E572E05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40441" y="-1"/>
            <a:ext cx="1801366" cy="3429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FDE2C231-05FD-3033-B4D8-2959DB4564D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354797" y="4309798"/>
            <a:ext cx="1836378" cy="50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2800C8ED-091E-B53E-2B9A-4CDBF8977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84562" y="3814557"/>
            <a:ext cx="18009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BFC6B452-FBC9-1796-704F-248DCBBF8F1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383789" y="0"/>
            <a:ext cx="1801366" cy="3429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42" name="Content Placeholder 21">
            <a:extLst>
              <a:ext uri="{FF2B5EF4-FFF2-40B4-BE49-F238E27FC236}">
                <a16:creationId xmlns:a16="http://schemas.microsoft.com/office/drawing/2014/main" id="{A77ABF88-60CD-5EF2-1704-C69089342ADF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920028" y="2145449"/>
            <a:ext cx="1836378" cy="50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F199B7C5-2E26-03E4-6E08-BADBAF2925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49793" y="1650208"/>
            <a:ext cx="18009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FC999433-F2E1-FB98-83CE-668D880D6E0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949327" y="3069406"/>
            <a:ext cx="1801366" cy="3429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EA046-0B4D-6486-05AE-5E19EDD26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98" y="4441371"/>
            <a:ext cx="3097775" cy="11498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F6E2A8-44B9-E04A-1219-1B4B729E55D9}"/>
              </a:ext>
            </a:extLst>
          </p:cNvPr>
          <p:cNvSpPr>
            <a:spLocks noGrp="1"/>
          </p:cNvSpPr>
          <p:nvPr>
            <p:ph type="subTitle" idx="37"/>
          </p:nvPr>
        </p:nvSpPr>
        <p:spPr>
          <a:xfrm>
            <a:off x="223058" y="5601654"/>
            <a:ext cx="3182615" cy="4352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94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s 1_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F1A9E4A4-2A78-E377-51CF-4FD56B735C3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265327" y="3921690"/>
            <a:ext cx="2662068" cy="2362200"/>
          </a:xfrm>
          <a:custGeom>
            <a:avLst/>
            <a:gdLst>
              <a:gd name="connsiteX0" fmla="*/ 0 w 2662068"/>
              <a:gd name="connsiteY0" fmla="*/ 0 h 2362200"/>
              <a:gd name="connsiteX1" fmla="*/ 2662068 w 2662068"/>
              <a:gd name="connsiteY1" fmla="*/ 0 h 2362200"/>
              <a:gd name="connsiteX2" fmla="*/ 2662068 w 2662068"/>
              <a:gd name="connsiteY2" fmla="*/ 2362200 h 2362200"/>
              <a:gd name="connsiteX3" fmla="*/ 0 w 2662068"/>
              <a:gd name="connsiteY3" fmla="*/ 2362200 h 2362200"/>
              <a:gd name="connsiteX4" fmla="*/ 0 w 2662068"/>
              <a:gd name="connsiteY4" fmla="*/ 2236423 h 2362200"/>
              <a:gd name="connsiteX5" fmla="*/ 368569 w 2662068"/>
              <a:gd name="connsiteY5" fmla="*/ 1932926 h 2362200"/>
              <a:gd name="connsiteX6" fmla="*/ 0 w 2662068"/>
              <a:gd name="connsiteY6" fmla="*/ 162943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2068" h="2362200">
                <a:moveTo>
                  <a:pt x="0" y="0"/>
                </a:moveTo>
                <a:lnTo>
                  <a:pt x="2662068" y="0"/>
                </a:lnTo>
                <a:lnTo>
                  <a:pt x="2662068" y="2362200"/>
                </a:lnTo>
                <a:lnTo>
                  <a:pt x="0" y="2362200"/>
                </a:lnTo>
                <a:lnTo>
                  <a:pt x="0" y="2236423"/>
                </a:lnTo>
                <a:lnTo>
                  <a:pt x="368569" y="1932926"/>
                </a:lnTo>
                <a:lnTo>
                  <a:pt x="0" y="162943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88F9FDAF-5FB7-7EDF-1481-4E6411FDA61D}"/>
              </a:ext>
            </a:extLst>
          </p:cNvPr>
          <p:cNvSpPr/>
          <p:nvPr userDrawn="1"/>
        </p:nvSpPr>
        <p:spPr>
          <a:xfrm rot="5400000">
            <a:off x="841406" y="3491400"/>
            <a:ext cx="2373654" cy="3211325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5" name="Picture Placeholder 124">
            <a:extLst>
              <a:ext uri="{FF2B5EF4-FFF2-40B4-BE49-F238E27FC236}">
                <a16:creationId xmlns:a16="http://schemas.microsoft.com/office/drawing/2014/main" id="{E0386D52-08A3-DAA1-15D2-C1077295CBD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991648" y="3919690"/>
            <a:ext cx="2662068" cy="2362200"/>
          </a:xfrm>
          <a:custGeom>
            <a:avLst/>
            <a:gdLst>
              <a:gd name="connsiteX0" fmla="*/ 0 w 2662068"/>
              <a:gd name="connsiteY0" fmla="*/ 0 h 2362200"/>
              <a:gd name="connsiteX1" fmla="*/ 2662068 w 2662068"/>
              <a:gd name="connsiteY1" fmla="*/ 0 h 2362200"/>
              <a:gd name="connsiteX2" fmla="*/ 2662068 w 2662068"/>
              <a:gd name="connsiteY2" fmla="*/ 2362200 h 2362200"/>
              <a:gd name="connsiteX3" fmla="*/ 0 w 2662068"/>
              <a:gd name="connsiteY3" fmla="*/ 2362200 h 2362200"/>
              <a:gd name="connsiteX4" fmla="*/ 0 w 2662068"/>
              <a:gd name="connsiteY4" fmla="*/ 2236423 h 2362200"/>
              <a:gd name="connsiteX5" fmla="*/ 368569 w 2662068"/>
              <a:gd name="connsiteY5" fmla="*/ 1932926 h 2362200"/>
              <a:gd name="connsiteX6" fmla="*/ 0 w 2662068"/>
              <a:gd name="connsiteY6" fmla="*/ 162943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2068" h="2362200">
                <a:moveTo>
                  <a:pt x="0" y="0"/>
                </a:moveTo>
                <a:lnTo>
                  <a:pt x="2662068" y="0"/>
                </a:lnTo>
                <a:lnTo>
                  <a:pt x="2662068" y="2362200"/>
                </a:lnTo>
                <a:lnTo>
                  <a:pt x="0" y="2362200"/>
                </a:lnTo>
                <a:lnTo>
                  <a:pt x="0" y="2236423"/>
                </a:lnTo>
                <a:lnTo>
                  <a:pt x="368569" y="1932926"/>
                </a:lnTo>
                <a:lnTo>
                  <a:pt x="0" y="162943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5F56659D-572D-1367-8C65-9F72BEEFB5E4}"/>
              </a:ext>
            </a:extLst>
          </p:cNvPr>
          <p:cNvSpPr/>
          <p:nvPr userDrawn="1"/>
        </p:nvSpPr>
        <p:spPr>
          <a:xfrm rot="5400000">
            <a:off x="6567727" y="3489400"/>
            <a:ext cx="2373654" cy="3211325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1" name="Picture Placeholder 110">
            <a:extLst>
              <a:ext uri="{FF2B5EF4-FFF2-40B4-BE49-F238E27FC236}">
                <a16:creationId xmlns:a16="http://schemas.microsoft.com/office/drawing/2014/main" id="{87401AA0-1051-09F8-2BC5-A5CB4E14C01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48891" y="1413473"/>
            <a:ext cx="2690813" cy="2346325"/>
          </a:xfrm>
          <a:custGeom>
            <a:avLst/>
            <a:gdLst>
              <a:gd name="connsiteX0" fmla="*/ 0 w 2690813"/>
              <a:gd name="connsiteY0" fmla="*/ 0 h 2346325"/>
              <a:gd name="connsiteX1" fmla="*/ 2690813 w 2690813"/>
              <a:gd name="connsiteY1" fmla="*/ 0 h 2346325"/>
              <a:gd name="connsiteX2" fmla="*/ 2690813 w 2690813"/>
              <a:gd name="connsiteY2" fmla="*/ 127481 h 2346325"/>
              <a:gd name="connsiteX3" fmla="*/ 2338281 w 2690813"/>
              <a:gd name="connsiteY3" fmla="*/ 417773 h 2346325"/>
              <a:gd name="connsiteX4" fmla="*/ 2690813 w 2690813"/>
              <a:gd name="connsiteY4" fmla="*/ 708065 h 2346325"/>
              <a:gd name="connsiteX5" fmla="*/ 2690813 w 2690813"/>
              <a:gd name="connsiteY5" fmla="*/ 2346325 h 2346325"/>
              <a:gd name="connsiteX6" fmla="*/ 0 w 2690813"/>
              <a:gd name="connsiteY6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0813" h="2346325">
                <a:moveTo>
                  <a:pt x="0" y="0"/>
                </a:moveTo>
                <a:lnTo>
                  <a:pt x="2690813" y="0"/>
                </a:lnTo>
                <a:lnTo>
                  <a:pt x="2690813" y="127481"/>
                </a:lnTo>
                <a:lnTo>
                  <a:pt x="2338281" y="417773"/>
                </a:lnTo>
                <a:lnTo>
                  <a:pt x="2690813" y="708065"/>
                </a:lnTo>
                <a:lnTo>
                  <a:pt x="2690813" y="2346325"/>
                </a:lnTo>
                <a:lnTo>
                  <a:pt x="0" y="2346325"/>
                </a:lnTo>
                <a:close/>
              </a:path>
            </a:pathLst>
          </a:custGeom>
          <a:solidFill>
            <a:schemeClr val="accent6"/>
          </a:solidFill>
          <a:ln w="50800" cap="rnd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60A8E09B-53E7-02A6-F244-A5D6AEF3D2F5}"/>
              </a:ext>
            </a:extLst>
          </p:cNvPr>
          <p:cNvSpPr/>
          <p:nvPr userDrawn="1"/>
        </p:nvSpPr>
        <p:spPr>
          <a:xfrm rot="16200000">
            <a:off x="8881721" y="1003629"/>
            <a:ext cx="2373654" cy="3170342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9" name="Picture Placeholder 108">
            <a:extLst>
              <a:ext uri="{FF2B5EF4-FFF2-40B4-BE49-F238E27FC236}">
                <a16:creationId xmlns:a16="http://schemas.microsoft.com/office/drawing/2014/main" id="{64B7F2E4-F105-DC7E-169E-C1226CB8A9A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17160" y="1412847"/>
            <a:ext cx="2690813" cy="2346325"/>
          </a:xfrm>
          <a:custGeom>
            <a:avLst/>
            <a:gdLst>
              <a:gd name="connsiteX0" fmla="*/ 0 w 2690813"/>
              <a:gd name="connsiteY0" fmla="*/ 0 h 2346325"/>
              <a:gd name="connsiteX1" fmla="*/ 2690813 w 2690813"/>
              <a:gd name="connsiteY1" fmla="*/ 0 h 2346325"/>
              <a:gd name="connsiteX2" fmla="*/ 2690813 w 2690813"/>
              <a:gd name="connsiteY2" fmla="*/ 127481 h 2346325"/>
              <a:gd name="connsiteX3" fmla="*/ 2338281 w 2690813"/>
              <a:gd name="connsiteY3" fmla="*/ 417773 h 2346325"/>
              <a:gd name="connsiteX4" fmla="*/ 2690813 w 2690813"/>
              <a:gd name="connsiteY4" fmla="*/ 708065 h 2346325"/>
              <a:gd name="connsiteX5" fmla="*/ 2690813 w 2690813"/>
              <a:gd name="connsiteY5" fmla="*/ 2346325 h 2346325"/>
              <a:gd name="connsiteX6" fmla="*/ 0 w 2690813"/>
              <a:gd name="connsiteY6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0813" h="2346325">
                <a:moveTo>
                  <a:pt x="0" y="0"/>
                </a:moveTo>
                <a:lnTo>
                  <a:pt x="2690813" y="0"/>
                </a:lnTo>
                <a:lnTo>
                  <a:pt x="2690813" y="127481"/>
                </a:lnTo>
                <a:lnTo>
                  <a:pt x="2338281" y="417773"/>
                </a:lnTo>
                <a:lnTo>
                  <a:pt x="2690813" y="708065"/>
                </a:lnTo>
                <a:lnTo>
                  <a:pt x="2690813" y="2346325"/>
                </a:lnTo>
                <a:lnTo>
                  <a:pt x="0" y="2346325"/>
                </a:lnTo>
                <a:close/>
              </a:path>
            </a:pathLst>
          </a:custGeom>
          <a:solidFill>
            <a:schemeClr val="accent6"/>
          </a:solidFill>
          <a:ln w="50800" cap="rnd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242D21FB-55BB-DF68-72A9-32BF140E6870}"/>
              </a:ext>
            </a:extLst>
          </p:cNvPr>
          <p:cNvSpPr/>
          <p:nvPr userDrawn="1"/>
        </p:nvSpPr>
        <p:spPr>
          <a:xfrm rot="16200000">
            <a:off x="3155785" y="983137"/>
            <a:ext cx="2373654" cy="3211325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4E60471-806A-A911-4CF4-0D6A92DE9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66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EC27E48-56B1-A6FA-CF77-87717C27174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282048" y="379221"/>
            <a:ext cx="5371668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DDE6728E-0231-884B-E2AC-DD0CA68955F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24071" y="2098378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8C9A7A5-F189-7637-86BF-BBC19C6E62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4458" y="1738378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Content Placeholder 21">
            <a:extLst>
              <a:ext uri="{FF2B5EF4-FFF2-40B4-BE49-F238E27FC236}">
                <a16:creationId xmlns:a16="http://schemas.microsoft.com/office/drawing/2014/main" id="{3F912E65-FF06-9E37-22C9-7182A4E739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14807" y="4602093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3B28AE1-CB15-188C-01D7-EE180A51E0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5194" y="4242093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EA723996-22E5-13C1-4E2B-EDD399E549EB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282048" y="4602093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F3D0BA1-8EA6-0CF9-95C8-63E79FF828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2435" y="4242093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0DC97123-AD0A-4370-6002-00F1EE9DB04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45999" y="2098378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69ECE06-90EB-9E33-EEE0-16C9E700D3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6386" y="1738378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906ABBF9-58A4-648F-5B4B-0F085FA9C775}"/>
              </a:ext>
            </a:extLst>
          </p:cNvPr>
          <p:cNvSpPr txBox="1">
            <a:spLocks/>
          </p:cNvSpPr>
          <p:nvPr userDrawn="1"/>
        </p:nvSpPr>
        <p:spPr>
          <a:xfrm>
            <a:off x="3265714" y="5582633"/>
            <a:ext cx="268118" cy="536753"/>
          </a:xfrm>
          <a:custGeom>
            <a:avLst/>
            <a:gdLst>
              <a:gd name="connsiteX0" fmla="*/ 0 w 268118"/>
              <a:gd name="connsiteY0" fmla="*/ 0 h 536753"/>
              <a:gd name="connsiteX1" fmla="*/ 18338 w 268118"/>
              <a:gd name="connsiteY1" fmla="*/ 18284 h 536753"/>
              <a:gd name="connsiteX2" fmla="*/ 18383 w 268118"/>
              <a:gd name="connsiteY2" fmla="*/ 18238 h 536753"/>
              <a:gd name="connsiteX3" fmla="*/ 268105 w 268118"/>
              <a:gd name="connsiteY3" fmla="*/ 261299 h 536753"/>
              <a:gd name="connsiteX4" fmla="*/ 265132 w 268118"/>
              <a:gd name="connsiteY4" fmla="*/ 264353 h 536753"/>
              <a:gd name="connsiteX5" fmla="*/ 268118 w 268118"/>
              <a:gd name="connsiteY5" fmla="*/ 267331 h 536753"/>
              <a:gd name="connsiteX6" fmla="*/ 24772 w 268118"/>
              <a:gd name="connsiteY6" fmla="*/ 511393 h 536753"/>
              <a:gd name="connsiteX7" fmla="*/ 24727 w 268118"/>
              <a:gd name="connsiteY7" fmla="*/ 511348 h 536753"/>
              <a:gd name="connsiteX8" fmla="*/ 0 w 268118"/>
              <a:gd name="connsiteY8" fmla="*/ 536753 h 536753"/>
              <a:gd name="connsiteX9" fmla="*/ 0 w 268118"/>
              <a:gd name="connsiteY9" fmla="*/ 0 h 53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118" h="536753">
                <a:moveTo>
                  <a:pt x="0" y="0"/>
                </a:moveTo>
                <a:lnTo>
                  <a:pt x="18338" y="18284"/>
                </a:lnTo>
                <a:lnTo>
                  <a:pt x="18383" y="18238"/>
                </a:lnTo>
                <a:lnTo>
                  <a:pt x="268105" y="261299"/>
                </a:lnTo>
                <a:lnTo>
                  <a:pt x="265132" y="264353"/>
                </a:lnTo>
                <a:lnTo>
                  <a:pt x="268118" y="267331"/>
                </a:lnTo>
                <a:lnTo>
                  <a:pt x="24772" y="511393"/>
                </a:lnTo>
                <a:lnTo>
                  <a:pt x="24727" y="511348"/>
                </a:lnTo>
                <a:lnTo>
                  <a:pt x="0" y="53675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839C742F-880D-D22E-0026-DAEE97114592}"/>
              </a:ext>
            </a:extLst>
          </p:cNvPr>
          <p:cNvSpPr txBox="1">
            <a:spLocks/>
          </p:cNvSpPr>
          <p:nvPr/>
        </p:nvSpPr>
        <p:spPr>
          <a:xfrm>
            <a:off x="3265714" y="3900488"/>
            <a:ext cx="2706461" cy="2341562"/>
          </a:xfrm>
          <a:custGeom>
            <a:avLst/>
            <a:gdLst>
              <a:gd name="connsiteX0" fmla="*/ 0 w 2706461"/>
              <a:gd name="connsiteY0" fmla="*/ 0 h 2341562"/>
              <a:gd name="connsiteX1" fmla="*/ 2706461 w 2706461"/>
              <a:gd name="connsiteY1" fmla="*/ 0 h 2341562"/>
              <a:gd name="connsiteX2" fmla="*/ 2706461 w 2706461"/>
              <a:gd name="connsiteY2" fmla="*/ 2341562 h 2341562"/>
              <a:gd name="connsiteX3" fmla="*/ 0 w 2706461"/>
              <a:gd name="connsiteY3" fmla="*/ 2341562 h 2341562"/>
              <a:gd name="connsiteX4" fmla="*/ 0 w 2706461"/>
              <a:gd name="connsiteY4" fmla="*/ 2218897 h 2341562"/>
              <a:gd name="connsiteX5" fmla="*/ 24727 w 2706461"/>
              <a:gd name="connsiteY5" fmla="*/ 2193492 h 2341562"/>
              <a:gd name="connsiteX6" fmla="*/ 24772 w 2706461"/>
              <a:gd name="connsiteY6" fmla="*/ 2193537 h 2341562"/>
              <a:gd name="connsiteX7" fmla="*/ 268118 w 2706461"/>
              <a:gd name="connsiteY7" fmla="*/ 1949475 h 2341562"/>
              <a:gd name="connsiteX8" fmla="*/ 265132 w 2706461"/>
              <a:gd name="connsiteY8" fmla="*/ 1946497 h 2341562"/>
              <a:gd name="connsiteX9" fmla="*/ 268105 w 2706461"/>
              <a:gd name="connsiteY9" fmla="*/ 1943443 h 2341562"/>
              <a:gd name="connsiteX10" fmla="*/ 18383 w 2706461"/>
              <a:gd name="connsiteY10" fmla="*/ 1700382 h 2341562"/>
              <a:gd name="connsiteX11" fmla="*/ 18338 w 2706461"/>
              <a:gd name="connsiteY11" fmla="*/ 1700428 h 2341562"/>
              <a:gd name="connsiteX12" fmla="*/ 0 w 2706461"/>
              <a:gd name="connsiteY12" fmla="*/ 1682144 h 2341562"/>
              <a:gd name="connsiteX13" fmla="*/ 0 w 2706461"/>
              <a:gd name="connsiteY13" fmla="*/ 0 h 234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6461" h="2341562">
                <a:moveTo>
                  <a:pt x="0" y="0"/>
                </a:moveTo>
                <a:lnTo>
                  <a:pt x="2706461" y="0"/>
                </a:lnTo>
                <a:lnTo>
                  <a:pt x="2706461" y="2341562"/>
                </a:lnTo>
                <a:lnTo>
                  <a:pt x="0" y="2341562"/>
                </a:lnTo>
                <a:lnTo>
                  <a:pt x="0" y="2218897"/>
                </a:lnTo>
                <a:lnTo>
                  <a:pt x="24727" y="2193492"/>
                </a:lnTo>
                <a:lnTo>
                  <a:pt x="24772" y="2193537"/>
                </a:lnTo>
                <a:lnTo>
                  <a:pt x="268118" y="1949475"/>
                </a:lnTo>
                <a:lnTo>
                  <a:pt x="265132" y="1946497"/>
                </a:lnTo>
                <a:lnTo>
                  <a:pt x="268105" y="1943443"/>
                </a:lnTo>
                <a:lnTo>
                  <a:pt x="18383" y="1700382"/>
                </a:lnTo>
                <a:lnTo>
                  <a:pt x="18338" y="1700428"/>
                </a:lnTo>
                <a:lnTo>
                  <a:pt x="0" y="168214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BB16A445-68B3-0528-E932-D354B7A043FB}"/>
              </a:ext>
            </a:extLst>
          </p:cNvPr>
          <p:cNvSpPr txBox="1">
            <a:spLocks/>
          </p:cNvSpPr>
          <p:nvPr/>
        </p:nvSpPr>
        <p:spPr>
          <a:xfrm>
            <a:off x="425773" y="3912560"/>
            <a:ext cx="2839941" cy="2351261"/>
          </a:xfrm>
          <a:custGeom>
            <a:avLst/>
            <a:gdLst>
              <a:gd name="connsiteX0" fmla="*/ 2690362 w 2839941"/>
              <a:gd name="connsiteY0" fmla="*/ 0 h 2351261"/>
              <a:gd name="connsiteX1" fmla="*/ 2692599 w 2839941"/>
              <a:gd name="connsiteY1" fmla="*/ 1523402 h 2351261"/>
              <a:gd name="connsiteX2" fmla="*/ 2692720 w 2839941"/>
              <a:gd name="connsiteY2" fmla="*/ 1523281 h 2351261"/>
              <a:gd name="connsiteX3" fmla="*/ 2839941 w 2839941"/>
              <a:gd name="connsiteY3" fmla="*/ 1670072 h 2351261"/>
              <a:gd name="connsiteX4" fmla="*/ 2839941 w 2839941"/>
              <a:gd name="connsiteY4" fmla="*/ 2206825 h 2351261"/>
              <a:gd name="connsiteX5" fmla="*/ 2704423 w 2839941"/>
              <a:gd name="connsiteY5" fmla="*/ 2346058 h 2351261"/>
              <a:gd name="connsiteX6" fmla="*/ 2693791 w 2839941"/>
              <a:gd name="connsiteY6" fmla="*/ 2335710 h 2351261"/>
              <a:gd name="connsiteX7" fmla="*/ 2693809 w 2839941"/>
              <a:gd name="connsiteY7" fmla="*/ 2347311 h 2351261"/>
              <a:gd name="connsiteX8" fmla="*/ 3446 w 2839941"/>
              <a:gd name="connsiteY8" fmla="*/ 2351261 h 2351261"/>
              <a:gd name="connsiteX9" fmla="*/ 0 w 2839941"/>
              <a:gd name="connsiteY9" fmla="*/ 3950 h 2351261"/>
              <a:gd name="connsiteX10" fmla="*/ 2690362 w 2839941"/>
              <a:gd name="connsiteY10" fmla="*/ 0 h 235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9941" h="2351261">
                <a:moveTo>
                  <a:pt x="2690362" y="0"/>
                </a:moveTo>
                <a:lnTo>
                  <a:pt x="2692599" y="1523402"/>
                </a:lnTo>
                <a:lnTo>
                  <a:pt x="2692720" y="1523281"/>
                </a:lnTo>
                <a:lnTo>
                  <a:pt x="2839941" y="1670072"/>
                </a:lnTo>
                <a:lnTo>
                  <a:pt x="2839941" y="2206825"/>
                </a:lnTo>
                <a:lnTo>
                  <a:pt x="2704423" y="2346058"/>
                </a:lnTo>
                <a:lnTo>
                  <a:pt x="2693791" y="2335710"/>
                </a:lnTo>
                <a:lnTo>
                  <a:pt x="2693809" y="2347311"/>
                </a:lnTo>
                <a:lnTo>
                  <a:pt x="3446" y="2351261"/>
                </a:lnTo>
                <a:lnTo>
                  <a:pt x="0" y="3950"/>
                </a:lnTo>
                <a:lnTo>
                  <a:pt x="2690362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3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w To Slide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533402" y="1182231"/>
            <a:ext cx="71251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Instructions for Use: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1800" dirty="0">
                <a:solidFill>
                  <a:schemeClr val="bg2"/>
                </a:solidFill>
              </a:rPr>
              <a:t>HOW TO FIND YOUR LAYOUTS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In the Home ribbon, if you select the down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arrow to the right of “New slide” or “New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Layout” it will provide a drop down menu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of all the master layouts and you will see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that they are organized by their usage in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the screenshot provided here.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03972-DE25-5D6D-A6CC-C3A50EDD1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535" y="2104696"/>
            <a:ext cx="4957961" cy="41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63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s 2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CBBB79-56FA-F7C3-8CDE-FE4B82A6A913}"/>
              </a:ext>
            </a:extLst>
          </p:cNvPr>
          <p:cNvSpPr/>
          <p:nvPr userDrawn="1"/>
        </p:nvSpPr>
        <p:spPr>
          <a:xfrm rot="5400000">
            <a:off x="3702321" y="-1989032"/>
            <a:ext cx="478736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Media Placeholder 4">
            <a:extLst>
              <a:ext uri="{FF2B5EF4-FFF2-40B4-BE49-F238E27FC236}">
                <a16:creationId xmlns:a16="http://schemas.microsoft.com/office/drawing/2014/main" id="{A948FED0-2FBF-60B6-A153-19EDB01FFFF5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2509565" y="3628730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7934AA12-3B12-3EE9-E023-D933B02CBAA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2509565" y="4897150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945514E-4FFA-9D93-E380-558A361B819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09952" y="4537150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Media Placeholder 4">
            <a:extLst>
              <a:ext uri="{FF2B5EF4-FFF2-40B4-BE49-F238E27FC236}">
                <a16:creationId xmlns:a16="http://schemas.microsoft.com/office/drawing/2014/main" id="{187CA96C-6EB8-1520-732E-823935CD6BA3}"/>
              </a:ext>
            </a:extLst>
          </p:cNvPr>
          <p:cNvSpPr>
            <a:spLocks noGrp="1"/>
          </p:cNvSpPr>
          <p:nvPr>
            <p:ph type="media" sz="quarter" idx="39" hasCustomPrompt="1"/>
          </p:nvPr>
        </p:nvSpPr>
        <p:spPr>
          <a:xfrm>
            <a:off x="4347650" y="361922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2C73219-114D-82C0-3B25-5780AD66761F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347650" y="488764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3C73559-9DE5-A00F-F387-49ADAFC0ECB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48037" y="452764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4" name="Media Placeholder 4">
            <a:extLst>
              <a:ext uri="{FF2B5EF4-FFF2-40B4-BE49-F238E27FC236}">
                <a16:creationId xmlns:a16="http://schemas.microsoft.com/office/drawing/2014/main" id="{7F2851A6-A9CC-C952-AC84-4CD517A46D0C}"/>
              </a:ext>
            </a:extLst>
          </p:cNvPr>
          <p:cNvSpPr>
            <a:spLocks noGrp="1"/>
          </p:cNvSpPr>
          <p:nvPr>
            <p:ph type="media" sz="quarter" idx="42" hasCustomPrompt="1"/>
          </p:nvPr>
        </p:nvSpPr>
        <p:spPr>
          <a:xfrm>
            <a:off x="6173973" y="363554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B5288B24-3976-DEF7-D969-A7D85DACDF60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6173973" y="490396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DCA967F-BEFD-49E6-A242-FD7375D860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4360" y="454396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Media Placeholder 4">
            <a:extLst>
              <a:ext uri="{FF2B5EF4-FFF2-40B4-BE49-F238E27FC236}">
                <a16:creationId xmlns:a16="http://schemas.microsoft.com/office/drawing/2014/main" id="{19986037-1AD6-4C7A-8497-06D748CFAC5E}"/>
              </a:ext>
            </a:extLst>
          </p:cNvPr>
          <p:cNvSpPr>
            <a:spLocks noGrp="1"/>
          </p:cNvSpPr>
          <p:nvPr>
            <p:ph type="media" sz="quarter" idx="45" hasCustomPrompt="1"/>
          </p:nvPr>
        </p:nvSpPr>
        <p:spPr>
          <a:xfrm>
            <a:off x="7994841" y="361922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03CDF6DC-85B3-39E8-5D77-3E0340179E31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7994841" y="488764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608A590-0C00-7ACB-9D2A-2945E59954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95228" y="452764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6" name="Media Placeholder 4">
            <a:extLst>
              <a:ext uri="{FF2B5EF4-FFF2-40B4-BE49-F238E27FC236}">
                <a16:creationId xmlns:a16="http://schemas.microsoft.com/office/drawing/2014/main" id="{1AF13959-218B-26DC-172D-2325D3B599B3}"/>
              </a:ext>
            </a:extLst>
          </p:cNvPr>
          <p:cNvSpPr>
            <a:spLocks noGrp="1"/>
          </p:cNvSpPr>
          <p:nvPr>
            <p:ph type="media" sz="quarter" idx="48" hasCustomPrompt="1"/>
          </p:nvPr>
        </p:nvSpPr>
        <p:spPr>
          <a:xfrm>
            <a:off x="9821164" y="363554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96CB0D09-0484-F519-ADD5-5CF2F4CE9B3D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821164" y="490396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A377780-98D4-E2E3-1301-E8359B3FFAF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821551" y="454396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Media Placeholder 4">
            <a:extLst>
              <a:ext uri="{FF2B5EF4-FFF2-40B4-BE49-F238E27FC236}">
                <a16:creationId xmlns:a16="http://schemas.microsoft.com/office/drawing/2014/main" id="{AC3AA6F6-E036-625E-3D69-7D730B2DAB07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683242" y="3612410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6" name="Subtitle 2">
            <a:extLst>
              <a:ext uri="{FF2B5EF4-FFF2-40B4-BE49-F238E27FC236}">
                <a16:creationId xmlns:a16="http://schemas.microsoft.com/office/drawing/2014/main" id="{452451A0-E649-6EC3-9BA3-A13BFD48967F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348136" y="879609"/>
            <a:ext cx="6029234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0" name="Picture Placeholder 73">
            <a:extLst>
              <a:ext uri="{FF2B5EF4-FFF2-40B4-BE49-F238E27FC236}">
                <a16:creationId xmlns:a16="http://schemas.microsoft.com/office/drawing/2014/main" id="{819D3213-0B4F-4707-6BCB-14BDE54CBC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7544" y="420716"/>
            <a:ext cx="4260156" cy="2811582"/>
          </a:xfrm>
          <a:custGeom>
            <a:avLst/>
            <a:gdLst>
              <a:gd name="connsiteX0" fmla="*/ 0 w 4154741"/>
              <a:gd name="connsiteY0" fmla="*/ 0 h 2274354"/>
              <a:gd name="connsiteX1" fmla="*/ 4154741 w 4154741"/>
              <a:gd name="connsiteY1" fmla="*/ 0 h 2274354"/>
              <a:gd name="connsiteX2" fmla="*/ 4154741 w 4154741"/>
              <a:gd name="connsiteY2" fmla="*/ 2274354 h 2274354"/>
              <a:gd name="connsiteX3" fmla="*/ 0 w 4154741"/>
              <a:gd name="connsiteY3" fmla="*/ 2274354 h 2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741" h="2274354">
                <a:moveTo>
                  <a:pt x="0" y="0"/>
                </a:moveTo>
                <a:lnTo>
                  <a:pt x="4154741" y="0"/>
                </a:lnTo>
                <a:lnTo>
                  <a:pt x="4154741" y="2274354"/>
                </a:lnTo>
                <a:lnTo>
                  <a:pt x="0" y="227435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800A6FA7-1910-8A09-C02C-359E14418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6379487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5" name="Content Placeholder 21">
            <a:extLst>
              <a:ext uri="{FF2B5EF4-FFF2-40B4-BE49-F238E27FC236}">
                <a16:creationId xmlns:a16="http://schemas.microsoft.com/office/drawing/2014/main" id="{7A208F69-3D14-039D-81E6-EDB304DC9A00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83242" y="4880830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E1ECC7-DE94-82AD-2E34-B63AAA6D0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629" y="4520830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C9D1FD03-F4BA-1B42-2B7D-20CAFB45064E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751075" y="2028730"/>
            <a:ext cx="6060411" cy="12005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4781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s 3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3B23BAF6-B2B4-52D2-871E-A0424B5B4699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415386" y="3841770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D2BD9B0-1A81-520C-9FC0-D753E18F860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633719" y="3481769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9243B885-FFD7-88C7-39A3-B6EB338C8834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1368436" y="5507193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6ABFA98-47B2-B0FE-3A5C-29D91B09891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6769" y="514719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07538AE3-1547-2AB2-9AD1-345171C22D0E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7967687" y="2009478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51D8B3D-E936-15DC-714C-97A7AF50063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52954" y="1649477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9BB9BF51-3790-1048-D009-96DA0FC091D4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8903953" y="3836271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346DEFD3-345A-9796-67E0-C11EC1446A6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889220" y="3476270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FE51C4CE-1B4C-9F8B-43FA-EEA7B61DE85B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7982066" y="5507193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536CC89-BCCE-0B9C-FD32-ABE85157AAB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967333" y="514719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45384792-B47B-BF1B-181F-045E0E736E4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67859" y="2045077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5" name="Freeform 2">
            <a:extLst>
              <a:ext uri="{FF2B5EF4-FFF2-40B4-BE49-F238E27FC236}">
                <a16:creationId xmlns:a16="http://schemas.microsoft.com/office/drawing/2014/main" id="{3245733B-BC58-F6F3-B40A-D6D614B1B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991" y="2714512"/>
            <a:ext cx="2255919" cy="2255919"/>
          </a:xfrm>
          <a:custGeom>
            <a:avLst/>
            <a:gdLst>
              <a:gd name="T0" fmla="*/ 3396 w 3397"/>
              <a:gd name="T1" fmla="*/ 1697 h 3396"/>
              <a:gd name="T2" fmla="*/ 3396 w 3397"/>
              <a:gd name="T3" fmla="*/ 1697 h 3396"/>
              <a:gd name="T4" fmla="*/ 1698 w 3397"/>
              <a:gd name="T5" fmla="*/ 3395 h 3396"/>
              <a:gd name="T6" fmla="*/ 1698 w 3397"/>
              <a:gd name="T7" fmla="*/ 3395 h 3396"/>
              <a:gd name="T8" fmla="*/ 0 w 3397"/>
              <a:gd name="T9" fmla="*/ 1697 h 3396"/>
              <a:gd name="T10" fmla="*/ 0 w 3397"/>
              <a:gd name="T11" fmla="*/ 1697 h 3396"/>
              <a:gd name="T12" fmla="*/ 1698 w 3397"/>
              <a:gd name="T13" fmla="*/ 0 h 3396"/>
              <a:gd name="T14" fmla="*/ 1698 w 3397"/>
              <a:gd name="T15" fmla="*/ 0 h 3396"/>
              <a:gd name="T16" fmla="*/ 3396 w 3397"/>
              <a:gd name="T17" fmla="*/ 1697 h 3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97" h="3396">
                <a:moveTo>
                  <a:pt x="3396" y="1697"/>
                </a:moveTo>
                <a:lnTo>
                  <a:pt x="3396" y="1697"/>
                </a:lnTo>
                <a:cubicBezTo>
                  <a:pt x="3396" y="2635"/>
                  <a:pt x="2635" y="3395"/>
                  <a:pt x="1698" y="3395"/>
                </a:cubicBezTo>
                <a:lnTo>
                  <a:pt x="1698" y="3395"/>
                </a:lnTo>
                <a:cubicBezTo>
                  <a:pt x="760" y="3395"/>
                  <a:pt x="0" y="2635"/>
                  <a:pt x="0" y="1697"/>
                </a:cubicBezTo>
                <a:lnTo>
                  <a:pt x="0" y="1697"/>
                </a:lnTo>
                <a:cubicBezTo>
                  <a:pt x="0" y="759"/>
                  <a:pt x="760" y="0"/>
                  <a:pt x="1698" y="0"/>
                </a:cubicBezTo>
                <a:lnTo>
                  <a:pt x="1698" y="0"/>
                </a:lnTo>
                <a:cubicBezTo>
                  <a:pt x="2635" y="0"/>
                  <a:pt x="3396" y="759"/>
                  <a:pt x="3396" y="1697"/>
                </a:cubicBezTo>
              </a:path>
            </a:pathLst>
          </a:custGeom>
          <a:solidFill>
            <a:schemeClr val="accent6">
              <a:lumMod val="75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" name="Media Placeholder 4">
            <a:extLst>
              <a:ext uri="{FF2B5EF4-FFF2-40B4-BE49-F238E27FC236}">
                <a16:creationId xmlns:a16="http://schemas.microsoft.com/office/drawing/2014/main" id="{CAE3599E-2C97-C195-8F46-FC54CFAA1567}"/>
              </a:ext>
            </a:extLst>
          </p:cNvPr>
          <p:cNvSpPr>
            <a:spLocks noGrp="1"/>
          </p:cNvSpPr>
          <p:nvPr>
            <p:ph type="media" sz="quarter" idx="48" hasCustomPrompt="1"/>
          </p:nvPr>
        </p:nvSpPr>
        <p:spPr>
          <a:xfrm>
            <a:off x="13709471" y="1658469"/>
            <a:ext cx="1063505" cy="1063505"/>
          </a:xfrm>
          <a:prstGeom prst="ellipse">
            <a:avLst/>
          </a:prstGeom>
          <a:solidFill>
            <a:schemeClr val="accent6">
              <a:lumMod val="90000"/>
            </a:schemeClr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15CF69-4CFD-DEB9-E08C-AA16BDE03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6192" y="1685076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F2E1479-2605-22DF-D65E-3B4EBB3C0E5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164138" y="3179763"/>
            <a:ext cx="1860550" cy="1298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CC0DE85-220E-EDD4-A776-0FC9BD9E899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632385" y="1634182"/>
            <a:ext cx="1063505" cy="1063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72E19990-C46C-623C-2C2B-BB26067AEF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6388030" y="1634182"/>
            <a:ext cx="1063505" cy="1063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06FB783A-52A4-673C-55E0-20DDEBDAC731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435580" y="3271202"/>
            <a:ext cx="1063505" cy="1063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A9330A3F-6171-9D47-DCAA-E64A619FEC00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3692448" y="3271202"/>
            <a:ext cx="1063505" cy="1063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id="{776C2BE0-8273-273E-593F-24E8F5B84FE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735522" y="4975440"/>
            <a:ext cx="1063505" cy="1063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5E624E2E-F62F-4BC7-7444-F377B4E7AB7E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492935" y="4975439"/>
            <a:ext cx="1063505" cy="1063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</p:spTree>
    <p:extLst>
      <p:ext uri="{BB962C8B-B14F-4D97-AF65-F5344CB8AC3E}">
        <p14:creationId xmlns:p14="http://schemas.microsoft.com/office/powerpoint/2010/main" val="224752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s 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D621B71-5070-35ED-5A0E-DA777265D3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18526" y="2335345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B630996-760E-F7FB-7B68-6333B792CF2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33996" y="2335345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C39CC08-21CB-9A3E-8C1E-A8F968A308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38666" y="2328562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AE36C7C8-710A-BF77-9770-4F6D271E5EC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58929" y="2328562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9EF5138A-E78A-214F-B423-1C0116A24C3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74399" y="2328562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161C812A-7CE8-AD3E-AC93-7D6CB7B5CA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8906" y="3725622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9CB1743B-44A7-ACF5-73F3-09C2C7CE97F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349150" y="4719397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02AAE8BA-5752-DBBD-2E29-B718D6B5C6A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1777" y="3718839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EE2BD2B3-E169-7F62-8AE5-7F8AC8FC963A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352021" y="4712614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3575C037-4069-4E90-27E2-357823E0AA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16586" y="3718839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40B8648A-66B0-A36C-3C9D-90693DCDCAE5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376830" y="4712614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16145DCB-E364-6264-6E44-A4E8275000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01639" y="3725622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1">
            <a:extLst>
              <a:ext uri="{FF2B5EF4-FFF2-40B4-BE49-F238E27FC236}">
                <a16:creationId xmlns:a16="http://schemas.microsoft.com/office/drawing/2014/main" id="{F1D01826-F9B4-FC9E-EAE1-074A9EA5EBE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361883" y="4719397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F87833B-B8E3-A0C4-FC54-4A9051F78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4097" y="3725622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A285763B-20F7-850A-2F55-EBE73F9C65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24341" y="4719397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80E68-462A-711B-C5C0-616841543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63F7F-4550-6433-FDEE-F6E7C474B4B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DAE93F-8A39-D7CE-32F7-85A55AE29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34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s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9C9AF20B-BDDE-FF80-2D61-5826B9CD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D827D5F-EE18-B6CE-26B3-0BC5214D3A1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19C1D82C-5F55-558D-3372-184D20113D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18527" y="149120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C56AFF9F-373F-1C86-0039-2C08B552D8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33997" y="149120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5DF96616-27E2-5C10-9012-AC049A1F3B7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38667" y="1484417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509F2BCB-4794-BB63-94E5-286E1197C3A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58930" y="1484417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8461F149-0284-748A-B932-898AA7A1DA7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74400" y="1484417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58" name="Text Placeholder 19">
            <a:extLst>
              <a:ext uri="{FF2B5EF4-FFF2-40B4-BE49-F238E27FC236}">
                <a16:creationId xmlns:a16="http://schemas.microsoft.com/office/drawing/2014/main" id="{42E2476D-CDB6-D026-D6D3-B7B1D76BD1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8906" y="251500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21">
            <a:extLst>
              <a:ext uri="{FF2B5EF4-FFF2-40B4-BE49-F238E27FC236}">
                <a16:creationId xmlns:a16="http://schemas.microsoft.com/office/drawing/2014/main" id="{4BC97E8D-3CBD-4BBD-7070-1D91B69EED09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349150" y="350878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id="{C51823D4-E08C-75D5-D3AC-BA75AC7729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1777" y="2508221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21">
            <a:extLst>
              <a:ext uri="{FF2B5EF4-FFF2-40B4-BE49-F238E27FC236}">
                <a16:creationId xmlns:a16="http://schemas.microsoft.com/office/drawing/2014/main" id="{B052C16F-853E-07B2-8C93-0AC167E869E8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352021" y="3501997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id="{54FD70C9-75F8-DF68-B593-71414E3308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16586" y="2508221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21">
            <a:extLst>
              <a:ext uri="{FF2B5EF4-FFF2-40B4-BE49-F238E27FC236}">
                <a16:creationId xmlns:a16="http://schemas.microsoft.com/office/drawing/2014/main" id="{92121457-8F0B-76EA-1707-C37F65E144C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376830" y="3501997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9">
            <a:extLst>
              <a:ext uri="{FF2B5EF4-FFF2-40B4-BE49-F238E27FC236}">
                <a16:creationId xmlns:a16="http://schemas.microsoft.com/office/drawing/2014/main" id="{73C189CD-5FC2-64BC-883D-33E759E815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01639" y="251500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Content Placeholder 21">
            <a:extLst>
              <a:ext uri="{FF2B5EF4-FFF2-40B4-BE49-F238E27FC236}">
                <a16:creationId xmlns:a16="http://schemas.microsoft.com/office/drawing/2014/main" id="{6F12F521-16AC-636E-E976-AFEC4A5C5884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361883" y="350878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45ECD014-725C-35BA-17A4-83BD271F1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4097" y="251500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Content Placeholder 21">
            <a:extLst>
              <a:ext uri="{FF2B5EF4-FFF2-40B4-BE49-F238E27FC236}">
                <a16:creationId xmlns:a16="http://schemas.microsoft.com/office/drawing/2014/main" id="{85C23418-21AC-6752-BBD8-8C9448F325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24341" y="350878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Picture Placeholder 3">
            <a:extLst>
              <a:ext uri="{FF2B5EF4-FFF2-40B4-BE49-F238E27FC236}">
                <a16:creationId xmlns:a16="http://schemas.microsoft.com/office/drawing/2014/main" id="{804C5141-1B41-FCA2-83E4-5FAE0F5EF6A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418527" y="3956673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84" name="Picture Placeholder 3">
            <a:extLst>
              <a:ext uri="{FF2B5EF4-FFF2-40B4-BE49-F238E27FC236}">
                <a16:creationId xmlns:a16="http://schemas.microsoft.com/office/drawing/2014/main" id="{C357D9E7-ACA7-66E4-0590-44527CC43538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433997" y="3956673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85" name="Picture Placeholder 3">
            <a:extLst>
              <a:ext uri="{FF2B5EF4-FFF2-40B4-BE49-F238E27FC236}">
                <a16:creationId xmlns:a16="http://schemas.microsoft.com/office/drawing/2014/main" id="{B03312B7-E8D1-FD34-2BA2-9DD1C9C84A93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38667" y="394989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C00074EE-6FB9-7D18-1B1E-2A0D24C9789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458930" y="394989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87" name="Picture Placeholder 3">
            <a:extLst>
              <a:ext uri="{FF2B5EF4-FFF2-40B4-BE49-F238E27FC236}">
                <a16:creationId xmlns:a16="http://schemas.microsoft.com/office/drawing/2014/main" id="{2D788B6E-3762-7830-A407-D763BC7B90F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74400" y="394989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32E3B857-98E4-39F9-256E-A2EDD087CEC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388906" y="4980477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Content Placeholder 21">
            <a:extLst>
              <a:ext uri="{FF2B5EF4-FFF2-40B4-BE49-F238E27FC236}">
                <a16:creationId xmlns:a16="http://schemas.microsoft.com/office/drawing/2014/main" id="{DD07B990-98B7-F980-ACA7-B34171326C0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3349150" y="5974253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0617787F-6646-B8F7-3897-010D00D5F45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91777" y="497369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Content Placeholder 21">
            <a:extLst>
              <a:ext uri="{FF2B5EF4-FFF2-40B4-BE49-F238E27FC236}">
                <a16:creationId xmlns:a16="http://schemas.microsoft.com/office/drawing/2014/main" id="{DFF27A98-D99C-6D26-2D03-DBE71BA6BD0B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5352021" y="596747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9ACECBD8-2AD7-75BB-53CE-BF175AD7D2E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16586" y="497369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Content Placeholder 21">
            <a:extLst>
              <a:ext uri="{FF2B5EF4-FFF2-40B4-BE49-F238E27FC236}">
                <a16:creationId xmlns:a16="http://schemas.microsoft.com/office/drawing/2014/main" id="{2435F2A1-9FF4-FAAE-5061-A597112E040D}"/>
              </a:ext>
            </a:extLst>
          </p:cNvPr>
          <p:cNvSpPr>
            <a:spLocks noGrp="1"/>
          </p:cNvSpPr>
          <p:nvPr>
            <p:ph sz="quarter" idx="62"/>
          </p:nvPr>
        </p:nvSpPr>
        <p:spPr>
          <a:xfrm>
            <a:off x="7376830" y="596747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51C91A-E3FD-E43B-A8EC-777516E255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401639" y="4980477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Content Placeholder 21">
            <a:extLst>
              <a:ext uri="{FF2B5EF4-FFF2-40B4-BE49-F238E27FC236}">
                <a16:creationId xmlns:a16="http://schemas.microsoft.com/office/drawing/2014/main" id="{40B271BA-9D1F-383C-FEA4-4767631D72E9}"/>
              </a:ext>
            </a:extLst>
          </p:cNvPr>
          <p:cNvSpPr>
            <a:spLocks noGrp="1"/>
          </p:cNvSpPr>
          <p:nvPr>
            <p:ph sz="quarter" idx="64"/>
          </p:nvPr>
        </p:nvSpPr>
        <p:spPr>
          <a:xfrm>
            <a:off x="9361883" y="5974253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19">
            <a:extLst>
              <a:ext uri="{FF2B5EF4-FFF2-40B4-BE49-F238E27FC236}">
                <a16:creationId xmlns:a16="http://schemas.microsoft.com/office/drawing/2014/main" id="{3336A3C0-D1BA-47C9-0F3A-5E1FB86004D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364097" y="4980477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Content Placeholder 21">
            <a:extLst>
              <a:ext uri="{FF2B5EF4-FFF2-40B4-BE49-F238E27FC236}">
                <a16:creationId xmlns:a16="http://schemas.microsoft.com/office/drawing/2014/main" id="{F1E26BD9-6EAA-C3EF-0CE5-48CB2A0CBBD0}"/>
              </a:ext>
            </a:extLst>
          </p:cNvPr>
          <p:cNvSpPr>
            <a:spLocks noGrp="1"/>
          </p:cNvSpPr>
          <p:nvPr>
            <p:ph sz="quarter" idx="66"/>
          </p:nvPr>
        </p:nvSpPr>
        <p:spPr>
          <a:xfrm>
            <a:off x="1324341" y="5974253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7484AF1-0B7E-BABF-2F5C-72FC3503E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82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s 3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CF26D0CE-EFF5-9296-E90D-611637E256E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68590" y="2015621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A882CB7-1228-DDD3-F299-95A16C92BB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5103" y="2030370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5C31889-EAFA-9614-2EE8-349DDF76E26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54062" y="2034446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525E107-8E81-6A38-279A-A07E2A18C8F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83738" y="2024080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389631-C6C8-A656-0B0D-D2BC4B2D30BC}"/>
              </a:ext>
            </a:extLst>
          </p:cNvPr>
          <p:cNvSpPr/>
          <p:nvPr userDrawn="1"/>
        </p:nvSpPr>
        <p:spPr>
          <a:xfrm>
            <a:off x="431999" y="4871879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32BB6-FA1B-70D3-09BB-A53B72656A38}"/>
              </a:ext>
            </a:extLst>
          </p:cNvPr>
          <p:cNvSpPr/>
          <p:nvPr userDrawn="1"/>
        </p:nvSpPr>
        <p:spPr>
          <a:xfrm>
            <a:off x="3343444" y="4871876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B1C67E-3E9F-4996-7DFA-884D26043C1F}"/>
              </a:ext>
            </a:extLst>
          </p:cNvPr>
          <p:cNvSpPr/>
          <p:nvPr userDrawn="1"/>
        </p:nvSpPr>
        <p:spPr>
          <a:xfrm>
            <a:off x="6254889" y="4861207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9EEC1A-B017-4D17-2447-A2994A2E4C54}"/>
              </a:ext>
            </a:extLst>
          </p:cNvPr>
          <p:cNvSpPr/>
          <p:nvPr userDrawn="1"/>
        </p:nvSpPr>
        <p:spPr>
          <a:xfrm>
            <a:off x="9166334" y="4861204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B41222C-851B-7CFC-21E8-348C1D264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089700D7-58CA-7F9D-F5BA-2D94F8181FC6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D9DD0F74-F3D5-7D4D-266E-935288E84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815" y="4278948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1B9BE399-574D-EB38-06FB-9A199D79B8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7059" y="5272724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8D82FF85-D29D-F6C6-718B-5F79B1503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93321" y="4269009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F312C9F6-2E4E-A1BC-57A9-DA66769A0FB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53565" y="5262785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443C999-9315-0A4B-6925-59BBAC5C85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80462" y="4269009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CC168613-6997-BFC5-E150-53773907927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340706" y="5262785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B22C36FB-FC09-D452-E4F2-A4FB57F315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56839" y="4259070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58ED96EB-2E43-39A0-C833-DF48E5887D6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217083" y="5252846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23C369B-42F6-8BB2-1C26-DAAFD1B54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64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A5466-9FBA-560F-6D0C-B340770CDD8C}"/>
              </a:ext>
            </a:extLst>
          </p:cNvPr>
          <p:cNvSpPr/>
          <p:nvPr userDrawn="1"/>
        </p:nvSpPr>
        <p:spPr>
          <a:xfrm rot="5400000">
            <a:off x="3821938" y="-1816202"/>
            <a:ext cx="4548125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3EE92-6659-EAC5-C863-23C08DA58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300" y="420715"/>
            <a:ext cx="8657590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E473E-29A5-FBEB-DBBC-4A3777DD83C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81965" y="1204634"/>
            <a:ext cx="8636273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Content Placeholder 21">
            <a:extLst>
              <a:ext uri="{FF2B5EF4-FFF2-40B4-BE49-F238E27FC236}">
                <a16:creationId xmlns:a16="http://schemas.microsoft.com/office/drawing/2014/main" id="{74EC6575-A2E8-5FBB-71B7-C77AAF06880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81965" y="2666046"/>
            <a:ext cx="4825872" cy="3534338"/>
          </a:xfrm>
          <a:prstGeom prst="rect">
            <a:avLst/>
          </a:prstGeom>
        </p:spPr>
        <p:txBody>
          <a:bodyPr lIns="27432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1">
            <a:extLst>
              <a:ext uri="{FF2B5EF4-FFF2-40B4-BE49-F238E27FC236}">
                <a16:creationId xmlns:a16="http://schemas.microsoft.com/office/drawing/2014/main" id="{7F13C619-12C8-54D2-02D7-ACE62495928B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096000" y="2666046"/>
            <a:ext cx="5064690" cy="3534338"/>
          </a:xfrm>
          <a:prstGeom prst="rect">
            <a:avLst/>
          </a:prstGeom>
        </p:spPr>
        <p:txBody>
          <a:bodyPr lIns="27432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2257C360-6FF1-D6C6-C8E2-6C9831DA29EF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74300" y="2228979"/>
            <a:ext cx="4825872" cy="4370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F97E12CD-25F4-3093-28DB-B3B5EDAA0A7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088335" y="2228979"/>
            <a:ext cx="5064690" cy="4370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79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4">
            <a:extLst>
              <a:ext uri="{FF2B5EF4-FFF2-40B4-BE49-F238E27FC236}">
                <a16:creationId xmlns:a16="http://schemas.microsoft.com/office/drawing/2014/main" id="{4A54D24A-B9C3-B5CD-B6CD-0CFC90117D81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431999" y="1610330"/>
            <a:ext cx="5553052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DF8EB3E-4C09-9012-F708-ECC319774C2E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6271339" y="1610330"/>
            <a:ext cx="538237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51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302576" y="379221"/>
            <a:ext cx="5351140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30CBF41C-AC47-2BB7-7BDB-16ADCAB31F68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27277" y="2574839"/>
            <a:ext cx="4855065" cy="3169887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087050A4-1C9A-8B01-4E21-89CD9EACF2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7277" y="2198504"/>
            <a:ext cx="4839236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3992ADDC-4B7B-0CE0-6676-64F3C2400793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613360" y="2573466"/>
            <a:ext cx="4791772" cy="3169887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4D1FA71-EEDA-B2C7-837E-0DF8C9CB73A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14813" y="2197131"/>
            <a:ext cx="477614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834045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FDC9E42-40F6-CC1E-5ACC-8693E8BA737C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431999" y="1609725"/>
            <a:ext cx="357943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6" name="Media Placeholder 4">
            <a:extLst>
              <a:ext uri="{FF2B5EF4-FFF2-40B4-BE49-F238E27FC236}">
                <a16:creationId xmlns:a16="http://schemas.microsoft.com/office/drawing/2014/main" id="{115DFCC5-74A2-55E9-94CB-3AEEA1300467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4287374" y="1609725"/>
            <a:ext cx="357943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8" name="Media Placeholder 4">
            <a:extLst>
              <a:ext uri="{FF2B5EF4-FFF2-40B4-BE49-F238E27FC236}">
                <a16:creationId xmlns:a16="http://schemas.microsoft.com/office/drawing/2014/main" id="{697E683E-1C72-25E9-6FF7-697BAAC6EFD3}"/>
              </a:ext>
            </a:extLst>
          </p:cNvPr>
          <p:cNvSpPr>
            <a:spLocks noGrp="1"/>
          </p:cNvSpPr>
          <p:nvPr>
            <p:ph type="media" sz="quarter" idx="37" hasCustomPrompt="1"/>
          </p:nvPr>
        </p:nvSpPr>
        <p:spPr>
          <a:xfrm>
            <a:off x="8091344" y="1609725"/>
            <a:ext cx="357943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block color in format shape window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66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282048" y="379221"/>
            <a:ext cx="5371668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89797" y="2574234"/>
            <a:ext cx="2766402" cy="2955001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797" y="2197899"/>
            <a:ext cx="2766402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B8C738C7-B776-E4EE-16B7-1B9A3D81DE3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481438" y="2574234"/>
            <a:ext cx="2766402" cy="2955001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0CAE3C-91BF-0C0E-18CB-09183A0907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81438" y="2197899"/>
            <a:ext cx="2766402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26A40953-4EAB-CAAB-52E9-FFCE21661E38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635691" y="2574234"/>
            <a:ext cx="2766402" cy="2955001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C433E35-61E6-F0F2-B9A4-E521EA8389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35691" y="2197899"/>
            <a:ext cx="2766402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398787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1B1CB0-BBBF-6576-FDEB-6B3189126685}"/>
              </a:ext>
            </a:extLst>
          </p:cNvPr>
          <p:cNvSpPr/>
          <p:nvPr userDrawn="1"/>
        </p:nvSpPr>
        <p:spPr>
          <a:xfrm flipV="1">
            <a:off x="0" y="2883029"/>
            <a:ext cx="12192000" cy="365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1107" y="954537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91107" y="1396976"/>
            <a:ext cx="9447292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5DA25BA9-D26B-C759-5250-2C4690B51CE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9064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628F294-7BFE-84C6-6E96-963441888B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7342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035CB3E5-4E78-35C2-8C11-1B23F911E4F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12132" y="4470057"/>
            <a:ext cx="3214615" cy="1581798"/>
          </a:xfrm>
          <a:prstGeom prst="rect">
            <a:avLst/>
          </a:prstGeom>
        </p:spPr>
        <p:txBody>
          <a:bodyPr l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07C7795-4383-2AA1-2DEA-0D3DD5869E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00410" y="3974971"/>
            <a:ext cx="3222207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Content Placeholder 21">
            <a:extLst>
              <a:ext uri="{FF2B5EF4-FFF2-40B4-BE49-F238E27FC236}">
                <a16:creationId xmlns:a16="http://schemas.microsoft.com/office/drawing/2014/main" id="{733333D3-3DF0-B639-46DB-E20B389D356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999348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DC9F35B-C45A-E33A-99CF-25F4B22DF8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87626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55B2A8E0-3B9C-A4DC-0554-5F8FDCE0676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863865" y="2116138"/>
            <a:ext cx="1520825" cy="152082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Can add image/icon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511B7C0-976A-896B-1CD4-E0FCB2D4D1E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335587" y="2116138"/>
            <a:ext cx="1520825" cy="152082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Can add image/icon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68FB54E4-33DD-6B13-E231-5E3B7384E55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854149" y="2113547"/>
            <a:ext cx="1520825" cy="152082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Can add image/icon</a:t>
            </a:r>
          </a:p>
        </p:txBody>
      </p:sp>
    </p:spTree>
    <p:extLst>
      <p:ext uri="{BB962C8B-B14F-4D97-AF65-F5344CB8AC3E}">
        <p14:creationId xmlns:p14="http://schemas.microsoft.com/office/powerpoint/2010/main" val="2495997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899AC7-02FD-582D-735B-06BB147EBE6E}"/>
              </a:ext>
            </a:extLst>
          </p:cNvPr>
          <p:cNvSpPr/>
          <p:nvPr userDrawn="1"/>
        </p:nvSpPr>
        <p:spPr>
          <a:xfrm flipV="1">
            <a:off x="0" y="0"/>
            <a:ext cx="12192000" cy="3467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6EE8D689-E4A2-6F3B-194B-0E045DB90268}"/>
              </a:ext>
            </a:extLst>
          </p:cNvPr>
          <p:cNvSpPr txBox="1">
            <a:spLocks/>
          </p:cNvSpPr>
          <p:nvPr userDrawn="1"/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1D3819D1-6BD4-F33E-7329-683940F212B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9064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7F1C8FE-8FD9-92B5-860B-3D26299A89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7342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FF82D130-8297-B735-1EF1-3E79D2E603C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12132" y="4470057"/>
            <a:ext cx="3214615" cy="1581798"/>
          </a:xfrm>
          <a:prstGeom prst="rect">
            <a:avLst/>
          </a:prstGeo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C6AAE38D-D54A-B694-E68B-2F55A56897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00410" y="3974971"/>
            <a:ext cx="3222207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A5E5BD03-6F97-D189-6540-0AEA940AAC4B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999348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0C100ED2-D835-6F34-0DA7-55F05E5D5B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87626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B438875-24A6-869B-4192-D4BB24323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892097"/>
            <a:ext cx="5664001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112350B4-C71A-6BDE-2957-D2B78004EC9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1334536"/>
            <a:ext cx="5748841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4" name="Content Placeholder 21">
            <a:extLst>
              <a:ext uri="{FF2B5EF4-FFF2-40B4-BE49-F238E27FC236}">
                <a16:creationId xmlns:a16="http://schemas.microsoft.com/office/drawing/2014/main" id="{E0225E66-4239-8965-BA51-2FA377B727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799" y="1971304"/>
            <a:ext cx="5664201" cy="1186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F99FB8CA-A473-B820-12C8-032ECBF6643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527799" y="0"/>
            <a:ext cx="5664201" cy="3467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92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w To Slide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533402" y="1182231"/>
            <a:ext cx="71251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Instructions for Use: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1800" dirty="0">
                <a:solidFill>
                  <a:schemeClr val="bg2"/>
                </a:solidFill>
              </a:rPr>
              <a:t>HOW TO COMPRESS IMAGE SIZE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</a:rPr>
              <a:t>Select any image and open the “picture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format” ribbon – select compress pictures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and this pop up box will appear – compress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your images as much as you need to make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 a smaller file size. You can go down to 96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</a:rPr>
              <a:t>dpi since the presentation will not be printed.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03972-DE25-5D6D-A6CC-C3A50EDD1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04" y="2274328"/>
            <a:ext cx="5266401" cy="27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34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93163AD-DC76-7B20-24DE-E35FC0AB4925}"/>
              </a:ext>
            </a:extLst>
          </p:cNvPr>
          <p:cNvSpPr/>
          <p:nvPr userDrawn="1"/>
        </p:nvSpPr>
        <p:spPr>
          <a:xfrm flipH="1">
            <a:off x="6406950" y="0"/>
            <a:ext cx="5785050" cy="65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4CE969D2-886C-E721-8B53-DB07CE8873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6406950" cy="4017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845" y="5233137"/>
            <a:ext cx="4499699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58199" y="5675576"/>
            <a:ext cx="456556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BFB1D2AA-3682-2FA6-9D54-DEC294C6872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022947" y="438206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4BCACF8-293B-3D1B-4CAF-DD07BD04B2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1634" y="4382061"/>
            <a:ext cx="1738430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8E70350-AA99-8712-84DE-3422C8EF620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022947" y="4937456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FC9B644-051A-2FBF-606E-B6459CE2F6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1634" y="4937456"/>
            <a:ext cx="1738430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563D1145-225C-35FB-8EBA-DEAAEE14560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022947" y="550558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3345F66-A206-70F3-5A1D-E67A464454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1634" y="5505581"/>
            <a:ext cx="1738430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C39A6C9-3175-2898-5EBD-A7CD7CB381A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12729" y="4860986"/>
            <a:ext cx="1109389" cy="11144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9A90B39F-BD4F-07C7-437A-0FF4E979726F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852062" y="2268496"/>
            <a:ext cx="4933899" cy="371967"/>
          </a:xfrm>
          <a:prstGeom prst="rect">
            <a:avLst/>
          </a:prstGeom>
        </p:spPr>
        <p:txBody>
          <a:bodyPr lIns="274320" anchor="ctr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734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281" y="1803599"/>
            <a:ext cx="381798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96000" y="0"/>
            <a:ext cx="6095999" cy="650324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6349E396-8D07-EE6A-7BFF-5D06447055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24082" y="2476931"/>
            <a:ext cx="3818082" cy="3071813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354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5C86B-0799-F359-FF53-413F19EB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6A86A-2613-EE06-E484-C02C80979748}"/>
              </a:ext>
            </a:extLst>
          </p:cNvPr>
          <p:cNvSpPr/>
          <p:nvPr userDrawn="1"/>
        </p:nvSpPr>
        <p:spPr>
          <a:xfrm>
            <a:off x="0" y="0"/>
            <a:ext cx="12192000" cy="288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2E21D6-2C0C-A372-4BE8-A37C4EDFF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9064" y="3429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THANK YOU FOR JOINING!</a:t>
            </a:r>
            <a:endParaRPr lang="en-US" noProof="0"/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AD0B34D0-4032-2919-5991-FC851AB2505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9065" y="4295885"/>
            <a:ext cx="2848486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Name</a:t>
            </a:r>
          </a:p>
          <a:p>
            <a:pPr lvl="0"/>
            <a:r>
              <a:rPr lang="en-US"/>
              <a:t>Job Title</a:t>
            </a:r>
          </a:p>
          <a:p>
            <a:pPr lvl="0"/>
            <a:r>
              <a:rPr lang="en-US"/>
              <a:t>Email </a:t>
            </a:r>
          </a:p>
          <a:p>
            <a:pPr lvl="0"/>
            <a:r>
              <a:rPr lang="en-US"/>
              <a:t>Phone Number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E606B90F-75B0-2D1B-70FC-71CC9DE13DD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496410" y="4295885"/>
            <a:ext cx="1848394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www.ncsl.org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4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NCSLorg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ECFA8959-1299-BFCB-3AB5-4BD1A536B9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702361" y="4295885"/>
            <a:ext cx="2370218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Denver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7700 East First Place,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Denver CO 80230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D.C.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444 North Capitol Street, N.W.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Suite 515,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Washington, D.C. 20001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C97678-92C5-F8A4-E56E-4A7E1D347940}"/>
              </a:ext>
            </a:extLst>
          </p:cNvPr>
          <p:cNvCxnSpPr/>
          <p:nvPr userDrawn="1"/>
        </p:nvCxnSpPr>
        <p:spPr>
          <a:xfrm>
            <a:off x="4239493" y="4295885"/>
            <a:ext cx="0" cy="158179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67EB40-CC30-A66B-3053-267EED24D9E6}"/>
              </a:ext>
            </a:extLst>
          </p:cNvPr>
          <p:cNvCxnSpPr/>
          <p:nvPr userDrawn="1"/>
        </p:nvCxnSpPr>
        <p:spPr>
          <a:xfrm>
            <a:off x="7726747" y="4295885"/>
            <a:ext cx="0" cy="158179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E77D2B-2673-9AE9-63F9-FF2DFED1CD7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0" y="0"/>
            <a:ext cx="12192000" cy="28876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30DBB4E-E2B0-F29A-A439-3E746986C3E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691" y="4240939"/>
            <a:ext cx="593669" cy="58793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64A3D29-71F0-7F3C-37D9-F02A19FA810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2090" y="4245543"/>
            <a:ext cx="593669" cy="58793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9D63EE-DA51-F801-045F-9E43D780BBC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089" y="4947269"/>
            <a:ext cx="593669" cy="5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36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736537B-3983-E559-CA41-8F0A54D5F52C}"/>
              </a:ext>
            </a:extLst>
          </p:cNvPr>
          <p:cNvSpPr/>
          <p:nvPr userDrawn="1"/>
        </p:nvSpPr>
        <p:spPr>
          <a:xfrm>
            <a:off x="5609063" y="0"/>
            <a:ext cx="6582937" cy="64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4AF64D58-0C9B-EB46-696A-95CEBDB9B1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7733" y="116"/>
            <a:ext cx="5371330" cy="6498291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D0109-C8F1-2765-C3C6-FB251FDDC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2860E9-BD86-1DDA-E041-3235B3115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301909"/>
            <a:ext cx="5295726" cy="654513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32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7B455A2-A3B3-E2E4-837D-9C8EADDFB098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103666" y="3085828"/>
            <a:ext cx="5282686" cy="299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B1A3A29B-37BE-F98B-0FC8-5E642093C17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0" y="5455336"/>
            <a:ext cx="593669" cy="58793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EFD80B1-72D8-77BF-BCA5-732C19014FD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2" y="4051884"/>
            <a:ext cx="593669" cy="58793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297ED6D-B534-9174-02DB-12D068F88DA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1" y="4753610"/>
            <a:ext cx="593669" cy="587933"/>
          </a:xfrm>
          <a:prstGeom prst="rect">
            <a:avLst/>
          </a:prstGeom>
        </p:spPr>
      </p:pic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3CE4D9ED-BA54-268A-8BBB-2B5287416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310" y="4197303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7AA2D916-F38A-491D-2B06-CAB76268F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310" y="4910180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43C16168-437C-7144-3E8D-89B30B52D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2310" y="5581947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A485379-AA64-4C03-B854-10B36E2908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666" y="549473"/>
            <a:ext cx="2986586" cy="10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96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819D13-25C2-DAF4-A694-62D5525C8627}"/>
              </a:ext>
            </a:extLst>
          </p:cNvPr>
          <p:cNvSpPr/>
          <p:nvPr userDrawn="1"/>
        </p:nvSpPr>
        <p:spPr>
          <a:xfrm>
            <a:off x="5609063" y="-13460"/>
            <a:ext cx="6582937" cy="64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D0109-C8F1-2765-C3C6-FB251FDDC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B1A3A29B-37BE-F98B-0FC8-5E642093C17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0" y="5455336"/>
            <a:ext cx="593669" cy="58793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EFD80B1-72D8-77BF-BCA5-732C19014FD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2" y="4051884"/>
            <a:ext cx="593669" cy="58793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297ED6D-B534-9174-02DB-12D068F88DA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1" y="4753610"/>
            <a:ext cx="593669" cy="587933"/>
          </a:xfrm>
          <a:prstGeom prst="rect">
            <a:avLst/>
          </a:prstGeom>
        </p:spPr>
      </p:pic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3CE4D9ED-BA54-268A-8BBB-2B5287416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310" y="4197303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7AA2D916-F38A-491D-2B06-CAB76268F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310" y="4910180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43C16168-437C-7144-3E8D-89B30B52D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2310" y="5581947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720B2-109C-2C8F-8257-4A8DB6608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74961" y="2301909"/>
            <a:ext cx="4129210" cy="654513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3200" spc="-1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27E9F9B-16CE-9C49-4881-E3CF6150B2B6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7479123" y="3085828"/>
            <a:ext cx="4119043" cy="299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5D9D-79EE-A585-B459-997FF8CCA4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666" y="549473"/>
            <a:ext cx="2986586" cy="1047534"/>
          </a:xfrm>
          <a:prstGeom prst="rect">
            <a:avLst/>
          </a:prstGeom>
        </p:spPr>
      </p:pic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4AF64D58-0C9B-EB46-696A-95CEBDB9B1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3666" y="2115336"/>
            <a:ext cx="1124448" cy="1360369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</p:spTree>
    <p:extLst>
      <p:ext uri="{BB962C8B-B14F-4D97-AF65-F5344CB8AC3E}">
        <p14:creationId xmlns:p14="http://schemas.microsoft.com/office/powerpoint/2010/main" val="24686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9D4828-7012-5205-DC1C-2FD7B441B5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7" name="Picture 46" descr="A blue and white logo&#10;&#10;Description automatically generated">
            <a:extLst>
              <a:ext uri="{FF2B5EF4-FFF2-40B4-BE49-F238E27FC236}">
                <a16:creationId xmlns:a16="http://schemas.microsoft.com/office/drawing/2014/main" id="{A6DE25CA-81AA-6541-DE91-B2DE3EBEB5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17" y="199038"/>
            <a:ext cx="2311158" cy="81063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7FC75D12-F7FD-F056-58B0-4C24CB15FF26}"/>
              </a:ext>
            </a:extLst>
          </p:cNvPr>
          <p:cNvGrpSpPr/>
          <p:nvPr userDrawn="1"/>
        </p:nvGrpSpPr>
        <p:grpSpPr>
          <a:xfrm>
            <a:off x="705853" y="1431216"/>
            <a:ext cx="11196971" cy="2926080"/>
            <a:chOff x="670560" y="1503680"/>
            <a:chExt cx="11196971" cy="292608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7078D94-A7E8-9248-F2E5-BC92A5F80621}"/>
                </a:ext>
              </a:extLst>
            </p:cNvPr>
            <p:cNvGrpSpPr/>
            <p:nvPr userDrawn="1"/>
          </p:nvGrpSpPr>
          <p:grpSpPr>
            <a:xfrm>
              <a:off x="1574800" y="1716139"/>
              <a:ext cx="9076486" cy="2435698"/>
              <a:chOff x="1574800" y="1716139"/>
              <a:chExt cx="9076486" cy="2435698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B3E8896-5021-61E4-36A7-9FAF41060D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579936" y="2438400"/>
                <a:ext cx="0" cy="424918"/>
              </a:xfrm>
              <a:prstGeom prst="line">
                <a:avLst/>
              </a:prstGeom>
              <a:noFill/>
              <a:ln w="12700" cap="flat" cmpd="sng" algn="ctr">
                <a:solidFill>
                  <a:srgbClr val="69696D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4DB99CF-DE21-E833-0E67-4692519EC1CB}"/>
                  </a:ext>
                </a:extLst>
              </p:cNvPr>
              <p:cNvGrpSpPr/>
              <p:nvPr userDrawn="1"/>
            </p:nvGrpSpPr>
            <p:grpSpPr>
              <a:xfrm>
                <a:off x="1574800" y="1716139"/>
                <a:ext cx="9076486" cy="2435698"/>
                <a:chOff x="1574800" y="1716139"/>
                <a:chExt cx="9076486" cy="2435698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AE2F5F51-AF6A-4531-A178-89924B9A547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1581216" y="2975979"/>
                  <a:ext cx="0" cy="89047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96A971C-7CE0-FEFD-308B-793DE2A8E516}"/>
                    </a:ext>
                  </a:extLst>
                </p:cNvPr>
                <p:cNvCxnSpPr/>
                <p:nvPr userDrawn="1"/>
              </p:nvCxnSpPr>
              <p:spPr>
                <a:xfrm flipV="1">
                  <a:off x="3627120" y="2966720"/>
                  <a:ext cx="0" cy="89047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5152ADFC-CACF-F4B7-6139-319DEF363A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6116320" y="1869440"/>
                  <a:ext cx="0" cy="198775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34E24394-3362-DE1B-EF0A-02CA44BC60F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7528560" y="1950720"/>
                  <a:ext cx="0" cy="198775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86B0762C-D370-0A3C-A7C9-B091851026C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10644870" y="2438400"/>
                  <a:ext cx="0" cy="6807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024F43F5-1A3E-2DB6-2AF9-E63537F7616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8607204" y="1717941"/>
                  <a:ext cx="0" cy="4249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1406EB91-C586-4793-CDE5-E714E25DF2D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620704" y="1716139"/>
                  <a:ext cx="499169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7B5D947-FDF3-E441-FA4B-9D134486CC6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574800" y="2975979"/>
                  <a:ext cx="206248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33818BFA-85D0-C985-9FD7-246D1BE8786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573520" y="2438400"/>
                  <a:ext cx="407776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B3FF7A5E-29F0-A301-5A35-5DD721D6D56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627120" y="1716139"/>
                  <a:ext cx="0" cy="114717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5DCB7D9-D36F-349E-B667-3616916A710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115558" y="1956771"/>
                  <a:ext cx="141300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E1328D5-24EB-D608-8246-416F542F995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431765" y="4151837"/>
                  <a:ext cx="141300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4ECC158-E361-6C2D-8E48-2799DF0873B6}"/>
                </a:ext>
              </a:extLst>
            </p:cNvPr>
            <p:cNvGrpSpPr/>
            <p:nvPr userDrawn="1"/>
          </p:nvGrpSpPr>
          <p:grpSpPr>
            <a:xfrm>
              <a:off x="670560" y="1503680"/>
              <a:ext cx="11196971" cy="2926080"/>
              <a:chOff x="670560" y="1503680"/>
              <a:chExt cx="11196971" cy="292608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BFBB77E-FBC9-79A7-C09F-50B0C8D6CFEE}"/>
                  </a:ext>
                </a:extLst>
              </p:cNvPr>
              <p:cNvSpPr/>
              <p:nvPr userDrawn="1"/>
            </p:nvSpPr>
            <p:spPr>
              <a:xfrm>
                <a:off x="5212080" y="1503680"/>
                <a:ext cx="1808480" cy="568960"/>
              </a:xfrm>
              <a:prstGeom prst="rect">
                <a:avLst/>
              </a:prstGeom>
              <a:solidFill>
                <a:srgbClr val="20588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NCSL EXECUTIVE COMMITTEE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418DF26-B286-ACE4-717B-62ED4B9208A7}"/>
                  </a:ext>
                </a:extLst>
              </p:cNvPr>
              <p:cNvSpPr/>
              <p:nvPr userDrawn="1"/>
            </p:nvSpPr>
            <p:spPr>
              <a:xfrm>
                <a:off x="2733040" y="2702560"/>
                <a:ext cx="1808480" cy="568960"/>
              </a:xfrm>
              <a:prstGeom prst="rect">
                <a:avLst/>
              </a:prstGeom>
              <a:solidFill>
                <a:srgbClr val="715B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NCSL CEO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9767011-C869-B320-E9BE-CB7258992862}"/>
                  </a:ext>
                </a:extLst>
              </p:cNvPr>
              <p:cNvSpPr/>
              <p:nvPr userDrawn="1"/>
            </p:nvSpPr>
            <p:spPr>
              <a:xfrm>
                <a:off x="2733040" y="3857197"/>
                <a:ext cx="1808480" cy="568960"/>
              </a:xfrm>
              <a:prstGeom prst="rect">
                <a:avLst/>
              </a:prstGeom>
              <a:solidFill>
                <a:srgbClr val="715B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D.C. OFFICE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3F689D3-E2A2-75CE-AEFF-4EFD4B154331}"/>
                  </a:ext>
                </a:extLst>
              </p:cNvPr>
              <p:cNvSpPr/>
              <p:nvPr userDrawn="1"/>
            </p:nvSpPr>
            <p:spPr>
              <a:xfrm>
                <a:off x="670560" y="3857197"/>
                <a:ext cx="1808480" cy="568960"/>
              </a:xfrm>
              <a:prstGeom prst="rect">
                <a:avLst/>
              </a:prstGeom>
              <a:solidFill>
                <a:srgbClr val="715B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DENVER OFFICE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6067CD1-649E-D9FD-D24B-8967607A986E}"/>
                  </a:ext>
                </a:extLst>
              </p:cNvPr>
              <p:cNvSpPr/>
              <p:nvPr userDrawn="1"/>
            </p:nvSpPr>
            <p:spPr>
              <a:xfrm>
                <a:off x="7254240" y="3860800"/>
                <a:ext cx="1808480" cy="568960"/>
              </a:xfrm>
              <a:prstGeom prst="rect">
                <a:avLst/>
              </a:prstGeom>
              <a:solidFill>
                <a:srgbClr val="9D64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 TASK FORCES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CDD775F-F9AA-27D3-11DF-40EF7618E639}"/>
                  </a:ext>
                </a:extLst>
              </p:cNvPr>
              <p:cNvSpPr/>
              <p:nvPr userDrawn="1"/>
            </p:nvSpPr>
            <p:spPr>
              <a:xfrm>
                <a:off x="5191760" y="3860800"/>
                <a:ext cx="1808480" cy="568960"/>
              </a:xfrm>
              <a:prstGeom prst="rect">
                <a:avLst/>
              </a:prstGeom>
              <a:solidFill>
                <a:srgbClr val="B1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 STANDING COMMITTEES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1C97DF1-F4DB-3FF5-3C6A-3E0770D60BD0}"/>
                  </a:ext>
                </a:extLst>
              </p:cNvPr>
              <p:cNvSpPr/>
              <p:nvPr userDrawn="1"/>
            </p:nvSpPr>
            <p:spPr>
              <a:xfrm>
                <a:off x="5190236" y="2702560"/>
                <a:ext cx="1808480" cy="568960"/>
              </a:xfrm>
              <a:prstGeom prst="rect">
                <a:avLst/>
              </a:prstGeom>
              <a:solidFill>
                <a:srgbClr val="B1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STEERING COMMITTEE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 OVERALL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COMMITTEE OFFICERS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FA21306-CA4B-7F49-ACF1-CAD8774323A8}"/>
                  </a:ext>
                </a:extLst>
              </p:cNvPr>
              <p:cNvSpPr/>
              <p:nvPr userDrawn="1"/>
            </p:nvSpPr>
            <p:spPr>
              <a:xfrm>
                <a:off x="7699756" y="2092960"/>
                <a:ext cx="1808480" cy="568960"/>
              </a:xfrm>
              <a:prstGeom prst="rect">
                <a:avLst/>
              </a:prstGeom>
              <a:solidFill>
                <a:srgbClr val="70C3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LEGISLATIVE STAFF COORDINATING COMMITTEE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DBCA956-7CF9-CD26-BE36-31A633273F19}"/>
                  </a:ext>
                </a:extLst>
              </p:cNvPr>
              <p:cNvSpPr/>
              <p:nvPr userDrawn="1"/>
            </p:nvSpPr>
            <p:spPr>
              <a:xfrm>
                <a:off x="9413513" y="2976879"/>
                <a:ext cx="2454018" cy="568960"/>
              </a:xfrm>
              <a:prstGeom prst="rect">
                <a:avLst/>
              </a:prstGeom>
              <a:solidFill>
                <a:srgbClr val="69696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 PROFESSIONAL STAFF ASSOCIATIONS</a:t>
                </a:r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B77F7E8B-5A48-07BF-29F9-415B2C9B6CCF}"/>
              </a:ext>
            </a:extLst>
          </p:cNvPr>
          <p:cNvSpPr txBox="1"/>
          <p:nvPr userDrawn="1"/>
        </p:nvSpPr>
        <p:spPr>
          <a:xfrm>
            <a:off x="670560" y="4391679"/>
            <a:ext cx="1933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Communications and Outreach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Finance/Accounting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Leaders/International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NCSL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State Policy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State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Training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CBA0E75-1651-04D8-70F5-A93B3FA50D84}"/>
              </a:ext>
            </a:extLst>
          </p:cNvPr>
          <p:cNvSpPr txBox="1"/>
          <p:nvPr userDrawn="1"/>
        </p:nvSpPr>
        <p:spPr>
          <a:xfrm>
            <a:off x="2722880" y="4391679"/>
            <a:ext cx="18084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State-Federal Relations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75629AE-CD89-0E8F-3C2B-ACF7D121041E}"/>
              </a:ext>
            </a:extLst>
          </p:cNvPr>
          <p:cNvSpPr txBox="1"/>
          <p:nvPr userDrawn="1"/>
        </p:nvSpPr>
        <p:spPr>
          <a:xfrm>
            <a:off x="9362276" y="3537090"/>
            <a:ext cx="254054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ASLCS: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American Society of Legislative Clerks and Secretaries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LINCS: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Legislative Information and Communications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LRL: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Legislative Research Librarians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LSPA: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Leadership Staff Professional Association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NALFO: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Association of Legislative Fiscal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NALIT: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Association of Legislative Information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NLPES: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Legislative Program Evaluation Society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NLSSA: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Legislative Services &amp; Security Association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RELACS: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Research, Editorial, Legal &amp; Committee Staff</a:t>
            </a:r>
          </a:p>
          <a:p>
            <a:endParaRPr lang="en-US" sz="1000" dirty="0">
              <a:solidFill>
                <a:srgbClr val="69696D"/>
              </a:solidFill>
              <a:latin typeface="Calibri" panose="020F0502020204030204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DB95AEA-4020-35A6-4FC5-F3093FB5F0EE}"/>
              </a:ext>
            </a:extLst>
          </p:cNvPr>
          <p:cNvGrpSpPr/>
          <p:nvPr userDrawn="1"/>
        </p:nvGrpSpPr>
        <p:grpSpPr>
          <a:xfrm>
            <a:off x="5144134" y="4391679"/>
            <a:ext cx="3953879" cy="1892826"/>
            <a:chOff x="5144134" y="4593471"/>
            <a:chExt cx="3953879" cy="1892826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668DEA3-4015-86E3-A0ED-38D028EA2308}"/>
                </a:ext>
              </a:extLst>
            </p:cNvPr>
            <p:cNvSpPr txBox="1"/>
            <p:nvPr userDrawn="1"/>
          </p:nvSpPr>
          <p:spPr>
            <a:xfrm>
              <a:off x="5144134" y="4593471"/>
              <a:ext cx="2161124" cy="1892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Banking, Financial Services </a:t>
              </a:r>
              <a:b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</a:b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and Insurance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Budgets and Revenue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Children, Families and Human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Education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Elections and Redistricting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Health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Labor and Economic Development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Law and Public Safety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Natural Resources, Energy </a:t>
              </a:r>
              <a:b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</a:b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and Environment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Technology and Communications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Transportation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E3C9BC0-E5F3-84DC-F551-1AB827BF97C7}"/>
                </a:ext>
              </a:extLst>
            </p:cNvPr>
            <p:cNvSpPr txBox="1"/>
            <p:nvPr userDrawn="1"/>
          </p:nvSpPr>
          <p:spPr>
            <a:xfrm>
              <a:off x="7232463" y="4593471"/>
              <a:ext cx="18655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Agriculture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Artificial Intelligence, Cybersecurity and Privacy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Energy Supply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Health Innovations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Higher Education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Military and Veterans Affairs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State and Local Taxation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462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3Sum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red text with stars&#10;&#10;AI-generated content may be incorrect.">
            <a:extLst>
              <a:ext uri="{FF2B5EF4-FFF2-40B4-BE49-F238E27FC236}">
                <a16:creationId xmlns:a16="http://schemas.microsoft.com/office/drawing/2014/main" id="{9D71B3CB-4CDE-4C4E-4A72-DBF050E77C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05" y="1026544"/>
            <a:ext cx="9343190" cy="42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s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039992D6-66CC-EFDD-D2D3-D94BD3455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1358111"/>
            <a:ext cx="10121900" cy="32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460029" y="1182231"/>
            <a:ext cx="71251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Fonts Used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This presentation has been made using the following fonts: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Cambria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ABCDEFGHIJKLMNOPQRSTUVWXYZ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Calibri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ABCDEFGHIJKLMNOPQRSTUVWXYZ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188CBE-6B4D-864A-813D-227CC3DDA028}"/>
              </a:ext>
            </a:extLst>
          </p:cNvPr>
          <p:cNvSpPr txBox="1"/>
          <p:nvPr userDrawn="1"/>
        </p:nvSpPr>
        <p:spPr>
          <a:xfrm>
            <a:off x="1479067" y="4516542"/>
            <a:ext cx="9233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effectLst/>
              </a:rPr>
              <a:t>The contrast between font color and background color is important for legibility. Use only the font colors indicated below with the brand color. Fonts should never be smaller than 9 pt.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2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Google Shape;686;p59">
            <a:extLst>
              <a:ext uri="{FF2B5EF4-FFF2-40B4-BE49-F238E27FC236}">
                <a16:creationId xmlns:a16="http://schemas.microsoft.com/office/drawing/2014/main" id="{303B93EC-5528-7C06-849F-DD38835E502D}"/>
              </a:ext>
            </a:extLst>
          </p:cNvPr>
          <p:cNvSpPr/>
          <p:nvPr/>
        </p:nvSpPr>
        <p:spPr>
          <a:xfrm>
            <a:off x="282176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Google Shape;687;p59">
            <a:extLst>
              <a:ext uri="{FF2B5EF4-FFF2-40B4-BE49-F238E27FC236}">
                <a16:creationId xmlns:a16="http://schemas.microsoft.com/office/drawing/2014/main" id="{786AADE2-041D-EC69-75F4-A1125301329E}"/>
              </a:ext>
            </a:extLst>
          </p:cNvPr>
          <p:cNvSpPr/>
          <p:nvPr/>
        </p:nvSpPr>
        <p:spPr>
          <a:xfrm>
            <a:off x="388358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Google Shape;688;p59">
            <a:extLst>
              <a:ext uri="{FF2B5EF4-FFF2-40B4-BE49-F238E27FC236}">
                <a16:creationId xmlns:a16="http://schemas.microsoft.com/office/drawing/2014/main" id="{19933F3B-82D0-7591-CA35-6F34CF739856}"/>
              </a:ext>
            </a:extLst>
          </p:cNvPr>
          <p:cNvSpPr/>
          <p:nvPr/>
        </p:nvSpPr>
        <p:spPr>
          <a:xfrm>
            <a:off x="494540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0" name="Google Shape;689;p59">
            <a:extLst>
              <a:ext uri="{FF2B5EF4-FFF2-40B4-BE49-F238E27FC236}">
                <a16:creationId xmlns:a16="http://schemas.microsoft.com/office/drawing/2014/main" id="{10F7CC65-B341-DFD9-0173-3B3ED1E01A87}"/>
              </a:ext>
            </a:extLst>
          </p:cNvPr>
          <p:cNvSpPr/>
          <p:nvPr/>
        </p:nvSpPr>
        <p:spPr>
          <a:xfrm>
            <a:off x="175994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Google Shape;690;p59">
            <a:extLst>
              <a:ext uri="{FF2B5EF4-FFF2-40B4-BE49-F238E27FC236}">
                <a16:creationId xmlns:a16="http://schemas.microsoft.com/office/drawing/2014/main" id="{0B62ECE2-2DEF-5764-C6FB-6F4F755774E6}"/>
              </a:ext>
            </a:extLst>
          </p:cNvPr>
          <p:cNvSpPr txBox="1"/>
          <p:nvPr/>
        </p:nvSpPr>
        <p:spPr>
          <a:xfrm>
            <a:off x="175994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#21588C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2" name="Google Shape;691;p59">
            <a:extLst>
              <a:ext uri="{FF2B5EF4-FFF2-40B4-BE49-F238E27FC236}">
                <a16:creationId xmlns:a16="http://schemas.microsoft.com/office/drawing/2014/main" id="{9F796B34-2F9F-A693-06C1-1B84E8778402}"/>
              </a:ext>
            </a:extLst>
          </p:cNvPr>
          <p:cNvSpPr txBox="1"/>
          <p:nvPr/>
        </p:nvSpPr>
        <p:spPr>
          <a:xfrm>
            <a:off x="282176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#715B64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" name="Google Shape;692;p59">
            <a:extLst>
              <a:ext uri="{FF2B5EF4-FFF2-40B4-BE49-F238E27FC236}">
                <a16:creationId xmlns:a16="http://schemas.microsoft.com/office/drawing/2014/main" id="{008F9EB0-F941-4F4F-984A-041712CC520A}"/>
              </a:ext>
            </a:extLst>
          </p:cNvPr>
          <p:cNvSpPr txBox="1"/>
          <p:nvPr/>
        </p:nvSpPr>
        <p:spPr>
          <a:xfrm>
            <a:off x="388359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#70C4B0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4" name="Google Shape;693;p59">
            <a:extLst>
              <a:ext uri="{FF2B5EF4-FFF2-40B4-BE49-F238E27FC236}">
                <a16:creationId xmlns:a16="http://schemas.microsoft.com/office/drawing/2014/main" id="{E10AD435-8A94-6A7E-2412-C0238275AC26}"/>
              </a:ext>
            </a:extLst>
          </p:cNvPr>
          <p:cNvSpPr txBox="1"/>
          <p:nvPr/>
        </p:nvSpPr>
        <p:spPr>
          <a:xfrm>
            <a:off x="494541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#B15959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7" name="Google Shape;686;p59">
            <a:extLst>
              <a:ext uri="{FF2B5EF4-FFF2-40B4-BE49-F238E27FC236}">
                <a16:creationId xmlns:a16="http://schemas.microsoft.com/office/drawing/2014/main" id="{100F30B1-E819-3136-0527-99E4CE87252A}"/>
              </a:ext>
            </a:extLst>
          </p:cNvPr>
          <p:cNvSpPr/>
          <p:nvPr/>
        </p:nvSpPr>
        <p:spPr>
          <a:xfrm>
            <a:off x="600723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8" name="Google Shape;687;p59">
            <a:extLst>
              <a:ext uri="{FF2B5EF4-FFF2-40B4-BE49-F238E27FC236}">
                <a16:creationId xmlns:a16="http://schemas.microsoft.com/office/drawing/2014/main" id="{6DDFD0DE-E92F-89C2-4409-33C38182D088}"/>
              </a:ext>
            </a:extLst>
          </p:cNvPr>
          <p:cNvSpPr/>
          <p:nvPr/>
        </p:nvSpPr>
        <p:spPr>
          <a:xfrm>
            <a:off x="706905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9" name="Google Shape;688;p59">
            <a:extLst>
              <a:ext uri="{FF2B5EF4-FFF2-40B4-BE49-F238E27FC236}">
                <a16:creationId xmlns:a16="http://schemas.microsoft.com/office/drawing/2014/main" id="{53BC0EC8-A250-2439-BC9F-8898984AF9B8}"/>
              </a:ext>
            </a:extLst>
          </p:cNvPr>
          <p:cNvSpPr/>
          <p:nvPr/>
        </p:nvSpPr>
        <p:spPr>
          <a:xfrm>
            <a:off x="813087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0" name="Google Shape;689;p59">
            <a:extLst>
              <a:ext uri="{FF2B5EF4-FFF2-40B4-BE49-F238E27FC236}">
                <a16:creationId xmlns:a16="http://schemas.microsoft.com/office/drawing/2014/main" id="{3DD6B815-F65C-C08A-209E-AA54297F8E4E}"/>
              </a:ext>
            </a:extLst>
          </p:cNvPr>
          <p:cNvSpPr/>
          <p:nvPr/>
        </p:nvSpPr>
        <p:spPr>
          <a:xfrm>
            <a:off x="1759941" y="5389434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1" name="Google Shape;690;p59">
            <a:extLst>
              <a:ext uri="{FF2B5EF4-FFF2-40B4-BE49-F238E27FC236}">
                <a16:creationId xmlns:a16="http://schemas.microsoft.com/office/drawing/2014/main" id="{21E25FE9-247D-F362-32AF-091B5E0656D8}"/>
              </a:ext>
            </a:extLst>
          </p:cNvPr>
          <p:cNvSpPr txBox="1"/>
          <p:nvPr/>
        </p:nvSpPr>
        <p:spPr>
          <a:xfrm>
            <a:off x="1759941" y="5546484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#9D6425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2" name="Google Shape;691;p59">
            <a:extLst>
              <a:ext uri="{FF2B5EF4-FFF2-40B4-BE49-F238E27FC236}">
                <a16:creationId xmlns:a16="http://schemas.microsoft.com/office/drawing/2014/main" id="{F88FEC25-5B9C-9FB9-8656-E41582D03B77}"/>
              </a:ext>
            </a:extLst>
          </p:cNvPr>
          <p:cNvSpPr txBox="1"/>
          <p:nvPr/>
        </p:nvSpPr>
        <p:spPr>
          <a:xfrm>
            <a:off x="600723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#6D6E70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3" name="Google Shape;692;p59">
            <a:extLst>
              <a:ext uri="{FF2B5EF4-FFF2-40B4-BE49-F238E27FC236}">
                <a16:creationId xmlns:a16="http://schemas.microsoft.com/office/drawing/2014/main" id="{0BBB79DB-4CAD-BF1F-9FB3-774E9BFCD980}"/>
              </a:ext>
            </a:extLst>
          </p:cNvPr>
          <p:cNvSpPr txBox="1"/>
          <p:nvPr/>
        </p:nvSpPr>
        <p:spPr>
          <a:xfrm>
            <a:off x="706905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#A3A3A6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4" name="Google Shape;693;p59">
            <a:extLst>
              <a:ext uri="{FF2B5EF4-FFF2-40B4-BE49-F238E27FC236}">
                <a16:creationId xmlns:a16="http://schemas.microsoft.com/office/drawing/2014/main" id="{666052BA-A1B9-B450-D032-FBB422E1D7DD}"/>
              </a:ext>
            </a:extLst>
          </p:cNvPr>
          <p:cNvSpPr txBox="1"/>
          <p:nvPr/>
        </p:nvSpPr>
        <p:spPr>
          <a:xfrm>
            <a:off x="813088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#D9D9D9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6" name="Google Shape;686;p59">
            <a:extLst>
              <a:ext uri="{FF2B5EF4-FFF2-40B4-BE49-F238E27FC236}">
                <a16:creationId xmlns:a16="http://schemas.microsoft.com/office/drawing/2014/main" id="{168A70C4-44A3-434E-C89A-3DAA41E9574B}"/>
              </a:ext>
            </a:extLst>
          </p:cNvPr>
          <p:cNvSpPr/>
          <p:nvPr/>
        </p:nvSpPr>
        <p:spPr>
          <a:xfrm>
            <a:off x="919269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7" name="Google Shape;687;p59">
            <a:extLst>
              <a:ext uri="{FF2B5EF4-FFF2-40B4-BE49-F238E27FC236}">
                <a16:creationId xmlns:a16="http://schemas.microsoft.com/office/drawing/2014/main" id="{78B5E106-9512-4D9A-207E-B7592AD7CB2F}"/>
              </a:ext>
            </a:extLst>
          </p:cNvPr>
          <p:cNvSpPr/>
          <p:nvPr/>
        </p:nvSpPr>
        <p:spPr>
          <a:xfrm>
            <a:off x="1025451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31" name="Google Shape;691;p59">
            <a:extLst>
              <a:ext uri="{FF2B5EF4-FFF2-40B4-BE49-F238E27FC236}">
                <a16:creationId xmlns:a16="http://schemas.microsoft.com/office/drawing/2014/main" id="{94F70BEE-CF11-6235-1453-5C1C9591D3D6}"/>
              </a:ext>
            </a:extLst>
          </p:cNvPr>
          <p:cNvSpPr txBox="1"/>
          <p:nvPr/>
        </p:nvSpPr>
        <p:spPr>
          <a:xfrm>
            <a:off x="919269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#231F20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2" name="Google Shape;692;p59">
            <a:extLst>
              <a:ext uri="{FF2B5EF4-FFF2-40B4-BE49-F238E27FC236}">
                <a16:creationId xmlns:a16="http://schemas.microsoft.com/office/drawing/2014/main" id="{14ED603E-5C0A-B10B-A8A1-5E107186CD57}"/>
              </a:ext>
            </a:extLst>
          </p:cNvPr>
          <p:cNvSpPr txBox="1"/>
          <p:nvPr/>
        </p:nvSpPr>
        <p:spPr>
          <a:xfrm>
            <a:off x="1025452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#FFFFFF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460029" y="1182231"/>
            <a:ext cx="71251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Colors Used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This is our NCSL’s  full color palette </a:t>
            </a:r>
            <a:r>
              <a:rPr lang="en-US" sz="1800" dirty="0">
                <a:solidFill>
                  <a:schemeClr val="bg1"/>
                </a:solidFill>
                <a:effectLst/>
              </a:rPr>
              <a:t>but we strongly advise that you keep with the color theme of the PPT template you’ve chosen.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effectLst/>
              </a:rPr>
              <a:t>The contrast between font color and background color is important for legibility. Use only the font colors indicated below with the brand color. Fonts should never be smaller than 9 pt.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Google Shape;686;p59">
            <a:extLst>
              <a:ext uri="{FF2B5EF4-FFF2-40B4-BE49-F238E27FC236}">
                <a16:creationId xmlns:a16="http://schemas.microsoft.com/office/drawing/2014/main" id="{BAE51F05-E736-A00F-96FB-82B89D92912A}"/>
              </a:ext>
            </a:extLst>
          </p:cNvPr>
          <p:cNvSpPr/>
          <p:nvPr userDrawn="1"/>
        </p:nvSpPr>
        <p:spPr>
          <a:xfrm>
            <a:off x="280560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90391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Google Shape;687;p59">
            <a:extLst>
              <a:ext uri="{FF2B5EF4-FFF2-40B4-BE49-F238E27FC236}">
                <a16:creationId xmlns:a16="http://schemas.microsoft.com/office/drawing/2014/main" id="{EB4FCC9E-D9C9-F9C5-C884-021064E6AE8F}"/>
              </a:ext>
            </a:extLst>
          </p:cNvPr>
          <p:cNvSpPr/>
          <p:nvPr userDrawn="1"/>
        </p:nvSpPr>
        <p:spPr>
          <a:xfrm>
            <a:off x="386742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30678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5" name="Google Shape;688;p59">
            <a:extLst>
              <a:ext uri="{FF2B5EF4-FFF2-40B4-BE49-F238E27FC236}">
                <a16:creationId xmlns:a16="http://schemas.microsoft.com/office/drawing/2014/main" id="{4C48CF99-CD2C-6A6D-B7B3-DE78D4981BB4}"/>
              </a:ext>
            </a:extLst>
          </p:cNvPr>
          <p:cNvSpPr/>
          <p:nvPr userDrawn="1"/>
        </p:nvSpPr>
        <p:spPr>
          <a:xfrm>
            <a:off x="492924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1E533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6" name="Google Shape;691;p59">
            <a:extLst>
              <a:ext uri="{FF2B5EF4-FFF2-40B4-BE49-F238E27FC236}">
                <a16:creationId xmlns:a16="http://schemas.microsoft.com/office/drawing/2014/main" id="{E33D29AD-3639-CCCD-1C9A-7599CF0195C7}"/>
              </a:ext>
            </a:extLst>
          </p:cNvPr>
          <p:cNvSpPr txBox="1"/>
          <p:nvPr userDrawn="1"/>
        </p:nvSpPr>
        <p:spPr>
          <a:xfrm>
            <a:off x="280560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#903914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5" name="Google Shape;692;p59">
            <a:extLst>
              <a:ext uri="{FF2B5EF4-FFF2-40B4-BE49-F238E27FC236}">
                <a16:creationId xmlns:a16="http://schemas.microsoft.com/office/drawing/2014/main" id="{4AF3FD24-1F13-1FCD-618C-210019F6C8D5}"/>
              </a:ext>
            </a:extLst>
          </p:cNvPr>
          <p:cNvSpPr txBox="1"/>
          <p:nvPr userDrawn="1"/>
        </p:nvSpPr>
        <p:spPr>
          <a:xfrm>
            <a:off x="386743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#306782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8" name="Google Shape;693;p59">
            <a:extLst>
              <a:ext uri="{FF2B5EF4-FFF2-40B4-BE49-F238E27FC236}">
                <a16:creationId xmlns:a16="http://schemas.microsoft.com/office/drawing/2014/main" id="{703A5510-F6E4-CF66-256E-8165988F7A2B}"/>
              </a:ext>
            </a:extLst>
          </p:cNvPr>
          <p:cNvSpPr txBox="1"/>
          <p:nvPr userDrawn="1"/>
        </p:nvSpPr>
        <p:spPr>
          <a:xfrm>
            <a:off x="492925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#1E5332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9" name="Google Shape;686;p59">
            <a:extLst>
              <a:ext uri="{FF2B5EF4-FFF2-40B4-BE49-F238E27FC236}">
                <a16:creationId xmlns:a16="http://schemas.microsoft.com/office/drawing/2014/main" id="{391E2C3F-732C-9F2C-96E1-0858642A087B}"/>
              </a:ext>
            </a:extLst>
          </p:cNvPr>
          <p:cNvSpPr/>
          <p:nvPr userDrawn="1"/>
        </p:nvSpPr>
        <p:spPr>
          <a:xfrm>
            <a:off x="5991072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789D4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30" name="Google Shape;687;p59">
            <a:extLst>
              <a:ext uri="{FF2B5EF4-FFF2-40B4-BE49-F238E27FC236}">
                <a16:creationId xmlns:a16="http://schemas.microsoft.com/office/drawing/2014/main" id="{BC802CCF-B2ED-BDA8-9384-FE5803C5A2A5}"/>
              </a:ext>
            </a:extLst>
          </p:cNvPr>
          <p:cNvSpPr/>
          <p:nvPr userDrawn="1"/>
        </p:nvSpPr>
        <p:spPr>
          <a:xfrm>
            <a:off x="7052892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CAB6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33" name="Google Shape;688;p59">
            <a:extLst>
              <a:ext uri="{FF2B5EF4-FFF2-40B4-BE49-F238E27FC236}">
                <a16:creationId xmlns:a16="http://schemas.microsoft.com/office/drawing/2014/main" id="{7C861B23-0CA1-BAB8-5C8C-054C2473C8F4}"/>
              </a:ext>
            </a:extLst>
          </p:cNvPr>
          <p:cNvSpPr/>
          <p:nvPr userDrawn="1"/>
        </p:nvSpPr>
        <p:spPr>
          <a:xfrm>
            <a:off x="8114712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9AC3E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36" name="Google Shape;691;p59">
            <a:extLst>
              <a:ext uri="{FF2B5EF4-FFF2-40B4-BE49-F238E27FC236}">
                <a16:creationId xmlns:a16="http://schemas.microsoft.com/office/drawing/2014/main" id="{3808210E-7CC3-78F5-6575-5F61E1F03728}"/>
              </a:ext>
            </a:extLst>
          </p:cNvPr>
          <p:cNvSpPr txBox="1"/>
          <p:nvPr userDrawn="1"/>
        </p:nvSpPr>
        <p:spPr>
          <a:xfrm>
            <a:off x="599107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#789D4A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7" name="Google Shape;692;p59">
            <a:extLst>
              <a:ext uri="{FF2B5EF4-FFF2-40B4-BE49-F238E27FC236}">
                <a16:creationId xmlns:a16="http://schemas.microsoft.com/office/drawing/2014/main" id="{7EDBE8F2-930E-4192-68B2-5596F856FCE4}"/>
              </a:ext>
            </a:extLst>
          </p:cNvPr>
          <p:cNvSpPr txBox="1"/>
          <p:nvPr userDrawn="1"/>
        </p:nvSpPr>
        <p:spPr>
          <a:xfrm>
            <a:off x="705289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#CAB64B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8" name="Google Shape;693;p59">
            <a:extLst>
              <a:ext uri="{FF2B5EF4-FFF2-40B4-BE49-F238E27FC236}">
                <a16:creationId xmlns:a16="http://schemas.microsoft.com/office/drawing/2014/main" id="{CDE72035-1146-8721-2BE7-55BF8D88B81B}"/>
              </a:ext>
            </a:extLst>
          </p:cNvPr>
          <p:cNvSpPr txBox="1"/>
          <p:nvPr userDrawn="1"/>
        </p:nvSpPr>
        <p:spPr>
          <a:xfrm>
            <a:off x="811472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#9AC3E0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9" name="Google Shape;686;p59">
            <a:extLst>
              <a:ext uri="{FF2B5EF4-FFF2-40B4-BE49-F238E27FC236}">
                <a16:creationId xmlns:a16="http://schemas.microsoft.com/office/drawing/2014/main" id="{9A2E26C8-B8E4-7338-497F-6C579E9DB060}"/>
              </a:ext>
            </a:extLst>
          </p:cNvPr>
          <p:cNvSpPr/>
          <p:nvPr userDrawn="1"/>
        </p:nvSpPr>
        <p:spPr>
          <a:xfrm>
            <a:off x="917653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D0643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40" name="Google Shape;687;p59">
            <a:extLst>
              <a:ext uri="{FF2B5EF4-FFF2-40B4-BE49-F238E27FC236}">
                <a16:creationId xmlns:a16="http://schemas.microsoft.com/office/drawing/2014/main" id="{FF9AA533-02A0-A4DC-0015-658EE5BBEA4D}"/>
              </a:ext>
            </a:extLst>
          </p:cNvPr>
          <p:cNvSpPr/>
          <p:nvPr userDrawn="1"/>
        </p:nvSpPr>
        <p:spPr>
          <a:xfrm>
            <a:off x="1023835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F4DDA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41" name="Google Shape;691;p59">
            <a:extLst>
              <a:ext uri="{FF2B5EF4-FFF2-40B4-BE49-F238E27FC236}">
                <a16:creationId xmlns:a16="http://schemas.microsoft.com/office/drawing/2014/main" id="{9C118366-8CE2-5DB4-B2C3-CBF938076DAF}"/>
              </a:ext>
            </a:extLst>
          </p:cNvPr>
          <p:cNvSpPr txBox="1"/>
          <p:nvPr userDrawn="1"/>
        </p:nvSpPr>
        <p:spPr>
          <a:xfrm>
            <a:off x="917653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#D06433</a:t>
            </a:r>
            <a:endParaRPr sz="1200" dirty="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2" name="Google Shape;692;p59">
            <a:extLst>
              <a:ext uri="{FF2B5EF4-FFF2-40B4-BE49-F238E27FC236}">
                <a16:creationId xmlns:a16="http://schemas.microsoft.com/office/drawing/2014/main" id="{D5181BD6-1896-7805-042E-E64B9E8555FA}"/>
              </a:ext>
            </a:extLst>
          </p:cNvPr>
          <p:cNvSpPr txBox="1"/>
          <p:nvPr userDrawn="1"/>
        </p:nvSpPr>
        <p:spPr>
          <a:xfrm>
            <a:off x="1023836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#F4DDA5</a:t>
            </a:r>
            <a:endParaRPr sz="1200" dirty="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3582DF-5738-810B-0F08-3D983CC4373C}"/>
              </a:ext>
            </a:extLst>
          </p:cNvPr>
          <p:cNvSpPr/>
          <p:nvPr userDrawn="1"/>
        </p:nvSpPr>
        <p:spPr>
          <a:xfrm>
            <a:off x="1527142" y="4177466"/>
            <a:ext cx="9728462" cy="10935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67B332-B69D-F8D8-A4DB-3D62BCF8D1E9}"/>
              </a:ext>
            </a:extLst>
          </p:cNvPr>
          <p:cNvSpPr txBox="1"/>
          <p:nvPr userDrawn="1"/>
        </p:nvSpPr>
        <p:spPr>
          <a:xfrm>
            <a:off x="229195" y="4499654"/>
            <a:ext cx="11767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PRIMARY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(Pre-loaded into this template)</a:t>
            </a:r>
            <a:endParaRPr lang="en-US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D6502B-3D2B-E880-8FD0-94CC74EA4364}"/>
              </a:ext>
            </a:extLst>
          </p:cNvPr>
          <p:cNvSpPr txBox="1"/>
          <p:nvPr userDrawn="1"/>
        </p:nvSpPr>
        <p:spPr>
          <a:xfrm>
            <a:off x="456015" y="5543549"/>
            <a:ext cx="11767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SECONDARY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(Not to be used unless specified)</a:t>
            </a:r>
            <a:endParaRPr lang="en-US" sz="1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2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Graphic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BB299-3083-367F-1B71-ED6F9ABF5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A93EEE9-84A1-05C3-3759-CCCE2DA89193}"/>
              </a:ext>
            </a:extLst>
          </p:cNvPr>
          <p:cNvSpPr txBox="1"/>
          <p:nvPr userDrawn="1"/>
        </p:nvSpPr>
        <p:spPr>
          <a:xfrm>
            <a:off x="2533402" y="1199981"/>
            <a:ext cx="712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Sample Misc. Graphics Library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3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c. Graphic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BB299-3083-367F-1B71-ED6F9ABF5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A93EEE9-84A1-05C3-3759-CCCE2DA89193}"/>
              </a:ext>
            </a:extLst>
          </p:cNvPr>
          <p:cNvSpPr txBox="1"/>
          <p:nvPr userDrawn="1"/>
        </p:nvSpPr>
        <p:spPr>
          <a:xfrm>
            <a:off x="2533402" y="10683"/>
            <a:ext cx="712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State/Territory Flags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9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. Graphic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BB299-3083-367F-1B71-ED6F9ABF5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7A25A1-A586-92BC-8BA0-5CC7BA5E43B6}"/>
              </a:ext>
            </a:extLst>
          </p:cNvPr>
          <p:cNvSpPr txBox="1"/>
          <p:nvPr userDrawn="1"/>
        </p:nvSpPr>
        <p:spPr>
          <a:xfrm>
            <a:off x="1684069" y="1181128"/>
            <a:ext cx="882386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Sample Iconography Library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effectLst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effectLst/>
              </a:rPr>
              <a:t>Please remember that these icons are provided for your convenience and we are urging consistency across all NCSL presentations but you are not limited to just these icons. </a:t>
            </a:r>
          </a:p>
          <a:p>
            <a:pPr algn="l">
              <a:buFont typeface="Arial" panose="020B0604020202020204" pitchFamily="34" charset="0"/>
              <a:buNone/>
            </a:pPr>
            <a:endParaRPr lang="en-US" sz="1800" dirty="0">
              <a:solidFill>
                <a:schemeClr val="bg1"/>
              </a:solidFill>
              <a:effectLst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effectLst/>
              </a:rPr>
              <a:t>Additional icons can be found under Insert &gt; Icons in the PPT toolbar.</a:t>
            </a:r>
          </a:p>
        </p:txBody>
      </p:sp>
    </p:spTree>
    <p:extLst>
      <p:ext uri="{BB962C8B-B14F-4D97-AF65-F5344CB8AC3E}">
        <p14:creationId xmlns:p14="http://schemas.microsoft.com/office/powerpoint/2010/main" val="294670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.pn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32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987" r:id="rId3"/>
    <p:sldLayoutId id="2147483988" r:id="rId4"/>
    <p:sldLayoutId id="2147484003" r:id="rId5"/>
    <p:sldLayoutId id="2147484004" r:id="rId6"/>
    <p:sldLayoutId id="2147483791" r:id="rId7"/>
    <p:sldLayoutId id="2147484007" r:id="rId8"/>
    <p:sldLayoutId id="214748400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3E1B4-37C9-4275-E3AC-8928810E4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649" r:id="rId2"/>
    <p:sldLayoutId id="214748401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381ED-BC2B-6A04-A77D-4EE929668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3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4" r:id="rId2"/>
    <p:sldLayoutId id="2147483815" r:id="rId3"/>
    <p:sldLayoutId id="2147484013" r:id="rId4"/>
    <p:sldLayoutId id="21474840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0C872-428B-96A5-16AE-42D07D5CF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B1E9D-CEC3-02E4-4D0E-ED12DF897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9" r:id="rId2"/>
    <p:sldLayoutId id="2147483840" r:id="rId3"/>
    <p:sldLayoutId id="2147483842" r:id="rId4"/>
    <p:sldLayoutId id="2147483963" r:id="rId5"/>
    <p:sldLayoutId id="2147483964" r:id="rId6"/>
    <p:sldLayoutId id="2147483965" r:id="rId7"/>
    <p:sldLayoutId id="21474839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0EA74-9AF9-B5AF-AA3B-86EEBA26D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9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23E77-9365-74B3-37A2-7488A7ACB1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0" r:id="rId2"/>
    <p:sldLayoutId id="214748394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2AC22-BA49-3F19-8C5F-4F2557843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6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51B3F-8ECB-511F-F262-00336A80CB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3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6" r:id="rId2"/>
    <p:sldLayoutId id="2147483897" r:id="rId3"/>
    <p:sldLayoutId id="2147483898" r:id="rId4"/>
    <p:sldLayoutId id="21474839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8C0EA-4840-5137-DBF3-B1F94121C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2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79" r:id="rId2"/>
    <p:sldLayoutId id="2147483977" r:id="rId3"/>
    <p:sldLayoutId id="2147483978" r:id="rId4"/>
    <p:sldLayoutId id="21474839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l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rawpixel.com/image/421880/free-photo-image-capitol-washington-dc-american-histo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ch.edu/blog/what-medical-assistants-d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1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rawpixel.com/search/electricia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cmstrategists.com/resources/a-2025-short-term-credentials-typology-upda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elp.com/biz/product-air-heating-cooling-and-electric-marysville-4" TargetMode="Externa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l.org/education/state-legislative-responses-to-education-provisions-in-hr1-the-one-big-beautiful-bill-a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A0B67FE-4941-BF25-D9E7-7D4456FC9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853" y="1742955"/>
            <a:ext cx="4918044" cy="1686045"/>
          </a:xfrm>
        </p:spPr>
        <p:txBody>
          <a:bodyPr/>
          <a:lstStyle/>
          <a:p>
            <a:r>
              <a:rPr lang="en-US" sz="4400" dirty="0"/>
              <a:t>Workforce Pell Overview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CD75E96F-CE58-2EAD-6C41-6A787272F88A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97853" y="2999310"/>
            <a:ext cx="4193222" cy="168604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Autumn Rivera, Senior Policy Specialist, NCSL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June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2026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19C271-C91F-9A3A-683C-A70F8AD6D6D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7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B401-DCF2-6EBA-2BD4-565F8A6E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064" y="3429000"/>
            <a:ext cx="9447292" cy="432000"/>
          </a:xfrm>
        </p:spPr>
        <p:txBody>
          <a:bodyPr/>
          <a:lstStyle/>
          <a:p>
            <a:r>
              <a:rPr lang="en-US" b="1" dirty="0">
                <a:latin typeface="Cambria"/>
                <a:ea typeface="Cambria"/>
              </a:rPr>
              <a:t>Thank you for joining today!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EBE987-190F-4D72-655D-7C552671CF0C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496410" y="4295885"/>
            <a:ext cx="2159376" cy="1581798"/>
          </a:xfrm>
        </p:spPr>
        <p:txBody>
          <a:bodyPr/>
          <a:lstStyle/>
          <a:p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www.ncsl.org</a:t>
            </a:r>
            <a:r>
              <a:rPr lang="en-US"/>
              <a:t>/</a:t>
            </a:r>
          </a:p>
          <a:p>
            <a:endParaRPr lang="en-US"/>
          </a:p>
          <a:p>
            <a:br>
              <a:rPr lang="en-US"/>
            </a:br>
            <a:r>
              <a:rPr lang="en-US"/>
              <a:t>@NCSLorg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EC391-7FED-0B21-2315-7C734D1575A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702361" y="4295885"/>
            <a:ext cx="2370218" cy="1581798"/>
          </a:xfrm>
        </p:spPr>
        <p:txBody>
          <a:bodyPr/>
          <a:lstStyle/>
          <a:p>
            <a:r>
              <a:rPr lang="en-US"/>
              <a:t>Denver </a:t>
            </a:r>
            <a:br>
              <a:rPr lang="en-US"/>
            </a:br>
            <a:r>
              <a:rPr lang="en-US"/>
              <a:t>7700 East First Place, </a:t>
            </a:r>
            <a:br>
              <a:rPr lang="en-US"/>
            </a:br>
            <a:r>
              <a:rPr lang="en-US"/>
              <a:t>Denver CO 80230  </a:t>
            </a:r>
          </a:p>
          <a:p>
            <a:br>
              <a:rPr lang="en-US"/>
            </a:br>
            <a:r>
              <a:rPr lang="en-US"/>
              <a:t>Washington, D.C. </a:t>
            </a:r>
          </a:p>
          <a:p>
            <a:r>
              <a:rPr lang="en-US"/>
              <a:t>444 North Capitol Street, N.W. </a:t>
            </a:r>
            <a:br>
              <a:rPr lang="en-US"/>
            </a:br>
            <a:r>
              <a:rPr lang="en-US"/>
              <a:t>Suite 515, </a:t>
            </a:r>
            <a:br>
              <a:rPr lang="en-US"/>
            </a:br>
            <a:r>
              <a:rPr lang="en-US"/>
              <a:t>Washington, D.C. 20001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034D799-92EA-DF9A-036C-49CC02A2E718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87663"/>
          </a:xfrm>
        </p:spPr>
      </p:pic>
      <p:sp>
        <p:nvSpPr>
          <p:cNvPr id="13" name="Title 24">
            <a:extLst>
              <a:ext uri="{FF2B5EF4-FFF2-40B4-BE49-F238E27FC236}">
                <a16:creationId xmlns:a16="http://schemas.microsoft.com/office/drawing/2014/main" id="{DFCC5520-8B86-40FA-F23E-FB6096A36299}"/>
              </a:ext>
            </a:extLst>
          </p:cNvPr>
          <p:cNvSpPr txBox="1">
            <a:spLocks/>
          </p:cNvSpPr>
          <p:nvPr/>
        </p:nvSpPr>
        <p:spPr>
          <a:xfrm>
            <a:off x="1009064" y="4279086"/>
            <a:ext cx="381798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Stay Connected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45F5D-D0A9-233B-4B0D-A40C082C6196}"/>
              </a:ext>
            </a:extLst>
          </p:cNvPr>
          <p:cNvSpPr txBox="1"/>
          <p:nvPr/>
        </p:nvSpPr>
        <p:spPr>
          <a:xfrm>
            <a:off x="957694" y="4944506"/>
            <a:ext cx="252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Autumn.Rivera@ncsl.org</a:t>
            </a:r>
          </a:p>
        </p:txBody>
      </p:sp>
    </p:spTree>
    <p:extLst>
      <p:ext uri="{BB962C8B-B14F-4D97-AF65-F5344CB8AC3E}">
        <p14:creationId xmlns:p14="http://schemas.microsoft.com/office/powerpoint/2010/main" val="44900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44924-70B3-57A3-584C-5B1558F94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EE55089-BFCC-B64F-0064-9770A48F5C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1" y="1677600"/>
            <a:ext cx="3754877" cy="4820808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2ADCD065-5FBE-25F6-4F79-95D5FBDE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Pell Implementation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149AE9-7D5C-0A20-BDF5-EB53A35395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95656" y="1799617"/>
            <a:ext cx="7631404" cy="433155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For the first time, states have a formal role in Pell administration </a:t>
            </a:r>
          </a:p>
          <a:p>
            <a:r>
              <a:rPr lang="en-US" sz="2000" b="0" dirty="0"/>
              <a:t>Program Basics: what programs may qualify</a:t>
            </a:r>
          </a:p>
          <a:p>
            <a:r>
              <a:rPr lang="en-US" sz="2000" b="0" dirty="0"/>
              <a:t>Governance: who decides and how states coordinate </a:t>
            </a:r>
          </a:p>
          <a:p>
            <a:r>
              <a:rPr lang="en-US" sz="2000" b="0" dirty="0"/>
              <a:t>Accountability and Data: federal standards and the state data they require </a:t>
            </a:r>
          </a:p>
          <a:p>
            <a:r>
              <a:rPr lang="en-US" sz="2000" b="0" dirty="0"/>
              <a:t>Funding and Student Supports: how awards work and how state aid fits</a:t>
            </a:r>
          </a:p>
        </p:txBody>
      </p:sp>
    </p:spTree>
    <p:extLst>
      <p:ext uri="{BB962C8B-B14F-4D97-AF65-F5344CB8AC3E}">
        <p14:creationId xmlns:p14="http://schemas.microsoft.com/office/powerpoint/2010/main" val="326466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C08E3-5C7B-80D7-61B9-B998252F5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Red pinpointers pinned on a road">
            <a:extLst>
              <a:ext uri="{FF2B5EF4-FFF2-40B4-BE49-F238E27FC236}">
                <a16:creationId xmlns:a16="http://schemas.microsoft.com/office/drawing/2014/main" id="{BBC946FB-E17F-BDDC-0BB7-8222D348C4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71484"/>
            <a:ext cx="3774332" cy="4837472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6C1700BE-3D6D-2714-ECA8-74652057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Pell Timeline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C7B819-103F-5561-6B07-35D9A7A475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95656" y="1799617"/>
            <a:ext cx="7631404" cy="433155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July 1, 2026</a:t>
            </a:r>
          </a:p>
          <a:p>
            <a:r>
              <a:rPr lang="en-US" sz="2000" b="0" dirty="0"/>
              <a:t>Workforce Pell becomes available for eligible programs</a:t>
            </a:r>
          </a:p>
          <a:p>
            <a:pPr marL="0" indent="0">
              <a:buNone/>
            </a:pPr>
            <a:r>
              <a:rPr lang="en-US" sz="2000" dirty="0"/>
              <a:t>2026-27 through 2028-29</a:t>
            </a:r>
          </a:p>
          <a:p>
            <a:r>
              <a:rPr lang="en-US" sz="2000" b="0" dirty="0"/>
              <a:t>Transition period for completion and placement calculations</a:t>
            </a:r>
          </a:p>
          <a:p>
            <a:pPr marL="0" indent="0">
              <a:buNone/>
            </a:pPr>
            <a:r>
              <a:rPr lang="en-US" sz="2000" dirty="0"/>
              <a:t>Beginning 2029-30</a:t>
            </a:r>
          </a:p>
          <a:p>
            <a:r>
              <a:rPr lang="en-US" sz="2000" b="0" dirty="0"/>
              <a:t>Stricter standardized accountability calculations begin</a:t>
            </a:r>
          </a:p>
          <a:p>
            <a:pPr marL="0" indent="0">
              <a:buNone/>
            </a:pPr>
            <a:r>
              <a:rPr lang="en-US" sz="2000" dirty="0"/>
              <a:t>Beginning 2030-31</a:t>
            </a:r>
          </a:p>
          <a:p>
            <a:r>
              <a:rPr lang="en-US" sz="2000" b="0" dirty="0"/>
              <a:t>Value-added earnings test begins to bind</a:t>
            </a:r>
          </a:p>
          <a:p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42718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23CCC-5D17-CDFB-036C-AD8770C95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7DE7C98-48CF-A407-1741-8308C030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Pell Program Basics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6A3ACA-C0AF-1491-0B0D-995B929B278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84170" y="1666569"/>
            <a:ext cx="7984673" cy="475943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Workforce Pell extends Pell to short-term workforce programs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Run 8-14 weeks </a:t>
            </a:r>
            <a:r>
              <a:rPr lang="en-US" sz="2000" b="0" dirty="0">
                <a:solidFill>
                  <a:srgbClr val="231F20"/>
                </a:solidFill>
              </a:rPr>
              <a:t>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150-599 clock hours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Offered by a Title IV-eligible institution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Prepare students for high-skill, high-wage or in-demand occupations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Lead to a recognized, stackable postsecondary credential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Have operated for at least one year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2000" dirty="0">
                <a:solidFill>
                  <a:srgbClr val="231F20"/>
                </a:solidFill>
              </a:rPr>
              <a:t>Distinct from other approvals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WIOA ETPL approval does not automatically confer Workforce Pell eligibility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>
                <a:solidFill>
                  <a:srgbClr val="231F20"/>
                </a:solidFill>
              </a:rPr>
              <a:t>Institutions cannot outsource more than 25% of a program to third-party providers; RA related instruction may exceed 25% but must remain under 50%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Open to credit-bearing </a:t>
            </a:r>
            <a:r>
              <a:rPr lang="en-US" sz="2000" b="0" dirty="0">
                <a:solidFill>
                  <a:srgbClr val="231F20"/>
                </a:solidFill>
              </a:rPr>
              <a:t>&amp;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 noncredit programs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27A97F2-DAEF-179B-C3B6-87126F2C30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r="1555"/>
          <a:stretch/>
        </p:blipFill>
        <p:spPr>
          <a:prstGeom prst="rect">
            <a:avLst/>
          </a:prstGeom>
          <a:solidFill>
            <a:srgbClr val="69696D"/>
          </a:solidFill>
        </p:spPr>
      </p:pic>
    </p:spTree>
    <p:extLst>
      <p:ext uri="{BB962C8B-B14F-4D97-AF65-F5344CB8AC3E}">
        <p14:creationId xmlns:p14="http://schemas.microsoft.com/office/powerpoint/2010/main" val="297490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72512-AD5E-4E3E-1183-75E2DFDD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C915F24-637B-C83F-178B-44A2789B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Pell Governance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3499A1-BAF4-04DC-76B3-F9DEBDD48D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95656" y="1799617"/>
            <a:ext cx="7909531" cy="433155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Federal law creates a two-step process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Governors, in consultation with state workforce boards, designate eligible programs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ED verifies Pell eligibility through the Title IV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Implementation may involve broader state coordination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State higher education agencies may play a major role in practice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solidFill>
                  <a:srgbClr val="231F20"/>
                </a:solidFill>
              </a:rPr>
              <a:t>States may need to coordinate approval, definitions, data and oversight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2000" dirty="0">
                <a:solidFill>
                  <a:srgbClr val="231F20"/>
                </a:solidFill>
              </a:rPr>
              <a:t>Governors can also enter bilateral agreements with other states for distance education programs </a:t>
            </a:r>
            <a:endParaRPr lang="en-US" sz="2000" dirty="0"/>
          </a:p>
          <a:p>
            <a:endParaRPr lang="en-US" sz="1600" b="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0FA7403-BC99-2A94-6955-BE8DFAC1FB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003" r="19003"/>
          <a:stretch/>
        </p:blipFill>
        <p:spPr>
          <a:prstGeom prst="rect">
            <a:avLst/>
          </a:prstGeom>
          <a:solidFill>
            <a:srgbClr val="69696D"/>
          </a:solidFill>
        </p:spPr>
      </p:pic>
    </p:spTree>
    <p:extLst>
      <p:ext uri="{BB962C8B-B14F-4D97-AF65-F5344CB8AC3E}">
        <p14:creationId xmlns:p14="http://schemas.microsoft.com/office/powerpoint/2010/main" val="126308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E4857-2B27-8577-6D7D-EFDBBCE7B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3869580-1659-140E-2502-9C59F9DC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Pell Accountability &amp; Data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43E4BC-04D4-2A7E-23F4-394E7D2B47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56327" y="1779952"/>
            <a:ext cx="7988189" cy="4331553"/>
          </a:xfrm>
        </p:spPr>
        <p:txBody>
          <a:bodyPr/>
          <a:lstStyle/>
          <a:p>
            <a:pPr marL="0" marR="0"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Programs must meet three standards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70% completion</a:t>
            </a: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70% job placement</a:t>
            </a: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Value-added earnings test</a:t>
            </a:r>
          </a:p>
          <a:p>
            <a:pPr marL="0" marR="0" lvl="0" indent="0">
              <a:buNone/>
              <a:tabLst>
                <a:tab pos="457200" algn="l"/>
              </a:tabLst>
            </a:pP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State data capacity will shape implementation 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Placement depends heavily on state wage records</a:t>
            </a: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Noncredit data may sit outside postsecondary systems </a:t>
            </a: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Occupation-aligned placement may require enhanced wage records </a:t>
            </a:r>
            <a:endParaRPr lang="en-US" sz="2000" b="0" dirty="0"/>
          </a:p>
          <a:p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66F723E-09AF-03A9-3475-B4924760E0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150" r="24150"/>
          <a:stretch/>
        </p:blipFill>
        <p:spPr>
          <a:prstGeom prst="rect">
            <a:avLst/>
          </a:prstGeom>
          <a:solidFill>
            <a:srgbClr val="69696D"/>
          </a:solidFill>
        </p:spPr>
      </p:pic>
    </p:spTree>
    <p:extLst>
      <p:ext uri="{BB962C8B-B14F-4D97-AF65-F5344CB8AC3E}">
        <p14:creationId xmlns:p14="http://schemas.microsoft.com/office/powerpoint/2010/main" val="205769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9E006-6A53-C27D-D517-33731F307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6FFD0BC-E752-AAE8-E75E-4E3E6973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Pell Funding and Student Supports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29606E-C99B-B25D-AFCB-9D7F8F1D4E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56327" y="1779952"/>
            <a:ext cx="7988189" cy="43315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>
                <a:solidFill>
                  <a:srgbClr val="231F20"/>
                </a:solidFill>
                <a:latin typeface="Calibri" panose="020F0502020204030204"/>
              </a:rPr>
              <a:t>Awards are expected to range from approximately $125 to $4,310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>
                <a:solidFill>
                  <a:srgbClr val="231F20"/>
                </a:solidFill>
                <a:latin typeface="Calibri" panose="020F0502020204030204"/>
              </a:rPr>
              <a:t>Awards may reduce, but not eliminate, cost barriers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may still need transportation, child care, advising and career coaching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>
                <a:solidFill>
                  <a:srgbClr val="231F20"/>
                </a:solidFill>
                <a:latin typeface="Calibri" panose="020F0502020204030204"/>
              </a:rPr>
              <a:t>States already invest more than $8.1 billion in short-term credential programs </a:t>
            </a:r>
            <a:r>
              <a:rPr lang="en-US" sz="2000" b="0" i="1" dirty="0">
                <a:solidFill>
                  <a:srgbClr val="231F20"/>
                </a:solidFill>
                <a:latin typeface="Calibri" panose="020F0502020204030204"/>
              </a:rPr>
              <a:t>(</a:t>
            </a:r>
            <a:r>
              <a:rPr lang="en-US" sz="2000" b="0" i="1" dirty="0">
                <a:solidFill>
                  <a:srgbClr val="231F20"/>
                </a:solidFill>
                <a:latin typeface="Calibri" panose="020F0502020204030204"/>
                <a:hlinkClick r:id="rId3"/>
              </a:rPr>
              <a:t>HCM Strategists</a:t>
            </a:r>
            <a:r>
              <a:rPr lang="en-US" sz="2000" b="0" i="1" dirty="0">
                <a:solidFill>
                  <a:srgbClr val="231F20"/>
                </a:solidFill>
                <a:latin typeface="Calibri" panose="020F0502020204030204"/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Workforce Pell will need to coordinate with state aid, WIOA, Perkins V and apprenticeship funding </a:t>
            </a:r>
          </a:p>
          <a:p>
            <a:pPr marL="0" indent="0">
              <a:buNone/>
            </a:pPr>
            <a:endParaRPr lang="en-US" sz="1600" b="0" dirty="0"/>
          </a:p>
          <a:p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8D5793A-996F-4EF5-28F7-3FFDAB0E1F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244" r="11244"/>
          <a:stretch/>
        </p:blipFill>
        <p:spPr>
          <a:prstGeom prst="rect">
            <a:avLst/>
          </a:prstGeom>
          <a:solidFill>
            <a:srgbClr val="69696D"/>
          </a:solidFill>
        </p:spPr>
      </p:pic>
    </p:spTree>
    <p:extLst>
      <p:ext uri="{BB962C8B-B14F-4D97-AF65-F5344CB8AC3E}">
        <p14:creationId xmlns:p14="http://schemas.microsoft.com/office/powerpoint/2010/main" val="232392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26C53-5F42-8267-1755-2D40B0C82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FED06F6-0FC6-7952-AD49-997A61B5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7" y="431999"/>
            <a:ext cx="9724373" cy="442439"/>
          </a:xfrm>
        </p:spPr>
        <p:txBody>
          <a:bodyPr/>
          <a:lstStyle/>
          <a:p>
            <a:r>
              <a:rPr lang="en-US" dirty="0"/>
              <a:t>State Considerations and Potential Legislative Roles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67DFFC-5C30-F797-2F97-6C3B08DD95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95656" y="1789889"/>
            <a:ext cx="7971158" cy="433155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State Considerations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0" dirty="0"/>
              <a:t>Which programs qualify, need redesign or remain outside Workforce Pell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0" dirty="0"/>
              <a:t>Who leads designation and how agencies coordinate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0" dirty="0"/>
              <a:t>Whether data systems can support reporting and accountability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0" dirty="0"/>
              <a:t>How Workforce Pell fits with existing state strategies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Potential Legislative Roles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2000" b="0" dirty="0"/>
              <a:t>Governance and oversight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2000" b="0" dirty="0"/>
              <a:t>Eligibility and program design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2000" b="0" dirty="0"/>
              <a:t>Data infrastructure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2000" b="0" dirty="0"/>
              <a:t>Funding and student supports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2000" b="0" dirty="0"/>
              <a:t>Coordination across systems  </a:t>
            </a:r>
          </a:p>
          <a:p>
            <a:endParaRPr lang="en-US" sz="2200" b="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E741E5D-8641-9859-E572-58AE773723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79" b="61"/>
          <a:stretch>
            <a:fillRect/>
          </a:stretch>
        </p:blipFill>
        <p:spPr>
          <a:xfrm>
            <a:off x="0" y="1661653"/>
            <a:ext cx="3745282" cy="4836756"/>
          </a:xfrm>
          <a:prstGeom prst="rect">
            <a:avLst/>
          </a:prstGeom>
          <a:solidFill>
            <a:srgbClr val="69696D"/>
          </a:solidFill>
        </p:spPr>
      </p:pic>
    </p:spTree>
    <p:extLst>
      <p:ext uri="{BB962C8B-B14F-4D97-AF65-F5344CB8AC3E}">
        <p14:creationId xmlns:p14="http://schemas.microsoft.com/office/powerpoint/2010/main" val="26526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61855-23F0-1439-4811-49D03A1A6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7723E21-7762-149B-0B5B-018E6B1D9A58}"/>
              </a:ext>
            </a:extLst>
          </p:cNvPr>
          <p:cNvSpPr/>
          <p:nvPr/>
        </p:nvSpPr>
        <p:spPr>
          <a:xfrm>
            <a:off x="0" y="1679220"/>
            <a:ext cx="12192000" cy="48605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914026AE-622C-D427-A1F2-B6B994DFE41E}"/>
              </a:ext>
            </a:extLst>
          </p:cNvPr>
          <p:cNvSpPr txBox="1">
            <a:spLocks/>
          </p:cNvSpPr>
          <p:nvPr/>
        </p:nvSpPr>
        <p:spPr>
          <a:xfrm>
            <a:off x="3745282" y="1691456"/>
            <a:ext cx="8303843" cy="484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6A53C16F-10E5-3E0F-598E-D7EC55AAFBFD}"/>
              </a:ext>
            </a:extLst>
          </p:cNvPr>
          <p:cNvSpPr/>
          <p:nvPr/>
        </p:nvSpPr>
        <p:spPr>
          <a:xfrm>
            <a:off x="9020996" y="4404960"/>
            <a:ext cx="363540" cy="620353"/>
          </a:xfrm>
          <a:custGeom>
            <a:avLst/>
            <a:gdLst>
              <a:gd name="connsiteX0" fmla="*/ 337938 w 363540"/>
              <a:gd name="connsiteY0" fmla="*/ 0 h 620353"/>
              <a:gd name="connsiteX1" fmla="*/ 347824 w 363540"/>
              <a:gd name="connsiteY1" fmla="*/ 7515 h 620353"/>
              <a:gd name="connsiteX2" fmla="*/ 347720 w 363540"/>
              <a:gd name="connsiteY2" fmla="*/ 10582 h 620353"/>
              <a:gd name="connsiteX3" fmla="*/ 347758 w 363540"/>
              <a:gd name="connsiteY3" fmla="*/ 12630 h 620353"/>
              <a:gd name="connsiteX4" fmla="*/ 347644 w 363540"/>
              <a:gd name="connsiteY4" fmla="*/ 18602 h 620353"/>
              <a:gd name="connsiteX5" fmla="*/ 347139 w 363540"/>
              <a:gd name="connsiteY5" fmla="*/ 42158 h 620353"/>
              <a:gd name="connsiteX6" fmla="*/ 346615 w 363540"/>
              <a:gd name="connsiteY6" fmla="*/ 65713 h 620353"/>
              <a:gd name="connsiteX7" fmla="*/ 346100 w 363540"/>
              <a:gd name="connsiteY7" fmla="*/ 89249 h 620353"/>
              <a:gd name="connsiteX8" fmla="*/ 345539 w 363540"/>
              <a:gd name="connsiteY8" fmla="*/ 112824 h 620353"/>
              <a:gd name="connsiteX9" fmla="*/ 344967 w 363540"/>
              <a:gd name="connsiteY9" fmla="*/ 136360 h 620353"/>
              <a:gd name="connsiteX10" fmla="*/ 344386 w 363540"/>
              <a:gd name="connsiteY10" fmla="*/ 159915 h 620353"/>
              <a:gd name="connsiteX11" fmla="*/ 343795 w 363540"/>
              <a:gd name="connsiteY11" fmla="*/ 183471 h 620353"/>
              <a:gd name="connsiteX12" fmla="*/ 343195 w 363540"/>
              <a:gd name="connsiteY12" fmla="*/ 207026 h 620353"/>
              <a:gd name="connsiteX13" fmla="*/ 342567 w 363540"/>
              <a:gd name="connsiteY13" fmla="*/ 230639 h 620353"/>
              <a:gd name="connsiteX14" fmla="*/ 341957 w 363540"/>
              <a:gd name="connsiteY14" fmla="*/ 254251 h 620353"/>
              <a:gd name="connsiteX15" fmla="*/ 341328 w 363540"/>
              <a:gd name="connsiteY15" fmla="*/ 277863 h 620353"/>
              <a:gd name="connsiteX16" fmla="*/ 340700 w 363540"/>
              <a:gd name="connsiteY16" fmla="*/ 301476 h 620353"/>
              <a:gd name="connsiteX17" fmla="*/ 340033 w 363540"/>
              <a:gd name="connsiteY17" fmla="*/ 325088 h 620353"/>
              <a:gd name="connsiteX18" fmla="*/ 339347 w 363540"/>
              <a:gd name="connsiteY18" fmla="*/ 348682 h 620353"/>
              <a:gd name="connsiteX19" fmla="*/ 338671 w 363540"/>
              <a:gd name="connsiteY19" fmla="*/ 372294 h 620353"/>
              <a:gd name="connsiteX20" fmla="*/ 337985 w 363540"/>
              <a:gd name="connsiteY20" fmla="*/ 395954 h 620353"/>
              <a:gd name="connsiteX21" fmla="*/ 341109 w 363540"/>
              <a:gd name="connsiteY21" fmla="*/ 419691 h 620353"/>
              <a:gd name="connsiteX22" fmla="*/ 344234 w 363540"/>
              <a:gd name="connsiteY22" fmla="*/ 443408 h 620353"/>
              <a:gd name="connsiteX23" fmla="*/ 347367 w 363540"/>
              <a:gd name="connsiteY23" fmla="*/ 467106 h 620353"/>
              <a:gd name="connsiteX24" fmla="*/ 350501 w 363540"/>
              <a:gd name="connsiteY24" fmla="*/ 490823 h 620353"/>
              <a:gd name="connsiteX25" fmla="*/ 353625 w 363540"/>
              <a:gd name="connsiteY25" fmla="*/ 514560 h 620353"/>
              <a:gd name="connsiteX26" fmla="*/ 356749 w 363540"/>
              <a:gd name="connsiteY26" fmla="*/ 538334 h 620353"/>
              <a:gd name="connsiteX27" fmla="*/ 359883 w 363540"/>
              <a:gd name="connsiteY27" fmla="*/ 562108 h 620353"/>
              <a:gd name="connsiteX28" fmla="*/ 363541 w 363540"/>
              <a:gd name="connsiteY28" fmla="*/ 588150 h 620353"/>
              <a:gd name="connsiteX29" fmla="*/ 331441 w 363540"/>
              <a:gd name="connsiteY29" fmla="*/ 592760 h 620353"/>
              <a:gd name="connsiteX30" fmla="*/ 316840 w 363540"/>
              <a:gd name="connsiteY30" fmla="*/ 587350 h 620353"/>
              <a:gd name="connsiteX31" fmla="*/ 310858 w 363540"/>
              <a:gd name="connsiteY31" fmla="*/ 586550 h 620353"/>
              <a:gd name="connsiteX32" fmla="*/ 307324 w 363540"/>
              <a:gd name="connsiteY32" fmla="*/ 587016 h 620353"/>
              <a:gd name="connsiteX33" fmla="*/ 291399 w 363540"/>
              <a:gd name="connsiteY33" fmla="*/ 594236 h 620353"/>
              <a:gd name="connsiteX34" fmla="*/ 273015 w 363540"/>
              <a:gd name="connsiteY34" fmla="*/ 600208 h 620353"/>
              <a:gd name="connsiteX35" fmla="*/ 268529 w 363540"/>
              <a:gd name="connsiteY35" fmla="*/ 599075 h 620353"/>
              <a:gd name="connsiteX36" fmla="*/ 262223 w 363540"/>
              <a:gd name="connsiteY36" fmla="*/ 599294 h 620353"/>
              <a:gd name="connsiteX37" fmla="*/ 249746 w 363540"/>
              <a:gd name="connsiteY37" fmla="*/ 615848 h 620353"/>
              <a:gd name="connsiteX38" fmla="*/ 241459 w 363540"/>
              <a:gd name="connsiteY38" fmla="*/ 620354 h 620353"/>
              <a:gd name="connsiteX39" fmla="*/ 238716 w 363540"/>
              <a:gd name="connsiteY39" fmla="*/ 619478 h 620353"/>
              <a:gd name="connsiteX40" fmla="*/ 235648 w 363540"/>
              <a:gd name="connsiteY40" fmla="*/ 618639 h 620353"/>
              <a:gd name="connsiteX41" fmla="*/ 233363 w 363540"/>
              <a:gd name="connsiteY41" fmla="*/ 617039 h 620353"/>
              <a:gd name="connsiteX42" fmla="*/ 228610 w 363540"/>
              <a:gd name="connsiteY42" fmla="*/ 608000 h 620353"/>
              <a:gd name="connsiteX43" fmla="*/ 226819 w 363540"/>
              <a:gd name="connsiteY43" fmla="*/ 601418 h 620353"/>
              <a:gd name="connsiteX44" fmla="*/ 220847 w 363540"/>
              <a:gd name="connsiteY44" fmla="*/ 587245 h 620353"/>
              <a:gd name="connsiteX45" fmla="*/ 214703 w 363540"/>
              <a:gd name="connsiteY45" fmla="*/ 579501 h 620353"/>
              <a:gd name="connsiteX46" fmla="*/ 207997 w 363540"/>
              <a:gd name="connsiteY46" fmla="*/ 574548 h 620353"/>
              <a:gd name="connsiteX47" fmla="*/ 204740 w 363540"/>
              <a:gd name="connsiteY47" fmla="*/ 569376 h 620353"/>
              <a:gd name="connsiteX48" fmla="*/ 204511 w 363540"/>
              <a:gd name="connsiteY48" fmla="*/ 565728 h 620353"/>
              <a:gd name="connsiteX49" fmla="*/ 202073 w 363540"/>
              <a:gd name="connsiteY49" fmla="*/ 559423 h 620353"/>
              <a:gd name="connsiteX50" fmla="*/ 202006 w 363540"/>
              <a:gd name="connsiteY50" fmla="*/ 554251 h 620353"/>
              <a:gd name="connsiteX51" fmla="*/ 208397 w 363540"/>
              <a:gd name="connsiteY51" fmla="*/ 533953 h 620353"/>
              <a:gd name="connsiteX52" fmla="*/ 210607 w 363540"/>
              <a:gd name="connsiteY52" fmla="*/ 519084 h 620353"/>
              <a:gd name="connsiteX53" fmla="*/ 184271 w 363540"/>
              <a:gd name="connsiteY53" fmla="*/ 520856 h 620353"/>
              <a:gd name="connsiteX54" fmla="*/ 157925 w 363540"/>
              <a:gd name="connsiteY54" fmla="*/ 522570 h 620353"/>
              <a:gd name="connsiteX55" fmla="*/ 131597 w 363540"/>
              <a:gd name="connsiteY55" fmla="*/ 524208 h 620353"/>
              <a:gd name="connsiteX56" fmla="*/ 105251 w 363540"/>
              <a:gd name="connsiteY56" fmla="*/ 525828 h 620353"/>
              <a:gd name="connsiteX57" fmla="*/ 78905 w 363540"/>
              <a:gd name="connsiteY57" fmla="*/ 527276 h 620353"/>
              <a:gd name="connsiteX58" fmla="*/ 52549 w 363540"/>
              <a:gd name="connsiteY58" fmla="*/ 528704 h 620353"/>
              <a:gd name="connsiteX59" fmla="*/ 26232 w 363540"/>
              <a:gd name="connsiteY59" fmla="*/ 530085 h 620353"/>
              <a:gd name="connsiteX60" fmla="*/ 0 w 363540"/>
              <a:gd name="connsiteY60" fmla="*/ 531257 h 620353"/>
              <a:gd name="connsiteX61" fmla="*/ 229 w 363540"/>
              <a:gd name="connsiteY61" fmla="*/ 527742 h 620353"/>
              <a:gd name="connsiteX62" fmla="*/ 4553 w 363540"/>
              <a:gd name="connsiteY62" fmla="*/ 523018 h 620353"/>
              <a:gd name="connsiteX63" fmla="*/ 5858 w 363540"/>
              <a:gd name="connsiteY63" fmla="*/ 517217 h 620353"/>
              <a:gd name="connsiteX64" fmla="*/ 1419 w 363540"/>
              <a:gd name="connsiteY64" fmla="*/ 503672 h 620353"/>
              <a:gd name="connsiteX65" fmla="*/ 2439 w 363540"/>
              <a:gd name="connsiteY65" fmla="*/ 496062 h 620353"/>
              <a:gd name="connsiteX66" fmla="*/ 8877 w 363540"/>
              <a:gd name="connsiteY66" fmla="*/ 494348 h 620353"/>
              <a:gd name="connsiteX67" fmla="*/ 11764 w 363540"/>
              <a:gd name="connsiteY67" fmla="*/ 486909 h 620353"/>
              <a:gd name="connsiteX68" fmla="*/ 11163 w 363540"/>
              <a:gd name="connsiteY68" fmla="*/ 473698 h 620353"/>
              <a:gd name="connsiteX69" fmla="*/ 13240 w 363540"/>
              <a:gd name="connsiteY69" fmla="*/ 464715 h 620353"/>
              <a:gd name="connsiteX70" fmla="*/ 18079 w 363540"/>
              <a:gd name="connsiteY70" fmla="*/ 459820 h 620353"/>
              <a:gd name="connsiteX71" fmla="*/ 22346 w 363540"/>
              <a:gd name="connsiteY71" fmla="*/ 448789 h 620353"/>
              <a:gd name="connsiteX72" fmla="*/ 26108 w 363540"/>
              <a:gd name="connsiteY72" fmla="*/ 431559 h 620353"/>
              <a:gd name="connsiteX73" fmla="*/ 34700 w 363540"/>
              <a:gd name="connsiteY73" fmla="*/ 417052 h 620353"/>
              <a:gd name="connsiteX74" fmla="*/ 48178 w 363540"/>
              <a:gd name="connsiteY74" fmla="*/ 405279 h 620353"/>
              <a:gd name="connsiteX75" fmla="*/ 54597 w 363540"/>
              <a:gd name="connsiteY75" fmla="*/ 395364 h 620353"/>
              <a:gd name="connsiteX76" fmla="*/ 54597 w 363540"/>
              <a:gd name="connsiteY76" fmla="*/ 387925 h 620353"/>
              <a:gd name="connsiteX77" fmla="*/ 55979 w 363540"/>
              <a:gd name="connsiteY77" fmla="*/ 384391 h 620353"/>
              <a:gd name="connsiteX78" fmla="*/ 58712 w 363540"/>
              <a:gd name="connsiteY78" fmla="*/ 382400 h 620353"/>
              <a:gd name="connsiteX79" fmla="*/ 63151 w 363540"/>
              <a:gd name="connsiteY79" fmla="*/ 377114 h 620353"/>
              <a:gd name="connsiteX80" fmla="*/ 68894 w 363540"/>
              <a:gd name="connsiteY80" fmla="*/ 369818 h 620353"/>
              <a:gd name="connsiteX81" fmla="*/ 69752 w 363540"/>
              <a:gd name="connsiteY81" fmla="*/ 365055 h 620353"/>
              <a:gd name="connsiteX82" fmla="*/ 69228 w 363540"/>
              <a:gd name="connsiteY82" fmla="*/ 361817 h 620353"/>
              <a:gd name="connsiteX83" fmla="*/ 68609 w 363540"/>
              <a:gd name="connsiteY83" fmla="*/ 358340 h 620353"/>
              <a:gd name="connsiteX84" fmla="*/ 63379 w 363540"/>
              <a:gd name="connsiteY84" fmla="*/ 352197 h 620353"/>
              <a:gd name="connsiteX85" fmla="*/ 55636 w 363540"/>
              <a:gd name="connsiteY85" fmla="*/ 347196 h 620353"/>
              <a:gd name="connsiteX86" fmla="*/ 50406 w 363540"/>
              <a:gd name="connsiteY86" fmla="*/ 339014 h 620353"/>
              <a:gd name="connsiteX87" fmla="*/ 50406 w 363540"/>
              <a:gd name="connsiteY87" fmla="*/ 332518 h 620353"/>
              <a:gd name="connsiteX88" fmla="*/ 48482 w 363540"/>
              <a:gd name="connsiteY88" fmla="*/ 326879 h 620353"/>
              <a:gd name="connsiteX89" fmla="*/ 44615 w 363540"/>
              <a:gd name="connsiteY89" fmla="*/ 322155 h 620353"/>
              <a:gd name="connsiteX90" fmla="*/ 45139 w 363540"/>
              <a:gd name="connsiteY90" fmla="*/ 317564 h 620353"/>
              <a:gd name="connsiteX91" fmla="*/ 50082 w 363540"/>
              <a:gd name="connsiteY91" fmla="*/ 313058 h 620353"/>
              <a:gd name="connsiteX92" fmla="*/ 50082 w 363540"/>
              <a:gd name="connsiteY92" fmla="*/ 309039 h 620353"/>
              <a:gd name="connsiteX93" fmla="*/ 45177 w 363540"/>
              <a:gd name="connsiteY93" fmla="*/ 305505 h 620353"/>
              <a:gd name="connsiteX94" fmla="*/ 44787 w 363540"/>
              <a:gd name="connsiteY94" fmla="*/ 298790 h 620353"/>
              <a:gd name="connsiteX95" fmla="*/ 48816 w 363540"/>
              <a:gd name="connsiteY95" fmla="*/ 288893 h 620353"/>
              <a:gd name="connsiteX96" fmla="*/ 48216 w 363540"/>
              <a:gd name="connsiteY96" fmla="*/ 282235 h 620353"/>
              <a:gd name="connsiteX97" fmla="*/ 42863 w 363540"/>
              <a:gd name="connsiteY97" fmla="*/ 278835 h 620353"/>
              <a:gd name="connsiteX98" fmla="*/ 41891 w 363540"/>
              <a:gd name="connsiteY98" fmla="*/ 272625 h 620353"/>
              <a:gd name="connsiteX99" fmla="*/ 41424 w 363540"/>
              <a:gd name="connsiteY99" fmla="*/ 269500 h 620353"/>
              <a:gd name="connsiteX100" fmla="*/ 45139 w 363540"/>
              <a:gd name="connsiteY100" fmla="*/ 246745 h 620353"/>
              <a:gd name="connsiteX101" fmla="*/ 43872 w 363540"/>
              <a:gd name="connsiteY101" fmla="*/ 243916 h 620353"/>
              <a:gd name="connsiteX102" fmla="*/ 38586 w 363540"/>
              <a:gd name="connsiteY102" fmla="*/ 237363 h 620353"/>
              <a:gd name="connsiteX103" fmla="*/ 37614 w 363540"/>
              <a:gd name="connsiteY103" fmla="*/ 229181 h 620353"/>
              <a:gd name="connsiteX104" fmla="*/ 39996 w 363540"/>
              <a:gd name="connsiteY104" fmla="*/ 218989 h 620353"/>
              <a:gd name="connsiteX105" fmla="*/ 38167 w 363540"/>
              <a:gd name="connsiteY105" fmla="*/ 211246 h 620353"/>
              <a:gd name="connsiteX106" fmla="*/ 33919 w 363540"/>
              <a:gd name="connsiteY106" fmla="*/ 208626 h 620353"/>
              <a:gd name="connsiteX107" fmla="*/ 32718 w 363540"/>
              <a:gd name="connsiteY107" fmla="*/ 205635 h 620353"/>
              <a:gd name="connsiteX108" fmla="*/ 31261 w 363540"/>
              <a:gd name="connsiteY108" fmla="*/ 201073 h 620353"/>
              <a:gd name="connsiteX109" fmla="*/ 35443 w 363540"/>
              <a:gd name="connsiteY109" fmla="*/ 196644 h 620353"/>
              <a:gd name="connsiteX110" fmla="*/ 35509 w 363540"/>
              <a:gd name="connsiteY110" fmla="*/ 192700 h 620353"/>
              <a:gd name="connsiteX111" fmla="*/ 31394 w 363540"/>
              <a:gd name="connsiteY111" fmla="*/ 189347 h 620353"/>
              <a:gd name="connsiteX112" fmla="*/ 33633 w 363540"/>
              <a:gd name="connsiteY112" fmla="*/ 184118 h 620353"/>
              <a:gd name="connsiteX113" fmla="*/ 42167 w 363540"/>
              <a:gd name="connsiteY113" fmla="*/ 177051 h 620353"/>
              <a:gd name="connsiteX114" fmla="*/ 44444 w 363540"/>
              <a:gd name="connsiteY114" fmla="*/ 173203 h 620353"/>
              <a:gd name="connsiteX115" fmla="*/ 46815 w 363540"/>
              <a:gd name="connsiteY115" fmla="*/ 169164 h 620353"/>
              <a:gd name="connsiteX116" fmla="*/ 47863 w 363540"/>
              <a:gd name="connsiteY116" fmla="*/ 159715 h 620353"/>
              <a:gd name="connsiteX117" fmla="*/ 46311 w 363540"/>
              <a:gd name="connsiteY117" fmla="*/ 154267 h 620353"/>
              <a:gd name="connsiteX118" fmla="*/ 43987 w 363540"/>
              <a:gd name="connsiteY118" fmla="*/ 150676 h 620353"/>
              <a:gd name="connsiteX119" fmla="*/ 44891 w 363540"/>
              <a:gd name="connsiteY119" fmla="*/ 148742 h 620353"/>
              <a:gd name="connsiteX120" fmla="*/ 46606 w 363540"/>
              <a:gd name="connsiteY120" fmla="*/ 146923 h 620353"/>
              <a:gd name="connsiteX121" fmla="*/ 56960 w 363540"/>
              <a:gd name="connsiteY121" fmla="*/ 142942 h 620353"/>
              <a:gd name="connsiteX122" fmla="*/ 59817 w 363540"/>
              <a:gd name="connsiteY122" fmla="*/ 140370 h 620353"/>
              <a:gd name="connsiteX123" fmla="*/ 60255 w 363540"/>
              <a:gd name="connsiteY123" fmla="*/ 137427 h 620353"/>
              <a:gd name="connsiteX124" fmla="*/ 56569 w 363540"/>
              <a:gd name="connsiteY124" fmla="*/ 130378 h 620353"/>
              <a:gd name="connsiteX125" fmla="*/ 59341 w 363540"/>
              <a:gd name="connsiteY125" fmla="*/ 122587 h 620353"/>
              <a:gd name="connsiteX126" fmla="*/ 68618 w 363540"/>
              <a:gd name="connsiteY126" fmla="*/ 113995 h 620353"/>
              <a:gd name="connsiteX127" fmla="*/ 73400 w 363540"/>
              <a:gd name="connsiteY127" fmla="*/ 106614 h 620353"/>
              <a:gd name="connsiteX128" fmla="*/ 73628 w 363540"/>
              <a:gd name="connsiteY128" fmla="*/ 100460 h 620353"/>
              <a:gd name="connsiteX129" fmla="*/ 78000 w 363540"/>
              <a:gd name="connsiteY129" fmla="*/ 95755 h 620353"/>
              <a:gd name="connsiteX130" fmla="*/ 86478 w 363540"/>
              <a:gd name="connsiteY130" fmla="*/ 92440 h 620353"/>
              <a:gd name="connsiteX131" fmla="*/ 91211 w 363540"/>
              <a:gd name="connsiteY131" fmla="*/ 80772 h 620353"/>
              <a:gd name="connsiteX132" fmla="*/ 92135 w 363540"/>
              <a:gd name="connsiteY132" fmla="*/ 60751 h 620353"/>
              <a:gd name="connsiteX133" fmla="*/ 94164 w 363540"/>
              <a:gd name="connsiteY133" fmla="*/ 52102 h 620353"/>
              <a:gd name="connsiteX134" fmla="*/ 98488 w 363540"/>
              <a:gd name="connsiteY134" fmla="*/ 50559 h 620353"/>
              <a:gd name="connsiteX135" fmla="*/ 100651 w 363540"/>
              <a:gd name="connsiteY135" fmla="*/ 47654 h 620353"/>
              <a:gd name="connsiteX136" fmla="*/ 101051 w 363540"/>
              <a:gd name="connsiteY136" fmla="*/ 41920 h 620353"/>
              <a:gd name="connsiteX137" fmla="*/ 106061 w 363540"/>
              <a:gd name="connsiteY137" fmla="*/ 35728 h 620353"/>
              <a:gd name="connsiteX138" fmla="*/ 115672 w 363540"/>
              <a:gd name="connsiteY138" fmla="*/ 29070 h 620353"/>
              <a:gd name="connsiteX139" fmla="*/ 119253 w 363540"/>
              <a:gd name="connsiteY139" fmla="*/ 22984 h 620353"/>
              <a:gd name="connsiteX140" fmla="*/ 117891 w 363540"/>
              <a:gd name="connsiteY140" fmla="*/ 19898 h 620353"/>
              <a:gd name="connsiteX141" fmla="*/ 117596 w 363540"/>
              <a:gd name="connsiteY141" fmla="*/ 15993 h 620353"/>
              <a:gd name="connsiteX142" fmla="*/ 144123 w 363540"/>
              <a:gd name="connsiteY142" fmla="*/ 14335 h 620353"/>
              <a:gd name="connsiteX143" fmla="*/ 171745 w 363540"/>
              <a:gd name="connsiteY143" fmla="*/ 12516 h 620353"/>
              <a:gd name="connsiteX144" fmla="*/ 199339 w 363540"/>
              <a:gd name="connsiteY144" fmla="*/ 10639 h 620353"/>
              <a:gd name="connsiteX145" fmla="*/ 226924 w 363540"/>
              <a:gd name="connsiteY145" fmla="*/ 8649 h 620353"/>
              <a:gd name="connsiteX146" fmla="*/ 254508 w 363540"/>
              <a:gd name="connsiteY146" fmla="*/ 6601 h 620353"/>
              <a:gd name="connsiteX147" fmla="*/ 282092 w 363540"/>
              <a:gd name="connsiteY147" fmla="*/ 4439 h 620353"/>
              <a:gd name="connsiteX148" fmla="*/ 309677 w 363540"/>
              <a:gd name="connsiteY148" fmla="*/ 2210 h 620353"/>
              <a:gd name="connsiteX149" fmla="*/ 337938 w 363540"/>
              <a:gd name="connsiteY149" fmla="*/ 0 h 620353"/>
              <a:gd name="connsiteX150" fmla="*/ 347729 w 363540"/>
              <a:gd name="connsiteY150" fmla="*/ 609219 h 620353"/>
              <a:gd name="connsiteX151" fmla="*/ 346462 w 363540"/>
              <a:gd name="connsiteY151" fmla="*/ 610724 h 620353"/>
              <a:gd name="connsiteX152" fmla="*/ 336452 w 363540"/>
              <a:gd name="connsiteY152" fmla="*/ 608886 h 620353"/>
              <a:gd name="connsiteX153" fmla="*/ 330308 w 363540"/>
              <a:gd name="connsiteY153" fmla="*/ 606895 h 620353"/>
              <a:gd name="connsiteX154" fmla="*/ 329041 w 363540"/>
              <a:gd name="connsiteY154" fmla="*/ 604495 h 620353"/>
              <a:gd name="connsiteX155" fmla="*/ 345891 w 363540"/>
              <a:gd name="connsiteY155" fmla="*/ 607619 h 620353"/>
              <a:gd name="connsiteX156" fmla="*/ 347729 w 363540"/>
              <a:gd name="connsiteY156" fmla="*/ 609219 h 62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363540" h="620353">
                <a:moveTo>
                  <a:pt x="337938" y="0"/>
                </a:moveTo>
                <a:lnTo>
                  <a:pt x="347824" y="7515"/>
                </a:lnTo>
                <a:lnTo>
                  <a:pt x="347720" y="10582"/>
                </a:lnTo>
                <a:lnTo>
                  <a:pt x="347758" y="12630"/>
                </a:lnTo>
                <a:lnTo>
                  <a:pt x="347644" y="18602"/>
                </a:lnTo>
                <a:lnTo>
                  <a:pt x="347139" y="42158"/>
                </a:lnTo>
                <a:lnTo>
                  <a:pt x="346615" y="65713"/>
                </a:lnTo>
                <a:lnTo>
                  <a:pt x="346100" y="89249"/>
                </a:lnTo>
                <a:lnTo>
                  <a:pt x="345539" y="112824"/>
                </a:lnTo>
                <a:lnTo>
                  <a:pt x="344967" y="136360"/>
                </a:lnTo>
                <a:lnTo>
                  <a:pt x="344386" y="159915"/>
                </a:lnTo>
                <a:lnTo>
                  <a:pt x="343795" y="183471"/>
                </a:lnTo>
                <a:lnTo>
                  <a:pt x="343195" y="207026"/>
                </a:lnTo>
                <a:lnTo>
                  <a:pt x="342567" y="230639"/>
                </a:lnTo>
                <a:lnTo>
                  <a:pt x="341957" y="254251"/>
                </a:lnTo>
                <a:lnTo>
                  <a:pt x="341328" y="277863"/>
                </a:lnTo>
                <a:lnTo>
                  <a:pt x="340700" y="301476"/>
                </a:lnTo>
                <a:lnTo>
                  <a:pt x="340033" y="325088"/>
                </a:lnTo>
                <a:lnTo>
                  <a:pt x="339347" y="348682"/>
                </a:lnTo>
                <a:lnTo>
                  <a:pt x="338671" y="372294"/>
                </a:lnTo>
                <a:lnTo>
                  <a:pt x="337985" y="395954"/>
                </a:lnTo>
                <a:lnTo>
                  <a:pt x="341109" y="419691"/>
                </a:lnTo>
                <a:lnTo>
                  <a:pt x="344234" y="443408"/>
                </a:lnTo>
                <a:lnTo>
                  <a:pt x="347367" y="467106"/>
                </a:lnTo>
                <a:lnTo>
                  <a:pt x="350501" y="490823"/>
                </a:lnTo>
                <a:lnTo>
                  <a:pt x="353625" y="514560"/>
                </a:lnTo>
                <a:lnTo>
                  <a:pt x="356749" y="538334"/>
                </a:lnTo>
                <a:lnTo>
                  <a:pt x="359883" y="562108"/>
                </a:lnTo>
                <a:lnTo>
                  <a:pt x="363541" y="588150"/>
                </a:lnTo>
                <a:lnTo>
                  <a:pt x="331441" y="592760"/>
                </a:lnTo>
                <a:lnTo>
                  <a:pt x="316840" y="587350"/>
                </a:lnTo>
                <a:lnTo>
                  <a:pt x="310858" y="586550"/>
                </a:lnTo>
                <a:lnTo>
                  <a:pt x="307324" y="587016"/>
                </a:lnTo>
                <a:lnTo>
                  <a:pt x="291399" y="594236"/>
                </a:lnTo>
                <a:lnTo>
                  <a:pt x="273015" y="600208"/>
                </a:lnTo>
                <a:lnTo>
                  <a:pt x="268529" y="599075"/>
                </a:lnTo>
                <a:lnTo>
                  <a:pt x="262223" y="599294"/>
                </a:lnTo>
                <a:lnTo>
                  <a:pt x="249746" y="615848"/>
                </a:lnTo>
                <a:lnTo>
                  <a:pt x="241459" y="620354"/>
                </a:lnTo>
                <a:lnTo>
                  <a:pt x="238716" y="619478"/>
                </a:lnTo>
                <a:lnTo>
                  <a:pt x="235648" y="618639"/>
                </a:lnTo>
                <a:lnTo>
                  <a:pt x="233363" y="617039"/>
                </a:lnTo>
                <a:lnTo>
                  <a:pt x="228610" y="608000"/>
                </a:lnTo>
                <a:lnTo>
                  <a:pt x="226819" y="601418"/>
                </a:lnTo>
                <a:lnTo>
                  <a:pt x="220847" y="587245"/>
                </a:lnTo>
                <a:lnTo>
                  <a:pt x="214703" y="579501"/>
                </a:lnTo>
                <a:lnTo>
                  <a:pt x="207997" y="574548"/>
                </a:lnTo>
                <a:lnTo>
                  <a:pt x="204740" y="569376"/>
                </a:lnTo>
                <a:lnTo>
                  <a:pt x="204511" y="565728"/>
                </a:lnTo>
                <a:lnTo>
                  <a:pt x="202073" y="559423"/>
                </a:lnTo>
                <a:lnTo>
                  <a:pt x="202006" y="554251"/>
                </a:lnTo>
                <a:lnTo>
                  <a:pt x="208397" y="533953"/>
                </a:lnTo>
                <a:lnTo>
                  <a:pt x="210607" y="519084"/>
                </a:lnTo>
                <a:lnTo>
                  <a:pt x="184271" y="520856"/>
                </a:lnTo>
                <a:lnTo>
                  <a:pt x="157925" y="522570"/>
                </a:lnTo>
                <a:lnTo>
                  <a:pt x="131597" y="524208"/>
                </a:lnTo>
                <a:lnTo>
                  <a:pt x="105251" y="525828"/>
                </a:lnTo>
                <a:lnTo>
                  <a:pt x="78905" y="527276"/>
                </a:lnTo>
                <a:lnTo>
                  <a:pt x="52549" y="528704"/>
                </a:lnTo>
                <a:lnTo>
                  <a:pt x="26232" y="530085"/>
                </a:lnTo>
                <a:lnTo>
                  <a:pt x="0" y="531257"/>
                </a:lnTo>
                <a:lnTo>
                  <a:pt x="229" y="527742"/>
                </a:lnTo>
                <a:lnTo>
                  <a:pt x="4553" y="523018"/>
                </a:lnTo>
                <a:lnTo>
                  <a:pt x="5858" y="517217"/>
                </a:lnTo>
                <a:lnTo>
                  <a:pt x="1419" y="503672"/>
                </a:lnTo>
                <a:lnTo>
                  <a:pt x="2439" y="496062"/>
                </a:lnTo>
                <a:lnTo>
                  <a:pt x="8877" y="494348"/>
                </a:lnTo>
                <a:lnTo>
                  <a:pt x="11764" y="486909"/>
                </a:lnTo>
                <a:lnTo>
                  <a:pt x="11163" y="473698"/>
                </a:lnTo>
                <a:lnTo>
                  <a:pt x="13240" y="464715"/>
                </a:lnTo>
                <a:lnTo>
                  <a:pt x="18079" y="459820"/>
                </a:lnTo>
                <a:lnTo>
                  <a:pt x="22346" y="448789"/>
                </a:lnTo>
                <a:lnTo>
                  <a:pt x="26108" y="431559"/>
                </a:lnTo>
                <a:lnTo>
                  <a:pt x="34700" y="417052"/>
                </a:lnTo>
                <a:lnTo>
                  <a:pt x="48178" y="405279"/>
                </a:lnTo>
                <a:lnTo>
                  <a:pt x="54597" y="395364"/>
                </a:lnTo>
                <a:lnTo>
                  <a:pt x="54597" y="387925"/>
                </a:lnTo>
                <a:lnTo>
                  <a:pt x="55979" y="384391"/>
                </a:lnTo>
                <a:lnTo>
                  <a:pt x="58712" y="382400"/>
                </a:lnTo>
                <a:lnTo>
                  <a:pt x="63151" y="377114"/>
                </a:lnTo>
                <a:lnTo>
                  <a:pt x="68894" y="369818"/>
                </a:lnTo>
                <a:lnTo>
                  <a:pt x="69752" y="365055"/>
                </a:lnTo>
                <a:lnTo>
                  <a:pt x="69228" y="361817"/>
                </a:lnTo>
                <a:lnTo>
                  <a:pt x="68609" y="358340"/>
                </a:lnTo>
                <a:lnTo>
                  <a:pt x="63379" y="352197"/>
                </a:lnTo>
                <a:lnTo>
                  <a:pt x="55636" y="347196"/>
                </a:lnTo>
                <a:lnTo>
                  <a:pt x="50406" y="339014"/>
                </a:lnTo>
                <a:lnTo>
                  <a:pt x="50406" y="332518"/>
                </a:lnTo>
                <a:lnTo>
                  <a:pt x="48482" y="326879"/>
                </a:lnTo>
                <a:lnTo>
                  <a:pt x="44615" y="322155"/>
                </a:lnTo>
                <a:lnTo>
                  <a:pt x="45139" y="317564"/>
                </a:lnTo>
                <a:lnTo>
                  <a:pt x="50082" y="313058"/>
                </a:lnTo>
                <a:lnTo>
                  <a:pt x="50082" y="309039"/>
                </a:lnTo>
                <a:lnTo>
                  <a:pt x="45177" y="305505"/>
                </a:lnTo>
                <a:lnTo>
                  <a:pt x="44787" y="298790"/>
                </a:lnTo>
                <a:lnTo>
                  <a:pt x="48816" y="288893"/>
                </a:lnTo>
                <a:lnTo>
                  <a:pt x="48216" y="282235"/>
                </a:lnTo>
                <a:lnTo>
                  <a:pt x="42863" y="278835"/>
                </a:lnTo>
                <a:lnTo>
                  <a:pt x="41891" y="272625"/>
                </a:lnTo>
                <a:lnTo>
                  <a:pt x="41424" y="269500"/>
                </a:lnTo>
                <a:lnTo>
                  <a:pt x="45139" y="246745"/>
                </a:lnTo>
                <a:lnTo>
                  <a:pt x="43872" y="243916"/>
                </a:lnTo>
                <a:lnTo>
                  <a:pt x="38586" y="237363"/>
                </a:lnTo>
                <a:lnTo>
                  <a:pt x="37614" y="229181"/>
                </a:lnTo>
                <a:lnTo>
                  <a:pt x="39996" y="218989"/>
                </a:lnTo>
                <a:lnTo>
                  <a:pt x="38167" y="211246"/>
                </a:lnTo>
                <a:lnTo>
                  <a:pt x="33919" y="208626"/>
                </a:lnTo>
                <a:lnTo>
                  <a:pt x="32718" y="205635"/>
                </a:lnTo>
                <a:lnTo>
                  <a:pt x="31261" y="201073"/>
                </a:lnTo>
                <a:lnTo>
                  <a:pt x="35443" y="196644"/>
                </a:lnTo>
                <a:lnTo>
                  <a:pt x="35509" y="192700"/>
                </a:lnTo>
                <a:lnTo>
                  <a:pt x="31394" y="189347"/>
                </a:lnTo>
                <a:lnTo>
                  <a:pt x="33633" y="184118"/>
                </a:lnTo>
                <a:lnTo>
                  <a:pt x="42167" y="177051"/>
                </a:lnTo>
                <a:lnTo>
                  <a:pt x="44444" y="173203"/>
                </a:lnTo>
                <a:lnTo>
                  <a:pt x="46815" y="169164"/>
                </a:lnTo>
                <a:lnTo>
                  <a:pt x="47863" y="159715"/>
                </a:lnTo>
                <a:lnTo>
                  <a:pt x="46311" y="154267"/>
                </a:lnTo>
                <a:lnTo>
                  <a:pt x="43987" y="150676"/>
                </a:lnTo>
                <a:lnTo>
                  <a:pt x="44891" y="148742"/>
                </a:lnTo>
                <a:lnTo>
                  <a:pt x="46606" y="146923"/>
                </a:lnTo>
                <a:lnTo>
                  <a:pt x="56960" y="142942"/>
                </a:lnTo>
                <a:lnTo>
                  <a:pt x="59817" y="140370"/>
                </a:lnTo>
                <a:lnTo>
                  <a:pt x="60255" y="137427"/>
                </a:lnTo>
                <a:lnTo>
                  <a:pt x="56569" y="130378"/>
                </a:lnTo>
                <a:lnTo>
                  <a:pt x="59341" y="122587"/>
                </a:lnTo>
                <a:lnTo>
                  <a:pt x="68618" y="113995"/>
                </a:lnTo>
                <a:lnTo>
                  <a:pt x="73400" y="106614"/>
                </a:lnTo>
                <a:lnTo>
                  <a:pt x="73628" y="100460"/>
                </a:lnTo>
                <a:lnTo>
                  <a:pt x="78000" y="95755"/>
                </a:lnTo>
                <a:lnTo>
                  <a:pt x="86478" y="92440"/>
                </a:lnTo>
                <a:lnTo>
                  <a:pt x="91211" y="80772"/>
                </a:lnTo>
                <a:lnTo>
                  <a:pt x="92135" y="60751"/>
                </a:lnTo>
                <a:lnTo>
                  <a:pt x="94164" y="52102"/>
                </a:lnTo>
                <a:lnTo>
                  <a:pt x="98488" y="50559"/>
                </a:lnTo>
                <a:lnTo>
                  <a:pt x="100651" y="47654"/>
                </a:lnTo>
                <a:lnTo>
                  <a:pt x="101051" y="41920"/>
                </a:lnTo>
                <a:lnTo>
                  <a:pt x="106061" y="35728"/>
                </a:lnTo>
                <a:lnTo>
                  <a:pt x="115672" y="29070"/>
                </a:lnTo>
                <a:lnTo>
                  <a:pt x="119253" y="22984"/>
                </a:lnTo>
                <a:lnTo>
                  <a:pt x="117891" y="19898"/>
                </a:lnTo>
                <a:lnTo>
                  <a:pt x="117596" y="15993"/>
                </a:lnTo>
                <a:lnTo>
                  <a:pt x="144123" y="14335"/>
                </a:lnTo>
                <a:lnTo>
                  <a:pt x="171745" y="12516"/>
                </a:lnTo>
                <a:lnTo>
                  <a:pt x="199339" y="10639"/>
                </a:lnTo>
                <a:lnTo>
                  <a:pt x="226924" y="8649"/>
                </a:lnTo>
                <a:lnTo>
                  <a:pt x="254508" y="6601"/>
                </a:lnTo>
                <a:lnTo>
                  <a:pt x="282092" y="4439"/>
                </a:lnTo>
                <a:lnTo>
                  <a:pt x="309677" y="2210"/>
                </a:lnTo>
                <a:lnTo>
                  <a:pt x="337938" y="0"/>
                </a:lnTo>
                <a:close/>
                <a:moveTo>
                  <a:pt x="347729" y="609219"/>
                </a:moveTo>
                <a:lnTo>
                  <a:pt x="346462" y="610724"/>
                </a:lnTo>
                <a:lnTo>
                  <a:pt x="336452" y="608886"/>
                </a:lnTo>
                <a:lnTo>
                  <a:pt x="330308" y="606895"/>
                </a:lnTo>
                <a:lnTo>
                  <a:pt x="329041" y="604495"/>
                </a:lnTo>
                <a:lnTo>
                  <a:pt x="345891" y="607619"/>
                </a:lnTo>
                <a:lnTo>
                  <a:pt x="347729" y="609219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wrap="none" rtlCol="0" anchor="t"/>
          <a:lstStyle/>
          <a:p>
            <a:pPr>
              <a:lnSpc>
                <a:spcPct val="229000"/>
              </a:lnSpc>
            </a:pPr>
            <a:r>
              <a:rPr lang="en-US" sz="1100" kern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4509A53A-EC7C-9FA5-B69F-639AA0452EDA}"/>
              </a:ext>
            </a:extLst>
          </p:cNvPr>
          <p:cNvSpPr/>
          <p:nvPr/>
        </p:nvSpPr>
        <p:spPr>
          <a:xfrm>
            <a:off x="8744544" y="4677822"/>
            <a:ext cx="598950" cy="500957"/>
          </a:xfrm>
          <a:custGeom>
            <a:avLst/>
            <a:gdLst>
              <a:gd name="connsiteX0" fmla="*/ 508606 w 589635"/>
              <a:gd name="connsiteY0" fmla="*/ 347501 h 500957"/>
              <a:gd name="connsiteX1" fmla="*/ 501358 w 589635"/>
              <a:gd name="connsiteY1" fmla="*/ 351425 h 500957"/>
              <a:gd name="connsiteX2" fmla="*/ 460010 w 589635"/>
              <a:gd name="connsiteY2" fmla="*/ 341119 h 500957"/>
              <a:gd name="connsiteX3" fmla="*/ 449256 w 589635"/>
              <a:gd name="connsiteY3" fmla="*/ 331280 h 500957"/>
              <a:gd name="connsiteX4" fmla="*/ 440217 w 589635"/>
              <a:gd name="connsiteY4" fmla="*/ 329622 h 500957"/>
              <a:gd name="connsiteX5" fmla="*/ 429187 w 589635"/>
              <a:gd name="connsiteY5" fmla="*/ 329060 h 500957"/>
              <a:gd name="connsiteX6" fmla="*/ 418205 w 589635"/>
              <a:gd name="connsiteY6" fmla="*/ 342767 h 500957"/>
              <a:gd name="connsiteX7" fmla="*/ 410289 w 589635"/>
              <a:gd name="connsiteY7" fmla="*/ 360797 h 500957"/>
              <a:gd name="connsiteX8" fmla="*/ 425091 w 589635"/>
              <a:gd name="connsiteY8" fmla="*/ 369503 h 500957"/>
              <a:gd name="connsiteX9" fmla="*/ 437569 w 589635"/>
              <a:gd name="connsiteY9" fmla="*/ 373314 h 500957"/>
              <a:gd name="connsiteX10" fmla="*/ 457410 w 589635"/>
              <a:gd name="connsiteY10" fmla="*/ 368141 h 500957"/>
              <a:gd name="connsiteX11" fmla="*/ 467925 w 589635"/>
              <a:gd name="connsiteY11" fmla="*/ 358931 h 500957"/>
              <a:gd name="connsiteX12" fmla="*/ 477031 w 589635"/>
              <a:gd name="connsiteY12" fmla="*/ 358578 h 500957"/>
              <a:gd name="connsiteX13" fmla="*/ 481222 w 589635"/>
              <a:gd name="connsiteY13" fmla="*/ 356530 h 500957"/>
              <a:gd name="connsiteX14" fmla="*/ 484889 w 589635"/>
              <a:gd name="connsiteY14" fmla="*/ 351806 h 500957"/>
              <a:gd name="connsiteX15" fmla="*/ 492852 w 589635"/>
              <a:gd name="connsiteY15" fmla="*/ 354768 h 500957"/>
              <a:gd name="connsiteX16" fmla="*/ 493357 w 589635"/>
              <a:gd name="connsiteY16" fmla="*/ 358245 h 500957"/>
              <a:gd name="connsiteX17" fmla="*/ 488175 w 589635"/>
              <a:gd name="connsiteY17" fmla="*/ 363531 h 500957"/>
              <a:gd name="connsiteX18" fmla="*/ 481517 w 589635"/>
              <a:gd name="connsiteY18" fmla="*/ 368141 h 500957"/>
              <a:gd name="connsiteX19" fmla="*/ 477650 w 589635"/>
              <a:gd name="connsiteY19" fmla="*/ 373314 h 500957"/>
              <a:gd name="connsiteX20" fmla="*/ 486242 w 589635"/>
              <a:gd name="connsiteY20" fmla="*/ 382648 h 500957"/>
              <a:gd name="connsiteX21" fmla="*/ 498938 w 589635"/>
              <a:gd name="connsiteY21" fmla="*/ 385086 h 500957"/>
              <a:gd name="connsiteX22" fmla="*/ 503539 w 589635"/>
              <a:gd name="connsiteY22" fmla="*/ 383315 h 500957"/>
              <a:gd name="connsiteX23" fmla="*/ 505625 w 589635"/>
              <a:gd name="connsiteY23" fmla="*/ 371990 h 500957"/>
              <a:gd name="connsiteX24" fmla="*/ 512750 w 589635"/>
              <a:gd name="connsiteY24" fmla="*/ 364322 h 500957"/>
              <a:gd name="connsiteX25" fmla="*/ 523218 w 589635"/>
              <a:gd name="connsiteY25" fmla="*/ 365122 h 500957"/>
              <a:gd name="connsiteX26" fmla="*/ 522094 w 589635"/>
              <a:gd name="connsiteY26" fmla="*/ 369713 h 500957"/>
              <a:gd name="connsiteX27" fmla="*/ 523846 w 589635"/>
              <a:gd name="connsiteY27" fmla="*/ 373866 h 500957"/>
              <a:gd name="connsiteX28" fmla="*/ 529133 w 589635"/>
              <a:gd name="connsiteY28" fmla="*/ 380752 h 500957"/>
              <a:gd name="connsiteX29" fmla="*/ 529381 w 589635"/>
              <a:gd name="connsiteY29" fmla="*/ 391173 h 500957"/>
              <a:gd name="connsiteX30" fmla="*/ 530495 w 589635"/>
              <a:gd name="connsiteY30" fmla="*/ 393611 h 500957"/>
              <a:gd name="connsiteX31" fmla="*/ 519636 w 589635"/>
              <a:gd name="connsiteY31" fmla="*/ 399021 h 500957"/>
              <a:gd name="connsiteX32" fmla="*/ 511378 w 589635"/>
              <a:gd name="connsiteY32" fmla="*/ 401184 h 500957"/>
              <a:gd name="connsiteX33" fmla="*/ 505130 w 589635"/>
              <a:gd name="connsiteY33" fmla="*/ 407679 h 500957"/>
              <a:gd name="connsiteX34" fmla="*/ 508892 w 589635"/>
              <a:gd name="connsiteY34" fmla="*/ 410937 h 500957"/>
              <a:gd name="connsiteX35" fmla="*/ 502301 w 589635"/>
              <a:gd name="connsiteY35" fmla="*/ 414452 h 500957"/>
              <a:gd name="connsiteX36" fmla="*/ 497567 w 589635"/>
              <a:gd name="connsiteY36" fmla="*/ 413538 h 500957"/>
              <a:gd name="connsiteX37" fmla="*/ 495348 w 589635"/>
              <a:gd name="connsiteY37" fmla="*/ 414842 h 500957"/>
              <a:gd name="connsiteX38" fmla="*/ 494909 w 589635"/>
              <a:gd name="connsiteY38" fmla="*/ 418529 h 500957"/>
              <a:gd name="connsiteX39" fmla="*/ 491614 w 589635"/>
              <a:gd name="connsiteY39" fmla="*/ 422177 h 500957"/>
              <a:gd name="connsiteX40" fmla="*/ 497472 w 589635"/>
              <a:gd name="connsiteY40" fmla="*/ 432130 h 500957"/>
              <a:gd name="connsiteX41" fmla="*/ 508492 w 589635"/>
              <a:gd name="connsiteY41" fmla="*/ 438102 h 500957"/>
              <a:gd name="connsiteX42" fmla="*/ 516512 w 589635"/>
              <a:gd name="connsiteY42" fmla="*/ 446008 h 500957"/>
              <a:gd name="connsiteX43" fmla="*/ 547288 w 589635"/>
              <a:gd name="connsiteY43" fmla="*/ 454886 h 500957"/>
              <a:gd name="connsiteX44" fmla="*/ 554517 w 589635"/>
              <a:gd name="connsiteY44" fmla="*/ 454047 h 500957"/>
              <a:gd name="connsiteX45" fmla="*/ 562518 w 589635"/>
              <a:gd name="connsiteY45" fmla="*/ 464668 h 500957"/>
              <a:gd name="connsiteX46" fmla="*/ 568576 w 589635"/>
              <a:gd name="connsiteY46" fmla="*/ 468087 h 500957"/>
              <a:gd name="connsiteX47" fmla="*/ 574253 w 589635"/>
              <a:gd name="connsiteY47" fmla="*/ 469611 h 500957"/>
              <a:gd name="connsiteX48" fmla="*/ 574196 w 589635"/>
              <a:gd name="connsiteY48" fmla="*/ 477355 h 500957"/>
              <a:gd name="connsiteX49" fmla="*/ 564756 w 589635"/>
              <a:gd name="connsiteY49" fmla="*/ 483718 h 500957"/>
              <a:gd name="connsiteX50" fmla="*/ 562594 w 589635"/>
              <a:gd name="connsiteY50" fmla="*/ 490623 h 500957"/>
              <a:gd name="connsiteX51" fmla="*/ 560375 w 589635"/>
              <a:gd name="connsiteY51" fmla="*/ 494586 h 500957"/>
              <a:gd name="connsiteX52" fmla="*/ 555555 w 589635"/>
              <a:gd name="connsiteY52" fmla="*/ 490157 h 500957"/>
              <a:gd name="connsiteX53" fmla="*/ 550716 w 589635"/>
              <a:gd name="connsiteY53" fmla="*/ 487013 h 500957"/>
              <a:gd name="connsiteX54" fmla="*/ 540868 w 589635"/>
              <a:gd name="connsiteY54" fmla="*/ 498338 h 500957"/>
              <a:gd name="connsiteX55" fmla="*/ 535915 w 589635"/>
              <a:gd name="connsiteY55" fmla="*/ 500958 h 500957"/>
              <a:gd name="connsiteX56" fmla="*/ 537620 w 589635"/>
              <a:gd name="connsiteY56" fmla="*/ 489404 h 500957"/>
              <a:gd name="connsiteX57" fmla="*/ 533305 w 589635"/>
              <a:gd name="connsiteY57" fmla="*/ 485251 h 500957"/>
              <a:gd name="connsiteX58" fmla="*/ 526399 w 589635"/>
              <a:gd name="connsiteY58" fmla="*/ 474336 h 500957"/>
              <a:gd name="connsiteX59" fmla="*/ 517074 w 589635"/>
              <a:gd name="connsiteY59" fmla="*/ 467916 h 500957"/>
              <a:gd name="connsiteX60" fmla="*/ 510740 w 589635"/>
              <a:gd name="connsiteY60" fmla="*/ 466020 h 500957"/>
              <a:gd name="connsiteX61" fmla="*/ 505596 w 589635"/>
              <a:gd name="connsiteY61" fmla="*/ 461924 h 500957"/>
              <a:gd name="connsiteX62" fmla="*/ 499624 w 589635"/>
              <a:gd name="connsiteY62" fmla="*/ 460562 h 500957"/>
              <a:gd name="connsiteX63" fmla="*/ 494681 w 589635"/>
              <a:gd name="connsiteY63" fmla="*/ 461363 h 500957"/>
              <a:gd name="connsiteX64" fmla="*/ 486089 w 589635"/>
              <a:gd name="connsiteY64" fmla="*/ 459372 h 500957"/>
              <a:gd name="connsiteX65" fmla="*/ 485118 w 589635"/>
              <a:gd name="connsiteY65" fmla="*/ 453324 h 500957"/>
              <a:gd name="connsiteX66" fmla="*/ 482451 w 589635"/>
              <a:gd name="connsiteY66" fmla="*/ 448951 h 500957"/>
              <a:gd name="connsiteX67" fmla="*/ 475497 w 589635"/>
              <a:gd name="connsiteY67" fmla="*/ 444055 h 500957"/>
              <a:gd name="connsiteX68" fmla="*/ 443370 w 589635"/>
              <a:gd name="connsiteY68" fmla="*/ 436036 h 500957"/>
              <a:gd name="connsiteX69" fmla="*/ 443427 w 589635"/>
              <a:gd name="connsiteY69" fmla="*/ 440236 h 500957"/>
              <a:gd name="connsiteX70" fmla="*/ 445818 w 589635"/>
              <a:gd name="connsiteY70" fmla="*/ 443246 h 500957"/>
              <a:gd name="connsiteX71" fmla="*/ 450485 w 589635"/>
              <a:gd name="connsiteY71" fmla="*/ 445065 h 500957"/>
              <a:gd name="connsiteX72" fmla="*/ 456171 w 589635"/>
              <a:gd name="connsiteY72" fmla="*/ 448771 h 500957"/>
              <a:gd name="connsiteX73" fmla="*/ 456914 w 589635"/>
              <a:gd name="connsiteY73" fmla="*/ 460829 h 500957"/>
              <a:gd name="connsiteX74" fmla="*/ 454933 w 589635"/>
              <a:gd name="connsiteY74" fmla="*/ 466135 h 500957"/>
              <a:gd name="connsiteX75" fmla="*/ 454400 w 589635"/>
              <a:gd name="connsiteY75" fmla="*/ 473478 h 500957"/>
              <a:gd name="connsiteX76" fmla="*/ 452809 w 589635"/>
              <a:gd name="connsiteY76" fmla="*/ 481032 h 500957"/>
              <a:gd name="connsiteX77" fmla="*/ 449361 w 589635"/>
              <a:gd name="connsiteY77" fmla="*/ 487137 h 500957"/>
              <a:gd name="connsiteX78" fmla="*/ 440969 w 589635"/>
              <a:gd name="connsiteY78" fmla="*/ 491662 h 500957"/>
              <a:gd name="connsiteX79" fmla="*/ 436940 w 589635"/>
              <a:gd name="connsiteY79" fmla="*/ 488614 h 500957"/>
              <a:gd name="connsiteX80" fmla="*/ 429778 w 589635"/>
              <a:gd name="connsiteY80" fmla="*/ 473021 h 500957"/>
              <a:gd name="connsiteX81" fmla="*/ 420795 w 589635"/>
              <a:gd name="connsiteY81" fmla="*/ 468516 h 500957"/>
              <a:gd name="connsiteX82" fmla="*/ 406975 w 589635"/>
              <a:gd name="connsiteY82" fmla="*/ 468754 h 500957"/>
              <a:gd name="connsiteX83" fmla="*/ 397811 w 589635"/>
              <a:gd name="connsiteY83" fmla="*/ 472907 h 500957"/>
              <a:gd name="connsiteX84" fmla="*/ 388486 w 589635"/>
              <a:gd name="connsiteY84" fmla="*/ 488947 h 500957"/>
              <a:gd name="connsiteX85" fmla="*/ 380400 w 589635"/>
              <a:gd name="connsiteY85" fmla="*/ 491957 h 500957"/>
              <a:gd name="connsiteX86" fmla="*/ 351672 w 589635"/>
              <a:gd name="connsiteY86" fmla="*/ 485537 h 500957"/>
              <a:gd name="connsiteX87" fmla="*/ 318783 w 589635"/>
              <a:gd name="connsiteY87" fmla="*/ 475059 h 500957"/>
              <a:gd name="connsiteX88" fmla="*/ 319411 w 589635"/>
              <a:gd name="connsiteY88" fmla="*/ 470964 h 500957"/>
              <a:gd name="connsiteX89" fmla="*/ 324412 w 589635"/>
              <a:gd name="connsiteY89" fmla="*/ 469364 h 500957"/>
              <a:gd name="connsiteX90" fmla="*/ 334204 w 589635"/>
              <a:gd name="connsiteY90" fmla="*/ 470497 h 500957"/>
              <a:gd name="connsiteX91" fmla="*/ 333470 w 589635"/>
              <a:gd name="connsiteY91" fmla="*/ 466344 h 500957"/>
              <a:gd name="connsiteX92" fmla="*/ 322812 w 589635"/>
              <a:gd name="connsiteY92" fmla="*/ 453266 h 500957"/>
              <a:gd name="connsiteX93" fmla="*/ 320659 w 589635"/>
              <a:gd name="connsiteY93" fmla="*/ 447237 h 500957"/>
              <a:gd name="connsiteX94" fmla="*/ 321583 w 589635"/>
              <a:gd name="connsiteY94" fmla="*/ 439684 h 500957"/>
              <a:gd name="connsiteX95" fmla="*/ 318325 w 589635"/>
              <a:gd name="connsiteY95" fmla="*/ 439998 h 500957"/>
              <a:gd name="connsiteX96" fmla="*/ 312687 w 589635"/>
              <a:gd name="connsiteY96" fmla="*/ 446599 h 500957"/>
              <a:gd name="connsiteX97" fmla="*/ 291932 w 589635"/>
              <a:gd name="connsiteY97" fmla="*/ 442284 h 500957"/>
              <a:gd name="connsiteX98" fmla="*/ 285950 w 589635"/>
              <a:gd name="connsiteY98" fmla="*/ 436178 h 500957"/>
              <a:gd name="connsiteX99" fmla="*/ 273101 w 589635"/>
              <a:gd name="connsiteY99" fmla="*/ 418786 h 500957"/>
              <a:gd name="connsiteX100" fmla="*/ 256146 w 589635"/>
              <a:gd name="connsiteY100" fmla="*/ 419005 h 500957"/>
              <a:gd name="connsiteX101" fmla="*/ 248012 w 589635"/>
              <a:gd name="connsiteY101" fmla="*/ 408480 h 500957"/>
              <a:gd name="connsiteX102" fmla="*/ 234410 w 589635"/>
              <a:gd name="connsiteY102" fmla="*/ 413671 h 500957"/>
              <a:gd name="connsiteX103" fmla="*/ 227647 w 589635"/>
              <a:gd name="connsiteY103" fmla="*/ 419014 h 500957"/>
              <a:gd name="connsiteX104" fmla="*/ 221856 w 589635"/>
              <a:gd name="connsiteY104" fmla="*/ 427111 h 500957"/>
              <a:gd name="connsiteX105" fmla="*/ 224409 w 589635"/>
              <a:gd name="connsiteY105" fmla="*/ 431073 h 500957"/>
              <a:gd name="connsiteX106" fmla="*/ 230838 w 589635"/>
              <a:gd name="connsiteY106" fmla="*/ 437283 h 500957"/>
              <a:gd name="connsiteX107" fmla="*/ 228162 w 589635"/>
              <a:gd name="connsiteY107" fmla="*/ 440522 h 500957"/>
              <a:gd name="connsiteX108" fmla="*/ 208588 w 589635"/>
              <a:gd name="connsiteY108" fmla="*/ 445913 h 500957"/>
              <a:gd name="connsiteX109" fmla="*/ 162535 w 589635"/>
              <a:gd name="connsiteY109" fmla="*/ 442579 h 500957"/>
              <a:gd name="connsiteX110" fmla="*/ 148933 w 589635"/>
              <a:gd name="connsiteY110" fmla="*/ 438245 h 500957"/>
              <a:gd name="connsiteX111" fmla="*/ 130607 w 589635"/>
              <a:gd name="connsiteY111" fmla="*/ 428682 h 500957"/>
              <a:gd name="connsiteX112" fmla="*/ 105470 w 589635"/>
              <a:gd name="connsiteY112" fmla="*/ 421224 h 500957"/>
              <a:gd name="connsiteX113" fmla="*/ 93469 w 589635"/>
              <a:gd name="connsiteY113" fmla="*/ 420253 h 500957"/>
              <a:gd name="connsiteX114" fmla="*/ 81791 w 589635"/>
              <a:gd name="connsiteY114" fmla="*/ 422243 h 500957"/>
              <a:gd name="connsiteX115" fmla="*/ 47673 w 589635"/>
              <a:gd name="connsiteY115" fmla="*/ 424034 h 500957"/>
              <a:gd name="connsiteX116" fmla="*/ 39814 w 589635"/>
              <a:gd name="connsiteY116" fmla="*/ 426415 h 500957"/>
              <a:gd name="connsiteX117" fmla="*/ 33166 w 589635"/>
              <a:gd name="connsiteY117" fmla="*/ 430101 h 500957"/>
              <a:gd name="connsiteX118" fmla="*/ 28661 w 589635"/>
              <a:gd name="connsiteY118" fmla="*/ 426291 h 500957"/>
              <a:gd name="connsiteX119" fmla="*/ 26498 w 589635"/>
              <a:gd name="connsiteY119" fmla="*/ 419424 h 500957"/>
              <a:gd name="connsiteX120" fmla="*/ 30432 w 589635"/>
              <a:gd name="connsiteY120" fmla="*/ 418214 h 500957"/>
              <a:gd name="connsiteX121" fmla="*/ 34757 w 589635"/>
              <a:gd name="connsiteY121" fmla="*/ 414014 h 500957"/>
              <a:gd name="connsiteX122" fmla="*/ 38548 w 589635"/>
              <a:gd name="connsiteY122" fmla="*/ 405851 h 500957"/>
              <a:gd name="connsiteX123" fmla="*/ 38919 w 589635"/>
              <a:gd name="connsiteY123" fmla="*/ 400917 h 500957"/>
              <a:gd name="connsiteX124" fmla="*/ 36043 w 589635"/>
              <a:gd name="connsiteY124" fmla="*/ 397793 h 500957"/>
              <a:gd name="connsiteX125" fmla="*/ 43158 w 589635"/>
              <a:gd name="connsiteY125" fmla="*/ 384886 h 500957"/>
              <a:gd name="connsiteX126" fmla="*/ 44882 w 589635"/>
              <a:gd name="connsiteY126" fmla="*/ 380295 h 500957"/>
              <a:gd name="connsiteX127" fmla="*/ 43158 w 589635"/>
              <a:gd name="connsiteY127" fmla="*/ 358626 h 500957"/>
              <a:gd name="connsiteX128" fmla="*/ 39710 w 589635"/>
              <a:gd name="connsiteY128" fmla="*/ 350834 h 500957"/>
              <a:gd name="connsiteX129" fmla="*/ 39986 w 589635"/>
              <a:gd name="connsiteY129" fmla="*/ 346272 h 500957"/>
              <a:gd name="connsiteX130" fmla="*/ 43158 w 589635"/>
              <a:gd name="connsiteY130" fmla="*/ 334328 h 500957"/>
              <a:gd name="connsiteX131" fmla="*/ 42367 w 589635"/>
              <a:gd name="connsiteY131" fmla="*/ 323460 h 500957"/>
              <a:gd name="connsiteX132" fmla="*/ 48120 w 589635"/>
              <a:gd name="connsiteY132" fmla="*/ 310267 h 500957"/>
              <a:gd name="connsiteX133" fmla="*/ 52388 w 589635"/>
              <a:gd name="connsiteY133" fmla="*/ 303324 h 500957"/>
              <a:gd name="connsiteX134" fmla="*/ 57055 w 589635"/>
              <a:gd name="connsiteY134" fmla="*/ 289208 h 500957"/>
              <a:gd name="connsiteX135" fmla="*/ 57960 w 589635"/>
              <a:gd name="connsiteY135" fmla="*/ 280188 h 500957"/>
              <a:gd name="connsiteX136" fmla="*/ 59893 w 589635"/>
              <a:gd name="connsiteY136" fmla="*/ 273358 h 500957"/>
              <a:gd name="connsiteX137" fmla="*/ 58245 w 589635"/>
              <a:gd name="connsiteY137" fmla="*/ 266138 h 500957"/>
              <a:gd name="connsiteX138" fmla="*/ 61608 w 589635"/>
              <a:gd name="connsiteY138" fmla="*/ 260776 h 500957"/>
              <a:gd name="connsiteX139" fmla="*/ 59084 w 589635"/>
              <a:gd name="connsiteY139" fmla="*/ 253432 h 500957"/>
              <a:gd name="connsiteX140" fmla="*/ 58112 w 589635"/>
              <a:gd name="connsiteY140" fmla="*/ 243707 h 500957"/>
              <a:gd name="connsiteX141" fmla="*/ 53740 w 589635"/>
              <a:gd name="connsiteY141" fmla="*/ 240078 h 500957"/>
              <a:gd name="connsiteX142" fmla="*/ 45834 w 589635"/>
              <a:gd name="connsiteY142" fmla="*/ 225923 h 500957"/>
              <a:gd name="connsiteX143" fmla="*/ 45911 w 589635"/>
              <a:gd name="connsiteY143" fmla="*/ 219599 h 500957"/>
              <a:gd name="connsiteX144" fmla="*/ 37643 w 589635"/>
              <a:gd name="connsiteY144" fmla="*/ 206350 h 500957"/>
              <a:gd name="connsiteX145" fmla="*/ 37376 w 589635"/>
              <a:gd name="connsiteY145" fmla="*/ 201740 h 500957"/>
              <a:gd name="connsiteX146" fmla="*/ 29632 w 589635"/>
              <a:gd name="connsiteY146" fmla="*/ 194910 h 500957"/>
              <a:gd name="connsiteX147" fmla="*/ 28042 w 589635"/>
              <a:gd name="connsiteY147" fmla="*/ 190462 h 500957"/>
              <a:gd name="connsiteX148" fmla="*/ 26946 w 589635"/>
              <a:gd name="connsiteY148" fmla="*/ 171879 h 500957"/>
              <a:gd name="connsiteX149" fmla="*/ 24794 w 589635"/>
              <a:gd name="connsiteY149" fmla="*/ 166469 h 500957"/>
              <a:gd name="connsiteX150" fmla="*/ 18078 w 589635"/>
              <a:gd name="connsiteY150" fmla="*/ 155943 h 500957"/>
              <a:gd name="connsiteX151" fmla="*/ 2724 w 589635"/>
              <a:gd name="connsiteY151" fmla="*/ 140779 h 500957"/>
              <a:gd name="connsiteX152" fmla="*/ 2391 w 589635"/>
              <a:gd name="connsiteY152" fmla="*/ 124673 h 500957"/>
              <a:gd name="connsiteX153" fmla="*/ 2038 w 589635"/>
              <a:gd name="connsiteY153" fmla="*/ 108585 h 500957"/>
              <a:gd name="connsiteX154" fmla="*/ 1695 w 589635"/>
              <a:gd name="connsiteY154" fmla="*/ 92497 h 500957"/>
              <a:gd name="connsiteX155" fmla="*/ 1381 w 589635"/>
              <a:gd name="connsiteY155" fmla="*/ 76391 h 500957"/>
              <a:gd name="connsiteX156" fmla="*/ 1019 w 589635"/>
              <a:gd name="connsiteY156" fmla="*/ 60303 h 500957"/>
              <a:gd name="connsiteX157" fmla="*/ 686 w 589635"/>
              <a:gd name="connsiteY157" fmla="*/ 44196 h 500957"/>
              <a:gd name="connsiteX158" fmla="*/ 324 w 589635"/>
              <a:gd name="connsiteY158" fmla="*/ 28118 h 500957"/>
              <a:gd name="connsiteX159" fmla="*/ 0 w 589635"/>
              <a:gd name="connsiteY159" fmla="*/ 12011 h 500957"/>
              <a:gd name="connsiteX160" fmla="*/ 19250 w 589635"/>
              <a:gd name="connsiteY160" fmla="*/ 11544 h 500957"/>
              <a:gd name="connsiteX161" fmla="*/ 38462 w 589635"/>
              <a:gd name="connsiteY161" fmla="*/ 11039 h 500957"/>
              <a:gd name="connsiteX162" fmla="*/ 57683 w 589635"/>
              <a:gd name="connsiteY162" fmla="*/ 10516 h 500957"/>
              <a:gd name="connsiteX163" fmla="*/ 76924 w 589635"/>
              <a:gd name="connsiteY163" fmla="*/ 9954 h 500957"/>
              <a:gd name="connsiteX164" fmla="*/ 96155 w 589635"/>
              <a:gd name="connsiteY164" fmla="*/ 9325 h 500957"/>
              <a:gd name="connsiteX165" fmla="*/ 115386 w 589635"/>
              <a:gd name="connsiteY165" fmla="*/ 8696 h 500957"/>
              <a:gd name="connsiteX166" fmla="*/ 134607 w 589635"/>
              <a:gd name="connsiteY166" fmla="*/ 8030 h 500957"/>
              <a:gd name="connsiteX167" fmla="*/ 153857 w 589635"/>
              <a:gd name="connsiteY167" fmla="*/ 7287 h 500957"/>
              <a:gd name="connsiteX168" fmla="*/ 173060 w 589635"/>
              <a:gd name="connsiteY168" fmla="*/ 6544 h 500957"/>
              <a:gd name="connsiteX169" fmla="*/ 192291 w 589635"/>
              <a:gd name="connsiteY169" fmla="*/ 5744 h 500957"/>
              <a:gd name="connsiteX170" fmla="*/ 211522 w 589635"/>
              <a:gd name="connsiteY170" fmla="*/ 4906 h 500957"/>
              <a:gd name="connsiteX171" fmla="*/ 230762 w 589635"/>
              <a:gd name="connsiteY171" fmla="*/ 4048 h 500957"/>
              <a:gd name="connsiteX172" fmla="*/ 249984 w 589635"/>
              <a:gd name="connsiteY172" fmla="*/ 3115 h 500957"/>
              <a:gd name="connsiteX173" fmla="*/ 269224 w 589635"/>
              <a:gd name="connsiteY173" fmla="*/ 2162 h 500957"/>
              <a:gd name="connsiteX174" fmla="*/ 288389 w 589635"/>
              <a:gd name="connsiteY174" fmla="*/ 1191 h 500957"/>
              <a:gd name="connsiteX175" fmla="*/ 309334 w 589635"/>
              <a:gd name="connsiteY175" fmla="*/ 0 h 500957"/>
              <a:gd name="connsiteX176" fmla="*/ 310296 w 589635"/>
              <a:gd name="connsiteY176" fmla="*/ 6191 h 500957"/>
              <a:gd name="connsiteX177" fmla="*/ 315649 w 589635"/>
              <a:gd name="connsiteY177" fmla="*/ 9592 h 500957"/>
              <a:gd name="connsiteX178" fmla="*/ 316259 w 589635"/>
              <a:gd name="connsiteY178" fmla="*/ 16250 h 500957"/>
              <a:gd name="connsiteX179" fmla="*/ 312220 w 589635"/>
              <a:gd name="connsiteY179" fmla="*/ 26165 h 500957"/>
              <a:gd name="connsiteX180" fmla="*/ 312629 w 589635"/>
              <a:gd name="connsiteY180" fmla="*/ 32861 h 500957"/>
              <a:gd name="connsiteX181" fmla="*/ 317525 w 589635"/>
              <a:gd name="connsiteY181" fmla="*/ 36395 h 500957"/>
              <a:gd name="connsiteX182" fmla="*/ 317525 w 589635"/>
              <a:gd name="connsiteY182" fmla="*/ 40434 h 500957"/>
              <a:gd name="connsiteX183" fmla="*/ 312563 w 589635"/>
              <a:gd name="connsiteY183" fmla="*/ 44920 h 500957"/>
              <a:gd name="connsiteX184" fmla="*/ 312058 w 589635"/>
              <a:gd name="connsiteY184" fmla="*/ 49530 h 500957"/>
              <a:gd name="connsiteX185" fmla="*/ 315916 w 589635"/>
              <a:gd name="connsiteY185" fmla="*/ 54255 h 500957"/>
              <a:gd name="connsiteX186" fmla="*/ 317859 w 589635"/>
              <a:gd name="connsiteY186" fmla="*/ 59874 h 500957"/>
              <a:gd name="connsiteX187" fmla="*/ 317859 w 589635"/>
              <a:gd name="connsiteY187" fmla="*/ 66370 h 500957"/>
              <a:gd name="connsiteX188" fmla="*/ 323088 w 589635"/>
              <a:gd name="connsiteY188" fmla="*/ 74571 h 500957"/>
              <a:gd name="connsiteX189" fmla="*/ 330822 w 589635"/>
              <a:gd name="connsiteY189" fmla="*/ 79553 h 500957"/>
              <a:gd name="connsiteX190" fmla="*/ 336052 w 589635"/>
              <a:gd name="connsiteY190" fmla="*/ 85706 h 500957"/>
              <a:gd name="connsiteX191" fmla="*/ 336680 w 589635"/>
              <a:gd name="connsiteY191" fmla="*/ 89164 h 500957"/>
              <a:gd name="connsiteX192" fmla="*/ 337185 w 589635"/>
              <a:gd name="connsiteY192" fmla="*/ 92421 h 500957"/>
              <a:gd name="connsiteX193" fmla="*/ 336328 w 589635"/>
              <a:gd name="connsiteY193" fmla="*/ 97184 h 500957"/>
              <a:gd name="connsiteX194" fmla="*/ 330594 w 589635"/>
              <a:gd name="connsiteY194" fmla="*/ 104499 h 500957"/>
              <a:gd name="connsiteX195" fmla="*/ 326155 w 589635"/>
              <a:gd name="connsiteY195" fmla="*/ 109766 h 500957"/>
              <a:gd name="connsiteX196" fmla="*/ 323421 w 589635"/>
              <a:gd name="connsiteY196" fmla="*/ 111757 h 500957"/>
              <a:gd name="connsiteX197" fmla="*/ 322050 w 589635"/>
              <a:gd name="connsiteY197" fmla="*/ 115272 h 500957"/>
              <a:gd name="connsiteX198" fmla="*/ 322050 w 589635"/>
              <a:gd name="connsiteY198" fmla="*/ 122730 h 500957"/>
              <a:gd name="connsiteX199" fmla="*/ 315630 w 589635"/>
              <a:gd name="connsiteY199" fmla="*/ 132626 h 500957"/>
              <a:gd name="connsiteX200" fmla="*/ 302133 w 589635"/>
              <a:gd name="connsiteY200" fmla="*/ 144418 h 500957"/>
              <a:gd name="connsiteX201" fmla="*/ 293570 w 589635"/>
              <a:gd name="connsiteY201" fmla="*/ 158906 h 500957"/>
              <a:gd name="connsiteX202" fmla="*/ 289798 w 589635"/>
              <a:gd name="connsiteY202" fmla="*/ 176136 h 500957"/>
              <a:gd name="connsiteX203" fmla="*/ 285521 w 589635"/>
              <a:gd name="connsiteY203" fmla="*/ 187147 h 500957"/>
              <a:gd name="connsiteX204" fmla="*/ 280702 w 589635"/>
              <a:gd name="connsiteY204" fmla="*/ 192062 h 500957"/>
              <a:gd name="connsiteX205" fmla="*/ 278597 w 589635"/>
              <a:gd name="connsiteY205" fmla="*/ 201063 h 500957"/>
              <a:gd name="connsiteX206" fmla="*/ 279216 w 589635"/>
              <a:gd name="connsiteY206" fmla="*/ 214256 h 500957"/>
              <a:gd name="connsiteX207" fmla="*/ 276311 w 589635"/>
              <a:gd name="connsiteY207" fmla="*/ 221714 h 500957"/>
              <a:gd name="connsiteX208" fmla="*/ 269881 w 589635"/>
              <a:gd name="connsiteY208" fmla="*/ 223409 h 500957"/>
              <a:gd name="connsiteX209" fmla="*/ 268872 w 589635"/>
              <a:gd name="connsiteY209" fmla="*/ 231039 h 500957"/>
              <a:gd name="connsiteX210" fmla="*/ 273310 w 589635"/>
              <a:gd name="connsiteY210" fmla="*/ 244564 h 500957"/>
              <a:gd name="connsiteX211" fmla="*/ 271977 w 589635"/>
              <a:gd name="connsiteY211" fmla="*/ 250384 h 500957"/>
              <a:gd name="connsiteX212" fmla="*/ 267662 w 589635"/>
              <a:gd name="connsiteY212" fmla="*/ 255070 h 500957"/>
              <a:gd name="connsiteX213" fmla="*/ 267443 w 589635"/>
              <a:gd name="connsiteY213" fmla="*/ 258604 h 500957"/>
              <a:gd name="connsiteX214" fmla="*/ 293656 w 589635"/>
              <a:gd name="connsiteY214" fmla="*/ 257432 h 500957"/>
              <a:gd name="connsiteX215" fmla="*/ 320011 w 589635"/>
              <a:gd name="connsiteY215" fmla="*/ 256051 h 500957"/>
              <a:gd name="connsiteX216" fmla="*/ 346348 w 589635"/>
              <a:gd name="connsiteY216" fmla="*/ 254641 h 500957"/>
              <a:gd name="connsiteX217" fmla="*/ 372694 w 589635"/>
              <a:gd name="connsiteY217" fmla="*/ 253175 h 500957"/>
              <a:gd name="connsiteX218" fmla="*/ 399021 w 589635"/>
              <a:gd name="connsiteY218" fmla="*/ 251555 h 500957"/>
              <a:gd name="connsiteX219" fmla="*/ 425367 w 589635"/>
              <a:gd name="connsiteY219" fmla="*/ 249917 h 500957"/>
              <a:gd name="connsiteX220" fmla="*/ 451723 w 589635"/>
              <a:gd name="connsiteY220" fmla="*/ 248203 h 500957"/>
              <a:gd name="connsiteX221" fmla="*/ 478041 w 589635"/>
              <a:gd name="connsiteY221" fmla="*/ 246450 h 500957"/>
              <a:gd name="connsiteX222" fmla="*/ 475821 w 589635"/>
              <a:gd name="connsiteY222" fmla="*/ 261299 h 500957"/>
              <a:gd name="connsiteX223" fmla="*/ 469459 w 589635"/>
              <a:gd name="connsiteY223" fmla="*/ 281597 h 500957"/>
              <a:gd name="connsiteX224" fmla="*/ 469525 w 589635"/>
              <a:gd name="connsiteY224" fmla="*/ 286769 h 500957"/>
              <a:gd name="connsiteX225" fmla="*/ 471954 w 589635"/>
              <a:gd name="connsiteY225" fmla="*/ 293075 h 500957"/>
              <a:gd name="connsiteX226" fmla="*/ 472183 w 589635"/>
              <a:gd name="connsiteY226" fmla="*/ 296723 h 500957"/>
              <a:gd name="connsiteX227" fmla="*/ 475440 w 589635"/>
              <a:gd name="connsiteY227" fmla="*/ 301895 h 500957"/>
              <a:gd name="connsiteX228" fmla="*/ 482155 w 589635"/>
              <a:gd name="connsiteY228" fmla="*/ 306857 h 500957"/>
              <a:gd name="connsiteX229" fmla="*/ 488290 w 589635"/>
              <a:gd name="connsiteY229" fmla="*/ 314582 h 500957"/>
              <a:gd name="connsiteX230" fmla="*/ 494262 w 589635"/>
              <a:gd name="connsiteY230" fmla="*/ 328756 h 500957"/>
              <a:gd name="connsiteX231" fmla="*/ 496033 w 589635"/>
              <a:gd name="connsiteY231" fmla="*/ 335337 h 500957"/>
              <a:gd name="connsiteX232" fmla="*/ 500805 w 589635"/>
              <a:gd name="connsiteY232" fmla="*/ 344396 h 500957"/>
              <a:gd name="connsiteX233" fmla="*/ 503072 w 589635"/>
              <a:gd name="connsiteY233" fmla="*/ 345977 h 500957"/>
              <a:gd name="connsiteX234" fmla="*/ 506158 w 589635"/>
              <a:gd name="connsiteY234" fmla="*/ 346834 h 500957"/>
              <a:gd name="connsiteX235" fmla="*/ 508606 w 589635"/>
              <a:gd name="connsiteY235" fmla="*/ 347501 h 500957"/>
              <a:gd name="connsiteX236" fmla="*/ 542496 w 589635"/>
              <a:gd name="connsiteY236" fmla="*/ 358950 h 500957"/>
              <a:gd name="connsiteX237" fmla="*/ 543344 w 589635"/>
              <a:gd name="connsiteY237" fmla="*/ 364865 h 500957"/>
              <a:gd name="connsiteX238" fmla="*/ 537705 w 589635"/>
              <a:gd name="connsiteY238" fmla="*/ 362283 h 500957"/>
              <a:gd name="connsiteX239" fmla="*/ 529637 w 589635"/>
              <a:gd name="connsiteY239" fmla="*/ 362636 h 500957"/>
              <a:gd name="connsiteX240" fmla="*/ 533047 w 589635"/>
              <a:gd name="connsiteY240" fmla="*/ 360350 h 500957"/>
              <a:gd name="connsiteX241" fmla="*/ 535381 w 589635"/>
              <a:gd name="connsiteY241" fmla="*/ 358188 h 500957"/>
              <a:gd name="connsiteX242" fmla="*/ 536457 w 589635"/>
              <a:gd name="connsiteY242" fmla="*/ 355959 h 500957"/>
              <a:gd name="connsiteX243" fmla="*/ 546078 w 589635"/>
              <a:gd name="connsiteY243" fmla="*/ 347844 h 500957"/>
              <a:gd name="connsiteX244" fmla="*/ 543649 w 589635"/>
              <a:gd name="connsiteY244" fmla="*/ 353483 h 500957"/>
              <a:gd name="connsiteX245" fmla="*/ 542496 w 589635"/>
              <a:gd name="connsiteY245" fmla="*/ 358950 h 500957"/>
              <a:gd name="connsiteX246" fmla="*/ 589207 w 589635"/>
              <a:gd name="connsiteY246" fmla="*/ 390735 h 500957"/>
              <a:gd name="connsiteX247" fmla="*/ 586416 w 589635"/>
              <a:gd name="connsiteY247" fmla="*/ 395049 h 500957"/>
              <a:gd name="connsiteX248" fmla="*/ 587950 w 589635"/>
              <a:gd name="connsiteY248" fmla="*/ 375352 h 500957"/>
              <a:gd name="connsiteX249" fmla="*/ 582349 w 589635"/>
              <a:gd name="connsiteY249" fmla="*/ 359312 h 500957"/>
              <a:gd name="connsiteX250" fmla="*/ 587483 w 589635"/>
              <a:gd name="connsiteY250" fmla="*/ 366141 h 500957"/>
              <a:gd name="connsiteX251" fmla="*/ 589636 w 589635"/>
              <a:gd name="connsiteY251" fmla="*/ 374571 h 500957"/>
              <a:gd name="connsiteX252" fmla="*/ 589207 w 589635"/>
              <a:gd name="connsiteY252" fmla="*/ 390735 h 500957"/>
              <a:gd name="connsiteX253" fmla="*/ 583273 w 589635"/>
              <a:gd name="connsiteY253" fmla="*/ 403412 h 500957"/>
              <a:gd name="connsiteX254" fmla="*/ 577758 w 589635"/>
              <a:gd name="connsiteY254" fmla="*/ 410575 h 500957"/>
              <a:gd name="connsiteX255" fmla="*/ 577825 w 589635"/>
              <a:gd name="connsiteY255" fmla="*/ 408042 h 500957"/>
              <a:gd name="connsiteX256" fmla="*/ 581739 w 589635"/>
              <a:gd name="connsiteY256" fmla="*/ 400955 h 500957"/>
              <a:gd name="connsiteX257" fmla="*/ 584711 w 589635"/>
              <a:gd name="connsiteY257" fmla="*/ 398126 h 500957"/>
              <a:gd name="connsiteX258" fmla="*/ 583273 w 589635"/>
              <a:gd name="connsiteY258" fmla="*/ 403412 h 500957"/>
              <a:gd name="connsiteX259" fmla="*/ 260985 w 589635"/>
              <a:gd name="connsiteY259" fmla="*/ 450628 h 500957"/>
              <a:gd name="connsiteX260" fmla="*/ 256946 w 589635"/>
              <a:gd name="connsiteY260" fmla="*/ 452676 h 500957"/>
              <a:gd name="connsiteX261" fmla="*/ 237944 w 589635"/>
              <a:gd name="connsiteY261" fmla="*/ 442446 h 500957"/>
              <a:gd name="connsiteX262" fmla="*/ 236572 w 589635"/>
              <a:gd name="connsiteY262" fmla="*/ 437722 h 500957"/>
              <a:gd name="connsiteX263" fmla="*/ 245507 w 589635"/>
              <a:gd name="connsiteY263" fmla="*/ 432997 h 500957"/>
              <a:gd name="connsiteX264" fmla="*/ 251079 w 589635"/>
              <a:gd name="connsiteY264" fmla="*/ 433131 h 500957"/>
              <a:gd name="connsiteX265" fmla="*/ 260137 w 589635"/>
              <a:gd name="connsiteY265" fmla="*/ 438360 h 500957"/>
              <a:gd name="connsiteX266" fmla="*/ 263423 w 589635"/>
              <a:gd name="connsiteY266" fmla="*/ 439769 h 500957"/>
              <a:gd name="connsiteX267" fmla="*/ 265033 w 589635"/>
              <a:gd name="connsiteY267" fmla="*/ 441998 h 500957"/>
              <a:gd name="connsiteX268" fmla="*/ 264338 w 589635"/>
              <a:gd name="connsiteY268" fmla="*/ 445570 h 500957"/>
              <a:gd name="connsiteX269" fmla="*/ 260985 w 589635"/>
              <a:gd name="connsiteY269" fmla="*/ 450628 h 50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589635" h="500957">
                <a:moveTo>
                  <a:pt x="508606" y="347501"/>
                </a:moveTo>
                <a:lnTo>
                  <a:pt x="501358" y="351425"/>
                </a:lnTo>
                <a:lnTo>
                  <a:pt x="460010" y="341119"/>
                </a:lnTo>
                <a:lnTo>
                  <a:pt x="449256" y="331280"/>
                </a:lnTo>
                <a:lnTo>
                  <a:pt x="440217" y="329622"/>
                </a:lnTo>
                <a:lnTo>
                  <a:pt x="429187" y="329060"/>
                </a:lnTo>
                <a:lnTo>
                  <a:pt x="418205" y="342767"/>
                </a:lnTo>
                <a:lnTo>
                  <a:pt x="410289" y="360797"/>
                </a:lnTo>
                <a:lnTo>
                  <a:pt x="425091" y="369503"/>
                </a:lnTo>
                <a:lnTo>
                  <a:pt x="437569" y="373314"/>
                </a:lnTo>
                <a:lnTo>
                  <a:pt x="457410" y="368141"/>
                </a:lnTo>
                <a:lnTo>
                  <a:pt x="467925" y="358931"/>
                </a:lnTo>
                <a:lnTo>
                  <a:pt x="477031" y="358578"/>
                </a:lnTo>
                <a:lnTo>
                  <a:pt x="481222" y="356530"/>
                </a:lnTo>
                <a:lnTo>
                  <a:pt x="484889" y="351806"/>
                </a:lnTo>
                <a:lnTo>
                  <a:pt x="492852" y="354768"/>
                </a:lnTo>
                <a:lnTo>
                  <a:pt x="493357" y="358245"/>
                </a:lnTo>
                <a:lnTo>
                  <a:pt x="488175" y="363531"/>
                </a:lnTo>
                <a:lnTo>
                  <a:pt x="481517" y="368141"/>
                </a:lnTo>
                <a:lnTo>
                  <a:pt x="477650" y="373314"/>
                </a:lnTo>
                <a:lnTo>
                  <a:pt x="486242" y="382648"/>
                </a:lnTo>
                <a:lnTo>
                  <a:pt x="498938" y="385086"/>
                </a:lnTo>
                <a:lnTo>
                  <a:pt x="503539" y="383315"/>
                </a:lnTo>
                <a:lnTo>
                  <a:pt x="505625" y="371990"/>
                </a:lnTo>
                <a:lnTo>
                  <a:pt x="512750" y="364322"/>
                </a:lnTo>
                <a:lnTo>
                  <a:pt x="523218" y="365122"/>
                </a:lnTo>
                <a:lnTo>
                  <a:pt x="522094" y="369713"/>
                </a:lnTo>
                <a:lnTo>
                  <a:pt x="523846" y="373866"/>
                </a:lnTo>
                <a:lnTo>
                  <a:pt x="529133" y="380752"/>
                </a:lnTo>
                <a:lnTo>
                  <a:pt x="529381" y="391173"/>
                </a:lnTo>
                <a:lnTo>
                  <a:pt x="530495" y="393611"/>
                </a:lnTo>
                <a:lnTo>
                  <a:pt x="519636" y="399021"/>
                </a:lnTo>
                <a:lnTo>
                  <a:pt x="511378" y="401184"/>
                </a:lnTo>
                <a:lnTo>
                  <a:pt x="505130" y="407679"/>
                </a:lnTo>
                <a:lnTo>
                  <a:pt x="508892" y="410937"/>
                </a:lnTo>
                <a:lnTo>
                  <a:pt x="502301" y="414452"/>
                </a:lnTo>
                <a:lnTo>
                  <a:pt x="497567" y="413538"/>
                </a:lnTo>
                <a:lnTo>
                  <a:pt x="495348" y="414842"/>
                </a:lnTo>
                <a:lnTo>
                  <a:pt x="494909" y="418529"/>
                </a:lnTo>
                <a:lnTo>
                  <a:pt x="491614" y="422177"/>
                </a:lnTo>
                <a:lnTo>
                  <a:pt x="497472" y="432130"/>
                </a:lnTo>
                <a:lnTo>
                  <a:pt x="508492" y="438102"/>
                </a:lnTo>
                <a:lnTo>
                  <a:pt x="516512" y="446008"/>
                </a:lnTo>
                <a:lnTo>
                  <a:pt x="547288" y="454886"/>
                </a:lnTo>
                <a:lnTo>
                  <a:pt x="554517" y="454047"/>
                </a:lnTo>
                <a:lnTo>
                  <a:pt x="562518" y="464668"/>
                </a:lnTo>
                <a:lnTo>
                  <a:pt x="568576" y="468087"/>
                </a:lnTo>
                <a:lnTo>
                  <a:pt x="574253" y="469611"/>
                </a:lnTo>
                <a:lnTo>
                  <a:pt x="574196" y="477355"/>
                </a:lnTo>
                <a:lnTo>
                  <a:pt x="564756" y="483718"/>
                </a:lnTo>
                <a:lnTo>
                  <a:pt x="562594" y="490623"/>
                </a:lnTo>
                <a:lnTo>
                  <a:pt x="560375" y="494586"/>
                </a:lnTo>
                <a:lnTo>
                  <a:pt x="555555" y="490157"/>
                </a:lnTo>
                <a:lnTo>
                  <a:pt x="550716" y="487013"/>
                </a:lnTo>
                <a:lnTo>
                  <a:pt x="540868" y="498338"/>
                </a:lnTo>
                <a:lnTo>
                  <a:pt x="535915" y="500958"/>
                </a:lnTo>
                <a:lnTo>
                  <a:pt x="537620" y="489404"/>
                </a:lnTo>
                <a:lnTo>
                  <a:pt x="533305" y="485251"/>
                </a:lnTo>
                <a:lnTo>
                  <a:pt x="526399" y="474336"/>
                </a:lnTo>
                <a:lnTo>
                  <a:pt x="517074" y="467916"/>
                </a:lnTo>
                <a:lnTo>
                  <a:pt x="510740" y="466020"/>
                </a:lnTo>
                <a:lnTo>
                  <a:pt x="505596" y="461924"/>
                </a:lnTo>
                <a:lnTo>
                  <a:pt x="499624" y="460562"/>
                </a:lnTo>
                <a:lnTo>
                  <a:pt x="494681" y="461363"/>
                </a:lnTo>
                <a:lnTo>
                  <a:pt x="486089" y="459372"/>
                </a:lnTo>
                <a:lnTo>
                  <a:pt x="485118" y="453324"/>
                </a:lnTo>
                <a:lnTo>
                  <a:pt x="482451" y="448951"/>
                </a:lnTo>
                <a:lnTo>
                  <a:pt x="475497" y="444055"/>
                </a:lnTo>
                <a:lnTo>
                  <a:pt x="443370" y="436036"/>
                </a:lnTo>
                <a:lnTo>
                  <a:pt x="443427" y="440236"/>
                </a:lnTo>
                <a:lnTo>
                  <a:pt x="445818" y="443246"/>
                </a:lnTo>
                <a:lnTo>
                  <a:pt x="450485" y="445065"/>
                </a:lnTo>
                <a:lnTo>
                  <a:pt x="456171" y="448771"/>
                </a:lnTo>
                <a:lnTo>
                  <a:pt x="456914" y="460829"/>
                </a:lnTo>
                <a:lnTo>
                  <a:pt x="454933" y="466135"/>
                </a:lnTo>
                <a:lnTo>
                  <a:pt x="454400" y="473478"/>
                </a:lnTo>
                <a:lnTo>
                  <a:pt x="452809" y="481032"/>
                </a:lnTo>
                <a:lnTo>
                  <a:pt x="449361" y="487137"/>
                </a:lnTo>
                <a:lnTo>
                  <a:pt x="440969" y="491662"/>
                </a:lnTo>
                <a:lnTo>
                  <a:pt x="436940" y="488614"/>
                </a:lnTo>
                <a:lnTo>
                  <a:pt x="429778" y="473021"/>
                </a:lnTo>
                <a:lnTo>
                  <a:pt x="420795" y="468516"/>
                </a:lnTo>
                <a:lnTo>
                  <a:pt x="406975" y="468754"/>
                </a:lnTo>
                <a:lnTo>
                  <a:pt x="397811" y="472907"/>
                </a:lnTo>
                <a:lnTo>
                  <a:pt x="388486" y="488947"/>
                </a:lnTo>
                <a:lnTo>
                  <a:pt x="380400" y="491957"/>
                </a:lnTo>
                <a:lnTo>
                  <a:pt x="351672" y="485537"/>
                </a:lnTo>
                <a:lnTo>
                  <a:pt x="318783" y="475059"/>
                </a:lnTo>
                <a:lnTo>
                  <a:pt x="319411" y="470964"/>
                </a:lnTo>
                <a:lnTo>
                  <a:pt x="324412" y="469364"/>
                </a:lnTo>
                <a:lnTo>
                  <a:pt x="334204" y="470497"/>
                </a:lnTo>
                <a:lnTo>
                  <a:pt x="333470" y="466344"/>
                </a:lnTo>
                <a:lnTo>
                  <a:pt x="322812" y="453266"/>
                </a:lnTo>
                <a:lnTo>
                  <a:pt x="320659" y="447237"/>
                </a:lnTo>
                <a:lnTo>
                  <a:pt x="321583" y="439684"/>
                </a:lnTo>
                <a:lnTo>
                  <a:pt x="318325" y="439998"/>
                </a:lnTo>
                <a:lnTo>
                  <a:pt x="312687" y="446599"/>
                </a:lnTo>
                <a:lnTo>
                  <a:pt x="291932" y="442284"/>
                </a:lnTo>
                <a:lnTo>
                  <a:pt x="285950" y="436178"/>
                </a:lnTo>
                <a:lnTo>
                  <a:pt x="273101" y="418786"/>
                </a:lnTo>
                <a:lnTo>
                  <a:pt x="256146" y="419005"/>
                </a:lnTo>
                <a:lnTo>
                  <a:pt x="248012" y="408480"/>
                </a:lnTo>
                <a:lnTo>
                  <a:pt x="234410" y="413671"/>
                </a:lnTo>
                <a:lnTo>
                  <a:pt x="227647" y="419014"/>
                </a:lnTo>
                <a:lnTo>
                  <a:pt x="221856" y="427111"/>
                </a:lnTo>
                <a:lnTo>
                  <a:pt x="224409" y="431073"/>
                </a:lnTo>
                <a:lnTo>
                  <a:pt x="230838" y="437283"/>
                </a:lnTo>
                <a:lnTo>
                  <a:pt x="228162" y="440522"/>
                </a:lnTo>
                <a:lnTo>
                  <a:pt x="208588" y="445913"/>
                </a:lnTo>
                <a:lnTo>
                  <a:pt x="162535" y="442579"/>
                </a:lnTo>
                <a:lnTo>
                  <a:pt x="148933" y="438245"/>
                </a:lnTo>
                <a:lnTo>
                  <a:pt x="130607" y="428682"/>
                </a:lnTo>
                <a:lnTo>
                  <a:pt x="105470" y="421224"/>
                </a:lnTo>
                <a:lnTo>
                  <a:pt x="93469" y="420253"/>
                </a:lnTo>
                <a:lnTo>
                  <a:pt x="81791" y="422243"/>
                </a:lnTo>
                <a:lnTo>
                  <a:pt x="47673" y="424034"/>
                </a:lnTo>
                <a:lnTo>
                  <a:pt x="39814" y="426415"/>
                </a:lnTo>
                <a:lnTo>
                  <a:pt x="33166" y="430101"/>
                </a:lnTo>
                <a:lnTo>
                  <a:pt x="28661" y="426291"/>
                </a:lnTo>
                <a:lnTo>
                  <a:pt x="26498" y="419424"/>
                </a:lnTo>
                <a:lnTo>
                  <a:pt x="30432" y="418214"/>
                </a:lnTo>
                <a:lnTo>
                  <a:pt x="34757" y="414014"/>
                </a:lnTo>
                <a:lnTo>
                  <a:pt x="38548" y="405851"/>
                </a:lnTo>
                <a:lnTo>
                  <a:pt x="38919" y="400917"/>
                </a:lnTo>
                <a:lnTo>
                  <a:pt x="36043" y="397793"/>
                </a:lnTo>
                <a:lnTo>
                  <a:pt x="43158" y="384886"/>
                </a:lnTo>
                <a:lnTo>
                  <a:pt x="44882" y="380295"/>
                </a:lnTo>
                <a:lnTo>
                  <a:pt x="43158" y="358626"/>
                </a:lnTo>
                <a:lnTo>
                  <a:pt x="39710" y="350834"/>
                </a:lnTo>
                <a:lnTo>
                  <a:pt x="39986" y="346272"/>
                </a:lnTo>
                <a:lnTo>
                  <a:pt x="43158" y="334328"/>
                </a:lnTo>
                <a:lnTo>
                  <a:pt x="42367" y="323460"/>
                </a:lnTo>
                <a:lnTo>
                  <a:pt x="48120" y="310267"/>
                </a:lnTo>
                <a:lnTo>
                  <a:pt x="52388" y="303324"/>
                </a:lnTo>
                <a:lnTo>
                  <a:pt x="57055" y="289208"/>
                </a:lnTo>
                <a:lnTo>
                  <a:pt x="57960" y="280188"/>
                </a:lnTo>
                <a:lnTo>
                  <a:pt x="59893" y="273358"/>
                </a:lnTo>
                <a:lnTo>
                  <a:pt x="58245" y="266138"/>
                </a:lnTo>
                <a:lnTo>
                  <a:pt x="61608" y="260776"/>
                </a:lnTo>
                <a:lnTo>
                  <a:pt x="59084" y="253432"/>
                </a:lnTo>
                <a:lnTo>
                  <a:pt x="58112" y="243707"/>
                </a:lnTo>
                <a:lnTo>
                  <a:pt x="53740" y="240078"/>
                </a:lnTo>
                <a:lnTo>
                  <a:pt x="45834" y="225923"/>
                </a:lnTo>
                <a:lnTo>
                  <a:pt x="45911" y="219599"/>
                </a:lnTo>
                <a:lnTo>
                  <a:pt x="37643" y="206350"/>
                </a:lnTo>
                <a:lnTo>
                  <a:pt x="37376" y="201740"/>
                </a:lnTo>
                <a:lnTo>
                  <a:pt x="29632" y="194910"/>
                </a:lnTo>
                <a:lnTo>
                  <a:pt x="28042" y="190462"/>
                </a:lnTo>
                <a:lnTo>
                  <a:pt x="26946" y="171879"/>
                </a:lnTo>
                <a:lnTo>
                  <a:pt x="24794" y="166469"/>
                </a:lnTo>
                <a:lnTo>
                  <a:pt x="18078" y="155943"/>
                </a:lnTo>
                <a:lnTo>
                  <a:pt x="2724" y="140779"/>
                </a:lnTo>
                <a:lnTo>
                  <a:pt x="2391" y="124673"/>
                </a:lnTo>
                <a:lnTo>
                  <a:pt x="2038" y="108585"/>
                </a:lnTo>
                <a:lnTo>
                  <a:pt x="1695" y="92497"/>
                </a:lnTo>
                <a:lnTo>
                  <a:pt x="1381" y="76391"/>
                </a:lnTo>
                <a:lnTo>
                  <a:pt x="1019" y="60303"/>
                </a:lnTo>
                <a:lnTo>
                  <a:pt x="686" y="44196"/>
                </a:lnTo>
                <a:lnTo>
                  <a:pt x="324" y="28118"/>
                </a:lnTo>
                <a:lnTo>
                  <a:pt x="0" y="12011"/>
                </a:lnTo>
                <a:lnTo>
                  <a:pt x="19250" y="11544"/>
                </a:lnTo>
                <a:lnTo>
                  <a:pt x="38462" y="11039"/>
                </a:lnTo>
                <a:lnTo>
                  <a:pt x="57683" y="10516"/>
                </a:lnTo>
                <a:lnTo>
                  <a:pt x="76924" y="9954"/>
                </a:lnTo>
                <a:lnTo>
                  <a:pt x="96155" y="9325"/>
                </a:lnTo>
                <a:lnTo>
                  <a:pt x="115386" y="8696"/>
                </a:lnTo>
                <a:lnTo>
                  <a:pt x="134607" y="8030"/>
                </a:lnTo>
                <a:lnTo>
                  <a:pt x="153857" y="7287"/>
                </a:lnTo>
                <a:lnTo>
                  <a:pt x="173060" y="6544"/>
                </a:lnTo>
                <a:lnTo>
                  <a:pt x="192291" y="5744"/>
                </a:lnTo>
                <a:lnTo>
                  <a:pt x="211522" y="4906"/>
                </a:lnTo>
                <a:lnTo>
                  <a:pt x="230762" y="4048"/>
                </a:lnTo>
                <a:lnTo>
                  <a:pt x="249984" y="3115"/>
                </a:lnTo>
                <a:lnTo>
                  <a:pt x="269224" y="2162"/>
                </a:lnTo>
                <a:lnTo>
                  <a:pt x="288389" y="1191"/>
                </a:lnTo>
                <a:lnTo>
                  <a:pt x="309334" y="0"/>
                </a:lnTo>
                <a:lnTo>
                  <a:pt x="310296" y="6191"/>
                </a:lnTo>
                <a:lnTo>
                  <a:pt x="315649" y="9592"/>
                </a:lnTo>
                <a:lnTo>
                  <a:pt x="316259" y="16250"/>
                </a:lnTo>
                <a:lnTo>
                  <a:pt x="312220" y="26165"/>
                </a:lnTo>
                <a:lnTo>
                  <a:pt x="312629" y="32861"/>
                </a:lnTo>
                <a:lnTo>
                  <a:pt x="317525" y="36395"/>
                </a:lnTo>
                <a:lnTo>
                  <a:pt x="317525" y="40434"/>
                </a:lnTo>
                <a:lnTo>
                  <a:pt x="312563" y="44920"/>
                </a:lnTo>
                <a:lnTo>
                  <a:pt x="312058" y="49530"/>
                </a:lnTo>
                <a:lnTo>
                  <a:pt x="315916" y="54255"/>
                </a:lnTo>
                <a:lnTo>
                  <a:pt x="317859" y="59874"/>
                </a:lnTo>
                <a:lnTo>
                  <a:pt x="317859" y="66370"/>
                </a:lnTo>
                <a:lnTo>
                  <a:pt x="323088" y="74571"/>
                </a:lnTo>
                <a:lnTo>
                  <a:pt x="330822" y="79553"/>
                </a:lnTo>
                <a:lnTo>
                  <a:pt x="336052" y="85706"/>
                </a:lnTo>
                <a:lnTo>
                  <a:pt x="336680" y="89164"/>
                </a:lnTo>
                <a:lnTo>
                  <a:pt x="337185" y="92421"/>
                </a:lnTo>
                <a:lnTo>
                  <a:pt x="336328" y="97184"/>
                </a:lnTo>
                <a:lnTo>
                  <a:pt x="330594" y="104499"/>
                </a:lnTo>
                <a:lnTo>
                  <a:pt x="326155" y="109766"/>
                </a:lnTo>
                <a:lnTo>
                  <a:pt x="323421" y="111757"/>
                </a:lnTo>
                <a:lnTo>
                  <a:pt x="322050" y="115272"/>
                </a:lnTo>
                <a:lnTo>
                  <a:pt x="322050" y="122730"/>
                </a:lnTo>
                <a:lnTo>
                  <a:pt x="315630" y="132626"/>
                </a:lnTo>
                <a:lnTo>
                  <a:pt x="302133" y="144418"/>
                </a:lnTo>
                <a:lnTo>
                  <a:pt x="293570" y="158906"/>
                </a:lnTo>
                <a:lnTo>
                  <a:pt x="289798" y="176136"/>
                </a:lnTo>
                <a:lnTo>
                  <a:pt x="285521" y="187147"/>
                </a:lnTo>
                <a:lnTo>
                  <a:pt x="280702" y="192062"/>
                </a:lnTo>
                <a:lnTo>
                  <a:pt x="278597" y="201063"/>
                </a:lnTo>
                <a:lnTo>
                  <a:pt x="279216" y="214256"/>
                </a:lnTo>
                <a:lnTo>
                  <a:pt x="276311" y="221714"/>
                </a:lnTo>
                <a:lnTo>
                  <a:pt x="269881" y="223409"/>
                </a:lnTo>
                <a:lnTo>
                  <a:pt x="268872" y="231039"/>
                </a:lnTo>
                <a:lnTo>
                  <a:pt x="273310" y="244564"/>
                </a:lnTo>
                <a:lnTo>
                  <a:pt x="271977" y="250384"/>
                </a:lnTo>
                <a:lnTo>
                  <a:pt x="267662" y="255070"/>
                </a:lnTo>
                <a:lnTo>
                  <a:pt x="267443" y="258604"/>
                </a:lnTo>
                <a:lnTo>
                  <a:pt x="293656" y="257432"/>
                </a:lnTo>
                <a:lnTo>
                  <a:pt x="320011" y="256051"/>
                </a:lnTo>
                <a:lnTo>
                  <a:pt x="346348" y="254641"/>
                </a:lnTo>
                <a:lnTo>
                  <a:pt x="372694" y="253175"/>
                </a:lnTo>
                <a:lnTo>
                  <a:pt x="399021" y="251555"/>
                </a:lnTo>
                <a:lnTo>
                  <a:pt x="425367" y="249917"/>
                </a:lnTo>
                <a:lnTo>
                  <a:pt x="451723" y="248203"/>
                </a:lnTo>
                <a:lnTo>
                  <a:pt x="478041" y="246450"/>
                </a:lnTo>
                <a:lnTo>
                  <a:pt x="475821" y="261299"/>
                </a:lnTo>
                <a:lnTo>
                  <a:pt x="469459" y="281597"/>
                </a:lnTo>
                <a:lnTo>
                  <a:pt x="469525" y="286769"/>
                </a:lnTo>
                <a:lnTo>
                  <a:pt x="471954" y="293075"/>
                </a:lnTo>
                <a:lnTo>
                  <a:pt x="472183" y="296723"/>
                </a:lnTo>
                <a:lnTo>
                  <a:pt x="475440" y="301895"/>
                </a:lnTo>
                <a:lnTo>
                  <a:pt x="482155" y="306857"/>
                </a:lnTo>
                <a:lnTo>
                  <a:pt x="488290" y="314582"/>
                </a:lnTo>
                <a:lnTo>
                  <a:pt x="494262" y="328756"/>
                </a:lnTo>
                <a:lnTo>
                  <a:pt x="496033" y="335337"/>
                </a:lnTo>
                <a:lnTo>
                  <a:pt x="500805" y="344396"/>
                </a:lnTo>
                <a:lnTo>
                  <a:pt x="503072" y="345977"/>
                </a:lnTo>
                <a:lnTo>
                  <a:pt x="506158" y="346834"/>
                </a:lnTo>
                <a:lnTo>
                  <a:pt x="508606" y="347501"/>
                </a:lnTo>
                <a:close/>
                <a:moveTo>
                  <a:pt x="542496" y="358950"/>
                </a:moveTo>
                <a:lnTo>
                  <a:pt x="543344" y="364865"/>
                </a:lnTo>
                <a:lnTo>
                  <a:pt x="537705" y="362283"/>
                </a:lnTo>
                <a:lnTo>
                  <a:pt x="529637" y="362636"/>
                </a:lnTo>
                <a:lnTo>
                  <a:pt x="533047" y="360350"/>
                </a:lnTo>
                <a:lnTo>
                  <a:pt x="535381" y="358188"/>
                </a:lnTo>
                <a:lnTo>
                  <a:pt x="536457" y="355959"/>
                </a:lnTo>
                <a:lnTo>
                  <a:pt x="546078" y="347844"/>
                </a:lnTo>
                <a:lnTo>
                  <a:pt x="543649" y="353483"/>
                </a:lnTo>
                <a:lnTo>
                  <a:pt x="542496" y="358950"/>
                </a:lnTo>
                <a:close/>
                <a:moveTo>
                  <a:pt x="589207" y="390735"/>
                </a:moveTo>
                <a:lnTo>
                  <a:pt x="586416" y="395049"/>
                </a:lnTo>
                <a:lnTo>
                  <a:pt x="587950" y="375352"/>
                </a:lnTo>
                <a:lnTo>
                  <a:pt x="582349" y="359312"/>
                </a:lnTo>
                <a:lnTo>
                  <a:pt x="587483" y="366141"/>
                </a:lnTo>
                <a:lnTo>
                  <a:pt x="589636" y="374571"/>
                </a:lnTo>
                <a:lnTo>
                  <a:pt x="589207" y="390735"/>
                </a:lnTo>
                <a:close/>
                <a:moveTo>
                  <a:pt x="583273" y="403412"/>
                </a:moveTo>
                <a:lnTo>
                  <a:pt x="577758" y="410575"/>
                </a:lnTo>
                <a:lnTo>
                  <a:pt x="577825" y="408042"/>
                </a:lnTo>
                <a:lnTo>
                  <a:pt x="581739" y="400955"/>
                </a:lnTo>
                <a:lnTo>
                  <a:pt x="584711" y="398126"/>
                </a:lnTo>
                <a:lnTo>
                  <a:pt x="583273" y="403412"/>
                </a:lnTo>
                <a:close/>
                <a:moveTo>
                  <a:pt x="260985" y="450628"/>
                </a:moveTo>
                <a:lnTo>
                  <a:pt x="256946" y="452676"/>
                </a:lnTo>
                <a:lnTo>
                  <a:pt x="237944" y="442446"/>
                </a:lnTo>
                <a:lnTo>
                  <a:pt x="236572" y="437722"/>
                </a:lnTo>
                <a:lnTo>
                  <a:pt x="245507" y="432997"/>
                </a:lnTo>
                <a:lnTo>
                  <a:pt x="251079" y="433131"/>
                </a:lnTo>
                <a:lnTo>
                  <a:pt x="260137" y="438360"/>
                </a:lnTo>
                <a:lnTo>
                  <a:pt x="263423" y="439769"/>
                </a:lnTo>
                <a:lnTo>
                  <a:pt x="265033" y="441998"/>
                </a:lnTo>
                <a:lnTo>
                  <a:pt x="264338" y="445570"/>
                </a:lnTo>
                <a:lnTo>
                  <a:pt x="260985" y="450628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wrap="none" lIns="82296" rtlCol="0" anchor="t"/>
          <a:lstStyle/>
          <a:p>
            <a:pPr>
              <a:lnSpc>
                <a:spcPct val="17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258C79A3-2F9F-C2E9-DDAD-7345CB10A864}"/>
              </a:ext>
            </a:extLst>
          </p:cNvPr>
          <p:cNvSpPr/>
          <p:nvPr/>
        </p:nvSpPr>
        <p:spPr>
          <a:xfrm>
            <a:off x="6530466" y="4005319"/>
            <a:ext cx="695248" cy="798556"/>
          </a:xfrm>
          <a:custGeom>
            <a:avLst/>
            <a:gdLst>
              <a:gd name="connsiteX0" fmla="*/ 695249 w 695248"/>
              <a:gd name="connsiteY0" fmla="*/ 86611 h 798556"/>
              <a:gd name="connsiteX1" fmla="*/ 688829 w 695248"/>
              <a:gd name="connsiteY1" fmla="*/ 130978 h 798556"/>
              <a:gd name="connsiteX2" fmla="*/ 682390 w 695248"/>
              <a:gd name="connsiteY2" fmla="*/ 175346 h 798556"/>
              <a:gd name="connsiteX3" fmla="*/ 675970 w 695248"/>
              <a:gd name="connsiteY3" fmla="*/ 219713 h 798556"/>
              <a:gd name="connsiteX4" fmla="*/ 669531 w 695248"/>
              <a:gd name="connsiteY4" fmla="*/ 264138 h 798556"/>
              <a:gd name="connsiteX5" fmla="*/ 663111 w 695248"/>
              <a:gd name="connsiteY5" fmla="*/ 308562 h 798556"/>
              <a:gd name="connsiteX6" fmla="*/ 656682 w 695248"/>
              <a:gd name="connsiteY6" fmla="*/ 352987 h 798556"/>
              <a:gd name="connsiteX7" fmla="*/ 650253 w 695248"/>
              <a:gd name="connsiteY7" fmla="*/ 397412 h 798556"/>
              <a:gd name="connsiteX8" fmla="*/ 643814 w 695248"/>
              <a:gd name="connsiteY8" fmla="*/ 441874 h 798556"/>
              <a:gd name="connsiteX9" fmla="*/ 637384 w 695248"/>
              <a:gd name="connsiteY9" fmla="*/ 486375 h 798556"/>
              <a:gd name="connsiteX10" fmla="*/ 630898 w 695248"/>
              <a:gd name="connsiteY10" fmla="*/ 530876 h 798556"/>
              <a:gd name="connsiteX11" fmla="*/ 624478 w 695248"/>
              <a:gd name="connsiteY11" fmla="*/ 575415 h 798556"/>
              <a:gd name="connsiteX12" fmla="*/ 618049 w 695248"/>
              <a:gd name="connsiteY12" fmla="*/ 619992 h 798556"/>
              <a:gd name="connsiteX13" fmla="*/ 611553 w 695248"/>
              <a:gd name="connsiteY13" fmla="*/ 664531 h 798556"/>
              <a:gd name="connsiteX14" fmla="*/ 605123 w 695248"/>
              <a:gd name="connsiteY14" fmla="*/ 709146 h 798556"/>
              <a:gd name="connsiteX15" fmla="*/ 598646 w 695248"/>
              <a:gd name="connsiteY15" fmla="*/ 753799 h 798556"/>
              <a:gd name="connsiteX16" fmla="*/ 592150 w 695248"/>
              <a:gd name="connsiteY16" fmla="*/ 798557 h 798556"/>
              <a:gd name="connsiteX17" fmla="*/ 567566 w 695248"/>
              <a:gd name="connsiteY17" fmla="*/ 795023 h 798556"/>
              <a:gd name="connsiteX18" fmla="*/ 529342 w 695248"/>
              <a:gd name="connsiteY18" fmla="*/ 789461 h 798556"/>
              <a:gd name="connsiteX19" fmla="*/ 491109 w 695248"/>
              <a:gd name="connsiteY19" fmla="*/ 783660 h 798556"/>
              <a:gd name="connsiteX20" fmla="*/ 452961 w 695248"/>
              <a:gd name="connsiteY20" fmla="*/ 777745 h 798556"/>
              <a:gd name="connsiteX21" fmla="*/ 414785 w 695248"/>
              <a:gd name="connsiteY21" fmla="*/ 771716 h 798556"/>
              <a:gd name="connsiteX22" fmla="*/ 376609 w 695248"/>
              <a:gd name="connsiteY22" fmla="*/ 765524 h 798556"/>
              <a:gd name="connsiteX23" fmla="*/ 328717 w 695248"/>
              <a:gd name="connsiteY23" fmla="*/ 738216 h 798556"/>
              <a:gd name="connsiteX24" fmla="*/ 281054 w 695248"/>
              <a:gd name="connsiteY24" fmla="*/ 710736 h 798556"/>
              <a:gd name="connsiteX25" fmla="*/ 233553 w 695248"/>
              <a:gd name="connsiteY25" fmla="*/ 683038 h 798556"/>
              <a:gd name="connsiteX26" fmla="*/ 186404 w 695248"/>
              <a:gd name="connsiteY26" fmla="*/ 655110 h 798556"/>
              <a:gd name="connsiteX27" fmla="*/ 139408 w 695248"/>
              <a:gd name="connsiteY27" fmla="*/ 626964 h 798556"/>
              <a:gd name="connsiteX28" fmla="*/ 92716 w 695248"/>
              <a:gd name="connsiteY28" fmla="*/ 598560 h 798556"/>
              <a:gd name="connsiteX29" fmla="*/ 46244 w 695248"/>
              <a:gd name="connsiteY29" fmla="*/ 570024 h 798556"/>
              <a:gd name="connsiteX30" fmla="*/ 0 w 695248"/>
              <a:gd name="connsiteY30" fmla="*/ 541192 h 798556"/>
              <a:gd name="connsiteX31" fmla="*/ 6544 w 695248"/>
              <a:gd name="connsiteY31" fmla="*/ 535219 h 798556"/>
              <a:gd name="connsiteX32" fmla="*/ 17116 w 695248"/>
              <a:gd name="connsiteY32" fmla="*/ 517922 h 798556"/>
              <a:gd name="connsiteX33" fmla="*/ 17745 w 695248"/>
              <a:gd name="connsiteY33" fmla="*/ 516846 h 798556"/>
              <a:gd name="connsiteX34" fmla="*/ 17745 w 695248"/>
              <a:gd name="connsiteY34" fmla="*/ 516846 h 798556"/>
              <a:gd name="connsiteX35" fmla="*/ 32595 w 695248"/>
              <a:gd name="connsiteY35" fmla="*/ 518617 h 798556"/>
              <a:gd name="connsiteX36" fmla="*/ 40500 w 695248"/>
              <a:gd name="connsiteY36" fmla="*/ 515322 h 798556"/>
              <a:gd name="connsiteX37" fmla="*/ 46358 w 695248"/>
              <a:gd name="connsiteY37" fmla="*/ 507568 h 798556"/>
              <a:gd name="connsiteX38" fmla="*/ 49025 w 695248"/>
              <a:gd name="connsiteY38" fmla="*/ 498996 h 798556"/>
              <a:gd name="connsiteX39" fmla="*/ 48577 w 695248"/>
              <a:gd name="connsiteY39" fmla="*/ 489661 h 798556"/>
              <a:gd name="connsiteX40" fmla="*/ 43672 w 695248"/>
              <a:gd name="connsiteY40" fmla="*/ 481736 h 798556"/>
              <a:gd name="connsiteX41" fmla="*/ 34404 w 695248"/>
              <a:gd name="connsiteY41" fmla="*/ 475278 h 798556"/>
              <a:gd name="connsiteX42" fmla="*/ 31042 w 695248"/>
              <a:gd name="connsiteY42" fmla="*/ 461905 h 798556"/>
              <a:gd name="connsiteX43" fmla="*/ 33661 w 695248"/>
              <a:gd name="connsiteY43" fmla="*/ 441551 h 798556"/>
              <a:gd name="connsiteX44" fmla="*/ 37757 w 695248"/>
              <a:gd name="connsiteY44" fmla="*/ 431130 h 798556"/>
              <a:gd name="connsiteX45" fmla="*/ 43329 w 695248"/>
              <a:gd name="connsiteY45" fmla="*/ 430606 h 798556"/>
              <a:gd name="connsiteX46" fmla="*/ 49425 w 695248"/>
              <a:gd name="connsiteY46" fmla="*/ 426796 h 798556"/>
              <a:gd name="connsiteX47" fmla="*/ 55969 w 695248"/>
              <a:gd name="connsiteY47" fmla="*/ 419652 h 798556"/>
              <a:gd name="connsiteX48" fmla="*/ 61360 w 695248"/>
              <a:gd name="connsiteY48" fmla="*/ 411470 h 798556"/>
              <a:gd name="connsiteX49" fmla="*/ 65684 w 695248"/>
              <a:gd name="connsiteY49" fmla="*/ 402183 h 798556"/>
              <a:gd name="connsiteX50" fmla="*/ 68704 w 695248"/>
              <a:gd name="connsiteY50" fmla="*/ 390020 h 798556"/>
              <a:gd name="connsiteX51" fmla="*/ 70285 w 695248"/>
              <a:gd name="connsiteY51" fmla="*/ 374952 h 798556"/>
              <a:gd name="connsiteX52" fmla="*/ 83439 w 695248"/>
              <a:gd name="connsiteY52" fmla="*/ 358559 h 798556"/>
              <a:gd name="connsiteX53" fmla="*/ 94926 w 695248"/>
              <a:gd name="connsiteY53" fmla="*/ 349168 h 798556"/>
              <a:gd name="connsiteX54" fmla="*/ 114891 w 695248"/>
              <a:gd name="connsiteY54" fmla="*/ 338804 h 798556"/>
              <a:gd name="connsiteX55" fmla="*/ 119615 w 695248"/>
              <a:gd name="connsiteY55" fmla="*/ 335451 h 798556"/>
              <a:gd name="connsiteX56" fmla="*/ 120348 w 695248"/>
              <a:gd name="connsiteY56" fmla="*/ 332099 h 798556"/>
              <a:gd name="connsiteX57" fmla="*/ 120463 w 695248"/>
              <a:gd name="connsiteY57" fmla="*/ 331689 h 798556"/>
              <a:gd name="connsiteX58" fmla="*/ 117900 w 695248"/>
              <a:gd name="connsiteY58" fmla="*/ 326241 h 798556"/>
              <a:gd name="connsiteX59" fmla="*/ 104537 w 695248"/>
              <a:gd name="connsiteY59" fmla="*/ 313496 h 798556"/>
              <a:gd name="connsiteX60" fmla="*/ 99470 w 695248"/>
              <a:gd name="connsiteY60" fmla="*/ 305257 h 798556"/>
              <a:gd name="connsiteX61" fmla="*/ 100155 w 695248"/>
              <a:gd name="connsiteY61" fmla="*/ 298761 h 798556"/>
              <a:gd name="connsiteX62" fmla="*/ 99984 w 695248"/>
              <a:gd name="connsiteY62" fmla="*/ 298590 h 798556"/>
              <a:gd name="connsiteX63" fmla="*/ 99250 w 695248"/>
              <a:gd name="connsiteY63" fmla="*/ 292113 h 798556"/>
              <a:gd name="connsiteX64" fmla="*/ 88154 w 695248"/>
              <a:gd name="connsiteY64" fmla="*/ 263338 h 798556"/>
              <a:gd name="connsiteX65" fmla="*/ 85592 w 695248"/>
              <a:gd name="connsiteY65" fmla="*/ 248193 h 798556"/>
              <a:gd name="connsiteX66" fmla="*/ 87811 w 695248"/>
              <a:gd name="connsiteY66" fmla="*/ 237830 h 798556"/>
              <a:gd name="connsiteX67" fmla="*/ 87982 w 695248"/>
              <a:gd name="connsiteY67" fmla="*/ 237049 h 798556"/>
              <a:gd name="connsiteX68" fmla="*/ 99060 w 695248"/>
              <a:gd name="connsiteY68" fmla="*/ 193405 h 798556"/>
              <a:gd name="connsiteX69" fmla="*/ 96393 w 695248"/>
              <a:gd name="connsiteY69" fmla="*/ 176927 h 798556"/>
              <a:gd name="connsiteX70" fmla="*/ 96860 w 695248"/>
              <a:gd name="connsiteY70" fmla="*/ 168030 h 798556"/>
              <a:gd name="connsiteX71" fmla="*/ 100775 w 695248"/>
              <a:gd name="connsiteY71" fmla="*/ 157858 h 798556"/>
              <a:gd name="connsiteX72" fmla="*/ 101632 w 695248"/>
              <a:gd name="connsiteY72" fmla="*/ 151162 h 798556"/>
              <a:gd name="connsiteX73" fmla="*/ 100098 w 695248"/>
              <a:gd name="connsiteY73" fmla="*/ 144894 h 798556"/>
              <a:gd name="connsiteX74" fmla="*/ 101575 w 695248"/>
              <a:gd name="connsiteY74" fmla="*/ 134379 h 798556"/>
              <a:gd name="connsiteX75" fmla="*/ 103908 w 695248"/>
              <a:gd name="connsiteY75" fmla="*/ 121453 h 798556"/>
              <a:gd name="connsiteX76" fmla="*/ 101070 w 695248"/>
              <a:gd name="connsiteY76" fmla="*/ 112243 h 798556"/>
              <a:gd name="connsiteX77" fmla="*/ 100946 w 695248"/>
              <a:gd name="connsiteY77" fmla="*/ 108394 h 798556"/>
              <a:gd name="connsiteX78" fmla="*/ 105375 w 695248"/>
              <a:gd name="connsiteY78" fmla="*/ 100079 h 798556"/>
              <a:gd name="connsiteX79" fmla="*/ 111014 w 695248"/>
              <a:gd name="connsiteY79" fmla="*/ 96507 h 798556"/>
              <a:gd name="connsiteX80" fmla="*/ 119329 w 695248"/>
              <a:gd name="connsiteY80" fmla="*/ 94888 h 798556"/>
              <a:gd name="connsiteX81" fmla="*/ 128368 w 695248"/>
              <a:gd name="connsiteY81" fmla="*/ 95631 h 798556"/>
              <a:gd name="connsiteX82" fmla="*/ 138141 w 695248"/>
              <a:gd name="connsiteY82" fmla="*/ 98641 h 798556"/>
              <a:gd name="connsiteX83" fmla="*/ 144809 w 695248"/>
              <a:gd name="connsiteY83" fmla="*/ 104146 h 798556"/>
              <a:gd name="connsiteX84" fmla="*/ 148438 w 695248"/>
              <a:gd name="connsiteY84" fmla="*/ 112128 h 798556"/>
              <a:gd name="connsiteX85" fmla="*/ 152638 w 695248"/>
              <a:gd name="connsiteY85" fmla="*/ 116691 h 798556"/>
              <a:gd name="connsiteX86" fmla="*/ 157534 w 695248"/>
              <a:gd name="connsiteY86" fmla="*/ 117881 h 798556"/>
              <a:gd name="connsiteX87" fmla="*/ 165163 w 695248"/>
              <a:gd name="connsiteY87" fmla="*/ 113433 h 798556"/>
              <a:gd name="connsiteX88" fmla="*/ 173412 w 695248"/>
              <a:gd name="connsiteY88" fmla="*/ 102422 h 798556"/>
              <a:gd name="connsiteX89" fmla="*/ 175460 w 695248"/>
              <a:gd name="connsiteY89" fmla="*/ 101956 h 798556"/>
              <a:gd name="connsiteX90" fmla="*/ 186376 w 695248"/>
              <a:gd name="connsiteY90" fmla="*/ 48596 h 798556"/>
              <a:gd name="connsiteX91" fmla="*/ 196215 w 695248"/>
              <a:gd name="connsiteY91" fmla="*/ 0 h 798556"/>
              <a:gd name="connsiteX92" fmla="*/ 227276 w 695248"/>
              <a:gd name="connsiteY92" fmla="*/ 6248 h 798556"/>
              <a:gd name="connsiteX93" fmla="*/ 258328 w 695248"/>
              <a:gd name="connsiteY93" fmla="*/ 12354 h 798556"/>
              <a:gd name="connsiteX94" fmla="*/ 289388 w 695248"/>
              <a:gd name="connsiteY94" fmla="*/ 18307 h 798556"/>
              <a:gd name="connsiteX95" fmla="*/ 320507 w 695248"/>
              <a:gd name="connsiteY95" fmla="*/ 24241 h 798556"/>
              <a:gd name="connsiteX96" fmla="*/ 351634 w 695248"/>
              <a:gd name="connsiteY96" fmla="*/ 30061 h 798556"/>
              <a:gd name="connsiteX97" fmla="*/ 382800 w 695248"/>
              <a:gd name="connsiteY97" fmla="*/ 35738 h 798556"/>
              <a:gd name="connsiteX98" fmla="*/ 413918 w 695248"/>
              <a:gd name="connsiteY98" fmla="*/ 41300 h 798556"/>
              <a:gd name="connsiteX99" fmla="*/ 445084 w 695248"/>
              <a:gd name="connsiteY99" fmla="*/ 46768 h 798556"/>
              <a:gd name="connsiteX100" fmla="*/ 476307 w 695248"/>
              <a:gd name="connsiteY100" fmla="*/ 52111 h 798556"/>
              <a:gd name="connsiteX101" fmla="*/ 507530 w 695248"/>
              <a:gd name="connsiteY101" fmla="*/ 57341 h 798556"/>
              <a:gd name="connsiteX102" fmla="*/ 538753 w 695248"/>
              <a:gd name="connsiteY102" fmla="*/ 62532 h 798556"/>
              <a:gd name="connsiteX103" fmla="*/ 569985 w 695248"/>
              <a:gd name="connsiteY103" fmla="*/ 67532 h 798556"/>
              <a:gd name="connsiteX104" fmla="*/ 601266 w 695248"/>
              <a:gd name="connsiteY104" fmla="*/ 72466 h 798556"/>
              <a:gd name="connsiteX105" fmla="*/ 632555 w 695248"/>
              <a:gd name="connsiteY105" fmla="*/ 77324 h 798556"/>
              <a:gd name="connsiteX106" fmla="*/ 663845 w 695248"/>
              <a:gd name="connsiteY106" fmla="*/ 82048 h 798556"/>
              <a:gd name="connsiteX107" fmla="*/ 695249 w 695248"/>
              <a:gd name="connsiteY107" fmla="*/ 86611 h 79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95248" h="798556">
                <a:moveTo>
                  <a:pt x="695249" y="86611"/>
                </a:moveTo>
                <a:lnTo>
                  <a:pt x="688829" y="130978"/>
                </a:lnTo>
                <a:lnTo>
                  <a:pt x="682390" y="175346"/>
                </a:lnTo>
                <a:lnTo>
                  <a:pt x="675970" y="219713"/>
                </a:lnTo>
                <a:lnTo>
                  <a:pt x="669531" y="264138"/>
                </a:lnTo>
                <a:lnTo>
                  <a:pt x="663111" y="308562"/>
                </a:lnTo>
                <a:lnTo>
                  <a:pt x="656682" y="352987"/>
                </a:lnTo>
                <a:lnTo>
                  <a:pt x="650253" y="397412"/>
                </a:lnTo>
                <a:lnTo>
                  <a:pt x="643814" y="441874"/>
                </a:lnTo>
                <a:lnTo>
                  <a:pt x="637384" y="486375"/>
                </a:lnTo>
                <a:lnTo>
                  <a:pt x="630898" y="530876"/>
                </a:lnTo>
                <a:lnTo>
                  <a:pt x="624478" y="575415"/>
                </a:lnTo>
                <a:lnTo>
                  <a:pt x="618049" y="619992"/>
                </a:lnTo>
                <a:lnTo>
                  <a:pt x="611553" y="664531"/>
                </a:lnTo>
                <a:lnTo>
                  <a:pt x="605123" y="709146"/>
                </a:lnTo>
                <a:lnTo>
                  <a:pt x="598646" y="753799"/>
                </a:lnTo>
                <a:lnTo>
                  <a:pt x="592150" y="798557"/>
                </a:lnTo>
                <a:lnTo>
                  <a:pt x="567566" y="795023"/>
                </a:lnTo>
                <a:lnTo>
                  <a:pt x="529342" y="789461"/>
                </a:lnTo>
                <a:lnTo>
                  <a:pt x="491109" y="783660"/>
                </a:lnTo>
                <a:lnTo>
                  <a:pt x="452961" y="777745"/>
                </a:lnTo>
                <a:lnTo>
                  <a:pt x="414785" y="771716"/>
                </a:lnTo>
                <a:lnTo>
                  <a:pt x="376609" y="765524"/>
                </a:lnTo>
                <a:lnTo>
                  <a:pt x="328717" y="738216"/>
                </a:lnTo>
                <a:lnTo>
                  <a:pt x="281054" y="710736"/>
                </a:lnTo>
                <a:lnTo>
                  <a:pt x="233553" y="683038"/>
                </a:lnTo>
                <a:lnTo>
                  <a:pt x="186404" y="655110"/>
                </a:lnTo>
                <a:lnTo>
                  <a:pt x="139408" y="626964"/>
                </a:lnTo>
                <a:lnTo>
                  <a:pt x="92716" y="598560"/>
                </a:lnTo>
                <a:lnTo>
                  <a:pt x="46244" y="570024"/>
                </a:lnTo>
                <a:lnTo>
                  <a:pt x="0" y="541192"/>
                </a:lnTo>
                <a:lnTo>
                  <a:pt x="6544" y="535219"/>
                </a:lnTo>
                <a:lnTo>
                  <a:pt x="17116" y="517922"/>
                </a:lnTo>
                <a:lnTo>
                  <a:pt x="17745" y="516846"/>
                </a:lnTo>
                <a:lnTo>
                  <a:pt x="17745" y="516846"/>
                </a:lnTo>
                <a:lnTo>
                  <a:pt x="32595" y="518617"/>
                </a:lnTo>
                <a:lnTo>
                  <a:pt x="40500" y="515322"/>
                </a:lnTo>
                <a:lnTo>
                  <a:pt x="46358" y="507568"/>
                </a:lnTo>
                <a:lnTo>
                  <a:pt x="49025" y="498996"/>
                </a:lnTo>
                <a:lnTo>
                  <a:pt x="48577" y="489661"/>
                </a:lnTo>
                <a:lnTo>
                  <a:pt x="43672" y="481736"/>
                </a:lnTo>
                <a:lnTo>
                  <a:pt x="34404" y="475278"/>
                </a:lnTo>
                <a:lnTo>
                  <a:pt x="31042" y="461905"/>
                </a:lnTo>
                <a:lnTo>
                  <a:pt x="33661" y="441551"/>
                </a:lnTo>
                <a:lnTo>
                  <a:pt x="37757" y="431130"/>
                </a:lnTo>
                <a:lnTo>
                  <a:pt x="43329" y="430606"/>
                </a:lnTo>
                <a:lnTo>
                  <a:pt x="49425" y="426796"/>
                </a:lnTo>
                <a:lnTo>
                  <a:pt x="55969" y="419652"/>
                </a:lnTo>
                <a:lnTo>
                  <a:pt x="61360" y="411470"/>
                </a:lnTo>
                <a:lnTo>
                  <a:pt x="65684" y="402183"/>
                </a:lnTo>
                <a:lnTo>
                  <a:pt x="68704" y="390020"/>
                </a:lnTo>
                <a:lnTo>
                  <a:pt x="70285" y="374952"/>
                </a:lnTo>
                <a:lnTo>
                  <a:pt x="83439" y="358559"/>
                </a:lnTo>
                <a:lnTo>
                  <a:pt x="94926" y="349168"/>
                </a:lnTo>
                <a:lnTo>
                  <a:pt x="114891" y="338804"/>
                </a:lnTo>
                <a:lnTo>
                  <a:pt x="119615" y="335451"/>
                </a:lnTo>
                <a:lnTo>
                  <a:pt x="120348" y="332099"/>
                </a:lnTo>
                <a:lnTo>
                  <a:pt x="120463" y="331689"/>
                </a:lnTo>
                <a:lnTo>
                  <a:pt x="117900" y="326241"/>
                </a:lnTo>
                <a:lnTo>
                  <a:pt x="104537" y="313496"/>
                </a:lnTo>
                <a:lnTo>
                  <a:pt x="99470" y="305257"/>
                </a:lnTo>
                <a:lnTo>
                  <a:pt x="100155" y="298761"/>
                </a:lnTo>
                <a:lnTo>
                  <a:pt x="99984" y="298590"/>
                </a:lnTo>
                <a:lnTo>
                  <a:pt x="99250" y="292113"/>
                </a:lnTo>
                <a:lnTo>
                  <a:pt x="88154" y="263338"/>
                </a:lnTo>
                <a:lnTo>
                  <a:pt x="85592" y="248193"/>
                </a:lnTo>
                <a:lnTo>
                  <a:pt x="87811" y="237830"/>
                </a:lnTo>
                <a:lnTo>
                  <a:pt x="87982" y="237049"/>
                </a:lnTo>
                <a:lnTo>
                  <a:pt x="99060" y="193405"/>
                </a:lnTo>
                <a:lnTo>
                  <a:pt x="96393" y="176927"/>
                </a:lnTo>
                <a:lnTo>
                  <a:pt x="96860" y="168030"/>
                </a:lnTo>
                <a:lnTo>
                  <a:pt x="100775" y="157858"/>
                </a:lnTo>
                <a:lnTo>
                  <a:pt x="101632" y="151162"/>
                </a:lnTo>
                <a:lnTo>
                  <a:pt x="100098" y="144894"/>
                </a:lnTo>
                <a:lnTo>
                  <a:pt x="101575" y="134379"/>
                </a:lnTo>
                <a:lnTo>
                  <a:pt x="103908" y="121453"/>
                </a:lnTo>
                <a:lnTo>
                  <a:pt x="101070" y="112243"/>
                </a:lnTo>
                <a:lnTo>
                  <a:pt x="100946" y="108394"/>
                </a:lnTo>
                <a:lnTo>
                  <a:pt x="105375" y="100079"/>
                </a:lnTo>
                <a:lnTo>
                  <a:pt x="111014" y="96507"/>
                </a:lnTo>
                <a:lnTo>
                  <a:pt x="119329" y="94888"/>
                </a:lnTo>
                <a:lnTo>
                  <a:pt x="128368" y="95631"/>
                </a:lnTo>
                <a:lnTo>
                  <a:pt x="138141" y="98641"/>
                </a:lnTo>
                <a:lnTo>
                  <a:pt x="144809" y="104146"/>
                </a:lnTo>
                <a:lnTo>
                  <a:pt x="148438" y="112128"/>
                </a:lnTo>
                <a:lnTo>
                  <a:pt x="152638" y="116691"/>
                </a:lnTo>
                <a:lnTo>
                  <a:pt x="157534" y="117881"/>
                </a:lnTo>
                <a:lnTo>
                  <a:pt x="165163" y="113433"/>
                </a:lnTo>
                <a:lnTo>
                  <a:pt x="173412" y="102422"/>
                </a:lnTo>
                <a:lnTo>
                  <a:pt x="175460" y="101956"/>
                </a:lnTo>
                <a:lnTo>
                  <a:pt x="186376" y="48596"/>
                </a:lnTo>
                <a:lnTo>
                  <a:pt x="196215" y="0"/>
                </a:lnTo>
                <a:lnTo>
                  <a:pt x="227276" y="6248"/>
                </a:lnTo>
                <a:lnTo>
                  <a:pt x="258328" y="12354"/>
                </a:lnTo>
                <a:lnTo>
                  <a:pt x="289388" y="18307"/>
                </a:lnTo>
                <a:lnTo>
                  <a:pt x="320507" y="24241"/>
                </a:lnTo>
                <a:lnTo>
                  <a:pt x="351634" y="30061"/>
                </a:lnTo>
                <a:lnTo>
                  <a:pt x="382800" y="35738"/>
                </a:lnTo>
                <a:lnTo>
                  <a:pt x="413918" y="41300"/>
                </a:lnTo>
                <a:lnTo>
                  <a:pt x="445084" y="46768"/>
                </a:lnTo>
                <a:lnTo>
                  <a:pt x="476307" y="52111"/>
                </a:lnTo>
                <a:lnTo>
                  <a:pt x="507530" y="57341"/>
                </a:lnTo>
                <a:lnTo>
                  <a:pt x="538753" y="62532"/>
                </a:lnTo>
                <a:lnTo>
                  <a:pt x="569985" y="67532"/>
                </a:lnTo>
                <a:lnTo>
                  <a:pt x="601266" y="72466"/>
                </a:lnTo>
                <a:lnTo>
                  <a:pt x="632555" y="77324"/>
                </a:lnTo>
                <a:lnTo>
                  <a:pt x="663845" y="82048"/>
                </a:lnTo>
                <a:lnTo>
                  <a:pt x="695249" y="86611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171450">
              <a:lnSpc>
                <a:spcPct val="30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6AA9F377-7DAC-147F-9637-3B4C39FE6976}"/>
              </a:ext>
            </a:extLst>
          </p:cNvPr>
          <p:cNvSpPr/>
          <p:nvPr/>
        </p:nvSpPr>
        <p:spPr>
          <a:xfrm>
            <a:off x="10394511" y="3738181"/>
            <a:ext cx="19906" cy="24974"/>
          </a:xfrm>
          <a:custGeom>
            <a:avLst/>
            <a:gdLst>
              <a:gd name="connsiteX0" fmla="*/ 10316 w 19906"/>
              <a:gd name="connsiteY0" fmla="*/ 14973 h 24974"/>
              <a:gd name="connsiteX1" fmla="*/ 7391 w 19906"/>
              <a:gd name="connsiteY1" fmla="*/ 12183 h 24974"/>
              <a:gd name="connsiteX2" fmla="*/ 2162 w 19906"/>
              <a:gd name="connsiteY2" fmla="*/ 10639 h 24974"/>
              <a:gd name="connsiteX3" fmla="*/ 0 w 19906"/>
              <a:gd name="connsiteY3" fmla="*/ 10125 h 24974"/>
              <a:gd name="connsiteX4" fmla="*/ 5972 w 19906"/>
              <a:gd name="connsiteY4" fmla="*/ 0 h 24974"/>
              <a:gd name="connsiteX5" fmla="*/ 12697 w 19906"/>
              <a:gd name="connsiteY5" fmla="*/ 6258 h 24974"/>
              <a:gd name="connsiteX6" fmla="*/ 19907 w 19906"/>
              <a:gd name="connsiteY6" fmla="*/ 13030 h 24974"/>
              <a:gd name="connsiteX7" fmla="*/ 13487 w 19906"/>
              <a:gd name="connsiteY7" fmla="*/ 24975 h 24974"/>
              <a:gd name="connsiteX8" fmla="*/ 10316 w 19906"/>
              <a:gd name="connsiteY8" fmla="*/ 14973 h 2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06" h="24974">
                <a:moveTo>
                  <a:pt x="10316" y="14973"/>
                </a:moveTo>
                <a:lnTo>
                  <a:pt x="7391" y="12183"/>
                </a:lnTo>
                <a:lnTo>
                  <a:pt x="2162" y="10639"/>
                </a:lnTo>
                <a:lnTo>
                  <a:pt x="0" y="10125"/>
                </a:lnTo>
                <a:lnTo>
                  <a:pt x="5972" y="0"/>
                </a:lnTo>
                <a:lnTo>
                  <a:pt x="12697" y="6258"/>
                </a:lnTo>
                <a:lnTo>
                  <a:pt x="19907" y="13030"/>
                </a:lnTo>
                <a:lnTo>
                  <a:pt x="13487" y="24975"/>
                </a:lnTo>
                <a:lnTo>
                  <a:pt x="10316" y="14973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246FEB48-2C1A-4949-70A4-F949668E06FC}"/>
              </a:ext>
            </a:extLst>
          </p:cNvPr>
          <p:cNvSpPr/>
          <p:nvPr/>
        </p:nvSpPr>
        <p:spPr>
          <a:xfrm>
            <a:off x="6833056" y="2476662"/>
            <a:ext cx="1032090" cy="665245"/>
          </a:xfrm>
          <a:custGeom>
            <a:avLst/>
            <a:gdLst>
              <a:gd name="connsiteX0" fmla="*/ 999611 w 1032090"/>
              <a:gd name="connsiteY0" fmla="*/ 545668 h 665245"/>
              <a:gd name="connsiteX1" fmla="*/ 997163 w 1032090"/>
              <a:gd name="connsiteY1" fmla="*/ 575186 h 665245"/>
              <a:gd name="connsiteX2" fmla="*/ 994639 w 1032090"/>
              <a:gd name="connsiteY2" fmla="*/ 604657 h 665245"/>
              <a:gd name="connsiteX3" fmla="*/ 992200 w 1032090"/>
              <a:gd name="connsiteY3" fmla="*/ 634175 h 665245"/>
              <a:gd name="connsiteX4" fmla="*/ 989752 w 1032090"/>
              <a:gd name="connsiteY4" fmla="*/ 663654 h 665245"/>
              <a:gd name="connsiteX5" fmla="*/ 989695 w 1032090"/>
              <a:gd name="connsiteY5" fmla="*/ 664054 h 665245"/>
              <a:gd name="connsiteX6" fmla="*/ 989638 w 1032090"/>
              <a:gd name="connsiteY6" fmla="*/ 664445 h 665245"/>
              <a:gd name="connsiteX7" fmla="*/ 989571 w 1032090"/>
              <a:gd name="connsiteY7" fmla="*/ 664836 h 665245"/>
              <a:gd name="connsiteX8" fmla="*/ 989514 w 1032090"/>
              <a:gd name="connsiteY8" fmla="*/ 665245 h 665245"/>
              <a:gd name="connsiteX9" fmla="*/ 988838 w 1032090"/>
              <a:gd name="connsiteY9" fmla="*/ 665188 h 665245"/>
              <a:gd name="connsiteX10" fmla="*/ 988104 w 1032090"/>
              <a:gd name="connsiteY10" fmla="*/ 665074 h 665245"/>
              <a:gd name="connsiteX11" fmla="*/ 987428 w 1032090"/>
              <a:gd name="connsiteY11" fmla="*/ 665016 h 665245"/>
              <a:gd name="connsiteX12" fmla="*/ 986676 w 1032090"/>
              <a:gd name="connsiteY12" fmla="*/ 664940 h 665245"/>
              <a:gd name="connsiteX13" fmla="*/ 967007 w 1032090"/>
              <a:gd name="connsiteY13" fmla="*/ 663188 h 665245"/>
              <a:gd name="connsiteX14" fmla="*/ 947261 w 1032090"/>
              <a:gd name="connsiteY14" fmla="*/ 661378 h 665245"/>
              <a:gd name="connsiteX15" fmla="*/ 927592 w 1032090"/>
              <a:gd name="connsiteY15" fmla="*/ 659492 h 665245"/>
              <a:gd name="connsiteX16" fmla="*/ 907923 w 1032090"/>
              <a:gd name="connsiteY16" fmla="*/ 657568 h 665245"/>
              <a:gd name="connsiteX17" fmla="*/ 888235 w 1032090"/>
              <a:gd name="connsiteY17" fmla="*/ 655634 h 665245"/>
              <a:gd name="connsiteX18" fmla="*/ 868556 w 1032090"/>
              <a:gd name="connsiteY18" fmla="*/ 653634 h 665245"/>
              <a:gd name="connsiteX19" fmla="*/ 848887 w 1032090"/>
              <a:gd name="connsiteY19" fmla="*/ 651529 h 665245"/>
              <a:gd name="connsiteX20" fmla="*/ 829199 w 1032090"/>
              <a:gd name="connsiteY20" fmla="*/ 649481 h 665245"/>
              <a:gd name="connsiteX21" fmla="*/ 809530 w 1032090"/>
              <a:gd name="connsiteY21" fmla="*/ 647309 h 665245"/>
              <a:gd name="connsiteX22" fmla="*/ 789899 w 1032090"/>
              <a:gd name="connsiteY22" fmla="*/ 645090 h 665245"/>
              <a:gd name="connsiteX23" fmla="*/ 770220 w 1032090"/>
              <a:gd name="connsiteY23" fmla="*/ 642890 h 665245"/>
              <a:gd name="connsiteX24" fmla="*/ 750551 w 1032090"/>
              <a:gd name="connsiteY24" fmla="*/ 640556 h 665245"/>
              <a:gd name="connsiteX25" fmla="*/ 730920 w 1032090"/>
              <a:gd name="connsiteY25" fmla="*/ 638232 h 665245"/>
              <a:gd name="connsiteX26" fmla="*/ 711299 w 1032090"/>
              <a:gd name="connsiteY26" fmla="*/ 635841 h 665245"/>
              <a:gd name="connsiteX27" fmla="*/ 691610 w 1032090"/>
              <a:gd name="connsiteY27" fmla="*/ 633393 h 665245"/>
              <a:gd name="connsiteX28" fmla="*/ 671989 w 1032090"/>
              <a:gd name="connsiteY28" fmla="*/ 630946 h 665245"/>
              <a:gd name="connsiteX29" fmla="*/ 652348 w 1032090"/>
              <a:gd name="connsiteY29" fmla="*/ 628364 h 665245"/>
              <a:gd name="connsiteX30" fmla="*/ 632784 w 1032090"/>
              <a:gd name="connsiteY30" fmla="*/ 625821 h 665245"/>
              <a:gd name="connsiteX31" fmla="*/ 613162 w 1032090"/>
              <a:gd name="connsiteY31" fmla="*/ 623192 h 665245"/>
              <a:gd name="connsiteX32" fmla="*/ 593522 w 1032090"/>
              <a:gd name="connsiteY32" fmla="*/ 620535 h 665245"/>
              <a:gd name="connsiteX33" fmla="*/ 573958 w 1032090"/>
              <a:gd name="connsiteY33" fmla="*/ 617801 h 665245"/>
              <a:gd name="connsiteX34" fmla="*/ 554327 w 1032090"/>
              <a:gd name="connsiteY34" fmla="*/ 615010 h 665245"/>
              <a:gd name="connsiteX35" fmla="*/ 534753 w 1032090"/>
              <a:gd name="connsiteY35" fmla="*/ 612219 h 665245"/>
              <a:gd name="connsiteX36" fmla="*/ 515188 w 1032090"/>
              <a:gd name="connsiteY36" fmla="*/ 609371 h 665245"/>
              <a:gd name="connsiteX37" fmla="*/ 495614 w 1032090"/>
              <a:gd name="connsiteY37" fmla="*/ 606409 h 665245"/>
              <a:gd name="connsiteX38" fmla="*/ 476041 w 1032090"/>
              <a:gd name="connsiteY38" fmla="*/ 603456 h 665245"/>
              <a:gd name="connsiteX39" fmla="*/ 456476 w 1032090"/>
              <a:gd name="connsiteY39" fmla="*/ 600494 h 665245"/>
              <a:gd name="connsiteX40" fmla="*/ 436893 w 1032090"/>
              <a:gd name="connsiteY40" fmla="*/ 597418 h 665245"/>
              <a:gd name="connsiteX41" fmla="*/ 417395 w 1032090"/>
              <a:gd name="connsiteY41" fmla="*/ 594350 h 665245"/>
              <a:gd name="connsiteX42" fmla="*/ 397831 w 1032090"/>
              <a:gd name="connsiteY42" fmla="*/ 591169 h 665245"/>
              <a:gd name="connsiteX43" fmla="*/ 378305 w 1032090"/>
              <a:gd name="connsiteY43" fmla="*/ 587978 h 665245"/>
              <a:gd name="connsiteX44" fmla="*/ 358797 w 1032090"/>
              <a:gd name="connsiteY44" fmla="*/ 584740 h 665245"/>
              <a:gd name="connsiteX45" fmla="*/ 356187 w 1032090"/>
              <a:gd name="connsiteY45" fmla="*/ 600494 h 665245"/>
              <a:gd name="connsiteX46" fmla="*/ 353511 w 1032090"/>
              <a:gd name="connsiteY46" fmla="*/ 616248 h 665245"/>
              <a:gd name="connsiteX47" fmla="*/ 350844 w 1032090"/>
              <a:gd name="connsiteY47" fmla="*/ 632003 h 665245"/>
              <a:gd name="connsiteX48" fmla="*/ 348234 w 1032090"/>
              <a:gd name="connsiteY48" fmla="*/ 647748 h 665245"/>
              <a:gd name="connsiteX49" fmla="*/ 342872 w 1032090"/>
              <a:gd name="connsiteY49" fmla="*/ 643414 h 665245"/>
              <a:gd name="connsiteX50" fmla="*/ 339576 w 1032090"/>
              <a:gd name="connsiteY50" fmla="*/ 638937 h 665245"/>
              <a:gd name="connsiteX51" fmla="*/ 337061 w 1032090"/>
              <a:gd name="connsiteY51" fmla="*/ 634032 h 665245"/>
              <a:gd name="connsiteX52" fmla="*/ 333032 w 1032090"/>
              <a:gd name="connsiteY52" fmla="*/ 620839 h 665245"/>
              <a:gd name="connsiteX53" fmla="*/ 330356 w 1032090"/>
              <a:gd name="connsiteY53" fmla="*/ 615772 h 665245"/>
              <a:gd name="connsiteX54" fmla="*/ 327793 w 1032090"/>
              <a:gd name="connsiteY54" fmla="*/ 612591 h 665245"/>
              <a:gd name="connsiteX55" fmla="*/ 324726 w 1032090"/>
              <a:gd name="connsiteY55" fmla="*/ 611857 h 665245"/>
              <a:gd name="connsiteX56" fmla="*/ 320554 w 1032090"/>
              <a:gd name="connsiteY56" fmla="*/ 612762 h 665245"/>
              <a:gd name="connsiteX57" fmla="*/ 317211 w 1032090"/>
              <a:gd name="connsiteY57" fmla="*/ 615096 h 665245"/>
              <a:gd name="connsiteX58" fmla="*/ 315344 w 1032090"/>
              <a:gd name="connsiteY58" fmla="*/ 619935 h 665245"/>
              <a:gd name="connsiteX59" fmla="*/ 311468 w 1032090"/>
              <a:gd name="connsiteY59" fmla="*/ 625345 h 665245"/>
              <a:gd name="connsiteX60" fmla="*/ 310839 w 1032090"/>
              <a:gd name="connsiteY60" fmla="*/ 630326 h 665245"/>
              <a:gd name="connsiteX61" fmla="*/ 311706 w 1032090"/>
              <a:gd name="connsiteY61" fmla="*/ 633070 h 665245"/>
              <a:gd name="connsiteX62" fmla="*/ 311020 w 1032090"/>
              <a:gd name="connsiteY62" fmla="*/ 634317 h 665245"/>
              <a:gd name="connsiteX63" fmla="*/ 308972 w 1032090"/>
              <a:gd name="connsiteY63" fmla="*/ 635117 h 665245"/>
              <a:gd name="connsiteX64" fmla="*/ 295046 w 1032090"/>
              <a:gd name="connsiteY64" fmla="*/ 630784 h 665245"/>
              <a:gd name="connsiteX65" fmla="*/ 282235 w 1032090"/>
              <a:gd name="connsiteY65" fmla="*/ 631136 h 665245"/>
              <a:gd name="connsiteX66" fmla="*/ 274101 w 1032090"/>
              <a:gd name="connsiteY66" fmla="*/ 627726 h 665245"/>
              <a:gd name="connsiteX67" fmla="*/ 257623 w 1032090"/>
              <a:gd name="connsiteY67" fmla="*/ 625802 h 665245"/>
              <a:gd name="connsiteX68" fmla="*/ 243850 w 1032090"/>
              <a:gd name="connsiteY68" fmla="*/ 621640 h 665245"/>
              <a:gd name="connsiteX69" fmla="*/ 238906 w 1032090"/>
              <a:gd name="connsiteY69" fmla="*/ 621573 h 665245"/>
              <a:gd name="connsiteX70" fmla="*/ 235325 w 1032090"/>
              <a:gd name="connsiteY70" fmla="*/ 623621 h 665245"/>
              <a:gd name="connsiteX71" fmla="*/ 230200 w 1032090"/>
              <a:gd name="connsiteY71" fmla="*/ 629603 h 665245"/>
              <a:gd name="connsiteX72" fmla="*/ 228943 w 1032090"/>
              <a:gd name="connsiteY72" fmla="*/ 630622 h 665245"/>
              <a:gd name="connsiteX73" fmla="*/ 227305 w 1032090"/>
              <a:gd name="connsiteY73" fmla="*/ 630565 h 665245"/>
              <a:gd name="connsiteX74" fmla="*/ 205111 w 1032090"/>
              <a:gd name="connsiteY74" fmla="*/ 622706 h 665245"/>
              <a:gd name="connsiteX75" fmla="*/ 199082 w 1032090"/>
              <a:gd name="connsiteY75" fmla="*/ 621516 h 665245"/>
              <a:gd name="connsiteX76" fmla="*/ 191900 w 1032090"/>
              <a:gd name="connsiteY76" fmla="*/ 624650 h 665245"/>
              <a:gd name="connsiteX77" fmla="*/ 189233 w 1032090"/>
              <a:gd name="connsiteY77" fmla="*/ 627374 h 665245"/>
              <a:gd name="connsiteX78" fmla="*/ 188043 w 1032090"/>
              <a:gd name="connsiteY78" fmla="*/ 631355 h 665245"/>
              <a:gd name="connsiteX79" fmla="*/ 186385 w 1032090"/>
              <a:gd name="connsiteY79" fmla="*/ 632212 h 665245"/>
              <a:gd name="connsiteX80" fmla="*/ 184395 w 1032090"/>
              <a:gd name="connsiteY80" fmla="*/ 631641 h 665245"/>
              <a:gd name="connsiteX81" fmla="*/ 179851 w 1032090"/>
              <a:gd name="connsiteY81" fmla="*/ 628059 h 665245"/>
              <a:gd name="connsiteX82" fmla="*/ 175355 w 1032090"/>
              <a:gd name="connsiteY82" fmla="*/ 622659 h 665245"/>
              <a:gd name="connsiteX83" fmla="*/ 173298 w 1032090"/>
              <a:gd name="connsiteY83" fmla="*/ 618954 h 665245"/>
              <a:gd name="connsiteX84" fmla="*/ 174108 w 1032090"/>
              <a:gd name="connsiteY84" fmla="*/ 611496 h 665245"/>
              <a:gd name="connsiteX85" fmla="*/ 171364 w 1032090"/>
              <a:gd name="connsiteY85" fmla="*/ 602399 h 665245"/>
              <a:gd name="connsiteX86" fmla="*/ 172041 w 1032090"/>
              <a:gd name="connsiteY86" fmla="*/ 594770 h 665245"/>
              <a:gd name="connsiteX87" fmla="*/ 170517 w 1032090"/>
              <a:gd name="connsiteY87" fmla="*/ 588007 h 665245"/>
              <a:gd name="connsiteX88" fmla="*/ 167497 w 1032090"/>
              <a:gd name="connsiteY88" fmla="*/ 580892 h 665245"/>
              <a:gd name="connsiteX89" fmla="*/ 164135 w 1032090"/>
              <a:gd name="connsiteY89" fmla="*/ 576005 h 665245"/>
              <a:gd name="connsiteX90" fmla="*/ 160211 w 1032090"/>
              <a:gd name="connsiteY90" fmla="*/ 573796 h 665245"/>
              <a:gd name="connsiteX91" fmla="*/ 152372 w 1032090"/>
              <a:gd name="connsiteY91" fmla="*/ 573224 h 665245"/>
              <a:gd name="connsiteX92" fmla="*/ 150895 w 1032090"/>
              <a:gd name="connsiteY92" fmla="*/ 572243 h 665245"/>
              <a:gd name="connsiteX93" fmla="*/ 144180 w 1032090"/>
              <a:gd name="connsiteY93" fmla="*/ 562356 h 665245"/>
              <a:gd name="connsiteX94" fmla="*/ 142361 w 1032090"/>
              <a:gd name="connsiteY94" fmla="*/ 558194 h 665245"/>
              <a:gd name="connsiteX95" fmla="*/ 142256 w 1032090"/>
              <a:gd name="connsiteY95" fmla="*/ 554727 h 665245"/>
              <a:gd name="connsiteX96" fmla="*/ 146580 w 1032090"/>
              <a:gd name="connsiteY96" fmla="*/ 547278 h 665245"/>
              <a:gd name="connsiteX97" fmla="*/ 146628 w 1032090"/>
              <a:gd name="connsiteY97" fmla="*/ 542715 h 665245"/>
              <a:gd name="connsiteX98" fmla="*/ 145561 w 1032090"/>
              <a:gd name="connsiteY98" fmla="*/ 536867 h 665245"/>
              <a:gd name="connsiteX99" fmla="*/ 143551 w 1032090"/>
              <a:gd name="connsiteY99" fmla="*/ 531752 h 665245"/>
              <a:gd name="connsiteX100" fmla="*/ 139589 w 1032090"/>
              <a:gd name="connsiteY100" fmla="*/ 526923 h 665245"/>
              <a:gd name="connsiteX101" fmla="*/ 136912 w 1032090"/>
              <a:gd name="connsiteY101" fmla="*/ 517531 h 665245"/>
              <a:gd name="connsiteX102" fmla="*/ 131283 w 1032090"/>
              <a:gd name="connsiteY102" fmla="*/ 504006 h 665245"/>
              <a:gd name="connsiteX103" fmla="*/ 130931 w 1032090"/>
              <a:gd name="connsiteY103" fmla="*/ 494271 h 665245"/>
              <a:gd name="connsiteX104" fmla="*/ 129464 w 1032090"/>
              <a:gd name="connsiteY104" fmla="*/ 485966 h 665245"/>
              <a:gd name="connsiteX105" fmla="*/ 130092 w 1032090"/>
              <a:gd name="connsiteY105" fmla="*/ 478117 h 665245"/>
              <a:gd name="connsiteX106" fmla="*/ 128092 w 1032090"/>
              <a:gd name="connsiteY106" fmla="*/ 472821 h 665245"/>
              <a:gd name="connsiteX107" fmla="*/ 129502 w 1032090"/>
              <a:gd name="connsiteY107" fmla="*/ 466925 h 665245"/>
              <a:gd name="connsiteX108" fmla="*/ 129330 w 1032090"/>
              <a:gd name="connsiteY108" fmla="*/ 465144 h 665245"/>
              <a:gd name="connsiteX109" fmla="*/ 128607 w 1032090"/>
              <a:gd name="connsiteY109" fmla="*/ 464239 h 665245"/>
              <a:gd name="connsiteX110" fmla="*/ 123987 w 1032090"/>
              <a:gd name="connsiteY110" fmla="*/ 459848 h 665245"/>
              <a:gd name="connsiteX111" fmla="*/ 119034 w 1032090"/>
              <a:gd name="connsiteY111" fmla="*/ 452628 h 665245"/>
              <a:gd name="connsiteX112" fmla="*/ 116253 w 1032090"/>
              <a:gd name="connsiteY112" fmla="*/ 450704 h 665245"/>
              <a:gd name="connsiteX113" fmla="*/ 115005 w 1032090"/>
              <a:gd name="connsiteY113" fmla="*/ 450361 h 665245"/>
              <a:gd name="connsiteX114" fmla="*/ 113919 w 1032090"/>
              <a:gd name="connsiteY114" fmla="*/ 451733 h 665245"/>
              <a:gd name="connsiteX115" fmla="*/ 112909 w 1032090"/>
              <a:gd name="connsiteY115" fmla="*/ 454400 h 665245"/>
              <a:gd name="connsiteX116" fmla="*/ 101232 w 1032090"/>
              <a:gd name="connsiteY116" fmla="*/ 462363 h 665245"/>
              <a:gd name="connsiteX117" fmla="*/ 92069 w 1032090"/>
              <a:gd name="connsiteY117" fmla="*/ 465325 h 665245"/>
              <a:gd name="connsiteX118" fmla="*/ 87116 w 1032090"/>
              <a:gd name="connsiteY118" fmla="*/ 469087 h 665245"/>
              <a:gd name="connsiteX119" fmla="*/ 83020 w 1032090"/>
              <a:gd name="connsiteY119" fmla="*/ 470621 h 665245"/>
              <a:gd name="connsiteX120" fmla="*/ 81086 w 1032090"/>
              <a:gd name="connsiteY120" fmla="*/ 470440 h 665245"/>
              <a:gd name="connsiteX121" fmla="*/ 78658 w 1032090"/>
              <a:gd name="connsiteY121" fmla="*/ 468459 h 665245"/>
              <a:gd name="connsiteX122" fmla="*/ 71409 w 1032090"/>
              <a:gd name="connsiteY122" fmla="*/ 459924 h 665245"/>
              <a:gd name="connsiteX123" fmla="*/ 64989 w 1032090"/>
              <a:gd name="connsiteY123" fmla="*/ 455419 h 665245"/>
              <a:gd name="connsiteX124" fmla="*/ 64532 w 1032090"/>
              <a:gd name="connsiteY124" fmla="*/ 453828 h 665245"/>
              <a:gd name="connsiteX125" fmla="*/ 66123 w 1032090"/>
              <a:gd name="connsiteY125" fmla="*/ 448189 h 665245"/>
              <a:gd name="connsiteX126" fmla="*/ 70723 w 1032090"/>
              <a:gd name="connsiteY126" fmla="*/ 442284 h 665245"/>
              <a:gd name="connsiteX127" fmla="*/ 69875 w 1032090"/>
              <a:gd name="connsiteY127" fmla="*/ 429587 h 665245"/>
              <a:gd name="connsiteX128" fmla="*/ 71685 w 1032090"/>
              <a:gd name="connsiteY128" fmla="*/ 425672 h 665245"/>
              <a:gd name="connsiteX129" fmla="*/ 74933 w 1032090"/>
              <a:gd name="connsiteY129" fmla="*/ 423224 h 665245"/>
              <a:gd name="connsiteX130" fmla="*/ 83468 w 1032090"/>
              <a:gd name="connsiteY130" fmla="*/ 420376 h 665245"/>
              <a:gd name="connsiteX131" fmla="*/ 84668 w 1032090"/>
              <a:gd name="connsiteY131" fmla="*/ 418433 h 665245"/>
              <a:gd name="connsiteX132" fmla="*/ 85296 w 1032090"/>
              <a:gd name="connsiteY132" fmla="*/ 406727 h 665245"/>
              <a:gd name="connsiteX133" fmla="*/ 81934 w 1032090"/>
              <a:gd name="connsiteY133" fmla="*/ 401545 h 665245"/>
              <a:gd name="connsiteX134" fmla="*/ 81248 w 1032090"/>
              <a:gd name="connsiteY134" fmla="*/ 398926 h 665245"/>
              <a:gd name="connsiteX135" fmla="*/ 84430 w 1032090"/>
              <a:gd name="connsiteY135" fmla="*/ 389887 h 665245"/>
              <a:gd name="connsiteX136" fmla="*/ 83801 w 1032090"/>
              <a:gd name="connsiteY136" fmla="*/ 383467 h 665245"/>
              <a:gd name="connsiteX137" fmla="*/ 88249 w 1032090"/>
              <a:gd name="connsiteY137" fmla="*/ 379019 h 665245"/>
              <a:gd name="connsiteX138" fmla="*/ 90297 w 1032090"/>
              <a:gd name="connsiteY138" fmla="*/ 370151 h 665245"/>
              <a:gd name="connsiteX139" fmla="*/ 94850 w 1032090"/>
              <a:gd name="connsiteY139" fmla="*/ 361607 h 665245"/>
              <a:gd name="connsiteX140" fmla="*/ 100489 w 1032090"/>
              <a:gd name="connsiteY140" fmla="*/ 348472 h 665245"/>
              <a:gd name="connsiteX141" fmla="*/ 101108 w 1032090"/>
              <a:gd name="connsiteY141" fmla="*/ 342490 h 665245"/>
              <a:gd name="connsiteX142" fmla="*/ 105994 w 1032090"/>
              <a:gd name="connsiteY142" fmla="*/ 336871 h 665245"/>
              <a:gd name="connsiteX143" fmla="*/ 108442 w 1032090"/>
              <a:gd name="connsiteY143" fmla="*/ 330775 h 665245"/>
              <a:gd name="connsiteX144" fmla="*/ 109528 w 1032090"/>
              <a:gd name="connsiteY144" fmla="*/ 326288 h 665245"/>
              <a:gd name="connsiteX145" fmla="*/ 109528 w 1032090"/>
              <a:gd name="connsiteY145" fmla="*/ 323431 h 665245"/>
              <a:gd name="connsiteX146" fmla="*/ 108509 w 1032090"/>
              <a:gd name="connsiteY146" fmla="*/ 322116 h 665245"/>
              <a:gd name="connsiteX147" fmla="*/ 105947 w 1032090"/>
              <a:gd name="connsiteY147" fmla="*/ 321602 h 665245"/>
              <a:gd name="connsiteX148" fmla="*/ 93536 w 1032090"/>
              <a:gd name="connsiteY148" fmla="*/ 321659 h 665245"/>
              <a:gd name="connsiteX149" fmla="*/ 89840 w 1032090"/>
              <a:gd name="connsiteY149" fmla="*/ 320526 h 665245"/>
              <a:gd name="connsiteX150" fmla="*/ 86782 w 1032090"/>
              <a:gd name="connsiteY150" fmla="*/ 318592 h 665245"/>
              <a:gd name="connsiteX151" fmla="*/ 85230 w 1032090"/>
              <a:gd name="connsiteY151" fmla="*/ 316030 h 665245"/>
              <a:gd name="connsiteX152" fmla="*/ 85754 w 1032090"/>
              <a:gd name="connsiteY152" fmla="*/ 310791 h 665245"/>
              <a:gd name="connsiteX153" fmla="*/ 83811 w 1032090"/>
              <a:gd name="connsiteY153" fmla="*/ 306876 h 665245"/>
              <a:gd name="connsiteX154" fmla="*/ 82515 w 1032090"/>
              <a:gd name="connsiteY154" fmla="*/ 306010 h 665245"/>
              <a:gd name="connsiteX155" fmla="*/ 76705 w 1032090"/>
              <a:gd name="connsiteY155" fmla="*/ 306924 h 665245"/>
              <a:gd name="connsiteX156" fmla="*/ 75638 w 1032090"/>
              <a:gd name="connsiteY156" fmla="*/ 306591 h 665245"/>
              <a:gd name="connsiteX157" fmla="*/ 75181 w 1032090"/>
              <a:gd name="connsiteY157" fmla="*/ 305514 h 665245"/>
              <a:gd name="connsiteX158" fmla="*/ 73924 w 1032090"/>
              <a:gd name="connsiteY158" fmla="*/ 300733 h 665245"/>
              <a:gd name="connsiteX159" fmla="*/ 67046 w 1032090"/>
              <a:gd name="connsiteY159" fmla="*/ 290379 h 665245"/>
              <a:gd name="connsiteX160" fmla="*/ 64932 w 1032090"/>
              <a:gd name="connsiteY160" fmla="*/ 279749 h 665245"/>
              <a:gd name="connsiteX161" fmla="*/ 58331 w 1032090"/>
              <a:gd name="connsiteY161" fmla="*/ 269453 h 665245"/>
              <a:gd name="connsiteX162" fmla="*/ 52873 w 1032090"/>
              <a:gd name="connsiteY162" fmla="*/ 256089 h 665245"/>
              <a:gd name="connsiteX163" fmla="*/ 41501 w 1032090"/>
              <a:gd name="connsiteY163" fmla="*/ 234420 h 665245"/>
              <a:gd name="connsiteX164" fmla="*/ 38662 w 1032090"/>
              <a:gd name="connsiteY164" fmla="*/ 229934 h 665245"/>
              <a:gd name="connsiteX165" fmla="*/ 28423 w 1032090"/>
              <a:gd name="connsiteY165" fmla="*/ 221047 h 665245"/>
              <a:gd name="connsiteX166" fmla="*/ 21250 w 1032090"/>
              <a:gd name="connsiteY166" fmla="*/ 209893 h 665245"/>
              <a:gd name="connsiteX167" fmla="*/ 13459 w 1032090"/>
              <a:gd name="connsiteY167" fmla="*/ 201301 h 665245"/>
              <a:gd name="connsiteX168" fmla="*/ 12783 w 1032090"/>
              <a:gd name="connsiteY168" fmla="*/ 199939 h 665245"/>
              <a:gd name="connsiteX169" fmla="*/ 12840 w 1032090"/>
              <a:gd name="connsiteY169" fmla="*/ 199273 h 665245"/>
              <a:gd name="connsiteX170" fmla="*/ 13525 w 1032090"/>
              <a:gd name="connsiteY170" fmla="*/ 198806 h 665245"/>
              <a:gd name="connsiteX171" fmla="*/ 16526 w 1032090"/>
              <a:gd name="connsiteY171" fmla="*/ 197663 h 665245"/>
              <a:gd name="connsiteX172" fmla="*/ 17907 w 1032090"/>
              <a:gd name="connsiteY172" fmla="*/ 194377 h 665245"/>
              <a:gd name="connsiteX173" fmla="*/ 15916 w 1032090"/>
              <a:gd name="connsiteY173" fmla="*/ 186747 h 665245"/>
              <a:gd name="connsiteX174" fmla="*/ 19098 w 1032090"/>
              <a:gd name="connsiteY174" fmla="*/ 180375 h 665245"/>
              <a:gd name="connsiteX175" fmla="*/ 18869 w 1032090"/>
              <a:gd name="connsiteY175" fmla="*/ 170469 h 665245"/>
              <a:gd name="connsiteX176" fmla="*/ 18250 w 1032090"/>
              <a:gd name="connsiteY176" fmla="*/ 167116 h 665245"/>
              <a:gd name="connsiteX177" fmla="*/ 13640 w 1032090"/>
              <a:gd name="connsiteY177" fmla="*/ 156934 h 665245"/>
              <a:gd name="connsiteX178" fmla="*/ 11201 w 1032090"/>
              <a:gd name="connsiteY178" fmla="*/ 147657 h 665245"/>
              <a:gd name="connsiteX179" fmla="*/ 6248 w 1032090"/>
              <a:gd name="connsiteY179" fmla="*/ 138455 h 665245"/>
              <a:gd name="connsiteX180" fmla="*/ 0 w 1032090"/>
              <a:gd name="connsiteY180" fmla="*/ 123882 h 665245"/>
              <a:gd name="connsiteX181" fmla="*/ 6934 w 1032090"/>
              <a:gd name="connsiteY181" fmla="*/ 92945 h 665245"/>
              <a:gd name="connsiteX182" fmla="*/ 13926 w 1032090"/>
              <a:gd name="connsiteY182" fmla="*/ 61932 h 665245"/>
              <a:gd name="connsiteX183" fmla="*/ 20869 w 1032090"/>
              <a:gd name="connsiteY183" fmla="*/ 30937 h 665245"/>
              <a:gd name="connsiteX184" fmla="*/ 27813 w 1032090"/>
              <a:gd name="connsiteY184" fmla="*/ 0 h 665245"/>
              <a:gd name="connsiteX185" fmla="*/ 43053 w 1032090"/>
              <a:gd name="connsiteY185" fmla="*/ 3400 h 665245"/>
              <a:gd name="connsiteX186" fmla="*/ 78324 w 1032090"/>
              <a:gd name="connsiteY186" fmla="*/ 11144 h 665245"/>
              <a:gd name="connsiteX187" fmla="*/ 113586 w 1032090"/>
              <a:gd name="connsiteY187" fmla="*/ 18698 h 665245"/>
              <a:gd name="connsiteX188" fmla="*/ 148904 w 1032090"/>
              <a:gd name="connsiteY188" fmla="*/ 26156 h 665245"/>
              <a:gd name="connsiteX189" fmla="*/ 184299 w 1032090"/>
              <a:gd name="connsiteY189" fmla="*/ 33385 h 665245"/>
              <a:gd name="connsiteX190" fmla="*/ 192262 w 1032090"/>
              <a:gd name="connsiteY190" fmla="*/ 35042 h 665245"/>
              <a:gd name="connsiteX191" fmla="*/ 219675 w 1032090"/>
              <a:gd name="connsiteY191" fmla="*/ 40491 h 665245"/>
              <a:gd name="connsiteX192" fmla="*/ 255118 w 1032090"/>
              <a:gd name="connsiteY192" fmla="*/ 47387 h 665245"/>
              <a:gd name="connsiteX193" fmla="*/ 290560 w 1032090"/>
              <a:gd name="connsiteY193" fmla="*/ 54150 h 665245"/>
              <a:gd name="connsiteX194" fmla="*/ 326060 w 1032090"/>
              <a:gd name="connsiteY194" fmla="*/ 60741 h 665245"/>
              <a:gd name="connsiteX195" fmla="*/ 361559 w 1032090"/>
              <a:gd name="connsiteY195" fmla="*/ 67113 h 665245"/>
              <a:gd name="connsiteX196" fmla="*/ 397107 w 1032090"/>
              <a:gd name="connsiteY196" fmla="*/ 73381 h 665245"/>
              <a:gd name="connsiteX197" fmla="*/ 432711 w 1032090"/>
              <a:gd name="connsiteY197" fmla="*/ 79458 h 665245"/>
              <a:gd name="connsiteX198" fmla="*/ 468316 w 1032090"/>
              <a:gd name="connsiteY198" fmla="*/ 85382 h 665245"/>
              <a:gd name="connsiteX199" fmla="*/ 503911 w 1032090"/>
              <a:gd name="connsiteY199" fmla="*/ 91126 h 665245"/>
              <a:gd name="connsiteX200" fmla="*/ 530828 w 1032090"/>
              <a:gd name="connsiteY200" fmla="*/ 95402 h 665245"/>
              <a:gd name="connsiteX201" fmla="*/ 539582 w 1032090"/>
              <a:gd name="connsiteY201" fmla="*/ 96698 h 665245"/>
              <a:gd name="connsiteX202" fmla="*/ 575243 w 1032090"/>
              <a:gd name="connsiteY202" fmla="*/ 102146 h 665245"/>
              <a:gd name="connsiteX203" fmla="*/ 610972 w 1032090"/>
              <a:gd name="connsiteY203" fmla="*/ 107394 h 665245"/>
              <a:gd name="connsiteX204" fmla="*/ 646748 w 1032090"/>
              <a:gd name="connsiteY204" fmla="*/ 112452 h 665245"/>
              <a:gd name="connsiteX205" fmla="*/ 682485 w 1032090"/>
              <a:gd name="connsiteY205" fmla="*/ 117338 h 665245"/>
              <a:gd name="connsiteX206" fmla="*/ 718261 w 1032090"/>
              <a:gd name="connsiteY206" fmla="*/ 122120 h 665245"/>
              <a:gd name="connsiteX207" fmla="*/ 754094 w 1032090"/>
              <a:gd name="connsiteY207" fmla="*/ 126682 h 665245"/>
              <a:gd name="connsiteX208" fmla="*/ 789937 w 1032090"/>
              <a:gd name="connsiteY208" fmla="*/ 131121 h 665245"/>
              <a:gd name="connsiteX209" fmla="*/ 825770 w 1032090"/>
              <a:gd name="connsiteY209" fmla="*/ 135322 h 665245"/>
              <a:gd name="connsiteX210" fmla="*/ 861603 w 1032090"/>
              <a:gd name="connsiteY210" fmla="*/ 139427 h 665245"/>
              <a:gd name="connsiteX211" fmla="*/ 897503 w 1032090"/>
              <a:gd name="connsiteY211" fmla="*/ 143285 h 665245"/>
              <a:gd name="connsiteX212" fmla="*/ 933403 w 1032090"/>
              <a:gd name="connsiteY212" fmla="*/ 147047 h 665245"/>
              <a:gd name="connsiteX213" fmla="*/ 969350 w 1032090"/>
              <a:gd name="connsiteY213" fmla="*/ 150638 h 665245"/>
              <a:gd name="connsiteX214" fmla="*/ 1005240 w 1032090"/>
              <a:gd name="connsiteY214" fmla="*/ 153991 h 665245"/>
              <a:gd name="connsiteX215" fmla="*/ 1032091 w 1032090"/>
              <a:gd name="connsiteY215" fmla="*/ 156448 h 665245"/>
              <a:gd name="connsiteX216" fmla="*/ 1030100 w 1032090"/>
              <a:gd name="connsiteY216" fmla="*/ 180794 h 665245"/>
              <a:gd name="connsiteX217" fmla="*/ 1028043 w 1032090"/>
              <a:gd name="connsiteY217" fmla="*/ 205188 h 665245"/>
              <a:gd name="connsiteX218" fmla="*/ 1026004 w 1032090"/>
              <a:gd name="connsiteY218" fmla="*/ 229600 h 665245"/>
              <a:gd name="connsiteX219" fmla="*/ 1023966 w 1032090"/>
              <a:gd name="connsiteY219" fmla="*/ 254013 h 665245"/>
              <a:gd name="connsiteX220" fmla="*/ 1021899 w 1032090"/>
              <a:gd name="connsiteY220" fmla="*/ 278416 h 665245"/>
              <a:gd name="connsiteX221" fmla="*/ 1019861 w 1032090"/>
              <a:gd name="connsiteY221" fmla="*/ 302762 h 665245"/>
              <a:gd name="connsiteX222" fmla="*/ 1017861 w 1032090"/>
              <a:gd name="connsiteY222" fmla="*/ 327127 h 665245"/>
              <a:gd name="connsiteX223" fmla="*/ 1015813 w 1032090"/>
              <a:gd name="connsiteY223" fmla="*/ 351463 h 665245"/>
              <a:gd name="connsiteX224" fmla="*/ 1013755 w 1032090"/>
              <a:gd name="connsiteY224" fmla="*/ 375752 h 665245"/>
              <a:gd name="connsiteX225" fmla="*/ 1011717 w 1032090"/>
              <a:gd name="connsiteY225" fmla="*/ 400040 h 665245"/>
              <a:gd name="connsiteX226" fmla="*/ 1009736 w 1032090"/>
              <a:gd name="connsiteY226" fmla="*/ 424329 h 665245"/>
              <a:gd name="connsiteX227" fmla="*/ 1007669 w 1032090"/>
              <a:gd name="connsiteY227" fmla="*/ 448628 h 665245"/>
              <a:gd name="connsiteX228" fmla="*/ 1005678 w 1032090"/>
              <a:gd name="connsiteY228" fmla="*/ 472916 h 665245"/>
              <a:gd name="connsiteX229" fmla="*/ 1003630 w 1032090"/>
              <a:gd name="connsiteY229" fmla="*/ 497157 h 665245"/>
              <a:gd name="connsiteX230" fmla="*/ 1001640 w 1032090"/>
              <a:gd name="connsiteY230" fmla="*/ 521437 h 665245"/>
              <a:gd name="connsiteX231" fmla="*/ 999611 w 1032090"/>
              <a:gd name="connsiteY231" fmla="*/ 545668 h 66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032090" h="665245">
                <a:moveTo>
                  <a:pt x="999611" y="545668"/>
                </a:moveTo>
                <a:lnTo>
                  <a:pt x="997163" y="575186"/>
                </a:lnTo>
                <a:lnTo>
                  <a:pt x="994639" y="604657"/>
                </a:lnTo>
                <a:lnTo>
                  <a:pt x="992200" y="634175"/>
                </a:lnTo>
                <a:lnTo>
                  <a:pt x="989752" y="663654"/>
                </a:lnTo>
                <a:lnTo>
                  <a:pt x="989695" y="664054"/>
                </a:lnTo>
                <a:lnTo>
                  <a:pt x="989638" y="664445"/>
                </a:lnTo>
                <a:lnTo>
                  <a:pt x="989571" y="664836"/>
                </a:lnTo>
                <a:lnTo>
                  <a:pt x="989514" y="665245"/>
                </a:lnTo>
                <a:lnTo>
                  <a:pt x="988838" y="665188"/>
                </a:lnTo>
                <a:lnTo>
                  <a:pt x="988104" y="665074"/>
                </a:lnTo>
                <a:lnTo>
                  <a:pt x="987428" y="665016"/>
                </a:lnTo>
                <a:lnTo>
                  <a:pt x="986676" y="664940"/>
                </a:lnTo>
                <a:lnTo>
                  <a:pt x="967007" y="663188"/>
                </a:lnTo>
                <a:lnTo>
                  <a:pt x="947261" y="661378"/>
                </a:lnTo>
                <a:lnTo>
                  <a:pt x="927592" y="659492"/>
                </a:lnTo>
                <a:lnTo>
                  <a:pt x="907923" y="657568"/>
                </a:lnTo>
                <a:lnTo>
                  <a:pt x="888235" y="655634"/>
                </a:lnTo>
                <a:lnTo>
                  <a:pt x="868556" y="653634"/>
                </a:lnTo>
                <a:lnTo>
                  <a:pt x="848887" y="651529"/>
                </a:lnTo>
                <a:lnTo>
                  <a:pt x="829199" y="649481"/>
                </a:lnTo>
                <a:lnTo>
                  <a:pt x="809530" y="647309"/>
                </a:lnTo>
                <a:lnTo>
                  <a:pt x="789899" y="645090"/>
                </a:lnTo>
                <a:lnTo>
                  <a:pt x="770220" y="642890"/>
                </a:lnTo>
                <a:lnTo>
                  <a:pt x="750551" y="640556"/>
                </a:lnTo>
                <a:lnTo>
                  <a:pt x="730920" y="638232"/>
                </a:lnTo>
                <a:lnTo>
                  <a:pt x="711299" y="635841"/>
                </a:lnTo>
                <a:lnTo>
                  <a:pt x="691610" y="633393"/>
                </a:lnTo>
                <a:lnTo>
                  <a:pt x="671989" y="630946"/>
                </a:lnTo>
                <a:lnTo>
                  <a:pt x="652348" y="628364"/>
                </a:lnTo>
                <a:lnTo>
                  <a:pt x="632784" y="625821"/>
                </a:lnTo>
                <a:lnTo>
                  <a:pt x="613162" y="623192"/>
                </a:lnTo>
                <a:lnTo>
                  <a:pt x="593522" y="620535"/>
                </a:lnTo>
                <a:lnTo>
                  <a:pt x="573958" y="617801"/>
                </a:lnTo>
                <a:lnTo>
                  <a:pt x="554327" y="615010"/>
                </a:lnTo>
                <a:lnTo>
                  <a:pt x="534753" y="612219"/>
                </a:lnTo>
                <a:lnTo>
                  <a:pt x="515188" y="609371"/>
                </a:lnTo>
                <a:lnTo>
                  <a:pt x="495614" y="606409"/>
                </a:lnTo>
                <a:lnTo>
                  <a:pt x="476041" y="603456"/>
                </a:lnTo>
                <a:lnTo>
                  <a:pt x="456476" y="600494"/>
                </a:lnTo>
                <a:lnTo>
                  <a:pt x="436893" y="597418"/>
                </a:lnTo>
                <a:lnTo>
                  <a:pt x="417395" y="594350"/>
                </a:lnTo>
                <a:lnTo>
                  <a:pt x="397831" y="591169"/>
                </a:lnTo>
                <a:lnTo>
                  <a:pt x="378305" y="587978"/>
                </a:lnTo>
                <a:lnTo>
                  <a:pt x="358797" y="584740"/>
                </a:lnTo>
                <a:lnTo>
                  <a:pt x="356187" y="600494"/>
                </a:lnTo>
                <a:lnTo>
                  <a:pt x="353511" y="616248"/>
                </a:lnTo>
                <a:lnTo>
                  <a:pt x="350844" y="632003"/>
                </a:lnTo>
                <a:lnTo>
                  <a:pt x="348234" y="647748"/>
                </a:lnTo>
                <a:lnTo>
                  <a:pt x="342872" y="643414"/>
                </a:lnTo>
                <a:lnTo>
                  <a:pt x="339576" y="638937"/>
                </a:lnTo>
                <a:lnTo>
                  <a:pt x="337061" y="634032"/>
                </a:lnTo>
                <a:lnTo>
                  <a:pt x="333032" y="620839"/>
                </a:lnTo>
                <a:lnTo>
                  <a:pt x="330356" y="615772"/>
                </a:lnTo>
                <a:lnTo>
                  <a:pt x="327793" y="612591"/>
                </a:lnTo>
                <a:lnTo>
                  <a:pt x="324726" y="611857"/>
                </a:lnTo>
                <a:lnTo>
                  <a:pt x="320554" y="612762"/>
                </a:lnTo>
                <a:lnTo>
                  <a:pt x="317211" y="615096"/>
                </a:lnTo>
                <a:lnTo>
                  <a:pt x="315344" y="619935"/>
                </a:lnTo>
                <a:lnTo>
                  <a:pt x="311468" y="625345"/>
                </a:lnTo>
                <a:lnTo>
                  <a:pt x="310839" y="630326"/>
                </a:lnTo>
                <a:lnTo>
                  <a:pt x="311706" y="633070"/>
                </a:lnTo>
                <a:lnTo>
                  <a:pt x="311020" y="634317"/>
                </a:lnTo>
                <a:lnTo>
                  <a:pt x="308972" y="635117"/>
                </a:lnTo>
                <a:lnTo>
                  <a:pt x="295046" y="630784"/>
                </a:lnTo>
                <a:lnTo>
                  <a:pt x="282235" y="631136"/>
                </a:lnTo>
                <a:lnTo>
                  <a:pt x="274101" y="627726"/>
                </a:lnTo>
                <a:lnTo>
                  <a:pt x="257623" y="625802"/>
                </a:lnTo>
                <a:lnTo>
                  <a:pt x="243850" y="621640"/>
                </a:lnTo>
                <a:lnTo>
                  <a:pt x="238906" y="621573"/>
                </a:lnTo>
                <a:lnTo>
                  <a:pt x="235325" y="623621"/>
                </a:lnTo>
                <a:lnTo>
                  <a:pt x="230200" y="629603"/>
                </a:lnTo>
                <a:lnTo>
                  <a:pt x="228943" y="630622"/>
                </a:lnTo>
                <a:lnTo>
                  <a:pt x="227305" y="630565"/>
                </a:lnTo>
                <a:lnTo>
                  <a:pt x="205111" y="622706"/>
                </a:lnTo>
                <a:lnTo>
                  <a:pt x="199082" y="621516"/>
                </a:lnTo>
                <a:lnTo>
                  <a:pt x="191900" y="624650"/>
                </a:lnTo>
                <a:lnTo>
                  <a:pt x="189233" y="627374"/>
                </a:lnTo>
                <a:lnTo>
                  <a:pt x="188043" y="631355"/>
                </a:lnTo>
                <a:lnTo>
                  <a:pt x="186385" y="632212"/>
                </a:lnTo>
                <a:lnTo>
                  <a:pt x="184395" y="631641"/>
                </a:lnTo>
                <a:lnTo>
                  <a:pt x="179851" y="628059"/>
                </a:lnTo>
                <a:lnTo>
                  <a:pt x="175355" y="622659"/>
                </a:lnTo>
                <a:lnTo>
                  <a:pt x="173298" y="618954"/>
                </a:lnTo>
                <a:lnTo>
                  <a:pt x="174108" y="611496"/>
                </a:lnTo>
                <a:lnTo>
                  <a:pt x="171364" y="602399"/>
                </a:lnTo>
                <a:lnTo>
                  <a:pt x="172041" y="594770"/>
                </a:lnTo>
                <a:lnTo>
                  <a:pt x="170517" y="588007"/>
                </a:lnTo>
                <a:lnTo>
                  <a:pt x="167497" y="580892"/>
                </a:lnTo>
                <a:lnTo>
                  <a:pt x="164135" y="576005"/>
                </a:lnTo>
                <a:lnTo>
                  <a:pt x="160211" y="573796"/>
                </a:lnTo>
                <a:lnTo>
                  <a:pt x="152372" y="573224"/>
                </a:lnTo>
                <a:lnTo>
                  <a:pt x="150895" y="572243"/>
                </a:lnTo>
                <a:lnTo>
                  <a:pt x="144180" y="562356"/>
                </a:lnTo>
                <a:lnTo>
                  <a:pt x="142361" y="558194"/>
                </a:lnTo>
                <a:lnTo>
                  <a:pt x="142256" y="554727"/>
                </a:lnTo>
                <a:lnTo>
                  <a:pt x="146580" y="547278"/>
                </a:lnTo>
                <a:lnTo>
                  <a:pt x="146628" y="542715"/>
                </a:lnTo>
                <a:lnTo>
                  <a:pt x="145561" y="536867"/>
                </a:lnTo>
                <a:lnTo>
                  <a:pt x="143551" y="531752"/>
                </a:lnTo>
                <a:lnTo>
                  <a:pt x="139589" y="526923"/>
                </a:lnTo>
                <a:lnTo>
                  <a:pt x="136912" y="517531"/>
                </a:lnTo>
                <a:lnTo>
                  <a:pt x="131283" y="504006"/>
                </a:lnTo>
                <a:lnTo>
                  <a:pt x="130931" y="494271"/>
                </a:lnTo>
                <a:lnTo>
                  <a:pt x="129464" y="485966"/>
                </a:lnTo>
                <a:lnTo>
                  <a:pt x="130092" y="478117"/>
                </a:lnTo>
                <a:lnTo>
                  <a:pt x="128092" y="472821"/>
                </a:lnTo>
                <a:lnTo>
                  <a:pt x="129502" y="466925"/>
                </a:lnTo>
                <a:lnTo>
                  <a:pt x="129330" y="465144"/>
                </a:lnTo>
                <a:lnTo>
                  <a:pt x="128607" y="464239"/>
                </a:lnTo>
                <a:lnTo>
                  <a:pt x="123987" y="459848"/>
                </a:lnTo>
                <a:lnTo>
                  <a:pt x="119034" y="452628"/>
                </a:lnTo>
                <a:lnTo>
                  <a:pt x="116253" y="450704"/>
                </a:lnTo>
                <a:lnTo>
                  <a:pt x="115005" y="450361"/>
                </a:lnTo>
                <a:lnTo>
                  <a:pt x="113919" y="451733"/>
                </a:lnTo>
                <a:lnTo>
                  <a:pt x="112909" y="454400"/>
                </a:lnTo>
                <a:lnTo>
                  <a:pt x="101232" y="462363"/>
                </a:lnTo>
                <a:lnTo>
                  <a:pt x="92069" y="465325"/>
                </a:lnTo>
                <a:lnTo>
                  <a:pt x="87116" y="469087"/>
                </a:lnTo>
                <a:lnTo>
                  <a:pt x="83020" y="470621"/>
                </a:lnTo>
                <a:lnTo>
                  <a:pt x="81086" y="470440"/>
                </a:lnTo>
                <a:lnTo>
                  <a:pt x="78658" y="468459"/>
                </a:lnTo>
                <a:lnTo>
                  <a:pt x="71409" y="459924"/>
                </a:lnTo>
                <a:lnTo>
                  <a:pt x="64989" y="455419"/>
                </a:lnTo>
                <a:lnTo>
                  <a:pt x="64532" y="453828"/>
                </a:lnTo>
                <a:lnTo>
                  <a:pt x="66123" y="448189"/>
                </a:lnTo>
                <a:lnTo>
                  <a:pt x="70723" y="442284"/>
                </a:lnTo>
                <a:lnTo>
                  <a:pt x="69875" y="429587"/>
                </a:lnTo>
                <a:lnTo>
                  <a:pt x="71685" y="425672"/>
                </a:lnTo>
                <a:lnTo>
                  <a:pt x="74933" y="423224"/>
                </a:lnTo>
                <a:lnTo>
                  <a:pt x="83468" y="420376"/>
                </a:lnTo>
                <a:lnTo>
                  <a:pt x="84668" y="418433"/>
                </a:lnTo>
                <a:lnTo>
                  <a:pt x="85296" y="406727"/>
                </a:lnTo>
                <a:lnTo>
                  <a:pt x="81934" y="401545"/>
                </a:lnTo>
                <a:lnTo>
                  <a:pt x="81248" y="398926"/>
                </a:lnTo>
                <a:lnTo>
                  <a:pt x="84430" y="389887"/>
                </a:lnTo>
                <a:lnTo>
                  <a:pt x="83801" y="383467"/>
                </a:lnTo>
                <a:lnTo>
                  <a:pt x="88249" y="379019"/>
                </a:lnTo>
                <a:lnTo>
                  <a:pt x="90297" y="370151"/>
                </a:lnTo>
                <a:lnTo>
                  <a:pt x="94850" y="361607"/>
                </a:lnTo>
                <a:lnTo>
                  <a:pt x="100489" y="348472"/>
                </a:lnTo>
                <a:lnTo>
                  <a:pt x="101108" y="342490"/>
                </a:lnTo>
                <a:lnTo>
                  <a:pt x="105994" y="336871"/>
                </a:lnTo>
                <a:lnTo>
                  <a:pt x="108442" y="330775"/>
                </a:lnTo>
                <a:lnTo>
                  <a:pt x="109528" y="326288"/>
                </a:lnTo>
                <a:lnTo>
                  <a:pt x="109528" y="323431"/>
                </a:lnTo>
                <a:lnTo>
                  <a:pt x="108509" y="322116"/>
                </a:lnTo>
                <a:lnTo>
                  <a:pt x="105947" y="321602"/>
                </a:lnTo>
                <a:lnTo>
                  <a:pt x="93536" y="321659"/>
                </a:lnTo>
                <a:lnTo>
                  <a:pt x="89840" y="320526"/>
                </a:lnTo>
                <a:lnTo>
                  <a:pt x="86782" y="318592"/>
                </a:lnTo>
                <a:lnTo>
                  <a:pt x="85230" y="316030"/>
                </a:lnTo>
                <a:lnTo>
                  <a:pt x="85754" y="310791"/>
                </a:lnTo>
                <a:lnTo>
                  <a:pt x="83811" y="306876"/>
                </a:lnTo>
                <a:lnTo>
                  <a:pt x="82515" y="306010"/>
                </a:lnTo>
                <a:lnTo>
                  <a:pt x="76705" y="306924"/>
                </a:lnTo>
                <a:lnTo>
                  <a:pt x="75638" y="306591"/>
                </a:lnTo>
                <a:lnTo>
                  <a:pt x="75181" y="305514"/>
                </a:lnTo>
                <a:lnTo>
                  <a:pt x="73924" y="300733"/>
                </a:lnTo>
                <a:lnTo>
                  <a:pt x="67046" y="290379"/>
                </a:lnTo>
                <a:lnTo>
                  <a:pt x="64932" y="279749"/>
                </a:lnTo>
                <a:lnTo>
                  <a:pt x="58331" y="269453"/>
                </a:lnTo>
                <a:lnTo>
                  <a:pt x="52873" y="256089"/>
                </a:lnTo>
                <a:lnTo>
                  <a:pt x="41501" y="234420"/>
                </a:lnTo>
                <a:lnTo>
                  <a:pt x="38662" y="229934"/>
                </a:lnTo>
                <a:lnTo>
                  <a:pt x="28423" y="221047"/>
                </a:lnTo>
                <a:lnTo>
                  <a:pt x="21250" y="209893"/>
                </a:lnTo>
                <a:lnTo>
                  <a:pt x="13459" y="201301"/>
                </a:lnTo>
                <a:lnTo>
                  <a:pt x="12783" y="199939"/>
                </a:lnTo>
                <a:lnTo>
                  <a:pt x="12840" y="199273"/>
                </a:lnTo>
                <a:lnTo>
                  <a:pt x="13525" y="198806"/>
                </a:lnTo>
                <a:lnTo>
                  <a:pt x="16526" y="197663"/>
                </a:lnTo>
                <a:lnTo>
                  <a:pt x="17907" y="194377"/>
                </a:lnTo>
                <a:lnTo>
                  <a:pt x="15916" y="186747"/>
                </a:lnTo>
                <a:lnTo>
                  <a:pt x="19098" y="180375"/>
                </a:lnTo>
                <a:lnTo>
                  <a:pt x="18869" y="170469"/>
                </a:lnTo>
                <a:lnTo>
                  <a:pt x="18250" y="167116"/>
                </a:lnTo>
                <a:lnTo>
                  <a:pt x="13640" y="156934"/>
                </a:lnTo>
                <a:lnTo>
                  <a:pt x="11201" y="147657"/>
                </a:lnTo>
                <a:lnTo>
                  <a:pt x="6248" y="138455"/>
                </a:lnTo>
                <a:lnTo>
                  <a:pt x="0" y="123882"/>
                </a:lnTo>
                <a:lnTo>
                  <a:pt x="6934" y="92945"/>
                </a:lnTo>
                <a:lnTo>
                  <a:pt x="13926" y="61932"/>
                </a:lnTo>
                <a:lnTo>
                  <a:pt x="20869" y="30937"/>
                </a:lnTo>
                <a:lnTo>
                  <a:pt x="27813" y="0"/>
                </a:lnTo>
                <a:lnTo>
                  <a:pt x="43053" y="3400"/>
                </a:lnTo>
                <a:lnTo>
                  <a:pt x="78324" y="11144"/>
                </a:lnTo>
                <a:lnTo>
                  <a:pt x="113586" y="18698"/>
                </a:lnTo>
                <a:lnTo>
                  <a:pt x="148904" y="26156"/>
                </a:lnTo>
                <a:lnTo>
                  <a:pt x="184299" y="33385"/>
                </a:lnTo>
                <a:lnTo>
                  <a:pt x="192262" y="35042"/>
                </a:lnTo>
                <a:lnTo>
                  <a:pt x="219675" y="40491"/>
                </a:lnTo>
                <a:lnTo>
                  <a:pt x="255118" y="47387"/>
                </a:lnTo>
                <a:lnTo>
                  <a:pt x="290560" y="54150"/>
                </a:lnTo>
                <a:lnTo>
                  <a:pt x="326060" y="60741"/>
                </a:lnTo>
                <a:lnTo>
                  <a:pt x="361559" y="67113"/>
                </a:lnTo>
                <a:lnTo>
                  <a:pt x="397107" y="73381"/>
                </a:lnTo>
                <a:lnTo>
                  <a:pt x="432711" y="79458"/>
                </a:lnTo>
                <a:lnTo>
                  <a:pt x="468316" y="85382"/>
                </a:lnTo>
                <a:lnTo>
                  <a:pt x="503911" y="91126"/>
                </a:lnTo>
                <a:lnTo>
                  <a:pt x="530828" y="95402"/>
                </a:lnTo>
                <a:lnTo>
                  <a:pt x="539582" y="96698"/>
                </a:lnTo>
                <a:lnTo>
                  <a:pt x="575243" y="102146"/>
                </a:lnTo>
                <a:lnTo>
                  <a:pt x="610972" y="107394"/>
                </a:lnTo>
                <a:lnTo>
                  <a:pt x="646748" y="112452"/>
                </a:lnTo>
                <a:lnTo>
                  <a:pt x="682485" y="117338"/>
                </a:lnTo>
                <a:lnTo>
                  <a:pt x="718261" y="122120"/>
                </a:lnTo>
                <a:lnTo>
                  <a:pt x="754094" y="126682"/>
                </a:lnTo>
                <a:lnTo>
                  <a:pt x="789937" y="131121"/>
                </a:lnTo>
                <a:lnTo>
                  <a:pt x="825770" y="135322"/>
                </a:lnTo>
                <a:lnTo>
                  <a:pt x="861603" y="139427"/>
                </a:lnTo>
                <a:lnTo>
                  <a:pt x="897503" y="143285"/>
                </a:lnTo>
                <a:lnTo>
                  <a:pt x="933403" y="147047"/>
                </a:lnTo>
                <a:lnTo>
                  <a:pt x="969350" y="150638"/>
                </a:lnTo>
                <a:lnTo>
                  <a:pt x="1005240" y="153991"/>
                </a:lnTo>
                <a:lnTo>
                  <a:pt x="1032091" y="156448"/>
                </a:lnTo>
                <a:lnTo>
                  <a:pt x="1030100" y="180794"/>
                </a:lnTo>
                <a:lnTo>
                  <a:pt x="1028043" y="205188"/>
                </a:lnTo>
                <a:lnTo>
                  <a:pt x="1026004" y="229600"/>
                </a:lnTo>
                <a:lnTo>
                  <a:pt x="1023966" y="254013"/>
                </a:lnTo>
                <a:lnTo>
                  <a:pt x="1021899" y="278416"/>
                </a:lnTo>
                <a:lnTo>
                  <a:pt x="1019861" y="302762"/>
                </a:lnTo>
                <a:lnTo>
                  <a:pt x="1017861" y="327127"/>
                </a:lnTo>
                <a:lnTo>
                  <a:pt x="1015813" y="351463"/>
                </a:lnTo>
                <a:lnTo>
                  <a:pt x="1013755" y="375752"/>
                </a:lnTo>
                <a:lnTo>
                  <a:pt x="1011717" y="400040"/>
                </a:lnTo>
                <a:lnTo>
                  <a:pt x="1009736" y="424329"/>
                </a:lnTo>
                <a:lnTo>
                  <a:pt x="1007669" y="448628"/>
                </a:lnTo>
                <a:lnTo>
                  <a:pt x="1005678" y="472916"/>
                </a:lnTo>
                <a:lnTo>
                  <a:pt x="1003630" y="497157"/>
                </a:lnTo>
                <a:lnTo>
                  <a:pt x="1001640" y="521437"/>
                </a:lnTo>
                <a:lnTo>
                  <a:pt x="999611" y="545668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342900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5C433761-0F71-2BA8-A7C8-F28F5D84C395}"/>
              </a:ext>
            </a:extLst>
          </p:cNvPr>
          <p:cNvSpPr/>
          <p:nvPr/>
        </p:nvSpPr>
        <p:spPr>
          <a:xfrm>
            <a:off x="9870226" y="3599088"/>
            <a:ext cx="455685" cy="446170"/>
          </a:xfrm>
          <a:custGeom>
            <a:avLst/>
            <a:gdLst>
              <a:gd name="connsiteX0" fmla="*/ 278397 w 455685"/>
              <a:gd name="connsiteY0" fmla="*/ 97288 h 446170"/>
              <a:gd name="connsiteX1" fmla="*/ 281074 w 455685"/>
              <a:gd name="connsiteY1" fmla="*/ 113281 h 446170"/>
              <a:gd name="connsiteX2" fmla="*/ 283740 w 455685"/>
              <a:gd name="connsiteY2" fmla="*/ 129207 h 446170"/>
              <a:gd name="connsiteX3" fmla="*/ 286417 w 455685"/>
              <a:gd name="connsiteY3" fmla="*/ 145199 h 446170"/>
              <a:gd name="connsiteX4" fmla="*/ 289074 w 455685"/>
              <a:gd name="connsiteY4" fmla="*/ 161182 h 446170"/>
              <a:gd name="connsiteX5" fmla="*/ 299724 w 455685"/>
              <a:gd name="connsiteY5" fmla="*/ 149638 h 446170"/>
              <a:gd name="connsiteX6" fmla="*/ 305515 w 455685"/>
              <a:gd name="connsiteY6" fmla="*/ 145142 h 446170"/>
              <a:gd name="connsiteX7" fmla="*/ 322764 w 455685"/>
              <a:gd name="connsiteY7" fmla="*/ 120787 h 446170"/>
              <a:gd name="connsiteX8" fmla="*/ 325488 w 455685"/>
              <a:gd name="connsiteY8" fmla="*/ 120177 h 446170"/>
              <a:gd name="connsiteX9" fmla="*/ 333290 w 455685"/>
              <a:gd name="connsiteY9" fmla="*/ 121701 h 446170"/>
              <a:gd name="connsiteX10" fmla="*/ 345577 w 455685"/>
              <a:gd name="connsiteY10" fmla="*/ 104356 h 446170"/>
              <a:gd name="connsiteX11" fmla="*/ 346358 w 455685"/>
              <a:gd name="connsiteY11" fmla="*/ 98727 h 446170"/>
              <a:gd name="connsiteX12" fmla="*/ 347758 w 455685"/>
              <a:gd name="connsiteY12" fmla="*/ 96669 h 446170"/>
              <a:gd name="connsiteX13" fmla="*/ 349720 w 455685"/>
              <a:gd name="connsiteY13" fmla="*/ 96498 h 446170"/>
              <a:gd name="connsiteX14" fmla="*/ 351130 w 455685"/>
              <a:gd name="connsiteY14" fmla="*/ 97698 h 446170"/>
              <a:gd name="connsiteX15" fmla="*/ 351006 w 455685"/>
              <a:gd name="connsiteY15" fmla="*/ 100813 h 446170"/>
              <a:gd name="connsiteX16" fmla="*/ 352425 w 455685"/>
              <a:gd name="connsiteY16" fmla="*/ 102022 h 446170"/>
              <a:gd name="connsiteX17" fmla="*/ 359264 w 455685"/>
              <a:gd name="connsiteY17" fmla="*/ 104346 h 446170"/>
              <a:gd name="connsiteX18" fmla="*/ 368303 w 455685"/>
              <a:gd name="connsiteY18" fmla="*/ 104565 h 446170"/>
              <a:gd name="connsiteX19" fmla="*/ 369504 w 455685"/>
              <a:gd name="connsiteY19" fmla="*/ 104518 h 446170"/>
              <a:gd name="connsiteX20" fmla="*/ 377114 w 455685"/>
              <a:gd name="connsiteY20" fmla="*/ 102984 h 446170"/>
              <a:gd name="connsiteX21" fmla="*/ 379962 w 455685"/>
              <a:gd name="connsiteY21" fmla="*/ 99508 h 446170"/>
              <a:gd name="connsiteX22" fmla="*/ 380600 w 455685"/>
              <a:gd name="connsiteY22" fmla="*/ 93545 h 446170"/>
              <a:gd name="connsiteX23" fmla="*/ 383372 w 455685"/>
              <a:gd name="connsiteY23" fmla="*/ 89602 h 446170"/>
              <a:gd name="connsiteX24" fmla="*/ 390877 w 455685"/>
              <a:gd name="connsiteY24" fmla="*/ 86649 h 446170"/>
              <a:gd name="connsiteX25" fmla="*/ 403565 w 455685"/>
              <a:gd name="connsiteY25" fmla="*/ 78115 h 446170"/>
              <a:gd name="connsiteX26" fmla="*/ 411747 w 455685"/>
              <a:gd name="connsiteY26" fmla="*/ 77486 h 446170"/>
              <a:gd name="connsiteX27" fmla="*/ 419653 w 455685"/>
              <a:gd name="connsiteY27" fmla="*/ 81925 h 446170"/>
              <a:gd name="connsiteX28" fmla="*/ 427054 w 455685"/>
              <a:gd name="connsiteY28" fmla="*/ 83353 h 446170"/>
              <a:gd name="connsiteX29" fmla="*/ 433997 w 455685"/>
              <a:gd name="connsiteY29" fmla="*/ 81705 h 446170"/>
              <a:gd name="connsiteX30" fmla="*/ 436959 w 455685"/>
              <a:gd name="connsiteY30" fmla="*/ 82544 h 446170"/>
              <a:gd name="connsiteX31" fmla="*/ 435940 w 455685"/>
              <a:gd name="connsiteY31" fmla="*/ 85858 h 446170"/>
              <a:gd name="connsiteX32" fmla="*/ 438455 w 455685"/>
              <a:gd name="connsiteY32" fmla="*/ 88859 h 446170"/>
              <a:gd name="connsiteX33" fmla="*/ 444532 w 455685"/>
              <a:gd name="connsiteY33" fmla="*/ 91659 h 446170"/>
              <a:gd name="connsiteX34" fmla="*/ 447037 w 455685"/>
              <a:gd name="connsiteY34" fmla="*/ 94840 h 446170"/>
              <a:gd name="connsiteX35" fmla="*/ 445961 w 455685"/>
              <a:gd name="connsiteY35" fmla="*/ 98536 h 446170"/>
              <a:gd name="connsiteX36" fmla="*/ 447037 w 455685"/>
              <a:gd name="connsiteY36" fmla="*/ 100870 h 446170"/>
              <a:gd name="connsiteX37" fmla="*/ 450152 w 455685"/>
              <a:gd name="connsiteY37" fmla="*/ 101841 h 446170"/>
              <a:gd name="connsiteX38" fmla="*/ 452552 w 455685"/>
              <a:gd name="connsiteY38" fmla="*/ 105146 h 446170"/>
              <a:gd name="connsiteX39" fmla="*/ 454323 w 455685"/>
              <a:gd name="connsiteY39" fmla="*/ 110661 h 446170"/>
              <a:gd name="connsiteX40" fmla="*/ 455686 w 455685"/>
              <a:gd name="connsiteY40" fmla="*/ 111404 h 446170"/>
              <a:gd name="connsiteX41" fmla="*/ 452447 w 455685"/>
              <a:gd name="connsiteY41" fmla="*/ 127540 h 446170"/>
              <a:gd name="connsiteX42" fmla="*/ 450247 w 455685"/>
              <a:gd name="connsiteY42" fmla="*/ 138474 h 446170"/>
              <a:gd name="connsiteX43" fmla="*/ 437598 w 455685"/>
              <a:gd name="connsiteY43" fmla="*/ 131874 h 446170"/>
              <a:gd name="connsiteX44" fmla="*/ 418557 w 455685"/>
              <a:gd name="connsiteY44" fmla="*/ 121853 h 446170"/>
              <a:gd name="connsiteX45" fmla="*/ 410242 w 455685"/>
              <a:gd name="connsiteY45" fmla="*/ 117472 h 446170"/>
              <a:gd name="connsiteX46" fmla="*/ 395793 w 455685"/>
              <a:gd name="connsiteY46" fmla="*/ 109795 h 446170"/>
              <a:gd name="connsiteX47" fmla="*/ 394031 w 455685"/>
              <a:gd name="connsiteY47" fmla="*/ 115424 h 446170"/>
              <a:gd name="connsiteX48" fmla="*/ 394421 w 455685"/>
              <a:gd name="connsiteY48" fmla="*/ 125044 h 446170"/>
              <a:gd name="connsiteX49" fmla="*/ 392554 w 455685"/>
              <a:gd name="connsiteY49" fmla="*/ 134817 h 446170"/>
              <a:gd name="connsiteX50" fmla="*/ 391973 w 455685"/>
              <a:gd name="connsiteY50" fmla="*/ 148076 h 446170"/>
              <a:gd name="connsiteX51" fmla="*/ 381743 w 455685"/>
              <a:gd name="connsiteY51" fmla="*/ 170898 h 446170"/>
              <a:gd name="connsiteX52" fmla="*/ 372809 w 455685"/>
              <a:gd name="connsiteY52" fmla="*/ 182566 h 446170"/>
              <a:gd name="connsiteX53" fmla="*/ 369437 w 455685"/>
              <a:gd name="connsiteY53" fmla="*/ 182975 h 446170"/>
              <a:gd name="connsiteX54" fmla="*/ 366941 w 455685"/>
              <a:gd name="connsiteY54" fmla="*/ 185480 h 446170"/>
              <a:gd name="connsiteX55" fmla="*/ 363351 w 455685"/>
              <a:gd name="connsiteY55" fmla="*/ 192348 h 446170"/>
              <a:gd name="connsiteX56" fmla="*/ 358235 w 455685"/>
              <a:gd name="connsiteY56" fmla="*/ 198730 h 446170"/>
              <a:gd name="connsiteX57" fmla="*/ 346177 w 455685"/>
              <a:gd name="connsiteY57" fmla="*/ 200768 h 446170"/>
              <a:gd name="connsiteX58" fmla="*/ 342138 w 455685"/>
              <a:gd name="connsiteY58" fmla="*/ 205435 h 446170"/>
              <a:gd name="connsiteX59" fmla="*/ 340081 w 455685"/>
              <a:gd name="connsiteY59" fmla="*/ 211979 h 446170"/>
              <a:gd name="connsiteX60" fmla="*/ 338719 w 455685"/>
              <a:gd name="connsiteY60" fmla="*/ 221085 h 446170"/>
              <a:gd name="connsiteX61" fmla="*/ 335328 w 455685"/>
              <a:gd name="connsiteY61" fmla="*/ 228772 h 446170"/>
              <a:gd name="connsiteX62" fmla="*/ 332527 w 455685"/>
              <a:gd name="connsiteY62" fmla="*/ 241173 h 446170"/>
              <a:gd name="connsiteX63" fmla="*/ 330013 w 455685"/>
              <a:gd name="connsiteY63" fmla="*/ 247993 h 446170"/>
              <a:gd name="connsiteX64" fmla="*/ 324384 w 455685"/>
              <a:gd name="connsiteY64" fmla="*/ 252441 h 446170"/>
              <a:gd name="connsiteX65" fmla="*/ 315326 w 455685"/>
              <a:gd name="connsiteY65" fmla="*/ 253555 h 446170"/>
              <a:gd name="connsiteX66" fmla="*/ 303838 w 455685"/>
              <a:gd name="connsiteY66" fmla="*/ 250965 h 446170"/>
              <a:gd name="connsiteX67" fmla="*/ 300933 w 455685"/>
              <a:gd name="connsiteY67" fmla="*/ 246050 h 446170"/>
              <a:gd name="connsiteX68" fmla="*/ 297361 w 455685"/>
              <a:gd name="connsiteY68" fmla="*/ 243392 h 446170"/>
              <a:gd name="connsiteX69" fmla="*/ 292818 w 455685"/>
              <a:gd name="connsiteY69" fmla="*/ 241906 h 446170"/>
              <a:gd name="connsiteX70" fmla="*/ 288817 w 455685"/>
              <a:gd name="connsiteY70" fmla="*/ 243287 h 446170"/>
              <a:gd name="connsiteX71" fmla="*/ 286608 w 455685"/>
              <a:gd name="connsiteY71" fmla="*/ 247269 h 446170"/>
              <a:gd name="connsiteX72" fmla="*/ 285255 w 455685"/>
              <a:gd name="connsiteY72" fmla="*/ 265528 h 446170"/>
              <a:gd name="connsiteX73" fmla="*/ 280064 w 455685"/>
              <a:gd name="connsiteY73" fmla="*/ 275196 h 446170"/>
              <a:gd name="connsiteX74" fmla="*/ 278749 w 455685"/>
              <a:gd name="connsiteY74" fmla="*/ 284283 h 446170"/>
              <a:gd name="connsiteX75" fmla="*/ 271806 w 455685"/>
              <a:gd name="connsiteY75" fmla="*/ 296628 h 446170"/>
              <a:gd name="connsiteX76" fmla="*/ 268034 w 455685"/>
              <a:gd name="connsiteY76" fmla="*/ 314630 h 446170"/>
              <a:gd name="connsiteX77" fmla="*/ 251622 w 455685"/>
              <a:gd name="connsiteY77" fmla="*/ 346024 h 446170"/>
              <a:gd name="connsiteX78" fmla="*/ 247450 w 455685"/>
              <a:gd name="connsiteY78" fmla="*/ 356149 h 446170"/>
              <a:gd name="connsiteX79" fmla="*/ 245193 w 455685"/>
              <a:gd name="connsiteY79" fmla="*/ 366017 h 446170"/>
              <a:gd name="connsiteX80" fmla="*/ 248821 w 455685"/>
              <a:gd name="connsiteY80" fmla="*/ 369437 h 446170"/>
              <a:gd name="connsiteX81" fmla="*/ 250346 w 455685"/>
              <a:gd name="connsiteY81" fmla="*/ 372342 h 446170"/>
              <a:gd name="connsiteX82" fmla="*/ 246945 w 455685"/>
              <a:gd name="connsiteY82" fmla="*/ 379971 h 446170"/>
              <a:gd name="connsiteX83" fmla="*/ 245812 w 455685"/>
              <a:gd name="connsiteY83" fmla="*/ 387372 h 446170"/>
              <a:gd name="connsiteX84" fmla="*/ 241068 w 455685"/>
              <a:gd name="connsiteY84" fmla="*/ 392935 h 446170"/>
              <a:gd name="connsiteX85" fmla="*/ 232715 w 455685"/>
              <a:gd name="connsiteY85" fmla="*/ 399517 h 446170"/>
              <a:gd name="connsiteX86" fmla="*/ 229362 w 455685"/>
              <a:gd name="connsiteY86" fmla="*/ 396135 h 446170"/>
              <a:gd name="connsiteX87" fmla="*/ 227667 w 455685"/>
              <a:gd name="connsiteY87" fmla="*/ 395726 h 446170"/>
              <a:gd name="connsiteX88" fmla="*/ 208016 w 455685"/>
              <a:gd name="connsiteY88" fmla="*/ 407851 h 446170"/>
              <a:gd name="connsiteX89" fmla="*/ 203025 w 455685"/>
              <a:gd name="connsiteY89" fmla="*/ 408575 h 446170"/>
              <a:gd name="connsiteX90" fmla="*/ 197454 w 455685"/>
              <a:gd name="connsiteY90" fmla="*/ 406756 h 446170"/>
              <a:gd name="connsiteX91" fmla="*/ 195282 w 455685"/>
              <a:gd name="connsiteY91" fmla="*/ 407337 h 446170"/>
              <a:gd name="connsiteX92" fmla="*/ 193500 w 455685"/>
              <a:gd name="connsiteY92" fmla="*/ 408508 h 446170"/>
              <a:gd name="connsiteX93" fmla="*/ 192900 w 455685"/>
              <a:gd name="connsiteY93" fmla="*/ 410575 h 446170"/>
              <a:gd name="connsiteX94" fmla="*/ 194034 w 455685"/>
              <a:gd name="connsiteY94" fmla="*/ 417919 h 446170"/>
              <a:gd name="connsiteX95" fmla="*/ 190405 w 455685"/>
              <a:gd name="connsiteY95" fmla="*/ 422291 h 446170"/>
              <a:gd name="connsiteX96" fmla="*/ 187776 w 455685"/>
              <a:gd name="connsiteY96" fmla="*/ 423948 h 446170"/>
              <a:gd name="connsiteX97" fmla="*/ 176632 w 455685"/>
              <a:gd name="connsiteY97" fmla="*/ 426853 h 446170"/>
              <a:gd name="connsiteX98" fmla="*/ 165259 w 455685"/>
              <a:gd name="connsiteY98" fmla="*/ 432635 h 446170"/>
              <a:gd name="connsiteX99" fmla="*/ 160344 w 455685"/>
              <a:gd name="connsiteY99" fmla="*/ 433416 h 446170"/>
              <a:gd name="connsiteX100" fmla="*/ 146647 w 455685"/>
              <a:gd name="connsiteY100" fmla="*/ 426663 h 446170"/>
              <a:gd name="connsiteX101" fmla="*/ 140789 w 455685"/>
              <a:gd name="connsiteY101" fmla="*/ 434178 h 446170"/>
              <a:gd name="connsiteX102" fmla="*/ 134703 w 455685"/>
              <a:gd name="connsiteY102" fmla="*/ 438379 h 446170"/>
              <a:gd name="connsiteX103" fmla="*/ 127711 w 455685"/>
              <a:gd name="connsiteY103" fmla="*/ 445560 h 446170"/>
              <a:gd name="connsiteX104" fmla="*/ 125302 w 455685"/>
              <a:gd name="connsiteY104" fmla="*/ 446170 h 446170"/>
              <a:gd name="connsiteX105" fmla="*/ 117920 w 455685"/>
              <a:gd name="connsiteY105" fmla="*/ 445608 h 446170"/>
              <a:gd name="connsiteX106" fmla="*/ 107795 w 455685"/>
              <a:gd name="connsiteY106" fmla="*/ 440941 h 446170"/>
              <a:gd name="connsiteX107" fmla="*/ 99565 w 455685"/>
              <a:gd name="connsiteY107" fmla="*/ 438655 h 446170"/>
              <a:gd name="connsiteX108" fmla="*/ 94317 w 455685"/>
              <a:gd name="connsiteY108" fmla="*/ 435550 h 446170"/>
              <a:gd name="connsiteX109" fmla="*/ 89821 w 455685"/>
              <a:gd name="connsiteY109" fmla="*/ 431159 h 446170"/>
              <a:gd name="connsiteX110" fmla="*/ 85963 w 455685"/>
              <a:gd name="connsiteY110" fmla="*/ 423624 h 446170"/>
              <a:gd name="connsiteX111" fmla="*/ 81972 w 455685"/>
              <a:gd name="connsiteY111" fmla="*/ 419081 h 446170"/>
              <a:gd name="connsiteX112" fmla="*/ 82715 w 455685"/>
              <a:gd name="connsiteY112" fmla="*/ 414538 h 446170"/>
              <a:gd name="connsiteX113" fmla="*/ 81296 w 455685"/>
              <a:gd name="connsiteY113" fmla="*/ 410670 h 446170"/>
              <a:gd name="connsiteX114" fmla="*/ 66961 w 455685"/>
              <a:gd name="connsiteY114" fmla="*/ 408918 h 446170"/>
              <a:gd name="connsiteX115" fmla="*/ 47158 w 455685"/>
              <a:gd name="connsiteY115" fmla="*/ 397069 h 446170"/>
              <a:gd name="connsiteX116" fmla="*/ 33224 w 455685"/>
              <a:gd name="connsiteY116" fmla="*/ 381086 h 446170"/>
              <a:gd name="connsiteX117" fmla="*/ 28394 w 455685"/>
              <a:gd name="connsiteY117" fmla="*/ 373399 h 446170"/>
              <a:gd name="connsiteX118" fmla="*/ 23432 w 455685"/>
              <a:gd name="connsiteY118" fmla="*/ 368503 h 446170"/>
              <a:gd name="connsiteX119" fmla="*/ 21565 w 455685"/>
              <a:gd name="connsiteY119" fmla="*/ 362988 h 446170"/>
              <a:gd name="connsiteX120" fmla="*/ 8830 w 455685"/>
              <a:gd name="connsiteY120" fmla="*/ 350082 h 446170"/>
              <a:gd name="connsiteX121" fmla="*/ 5068 w 455685"/>
              <a:gd name="connsiteY121" fmla="*/ 344234 h 446170"/>
              <a:gd name="connsiteX122" fmla="*/ 4258 w 455685"/>
              <a:gd name="connsiteY122" fmla="*/ 340252 h 446170"/>
              <a:gd name="connsiteX123" fmla="*/ 6544 w 455685"/>
              <a:gd name="connsiteY123" fmla="*/ 332165 h 446170"/>
              <a:gd name="connsiteX124" fmla="*/ 6658 w 455685"/>
              <a:gd name="connsiteY124" fmla="*/ 328374 h 446170"/>
              <a:gd name="connsiteX125" fmla="*/ 2800 w 455685"/>
              <a:gd name="connsiteY125" fmla="*/ 309991 h 446170"/>
              <a:gd name="connsiteX126" fmla="*/ 0 w 455685"/>
              <a:gd name="connsiteY126" fmla="*/ 306867 h 446170"/>
              <a:gd name="connsiteX127" fmla="*/ 11954 w 455685"/>
              <a:gd name="connsiteY127" fmla="*/ 309305 h 446170"/>
              <a:gd name="connsiteX128" fmla="*/ 22470 w 455685"/>
              <a:gd name="connsiteY128" fmla="*/ 305324 h 446170"/>
              <a:gd name="connsiteX129" fmla="*/ 28394 w 455685"/>
              <a:gd name="connsiteY129" fmla="*/ 298552 h 446170"/>
              <a:gd name="connsiteX130" fmla="*/ 29699 w 455685"/>
              <a:gd name="connsiteY130" fmla="*/ 289112 h 446170"/>
              <a:gd name="connsiteX131" fmla="*/ 32671 w 455685"/>
              <a:gd name="connsiteY131" fmla="*/ 283302 h 446170"/>
              <a:gd name="connsiteX132" fmla="*/ 37329 w 455685"/>
              <a:gd name="connsiteY132" fmla="*/ 281111 h 446170"/>
              <a:gd name="connsiteX133" fmla="*/ 38929 w 455685"/>
              <a:gd name="connsiteY133" fmla="*/ 276768 h 446170"/>
              <a:gd name="connsiteX134" fmla="*/ 36700 w 455685"/>
              <a:gd name="connsiteY134" fmla="*/ 267214 h 446170"/>
              <a:gd name="connsiteX135" fmla="*/ 34137 w 455685"/>
              <a:gd name="connsiteY135" fmla="*/ 260785 h 446170"/>
              <a:gd name="connsiteX136" fmla="*/ 36576 w 455685"/>
              <a:gd name="connsiteY136" fmla="*/ 250612 h 446170"/>
              <a:gd name="connsiteX137" fmla="*/ 43196 w 455685"/>
              <a:gd name="connsiteY137" fmla="*/ 234525 h 446170"/>
              <a:gd name="connsiteX138" fmla="*/ 49216 w 455685"/>
              <a:gd name="connsiteY138" fmla="*/ 227409 h 446170"/>
              <a:gd name="connsiteX139" fmla="*/ 54607 w 455685"/>
              <a:gd name="connsiteY139" fmla="*/ 229343 h 446170"/>
              <a:gd name="connsiteX140" fmla="*/ 58407 w 455685"/>
              <a:gd name="connsiteY140" fmla="*/ 233496 h 446170"/>
              <a:gd name="connsiteX141" fmla="*/ 60532 w 455685"/>
              <a:gd name="connsiteY141" fmla="*/ 239878 h 446170"/>
              <a:gd name="connsiteX142" fmla="*/ 61656 w 455685"/>
              <a:gd name="connsiteY142" fmla="*/ 240544 h 446170"/>
              <a:gd name="connsiteX143" fmla="*/ 63027 w 455685"/>
              <a:gd name="connsiteY143" fmla="*/ 240201 h 446170"/>
              <a:gd name="connsiteX144" fmla="*/ 66047 w 455685"/>
              <a:gd name="connsiteY144" fmla="*/ 234639 h 446170"/>
              <a:gd name="connsiteX145" fmla="*/ 69114 w 455685"/>
              <a:gd name="connsiteY145" fmla="*/ 232124 h 446170"/>
              <a:gd name="connsiteX146" fmla="*/ 70533 w 455685"/>
              <a:gd name="connsiteY146" fmla="*/ 232420 h 446170"/>
              <a:gd name="connsiteX147" fmla="*/ 72000 w 455685"/>
              <a:gd name="connsiteY147" fmla="*/ 232077 h 446170"/>
              <a:gd name="connsiteX148" fmla="*/ 71724 w 455685"/>
              <a:gd name="connsiteY148" fmla="*/ 228829 h 446170"/>
              <a:gd name="connsiteX149" fmla="*/ 67694 w 455685"/>
              <a:gd name="connsiteY149" fmla="*/ 220294 h 446170"/>
              <a:gd name="connsiteX150" fmla="*/ 67066 w 455685"/>
              <a:gd name="connsiteY150" fmla="*/ 215065 h 446170"/>
              <a:gd name="connsiteX151" fmla="*/ 69904 w 455685"/>
              <a:gd name="connsiteY151" fmla="*/ 212950 h 446170"/>
              <a:gd name="connsiteX152" fmla="*/ 72304 w 455685"/>
              <a:gd name="connsiteY152" fmla="*/ 206464 h 446170"/>
              <a:gd name="connsiteX153" fmla="*/ 74171 w 455685"/>
              <a:gd name="connsiteY153" fmla="*/ 195548 h 446170"/>
              <a:gd name="connsiteX154" fmla="*/ 77534 w 455685"/>
              <a:gd name="connsiteY154" fmla="*/ 189576 h 446170"/>
              <a:gd name="connsiteX155" fmla="*/ 82429 w 455685"/>
              <a:gd name="connsiteY155" fmla="*/ 188566 h 446170"/>
              <a:gd name="connsiteX156" fmla="*/ 87030 w 455685"/>
              <a:gd name="connsiteY156" fmla="*/ 183432 h 446170"/>
              <a:gd name="connsiteX157" fmla="*/ 91488 w 455685"/>
              <a:gd name="connsiteY157" fmla="*/ 174336 h 446170"/>
              <a:gd name="connsiteX158" fmla="*/ 96174 w 455685"/>
              <a:gd name="connsiteY158" fmla="*/ 171155 h 446170"/>
              <a:gd name="connsiteX159" fmla="*/ 101308 w 455685"/>
              <a:gd name="connsiteY159" fmla="*/ 173879 h 446170"/>
              <a:gd name="connsiteX160" fmla="*/ 107109 w 455685"/>
              <a:gd name="connsiteY160" fmla="*/ 173203 h 446170"/>
              <a:gd name="connsiteX161" fmla="*/ 113491 w 455685"/>
              <a:gd name="connsiteY161" fmla="*/ 169097 h 446170"/>
              <a:gd name="connsiteX162" fmla="*/ 124006 w 455685"/>
              <a:gd name="connsiteY162" fmla="*/ 158525 h 446170"/>
              <a:gd name="connsiteX163" fmla="*/ 138560 w 455685"/>
              <a:gd name="connsiteY163" fmla="*/ 141284 h 446170"/>
              <a:gd name="connsiteX164" fmla="*/ 145209 w 455685"/>
              <a:gd name="connsiteY164" fmla="*/ 128264 h 446170"/>
              <a:gd name="connsiteX165" fmla="*/ 143885 w 455685"/>
              <a:gd name="connsiteY165" fmla="*/ 119329 h 446170"/>
              <a:gd name="connsiteX166" fmla="*/ 146866 w 455685"/>
              <a:gd name="connsiteY166" fmla="*/ 96574 h 446170"/>
              <a:gd name="connsiteX167" fmla="*/ 153981 w 455685"/>
              <a:gd name="connsiteY167" fmla="*/ 59950 h 446170"/>
              <a:gd name="connsiteX168" fmla="*/ 156534 w 455685"/>
              <a:gd name="connsiteY168" fmla="*/ 36624 h 446170"/>
              <a:gd name="connsiteX169" fmla="*/ 154610 w 455685"/>
              <a:gd name="connsiteY169" fmla="*/ 26489 h 446170"/>
              <a:gd name="connsiteX170" fmla="*/ 151362 w 455685"/>
              <a:gd name="connsiteY170" fmla="*/ 18545 h 446170"/>
              <a:gd name="connsiteX171" fmla="*/ 146866 w 455685"/>
              <a:gd name="connsiteY171" fmla="*/ 12725 h 446170"/>
              <a:gd name="connsiteX172" fmla="*/ 148067 w 455685"/>
              <a:gd name="connsiteY172" fmla="*/ 7344 h 446170"/>
              <a:gd name="connsiteX173" fmla="*/ 158353 w 455685"/>
              <a:gd name="connsiteY173" fmla="*/ 0 h 446170"/>
              <a:gd name="connsiteX174" fmla="*/ 160734 w 455685"/>
              <a:gd name="connsiteY174" fmla="*/ 14335 h 446170"/>
              <a:gd name="connsiteX175" fmla="*/ 163249 w 455685"/>
              <a:gd name="connsiteY175" fmla="*/ 28727 h 446170"/>
              <a:gd name="connsiteX176" fmla="*/ 165688 w 455685"/>
              <a:gd name="connsiteY176" fmla="*/ 43177 h 446170"/>
              <a:gd name="connsiteX177" fmla="*/ 168202 w 455685"/>
              <a:gd name="connsiteY177" fmla="*/ 57579 h 446170"/>
              <a:gd name="connsiteX178" fmla="*/ 170707 w 455685"/>
              <a:gd name="connsiteY178" fmla="*/ 71961 h 446170"/>
              <a:gd name="connsiteX179" fmla="*/ 173146 w 455685"/>
              <a:gd name="connsiteY179" fmla="*/ 86363 h 446170"/>
              <a:gd name="connsiteX180" fmla="*/ 175651 w 455685"/>
              <a:gd name="connsiteY180" fmla="*/ 100813 h 446170"/>
              <a:gd name="connsiteX181" fmla="*/ 178165 w 455685"/>
              <a:gd name="connsiteY181" fmla="*/ 115214 h 446170"/>
              <a:gd name="connsiteX182" fmla="*/ 190681 w 455685"/>
              <a:gd name="connsiteY182" fmla="*/ 113033 h 446170"/>
              <a:gd name="connsiteX183" fmla="*/ 203235 w 455685"/>
              <a:gd name="connsiteY183" fmla="*/ 110871 h 446170"/>
              <a:gd name="connsiteX184" fmla="*/ 215741 w 455685"/>
              <a:gd name="connsiteY184" fmla="*/ 108661 h 446170"/>
              <a:gd name="connsiteX185" fmla="*/ 228248 w 455685"/>
              <a:gd name="connsiteY185" fmla="*/ 106451 h 446170"/>
              <a:gd name="connsiteX186" fmla="*/ 240764 w 455685"/>
              <a:gd name="connsiteY186" fmla="*/ 104165 h 446170"/>
              <a:gd name="connsiteX187" fmla="*/ 253270 w 455685"/>
              <a:gd name="connsiteY187" fmla="*/ 101956 h 446170"/>
              <a:gd name="connsiteX188" fmla="*/ 265786 w 455685"/>
              <a:gd name="connsiteY188" fmla="*/ 99689 h 446170"/>
              <a:gd name="connsiteX189" fmla="*/ 278397 w 455685"/>
              <a:gd name="connsiteY189" fmla="*/ 97288 h 4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455685" h="446170">
                <a:moveTo>
                  <a:pt x="278397" y="97288"/>
                </a:moveTo>
                <a:lnTo>
                  <a:pt x="281074" y="113281"/>
                </a:lnTo>
                <a:lnTo>
                  <a:pt x="283740" y="129207"/>
                </a:lnTo>
                <a:lnTo>
                  <a:pt x="286417" y="145199"/>
                </a:lnTo>
                <a:lnTo>
                  <a:pt x="289074" y="161182"/>
                </a:lnTo>
                <a:lnTo>
                  <a:pt x="299724" y="149638"/>
                </a:lnTo>
                <a:lnTo>
                  <a:pt x="305515" y="145142"/>
                </a:lnTo>
                <a:lnTo>
                  <a:pt x="322764" y="120787"/>
                </a:lnTo>
                <a:lnTo>
                  <a:pt x="325488" y="120177"/>
                </a:lnTo>
                <a:lnTo>
                  <a:pt x="333290" y="121701"/>
                </a:lnTo>
                <a:lnTo>
                  <a:pt x="345577" y="104356"/>
                </a:lnTo>
                <a:lnTo>
                  <a:pt x="346358" y="98727"/>
                </a:lnTo>
                <a:lnTo>
                  <a:pt x="347758" y="96669"/>
                </a:lnTo>
                <a:lnTo>
                  <a:pt x="349720" y="96498"/>
                </a:lnTo>
                <a:lnTo>
                  <a:pt x="351130" y="97698"/>
                </a:lnTo>
                <a:lnTo>
                  <a:pt x="351006" y="100813"/>
                </a:lnTo>
                <a:lnTo>
                  <a:pt x="352425" y="102022"/>
                </a:lnTo>
                <a:lnTo>
                  <a:pt x="359264" y="104346"/>
                </a:lnTo>
                <a:lnTo>
                  <a:pt x="368303" y="104565"/>
                </a:lnTo>
                <a:lnTo>
                  <a:pt x="369504" y="104518"/>
                </a:lnTo>
                <a:lnTo>
                  <a:pt x="377114" y="102984"/>
                </a:lnTo>
                <a:lnTo>
                  <a:pt x="379962" y="99508"/>
                </a:lnTo>
                <a:lnTo>
                  <a:pt x="380600" y="93545"/>
                </a:lnTo>
                <a:lnTo>
                  <a:pt x="383372" y="89602"/>
                </a:lnTo>
                <a:lnTo>
                  <a:pt x="390877" y="86649"/>
                </a:lnTo>
                <a:lnTo>
                  <a:pt x="403565" y="78115"/>
                </a:lnTo>
                <a:lnTo>
                  <a:pt x="411747" y="77486"/>
                </a:lnTo>
                <a:lnTo>
                  <a:pt x="419653" y="81925"/>
                </a:lnTo>
                <a:lnTo>
                  <a:pt x="427054" y="83353"/>
                </a:lnTo>
                <a:lnTo>
                  <a:pt x="433997" y="81705"/>
                </a:lnTo>
                <a:lnTo>
                  <a:pt x="436959" y="82544"/>
                </a:lnTo>
                <a:lnTo>
                  <a:pt x="435940" y="85858"/>
                </a:lnTo>
                <a:lnTo>
                  <a:pt x="438455" y="88859"/>
                </a:lnTo>
                <a:lnTo>
                  <a:pt x="444532" y="91659"/>
                </a:lnTo>
                <a:lnTo>
                  <a:pt x="447037" y="94840"/>
                </a:lnTo>
                <a:lnTo>
                  <a:pt x="445961" y="98536"/>
                </a:lnTo>
                <a:lnTo>
                  <a:pt x="447037" y="100870"/>
                </a:lnTo>
                <a:lnTo>
                  <a:pt x="450152" y="101841"/>
                </a:lnTo>
                <a:lnTo>
                  <a:pt x="452552" y="105146"/>
                </a:lnTo>
                <a:lnTo>
                  <a:pt x="454323" y="110661"/>
                </a:lnTo>
                <a:lnTo>
                  <a:pt x="455686" y="111404"/>
                </a:lnTo>
                <a:lnTo>
                  <a:pt x="452447" y="127540"/>
                </a:lnTo>
                <a:lnTo>
                  <a:pt x="450247" y="138474"/>
                </a:lnTo>
                <a:lnTo>
                  <a:pt x="437598" y="131874"/>
                </a:lnTo>
                <a:lnTo>
                  <a:pt x="418557" y="121853"/>
                </a:lnTo>
                <a:lnTo>
                  <a:pt x="410242" y="117472"/>
                </a:lnTo>
                <a:lnTo>
                  <a:pt x="395793" y="109795"/>
                </a:lnTo>
                <a:lnTo>
                  <a:pt x="394031" y="115424"/>
                </a:lnTo>
                <a:lnTo>
                  <a:pt x="394421" y="125044"/>
                </a:lnTo>
                <a:lnTo>
                  <a:pt x="392554" y="134817"/>
                </a:lnTo>
                <a:lnTo>
                  <a:pt x="391973" y="148076"/>
                </a:lnTo>
                <a:lnTo>
                  <a:pt x="381743" y="170898"/>
                </a:lnTo>
                <a:lnTo>
                  <a:pt x="372809" y="182566"/>
                </a:lnTo>
                <a:lnTo>
                  <a:pt x="369437" y="182975"/>
                </a:lnTo>
                <a:lnTo>
                  <a:pt x="366941" y="185480"/>
                </a:lnTo>
                <a:lnTo>
                  <a:pt x="363351" y="192348"/>
                </a:lnTo>
                <a:lnTo>
                  <a:pt x="358235" y="198730"/>
                </a:lnTo>
                <a:lnTo>
                  <a:pt x="346177" y="200768"/>
                </a:lnTo>
                <a:lnTo>
                  <a:pt x="342138" y="205435"/>
                </a:lnTo>
                <a:lnTo>
                  <a:pt x="340081" y="211979"/>
                </a:lnTo>
                <a:lnTo>
                  <a:pt x="338719" y="221085"/>
                </a:lnTo>
                <a:lnTo>
                  <a:pt x="335328" y="228772"/>
                </a:lnTo>
                <a:lnTo>
                  <a:pt x="332527" y="241173"/>
                </a:lnTo>
                <a:lnTo>
                  <a:pt x="330013" y="247993"/>
                </a:lnTo>
                <a:lnTo>
                  <a:pt x="324384" y="252441"/>
                </a:lnTo>
                <a:lnTo>
                  <a:pt x="315326" y="253555"/>
                </a:lnTo>
                <a:lnTo>
                  <a:pt x="303838" y="250965"/>
                </a:lnTo>
                <a:lnTo>
                  <a:pt x="300933" y="246050"/>
                </a:lnTo>
                <a:lnTo>
                  <a:pt x="297361" y="243392"/>
                </a:lnTo>
                <a:lnTo>
                  <a:pt x="292818" y="241906"/>
                </a:lnTo>
                <a:lnTo>
                  <a:pt x="288817" y="243287"/>
                </a:lnTo>
                <a:lnTo>
                  <a:pt x="286608" y="247269"/>
                </a:lnTo>
                <a:lnTo>
                  <a:pt x="285255" y="265528"/>
                </a:lnTo>
                <a:lnTo>
                  <a:pt x="280064" y="275196"/>
                </a:lnTo>
                <a:lnTo>
                  <a:pt x="278749" y="284283"/>
                </a:lnTo>
                <a:lnTo>
                  <a:pt x="271806" y="296628"/>
                </a:lnTo>
                <a:lnTo>
                  <a:pt x="268034" y="314630"/>
                </a:lnTo>
                <a:lnTo>
                  <a:pt x="251622" y="346024"/>
                </a:lnTo>
                <a:lnTo>
                  <a:pt x="247450" y="356149"/>
                </a:lnTo>
                <a:lnTo>
                  <a:pt x="245193" y="366017"/>
                </a:lnTo>
                <a:lnTo>
                  <a:pt x="248821" y="369437"/>
                </a:lnTo>
                <a:lnTo>
                  <a:pt x="250346" y="372342"/>
                </a:lnTo>
                <a:lnTo>
                  <a:pt x="246945" y="379971"/>
                </a:lnTo>
                <a:lnTo>
                  <a:pt x="245812" y="387372"/>
                </a:lnTo>
                <a:lnTo>
                  <a:pt x="241068" y="392935"/>
                </a:lnTo>
                <a:lnTo>
                  <a:pt x="232715" y="399517"/>
                </a:lnTo>
                <a:lnTo>
                  <a:pt x="229362" y="396135"/>
                </a:lnTo>
                <a:lnTo>
                  <a:pt x="227667" y="395726"/>
                </a:lnTo>
                <a:lnTo>
                  <a:pt x="208016" y="407851"/>
                </a:lnTo>
                <a:lnTo>
                  <a:pt x="203025" y="408575"/>
                </a:lnTo>
                <a:lnTo>
                  <a:pt x="197454" y="406756"/>
                </a:lnTo>
                <a:lnTo>
                  <a:pt x="195282" y="407337"/>
                </a:lnTo>
                <a:lnTo>
                  <a:pt x="193500" y="408508"/>
                </a:lnTo>
                <a:lnTo>
                  <a:pt x="192900" y="410575"/>
                </a:lnTo>
                <a:lnTo>
                  <a:pt x="194034" y="417919"/>
                </a:lnTo>
                <a:lnTo>
                  <a:pt x="190405" y="422291"/>
                </a:lnTo>
                <a:lnTo>
                  <a:pt x="187776" y="423948"/>
                </a:lnTo>
                <a:lnTo>
                  <a:pt x="176632" y="426853"/>
                </a:lnTo>
                <a:lnTo>
                  <a:pt x="165259" y="432635"/>
                </a:lnTo>
                <a:lnTo>
                  <a:pt x="160344" y="433416"/>
                </a:lnTo>
                <a:lnTo>
                  <a:pt x="146647" y="426663"/>
                </a:lnTo>
                <a:lnTo>
                  <a:pt x="140789" y="434178"/>
                </a:lnTo>
                <a:lnTo>
                  <a:pt x="134703" y="438379"/>
                </a:lnTo>
                <a:lnTo>
                  <a:pt x="127711" y="445560"/>
                </a:lnTo>
                <a:lnTo>
                  <a:pt x="125302" y="446170"/>
                </a:lnTo>
                <a:lnTo>
                  <a:pt x="117920" y="445608"/>
                </a:lnTo>
                <a:lnTo>
                  <a:pt x="107795" y="440941"/>
                </a:lnTo>
                <a:lnTo>
                  <a:pt x="99565" y="438655"/>
                </a:lnTo>
                <a:lnTo>
                  <a:pt x="94317" y="435550"/>
                </a:lnTo>
                <a:lnTo>
                  <a:pt x="89821" y="431159"/>
                </a:lnTo>
                <a:lnTo>
                  <a:pt x="85963" y="423624"/>
                </a:lnTo>
                <a:lnTo>
                  <a:pt x="81972" y="419081"/>
                </a:lnTo>
                <a:lnTo>
                  <a:pt x="82715" y="414538"/>
                </a:lnTo>
                <a:lnTo>
                  <a:pt x="81296" y="410670"/>
                </a:lnTo>
                <a:lnTo>
                  <a:pt x="66961" y="408918"/>
                </a:lnTo>
                <a:lnTo>
                  <a:pt x="47158" y="397069"/>
                </a:lnTo>
                <a:lnTo>
                  <a:pt x="33224" y="381086"/>
                </a:lnTo>
                <a:lnTo>
                  <a:pt x="28394" y="373399"/>
                </a:lnTo>
                <a:lnTo>
                  <a:pt x="23432" y="368503"/>
                </a:lnTo>
                <a:lnTo>
                  <a:pt x="21565" y="362988"/>
                </a:lnTo>
                <a:lnTo>
                  <a:pt x="8830" y="350082"/>
                </a:lnTo>
                <a:lnTo>
                  <a:pt x="5068" y="344234"/>
                </a:lnTo>
                <a:lnTo>
                  <a:pt x="4258" y="340252"/>
                </a:lnTo>
                <a:lnTo>
                  <a:pt x="6544" y="332165"/>
                </a:lnTo>
                <a:lnTo>
                  <a:pt x="6658" y="328374"/>
                </a:lnTo>
                <a:lnTo>
                  <a:pt x="2800" y="309991"/>
                </a:lnTo>
                <a:lnTo>
                  <a:pt x="0" y="306867"/>
                </a:lnTo>
                <a:lnTo>
                  <a:pt x="11954" y="309305"/>
                </a:lnTo>
                <a:lnTo>
                  <a:pt x="22470" y="305324"/>
                </a:lnTo>
                <a:lnTo>
                  <a:pt x="28394" y="298552"/>
                </a:lnTo>
                <a:lnTo>
                  <a:pt x="29699" y="289112"/>
                </a:lnTo>
                <a:lnTo>
                  <a:pt x="32671" y="283302"/>
                </a:lnTo>
                <a:lnTo>
                  <a:pt x="37329" y="281111"/>
                </a:lnTo>
                <a:lnTo>
                  <a:pt x="38929" y="276768"/>
                </a:lnTo>
                <a:lnTo>
                  <a:pt x="36700" y="267214"/>
                </a:lnTo>
                <a:lnTo>
                  <a:pt x="34137" y="260785"/>
                </a:lnTo>
                <a:lnTo>
                  <a:pt x="36576" y="250612"/>
                </a:lnTo>
                <a:lnTo>
                  <a:pt x="43196" y="234525"/>
                </a:lnTo>
                <a:lnTo>
                  <a:pt x="49216" y="227409"/>
                </a:lnTo>
                <a:lnTo>
                  <a:pt x="54607" y="229343"/>
                </a:lnTo>
                <a:lnTo>
                  <a:pt x="58407" y="233496"/>
                </a:lnTo>
                <a:lnTo>
                  <a:pt x="60532" y="239878"/>
                </a:lnTo>
                <a:lnTo>
                  <a:pt x="61656" y="240544"/>
                </a:lnTo>
                <a:lnTo>
                  <a:pt x="63027" y="240201"/>
                </a:lnTo>
                <a:lnTo>
                  <a:pt x="66047" y="234639"/>
                </a:lnTo>
                <a:lnTo>
                  <a:pt x="69114" y="232124"/>
                </a:lnTo>
                <a:lnTo>
                  <a:pt x="70533" y="232420"/>
                </a:lnTo>
                <a:lnTo>
                  <a:pt x="72000" y="232077"/>
                </a:lnTo>
                <a:lnTo>
                  <a:pt x="71724" y="228829"/>
                </a:lnTo>
                <a:lnTo>
                  <a:pt x="67694" y="220294"/>
                </a:lnTo>
                <a:lnTo>
                  <a:pt x="67066" y="215065"/>
                </a:lnTo>
                <a:lnTo>
                  <a:pt x="69904" y="212950"/>
                </a:lnTo>
                <a:lnTo>
                  <a:pt x="72304" y="206464"/>
                </a:lnTo>
                <a:lnTo>
                  <a:pt x="74171" y="195548"/>
                </a:lnTo>
                <a:lnTo>
                  <a:pt x="77534" y="189576"/>
                </a:lnTo>
                <a:lnTo>
                  <a:pt x="82429" y="188566"/>
                </a:lnTo>
                <a:lnTo>
                  <a:pt x="87030" y="183432"/>
                </a:lnTo>
                <a:lnTo>
                  <a:pt x="91488" y="174336"/>
                </a:lnTo>
                <a:lnTo>
                  <a:pt x="96174" y="171155"/>
                </a:lnTo>
                <a:lnTo>
                  <a:pt x="101308" y="173879"/>
                </a:lnTo>
                <a:lnTo>
                  <a:pt x="107109" y="173203"/>
                </a:lnTo>
                <a:lnTo>
                  <a:pt x="113491" y="169097"/>
                </a:lnTo>
                <a:lnTo>
                  <a:pt x="124006" y="158525"/>
                </a:lnTo>
                <a:lnTo>
                  <a:pt x="138560" y="141284"/>
                </a:lnTo>
                <a:lnTo>
                  <a:pt x="145209" y="128264"/>
                </a:lnTo>
                <a:lnTo>
                  <a:pt x="143885" y="119329"/>
                </a:lnTo>
                <a:lnTo>
                  <a:pt x="146866" y="96574"/>
                </a:lnTo>
                <a:lnTo>
                  <a:pt x="153981" y="59950"/>
                </a:lnTo>
                <a:lnTo>
                  <a:pt x="156534" y="36624"/>
                </a:lnTo>
                <a:lnTo>
                  <a:pt x="154610" y="26489"/>
                </a:lnTo>
                <a:lnTo>
                  <a:pt x="151362" y="18545"/>
                </a:lnTo>
                <a:lnTo>
                  <a:pt x="146866" y="12725"/>
                </a:lnTo>
                <a:lnTo>
                  <a:pt x="148067" y="7344"/>
                </a:lnTo>
                <a:lnTo>
                  <a:pt x="158353" y="0"/>
                </a:lnTo>
                <a:lnTo>
                  <a:pt x="160734" y="14335"/>
                </a:lnTo>
                <a:lnTo>
                  <a:pt x="163249" y="28727"/>
                </a:lnTo>
                <a:lnTo>
                  <a:pt x="165688" y="43177"/>
                </a:lnTo>
                <a:lnTo>
                  <a:pt x="168202" y="57579"/>
                </a:lnTo>
                <a:lnTo>
                  <a:pt x="170707" y="71961"/>
                </a:lnTo>
                <a:lnTo>
                  <a:pt x="173146" y="86363"/>
                </a:lnTo>
                <a:lnTo>
                  <a:pt x="175651" y="100813"/>
                </a:lnTo>
                <a:lnTo>
                  <a:pt x="178165" y="115214"/>
                </a:lnTo>
                <a:lnTo>
                  <a:pt x="190681" y="113033"/>
                </a:lnTo>
                <a:lnTo>
                  <a:pt x="203235" y="110871"/>
                </a:lnTo>
                <a:lnTo>
                  <a:pt x="215741" y="108661"/>
                </a:lnTo>
                <a:lnTo>
                  <a:pt x="228248" y="106451"/>
                </a:lnTo>
                <a:lnTo>
                  <a:pt x="240764" y="104165"/>
                </a:lnTo>
                <a:lnTo>
                  <a:pt x="253270" y="101956"/>
                </a:lnTo>
                <a:lnTo>
                  <a:pt x="265786" y="99689"/>
                </a:lnTo>
                <a:lnTo>
                  <a:pt x="278397" y="97288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wrap="none" rtlCol="0" anchor="ctr"/>
          <a:lstStyle/>
          <a:p>
            <a:pPr>
              <a:lnSpc>
                <a:spcPct val="150000"/>
              </a:lnSpc>
            </a:pPr>
            <a:r>
              <a:rPr lang="en-US" sz="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</a:t>
            </a:r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F7EA6864-A3AA-BA3E-19BA-606024224563}"/>
              </a:ext>
            </a:extLst>
          </p:cNvPr>
          <p:cNvSpPr/>
          <p:nvPr/>
        </p:nvSpPr>
        <p:spPr>
          <a:xfrm>
            <a:off x="9011243" y="5729068"/>
            <a:ext cx="339928" cy="185451"/>
          </a:xfrm>
          <a:custGeom>
            <a:avLst/>
            <a:gdLst>
              <a:gd name="connsiteX0" fmla="*/ 339928 w 339928"/>
              <a:gd name="connsiteY0" fmla="*/ 112652 h 185451"/>
              <a:gd name="connsiteX1" fmla="*/ 244059 w 339928"/>
              <a:gd name="connsiteY1" fmla="*/ 185452 h 185451"/>
              <a:gd name="connsiteX2" fmla="*/ 95860 w 339928"/>
              <a:gd name="connsiteY2" fmla="*/ 185452 h 185451"/>
              <a:gd name="connsiteX3" fmla="*/ 0 w 339928"/>
              <a:gd name="connsiteY3" fmla="*/ 112652 h 185451"/>
              <a:gd name="connsiteX4" fmla="*/ 0 w 339928"/>
              <a:gd name="connsiteY4" fmla="*/ 72819 h 185451"/>
              <a:gd name="connsiteX5" fmla="*/ 95860 w 339928"/>
              <a:gd name="connsiteY5" fmla="*/ 0 h 185451"/>
              <a:gd name="connsiteX6" fmla="*/ 244059 w 339928"/>
              <a:gd name="connsiteY6" fmla="*/ 0 h 185451"/>
              <a:gd name="connsiteX7" fmla="*/ 339928 w 339928"/>
              <a:gd name="connsiteY7" fmla="*/ 72819 h 185451"/>
              <a:gd name="connsiteX8" fmla="*/ 339928 w 339928"/>
              <a:gd name="connsiteY8" fmla="*/ 112652 h 1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28" h="185451">
                <a:moveTo>
                  <a:pt x="339928" y="112652"/>
                </a:moveTo>
                <a:cubicBezTo>
                  <a:pt x="339928" y="152876"/>
                  <a:pt x="296989" y="185452"/>
                  <a:pt x="244059" y="185452"/>
                </a:cubicBezTo>
                <a:lnTo>
                  <a:pt x="95860" y="185452"/>
                </a:lnTo>
                <a:cubicBezTo>
                  <a:pt x="42939" y="185452"/>
                  <a:pt x="0" y="152876"/>
                  <a:pt x="0" y="112652"/>
                </a:cubicBezTo>
                <a:lnTo>
                  <a:pt x="0" y="72819"/>
                </a:lnTo>
                <a:cubicBezTo>
                  <a:pt x="0" y="32595"/>
                  <a:pt x="42948" y="0"/>
                  <a:pt x="95860" y="0"/>
                </a:cubicBezTo>
                <a:lnTo>
                  <a:pt x="244059" y="0"/>
                </a:lnTo>
                <a:cubicBezTo>
                  <a:pt x="296999" y="0"/>
                  <a:pt x="339928" y="32595"/>
                  <a:pt x="339928" y="72819"/>
                </a:cubicBezTo>
                <a:lnTo>
                  <a:pt x="339928" y="112652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wrap="none" rtlCol="0" anchor="ctr"/>
          <a:lstStyle/>
          <a:p>
            <a:pPr algn="ctr"/>
            <a:r>
              <a:rPr lang="en-US" sz="9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A8EC7864-2BD0-C94C-503B-A97B99620892}"/>
              </a:ext>
            </a:extLst>
          </p:cNvPr>
          <p:cNvSpPr/>
          <p:nvPr/>
        </p:nvSpPr>
        <p:spPr>
          <a:xfrm>
            <a:off x="9395996" y="5733726"/>
            <a:ext cx="339976" cy="185451"/>
          </a:xfrm>
          <a:custGeom>
            <a:avLst/>
            <a:gdLst>
              <a:gd name="connsiteX0" fmla="*/ 339976 w 339976"/>
              <a:gd name="connsiteY0" fmla="*/ 112652 h 185451"/>
              <a:gd name="connsiteX1" fmla="*/ 244097 w 339976"/>
              <a:gd name="connsiteY1" fmla="*/ 185452 h 185451"/>
              <a:gd name="connsiteX2" fmla="*/ 95879 w 339976"/>
              <a:gd name="connsiteY2" fmla="*/ 185452 h 185451"/>
              <a:gd name="connsiteX3" fmla="*/ 0 w 339976"/>
              <a:gd name="connsiteY3" fmla="*/ 112652 h 185451"/>
              <a:gd name="connsiteX4" fmla="*/ 0 w 339976"/>
              <a:gd name="connsiteY4" fmla="*/ 72800 h 185451"/>
              <a:gd name="connsiteX5" fmla="*/ 95879 w 339976"/>
              <a:gd name="connsiteY5" fmla="*/ 0 h 185451"/>
              <a:gd name="connsiteX6" fmla="*/ 244097 w 339976"/>
              <a:gd name="connsiteY6" fmla="*/ 0 h 185451"/>
              <a:gd name="connsiteX7" fmla="*/ 339976 w 339976"/>
              <a:gd name="connsiteY7" fmla="*/ 72800 h 185451"/>
              <a:gd name="connsiteX8" fmla="*/ 339976 w 339976"/>
              <a:gd name="connsiteY8" fmla="*/ 112652 h 1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76" h="185451">
                <a:moveTo>
                  <a:pt x="339976" y="112652"/>
                </a:moveTo>
                <a:cubicBezTo>
                  <a:pt x="339976" y="152857"/>
                  <a:pt x="297028" y="185452"/>
                  <a:pt x="244097" y="185452"/>
                </a:cubicBezTo>
                <a:lnTo>
                  <a:pt x="95879" y="185452"/>
                </a:lnTo>
                <a:cubicBezTo>
                  <a:pt x="42920" y="185452"/>
                  <a:pt x="0" y="152857"/>
                  <a:pt x="0" y="112652"/>
                </a:cubicBezTo>
                <a:lnTo>
                  <a:pt x="0" y="72800"/>
                </a:lnTo>
                <a:cubicBezTo>
                  <a:pt x="0" y="32595"/>
                  <a:pt x="42929" y="0"/>
                  <a:pt x="95879" y="0"/>
                </a:cubicBezTo>
                <a:lnTo>
                  <a:pt x="244097" y="0"/>
                </a:lnTo>
                <a:cubicBezTo>
                  <a:pt x="297037" y="0"/>
                  <a:pt x="339976" y="32595"/>
                  <a:pt x="339976" y="72800"/>
                </a:cubicBezTo>
                <a:lnTo>
                  <a:pt x="339976" y="112652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wrap="none" rtlCol="0" anchor="ctr"/>
          <a:lstStyle/>
          <a:p>
            <a:pPr algn="ctr"/>
            <a:r>
              <a:rPr lang="en-US" sz="9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8CF42DBD-7071-C132-B694-B0645702A66D}"/>
              </a:ext>
            </a:extLst>
          </p:cNvPr>
          <p:cNvSpPr/>
          <p:nvPr/>
        </p:nvSpPr>
        <p:spPr>
          <a:xfrm>
            <a:off x="9795598" y="5733726"/>
            <a:ext cx="339976" cy="185451"/>
          </a:xfrm>
          <a:custGeom>
            <a:avLst/>
            <a:gdLst>
              <a:gd name="connsiteX0" fmla="*/ 339976 w 339976"/>
              <a:gd name="connsiteY0" fmla="*/ 112652 h 185451"/>
              <a:gd name="connsiteX1" fmla="*/ 244097 w 339976"/>
              <a:gd name="connsiteY1" fmla="*/ 185452 h 185451"/>
              <a:gd name="connsiteX2" fmla="*/ 95879 w 339976"/>
              <a:gd name="connsiteY2" fmla="*/ 185452 h 185451"/>
              <a:gd name="connsiteX3" fmla="*/ 0 w 339976"/>
              <a:gd name="connsiteY3" fmla="*/ 112652 h 185451"/>
              <a:gd name="connsiteX4" fmla="*/ 0 w 339976"/>
              <a:gd name="connsiteY4" fmla="*/ 72800 h 185451"/>
              <a:gd name="connsiteX5" fmla="*/ 95879 w 339976"/>
              <a:gd name="connsiteY5" fmla="*/ 0 h 185451"/>
              <a:gd name="connsiteX6" fmla="*/ 244097 w 339976"/>
              <a:gd name="connsiteY6" fmla="*/ 0 h 185451"/>
              <a:gd name="connsiteX7" fmla="*/ 339976 w 339976"/>
              <a:gd name="connsiteY7" fmla="*/ 72800 h 185451"/>
              <a:gd name="connsiteX8" fmla="*/ 339976 w 339976"/>
              <a:gd name="connsiteY8" fmla="*/ 112652 h 1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76" h="185451">
                <a:moveTo>
                  <a:pt x="339976" y="112652"/>
                </a:moveTo>
                <a:cubicBezTo>
                  <a:pt x="339976" y="152857"/>
                  <a:pt x="297056" y="185452"/>
                  <a:pt x="244097" y="185452"/>
                </a:cubicBezTo>
                <a:lnTo>
                  <a:pt x="95879" y="185452"/>
                </a:lnTo>
                <a:cubicBezTo>
                  <a:pt x="42910" y="185452"/>
                  <a:pt x="0" y="152857"/>
                  <a:pt x="0" y="112652"/>
                </a:cubicBezTo>
                <a:lnTo>
                  <a:pt x="0" y="72800"/>
                </a:lnTo>
                <a:cubicBezTo>
                  <a:pt x="0" y="32595"/>
                  <a:pt x="42920" y="0"/>
                  <a:pt x="95879" y="0"/>
                </a:cubicBezTo>
                <a:lnTo>
                  <a:pt x="244097" y="0"/>
                </a:lnTo>
                <a:cubicBezTo>
                  <a:pt x="297066" y="0"/>
                  <a:pt x="339976" y="32595"/>
                  <a:pt x="339976" y="72800"/>
                </a:cubicBezTo>
                <a:lnTo>
                  <a:pt x="339976" y="112652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wrap="none" rtlCol="0" anchor="ctr"/>
          <a:lstStyle/>
          <a:p>
            <a:pPr algn="ctr"/>
            <a:r>
              <a:rPr lang="en-US" sz="9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11C2298E-7937-1573-788D-7746F5E9B55D}"/>
              </a:ext>
            </a:extLst>
          </p:cNvPr>
          <p:cNvSpPr/>
          <p:nvPr/>
        </p:nvSpPr>
        <p:spPr>
          <a:xfrm>
            <a:off x="10199820" y="5739974"/>
            <a:ext cx="339975" cy="185451"/>
          </a:xfrm>
          <a:custGeom>
            <a:avLst/>
            <a:gdLst>
              <a:gd name="connsiteX0" fmla="*/ 339976 w 339975"/>
              <a:gd name="connsiteY0" fmla="*/ 112652 h 185451"/>
              <a:gd name="connsiteX1" fmla="*/ 244097 w 339975"/>
              <a:gd name="connsiteY1" fmla="*/ 185452 h 185451"/>
              <a:gd name="connsiteX2" fmla="*/ 95859 w 339975"/>
              <a:gd name="connsiteY2" fmla="*/ 185452 h 185451"/>
              <a:gd name="connsiteX3" fmla="*/ 0 w 339975"/>
              <a:gd name="connsiteY3" fmla="*/ 112652 h 185451"/>
              <a:gd name="connsiteX4" fmla="*/ 0 w 339975"/>
              <a:gd name="connsiteY4" fmla="*/ 72800 h 185451"/>
              <a:gd name="connsiteX5" fmla="*/ 95859 w 339975"/>
              <a:gd name="connsiteY5" fmla="*/ 0 h 185451"/>
              <a:gd name="connsiteX6" fmla="*/ 244097 w 339975"/>
              <a:gd name="connsiteY6" fmla="*/ 0 h 185451"/>
              <a:gd name="connsiteX7" fmla="*/ 339976 w 339975"/>
              <a:gd name="connsiteY7" fmla="*/ 72800 h 185451"/>
              <a:gd name="connsiteX8" fmla="*/ 339976 w 339975"/>
              <a:gd name="connsiteY8" fmla="*/ 112652 h 1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75" h="185451">
                <a:moveTo>
                  <a:pt x="339976" y="112652"/>
                </a:moveTo>
                <a:cubicBezTo>
                  <a:pt x="339976" y="152876"/>
                  <a:pt x="297056" y="185452"/>
                  <a:pt x="244097" y="185452"/>
                </a:cubicBezTo>
                <a:lnTo>
                  <a:pt x="95859" y="185452"/>
                </a:lnTo>
                <a:cubicBezTo>
                  <a:pt x="42929" y="185452"/>
                  <a:pt x="0" y="152876"/>
                  <a:pt x="0" y="112652"/>
                </a:cubicBezTo>
                <a:lnTo>
                  <a:pt x="0" y="72800"/>
                </a:lnTo>
                <a:cubicBezTo>
                  <a:pt x="0" y="32614"/>
                  <a:pt x="42939" y="0"/>
                  <a:pt x="95859" y="0"/>
                </a:cubicBezTo>
                <a:lnTo>
                  <a:pt x="244097" y="0"/>
                </a:lnTo>
                <a:cubicBezTo>
                  <a:pt x="297066" y="0"/>
                  <a:pt x="339976" y="32614"/>
                  <a:pt x="339976" y="72800"/>
                </a:cubicBezTo>
                <a:lnTo>
                  <a:pt x="339976" y="112652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wrap="none" rtlCol="0" anchor="ctr"/>
          <a:lstStyle/>
          <a:p>
            <a:pPr algn="ctr"/>
            <a:r>
              <a:rPr lang="en-US" sz="9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987E0085-0210-FD35-9242-E1117B5D6ED0}"/>
              </a:ext>
            </a:extLst>
          </p:cNvPr>
          <p:cNvSpPr/>
          <p:nvPr/>
        </p:nvSpPr>
        <p:spPr>
          <a:xfrm>
            <a:off x="10589592" y="5739974"/>
            <a:ext cx="339966" cy="185451"/>
          </a:xfrm>
          <a:custGeom>
            <a:avLst/>
            <a:gdLst>
              <a:gd name="connsiteX0" fmla="*/ 339966 w 339966"/>
              <a:gd name="connsiteY0" fmla="*/ 112652 h 185451"/>
              <a:gd name="connsiteX1" fmla="*/ 244097 w 339966"/>
              <a:gd name="connsiteY1" fmla="*/ 185452 h 185451"/>
              <a:gd name="connsiteX2" fmla="*/ 95879 w 339966"/>
              <a:gd name="connsiteY2" fmla="*/ 185452 h 185451"/>
              <a:gd name="connsiteX3" fmla="*/ 0 w 339966"/>
              <a:gd name="connsiteY3" fmla="*/ 112652 h 185451"/>
              <a:gd name="connsiteX4" fmla="*/ 0 w 339966"/>
              <a:gd name="connsiteY4" fmla="*/ 72800 h 185451"/>
              <a:gd name="connsiteX5" fmla="*/ 95879 w 339966"/>
              <a:gd name="connsiteY5" fmla="*/ 0 h 185451"/>
              <a:gd name="connsiteX6" fmla="*/ 244097 w 339966"/>
              <a:gd name="connsiteY6" fmla="*/ 0 h 185451"/>
              <a:gd name="connsiteX7" fmla="*/ 339966 w 339966"/>
              <a:gd name="connsiteY7" fmla="*/ 72800 h 185451"/>
              <a:gd name="connsiteX8" fmla="*/ 339966 w 339966"/>
              <a:gd name="connsiteY8" fmla="*/ 112652 h 1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66" h="185451">
                <a:moveTo>
                  <a:pt x="339966" y="112652"/>
                </a:moveTo>
                <a:cubicBezTo>
                  <a:pt x="339966" y="152876"/>
                  <a:pt x="297047" y="185452"/>
                  <a:pt x="244097" y="185452"/>
                </a:cubicBezTo>
                <a:lnTo>
                  <a:pt x="95879" y="185452"/>
                </a:lnTo>
                <a:cubicBezTo>
                  <a:pt x="42929" y="185452"/>
                  <a:pt x="0" y="152876"/>
                  <a:pt x="0" y="112652"/>
                </a:cubicBezTo>
                <a:lnTo>
                  <a:pt x="0" y="72800"/>
                </a:lnTo>
                <a:cubicBezTo>
                  <a:pt x="0" y="32614"/>
                  <a:pt x="42939" y="0"/>
                  <a:pt x="95879" y="0"/>
                </a:cubicBezTo>
                <a:lnTo>
                  <a:pt x="244097" y="0"/>
                </a:lnTo>
                <a:cubicBezTo>
                  <a:pt x="297056" y="0"/>
                  <a:pt x="339966" y="32614"/>
                  <a:pt x="339966" y="72800"/>
                </a:cubicBezTo>
                <a:lnTo>
                  <a:pt x="339966" y="112652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wrap="none" rtlCol="0" anchor="ctr"/>
          <a:lstStyle/>
          <a:p>
            <a:pPr algn="ctr"/>
            <a:r>
              <a:rPr lang="en-US" sz="9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C67F0C3-C457-6FF2-7962-5182CC0769A0}"/>
              </a:ext>
            </a:extLst>
          </p:cNvPr>
          <p:cNvGrpSpPr/>
          <p:nvPr/>
        </p:nvGrpSpPr>
        <p:grpSpPr>
          <a:xfrm>
            <a:off x="5703029" y="4698492"/>
            <a:ext cx="626126" cy="425300"/>
            <a:chOff x="5871684" y="4338897"/>
            <a:chExt cx="626126" cy="425300"/>
          </a:xfrm>
          <a:solidFill>
            <a:schemeClr val="tx2"/>
          </a:solidFill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3F82976-2516-D2AF-2A6D-75C950F3880A}"/>
                </a:ext>
              </a:extLst>
            </p:cNvPr>
            <p:cNvSpPr/>
            <p:nvPr/>
          </p:nvSpPr>
          <p:spPr>
            <a:xfrm>
              <a:off x="5871684" y="4338897"/>
              <a:ext cx="213921" cy="425300"/>
            </a:xfrm>
            <a:custGeom>
              <a:avLst/>
              <a:gdLst>
                <a:gd name="connsiteX0" fmla="*/ 57960 w 213921"/>
                <a:gd name="connsiteY0" fmla="*/ 41662 h 425300"/>
                <a:gd name="connsiteX1" fmla="*/ 49721 w 213921"/>
                <a:gd name="connsiteY1" fmla="*/ 40862 h 425300"/>
                <a:gd name="connsiteX2" fmla="*/ 47949 w 213921"/>
                <a:gd name="connsiteY2" fmla="*/ 36766 h 425300"/>
                <a:gd name="connsiteX3" fmla="*/ 42662 w 213921"/>
                <a:gd name="connsiteY3" fmla="*/ 31375 h 425300"/>
                <a:gd name="connsiteX4" fmla="*/ 42720 w 213921"/>
                <a:gd name="connsiteY4" fmla="*/ 26813 h 425300"/>
                <a:gd name="connsiteX5" fmla="*/ 38729 w 213921"/>
                <a:gd name="connsiteY5" fmla="*/ 19298 h 425300"/>
                <a:gd name="connsiteX6" fmla="*/ 39081 w 213921"/>
                <a:gd name="connsiteY6" fmla="*/ 13954 h 425300"/>
                <a:gd name="connsiteX7" fmla="*/ 48063 w 213921"/>
                <a:gd name="connsiteY7" fmla="*/ 10811 h 425300"/>
                <a:gd name="connsiteX8" fmla="*/ 61189 w 213921"/>
                <a:gd name="connsiteY8" fmla="*/ 12916 h 425300"/>
                <a:gd name="connsiteX9" fmla="*/ 74457 w 213921"/>
                <a:gd name="connsiteY9" fmla="*/ 24412 h 425300"/>
                <a:gd name="connsiteX10" fmla="*/ 73771 w 213921"/>
                <a:gd name="connsiteY10" fmla="*/ 30966 h 425300"/>
                <a:gd name="connsiteX11" fmla="*/ 71447 w 213921"/>
                <a:gd name="connsiteY11" fmla="*/ 34261 h 425300"/>
                <a:gd name="connsiteX12" fmla="*/ 66770 w 213921"/>
                <a:gd name="connsiteY12" fmla="*/ 36252 h 425300"/>
                <a:gd name="connsiteX13" fmla="*/ 61884 w 213921"/>
                <a:gd name="connsiteY13" fmla="*/ 40510 h 425300"/>
                <a:gd name="connsiteX14" fmla="*/ 57960 w 213921"/>
                <a:gd name="connsiteY14" fmla="*/ 41662 h 425300"/>
                <a:gd name="connsiteX15" fmla="*/ 5239 w 213921"/>
                <a:gd name="connsiteY15" fmla="*/ 7001 h 425300"/>
                <a:gd name="connsiteX16" fmla="*/ 1657 w 213921"/>
                <a:gd name="connsiteY16" fmla="*/ 8772 h 425300"/>
                <a:gd name="connsiteX17" fmla="*/ 0 w 213921"/>
                <a:gd name="connsiteY17" fmla="*/ 6629 h 425300"/>
                <a:gd name="connsiteX18" fmla="*/ 1600 w 213921"/>
                <a:gd name="connsiteY18" fmla="*/ 3667 h 425300"/>
                <a:gd name="connsiteX19" fmla="*/ 5858 w 213921"/>
                <a:gd name="connsiteY19" fmla="*/ 1381 h 425300"/>
                <a:gd name="connsiteX20" fmla="*/ 11773 w 213921"/>
                <a:gd name="connsiteY20" fmla="*/ 1305 h 425300"/>
                <a:gd name="connsiteX21" fmla="*/ 19326 w 213921"/>
                <a:gd name="connsiteY21" fmla="*/ 0 h 425300"/>
                <a:gd name="connsiteX22" fmla="*/ 21841 w 213921"/>
                <a:gd name="connsiteY22" fmla="*/ 3296 h 425300"/>
                <a:gd name="connsiteX23" fmla="*/ 17678 w 213921"/>
                <a:gd name="connsiteY23" fmla="*/ 4839 h 425300"/>
                <a:gd name="connsiteX24" fmla="*/ 14783 w 213921"/>
                <a:gd name="connsiteY24" fmla="*/ 7849 h 425300"/>
                <a:gd name="connsiteX25" fmla="*/ 8925 w 213921"/>
                <a:gd name="connsiteY25" fmla="*/ 5991 h 425300"/>
                <a:gd name="connsiteX26" fmla="*/ 5239 w 213921"/>
                <a:gd name="connsiteY26" fmla="*/ 7001 h 425300"/>
                <a:gd name="connsiteX27" fmla="*/ 127235 w 213921"/>
                <a:gd name="connsiteY27" fmla="*/ 149952 h 425300"/>
                <a:gd name="connsiteX28" fmla="*/ 129007 w 213921"/>
                <a:gd name="connsiteY28" fmla="*/ 152000 h 425300"/>
                <a:gd name="connsiteX29" fmla="*/ 132017 w 213921"/>
                <a:gd name="connsiteY29" fmla="*/ 153714 h 425300"/>
                <a:gd name="connsiteX30" fmla="*/ 128778 w 213921"/>
                <a:gd name="connsiteY30" fmla="*/ 159630 h 425300"/>
                <a:gd name="connsiteX31" fmla="*/ 129578 w 213921"/>
                <a:gd name="connsiteY31" fmla="*/ 165020 h 425300"/>
                <a:gd name="connsiteX32" fmla="*/ 129350 w 213921"/>
                <a:gd name="connsiteY32" fmla="*/ 167640 h 425300"/>
                <a:gd name="connsiteX33" fmla="*/ 124511 w 213921"/>
                <a:gd name="connsiteY33" fmla="*/ 166744 h 425300"/>
                <a:gd name="connsiteX34" fmla="*/ 117338 w 213921"/>
                <a:gd name="connsiteY34" fmla="*/ 162173 h 425300"/>
                <a:gd name="connsiteX35" fmla="*/ 115481 w 213921"/>
                <a:gd name="connsiteY35" fmla="*/ 158267 h 425300"/>
                <a:gd name="connsiteX36" fmla="*/ 114900 w 213921"/>
                <a:gd name="connsiteY36" fmla="*/ 152448 h 425300"/>
                <a:gd name="connsiteX37" fmla="*/ 110738 w 213921"/>
                <a:gd name="connsiteY37" fmla="*/ 150590 h 425300"/>
                <a:gd name="connsiteX38" fmla="*/ 112214 w 213921"/>
                <a:gd name="connsiteY38" fmla="*/ 147523 h 425300"/>
                <a:gd name="connsiteX39" fmla="*/ 112214 w 213921"/>
                <a:gd name="connsiteY39" fmla="*/ 146275 h 425300"/>
                <a:gd name="connsiteX40" fmla="*/ 109309 w 213921"/>
                <a:gd name="connsiteY40" fmla="*/ 145066 h 425300"/>
                <a:gd name="connsiteX41" fmla="*/ 108804 w 213921"/>
                <a:gd name="connsiteY41" fmla="*/ 150181 h 425300"/>
                <a:gd name="connsiteX42" fmla="*/ 102651 w 213921"/>
                <a:gd name="connsiteY42" fmla="*/ 145590 h 425300"/>
                <a:gd name="connsiteX43" fmla="*/ 101117 w 213921"/>
                <a:gd name="connsiteY43" fmla="*/ 143656 h 425300"/>
                <a:gd name="connsiteX44" fmla="*/ 102537 w 213921"/>
                <a:gd name="connsiteY44" fmla="*/ 138522 h 425300"/>
                <a:gd name="connsiteX45" fmla="*/ 102308 w 213921"/>
                <a:gd name="connsiteY45" fmla="*/ 126302 h 425300"/>
                <a:gd name="connsiteX46" fmla="*/ 104642 w 213921"/>
                <a:gd name="connsiteY46" fmla="*/ 123530 h 425300"/>
                <a:gd name="connsiteX47" fmla="*/ 105327 w 213921"/>
                <a:gd name="connsiteY47" fmla="*/ 118453 h 425300"/>
                <a:gd name="connsiteX48" fmla="*/ 115148 w 213921"/>
                <a:gd name="connsiteY48" fmla="*/ 124892 h 425300"/>
                <a:gd name="connsiteX49" fmla="*/ 126187 w 213921"/>
                <a:gd name="connsiteY49" fmla="*/ 124035 h 425300"/>
                <a:gd name="connsiteX50" fmla="*/ 130188 w 213921"/>
                <a:gd name="connsiteY50" fmla="*/ 126244 h 425300"/>
                <a:gd name="connsiteX51" fmla="*/ 129159 w 213921"/>
                <a:gd name="connsiteY51" fmla="*/ 141275 h 425300"/>
                <a:gd name="connsiteX52" fmla="*/ 126825 w 213921"/>
                <a:gd name="connsiteY52" fmla="*/ 143828 h 425300"/>
                <a:gd name="connsiteX53" fmla="*/ 126197 w 213921"/>
                <a:gd name="connsiteY53" fmla="*/ 147638 h 425300"/>
                <a:gd name="connsiteX54" fmla="*/ 127235 w 213921"/>
                <a:gd name="connsiteY54" fmla="*/ 149952 h 425300"/>
                <a:gd name="connsiteX55" fmla="*/ 150343 w 213921"/>
                <a:gd name="connsiteY55" fmla="*/ 194262 h 425300"/>
                <a:gd name="connsiteX56" fmla="*/ 161830 w 213921"/>
                <a:gd name="connsiteY56" fmla="*/ 206388 h 425300"/>
                <a:gd name="connsiteX57" fmla="*/ 165468 w 213921"/>
                <a:gd name="connsiteY57" fmla="*/ 208026 h 425300"/>
                <a:gd name="connsiteX58" fmla="*/ 166430 w 213921"/>
                <a:gd name="connsiteY58" fmla="*/ 211207 h 425300"/>
                <a:gd name="connsiteX59" fmla="*/ 176451 w 213921"/>
                <a:gd name="connsiteY59" fmla="*/ 220599 h 425300"/>
                <a:gd name="connsiteX60" fmla="*/ 177879 w 213921"/>
                <a:gd name="connsiteY60" fmla="*/ 222590 h 425300"/>
                <a:gd name="connsiteX61" fmla="*/ 173041 w 213921"/>
                <a:gd name="connsiteY61" fmla="*/ 224228 h 425300"/>
                <a:gd name="connsiteX62" fmla="*/ 163716 w 213921"/>
                <a:gd name="connsiteY62" fmla="*/ 221885 h 425300"/>
                <a:gd name="connsiteX63" fmla="*/ 155972 w 213921"/>
                <a:gd name="connsiteY63" fmla="*/ 211369 h 425300"/>
                <a:gd name="connsiteX64" fmla="*/ 140208 w 213921"/>
                <a:gd name="connsiteY64" fmla="*/ 197272 h 425300"/>
                <a:gd name="connsiteX65" fmla="*/ 142942 w 213921"/>
                <a:gd name="connsiteY65" fmla="*/ 195243 h 425300"/>
                <a:gd name="connsiteX66" fmla="*/ 145961 w 213921"/>
                <a:gd name="connsiteY66" fmla="*/ 194643 h 425300"/>
                <a:gd name="connsiteX67" fmla="*/ 148742 w 213921"/>
                <a:gd name="connsiteY67" fmla="*/ 191633 h 425300"/>
                <a:gd name="connsiteX68" fmla="*/ 150343 w 213921"/>
                <a:gd name="connsiteY68" fmla="*/ 194262 h 425300"/>
                <a:gd name="connsiteX69" fmla="*/ 180327 w 213921"/>
                <a:gd name="connsiteY69" fmla="*/ 248145 h 425300"/>
                <a:gd name="connsiteX70" fmla="*/ 181004 w 213921"/>
                <a:gd name="connsiteY70" fmla="*/ 250584 h 425300"/>
                <a:gd name="connsiteX71" fmla="*/ 188957 w 213921"/>
                <a:gd name="connsiteY71" fmla="*/ 253984 h 425300"/>
                <a:gd name="connsiteX72" fmla="*/ 194196 w 213921"/>
                <a:gd name="connsiteY72" fmla="*/ 257051 h 425300"/>
                <a:gd name="connsiteX73" fmla="*/ 198806 w 213921"/>
                <a:gd name="connsiteY73" fmla="*/ 267633 h 425300"/>
                <a:gd name="connsiteX74" fmla="*/ 199253 w 213921"/>
                <a:gd name="connsiteY74" fmla="*/ 272748 h 425300"/>
                <a:gd name="connsiteX75" fmla="*/ 202044 w 213921"/>
                <a:gd name="connsiteY75" fmla="*/ 280045 h 425300"/>
                <a:gd name="connsiteX76" fmla="*/ 202044 w 213921"/>
                <a:gd name="connsiteY76" fmla="*/ 283731 h 425300"/>
                <a:gd name="connsiteX77" fmla="*/ 198406 w 213921"/>
                <a:gd name="connsiteY77" fmla="*/ 285388 h 425300"/>
                <a:gd name="connsiteX78" fmla="*/ 189024 w 213921"/>
                <a:gd name="connsiteY78" fmla="*/ 285502 h 425300"/>
                <a:gd name="connsiteX79" fmla="*/ 180270 w 213921"/>
                <a:gd name="connsiteY79" fmla="*/ 280387 h 425300"/>
                <a:gd name="connsiteX80" fmla="*/ 174069 w 213921"/>
                <a:gd name="connsiteY80" fmla="*/ 278692 h 425300"/>
                <a:gd name="connsiteX81" fmla="*/ 168269 w 213921"/>
                <a:gd name="connsiteY81" fmla="*/ 273444 h 425300"/>
                <a:gd name="connsiteX82" fmla="*/ 167078 w 213921"/>
                <a:gd name="connsiteY82" fmla="*/ 271158 h 425300"/>
                <a:gd name="connsiteX83" fmla="*/ 170993 w 213921"/>
                <a:gd name="connsiteY83" fmla="*/ 264871 h 425300"/>
                <a:gd name="connsiteX84" fmla="*/ 173955 w 213921"/>
                <a:gd name="connsiteY84" fmla="*/ 257118 h 425300"/>
                <a:gd name="connsiteX85" fmla="*/ 169469 w 213921"/>
                <a:gd name="connsiteY85" fmla="*/ 254756 h 425300"/>
                <a:gd name="connsiteX86" fmla="*/ 166668 w 213921"/>
                <a:gd name="connsiteY86" fmla="*/ 249155 h 425300"/>
                <a:gd name="connsiteX87" fmla="*/ 166211 w 213921"/>
                <a:gd name="connsiteY87" fmla="*/ 240354 h 425300"/>
                <a:gd name="connsiteX88" fmla="*/ 168211 w 213921"/>
                <a:gd name="connsiteY88" fmla="*/ 236839 h 425300"/>
                <a:gd name="connsiteX89" fmla="*/ 174631 w 213921"/>
                <a:gd name="connsiteY89" fmla="*/ 233858 h 425300"/>
                <a:gd name="connsiteX90" fmla="*/ 179527 w 213921"/>
                <a:gd name="connsiteY90" fmla="*/ 236706 h 425300"/>
                <a:gd name="connsiteX91" fmla="*/ 180661 w 213921"/>
                <a:gd name="connsiteY91" fmla="*/ 241992 h 425300"/>
                <a:gd name="connsiteX92" fmla="*/ 180327 w 213921"/>
                <a:gd name="connsiteY92" fmla="*/ 248145 h 425300"/>
                <a:gd name="connsiteX93" fmla="*/ 149657 w 213921"/>
                <a:gd name="connsiteY93" fmla="*/ 240963 h 425300"/>
                <a:gd name="connsiteX94" fmla="*/ 144542 w 213921"/>
                <a:gd name="connsiteY94" fmla="*/ 239944 h 425300"/>
                <a:gd name="connsiteX95" fmla="*/ 141237 w 213921"/>
                <a:gd name="connsiteY95" fmla="*/ 235906 h 425300"/>
                <a:gd name="connsiteX96" fmla="*/ 143847 w 213921"/>
                <a:gd name="connsiteY96" fmla="*/ 230734 h 425300"/>
                <a:gd name="connsiteX97" fmla="*/ 144532 w 213921"/>
                <a:gd name="connsiteY97" fmla="*/ 222028 h 425300"/>
                <a:gd name="connsiteX98" fmla="*/ 152152 w 213921"/>
                <a:gd name="connsiteY98" fmla="*/ 226181 h 425300"/>
                <a:gd name="connsiteX99" fmla="*/ 154600 w 213921"/>
                <a:gd name="connsiteY99" fmla="*/ 230791 h 425300"/>
                <a:gd name="connsiteX100" fmla="*/ 155172 w 213921"/>
                <a:gd name="connsiteY100" fmla="*/ 234162 h 425300"/>
                <a:gd name="connsiteX101" fmla="*/ 155172 w 213921"/>
                <a:gd name="connsiteY101" fmla="*/ 239096 h 425300"/>
                <a:gd name="connsiteX102" fmla="*/ 149657 w 213921"/>
                <a:gd name="connsiteY102" fmla="*/ 240963 h 425300"/>
                <a:gd name="connsiteX103" fmla="*/ 138170 w 213921"/>
                <a:gd name="connsiteY103" fmla="*/ 419462 h 425300"/>
                <a:gd name="connsiteX104" fmla="*/ 132883 w 213921"/>
                <a:gd name="connsiteY104" fmla="*/ 420481 h 425300"/>
                <a:gd name="connsiteX105" fmla="*/ 129569 w 213921"/>
                <a:gd name="connsiteY105" fmla="*/ 417519 h 425300"/>
                <a:gd name="connsiteX106" fmla="*/ 122130 w 213921"/>
                <a:gd name="connsiteY106" fmla="*/ 400793 h 425300"/>
                <a:gd name="connsiteX107" fmla="*/ 123434 w 213921"/>
                <a:gd name="connsiteY107" fmla="*/ 395897 h 425300"/>
                <a:gd name="connsiteX108" fmla="*/ 137598 w 213921"/>
                <a:gd name="connsiteY108" fmla="*/ 379504 h 425300"/>
                <a:gd name="connsiteX109" fmla="*/ 143618 w 213921"/>
                <a:gd name="connsiteY109" fmla="*/ 361998 h 425300"/>
                <a:gd name="connsiteX110" fmla="*/ 146628 w 213921"/>
                <a:gd name="connsiteY110" fmla="*/ 347377 h 425300"/>
                <a:gd name="connsiteX111" fmla="*/ 154667 w 213921"/>
                <a:gd name="connsiteY111" fmla="*/ 344862 h 425300"/>
                <a:gd name="connsiteX112" fmla="*/ 162906 w 213921"/>
                <a:gd name="connsiteY112" fmla="*/ 344586 h 425300"/>
                <a:gd name="connsiteX113" fmla="*/ 174622 w 213921"/>
                <a:gd name="connsiteY113" fmla="*/ 340957 h 425300"/>
                <a:gd name="connsiteX114" fmla="*/ 177917 w 213921"/>
                <a:gd name="connsiteY114" fmla="*/ 327298 h 425300"/>
                <a:gd name="connsiteX115" fmla="*/ 183832 w 213921"/>
                <a:gd name="connsiteY115" fmla="*/ 322069 h 425300"/>
                <a:gd name="connsiteX116" fmla="*/ 187309 w 213921"/>
                <a:gd name="connsiteY116" fmla="*/ 323069 h 425300"/>
                <a:gd name="connsiteX117" fmla="*/ 194691 w 213921"/>
                <a:gd name="connsiteY117" fmla="*/ 340671 h 425300"/>
                <a:gd name="connsiteX118" fmla="*/ 212731 w 213921"/>
                <a:gd name="connsiteY118" fmla="*/ 372351 h 425300"/>
                <a:gd name="connsiteX119" fmla="*/ 213808 w 213921"/>
                <a:gd name="connsiteY119" fmla="*/ 385705 h 425300"/>
                <a:gd name="connsiteX120" fmla="*/ 208626 w 213921"/>
                <a:gd name="connsiteY120" fmla="*/ 395192 h 425300"/>
                <a:gd name="connsiteX121" fmla="*/ 212684 w 213921"/>
                <a:gd name="connsiteY121" fmla="*/ 399974 h 425300"/>
                <a:gd name="connsiteX122" fmla="*/ 210560 w 213921"/>
                <a:gd name="connsiteY122" fmla="*/ 407603 h 425300"/>
                <a:gd name="connsiteX123" fmla="*/ 213751 w 213921"/>
                <a:gd name="connsiteY123" fmla="*/ 418100 h 425300"/>
                <a:gd name="connsiteX124" fmla="*/ 213922 w 213921"/>
                <a:gd name="connsiteY124" fmla="*/ 422786 h 425300"/>
                <a:gd name="connsiteX125" fmla="*/ 207435 w 213921"/>
                <a:gd name="connsiteY125" fmla="*/ 425301 h 425300"/>
                <a:gd name="connsiteX126" fmla="*/ 187642 w 213921"/>
                <a:gd name="connsiteY126" fmla="*/ 424558 h 425300"/>
                <a:gd name="connsiteX127" fmla="*/ 168364 w 213921"/>
                <a:gd name="connsiteY127" fmla="*/ 416090 h 425300"/>
                <a:gd name="connsiteX128" fmla="*/ 146294 w 213921"/>
                <a:gd name="connsiteY128" fmla="*/ 415176 h 425300"/>
                <a:gd name="connsiteX129" fmla="*/ 138170 w 213921"/>
                <a:gd name="connsiteY129" fmla="*/ 419462 h 42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13921" h="425300">
                  <a:moveTo>
                    <a:pt x="57960" y="41662"/>
                  </a:moveTo>
                  <a:lnTo>
                    <a:pt x="49721" y="40862"/>
                  </a:lnTo>
                  <a:lnTo>
                    <a:pt x="47949" y="36766"/>
                  </a:lnTo>
                  <a:lnTo>
                    <a:pt x="42662" y="31375"/>
                  </a:lnTo>
                  <a:lnTo>
                    <a:pt x="42720" y="26813"/>
                  </a:lnTo>
                  <a:lnTo>
                    <a:pt x="38729" y="19298"/>
                  </a:lnTo>
                  <a:lnTo>
                    <a:pt x="39081" y="13954"/>
                  </a:lnTo>
                  <a:lnTo>
                    <a:pt x="48063" y="10811"/>
                  </a:lnTo>
                  <a:lnTo>
                    <a:pt x="61189" y="12916"/>
                  </a:lnTo>
                  <a:lnTo>
                    <a:pt x="74457" y="24412"/>
                  </a:lnTo>
                  <a:lnTo>
                    <a:pt x="73771" y="30966"/>
                  </a:lnTo>
                  <a:lnTo>
                    <a:pt x="71447" y="34261"/>
                  </a:lnTo>
                  <a:lnTo>
                    <a:pt x="66770" y="36252"/>
                  </a:lnTo>
                  <a:lnTo>
                    <a:pt x="61884" y="40510"/>
                  </a:lnTo>
                  <a:lnTo>
                    <a:pt x="57960" y="41662"/>
                  </a:lnTo>
                  <a:close/>
                  <a:moveTo>
                    <a:pt x="5239" y="7001"/>
                  </a:moveTo>
                  <a:lnTo>
                    <a:pt x="1657" y="8772"/>
                  </a:lnTo>
                  <a:lnTo>
                    <a:pt x="0" y="6629"/>
                  </a:lnTo>
                  <a:lnTo>
                    <a:pt x="1600" y="3667"/>
                  </a:lnTo>
                  <a:lnTo>
                    <a:pt x="5858" y="1381"/>
                  </a:lnTo>
                  <a:lnTo>
                    <a:pt x="11773" y="1305"/>
                  </a:lnTo>
                  <a:lnTo>
                    <a:pt x="19326" y="0"/>
                  </a:lnTo>
                  <a:lnTo>
                    <a:pt x="21841" y="3296"/>
                  </a:lnTo>
                  <a:lnTo>
                    <a:pt x="17678" y="4839"/>
                  </a:lnTo>
                  <a:lnTo>
                    <a:pt x="14783" y="7849"/>
                  </a:lnTo>
                  <a:lnTo>
                    <a:pt x="8925" y="5991"/>
                  </a:lnTo>
                  <a:lnTo>
                    <a:pt x="5239" y="7001"/>
                  </a:lnTo>
                  <a:close/>
                  <a:moveTo>
                    <a:pt x="127235" y="149952"/>
                  </a:moveTo>
                  <a:lnTo>
                    <a:pt x="129007" y="152000"/>
                  </a:lnTo>
                  <a:lnTo>
                    <a:pt x="132017" y="153714"/>
                  </a:lnTo>
                  <a:lnTo>
                    <a:pt x="128778" y="159630"/>
                  </a:lnTo>
                  <a:lnTo>
                    <a:pt x="129578" y="165020"/>
                  </a:lnTo>
                  <a:lnTo>
                    <a:pt x="129350" y="167640"/>
                  </a:lnTo>
                  <a:lnTo>
                    <a:pt x="124511" y="166744"/>
                  </a:lnTo>
                  <a:lnTo>
                    <a:pt x="117338" y="162173"/>
                  </a:lnTo>
                  <a:lnTo>
                    <a:pt x="115481" y="158267"/>
                  </a:lnTo>
                  <a:lnTo>
                    <a:pt x="114900" y="152448"/>
                  </a:lnTo>
                  <a:lnTo>
                    <a:pt x="110738" y="150590"/>
                  </a:lnTo>
                  <a:lnTo>
                    <a:pt x="112214" y="147523"/>
                  </a:lnTo>
                  <a:lnTo>
                    <a:pt x="112214" y="146275"/>
                  </a:lnTo>
                  <a:lnTo>
                    <a:pt x="109309" y="145066"/>
                  </a:lnTo>
                  <a:lnTo>
                    <a:pt x="108804" y="150181"/>
                  </a:lnTo>
                  <a:lnTo>
                    <a:pt x="102651" y="145590"/>
                  </a:lnTo>
                  <a:lnTo>
                    <a:pt x="101117" y="143656"/>
                  </a:lnTo>
                  <a:lnTo>
                    <a:pt x="102537" y="138522"/>
                  </a:lnTo>
                  <a:lnTo>
                    <a:pt x="102308" y="126302"/>
                  </a:lnTo>
                  <a:lnTo>
                    <a:pt x="104642" y="123530"/>
                  </a:lnTo>
                  <a:lnTo>
                    <a:pt x="105327" y="118453"/>
                  </a:lnTo>
                  <a:lnTo>
                    <a:pt x="115148" y="124892"/>
                  </a:lnTo>
                  <a:lnTo>
                    <a:pt x="126187" y="124035"/>
                  </a:lnTo>
                  <a:lnTo>
                    <a:pt x="130188" y="126244"/>
                  </a:lnTo>
                  <a:lnTo>
                    <a:pt x="129159" y="141275"/>
                  </a:lnTo>
                  <a:lnTo>
                    <a:pt x="126825" y="143828"/>
                  </a:lnTo>
                  <a:lnTo>
                    <a:pt x="126197" y="147638"/>
                  </a:lnTo>
                  <a:lnTo>
                    <a:pt x="127235" y="149952"/>
                  </a:lnTo>
                  <a:close/>
                  <a:moveTo>
                    <a:pt x="150343" y="194262"/>
                  </a:moveTo>
                  <a:lnTo>
                    <a:pt x="161830" y="206388"/>
                  </a:lnTo>
                  <a:lnTo>
                    <a:pt x="165468" y="208026"/>
                  </a:lnTo>
                  <a:lnTo>
                    <a:pt x="166430" y="211207"/>
                  </a:lnTo>
                  <a:lnTo>
                    <a:pt x="176451" y="220599"/>
                  </a:lnTo>
                  <a:lnTo>
                    <a:pt x="177879" y="222590"/>
                  </a:lnTo>
                  <a:lnTo>
                    <a:pt x="173041" y="224228"/>
                  </a:lnTo>
                  <a:lnTo>
                    <a:pt x="163716" y="221885"/>
                  </a:lnTo>
                  <a:lnTo>
                    <a:pt x="155972" y="211369"/>
                  </a:lnTo>
                  <a:lnTo>
                    <a:pt x="140208" y="197272"/>
                  </a:lnTo>
                  <a:lnTo>
                    <a:pt x="142942" y="195243"/>
                  </a:lnTo>
                  <a:lnTo>
                    <a:pt x="145961" y="194643"/>
                  </a:lnTo>
                  <a:lnTo>
                    <a:pt x="148742" y="191633"/>
                  </a:lnTo>
                  <a:lnTo>
                    <a:pt x="150343" y="194262"/>
                  </a:lnTo>
                  <a:close/>
                  <a:moveTo>
                    <a:pt x="180327" y="248145"/>
                  </a:moveTo>
                  <a:lnTo>
                    <a:pt x="181004" y="250584"/>
                  </a:lnTo>
                  <a:lnTo>
                    <a:pt x="188957" y="253984"/>
                  </a:lnTo>
                  <a:lnTo>
                    <a:pt x="194196" y="257051"/>
                  </a:lnTo>
                  <a:lnTo>
                    <a:pt x="198806" y="267633"/>
                  </a:lnTo>
                  <a:lnTo>
                    <a:pt x="199253" y="272748"/>
                  </a:lnTo>
                  <a:lnTo>
                    <a:pt x="202044" y="280045"/>
                  </a:lnTo>
                  <a:lnTo>
                    <a:pt x="202044" y="283731"/>
                  </a:lnTo>
                  <a:lnTo>
                    <a:pt x="198406" y="285388"/>
                  </a:lnTo>
                  <a:lnTo>
                    <a:pt x="189024" y="285502"/>
                  </a:lnTo>
                  <a:lnTo>
                    <a:pt x="180270" y="280387"/>
                  </a:lnTo>
                  <a:lnTo>
                    <a:pt x="174069" y="278692"/>
                  </a:lnTo>
                  <a:lnTo>
                    <a:pt x="168269" y="273444"/>
                  </a:lnTo>
                  <a:lnTo>
                    <a:pt x="167078" y="271158"/>
                  </a:lnTo>
                  <a:lnTo>
                    <a:pt x="170993" y="264871"/>
                  </a:lnTo>
                  <a:lnTo>
                    <a:pt x="173955" y="257118"/>
                  </a:lnTo>
                  <a:lnTo>
                    <a:pt x="169469" y="254756"/>
                  </a:lnTo>
                  <a:lnTo>
                    <a:pt x="166668" y="249155"/>
                  </a:lnTo>
                  <a:lnTo>
                    <a:pt x="166211" y="240354"/>
                  </a:lnTo>
                  <a:lnTo>
                    <a:pt x="168211" y="236839"/>
                  </a:lnTo>
                  <a:lnTo>
                    <a:pt x="174631" y="233858"/>
                  </a:lnTo>
                  <a:lnTo>
                    <a:pt x="179527" y="236706"/>
                  </a:lnTo>
                  <a:lnTo>
                    <a:pt x="180661" y="241992"/>
                  </a:lnTo>
                  <a:lnTo>
                    <a:pt x="180327" y="248145"/>
                  </a:lnTo>
                  <a:close/>
                  <a:moveTo>
                    <a:pt x="149657" y="240963"/>
                  </a:moveTo>
                  <a:lnTo>
                    <a:pt x="144542" y="239944"/>
                  </a:lnTo>
                  <a:lnTo>
                    <a:pt x="141237" y="235906"/>
                  </a:lnTo>
                  <a:lnTo>
                    <a:pt x="143847" y="230734"/>
                  </a:lnTo>
                  <a:lnTo>
                    <a:pt x="144532" y="222028"/>
                  </a:lnTo>
                  <a:lnTo>
                    <a:pt x="152152" y="226181"/>
                  </a:lnTo>
                  <a:lnTo>
                    <a:pt x="154600" y="230791"/>
                  </a:lnTo>
                  <a:lnTo>
                    <a:pt x="155172" y="234162"/>
                  </a:lnTo>
                  <a:lnTo>
                    <a:pt x="155172" y="239096"/>
                  </a:lnTo>
                  <a:lnTo>
                    <a:pt x="149657" y="240963"/>
                  </a:lnTo>
                  <a:close/>
                  <a:moveTo>
                    <a:pt x="138170" y="419462"/>
                  </a:moveTo>
                  <a:lnTo>
                    <a:pt x="132883" y="420481"/>
                  </a:lnTo>
                  <a:lnTo>
                    <a:pt x="129569" y="417519"/>
                  </a:lnTo>
                  <a:lnTo>
                    <a:pt x="122130" y="400793"/>
                  </a:lnTo>
                  <a:lnTo>
                    <a:pt x="123434" y="395897"/>
                  </a:lnTo>
                  <a:lnTo>
                    <a:pt x="137598" y="379504"/>
                  </a:lnTo>
                  <a:lnTo>
                    <a:pt x="143618" y="361998"/>
                  </a:lnTo>
                  <a:lnTo>
                    <a:pt x="146628" y="347377"/>
                  </a:lnTo>
                  <a:lnTo>
                    <a:pt x="154667" y="344862"/>
                  </a:lnTo>
                  <a:lnTo>
                    <a:pt x="162906" y="344586"/>
                  </a:lnTo>
                  <a:lnTo>
                    <a:pt x="174622" y="340957"/>
                  </a:lnTo>
                  <a:lnTo>
                    <a:pt x="177917" y="327298"/>
                  </a:lnTo>
                  <a:lnTo>
                    <a:pt x="183832" y="322069"/>
                  </a:lnTo>
                  <a:lnTo>
                    <a:pt x="187309" y="323069"/>
                  </a:lnTo>
                  <a:lnTo>
                    <a:pt x="194691" y="340671"/>
                  </a:lnTo>
                  <a:lnTo>
                    <a:pt x="212731" y="372351"/>
                  </a:lnTo>
                  <a:lnTo>
                    <a:pt x="213808" y="385705"/>
                  </a:lnTo>
                  <a:lnTo>
                    <a:pt x="208626" y="395192"/>
                  </a:lnTo>
                  <a:lnTo>
                    <a:pt x="212684" y="399974"/>
                  </a:lnTo>
                  <a:lnTo>
                    <a:pt x="210560" y="407603"/>
                  </a:lnTo>
                  <a:lnTo>
                    <a:pt x="213751" y="418100"/>
                  </a:lnTo>
                  <a:lnTo>
                    <a:pt x="213922" y="422786"/>
                  </a:lnTo>
                  <a:lnTo>
                    <a:pt x="207435" y="425301"/>
                  </a:lnTo>
                  <a:lnTo>
                    <a:pt x="187642" y="424558"/>
                  </a:lnTo>
                  <a:lnTo>
                    <a:pt x="168364" y="416090"/>
                  </a:lnTo>
                  <a:lnTo>
                    <a:pt x="146294" y="415176"/>
                  </a:lnTo>
                  <a:lnTo>
                    <a:pt x="138170" y="419462"/>
                  </a:lnTo>
                  <a:close/>
                </a:path>
              </a:pathLst>
            </a:custGeom>
            <a:solidFill>
              <a:schemeClr val="accent5"/>
            </a:solidFill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7F340D2F-B2B1-ED3E-EAD9-A45711081ABD}"/>
                </a:ext>
              </a:extLst>
            </p:cNvPr>
            <p:cNvSpPr/>
            <p:nvPr/>
          </p:nvSpPr>
          <p:spPr>
            <a:xfrm>
              <a:off x="6157844" y="4351546"/>
              <a:ext cx="339966" cy="185451"/>
            </a:xfrm>
            <a:custGeom>
              <a:avLst/>
              <a:gdLst>
                <a:gd name="connsiteX0" fmla="*/ 339966 w 339966"/>
                <a:gd name="connsiteY0" fmla="*/ 112652 h 185451"/>
                <a:gd name="connsiteX1" fmla="*/ 244107 w 339966"/>
                <a:gd name="connsiteY1" fmla="*/ 185452 h 185451"/>
                <a:gd name="connsiteX2" fmla="*/ 95869 w 339966"/>
                <a:gd name="connsiteY2" fmla="*/ 185452 h 185451"/>
                <a:gd name="connsiteX3" fmla="*/ 0 w 339966"/>
                <a:gd name="connsiteY3" fmla="*/ 112652 h 185451"/>
                <a:gd name="connsiteX4" fmla="*/ 0 w 339966"/>
                <a:gd name="connsiteY4" fmla="*/ 72819 h 185451"/>
                <a:gd name="connsiteX5" fmla="*/ 95869 w 339966"/>
                <a:gd name="connsiteY5" fmla="*/ 0 h 185451"/>
                <a:gd name="connsiteX6" fmla="*/ 244107 w 339966"/>
                <a:gd name="connsiteY6" fmla="*/ 0 h 185451"/>
                <a:gd name="connsiteX7" fmla="*/ 339966 w 339966"/>
                <a:gd name="connsiteY7" fmla="*/ 72819 h 185451"/>
                <a:gd name="connsiteX8" fmla="*/ 339966 w 339966"/>
                <a:gd name="connsiteY8" fmla="*/ 112652 h 18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966" h="185451">
                  <a:moveTo>
                    <a:pt x="339966" y="112652"/>
                  </a:moveTo>
                  <a:cubicBezTo>
                    <a:pt x="339966" y="152838"/>
                    <a:pt x="297056" y="185452"/>
                    <a:pt x="244107" y="185452"/>
                  </a:cubicBezTo>
                  <a:lnTo>
                    <a:pt x="95869" y="185452"/>
                  </a:lnTo>
                  <a:cubicBezTo>
                    <a:pt x="42910" y="185452"/>
                    <a:pt x="0" y="152838"/>
                    <a:pt x="0" y="112652"/>
                  </a:cubicBezTo>
                  <a:lnTo>
                    <a:pt x="0" y="72819"/>
                  </a:lnTo>
                  <a:cubicBezTo>
                    <a:pt x="0" y="32613"/>
                    <a:pt x="42920" y="0"/>
                    <a:pt x="95869" y="0"/>
                  </a:cubicBezTo>
                  <a:lnTo>
                    <a:pt x="244107" y="0"/>
                  </a:lnTo>
                  <a:cubicBezTo>
                    <a:pt x="297066" y="0"/>
                    <a:pt x="339966" y="32613"/>
                    <a:pt x="339966" y="72819"/>
                  </a:cubicBezTo>
                  <a:lnTo>
                    <a:pt x="339966" y="112652"/>
                  </a:lnTo>
                  <a:close/>
                </a:path>
              </a:pathLst>
            </a:custGeom>
            <a:solidFill>
              <a:schemeClr val="accent5"/>
            </a:solidFill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9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5BF6FFE-1150-51FD-5D9B-B4662126F7A6}"/>
              </a:ext>
            </a:extLst>
          </p:cNvPr>
          <p:cNvGrpSpPr/>
          <p:nvPr/>
        </p:nvGrpSpPr>
        <p:grpSpPr>
          <a:xfrm>
            <a:off x="10567561" y="2877007"/>
            <a:ext cx="824655" cy="674483"/>
            <a:chOff x="10736216" y="2517412"/>
            <a:chExt cx="824655" cy="674483"/>
          </a:xfrm>
          <a:solidFill>
            <a:schemeClr val="tx2"/>
          </a:solidFill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4976E06-4513-C0BE-3342-13AC6FF116F9}"/>
                </a:ext>
              </a:extLst>
            </p:cNvPr>
            <p:cNvSpPr/>
            <p:nvPr/>
          </p:nvSpPr>
          <p:spPr>
            <a:xfrm>
              <a:off x="10736216" y="2517412"/>
              <a:ext cx="169735" cy="317668"/>
            </a:xfrm>
            <a:custGeom>
              <a:avLst/>
              <a:gdLst>
                <a:gd name="connsiteX0" fmla="*/ 151314 w 169735"/>
                <a:gd name="connsiteY0" fmla="*/ 301857 h 317668"/>
                <a:gd name="connsiteX1" fmla="*/ 142380 w 169735"/>
                <a:gd name="connsiteY1" fmla="*/ 303857 h 317668"/>
                <a:gd name="connsiteX2" fmla="*/ 133398 w 169735"/>
                <a:gd name="connsiteY2" fmla="*/ 305838 h 317668"/>
                <a:gd name="connsiteX3" fmla="*/ 124396 w 169735"/>
                <a:gd name="connsiteY3" fmla="*/ 307886 h 317668"/>
                <a:gd name="connsiteX4" fmla="*/ 115424 w 169735"/>
                <a:gd name="connsiteY4" fmla="*/ 309829 h 317668"/>
                <a:gd name="connsiteX5" fmla="*/ 106423 w 169735"/>
                <a:gd name="connsiteY5" fmla="*/ 311820 h 317668"/>
                <a:gd name="connsiteX6" fmla="*/ 97517 w 169735"/>
                <a:gd name="connsiteY6" fmla="*/ 313811 h 317668"/>
                <a:gd name="connsiteX7" fmla="*/ 88525 w 169735"/>
                <a:gd name="connsiteY7" fmla="*/ 315744 h 317668"/>
                <a:gd name="connsiteX8" fmla="*/ 79534 w 169735"/>
                <a:gd name="connsiteY8" fmla="*/ 317668 h 317668"/>
                <a:gd name="connsiteX9" fmla="*/ 75219 w 169735"/>
                <a:gd name="connsiteY9" fmla="*/ 310782 h 317668"/>
                <a:gd name="connsiteX10" fmla="*/ 74809 w 169735"/>
                <a:gd name="connsiteY10" fmla="*/ 304133 h 317668"/>
                <a:gd name="connsiteX11" fmla="*/ 72762 w 169735"/>
                <a:gd name="connsiteY11" fmla="*/ 295494 h 317668"/>
                <a:gd name="connsiteX12" fmla="*/ 70095 w 169735"/>
                <a:gd name="connsiteY12" fmla="*/ 284121 h 317668"/>
                <a:gd name="connsiteX13" fmla="*/ 67190 w 169735"/>
                <a:gd name="connsiteY13" fmla="*/ 271643 h 317668"/>
                <a:gd name="connsiteX14" fmla="*/ 63198 w 169735"/>
                <a:gd name="connsiteY14" fmla="*/ 254698 h 317668"/>
                <a:gd name="connsiteX15" fmla="*/ 60598 w 169735"/>
                <a:gd name="connsiteY15" fmla="*/ 243326 h 317668"/>
                <a:gd name="connsiteX16" fmla="*/ 58207 w 169735"/>
                <a:gd name="connsiteY16" fmla="*/ 233153 h 317668"/>
                <a:gd name="connsiteX17" fmla="*/ 54902 w 169735"/>
                <a:gd name="connsiteY17" fmla="*/ 219161 h 317668"/>
                <a:gd name="connsiteX18" fmla="*/ 47673 w 169735"/>
                <a:gd name="connsiteY18" fmla="*/ 212731 h 317668"/>
                <a:gd name="connsiteX19" fmla="*/ 45187 w 169735"/>
                <a:gd name="connsiteY19" fmla="*/ 211998 h 317668"/>
                <a:gd name="connsiteX20" fmla="*/ 43710 w 169735"/>
                <a:gd name="connsiteY20" fmla="*/ 213189 h 317668"/>
                <a:gd name="connsiteX21" fmla="*/ 41196 w 169735"/>
                <a:gd name="connsiteY21" fmla="*/ 219285 h 317668"/>
                <a:gd name="connsiteX22" fmla="*/ 40005 w 169735"/>
                <a:gd name="connsiteY22" fmla="*/ 219561 h 317668"/>
                <a:gd name="connsiteX23" fmla="*/ 38681 w 169735"/>
                <a:gd name="connsiteY23" fmla="*/ 218484 h 317668"/>
                <a:gd name="connsiteX24" fmla="*/ 37719 w 169735"/>
                <a:gd name="connsiteY24" fmla="*/ 213703 h 317668"/>
                <a:gd name="connsiteX25" fmla="*/ 36862 w 169735"/>
                <a:gd name="connsiteY25" fmla="*/ 196348 h 317668"/>
                <a:gd name="connsiteX26" fmla="*/ 35623 w 169735"/>
                <a:gd name="connsiteY26" fmla="*/ 191186 h 317668"/>
                <a:gd name="connsiteX27" fmla="*/ 32652 w 169735"/>
                <a:gd name="connsiteY27" fmla="*/ 182528 h 317668"/>
                <a:gd name="connsiteX28" fmla="*/ 23841 w 169735"/>
                <a:gd name="connsiteY28" fmla="*/ 163468 h 317668"/>
                <a:gd name="connsiteX29" fmla="*/ 22584 w 169735"/>
                <a:gd name="connsiteY29" fmla="*/ 159048 h 317668"/>
                <a:gd name="connsiteX30" fmla="*/ 22308 w 169735"/>
                <a:gd name="connsiteY30" fmla="*/ 151695 h 317668"/>
                <a:gd name="connsiteX31" fmla="*/ 23098 w 169735"/>
                <a:gd name="connsiteY31" fmla="*/ 144132 h 317668"/>
                <a:gd name="connsiteX32" fmla="*/ 25651 w 169735"/>
                <a:gd name="connsiteY32" fmla="*/ 136007 h 317668"/>
                <a:gd name="connsiteX33" fmla="*/ 25870 w 169735"/>
                <a:gd name="connsiteY33" fmla="*/ 132759 h 317668"/>
                <a:gd name="connsiteX34" fmla="*/ 22403 w 169735"/>
                <a:gd name="connsiteY34" fmla="*/ 120653 h 317668"/>
                <a:gd name="connsiteX35" fmla="*/ 20879 w 169735"/>
                <a:gd name="connsiteY35" fmla="*/ 109033 h 317668"/>
                <a:gd name="connsiteX36" fmla="*/ 11039 w 169735"/>
                <a:gd name="connsiteY36" fmla="*/ 93459 h 317668"/>
                <a:gd name="connsiteX37" fmla="*/ 7506 w 169735"/>
                <a:gd name="connsiteY37" fmla="*/ 70990 h 317668"/>
                <a:gd name="connsiteX38" fmla="*/ 3343 w 169735"/>
                <a:gd name="connsiteY38" fmla="*/ 60865 h 317668"/>
                <a:gd name="connsiteX39" fmla="*/ 2734 w 169735"/>
                <a:gd name="connsiteY39" fmla="*/ 50740 h 317668"/>
                <a:gd name="connsiteX40" fmla="*/ 0 w 169735"/>
                <a:gd name="connsiteY40" fmla="*/ 42710 h 317668"/>
                <a:gd name="connsiteX41" fmla="*/ 14859 w 169735"/>
                <a:gd name="connsiteY41" fmla="*/ 38862 h 317668"/>
                <a:gd name="connsiteX42" fmla="*/ 51197 w 169735"/>
                <a:gd name="connsiteY42" fmla="*/ 29404 h 317668"/>
                <a:gd name="connsiteX43" fmla="*/ 87545 w 169735"/>
                <a:gd name="connsiteY43" fmla="*/ 19736 h 317668"/>
                <a:gd name="connsiteX44" fmla="*/ 123768 w 169735"/>
                <a:gd name="connsiteY44" fmla="*/ 9944 h 317668"/>
                <a:gd name="connsiteX45" fmla="*/ 160001 w 169735"/>
                <a:gd name="connsiteY45" fmla="*/ 0 h 317668"/>
                <a:gd name="connsiteX46" fmla="*/ 159277 w 169735"/>
                <a:gd name="connsiteY46" fmla="*/ 2791 h 317668"/>
                <a:gd name="connsiteX47" fmla="*/ 163982 w 169735"/>
                <a:gd name="connsiteY47" fmla="*/ 12011 h 317668"/>
                <a:gd name="connsiteX48" fmla="*/ 158991 w 169735"/>
                <a:gd name="connsiteY48" fmla="*/ 31337 h 317668"/>
                <a:gd name="connsiteX49" fmla="*/ 160649 w 169735"/>
                <a:gd name="connsiteY49" fmla="*/ 36700 h 317668"/>
                <a:gd name="connsiteX50" fmla="*/ 169059 w 169735"/>
                <a:gd name="connsiteY50" fmla="*/ 50235 h 317668"/>
                <a:gd name="connsiteX51" fmla="*/ 169736 w 169735"/>
                <a:gd name="connsiteY51" fmla="*/ 53826 h 317668"/>
                <a:gd name="connsiteX52" fmla="*/ 168840 w 169735"/>
                <a:gd name="connsiteY52" fmla="*/ 55921 h 317668"/>
                <a:gd name="connsiteX53" fmla="*/ 168669 w 169735"/>
                <a:gd name="connsiteY53" fmla="*/ 62684 h 317668"/>
                <a:gd name="connsiteX54" fmla="*/ 167240 w 169735"/>
                <a:gd name="connsiteY54" fmla="*/ 67351 h 317668"/>
                <a:gd name="connsiteX55" fmla="*/ 164345 w 169735"/>
                <a:gd name="connsiteY55" fmla="*/ 72304 h 317668"/>
                <a:gd name="connsiteX56" fmla="*/ 154391 w 169735"/>
                <a:gd name="connsiteY56" fmla="*/ 85049 h 317668"/>
                <a:gd name="connsiteX57" fmla="*/ 151314 w 169735"/>
                <a:gd name="connsiteY57" fmla="*/ 88411 h 317668"/>
                <a:gd name="connsiteX58" fmla="*/ 140341 w 169735"/>
                <a:gd name="connsiteY58" fmla="*/ 94726 h 317668"/>
                <a:gd name="connsiteX59" fmla="*/ 138684 w 169735"/>
                <a:gd name="connsiteY59" fmla="*/ 98984 h 317668"/>
                <a:gd name="connsiteX60" fmla="*/ 142047 w 169735"/>
                <a:gd name="connsiteY60" fmla="*/ 122310 h 317668"/>
                <a:gd name="connsiteX61" fmla="*/ 141599 w 169735"/>
                <a:gd name="connsiteY61" fmla="*/ 136017 h 317668"/>
                <a:gd name="connsiteX62" fmla="*/ 142390 w 169735"/>
                <a:gd name="connsiteY62" fmla="*/ 142103 h 317668"/>
                <a:gd name="connsiteX63" fmla="*/ 139808 w 169735"/>
                <a:gd name="connsiteY63" fmla="*/ 153476 h 317668"/>
                <a:gd name="connsiteX64" fmla="*/ 138618 w 169735"/>
                <a:gd name="connsiteY64" fmla="*/ 166049 h 317668"/>
                <a:gd name="connsiteX65" fmla="*/ 134474 w 169735"/>
                <a:gd name="connsiteY65" fmla="*/ 177136 h 317668"/>
                <a:gd name="connsiteX66" fmla="*/ 133845 w 169735"/>
                <a:gd name="connsiteY66" fmla="*/ 189481 h 317668"/>
                <a:gd name="connsiteX67" fmla="*/ 132845 w 169735"/>
                <a:gd name="connsiteY67" fmla="*/ 194434 h 317668"/>
                <a:gd name="connsiteX68" fmla="*/ 132722 w 169735"/>
                <a:gd name="connsiteY68" fmla="*/ 201987 h 317668"/>
                <a:gd name="connsiteX69" fmla="*/ 137160 w 169735"/>
                <a:gd name="connsiteY69" fmla="*/ 226676 h 317668"/>
                <a:gd name="connsiteX70" fmla="*/ 137827 w 169735"/>
                <a:gd name="connsiteY70" fmla="*/ 240621 h 317668"/>
                <a:gd name="connsiteX71" fmla="*/ 140741 w 169735"/>
                <a:gd name="connsiteY71" fmla="*/ 264281 h 317668"/>
                <a:gd name="connsiteX72" fmla="*/ 140170 w 169735"/>
                <a:gd name="connsiteY72" fmla="*/ 270548 h 317668"/>
                <a:gd name="connsiteX73" fmla="*/ 138922 w 169735"/>
                <a:gd name="connsiteY73" fmla="*/ 274187 h 317668"/>
                <a:gd name="connsiteX74" fmla="*/ 138799 w 169735"/>
                <a:gd name="connsiteY74" fmla="*/ 284702 h 317668"/>
                <a:gd name="connsiteX75" fmla="*/ 139494 w 169735"/>
                <a:gd name="connsiteY75" fmla="*/ 288465 h 317668"/>
                <a:gd name="connsiteX76" fmla="*/ 141513 w 169735"/>
                <a:gd name="connsiteY76" fmla="*/ 291417 h 317668"/>
                <a:gd name="connsiteX77" fmla="*/ 148638 w 169735"/>
                <a:gd name="connsiteY77" fmla="*/ 297913 h 317668"/>
                <a:gd name="connsiteX78" fmla="*/ 151314 w 169735"/>
                <a:gd name="connsiteY78" fmla="*/ 301857 h 31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9735" h="317668">
                  <a:moveTo>
                    <a:pt x="151314" y="301857"/>
                  </a:moveTo>
                  <a:lnTo>
                    <a:pt x="142380" y="303857"/>
                  </a:lnTo>
                  <a:lnTo>
                    <a:pt x="133398" y="305838"/>
                  </a:lnTo>
                  <a:lnTo>
                    <a:pt x="124396" y="307886"/>
                  </a:lnTo>
                  <a:lnTo>
                    <a:pt x="115424" y="309829"/>
                  </a:lnTo>
                  <a:lnTo>
                    <a:pt x="106423" y="311820"/>
                  </a:lnTo>
                  <a:lnTo>
                    <a:pt x="97517" y="313811"/>
                  </a:lnTo>
                  <a:lnTo>
                    <a:pt x="88525" y="315744"/>
                  </a:lnTo>
                  <a:lnTo>
                    <a:pt x="79534" y="317668"/>
                  </a:lnTo>
                  <a:lnTo>
                    <a:pt x="75219" y="310782"/>
                  </a:lnTo>
                  <a:lnTo>
                    <a:pt x="74809" y="304133"/>
                  </a:lnTo>
                  <a:lnTo>
                    <a:pt x="72762" y="295494"/>
                  </a:lnTo>
                  <a:lnTo>
                    <a:pt x="70095" y="284121"/>
                  </a:lnTo>
                  <a:lnTo>
                    <a:pt x="67190" y="271643"/>
                  </a:lnTo>
                  <a:lnTo>
                    <a:pt x="63198" y="254698"/>
                  </a:lnTo>
                  <a:lnTo>
                    <a:pt x="60598" y="243326"/>
                  </a:lnTo>
                  <a:lnTo>
                    <a:pt x="58207" y="233153"/>
                  </a:lnTo>
                  <a:lnTo>
                    <a:pt x="54902" y="219161"/>
                  </a:lnTo>
                  <a:lnTo>
                    <a:pt x="47673" y="212731"/>
                  </a:lnTo>
                  <a:lnTo>
                    <a:pt x="45187" y="211998"/>
                  </a:lnTo>
                  <a:lnTo>
                    <a:pt x="43710" y="213189"/>
                  </a:lnTo>
                  <a:lnTo>
                    <a:pt x="41196" y="219285"/>
                  </a:lnTo>
                  <a:lnTo>
                    <a:pt x="40005" y="219561"/>
                  </a:lnTo>
                  <a:lnTo>
                    <a:pt x="38681" y="218484"/>
                  </a:lnTo>
                  <a:lnTo>
                    <a:pt x="37719" y="213703"/>
                  </a:lnTo>
                  <a:lnTo>
                    <a:pt x="36862" y="196348"/>
                  </a:lnTo>
                  <a:lnTo>
                    <a:pt x="35623" y="191186"/>
                  </a:lnTo>
                  <a:lnTo>
                    <a:pt x="32652" y="182528"/>
                  </a:lnTo>
                  <a:lnTo>
                    <a:pt x="23841" y="163468"/>
                  </a:lnTo>
                  <a:lnTo>
                    <a:pt x="22584" y="159048"/>
                  </a:lnTo>
                  <a:lnTo>
                    <a:pt x="22308" y="151695"/>
                  </a:lnTo>
                  <a:lnTo>
                    <a:pt x="23098" y="144132"/>
                  </a:lnTo>
                  <a:lnTo>
                    <a:pt x="25651" y="136007"/>
                  </a:lnTo>
                  <a:lnTo>
                    <a:pt x="25870" y="132759"/>
                  </a:lnTo>
                  <a:lnTo>
                    <a:pt x="22403" y="120653"/>
                  </a:lnTo>
                  <a:lnTo>
                    <a:pt x="20879" y="109033"/>
                  </a:lnTo>
                  <a:lnTo>
                    <a:pt x="11039" y="93459"/>
                  </a:lnTo>
                  <a:lnTo>
                    <a:pt x="7506" y="70990"/>
                  </a:lnTo>
                  <a:lnTo>
                    <a:pt x="3343" y="60865"/>
                  </a:lnTo>
                  <a:lnTo>
                    <a:pt x="2734" y="50740"/>
                  </a:lnTo>
                  <a:lnTo>
                    <a:pt x="0" y="42710"/>
                  </a:lnTo>
                  <a:lnTo>
                    <a:pt x="14859" y="38862"/>
                  </a:lnTo>
                  <a:lnTo>
                    <a:pt x="51197" y="29404"/>
                  </a:lnTo>
                  <a:lnTo>
                    <a:pt x="87545" y="19736"/>
                  </a:lnTo>
                  <a:lnTo>
                    <a:pt x="123768" y="9944"/>
                  </a:lnTo>
                  <a:lnTo>
                    <a:pt x="160001" y="0"/>
                  </a:lnTo>
                  <a:lnTo>
                    <a:pt x="159277" y="2791"/>
                  </a:lnTo>
                  <a:lnTo>
                    <a:pt x="163982" y="12011"/>
                  </a:lnTo>
                  <a:lnTo>
                    <a:pt x="158991" y="31337"/>
                  </a:lnTo>
                  <a:lnTo>
                    <a:pt x="160649" y="36700"/>
                  </a:lnTo>
                  <a:lnTo>
                    <a:pt x="169059" y="50235"/>
                  </a:lnTo>
                  <a:lnTo>
                    <a:pt x="169736" y="53826"/>
                  </a:lnTo>
                  <a:lnTo>
                    <a:pt x="168840" y="55921"/>
                  </a:lnTo>
                  <a:lnTo>
                    <a:pt x="168669" y="62684"/>
                  </a:lnTo>
                  <a:lnTo>
                    <a:pt x="167240" y="67351"/>
                  </a:lnTo>
                  <a:lnTo>
                    <a:pt x="164345" y="72304"/>
                  </a:lnTo>
                  <a:lnTo>
                    <a:pt x="154391" y="85049"/>
                  </a:lnTo>
                  <a:lnTo>
                    <a:pt x="151314" y="88411"/>
                  </a:lnTo>
                  <a:lnTo>
                    <a:pt x="140341" y="94726"/>
                  </a:lnTo>
                  <a:lnTo>
                    <a:pt x="138684" y="98984"/>
                  </a:lnTo>
                  <a:lnTo>
                    <a:pt x="142047" y="122310"/>
                  </a:lnTo>
                  <a:lnTo>
                    <a:pt x="141599" y="136017"/>
                  </a:lnTo>
                  <a:lnTo>
                    <a:pt x="142390" y="142103"/>
                  </a:lnTo>
                  <a:lnTo>
                    <a:pt x="139808" y="153476"/>
                  </a:lnTo>
                  <a:lnTo>
                    <a:pt x="138618" y="166049"/>
                  </a:lnTo>
                  <a:lnTo>
                    <a:pt x="134474" y="177136"/>
                  </a:lnTo>
                  <a:lnTo>
                    <a:pt x="133845" y="189481"/>
                  </a:lnTo>
                  <a:lnTo>
                    <a:pt x="132845" y="194434"/>
                  </a:lnTo>
                  <a:lnTo>
                    <a:pt x="132722" y="201987"/>
                  </a:lnTo>
                  <a:lnTo>
                    <a:pt x="137160" y="226676"/>
                  </a:lnTo>
                  <a:lnTo>
                    <a:pt x="137827" y="240621"/>
                  </a:lnTo>
                  <a:lnTo>
                    <a:pt x="140741" y="264281"/>
                  </a:lnTo>
                  <a:lnTo>
                    <a:pt x="140170" y="270548"/>
                  </a:lnTo>
                  <a:lnTo>
                    <a:pt x="138922" y="274187"/>
                  </a:lnTo>
                  <a:lnTo>
                    <a:pt x="138799" y="284702"/>
                  </a:lnTo>
                  <a:lnTo>
                    <a:pt x="139494" y="288465"/>
                  </a:lnTo>
                  <a:lnTo>
                    <a:pt x="141513" y="291417"/>
                  </a:lnTo>
                  <a:lnTo>
                    <a:pt x="148638" y="297913"/>
                  </a:lnTo>
                  <a:lnTo>
                    <a:pt x="151314" y="301857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C37F838-5626-FABB-77AD-C9901661C949}"/>
                </a:ext>
              </a:extLst>
            </p:cNvPr>
            <p:cNvSpPr/>
            <p:nvPr/>
          </p:nvSpPr>
          <p:spPr>
            <a:xfrm>
              <a:off x="11220896" y="3006444"/>
              <a:ext cx="339975" cy="185451"/>
            </a:xfrm>
            <a:custGeom>
              <a:avLst/>
              <a:gdLst>
                <a:gd name="connsiteX0" fmla="*/ 339976 w 339975"/>
                <a:gd name="connsiteY0" fmla="*/ 112633 h 185451"/>
                <a:gd name="connsiteX1" fmla="*/ 244117 w 339975"/>
                <a:gd name="connsiteY1" fmla="*/ 185452 h 185451"/>
                <a:gd name="connsiteX2" fmla="*/ 95878 w 339975"/>
                <a:gd name="connsiteY2" fmla="*/ 185452 h 185451"/>
                <a:gd name="connsiteX3" fmla="*/ 0 w 339975"/>
                <a:gd name="connsiteY3" fmla="*/ 112633 h 185451"/>
                <a:gd name="connsiteX4" fmla="*/ 0 w 339975"/>
                <a:gd name="connsiteY4" fmla="*/ 72809 h 185451"/>
                <a:gd name="connsiteX5" fmla="*/ 95878 w 339975"/>
                <a:gd name="connsiteY5" fmla="*/ 0 h 185451"/>
                <a:gd name="connsiteX6" fmla="*/ 244117 w 339975"/>
                <a:gd name="connsiteY6" fmla="*/ 0 h 185451"/>
                <a:gd name="connsiteX7" fmla="*/ 339976 w 339975"/>
                <a:gd name="connsiteY7" fmla="*/ 72809 h 185451"/>
                <a:gd name="connsiteX8" fmla="*/ 339976 w 339975"/>
                <a:gd name="connsiteY8" fmla="*/ 112633 h 18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975" h="185451">
                  <a:moveTo>
                    <a:pt x="339976" y="112633"/>
                  </a:moveTo>
                  <a:cubicBezTo>
                    <a:pt x="339976" y="152848"/>
                    <a:pt x="297066" y="185452"/>
                    <a:pt x="244117" y="185452"/>
                  </a:cubicBezTo>
                  <a:lnTo>
                    <a:pt x="95878" y="185452"/>
                  </a:lnTo>
                  <a:cubicBezTo>
                    <a:pt x="42919" y="185452"/>
                    <a:pt x="0" y="152848"/>
                    <a:pt x="0" y="112633"/>
                  </a:cubicBezTo>
                  <a:lnTo>
                    <a:pt x="0" y="72809"/>
                  </a:lnTo>
                  <a:cubicBezTo>
                    <a:pt x="0" y="32595"/>
                    <a:pt x="42929" y="0"/>
                    <a:pt x="95878" y="0"/>
                  </a:cubicBezTo>
                  <a:lnTo>
                    <a:pt x="244117" y="0"/>
                  </a:lnTo>
                  <a:cubicBezTo>
                    <a:pt x="297075" y="0"/>
                    <a:pt x="339976" y="32595"/>
                    <a:pt x="339976" y="72809"/>
                  </a:cubicBezTo>
                  <a:lnTo>
                    <a:pt x="339976" y="112633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pPr algn="ctr"/>
              <a:r>
                <a:rPr lang="en-US" sz="9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VT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0D31602-A6DF-B19F-3F8F-A952AD8D94A6}"/>
              </a:ext>
            </a:extLst>
          </p:cNvPr>
          <p:cNvGrpSpPr/>
          <p:nvPr/>
        </p:nvGrpSpPr>
        <p:grpSpPr>
          <a:xfrm>
            <a:off x="10700311" y="2831354"/>
            <a:ext cx="1085650" cy="792260"/>
            <a:chOff x="10868966" y="2471759"/>
            <a:chExt cx="1085650" cy="792260"/>
          </a:xfrm>
          <a:solidFill>
            <a:schemeClr val="accent5"/>
          </a:solidFill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CFEE706-7875-1A73-D381-2F59AA6988CC}"/>
                </a:ext>
              </a:extLst>
            </p:cNvPr>
            <p:cNvSpPr/>
            <p:nvPr/>
          </p:nvSpPr>
          <p:spPr>
            <a:xfrm>
              <a:off x="10868966" y="2471759"/>
              <a:ext cx="163449" cy="347500"/>
            </a:xfrm>
            <a:custGeom>
              <a:avLst/>
              <a:gdLst>
                <a:gd name="connsiteX0" fmla="*/ 162992 w 163449"/>
                <a:gd name="connsiteY0" fmla="*/ 263109 h 347500"/>
                <a:gd name="connsiteX1" fmla="*/ 163449 w 163449"/>
                <a:gd name="connsiteY1" fmla="*/ 280054 h 347500"/>
                <a:gd name="connsiteX2" fmla="*/ 163154 w 163449"/>
                <a:gd name="connsiteY2" fmla="*/ 288522 h 347500"/>
                <a:gd name="connsiteX3" fmla="*/ 152467 w 163449"/>
                <a:gd name="connsiteY3" fmla="*/ 290989 h 347500"/>
                <a:gd name="connsiteX4" fmla="*/ 148257 w 163449"/>
                <a:gd name="connsiteY4" fmla="*/ 293427 h 347500"/>
                <a:gd name="connsiteX5" fmla="*/ 140704 w 163449"/>
                <a:gd name="connsiteY5" fmla="*/ 301723 h 347500"/>
                <a:gd name="connsiteX6" fmla="*/ 135588 w 163449"/>
                <a:gd name="connsiteY6" fmla="*/ 305371 h 347500"/>
                <a:gd name="connsiteX7" fmla="*/ 129035 w 163449"/>
                <a:gd name="connsiteY7" fmla="*/ 317544 h 347500"/>
                <a:gd name="connsiteX8" fmla="*/ 122082 w 163449"/>
                <a:gd name="connsiteY8" fmla="*/ 323059 h 347500"/>
                <a:gd name="connsiteX9" fmla="*/ 109185 w 163449"/>
                <a:gd name="connsiteY9" fmla="*/ 326184 h 347500"/>
                <a:gd name="connsiteX10" fmla="*/ 96212 w 163449"/>
                <a:gd name="connsiteY10" fmla="*/ 329317 h 347500"/>
                <a:gd name="connsiteX11" fmla="*/ 83306 w 163449"/>
                <a:gd name="connsiteY11" fmla="*/ 332375 h 347500"/>
                <a:gd name="connsiteX12" fmla="*/ 70333 w 163449"/>
                <a:gd name="connsiteY12" fmla="*/ 335451 h 347500"/>
                <a:gd name="connsiteX13" fmla="*/ 57436 w 163449"/>
                <a:gd name="connsiteY13" fmla="*/ 338461 h 347500"/>
                <a:gd name="connsiteX14" fmla="*/ 44472 w 163449"/>
                <a:gd name="connsiteY14" fmla="*/ 341528 h 347500"/>
                <a:gd name="connsiteX15" fmla="*/ 31556 w 163449"/>
                <a:gd name="connsiteY15" fmla="*/ 344481 h 347500"/>
                <a:gd name="connsiteX16" fmla="*/ 18593 w 163449"/>
                <a:gd name="connsiteY16" fmla="*/ 347501 h 347500"/>
                <a:gd name="connsiteX17" fmla="*/ 15916 w 163449"/>
                <a:gd name="connsiteY17" fmla="*/ 343529 h 347500"/>
                <a:gd name="connsiteX18" fmla="*/ 8791 w 163449"/>
                <a:gd name="connsiteY18" fmla="*/ 337033 h 347500"/>
                <a:gd name="connsiteX19" fmla="*/ 6772 w 163449"/>
                <a:gd name="connsiteY19" fmla="*/ 334080 h 347500"/>
                <a:gd name="connsiteX20" fmla="*/ 6077 w 163449"/>
                <a:gd name="connsiteY20" fmla="*/ 330317 h 347500"/>
                <a:gd name="connsiteX21" fmla="*/ 6201 w 163449"/>
                <a:gd name="connsiteY21" fmla="*/ 319802 h 347500"/>
                <a:gd name="connsiteX22" fmla="*/ 7448 w 163449"/>
                <a:gd name="connsiteY22" fmla="*/ 316163 h 347500"/>
                <a:gd name="connsiteX23" fmla="*/ 8020 w 163449"/>
                <a:gd name="connsiteY23" fmla="*/ 309896 h 347500"/>
                <a:gd name="connsiteX24" fmla="*/ 5106 w 163449"/>
                <a:gd name="connsiteY24" fmla="*/ 286236 h 347500"/>
                <a:gd name="connsiteX25" fmla="*/ 4439 w 163449"/>
                <a:gd name="connsiteY25" fmla="*/ 272291 h 347500"/>
                <a:gd name="connsiteX26" fmla="*/ 0 w 163449"/>
                <a:gd name="connsiteY26" fmla="*/ 247602 h 347500"/>
                <a:gd name="connsiteX27" fmla="*/ 124 w 163449"/>
                <a:gd name="connsiteY27" fmla="*/ 240049 h 347500"/>
                <a:gd name="connsiteX28" fmla="*/ 1124 w 163449"/>
                <a:gd name="connsiteY28" fmla="*/ 235096 h 347500"/>
                <a:gd name="connsiteX29" fmla="*/ 1753 w 163449"/>
                <a:gd name="connsiteY29" fmla="*/ 222752 h 347500"/>
                <a:gd name="connsiteX30" fmla="*/ 5896 w 163449"/>
                <a:gd name="connsiteY30" fmla="*/ 211665 h 347500"/>
                <a:gd name="connsiteX31" fmla="*/ 7087 w 163449"/>
                <a:gd name="connsiteY31" fmla="*/ 199092 h 347500"/>
                <a:gd name="connsiteX32" fmla="*/ 9668 w 163449"/>
                <a:gd name="connsiteY32" fmla="*/ 187719 h 347500"/>
                <a:gd name="connsiteX33" fmla="*/ 8877 w 163449"/>
                <a:gd name="connsiteY33" fmla="*/ 181632 h 347500"/>
                <a:gd name="connsiteX34" fmla="*/ 9325 w 163449"/>
                <a:gd name="connsiteY34" fmla="*/ 167926 h 347500"/>
                <a:gd name="connsiteX35" fmla="*/ 5962 w 163449"/>
                <a:gd name="connsiteY35" fmla="*/ 144599 h 347500"/>
                <a:gd name="connsiteX36" fmla="*/ 7620 w 163449"/>
                <a:gd name="connsiteY36" fmla="*/ 140341 h 347500"/>
                <a:gd name="connsiteX37" fmla="*/ 18593 w 163449"/>
                <a:gd name="connsiteY37" fmla="*/ 134026 h 347500"/>
                <a:gd name="connsiteX38" fmla="*/ 21670 w 163449"/>
                <a:gd name="connsiteY38" fmla="*/ 130664 h 347500"/>
                <a:gd name="connsiteX39" fmla="*/ 31623 w 163449"/>
                <a:gd name="connsiteY39" fmla="*/ 117919 h 347500"/>
                <a:gd name="connsiteX40" fmla="*/ 34519 w 163449"/>
                <a:gd name="connsiteY40" fmla="*/ 112966 h 347500"/>
                <a:gd name="connsiteX41" fmla="*/ 35947 w 163449"/>
                <a:gd name="connsiteY41" fmla="*/ 108299 h 347500"/>
                <a:gd name="connsiteX42" fmla="*/ 36119 w 163449"/>
                <a:gd name="connsiteY42" fmla="*/ 101536 h 347500"/>
                <a:gd name="connsiteX43" fmla="*/ 37014 w 163449"/>
                <a:gd name="connsiteY43" fmla="*/ 99441 h 347500"/>
                <a:gd name="connsiteX44" fmla="*/ 36338 w 163449"/>
                <a:gd name="connsiteY44" fmla="*/ 95850 h 347500"/>
                <a:gd name="connsiteX45" fmla="*/ 27927 w 163449"/>
                <a:gd name="connsiteY45" fmla="*/ 82315 h 347500"/>
                <a:gd name="connsiteX46" fmla="*/ 26270 w 163449"/>
                <a:gd name="connsiteY46" fmla="*/ 76952 h 347500"/>
                <a:gd name="connsiteX47" fmla="*/ 31261 w 163449"/>
                <a:gd name="connsiteY47" fmla="*/ 57626 h 347500"/>
                <a:gd name="connsiteX48" fmla="*/ 26556 w 163449"/>
                <a:gd name="connsiteY48" fmla="*/ 48406 h 347500"/>
                <a:gd name="connsiteX49" fmla="*/ 27280 w 163449"/>
                <a:gd name="connsiteY49" fmla="*/ 45615 h 347500"/>
                <a:gd name="connsiteX50" fmla="*/ 29280 w 163449"/>
                <a:gd name="connsiteY50" fmla="*/ 19555 h 347500"/>
                <a:gd name="connsiteX51" fmla="*/ 34176 w 163449"/>
                <a:gd name="connsiteY51" fmla="*/ 6372 h 347500"/>
                <a:gd name="connsiteX52" fmla="*/ 46072 w 163449"/>
                <a:gd name="connsiteY52" fmla="*/ 7001 h 347500"/>
                <a:gd name="connsiteX53" fmla="*/ 51807 w 163449"/>
                <a:gd name="connsiteY53" fmla="*/ 5067 h 347500"/>
                <a:gd name="connsiteX54" fmla="*/ 55073 w 163449"/>
                <a:gd name="connsiteY54" fmla="*/ 0 h 347500"/>
                <a:gd name="connsiteX55" fmla="*/ 59093 w 163449"/>
                <a:gd name="connsiteY55" fmla="*/ 12001 h 347500"/>
                <a:gd name="connsiteX56" fmla="*/ 63608 w 163449"/>
                <a:gd name="connsiteY56" fmla="*/ 25365 h 347500"/>
                <a:gd name="connsiteX57" fmla="*/ 68104 w 163449"/>
                <a:gd name="connsiteY57" fmla="*/ 38795 h 347500"/>
                <a:gd name="connsiteX58" fmla="*/ 72571 w 163449"/>
                <a:gd name="connsiteY58" fmla="*/ 52149 h 347500"/>
                <a:gd name="connsiteX59" fmla="*/ 77086 w 163449"/>
                <a:gd name="connsiteY59" fmla="*/ 65503 h 347500"/>
                <a:gd name="connsiteX60" fmla="*/ 81543 w 163449"/>
                <a:gd name="connsiteY60" fmla="*/ 78886 h 347500"/>
                <a:gd name="connsiteX61" fmla="*/ 86040 w 163449"/>
                <a:gd name="connsiteY61" fmla="*/ 92250 h 347500"/>
                <a:gd name="connsiteX62" fmla="*/ 90516 w 163449"/>
                <a:gd name="connsiteY62" fmla="*/ 105604 h 347500"/>
                <a:gd name="connsiteX63" fmla="*/ 95079 w 163449"/>
                <a:gd name="connsiteY63" fmla="*/ 119034 h 347500"/>
                <a:gd name="connsiteX64" fmla="*/ 99517 w 163449"/>
                <a:gd name="connsiteY64" fmla="*/ 132388 h 347500"/>
                <a:gd name="connsiteX65" fmla="*/ 104061 w 163449"/>
                <a:gd name="connsiteY65" fmla="*/ 145694 h 347500"/>
                <a:gd name="connsiteX66" fmla="*/ 108557 w 163449"/>
                <a:gd name="connsiteY66" fmla="*/ 159058 h 347500"/>
                <a:gd name="connsiteX67" fmla="*/ 113052 w 163449"/>
                <a:gd name="connsiteY67" fmla="*/ 172431 h 347500"/>
                <a:gd name="connsiteX68" fmla="*/ 117548 w 163449"/>
                <a:gd name="connsiteY68" fmla="*/ 185804 h 347500"/>
                <a:gd name="connsiteX69" fmla="*/ 122054 w 163449"/>
                <a:gd name="connsiteY69" fmla="*/ 199101 h 347500"/>
                <a:gd name="connsiteX70" fmla="*/ 126568 w 163449"/>
                <a:gd name="connsiteY70" fmla="*/ 212465 h 347500"/>
                <a:gd name="connsiteX71" fmla="*/ 128654 w 163449"/>
                <a:gd name="connsiteY71" fmla="*/ 221628 h 347500"/>
                <a:gd name="connsiteX72" fmla="*/ 132122 w 163449"/>
                <a:gd name="connsiteY72" fmla="*/ 229705 h 347500"/>
                <a:gd name="connsiteX73" fmla="*/ 137427 w 163449"/>
                <a:gd name="connsiteY73" fmla="*/ 236306 h 347500"/>
                <a:gd name="connsiteX74" fmla="*/ 148619 w 163449"/>
                <a:gd name="connsiteY74" fmla="*/ 244878 h 347500"/>
                <a:gd name="connsiteX75" fmla="*/ 152667 w 163449"/>
                <a:gd name="connsiteY75" fmla="*/ 253651 h 347500"/>
                <a:gd name="connsiteX76" fmla="*/ 162992 w 163449"/>
                <a:gd name="connsiteY76" fmla="*/ 263109 h 34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3449" h="347500">
                  <a:moveTo>
                    <a:pt x="162992" y="263109"/>
                  </a:moveTo>
                  <a:lnTo>
                    <a:pt x="163449" y="280054"/>
                  </a:lnTo>
                  <a:lnTo>
                    <a:pt x="163154" y="288522"/>
                  </a:lnTo>
                  <a:lnTo>
                    <a:pt x="152467" y="290989"/>
                  </a:lnTo>
                  <a:lnTo>
                    <a:pt x="148257" y="293427"/>
                  </a:lnTo>
                  <a:lnTo>
                    <a:pt x="140704" y="301723"/>
                  </a:lnTo>
                  <a:lnTo>
                    <a:pt x="135588" y="305371"/>
                  </a:lnTo>
                  <a:lnTo>
                    <a:pt x="129035" y="317544"/>
                  </a:lnTo>
                  <a:lnTo>
                    <a:pt x="122082" y="323059"/>
                  </a:lnTo>
                  <a:lnTo>
                    <a:pt x="109185" y="326184"/>
                  </a:lnTo>
                  <a:lnTo>
                    <a:pt x="96212" y="329317"/>
                  </a:lnTo>
                  <a:lnTo>
                    <a:pt x="83306" y="332375"/>
                  </a:lnTo>
                  <a:lnTo>
                    <a:pt x="70333" y="335451"/>
                  </a:lnTo>
                  <a:lnTo>
                    <a:pt x="57436" y="338461"/>
                  </a:lnTo>
                  <a:lnTo>
                    <a:pt x="44472" y="341528"/>
                  </a:lnTo>
                  <a:lnTo>
                    <a:pt x="31556" y="344481"/>
                  </a:lnTo>
                  <a:lnTo>
                    <a:pt x="18593" y="347501"/>
                  </a:lnTo>
                  <a:lnTo>
                    <a:pt x="15916" y="343529"/>
                  </a:lnTo>
                  <a:lnTo>
                    <a:pt x="8791" y="337033"/>
                  </a:lnTo>
                  <a:lnTo>
                    <a:pt x="6772" y="334080"/>
                  </a:lnTo>
                  <a:lnTo>
                    <a:pt x="6077" y="330317"/>
                  </a:lnTo>
                  <a:lnTo>
                    <a:pt x="6201" y="319802"/>
                  </a:lnTo>
                  <a:lnTo>
                    <a:pt x="7448" y="316163"/>
                  </a:lnTo>
                  <a:lnTo>
                    <a:pt x="8020" y="309896"/>
                  </a:lnTo>
                  <a:lnTo>
                    <a:pt x="5106" y="286236"/>
                  </a:lnTo>
                  <a:lnTo>
                    <a:pt x="4439" y="272291"/>
                  </a:lnTo>
                  <a:lnTo>
                    <a:pt x="0" y="247602"/>
                  </a:lnTo>
                  <a:lnTo>
                    <a:pt x="124" y="240049"/>
                  </a:lnTo>
                  <a:lnTo>
                    <a:pt x="1124" y="235096"/>
                  </a:lnTo>
                  <a:lnTo>
                    <a:pt x="1753" y="222752"/>
                  </a:lnTo>
                  <a:lnTo>
                    <a:pt x="5896" y="211665"/>
                  </a:lnTo>
                  <a:lnTo>
                    <a:pt x="7087" y="199092"/>
                  </a:lnTo>
                  <a:lnTo>
                    <a:pt x="9668" y="187719"/>
                  </a:lnTo>
                  <a:lnTo>
                    <a:pt x="8877" y="181632"/>
                  </a:lnTo>
                  <a:lnTo>
                    <a:pt x="9325" y="167926"/>
                  </a:lnTo>
                  <a:lnTo>
                    <a:pt x="5962" y="144599"/>
                  </a:lnTo>
                  <a:lnTo>
                    <a:pt x="7620" y="140341"/>
                  </a:lnTo>
                  <a:lnTo>
                    <a:pt x="18593" y="134026"/>
                  </a:lnTo>
                  <a:lnTo>
                    <a:pt x="21670" y="130664"/>
                  </a:lnTo>
                  <a:lnTo>
                    <a:pt x="31623" y="117919"/>
                  </a:lnTo>
                  <a:lnTo>
                    <a:pt x="34519" y="112966"/>
                  </a:lnTo>
                  <a:lnTo>
                    <a:pt x="35947" y="108299"/>
                  </a:lnTo>
                  <a:lnTo>
                    <a:pt x="36119" y="101536"/>
                  </a:lnTo>
                  <a:lnTo>
                    <a:pt x="37014" y="99441"/>
                  </a:lnTo>
                  <a:lnTo>
                    <a:pt x="36338" y="95850"/>
                  </a:lnTo>
                  <a:lnTo>
                    <a:pt x="27927" y="82315"/>
                  </a:lnTo>
                  <a:lnTo>
                    <a:pt x="26270" y="76952"/>
                  </a:lnTo>
                  <a:lnTo>
                    <a:pt x="31261" y="57626"/>
                  </a:lnTo>
                  <a:lnTo>
                    <a:pt x="26556" y="48406"/>
                  </a:lnTo>
                  <a:lnTo>
                    <a:pt x="27280" y="45615"/>
                  </a:lnTo>
                  <a:lnTo>
                    <a:pt x="29280" y="19555"/>
                  </a:lnTo>
                  <a:lnTo>
                    <a:pt x="34176" y="6372"/>
                  </a:lnTo>
                  <a:lnTo>
                    <a:pt x="46072" y="7001"/>
                  </a:lnTo>
                  <a:lnTo>
                    <a:pt x="51807" y="5067"/>
                  </a:lnTo>
                  <a:lnTo>
                    <a:pt x="55073" y="0"/>
                  </a:lnTo>
                  <a:lnTo>
                    <a:pt x="59093" y="12001"/>
                  </a:lnTo>
                  <a:lnTo>
                    <a:pt x="63608" y="25365"/>
                  </a:lnTo>
                  <a:lnTo>
                    <a:pt x="68104" y="38795"/>
                  </a:lnTo>
                  <a:lnTo>
                    <a:pt x="72571" y="52149"/>
                  </a:lnTo>
                  <a:lnTo>
                    <a:pt x="77086" y="65503"/>
                  </a:lnTo>
                  <a:lnTo>
                    <a:pt x="81543" y="78886"/>
                  </a:lnTo>
                  <a:lnTo>
                    <a:pt x="86040" y="92250"/>
                  </a:lnTo>
                  <a:lnTo>
                    <a:pt x="90516" y="105604"/>
                  </a:lnTo>
                  <a:lnTo>
                    <a:pt x="95079" y="119034"/>
                  </a:lnTo>
                  <a:lnTo>
                    <a:pt x="99517" y="132388"/>
                  </a:lnTo>
                  <a:lnTo>
                    <a:pt x="104061" y="145694"/>
                  </a:lnTo>
                  <a:lnTo>
                    <a:pt x="108557" y="159058"/>
                  </a:lnTo>
                  <a:lnTo>
                    <a:pt x="113052" y="172431"/>
                  </a:lnTo>
                  <a:lnTo>
                    <a:pt x="117548" y="185804"/>
                  </a:lnTo>
                  <a:lnTo>
                    <a:pt x="122054" y="199101"/>
                  </a:lnTo>
                  <a:lnTo>
                    <a:pt x="126568" y="212465"/>
                  </a:lnTo>
                  <a:lnTo>
                    <a:pt x="128654" y="221628"/>
                  </a:lnTo>
                  <a:lnTo>
                    <a:pt x="132122" y="229705"/>
                  </a:lnTo>
                  <a:lnTo>
                    <a:pt x="137427" y="236306"/>
                  </a:lnTo>
                  <a:lnTo>
                    <a:pt x="148619" y="244878"/>
                  </a:lnTo>
                  <a:lnTo>
                    <a:pt x="152667" y="253651"/>
                  </a:lnTo>
                  <a:lnTo>
                    <a:pt x="162992" y="263109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24E9709-D89F-700F-F15C-04CFBCD95858}"/>
                </a:ext>
              </a:extLst>
            </p:cNvPr>
            <p:cNvSpPr/>
            <p:nvPr/>
          </p:nvSpPr>
          <p:spPr>
            <a:xfrm>
              <a:off x="11614660" y="3078568"/>
              <a:ext cx="339956" cy="185451"/>
            </a:xfrm>
            <a:custGeom>
              <a:avLst/>
              <a:gdLst>
                <a:gd name="connsiteX0" fmla="*/ 339957 w 339956"/>
                <a:gd name="connsiteY0" fmla="*/ 112633 h 185451"/>
                <a:gd name="connsiteX1" fmla="*/ 244107 w 339956"/>
                <a:gd name="connsiteY1" fmla="*/ 185452 h 185451"/>
                <a:gd name="connsiteX2" fmla="*/ 95869 w 339956"/>
                <a:gd name="connsiteY2" fmla="*/ 185452 h 185451"/>
                <a:gd name="connsiteX3" fmla="*/ 0 w 339956"/>
                <a:gd name="connsiteY3" fmla="*/ 112633 h 185451"/>
                <a:gd name="connsiteX4" fmla="*/ 0 w 339956"/>
                <a:gd name="connsiteY4" fmla="*/ 72819 h 185451"/>
                <a:gd name="connsiteX5" fmla="*/ 95869 w 339956"/>
                <a:gd name="connsiteY5" fmla="*/ 0 h 185451"/>
                <a:gd name="connsiteX6" fmla="*/ 244107 w 339956"/>
                <a:gd name="connsiteY6" fmla="*/ 0 h 185451"/>
                <a:gd name="connsiteX7" fmla="*/ 339957 w 339956"/>
                <a:gd name="connsiteY7" fmla="*/ 72819 h 185451"/>
                <a:gd name="connsiteX8" fmla="*/ 339957 w 339956"/>
                <a:gd name="connsiteY8" fmla="*/ 112633 h 18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956" h="185451">
                  <a:moveTo>
                    <a:pt x="339957" y="112633"/>
                  </a:moveTo>
                  <a:cubicBezTo>
                    <a:pt x="339957" y="152857"/>
                    <a:pt x="297018" y="185452"/>
                    <a:pt x="244107" y="185452"/>
                  </a:cubicBezTo>
                  <a:lnTo>
                    <a:pt x="95869" y="185452"/>
                  </a:lnTo>
                  <a:cubicBezTo>
                    <a:pt x="42919" y="185452"/>
                    <a:pt x="0" y="152857"/>
                    <a:pt x="0" y="112633"/>
                  </a:cubicBezTo>
                  <a:lnTo>
                    <a:pt x="0" y="72819"/>
                  </a:lnTo>
                  <a:cubicBezTo>
                    <a:pt x="0" y="32585"/>
                    <a:pt x="42929" y="0"/>
                    <a:pt x="95869" y="0"/>
                  </a:cubicBezTo>
                  <a:lnTo>
                    <a:pt x="244107" y="0"/>
                  </a:lnTo>
                  <a:cubicBezTo>
                    <a:pt x="297027" y="0"/>
                    <a:pt x="339957" y="32585"/>
                    <a:pt x="339957" y="72819"/>
                  </a:cubicBezTo>
                  <a:lnTo>
                    <a:pt x="339957" y="112633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pPr algn="ctr"/>
              <a:r>
                <a:rPr lang="en-US" sz="9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5D1F9A5-C0EE-4176-2C57-57ADF010AF66}"/>
              </a:ext>
            </a:extLst>
          </p:cNvPr>
          <p:cNvGrpSpPr/>
          <p:nvPr/>
        </p:nvGrpSpPr>
        <p:grpSpPr>
          <a:xfrm>
            <a:off x="10527880" y="3399044"/>
            <a:ext cx="854039" cy="391924"/>
            <a:chOff x="10696535" y="3039449"/>
            <a:chExt cx="854039" cy="391924"/>
          </a:xfrm>
          <a:solidFill>
            <a:schemeClr val="tx2"/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EC336D1-1B42-260E-E8E6-3055DDDD6C13}"/>
                </a:ext>
              </a:extLst>
            </p:cNvPr>
            <p:cNvSpPr/>
            <p:nvPr/>
          </p:nvSpPr>
          <p:spPr>
            <a:xfrm>
              <a:off x="10696535" y="3039449"/>
              <a:ext cx="133997" cy="302228"/>
            </a:xfrm>
            <a:custGeom>
              <a:avLst/>
              <a:gdLst>
                <a:gd name="connsiteX0" fmla="*/ 113347 w 133997"/>
                <a:gd name="connsiteY0" fmla="*/ 26918 h 302228"/>
                <a:gd name="connsiteX1" fmla="*/ 114147 w 133997"/>
                <a:gd name="connsiteY1" fmla="*/ 36871 h 302228"/>
                <a:gd name="connsiteX2" fmla="*/ 109756 w 133997"/>
                <a:gd name="connsiteY2" fmla="*/ 58550 h 302228"/>
                <a:gd name="connsiteX3" fmla="*/ 106975 w 133997"/>
                <a:gd name="connsiteY3" fmla="*/ 63998 h 302228"/>
                <a:gd name="connsiteX4" fmla="*/ 103384 w 133997"/>
                <a:gd name="connsiteY4" fmla="*/ 69123 h 302228"/>
                <a:gd name="connsiteX5" fmla="*/ 100355 w 133997"/>
                <a:gd name="connsiteY5" fmla="*/ 71676 h 302228"/>
                <a:gd name="connsiteX6" fmla="*/ 97926 w 133997"/>
                <a:gd name="connsiteY6" fmla="*/ 75552 h 302228"/>
                <a:gd name="connsiteX7" fmla="*/ 95421 w 133997"/>
                <a:gd name="connsiteY7" fmla="*/ 81343 h 302228"/>
                <a:gd name="connsiteX8" fmla="*/ 94288 w 133997"/>
                <a:gd name="connsiteY8" fmla="*/ 91983 h 302228"/>
                <a:gd name="connsiteX9" fmla="*/ 98612 w 133997"/>
                <a:gd name="connsiteY9" fmla="*/ 100346 h 302228"/>
                <a:gd name="connsiteX10" fmla="*/ 117377 w 133997"/>
                <a:gd name="connsiteY10" fmla="*/ 99212 h 302228"/>
                <a:gd name="connsiteX11" fmla="*/ 121539 w 133997"/>
                <a:gd name="connsiteY11" fmla="*/ 95288 h 302228"/>
                <a:gd name="connsiteX12" fmla="*/ 125596 w 133997"/>
                <a:gd name="connsiteY12" fmla="*/ 101041 h 302228"/>
                <a:gd name="connsiteX13" fmla="*/ 129159 w 133997"/>
                <a:gd name="connsiteY13" fmla="*/ 109518 h 302228"/>
                <a:gd name="connsiteX14" fmla="*/ 130187 w 133997"/>
                <a:gd name="connsiteY14" fmla="*/ 119405 h 302228"/>
                <a:gd name="connsiteX15" fmla="*/ 129568 w 133997"/>
                <a:gd name="connsiteY15" fmla="*/ 129873 h 302228"/>
                <a:gd name="connsiteX16" fmla="*/ 130244 w 133997"/>
                <a:gd name="connsiteY16" fmla="*/ 142504 h 302228"/>
                <a:gd name="connsiteX17" fmla="*/ 132855 w 133997"/>
                <a:gd name="connsiteY17" fmla="*/ 161382 h 302228"/>
                <a:gd name="connsiteX18" fmla="*/ 133998 w 133997"/>
                <a:gd name="connsiteY18" fmla="*/ 178680 h 302228"/>
                <a:gd name="connsiteX19" fmla="*/ 132330 w 133997"/>
                <a:gd name="connsiteY19" fmla="*/ 173717 h 302228"/>
                <a:gd name="connsiteX20" fmla="*/ 129216 w 133997"/>
                <a:gd name="connsiteY20" fmla="*/ 153124 h 302228"/>
                <a:gd name="connsiteX21" fmla="*/ 126759 w 133997"/>
                <a:gd name="connsiteY21" fmla="*/ 155972 h 302228"/>
                <a:gd name="connsiteX22" fmla="*/ 125873 w 133997"/>
                <a:gd name="connsiteY22" fmla="*/ 161163 h 302228"/>
                <a:gd name="connsiteX23" fmla="*/ 126711 w 133997"/>
                <a:gd name="connsiteY23" fmla="*/ 188519 h 302228"/>
                <a:gd name="connsiteX24" fmla="*/ 122444 w 133997"/>
                <a:gd name="connsiteY24" fmla="*/ 204216 h 302228"/>
                <a:gd name="connsiteX25" fmla="*/ 117729 w 133997"/>
                <a:gd name="connsiteY25" fmla="*/ 215532 h 302228"/>
                <a:gd name="connsiteX26" fmla="*/ 110042 w 133997"/>
                <a:gd name="connsiteY26" fmla="*/ 215713 h 302228"/>
                <a:gd name="connsiteX27" fmla="*/ 113528 w 133997"/>
                <a:gd name="connsiteY27" fmla="*/ 222942 h 302228"/>
                <a:gd name="connsiteX28" fmla="*/ 112480 w 133997"/>
                <a:gd name="connsiteY28" fmla="*/ 227371 h 302228"/>
                <a:gd name="connsiteX29" fmla="*/ 112795 w 133997"/>
                <a:gd name="connsiteY29" fmla="*/ 236077 h 302228"/>
                <a:gd name="connsiteX30" fmla="*/ 109766 w 133997"/>
                <a:gd name="connsiteY30" fmla="*/ 242621 h 302228"/>
                <a:gd name="connsiteX31" fmla="*/ 105565 w 133997"/>
                <a:gd name="connsiteY31" fmla="*/ 243078 h 302228"/>
                <a:gd name="connsiteX32" fmla="*/ 100603 w 133997"/>
                <a:gd name="connsiteY32" fmla="*/ 248250 h 302228"/>
                <a:gd name="connsiteX33" fmla="*/ 98955 w 133997"/>
                <a:gd name="connsiteY33" fmla="*/ 251727 h 302228"/>
                <a:gd name="connsiteX34" fmla="*/ 100089 w 133997"/>
                <a:gd name="connsiteY34" fmla="*/ 257299 h 302228"/>
                <a:gd name="connsiteX35" fmla="*/ 97317 w 133997"/>
                <a:gd name="connsiteY35" fmla="*/ 263100 h 302228"/>
                <a:gd name="connsiteX36" fmla="*/ 89125 w 133997"/>
                <a:gd name="connsiteY36" fmla="*/ 291817 h 302228"/>
                <a:gd name="connsiteX37" fmla="*/ 78495 w 133997"/>
                <a:gd name="connsiteY37" fmla="*/ 302228 h 302228"/>
                <a:gd name="connsiteX38" fmla="*/ 75238 w 133997"/>
                <a:gd name="connsiteY38" fmla="*/ 301828 h 302228"/>
                <a:gd name="connsiteX39" fmla="*/ 75695 w 133997"/>
                <a:gd name="connsiteY39" fmla="*/ 289093 h 302228"/>
                <a:gd name="connsiteX40" fmla="*/ 75076 w 133997"/>
                <a:gd name="connsiteY40" fmla="*/ 276473 h 302228"/>
                <a:gd name="connsiteX41" fmla="*/ 66313 w 133997"/>
                <a:gd name="connsiteY41" fmla="*/ 272996 h 302228"/>
                <a:gd name="connsiteX42" fmla="*/ 58464 w 133997"/>
                <a:gd name="connsiteY42" fmla="*/ 271920 h 302228"/>
                <a:gd name="connsiteX43" fmla="*/ 50330 w 133997"/>
                <a:gd name="connsiteY43" fmla="*/ 274196 h 302228"/>
                <a:gd name="connsiteX44" fmla="*/ 39071 w 133997"/>
                <a:gd name="connsiteY44" fmla="*/ 266919 h 302228"/>
                <a:gd name="connsiteX45" fmla="*/ 25765 w 133997"/>
                <a:gd name="connsiteY45" fmla="*/ 262747 h 302228"/>
                <a:gd name="connsiteX46" fmla="*/ 5181 w 133997"/>
                <a:gd name="connsiteY46" fmla="*/ 247964 h 302228"/>
                <a:gd name="connsiteX47" fmla="*/ 4496 w 133997"/>
                <a:gd name="connsiteY47" fmla="*/ 242726 h 302228"/>
                <a:gd name="connsiteX48" fmla="*/ 2105 w 133997"/>
                <a:gd name="connsiteY48" fmla="*/ 234191 h 302228"/>
                <a:gd name="connsiteX49" fmla="*/ 3914 w 133997"/>
                <a:gd name="connsiteY49" fmla="*/ 219456 h 302228"/>
                <a:gd name="connsiteX50" fmla="*/ 6486 w 133997"/>
                <a:gd name="connsiteY50" fmla="*/ 208826 h 302228"/>
                <a:gd name="connsiteX51" fmla="*/ 11887 w 133997"/>
                <a:gd name="connsiteY51" fmla="*/ 202397 h 302228"/>
                <a:gd name="connsiteX52" fmla="*/ 29632 w 133997"/>
                <a:gd name="connsiteY52" fmla="*/ 193015 h 302228"/>
                <a:gd name="connsiteX53" fmla="*/ 32595 w 133997"/>
                <a:gd name="connsiteY53" fmla="*/ 184356 h 302228"/>
                <a:gd name="connsiteX54" fmla="*/ 33890 w 133997"/>
                <a:gd name="connsiteY54" fmla="*/ 177375 h 302228"/>
                <a:gd name="connsiteX55" fmla="*/ 37709 w 133997"/>
                <a:gd name="connsiteY55" fmla="*/ 172088 h 302228"/>
                <a:gd name="connsiteX56" fmla="*/ 46691 w 133997"/>
                <a:gd name="connsiteY56" fmla="*/ 161906 h 302228"/>
                <a:gd name="connsiteX57" fmla="*/ 60969 w 133997"/>
                <a:gd name="connsiteY57" fmla="*/ 148761 h 302228"/>
                <a:gd name="connsiteX58" fmla="*/ 30889 w 133997"/>
                <a:gd name="connsiteY58" fmla="*/ 123215 h 302228"/>
                <a:gd name="connsiteX59" fmla="*/ 25032 w 133997"/>
                <a:gd name="connsiteY59" fmla="*/ 122691 h 302228"/>
                <a:gd name="connsiteX60" fmla="*/ 15516 w 133997"/>
                <a:gd name="connsiteY60" fmla="*/ 108995 h 302228"/>
                <a:gd name="connsiteX61" fmla="*/ 7686 w 133997"/>
                <a:gd name="connsiteY61" fmla="*/ 106423 h 302228"/>
                <a:gd name="connsiteX62" fmla="*/ 5419 w 133997"/>
                <a:gd name="connsiteY62" fmla="*/ 104499 h 302228"/>
                <a:gd name="connsiteX63" fmla="*/ 2400 w 133997"/>
                <a:gd name="connsiteY63" fmla="*/ 93002 h 302228"/>
                <a:gd name="connsiteX64" fmla="*/ 1476 w 133997"/>
                <a:gd name="connsiteY64" fmla="*/ 86230 h 302228"/>
                <a:gd name="connsiteX65" fmla="*/ 1609 w 133997"/>
                <a:gd name="connsiteY65" fmla="*/ 82077 h 302228"/>
                <a:gd name="connsiteX66" fmla="*/ 6715 w 133997"/>
                <a:gd name="connsiteY66" fmla="*/ 77410 h 302228"/>
                <a:gd name="connsiteX67" fmla="*/ 8524 w 133997"/>
                <a:gd name="connsiteY67" fmla="*/ 69961 h 302228"/>
                <a:gd name="connsiteX68" fmla="*/ 7782 w 133997"/>
                <a:gd name="connsiteY68" fmla="*/ 66504 h 302228"/>
                <a:gd name="connsiteX69" fmla="*/ 800 w 133997"/>
                <a:gd name="connsiteY69" fmla="*/ 56779 h 302228"/>
                <a:gd name="connsiteX70" fmla="*/ 0 w 133997"/>
                <a:gd name="connsiteY70" fmla="*/ 53426 h 302228"/>
                <a:gd name="connsiteX71" fmla="*/ 6991 w 133997"/>
                <a:gd name="connsiteY71" fmla="*/ 44939 h 302228"/>
                <a:gd name="connsiteX72" fmla="*/ 15059 w 133997"/>
                <a:gd name="connsiteY72" fmla="*/ 29575 h 302228"/>
                <a:gd name="connsiteX73" fmla="*/ 18383 w 133997"/>
                <a:gd name="connsiteY73" fmla="*/ 14049 h 302228"/>
                <a:gd name="connsiteX74" fmla="*/ 20088 w 133997"/>
                <a:gd name="connsiteY74" fmla="*/ 9392 h 302228"/>
                <a:gd name="connsiteX75" fmla="*/ 22593 w 133997"/>
                <a:gd name="connsiteY75" fmla="*/ 5696 h 302228"/>
                <a:gd name="connsiteX76" fmla="*/ 28975 w 133997"/>
                <a:gd name="connsiteY76" fmla="*/ 0 h 302228"/>
                <a:gd name="connsiteX77" fmla="*/ 39491 w 133997"/>
                <a:gd name="connsiteY77" fmla="*/ 3410 h 302228"/>
                <a:gd name="connsiteX78" fmla="*/ 50016 w 133997"/>
                <a:gd name="connsiteY78" fmla="*/ 6820 h 302228"/>
                <a:gd name="connsiteX79" fmla="*/ 60531 w 133997"/>
                <a:gd name="connsiteY79" fmla="*/ 10220 h 302228"/>
                <a:gd name="connsiteX80" fmla="*/ 71113 w 133997"/>
                <a:gd name="connsiteY80" fmla="*/ 13621 h 302228"/>
                <a:gd name="connsiteX81" fmla="*/ 81696 w 133997"/>
                <a:gd name="connsiteY81" fmla="*/ 16993 h 302228"/>
                <a:gd name="connsiteX82" fmla="*/ 92268 w 133997"/>
                <a:gd name="connsiteY82" fmla="*/ 20355 h 302228"/>
                <a:gd name="connsiteX83" fmla="*/ 102841 w 133997"/>
                <a:gd name="connsiteY83" fmla="*/ 23717 h 302228"/>
                <a:gd name="connsiteX84" fmla="*/ 113347 w 133997"/>
                <a:gd name="connsiteY84" fmla="*/ 26918 h 302228"/>
                <a:gd name="connsiteX85" fmla="*/ 132130 w 133997"/>
                <a:gd name="connsiteY85" fmla="*/ 193129 h 302228"/>
                <a:gd name="connsiteX86" fmla="*/ 125520 w 133997"/>
                <a:gd name="connsiteY86" fmla="*/ 214465 h 302228"/>
                <a:gd name="connsiteX87" fmla="*/ 124396 w 133997"/>
                <a:gd name="connsiteY87" fmla="*/ 210931 h 302228"/>
                <a:gd name="connsiteX88" fmla="*/ 132654 w 133997"/>
                <a:gd name="connsiteY88" fmla="*/ 184413 h 302228"/>
                <a:gd name="connsiteX89" fmla="*/ 132130 w 133997"/>
                <a:gd name="connsiteY89" fmla="*/ 193129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3997" h="302228">
                  <a:moveTo>
                    <a:pt x="113347" y="26918"/>
                  </a:moveTo>
                  <a:lnTo>
                    <a:pt x="114147" y="36871"/>
                  </a:lnTo>
                  <a:lnTo>
                    <a:pt x="109756" y="58550"/>
                  </a:lnTo>
                  <a:lnTo>
                    <a:pt x="106975" y="63998"/>
                  </a:lnTo>
                  <a:lnTo>
                    <a:pt x="103384" y="69123"/>
                  </a:lnTo>
                  <a:lnTo>
                    <a:pt x="100355" y="71676"/>
                  </a:lnTo>
                  <a:lnTo>
                    <a:pt x="97926" y="75552"/>
                  </a:lnTo>
                  <a:lnTo>
                    <a:pt x="95421" y="81343"/>
                  </a:lnTo>
                  <a:lnTo>
                    <a:pt x="94288" y="91983"/>
                  </a:lnTo>
                  <a:lnTo>
                    <a:pt x="98612" y="100346"/>
                  </a:lnTo>
                  <a:lnTo>
                    <a:pt x="117377" y="99212"/>
                  </a:lnTo>
                  <a:lnTo>
                    <a:pt x="121539" y="95288"/>
                  </a:lnTo>
                  <a:lnTo>
                    <a:pt x="125596" y="101041"/>
                  </a:lnTo>
                  <a:lnTo>
                    <a:pt x="129159" y="109518"/>
                  </a:lnTo>
                  <a:lnTo>
                    <a:pt x="130187" y="119405"/>
                  </a:lnTo>
                  <a:lnTo>
                    <a:pt x="129568" y="129873"/>
                  </a:lnTo>
                  <a:lnTo>
                    <a:pt x="130244" y="142504"/>
                  </a:lnTo>
                  <a:lnTo>
                    <a:pt x="132855" y="161382"/>
                  </a:lnTo>
                  <a:lnTo>
                    <a:pt x="133998" y="178680"/>
                  </a:lnTo>
                  <a:lnTo>
                    <a:pt x="132330" y="173717"/>
                  </a:lnTo>
                  <a:lnTo>
                    <a:pt x="129216" y="153124"/>
                  </a:lnTo>
                  <a:lnTo>
                    <a:pt x="126759" y="155972"/>
                  </a:lnTo>
                  <a:lnTo>
                    <a:pt x="125873" y="161163"/>
                  </a:lnTo>
                  <a:lnTo>
                    <a:pt x="126711" y="188519"/>
                  </a:lnTo>
                  <a:lnTo>
                    <a:pt x="122444" y="204216"/>
                  </a:lnTo>
                  <a:lnTo>
                    <a:pt x="117729" y="215532"/>
                  </a:lnTo>
                  <a:lnTo>
                    <a:pt x="110042" y="215713"/>
                  </a:lnTo>
                  <a:lnTo>
                    <a:pt x="113528" y="222942"/>
                  </a:lnTo>
                  <a:lnTo>
                    <a:pt x="112480" y="227371"/>
                  </a:lnTo>
                  <a:lnTo>
                    <a:pt x="112795" y="236077"/>
                  </a:lnTo>
                  <a:lnTo>
                    <a:pt x="109766" y="242621"/>
                  </a:lnTo>
                  <a:lnTo>
                    <a:pt x="105565" y="243078"/>
                  </a:lnTo>
                  <a:lnTo>
                    <a:pt x="100603" y="248250"/>
                  </a:lnTo>
                  <a:lnTo>
                    <a:pt x="98955" y="251727"/>
                  </a:lnTo>
                  <a:lnTo>
                    <a:pt x="100089" y="257299"/>
                  </a:lnTo>
                  <a:lnTo>
                    <a:pt x="97317" y="263100"/>
                  </a:lnTo>
                  <a:lnTo>
                    <a:pt x="89125" y="291817"/>
                  </a:lnTo>
                  <a:lnTo>
                    <a:pt x="78495" y="302228"/>
                  </a:lnTo>
                  <a:lnTo>
                    <a:pt x="75238" y="301828"/>
                  </a:lnTo>
                  <a:lnTo>
                    <a:pt x="75695" y="289093"/>
                  </a:lnTo>
                  <a:lnTo>
                    <a:pt x="75076" y="276473"/>
                  </a:lnTo>
                  <a:lnTo>
                    <a:pt x="66313" y="272996"/>
                  </a:lnTo>
                  <a:lnTo>
                    <a:pt x="58464" y="271920"/>
                  </a:lnTo>
                  <a:lnTo>
                    <a:pt x="50330" y="274196"/>
                  </a:lnTo>
                  <a:lnTo>
                    <a:pt x="39071" y="266919"/>
                  </a:lnTo>
                  <a:lnTo>
                    <a:pt x="25765" y="262747"/>
                  </a:lnTo>
                  <a:lnTo>
                    <a:pt x="5181" y="247964"/>
                  </a:lnTo>
                  <a:lnTo>
                    <a:pt x="4496" y="242726"/>
                  </a:lnTo>
                  <a:lnTo>
                    <a:pt x="2105" y="234191"/>
                  </a:lnTo>
                  <a:lnTo>
                    <a:pt x="3914" y="219456"/>
                  </a:lnTo>
                  <a:lnTo>
                    <a:pt x="6486" y="208826"/>
                  </a:lnTo>
                  <a:lnTo>
                    <a:pt x="11887" y="202397"/>
                  </a:lnTo>
                  <a:lnTo>
                    <a:pt x="29632" y="193015"/>
                  </a:lnTo>
                  <a:lnTo>
                    <a:pt x="32595" y="184356"/>
                  </a:lnTo>
                  <a:lnTo>
                    <a:pt x="33890" y="177375"/>
                  </a:lnTo>
                  <a:lnTo>
                    <a:pt x="37709" y="172088"/>
                  </a:lnTo>
                  <a:lnTo>
                    <a:pt x="46691" y="161906"/>
                  </a:lnTo>
                  <a:lnTo>
                    <a:pt x="60969" y="148761"/>
                  </a:lnTo>
                  <a:lnTo>
                    <a:pt x="30889" y="123215"/>
                  </a:lnTo>
                  <a:lnTo>
                    <a:pt x="25032" y="122691"/>
                  </a:lnTo>
                  <a:lnTo>
                    <a:pt x="15516" y="108995"/>
                  </a:lnTo>
                  <a:lnTo>
                    <a:pt x="7686" y="106423"/>
                  </a:lnTo>
                  <a:lnTo>
                    <a:pt x="5419" y="104499"/>
                  </a:lnTo>
                  <a:lnTo>
                    <a:pt x="2400" y="93002"/>
                  </a:lnTo>
                  <a:lnTo>
                    <a:pt x="1476" y="86230"/>
                  </a:lnTo>
                  <a:lnTo>
                    <a:pt x="1609" y="82077"/>
                  </a:lnTo>
                  <a:lnTo>
                    <a:pt x="6715" y="77410"/>
                  </a:lnTo>
                  <a:lnTo>
                    <a:pt x="8524" y="69961"/>
                  </a:lnTo>
                  <a:lnTo>
                    <a:pt x="7782" y="66504"/>
                  </a:lnTo>
                  <a:lnTo>
                    <a:pt x="800" y="56779"/>
                  </a:lnTo>
                  <a:lnTo>
                    <a:pt x="0" y="53426"/>
                  </a:lnTo>
                  <a:lnTo>
                    <a:pt x="6991" y="44939"/>
                  </a:lnTo>
                  <a:lnTo>
                    <a:pt x="15059" y="29575"/>
                  </a:lnTo>
                  <a:lnTo>
                    <a:pt x="18383" y="14049"/>
                  </a:lnTo>
                  <a:lnTo>
                    <a:pt x="20088" y="9392"/>
                  </a:lnTo>
                  <a:lnTo>
                    <a:pt x="22593" y="5696"/>
                  </a:lnTo>
                  <a:lnTo>
                    <a:pt x="28975" y="0"/>
                  </a:lnTo>
                  <a:lnTo>
                    <a:pt x="39491" y="3410"/>
                  </a:lnTo>
                  <a:lnTo>
                    <a:pt x="50016" y="6820"/>
                  </a:lnTo>
                  <a:lnTo>
                    <a:pt x="60531" y="10220"/>
                  </a:lnTo>
                  <a:lnTo>
                    <a:pt x="71113" y="13621"/>
                  </a:lnTo>
                  <a:lnTo>
                    <a:pt x="81696" y="16993"/>
                  </a:lnTo>
                  <a:lnTo>
                    <a:pt x="92268" y="20355"/>
                  </a:lnTo>
                  <a:lnTo>
                    <a:pt x="102841" y="23717"/>
                  </a:lnTo>
                  <a:lnTo>
                    <a:pt x="113347" y="26918"/>
                  </a:lnTo>
                  <a:close/>
                  <a:moveTo>
                    <a:pt x="132130" y="193129"/>
                  </a:moveTo>
                  <a:lnTo>
                    <a:pt x="125520" y="214465"/>
                  </a:lnTo>
                  <a:lnTo>
                    <a:pt x="124396" y="210931"/>
                  </a:lnTo>
                  <a:lnTo>
                    <a:pt x="132654" y="184413"/>
                  </a:lnTo>
                  <a:lnTo>
                    <a:pt x="132130" y="193129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60E377A-516D-243F-14E9-B0A14C9443B6}"/>
                </a:ext>
              </a:extLst>
            </p:cNvPr>
            <p:cNvSpPr/>
            <p:nvPr/>
          </p:nvSpPr>
          <p:spPr>
            <a:xfrm>
              <a:off x="11210599" y="3245922"/>
              <a:ext cx="339975" cy="185451"/>
            </a:xfrm>
            <a:custGeom>
              <a:avLst/>
              <a:gdLst>
                <a:gd name="connsiteX0" fmla="*/ 339976 w 339975"/>
                <a:gd name="connsiteY0" fmla="*/ 112643 h 185451"/>
                <a:gd name="connsiteX1" fmla="*/ 244107 w 339975"/>
                <a:gd name="connsiteY1" fmla="*/ 185452 h 185451"/>
                <a:gd name="connsiteX2" fmla="*/ 95869 w 339975"/>
                <a:gd name="connsiteY2" fmla="*/ 185452 h 185451"/>
                <a:gd name="connsiteX3" fmla="*/ 0 w 339975"/>
                <a:gd name="connsiteY3" fmla="*/ 112643 h 185451"/>
                <a:gd name="connsiteX4" fmla="*/ 0 w 339975"/>
                <a:gd name="connsiteY4" fmla="*/ 72809 h 185451"/>
                <a:gd name="connsiteX5" fmla="*/ 95869 w 339975"/>
                <a:gd name="connsiteY5" fmla="*/ 0 h 185451"/>
                <a:gd name="connsiteX6" fmla="*/ 244107 w 339975"/>
                <a:gd name="connsiteY6" fmla="*/ 0 h 185451"/>
                <a:gd name="connsiteX7" fmla="*/ 339976 w 339975"/>
                <a:gd name="connsiteY7" fmla="*/ 72809 h 185451"/>
                <a:gd name="connsiteX8" fmla="*/ 339976 w 339975"/>
                <a:gd name="connsiteY8" fmla="*/ 112643 h 18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975" h="185451">
                  <a:moveTo>
                    <a:pt x="339976" y="112643"/>
                  </a:moveTo>
                  <a:cubicBezTo>
                    <a:pt x="339976" y="152848"/>
                    <a:pt x="297056" y="185452"/>
                    <a:pt x="244107" y="185452"/>
                  </a:cubicBezTo>
                  <a:lnTo>
                    <a:pt x="95869" y="185452"/>
                  </a:lnTo>
                  <a:cubicBezTo>
                    <a:pt x="42910" y="185452"/>
                    <a:pt x="0" y="152848"/>
                    <a:pt x="0" y="112643"/>
                  </a:cubicBezTo>
                  <a:lnTo>
                    <a:pt x="0" y="72809"/>
                  </a:lnTo>
                  <a:cubicBezTo>
                    <a:pt x="0" y="32595"/>
                    <a:pt x="42919" y="0"/>
                    <a:pt x="95869" y="0"/>
                  </a:cubicBezTo>
                  <a:lnTo>
                    <a:pt x="244107" y="0"/>
                  </a:lnTo>
                  <a:cubicBezTo>
                    <a:pt x="297066" y="0"/>
                    <a:pt x="339976" y="32595"/>
                    <a:pt x="339976" y="72809"/>
                  </a:cubicBezTo>
                  <a:lnTo>
                    <a:pt x="339976" y="112643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pPr algn="ctr"/>
              <a:r>
                <a:rPr lang="en-US" sz="9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NJ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5A767E2-D59E-8FC9-9727-7DBC5891C567}"/>
              </a:ext>
            </a:extLst>
          </p:cNvPr>
          <p:cNvGrpSpPr/>
          <p:nvPr/>
        </p:nvGrpSpPr>
        <p:grpSpPr>
          <a:xfrm>
            <a:off x="10644847" y="3119875"/>
            <a:ext cx="1141114" cy="743207"/>
            <a:chOff x="10813502" y="2760280"/>
            <a:chExt cx="1141114" cy="743207"/>
          </a:xfrm>
          <a:solidFill>
            <a:schemeClr val="tx2"/>
          </a:solidFill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D38B019D-9839-3D4D-699D-959262E13A62}"/>
                </a:ext>
              </a:extLst>
            </p:cNvPr>
            <p:cNvSpPr/>
            <p:nvPr/>
          </p:nvSpPr>
          <p:spPr>
            <a:xfrm>
              <a:off x="10813502" y="2760280"/>
              <a:ext cx="350405" cy="188223"/>
            </a:xfrm>
            <a:custGeom>
              <a:avLst/>
              <a:gdLst>
                <a:gd name="connsiteX0" fmla="*/ 218608 w 350405"/>
                <a:gd name="connsiteY0" fmla="*/ 0 h 188223"/>
                <a:gd name="connsiteX1" fmla="*/ 218332 w 350405"/>
                <a:gd name="connsiteY1" fmla="*/ 6896 h 188223"/>
                <a:gd name="connsiteX2" fmla="*/ 222704 w 350405"/>
                <a:gd name="connsiteY2" fmla="*/ 12421 h 188223"/>
                <a:gd name="connsiteX3" fmla="*/ 226228 w 350405"/>
                <a:gd name="connsiteY3" fmla="*/ 18374 h 188223"/>
                <a:gd name="connsiteX4" fmla="*/ 232143 w 350405"/>
                <a:gd name="connsiteY4" fmla="*/ 23565 h 188223"/>
                <a:gd name="connsiteX5" fmla="*/ 235791 w 350405"/>
                <a:gd name="connsiteY5" fmla="*/ 23155 h 188223"/>
                <a:gd name="connsiteX6" fmla="*/ 239259 w 350405"/>
                <a:gd name="connsiteY6" fmla="*/ 20945 h 188223"/>
                <a:gd name="connsiteX7" fmla="*/ 242107 w 350405"/>
                <a:gd name="connsiteY7" fmla="*/ 20441 h 188223"/>
                <a:gd name="connsiteX8" fmla="*/ 244669 w 350405"/>
                <a:gd name="connsiteY8" fmla="*/ 22603 h 188223"/>
                <a:gd name="connsiteX9" fmla="*/ 244773 w 350405"/>
                <a:gd name="connsiteY9" fmla="*/ 26060 h 188223"/>
                <a:gd name="connsiteX10" fmla="*/ 240630 w 350405"/>
                <a:gd name="connsiteY10" fmla="*/ 28127 h 188223"/>
                <a:gd name="connsiteX11" fmla="*/ 234086 w 350405"/>
                <a:gd name="connsiteY11" fmla="*/ 36090 h 188223"/>
                <a:gd name="connsiteX12" fmla="*/ 227552 w 350405"/>
                <a:gd name="connsiteY12" fmla="*/ 40281 h 188223"/>
                <a:gd name="connsiteX13" fmla="*/ 225886 w 350405"/>
                <a:gd name="connsiteY13" fmla="*/ 48120 h 188223"/>
                <a:gd name="connsiteX14" fmla="*/ 222771 w 350405"/>
                <a:gd name="connsiteY14" fmla="*/ 57502 h 188223"/>
                <a:gd name="connsiteX15" fmla="*/ 215779 w 350405"/>
                <a:gd name="connsiteY15" fmla="*/ 72752 h 188223"/>
                <a:gd name="connsiteX16" fmla="*/ 221342 w 350405"/>
                <a:gd name="connsiteY16" fmla="*/ 75257 h 188223"/>
                <a:gd name="connsiteX17" fmla="*/ 238753 w 350405"/>
                <a:gd name="connsiteY17" fmla="*/ 74924 h 188223"/>
                <a:gd name="connsiteX18" fmla="*/ 247231 w 350405"/>
                <a:gd name="connsiteY18" fmla="*/ 77257 h 188223"/>
                <a:gd name="connsiteX19" fmla="*/ 264700 w 350405"/>
                <a:gd name="connsiteY19" fmla="*/ 97107 h 188223"/>
                <a:gd name="connsiteX20" fmla="*/ 262871 w 350405"/>
                <a:gd name="connsiteY20" fmla="*/ 100117 h 188223"/>
                <a:gd name="connsiteX21" fmla="*/ 263100 w 350405"/>
                <a:gd name="connsiteY21" fmla="*/ 104604 h 188223"/>
                <a:gd name="connsiteX22" fmla="*/ 274530 w 350405"/>
                <a:gd name="connsiteY22" fmla="*/ 107690 h 188223"/>
                <a:gd name="connsiteX23" fmla="*/ 282369 w 350405"/>
                <a:gd name="connsiteY23" fmla="*/ 123263 h 188223"/>
                <a:gd name="connsiteX24" fmla="*/ 291989 w 350405"/>
                <a:gd name="connsiteY24" fmla="*/ 126568 h 188223"/>
                <a:gd name="connsiteX25" fmla="*/ 304972 w 350405"/>
                <a:gd name="connsiteY25" fmla="*/ 126568 h 188223"/>
                <a:gd name="connsiteX26" fmla="*/ 318106 w 350405"/>
                <a:gd name="connsiteY26" fmla="*/ 117357 h 188223"/>
                <a:gd name="connsiteX27" fmla="*/ 328232 w 350405"/>
                <a:gd name="connsiteY27" fmla="*/ 106947 h 188223"/>
                <a:gd name="connsiteX28" fmla="*/ 326127 w 350405"/>
                <a:gd name="connsiteY28" fmla="*/ 101479 h 188223"/>
                <a:gd name="connsiteX29" fmla="*/ 314697 w 350405"/>
                <a:gd name="connsiteY29" fmla="*/ 90668 h 188223"/>
                <a:gd name="connsiteX30" fmla="*/ 311058 w 350405"/>
                <a:gd name="connsiteY30" fmla="*/ 85096 h 188223"/>
                <a:gd name="connsiteX31" fmla="*/ 304229 w 350405"/>
                <a:gd name="connsiteY31" fmla="*/ 82763 h 188223"/>
                <a:gd name="connsiteX32" fmla="*/ 303076 w 350405"/>
                <a:gd name="connsiteY32" fmla="*/ 86754 h 188223"/>
                <a:gd name="connsiteX33" fmla="*/ 298142 w 350405"/>
                <a:gd name="connsiteY33" fmla="*/ 83448 h 188223"/>
                <a:gd name="connsiteX34" fmla="*/ 297009 w 350405"/>
                <a:gd name="connsiteY34" fmla="*/ 81124 h 188223"/>
                <a:gd name="connsiteX35" fmla="*/ 300076 w 350405"/>
                <a:gd name="connsiteY35" fmla="*/ 78953 h 188223"/>
                <a:gd name="connsiteX36" fmla="*/ 304172 w 350405"/>
                <a:gd name="connsiteY36" fmla="*/ 78276 h 188223"/>
                <a:gd name="connsiteX37" fmla="*/ 309477 w 350405"/>
                <a:gd name="connsiteY37" fmla="*/ 79191 h 188223"/>
                <a:gd name="connsiteX38" fmla="*/ 325498 w 350405"/>
                <a:gd name="connsiteY38" fmla="*/ 89926 h 188223"/>
                <a:gd name="connsiteX39" fmla="*/ 334270 w 350405"/>
                <a:gd name="connsiteY39" fmla="*/ 107613 h 188223"/>
                <a:gd name="connsiteX40" fmla="*/ 338481 w 350405"/>
                <a:gd name="connsiteY40" fmla="*/ 119224 h 188223"/>
                <a:gd name="connsiteX41" fmla="*/ 338300 w 350405"/>
                <a:gd name="connsiteY41" fmla="*/ 123663 h 188223"/>
                <a:gd name="connsiteX42" fmla="*/ 334594 w 350405"/>
                <a:gd name="connsiteY42" fmla="*/ 123854 h 188223"/>
                <a:gd name="connsiteX43" fmla="*/ 328222 w 350405"/>
                <a:gd name="connsiteY43" fmla="*/ 126568 h 188223"/>
                <a:gd name="connsiteX44" fmla="*/ 298532 w 350405"/>
                <a:gd name="connsiteY44" fmla="*/ 141865 h 188223"/>
                <a:gd name="connsiteX45" fmla="*/ 293084 w 350405"/>
                <a:gd name="connsiteY45" fmla="*/ 149314 h 188223"/>
                <a:gd name="connsiteX46" fmla="*/ 278673 w 350405"/>
                <a:gd name="connsiteY46" fmla="*/ 159791 h 188223"/>
                <a:gd name="connsiteX47" fmla="*/ 276863 w 350405"/>
                <a:gd name="connsiteY47" fmla="*/ 157172 h 188223"/>
                <a:gd name="connsiteX48" fmla="*/ 276301 w 350405"/>
                <a:gd name="connsiteY48" fmla="*/ 150809 h 188223"/>
                <a:gd name="connsiteX49" fmla="*/ 271758 w 350405"/>
                <a:gd name="connsiteY49" fmla="*/ 138694 h 188223"/>
                <a:gd name="connsiteX50" fmla="*/ 268443 w 350405"/>
                <a:gd name="connsiteY50" fmla="*/ 139036 h 188223"/>
                <a:gd name="connsiteX51" fmla="*/ 249203 w 350405"/>
                <a:gd name="connsiteY51" fmla="*/ 166392 h 188223"/>
                <a:gd name="connsiteX52" fmla="*/ 239878 w 350405"/>
                <a:gd name="connsiteY52" fmla="*/ 170383 h 188223"/>
                <a:gd name="connsiteX53" fmla="*/ 233391 w 350405"/>
                <a:gd name="connsiteY53" fmla="*/ 178565 h 188223"/>
                <a:gd name="connsiteX54" fmla="*/ 230657 w 350405"/>
                <a:gd name="connsiteY54" fmla="*/ 175765 h 188223"/>
                <a:gd name="connsiteX55" fmla="*/ 224961 w 350405"/>
                <a:gd name="connsiteY55" fmla="*/ 160982 h 188223"/>
                <a:gd name="connsiteX56" fmla="*/ 226447 w 350405"/>
                <a:gd name="connsiteY56" fmla="*/ 146828 h 188223"/>
                <a:gd name="connsiteX57" fmla="*/ 223838 w 350405"/>
                <a:gd name="connsiteY57" fmla="*/ 147799 h 188223"/>
                <a:gd name="connsiteX58" fmla="*/ 220066 w 350405"/>
                <a:gd name="connsiteY58" fmla="*/ 153772 h 188223"/>
                <a:gd name="connsiteX59" fmla="*/ 215465 w 350405"/>
                <a:gd name="connsiteY59" fmla="*/ 149209 h 188223"/>
                <a:gd name="connsiteX60" fmla="*/ 211321 w 350405"/>
                <a:gd name="connsiteY60" fmla="*/ 147228 h 188223"/>
                <a:gd name="connsiteX61" fmla="*/ 207207 w 350405"/>
                <a:gd name="connsiteY61" fmla="*/ 145304 h 188223"/>
                <a:gd name="connsiteX62" fmla="*/ 206073 w 350405"/>
                <a:gd name="connsiteY62" fmla="*/ 140684 h 188223"/>
                <a:gd name="connsiteX63" fmla="*/ 204311 w 350405"/>
                <a:gd name="connsiteY63" fmla="*/ 133750 h 188223"/>
                <a:gd name="connsiteX64" fmla="*/ 200158 w 350405"/>
                <a:gd name="connsiteY64" fmla="*/ 133464 h 188223"/>
                <a:gd name="connsiteX65" fmla="*/ 197358 w 350405"/>
                <a:gd name="connsiteY65" fmla="*/ 125111 h 188223"/>
                <a:gd name="connsiteX66" fmla="*/ 195567 w 350405"/>
                <a:gd name="connsiteY66" fmla="*/ 119701 h 188223"/>
                <a:gd name="connsiteX67" fmla="*/ 188719 w 350405"/>
                <a:gd name="connsiteY67" fmla="*/ 121701 h 188223"/>
                <a:gd name="connsiteX68" fmla="*/ 183147 w 350405"/>
                <a:gd name="connsiteY68" fmla="*/ 123349 h 188223"/>
                <a:gd name="connsiteX69" fmla="*/ 174164 w 350405"/>
                <a:gd name="connsiteY69" fmla="*/ 125959 h 188223"/>
                <a:gd name="connsiteX70" fmla="*/ 164849 w 350405"/>
                <a:gd name="connsiteY70" fmla="*/ 128692 h 188223"/>
                <a:gd name="connsiteX71" fmla="*/ 158010 w 350405"/>
                <a:gd name="connsiteY71" fmla="*/ 130683 h 188223"/>
                <a:gd name="connsiteX72" fmla="*/ 157553 w 350405"/>
                <a:gd name="connsiteY72" fmla="*/ 129368 h 188223"/>
                <a:gd name="connsiteX73" fmla="*/ 146618 w 350405"/>
                <a:gd name="connsiteY73" fmla="*/ 132159 h 188223"/>
                <a:gd name="connsiteX74" fmla="*/ 135703 w 350405"/>
                <a:gd name="connsiteY74" fmla="*/ 134941 h 188223"/>
                <a:gd name="connsiteX75" fmla="*/ 124787 w 350405"/>
                <a:gd name="connsiteY75" fmla="*/ 137674 h 188223"/>
                <a:gd name="connsiteX76" fmla="*/ 113862 w 350405"/>
                <a:gd name="connsiteY76" fmla="*/ 140408 h 188223"/>
                <a:gd name="connsiteX77" fmla="*/ 102956 w 350405"/>
                <a:gd name="connsiteY77" fmla="*/ 143132 h 188223"/>
                <a:gd name="connsiteX78" fmla="*/ 91954 w 350405"/>
                <a:gd name="connsiteY78" fmla="*/ 145866 h 188223"/>
                <a:gd name="connsiteX79" fmla="*/ 81048 w 350405"/>
                <a:gd name="connsiteY79" fmla="*/ 148533 h 188223"/>
                <a:gd name="connsiteX80" fmla="*/ 70066 w 350405"/>
                <a:gd name="connsiteY80" fmla="*/ 151209 h 188223"/>
                <a:gd name="connsiteX81" fmla="*/ 70295 w 350405"/>
                <a:gd name="connsiteY81" fmla="*/ 154172 h 188223"/>
                <a:gd name="connsiteX82" fmla="*/ 66484 w 350405"/>
                <a:gd name="connsiteY82" fmla="*/ 155591 h 188223"/>
                <a:gd name="connsiteX83" fmla="*/ 65513 w 350405"/>
                <a:gd name="connsiteY83" fmla="*/ 152400 h 188223"/>
                <a:gd name="connsiteX84" fmla="*/ 57731 w 350405"/>
                <a:gd name="connsiteY84" fmla="*/ 154048 h 188223"/>
                <a:gd name="connsiteX85" fmla="*/ 49939 w 350405"/>
                <a:gd name="connsiteY85" fmla="*/ 155696 h 188223"/>
                <a:gd name="connsiteX86" fmla="*/ 42129 w 350405"/>
                <a:gd name="connsiteY86" fmla="*/ 157353 h 188223"/>
                <a:gd name="connsiteX87" fmla="*/ 34347 w 350405"/>
                <a:gd name="connsiteY87" fmla="*/ 159001 h 188223"/>
                <a:gd name="connsiteX88" fmla="*/ 26565 w 350405"/>
                <a:gd name="connsiteY88" fmla="*/ 160658 h 188223"/>
                <a:gd name="connsiteX89" fmla="*/ 18774 w 350405"/>
                <a:gd name="connsiteY89" fmla="*/ 162306 h 188223"/>
                <a:gd name="connsiteX90" fmla="*/ 10982 w 350405"/>
                <a:gd name="connsiteY90" fmla="*/ 163944 h 188223"/>
                <a:gd name="connsiteX91" fmla="*/ 3191 w 350405"/>
                <a:gd name="connsiteY91" fmla="*/ 165554 h 188223"/>
                <a:gd name="connsiteX92" fmla="*/ 0 w 350405"/>
                <a:gd name="connsiteY92" fmla="*/ 163163 h 188223"/>
                <a:gd name="connsiteX93" fmla="*/ 276 w 350405"/>
                <a:gd name="connsiteY93" fmla="*/ 152114 h 188223"/>
                <a:gd name="connsiteX94" fmla="*/ 562 w 350405"/>
                <a:gd name="connsiteY94" fmla="*/ 141094 h 188223"/>
                <a:gd name="connsiteX95" fmla="*/ 858 w 350405"/>
                <a:gd name="connsiteY95" fmla="*/ 130054 h 188223"/>
                <a:gd name="connsiteX96" fmla="*/ 1152 w 350405"/>
                <a:gd name="connsiteY96" fmla="*/ 119024 h 188223"/>
                <a:gd name="connsiteX97" fmla="*/ 1429 w 350405"/>
                <a:gd name="connsiteY97" fmla="*/ 107994 h 188223"/>
                <a:gd name="connsiteX98" fmla="*/ 1638 w 350405"/>
                <a:gd name="connsiteY98" fmla="*/ 96955 h 188223"/>
                <a:gd name="connsiteX99" fmla="*/ 1867 w 350405"/>
                <a:gd name="connsiteY99" fmla="*/ 85935 h 188223"/>
                <a:gd name="connsiteX100" fmla="*/ 2096 w 350405"/>
                <a:gd name="connsiteY100" fmla="*/ 74895 h 188223"/>
                <a:gd name="connsiteX101" fmla="*/ 11087 w 350405"/>
                <a:gd name="connsiteY101" fmla="*/ 72952 h 188223"/>
                <a:gd name="connsiteX102" fmla="*/ 20050 w 350405"/>
                <a:gd name="connsiteY102" fmla="*/ 71028 h 188223"/>
                <a:gd name="connsiteX103" fmla="*/ 29042 w 350405"/>
                <a:gd name="connsiteY103" fmla="*/ 69085 h 188223"/>
                <a:gd name="connsiteX104" fmla="*/ 38015 w 350405"/>
                <a:gd name="connsiteY104" fmla="*/ 67104 h 188223"/>
                <a:gd name="connsiteX105" fmla="*/ 47015 w 350405"/>
                <a:gd name="connsiteY105" fmla="*/ 65113 h 188223"/>
                <a:gd name="connsiteX106" fmla="*/ 55998 w 350405"/>
                <a:gd name="connsiteY106" fmla="*/ 63113 h 188223"/>
                <a:gd name="connsiteX107" fmla="*/ 64970 w 350405"/>
                <a:gd name="connsiteY107" fmla="*/ 61122 h 188223"/>
                <a:gd name="connsiteX108" fmla="*/ 73962 w 350405"/>
                <a:gd name="connsiteY108" fmla="*/ 59131 h 188223"/>
                <a:gd name="connsiteX109" fmla="*/ 86925 w 350405"/>
                <a:gd name="connsiteY109" fmla="*/ 56188 h 188223"/>
                <a:gd name="connsiteX110" fmla="*/ 99889 w 350405"/>
                <a:gd name="connsiteY110" fmla="*/ 53168 h 188223"/>
                <a:gd name="connsiteX111" fmla="*/ 112852 w 350405"/>
                <a:gd name="connsiteY111" fmla="*/ 50149 h 188223"/>
                <a:gd name="connsiteX112" fmla="*/ 125768 w 350405"/>
                <a:gd name="connsiteY112" fmla="*/ 47082 h 188223"/>
                <a:gd name="connsiteX113" fmla="*/ 138675 w 350405"/>
                <a:gd name="connsiteY113" fmla="*/ 44015 h 188223"/>
                <a:gd name="connsiteX114" fmla="*/ 151581 w 350405"/>
                <a:gd name="connsiteY114" fmla="*/ 40957 h 188223"/>
                <a:gd name="connsiteX115" fmla="*/ 164487 w 350405"/>
                <a:gd name="connsiteY115" fmla="*/ 37824 h 188223"/>
                <a:gd name="connsiteX116" fmla="*/ 177394 w 350405"/>
                <a:gd name="connsiteY116" fmla="*/ 34700 h 188223"/>
                <a:gd name="connsiteX117" fmla="*/ 184338 w 350405"/>
                <a:gd name="connsiteY117" fmla="*/ 29175 h 188223"/>
                <a:gd name="connsiteX118" fmla="*/ 190938 w 350405"/>
                <a:gd name="connsiteY118" fmla="*/ 17002 h 188223"/>
                <a:gd name="connsiteX119" fmla="*/ 195996 w 350405"/>
                <a:gd name="connsiteY119" fmla="*/ 13364 h 188223"/>
                <a:gd name="connsiteX120" fmla="*/ 203549 w 350405"/>
                <a:gd name="connsiteY120" fmla="*/ 5115 h 188223"/>
                <a:gd name="connsiteX121" fmla="*/ 207759 w 350405"/>
                <a:gd name="connsiteY121" fmla="*/ 2610 h 188223"/>
                <a:gd name="connsiteX122" fmla="*/ 218608 w 350405"/>
                <a:gd name="connsiteY122" fmla="*/ 0 h 188223"/>
                <a:gd name="connsiteX123" fmla="*/ 297752 w 350405"/>
                <a:gd name="connsiteY123" fmla="*/ 175031 h 188223"/>
                <a:gd name="connsiteX124" fmla="*/ 274196 w 350405"/>
                <a:gd name="connsiteY124" fmla="*/ 188223 h 188223"/>
                <a:gd name="connsiteX125" fmla="*/ 269053 w 350405"/>
                <a:gd name="connsiteY125" fmla="*/ 185556 h 188223"/>
                <a:gd name="connsiteX126" fmla="*/ 274854 w 350405"/>
                <a:gd name="connsiteY126" fmla="*/ 181975 h 188223"/>
                <a:gd name="connsiteX127" fmla="*/ 280207 w 350405"/>
                <a:gd name="connsiteY127" fmla="*/ 170602 h 188223"/>
                <a:gd name="connsiteX128" fmla="*/ 285169 w 350405"/>
                <a:gd name="connsiteY128" fmla="*/ 168031 h 188223"/>
                <a:gd name="connsiteX129" fmla="*/ 294951 w 350405"/>
                <a:gd name="connsiteY129" fmla="*/ 170821 h 188223"/>
                <a:gd name="connsiteX130" fmla="*/ 297752 w 350405"/>
                <a:gd name="connsiteY130" fmla="*/ 175031 h 188223"/>
                <a:gd name="connsiteX131" fmla="*/ 350406 w 350405"/>
                <a:gd name="connsiteY131" fmla="*/ 174288 h 188223"/>
                <a:gd name="connsiteX132" fmla="*/ 343929 w 350405"/>
                <a:gd name="connsiteY132" fmla="*/ 178337 h 188223"/>
                <a:gd name="connsiteX133" fmla="*/ 326288 w 350405"/>
                <a:gd name="connsiteY133" fmla="*/ 178613 h 188223"/>
                <a:gd name="connsiteX134" fmla="*/ 338624 w 350405"/>
                <a:gd name="connsiteY134" fmla="*/ 170869 h 188223"/>
                <a:gd name="connsiteX135" fmla="*/ 340462 w 350405"/>
                <a:gd name="connsiteY135" fmla="*/ 168888 h 188223"/>
                <a:gd name="connsiteX136" fmla="*/ 340557 w 350405"/>
                <a:gd name="connsiteY136" fmla="*/ 162792 h 188223"/>
                <a:gd name="connsiteX137" fmla="*/ 339957 w 350405"/>
                <a:gd name="connsiteY137" fmla="*/ 159944 h 188223"/>
                <a:gd name="connsiteX138" fmla="*/ 348577 w 350405"/>
                <a:gd name="connsiteY138" fmla="*/ 170459 h 188223"/>
                <a:gd name="connsiteX139" fmla="*/ 350406 w 350405"/>
                <a:gd name="connsiteY139" fmla="*/ 174288 h 18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350405" h="188223">
                  <a:moveTo>
                    <a:pt x="218608" y="0"/>
                  </a:moveTo>
                  <a:lnTo>
                    <a:pt x="218332" y="6896"/>
                  </a:lnTo>
                  <a:lnTo>
                    <a:pt x="222704" y="12421"/>
                  </a:lnTo>
                  <a:lnTo>
                    <a:pt x="226228" y="18374"/>
                  </a:lnTo>
                  <a:lnTo>
                    <a:pt x="232143" y="23565"/>
                  </a:lnTo>
                  <a:lnTo>
                    <a:pt x="235791" y="23155"/>
                  </a:lnTo>
                  <a:lnTo>
                    <a:pt x="239259" y="20945"/>
                  </a:lnTo>
                  <a:lnTo>
                    <a:pt x="242107" y="20441"/>
                  </a:lnTo>
                  <a:lnTo>
                    <a:pt x="244669" y="22603"/>
                  </a:lnTo>
                  <a:lnTo>
                    <a:pt x="244773" y="26060"/>
                  </a:lnTo>
                  <a:lnTo>
                    <a:pt x="240630" y="28127"/>
                  </a:lnTo>
                  <a:lnTo>
                    <a:pt x="234086" y="36090"/>
                  </a:lnTo>
                  <a:lnTo>
                    <a:pt x="227552" y="40281"/>
                  </a:lnTo>
                  <a:lnTo>
                    <a:pt x="225886" y="48120"/>
                  </a:lnTo>
                  <a:lnTo>
                    <a:pt x="222771" y="57502"/>
                  </a:lnTo>
                  <a:lnTo>
                    <a:pt x="215779" y="72752"/>
                  </a:lnTo>
                  <a:lnTo>
                    <a:pt x="221342" y="75257"/>
                  </a:lnTo>
                  <a:lnTo>
                    <a:pt x="238753" y="74924"/>
                  </a:lnTo>
                  <a:lnTo>
                    <a:pt x="247231" y="77257"/>
                  </a:lnTo>
                  <a:lnTo>
                    <a:pt x="264700" y="97107"/>
                  </a:lnTo>
                  <a:lnTo>
                    <a:pt x="262871" y="100117"/>
                  </a:lnTo>
                  <a:lnTo>
                    <a:pt x="263100" y="104604"/>
                  </a:lnTo>
                  <a:lnTo>
                    <a:pt x="274530" y="107690"/>
                  </a:lnTo>
                  <a:lnTo>
                    <a:pt x="282369" y="123263"/>
                  </a:lnTo>
                  <a:lnTo>
                    <a:pt x="291989" y="126568"/>
                  </a:lnTo>
                  <a:lnTo>
                    <a:pt x="304972" y="126568"/>
                  </a:lnTo>
                  <a:lnTo>
                    <a:pt x="318106" y="117357"/>
                  </a:lnTo>
                  <a:lnTo>
                    <a:pt x="328232" y="106947"/>
                  </a:lnTo>
                  <a:lnTo>
                    <a:pt x="326127" y="101479"/>
                  </a:lnTo>
                  <a:lnTo>
                    <a:pt x="314697" y="90668"/>
                  </a:lnTo>
                  <a:lnTo>
                    <a:pt x="311058" y="85096"/>
                  </a:lnTo>
                  <a:lnTo>
                    <a:pt x="304229" y="82763"/>
                  </a:lnTo>
                  <a:lnTo>
                    <a:pt x="303076" y="86754"/>
                  </a:lnTo>
                  <a:lnTo>
                    <a:pt x="298142" y="83448"/>
                  </a:lnTo>
                  <a:lnTo>
                    <a:pt x="297009" y="81124"/>
                  </a:lnTo>
                  <a:lnTo>
                    <a:pt x="300076" y="78953"/>
                  </a:lnTo>
                  <a:lnTo>
                    <a:pt x="304172" y="78276"/>
                  </a:lnTo>
                  <a:lnTo>
                    <a:pt x="309477" y="79191"/>
                  </a:lnTo>
                  <a:lnTo>
                    <a:pt x="325498" y="89926"/>
                  </a:lnTo>
                  <a:lnTo>
                    <a:pt x="334270" y="107613"/>
                  </a:lnTo>
                  <a:lnTo>
                    <a:pt x="338481" y="119224"/>
                  </a:lnTo>
                  <a:lnTo>
                    <a:pt x="338300" y="123663"/>
                  </a:lnTo>
                  <a:lnTo>
                    <a:pt x="334594" y="123854"/>
                  </a:lnTo>
                  <a:lnTo>
                    <a:pt x="328222" y="126568"/>
                  </a:lnTo>
                  <a:lnTo>
                    <a:pt x="298532" y="141865"/>
                  </a:lnTo>
                  <a:lnTo>
                    <a:pt x="293084" y="149314"/>
                  </a:lnTo>
                  <a:lnTo>
                    <a:pt x="278673" y="159791"/>
                  </a:lnTo>
                  <a:lnTo>
                    <a:pt x="276863" y="157172"/>
                  </a:lnTo>
                  <a:lnTo>
                    <a:pt x="276301" y="150809"/>
                  </a:lnTo>
                  <a:lnTo>
                    <a:pt x="271758" y="138694"/>
                  </a:lnTo>
                  <a:lnTo>
                    <a:pt x="268443" y="139036"/>
                  </a:lnTo>
                  <a:lnTo>
                    <a:pt x="249203" y="166392"/>
                  </a:lnTo>
                  <a:lnTo>
                    <a:pt x="239878" y="170383"/>
                  </a:lnTo>
                  <a:lnTo>
                    <a:pt x="233391" y="178565"/>
                  </a:lnTo>
                  <a:lnTo>
                    <a:pt x="230657" y="175765"/>
                  </a:lnTo>
                  <a:lnTo>
                    <a:pt x="224961" y="160982"/>
                  </a:lnTo>
                  <a:lnTo>
                    <a:pt x="226447" y="146828"/>
                  </a:lnTo>
                  <a:lnTo>
                    <a:pt x="223838" y="147799"/>
                  </a:lnTo>
                  <a:lnTo>
                    <a:pt x="220066" y="153772"/>
                  </a:lnTo>
                  <a:lnTo>
                    <a:pt x="215465" y="149209"/>
                  </a:lnTo>
                  <a:lnTo>
                    <a:pt x="211321" y="147228"/>
                  </a:lnTo>
                  <a:lnTo>
                    <a:pt x="207207" y="145304"/>
                  </a:lnTo>
                  <a:lnTo>
                    <a:pt x="206073" y="140684"/>
                  </a:lnTo>
                  <a:lnTo>
                    <a:pt x="204311" y="133750"/>
                  </a:lnTo>
                  <a:lnTo>
                    <a:pt x="200158" y="133464"/>
                  </a:lnTo>
                  <a:lnTo>
                    <a:pt x="197358" y="125111"/>
                  </a:lnTo>
                  <a:lnTo>
                    <a:pt x="195567" y="119701"/>
                  </a:lnTo>
                  <a:lnTo>
                    <a:pt x="188719" y="121701"/>
                  </a:lnTo>
                  <a:lnTo>
                    <a:pt x="183147" y="123349"/>
                  </a:lnTo>
                  <a:lnTo>
                    <a:pt x="174164" y="125959"/>
                  </a:lnTo>
                  <a:lnTo>
                    <a:pt x="164849" y="128692"/>
                  </a:lnTo>
                  <a:lnTo>
                    <a:pt x="158010" y="130683"/>
                  </a:lnTo>
                  <a:lnTo>
                    <a:pt x="157553" y="129368"/>
                  </a:lnTo>
                  <a:lnTo>
                    <a:pt x="146618" y="132159"/>
                  </a:lnTo>
                  <a:lnTo>
                    <a:pt x="135703" y="134941"/>
                  </a:lnTo>
                  <a:lnTo>
                    <a:pt x="124787" y="137674"/>
                  </a:lnTo>
                  <a:lnTo>
                    <a:pt x="113862" y="140408"/>
                  </a:lnTo>
                  <a:lnTo>
                    <a:pt x="102956" y="143132"/>
                  </a:lnTo>
                  <a:lnTo>
                    <a:pt x="91954" y="145866"/>
                  </a:lnTo>
                  <a:lnTo>
                    <a:pt x="81048" y="148533"/>
                  </a:lnTo>
                  <a:lnTo>
                    <a:pt x="70066" y="151209"/>
                  </a:lnTo>
                  <a:lnTo>
                    <a:pt x="70295" y="154172"/>
                  </a:lnTo>
                  <a:lnTo>
                    <a:pt x="66484" y="155591"/>
                  </a:lnTo>
                  <a:lnTo>
                    <a:pt x="65513" y="152400"/>
                  </a:lnTo>
                  <a:lnTo>
                    <a:pt x="57731" y="154048"/>
                  </a:lnTo>
                  <a:lnTo>
                    <a:pt x="49939" y="155696"/>
                  </a:lnTo>
                  <a:lnTo>
                    <a:pt x="42129" y="157353"/>
                  </a:lnTo>
                  <a:lnTo>
                    <a:pt x="34347" y="159001"/>
                  </a:lnTo>
                  <a:lnTo>
                    <a:pt x="26565" y="160658"/>
                  </a:lnTo>
                  <a:lnTo>
                    <a:pt x="18774" y="162306"/>
                  </a:lnTo>
                  <a:lnTo>
                    <a:pt x="10982" y="163944"/>
                  </a:lnTo>
                  <a:lnTo>
                    <a:pt x="3191" y="165554"/>
                  </a:lnTo>
                  <a:lnTo>
                    <a:pt x="0" y="163163"/>
                  </a:lnTo>
                  <a:lnTo>
                    <a:pt x="276" y="152114"/>
                  </a:lnTo>
                  <a:lnTo>
                    <a:pt x="562" y="141094"/>
                  </a:lnTo>
                  <a:lnTo>
                    <a:pt x="858" y="130054"/>
                  </a:lnTo>
                  <a:lnTo>
                    <a:pt x="1152" y="119024"/>
                  </a:lnTo>
                  <a:lnTo>
                    <a:pt x="1429" y="107994"/>
                  </a:lnTo>
                  <a:lnTo>
                    <a:pt x="1638" y="96955"/>
                  </a:lnTo>
                  <a:lnTo>
                    <a:pt x="1867" y="85935"/>
                  </a:lnTo>
                  <a:lnTo>
                    <a:pt x="2096" y="74895"/>
                  </a:lnTo>
                  <a:lnTo>
                    <a:pt x="11087" y="72952"/>
                  </a:lnTo>
                  <a:lnTo>
                    <a:pt x="20050" y="71028"/>
                  </a:lnTo>
                  <a:lnTo>
                    <a:pt x="29042" y="69085"/>
                  </a:lnTo>
                  <a:lnTo>
                    <a:pt x="38015" y="67104"/>
                  </a:lnTo>
                  <a:lnTo>
                    <a:pt x="47015" y="65113"/>
                  </a:lnTo>
                  <a:lnTo>
                    <a:pt x="55998" y="63113"/>
                  </a:lnTo>
                  <a:lnTo>
                    <a:pt x="64970" y="61122"/>
                  </a:lnTo>
                  <a:lnTo>
                    <a:pt x="73962" y="59131"/>
                  </a:lnTo>
                  <a:lnTo>
                    <a:pt x="86925" y="56188"/>
                  </a:lnTo>
                  <a:lnTo>
                    <a:pt x="99889" y="53168"/>
                  </a:lnTo>
                  <a:lnTo>
                    <a:pt x="112852" y="50149"/>
                  </a:lnTo>
                  <a:lnTo>
                    <a:pt x="125768" y="47082"/>
                  </a:lnTo>
                  <a:lnTo>
                    <a:pt x="138675" y="44015"/>
                  </a:lnTo>
                  <a:lnTo>
                    <a:pt x="151581" y="40957"/>
                  </a:lnTo>
                  <a:lnTo>
                    <a:pt x="164487" y="37824"/>
                  </a:lnTo>
                  <a:lnTo>
                    <a:pt x="177394" y="34700"/>
                  </a:lnTo>
                  <a:lnTo>
                    <a:pt x="184338" y="29175"/>
                  </a:lnTo>
                  <a:lnTo>
                    <a:pt x="190938" y="17002"/>
                  </a:lnTo>
                  <a:lnTo>
                    <a:pt x="195996" y="13364"/>
                  </a:lnTo>
                  <a:lnTo>
                    <a:pt x="203549" y="5115"/>
                  </a:lnTo>
                  <a:lnTo>
                    <a:pt x="207759" y="2610"/>
                  </a:lnTo>
                  <a:lnTo>
                    <a:pt x="218608" y="0"/>
                  </a:lnTo>
                  <a:close/>
                  <a:moveTo>
                    <a:pt x="297752" y="175031"/>
                  </a:moveTo>
                  <a:lnTo>
                    <a:pt x="274196" y="188223"/>
                  </a:lnTo>
                  <a:lnTo>
                    <a:pt x="269053" y="185556"/>
                  </a:lnTo>
                  <a:lnTo>
                    <a:pt x="274854" y="181975"/>
                  </a:lnTo>
                  <a:lnTo>
                    <a:pt x="280207" y="170602"/>
                  </a:lnTo>
                  <a:lnTo>
                    <a:pt x="285169" y="168031"/>
                  </a:lnTo>
                  <a:lnTo>
                    <a:pt x="294951" y="170821"/>
                  </a:lnTo>
                  <a:lnTo>
                    <a:pt x="297752" y="175031"/>
                  </a:lnTo>
                  <a:close/>
                  <a:moveTo>
                    <a:pt x="350406" y="174288"/>
                  </a:moveTo>
                  <a:lnTo>
                    <a:pt x="343929" y="178337"/>
                  </a:lnTo>
                  <a:lnTo>
                    <a:pt x="326288" y="178613"/>
                  </a:lnTo>
                  <a:lnTo>
                    <a:pt x="338624" y="170869"/>
                  </a:lnTo>
                  <a:lnTo>
                    <a:pt x="340462" y="168888"/>
                  </a:lnTo>
                  <a:lnTo>
                    <a:pt x="340557" y="162792"/>
                  </a:lnTo>
                  <a:lnTo>
                    <a:pt x="339957" y="159944"/>
                  </a:lnTo>
                  <a:lnTo>
                    <a:pt x="348577" y="170459"/>
                  </a:lnTo>
                  <a:lnTo>
                    <a:pt x="350406" y="174288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203FCE4-B86E-F5E5-9BD6-245F6A4B4E3D}"/>
                </a:ext>
              </a:extLst>
            </p:cNvPr>
            <p:cNvSpPr/>
            <p:nvPr/>
          </p:nvSpPr>
          <p:spPr>
            <a:xfrm>
              <a:off x="11614660" y="3318036"/>
              <a:ext cx="339956" cy="185451"/>
            </a:xfrm>
            <a:custGeom>
              <a:avLst/>
              <a:gdLst>
                <a:gd name="connsiteX0" fmla="*/ 339957 w 339956"/>
                <a:gd name="connsiteY0" fmla="*/ 112633 h 185451"/>
                <a:gd name="connsiteX1" fmla="*/ 244107 w 339956"/>
                <a:gd name="connsiteY1" fmla="*/ 185452 h 185451"/>
                <a:gd name="connsiteX2" fmla="*/ 95869 w 339956"/>
                <a:gd name="connsiteY2" fmla="*/ 185452 h 185451"/>
                <a:gd name="connsiteX3" fmla="*/ 0 w 339956"/>
                <a:gd name="connsiteY3" fmla="*/ 112633 h 185451"/>
                <a:gd name="connsiteX4" fmla="*/ 0 w 339956"/>
                <a:gd name="connsiteY4" fmla="*/ 72809 h 185451"/>
                <a:gd name="connsiteX5" fmla="*/ 95869 w 339956"/>
                <a:gd name="connsiteY5" fmla="*/ 0 h 185451"/>
                <a:gd name="connsiteX6" fmla="*/ 244107 w 339956"/>
                <a:gd name="connsiteY6" fmla="*/ 0 h 185451"/>
                <a:gd name="connsiteX7" fmla="*/ 339957 w 339956"/>
                <a:gd name="connsiteY7" fmla="*/ 72809 h 185451"/>
                <a:gd name="connsiteX8" fmla="*/ 339957 w 339956"/>
                <a:gd name="connsiteY8" fmla="*/ 112633 h 18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956" h="185451">
                  <a:moveTo>
                    <a:pt x="339957" y="112633"/>
                  </a:moveTo>
                  <a:cubicBezTo>
                    <a:pt x="339957" y="152848"/>
                    <a:pt x="297018" y="185452"/>
                    <a:pt x="244107" y="185452"/>
                  </a:cubicBezTo>
                  <a:lnTo>
                    <a:pt x="95869" y="185452"/>
                  </a:lnTo>
                  <a:cubicBezTo>
                    <a:pt x="42919" y="185452"/>
                    <a:pt x="0" y="152848"/>
                    <a:pt x="0" y="112633"/>
                  </a:cubicBezTo>
                  <a:lnTo>
                    <a:pt x="0" y="72809"/>
                  </a:lnTo>
                  <a:cubicBezTo>
                    <a:pt x="0" y="32604"/>
                    <a:pt x="42929" y="0"/>
                    <a:pt x="95869" y="0"/>
                  </a:cubicBezTo>
                  <a:lnTo>
                    <a:pt x="244107" y="0"/>
                  </a:lnTo>
                  <a:cubicBezTo>
                    <a:pt x="297027" y="0"/>
                    <a:pt x="339957" y="32604"/>
                    <a:pt x="339957" y="72809"/>
                  </a:cubicBezTo>
                  <a:lnTo>
                    <a:pt x="339957" y="112633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pPr algn="ctr"/>
              <a:r>
                <a:rPr lang="en-US" sz="9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774F906-5983-8FB7-C20A-A0CD0CF0F701}"/>
              </a:ext>
            </a:extLst>
          </p:cNvPr>
          <p:cNvGrpSpPr/>
          <p:nvPr/>
        </p:nvGrpSpPr>
        <p:grpSpPr>
          <a:xfrm>
            <a:off x="10501820" y="3603241"/>
            <a:ext cx="877051" cy="423214"/>
            <a:chOff x="10670475" y="3243646"/>
            <a:chExt cx="877051" cy="423214"/>
          </a:xfrm>
          <a:solidFill>
            <a:schemeClr val="tx2"/>
          </a:solidFill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BFCB9F8-B361-009D-2459-C1E0DC7F1B75}"/>
                </a:ext>
              </a:extLst>
            </p:cNvPr>
            <p:cNvSpPr/>
            <p:nvPr/>
          </p:nvSpPr>
          <p:spPr>
            <a:xfrm>
              <a:off x="10670475" y="3243646"/>
              <a:ext cx="107670" cy="175402"/>
            </a:xfrm>
            <a:custGeom>
              <a:avLst/>
              <a:gdLst>
                <a:gd name="connsiteX0" fmla="*/ 31966 w 107670"/>
                <a:gd name="connsiteY0" fmla="*/ 1448 h 175402"/>
                <a:gd name="connsiteX1" fmla="*/ 28832 w 107670"/>
                <a:gd name="connsiteY1" fmla="*/ 6677 h 175402"/>
                <a:gd name="connsiteX2" fmla="*/ 27013 w 107670"/>
                <a:gd name="connsiteY2" fmla="*/ 15335 h 175402"/>
                <a:gd name="connsiteX3" fmla="*/ 21031 w 107670"/>
                <a:gd name="connsiteY3" fmla="*/ 26651 h 175402"/>
                <a:gd name="connsiteX4" fmla="*/ 23089 w 107670"/>
                <a:gd name="connsiteY4" fmla="*/ 32852 h 175402"/>
                <a:gd name="connsiteX5" fmla="*/ 25489 w 107670"/>
                <a:gd name="connsiteY5" fmla="*/ 37005 h 175402"/>
                <a:gd name="connsiteX6" fmla="*/ 26946 w 107670"/>
                <a:gd name="connsiteY6" fmla="*/ 46501 h 175402"/>
                <a:gd name="connsiteX7" fmla="*/ 34242 w 107670"/>
                <a:gd name="connsiteY7" fmla="*/ 54473 h 175402"/>
                <a:gd name="connsiteX8" fmla="*/ 47940 w 107670"/>
                <a:gd name="connsiteY8" fmla="*/ 67104 h 175402"/>
                <a:gd name="connsiteX9" fmla="*/ 55226 w 107670"/>
                <a:gd name="connsiteY9" fmla="*/ 89859 h 175402"/>
                <a:gd name="connsiteX10" fmla="*/ 66656 w 107670"/>
                <a:gd name="connsiteY10" fmla="*/ 103622 h 175402"/>
                <a:gd name="connsiteX11" fmla="*/ 82991 w 107670"/>
                <a:gd name="connsiteY11" fmla="*/ 118901 h 175402"/>
                <a:gd name="connsiteX12" fmla="*/ 93450 w 107670"/>
                <a:gd name="connsiteY12" fmla="*/ 121872 h 175402"/>
                <a:gd name="connsiteX13" fmla="*/ 95498 w 107670"/>
                <a:gd name="connsiteY13" fmla="*/ 128530 h 175402"/>
                <a:gd name="connsiteX14" fmla="*/ 93802 w 107670"/>
                <a:gd name="connsiteY14" fmla="*/ 140646 h 175402"/>
                <a:gd name="connsiteX15" fmla="*/ 89306 w 107670"/>
                <a:gd name="connsiteY15" fmla="*/ 147066 h 175402"/>
                <a:gd name="connsiteX16" fmla="*/ 96460 w 107670"/>
                <a:gd name="connsiteY16" fmla="*/ 144342 h 175402"/>
                <a:gd name="connsiteX17" fmla="*/ 100727 w 107670"/>
                <a:gd name="connsiteY17" fmla="*/ 145990 h 175402"/>
                <a:gd name="connsiteX18" fmla="*/ 106470 w 107670"/>
                <a:gd name="connsiteY18" fmla="*/ 154467 h 175402"/>
                <a:gd name="connsiteX19" fmla="*/ 107671 w 107670"/>
                <a:gd name="connsiteY19" fmla="*/ 160382 h 175402"/>
                <a:gd name="connsiteX20" fmla="*/ 97317 w 107670"/>
                <a:gd name="connsiteY20" fmla="*/ 162887 h 175402"/>
                <a:gd name="connsiteX21" fmla="*/ 75876 w 107670"/>
                <a:gd name="connsiteY21" fmla="*/ 167830 h 175402"/>
                <a:gd name="connsiteX22" fmla="*/ 54426 w 107670"/>
                <a:gd name="connsiteY22" fmla="*/ 172803 h 175402"/>
                <a:gd name="connsiteX23" fmla="*/ 44634 w 107670"/>
                <a:gd name="connsiteY23" fmla="*/ 174993 h 175402"/>
                <a:gd name="connsiteX24" fmla="*/ 44425 w 107670"/>
                <a:gd name="connsiteY24" fmla="*/ 175069 h 175402"/>
                <a:gd name="connsiteX25" fmla="*/ 44186 w 107670"/>
                <a:gd name="connsiteY25" fmla="*/ 175117 h 175402"/>
                <a:gd name="connsiteX26" fmla="*/ 43977 w 107670"/>
                <a:gd name="connsiteY26" fmla="*/ 175165 h 175402"/>
                <a:gd name="connsiteX27" fmla="*/ 43739 w 107670"/>
                <a:gd name="connsiteY27" fmla="*/ 175165 h 175402"/>
                <a:gd name="connsiteX28" fmla="*/ 43539 w 107670"/>
                <a:gd name="connsiteY28" fmla="*/ 175231 h 175402"/>
                <a:gd name="connsiteX29" fmla="*/ 43301 w 107670"/>
                <a:gd name="connsiteY29" fmla="*/ 175298 h 175402"/>
                <a:gd name="connsiteX30" fmla="*/ 43091 w 107670"/>
                <a:gd name="connsiteY30" fmla="*/ 175355 h 175402"/>
                <a:gd name="connsiteX31" fmla="*/ 42919 w 107670"/>
                <a:gd name="connsiteY31" fmla="*/ 175403 h 175402"/>
                <a:gd name="connsiteX32" fmla="*/ 37509 w 107670"/>
                <a:gd name="connsiteY32" fmla="*/ 156067 h 175402"/>
                <a:gd name="connsiteX33" fmla="*/ 32147 w 107670"/>
                <a:gd name="connsiteY33" fmla="*/ 136798 h 175402"/>
                <a:gd name="connsiteX34" fmla="*/ 26756 w 107670"/>
                <a:gd name="connsiteY34" fmla="*/ 117453 h 175402"/>
                <a:gd name="connsiteX35" fmla="*/ 21412 w 107670"/>
                <a:gd name="connsiteY35" fmla="*/ 98165 h 175402"/>
                <a:gd name="connsiteX36" fmla="*/ 16059 w 107670"/>
                <a:gd name="connsiteY36" fmla="*/ 78838 h 175402"/>
                <a:gd name="connsiteX37" fmla="*/ 10696 w 107670"/>
                <a:gd name="connsiteY37" fmla="*/ 59503 h 175402"/>
                <a:gd name="connsiteX38" fmla="*/ 5353 w 107670"/>
                <a:gd name="connsiteY38" fmla="*/ 40215 h 175402"/>
                <a:gd name="connsiteX39" fmla="*/ 0 w 107670"/>
                <a:gd name="connsiteY39" fmla="*/ 20879 h 175402"/>
                <a:gd name="connsiteX40" fmla="*/ 4962 w 107670"/>
                <a:gd name="connsiteY40" fmla="*/ 9344 h 175402"/>
                <a:gd name="connsiteX41" fmla="*/ 7353 w 107670"/>
                <a:gd name="connsiteY41" fmla="*/ 5629 h 175402"/>
                <a:gd name="connsiteX42" fmla="*/ 10973 w 107670"/>
                <a:gd name="connsiteY42" fmla="*/ 3191 h 175402"/>
                <a:gd name="connsiteX43" fmla="*/ 22698 w 107670"/>
                <a:gd name="connsiteY43" fmla="*/ 0 h 175402"/>
                <a:gd name="connsiteX44" fmla="*/ 31966 w 107670"/>
                <a:gd name="connsiteY44" fmla="*/ 1448 h 17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7670" h="175402">
                  <a:moveTo>
                    <a:pt x="31966" y="1448"/>
                  </a:moveTo>
                  <a:lnTo>
                    <a:pt x="28832" y="6677"/>
                  </a:lnTo>
                  <a:lnTo>
                    <a:pt x="27013" y="15335"/>
                  </a:lnTo>
                  <a:lnTo>
                    <a:pt x="21031" y="26651"/>
                  </a:lnTo>
                  <a:lnTo>
                    <a:pt x="23089" y="32852"/>
                  </a:lnTo>
                  <a:lnTo>
                    <a:pt x="25489" y="37005"/>
                  </a:lnTo>
                  <a:lnTo>
                    <a:pt x="26946" y="46501"/>
                  </a:lnTo>
                  <a:lnTo>
                    <a:pt x="34242" y="54473"/>
                  </a:lnTo>
                  <a:lnTo>
                    <a:pt x="47940" y="67104"/>
                  </a:lnTo>
                  <a:lnTo>
                    <a:pt x="55226" y="89859"/>
                  </a:lnTo>
                  <a:lnTo>
                    <a:pt x="66656" y="103622"/>
                  </a:lnTo>
                  <a:lnTo>
                    <a:pt x="82991" y="118901"/>
                  </a:lnTo>
                  <a:lnTo>
                    <a:pt x="93450" y="121872"/>
                  </a:lnTo>
                  <a:lnTo>
                    <a:pt x="95498" y="128530"/>
                  </a:lnTo>
                  <a:lnTo>
                    <a:pt x="93802" y="140646"/>
                  </a:lnTo>
                  <a:lnTo>
                    <a:pt x="89306" y="147066"/>
                  </a:lnTo>
                  <a:lnTo>
                    <a:pt x="96460" y="144342"/>
                  </a:lnTo>
                  <a:lnTo>
                    <a:pt x="100727" y="145990"/>
                  </a:lnTo>
                  <a:lnTo>
                    <a:pt x="106470" y="154467"/>
                  </a:lnTo>
                  <a:lnTo>
                    <a:pt x="107671" y="160382"/>
                  </a:lnTo>
                  <a:lnTo>
                    <a:pt x="97317" y="162887"/>
                  </a:lnTo>
                  <a:lnTo>
                    <a:pt x="75876" y="167830"/>
                  </a:lnTo>
                  <a:lnTo>
                    <a:pt x="54426" y="172803"/>
                  </a:lnTo>
                  <a:lnTo>
                    <a:pt x="44634" y="174993"/>
                  </a:lnTo>
                  <a:lnTo>
                    <a:pt x="44425" y="175069"/>
                  </a:lnTo>
                  <a:lnTo>
                    <a:pt x="44186" y="175117"/>
                  </a:lnTo>
                  <a:lnTo>
                    <a:pt x="43977" y="175165"/>
                  </a:lnTo>
                  <a:lnTo>
                    <a:pt x="43739" y="175165"/>
                  </a:lnTo>
                  <a:lnTo>
                    <a:pt x="43539" y="175231"/>
                  </a:lnTo>
                  <a:lnTo>
                    <a:pt x="43301" y="175298"/>
                  </a:lnTo>
                  <a:lnTo>
                    <a:pt x="43091" y="175355"/>
                  </a:lnTo>
                  <a:lnTo>
                    <a:pt x="42919" y="175403"/>
                  </a:lnTo>
                  <a:lnTo>
                    <a:pt x="37509" y="156067"/>
                  </a:lnTo>
                  <a:lnTo>
                    <a:pt x="32147" y="136798"/>
                  </a:lnTo>
                  <a:lnTo>
                    <a:pt x="26756" y="117453"/>
                  </a:lnTo>
                  <a:lnTo>
                    <a:pt x="21412" y="98165"/>
                  </a:lnTo>
                  <a:lnTo>
                    <a:pt x="16059" y="78838"/>
                  </a:lnTo>
                  <a:lnTo>
                    <a:pt x="10696" y="59503"/>
                  </a:lnTo>
                  <a:lnTo>
                    <a:pt x="5353" y="40215"/>
                  </a:lnTo>
                  <a:lnTo>
                    <a:pt x="0" y="20879"/>
                  </a:lnTo>
                  <a:lnTo>
                    <a:pt x="4962" y="9344"/>
                  </a:lnTo>
                  <a:lnTo>
                    <a:pt x="7353" y="5629"/>
                  </a:lnTo>
                  <a:lnTo>
                    <a:pt x="10973" y="3191"/>
                  </a:lnTo>
                  <a:lnTo>
                    <a:pt x="22698" y="0"/>
                  </a:lnTo>
                  <a:lnTo>
                    <a:pt x="31966" y="1448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994EE6DC-7E7A-E023-D86C-454C8CB5BA94}"/>
                </a:ext>
              </a:extLst>
            </p:cNvPr>
            <p:cNvSpPr/>
            <p:nvPr/>
          </p:nvSpPr>
          <p:spPr>
            <a:xfrm>
              <a:off x="11207551" y="3481418"/>
              <a:ext cx="339975" cy="185442"/>
            </a:xfrm>
            <a:custGeom>
              <a:avLst/>
              <a:gdLst>
                <a:gd name="connsiteX0" fmla="*/ 339976 w 339975"/>
                <a:gd name="connsiteY0" fmla="*/ 112643 h 185442"/>
                <a:gd name="connsiteX1" fmla="*/ 244107 w 339975"/>
                <a:gd name="connsiteY1" fmla="*/ 185442 h 185442"/>
                <a:gd name="connsiteX2" fmla="*/ 95878 w 339975"/>
                <a:gd name="connsiteY2" fmla="*/ 185442 h 185442"/>
                <a:gd name="connsiteX3" fmla="*/ 0 w 339975"/>
                <a:gd name="connsiteY3" fmla="*/ 112643 h 185442"/>
                <a:gd name="connsiteX4" fmla="*/ 0 w 339975"/>
                <a:gd name="connsiteY4" fmla="*/ 72819 h 185442"/>
                <a:gd name="connsiteX5" fmla="*/ 95878 w 339975"/>
                <a:gd name="connsiteY5" fmla="*/ 0 h 185442"/>
                <a:gd name="connsiteX6" fmla="*/ 244107 w 339975"/>
                <a:gd name="connsiteY6" fmla="*/ 0 h 185442"/>
                <a:gd name="connsiteX7" fmla="*/ 339976 w 339975"/>
                <a:gd name="connsiteY7" fmla="*/ 72819 h 185442"/>
                <a:gd name="connsiteX8" fmla="*/ 339976 w 339975"/>
                <a:gd name="connsiteY8" fmla="*/ 112643 h 1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975" h="185442">
                  <a:moveTo>
                    <a:pt x="339976" y="112643"/>
                  </a:moveTo>
                  <a:cubicBezTo>
                    <a:pt x="339976" y="152848"/>
                    <a:pt x="297056" y="185442"/>
                    <a:pt x="244107" y="185442"/>
                  </a:cubicBezTo>
                  <a:lnTo>
                    <a:pt x="95878" y="185442"/>
                  </a:lnTo>
                  <a:cubicBezTo>
                    <a:pt x="42919" y="185442"/>
                    <a:pt x="0" y="152848"/>
                    <a:pt x="0" y="112643"/>
                  </a:cubicBezTo>
                  <a:lnTo>
                    <a:pt x="0" y="72819"/>
                  </a:lnTo>
                  <a:cubicBezTo>
                    <a:pt x="0" y="32604"/>
                    <a:pt x="42929" y="0"/>
                    <a:pt x="95878" y="0"/>
                  </a:cubicBezTo>
                  <a:lnTo>
                    <a:pt x="244107" y="0"/>
                  </a:lnTo>
                  <a:cubicBezTo>
                    <a:pt x="297066" y="0"/>
                    <a:pt x="339976" y="32604"/>
                    <a:pt x="339976" y="72819"/>
                  </a:cubicBezTo>
                  <a:lnTo>
                    <a:pt x="339976" y="112643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pPr algn="ctr"/>
              <a:r>
                <a:rPr lang="en-US" sz="9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CB09DC0-FBB3-5B9D-AF0E-8F0B2D3E8F3F}"/>
              </a:ext>
            </a:extLst>
          </p:cNvPr>
          <p:cNvGrpSpPr/>
          <p:nvPr/>
        </p:nvGrpSpPr>
        <p:grpSpPr>
          <a:xfrm>
            <a:off x="10148823" y="3624081"/>
            <a:ext cx="1637138" cy="474497"/>
            <a:chOff x="10317478" y="3264486"/>
            <a:chExt cx="1637138" cy="474497"/>
          </a:xfrm>
          <a:solidFill>
            <a:schemeClr val="accent5"/>
          </a:solidFill>
        </p:grpSpPr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4850AE4-A3A9-00A5-B9D2-03DC03794829}"/>
                </a:ext>
              </a:extLst>
            </p:cNvPr>
            <p:cNvSpPr/>
            <p:nvPr/>
          </p:nvSpPr>
          <p:spPr>
            <a:xfrm>
              <a:off x="10317478" y="3264486"/>
              <a:ext cx="461457" cy="217350"/>
            </a:xfrm>
            <a:custGeom>
              <a:avLst/>
              <a:gdLst>
                <a:gd name="connsiteX0" fmla="*/ 352987 w 461457"/>
                <a:gd name="connsiteY0" fmla="*/ 0 h 217350"/>
                <a:gd name="connsiteX1" fmla="*/ 358340 w 461457"/>
                <a:gd name="connsiteY1" fmla="*/ 19336 h 217350"/>
                <a:gd name="connsiteX2" fmla="*/ 363684 w 461457"/>
                <a:gd name="connsiteY2" fmla="*/ 38672 h 217350"/>
                <a:gd name="connsiteX3" fmla="*/ 369037 w 461457"/>
                <a:gd name="connsiteY3" fmla="*/ 58017 h 217350"/>
                <a:gd name="connsiteX4" fmla="*/ 374399 w 461457"/>
                <a:gd name="connsiteY4" fmla="*/ 77353 h 217350"/>
                <a:gd name="connsiteX5" fmla="*/ 379733 w 461457"/>
                <a:gd name="connsiteY5" fmla="*/ 96688 h 217350"/>
                <a:gd name="connsiteX6" fmla="*/ 385096 w 461457"/>
                <a:gd name="connsiteY6" fmla="*/ 116024 h 217350"/>
                <a:gd name="connsiteX7" fmla="*/ 390439 w 461457"/>
                <a:gd name="connsiteY7" fmla="*/ 135369 h 217350"/>
                <a:gd name="connsiteX8" fmla="*/ 395850 w 461457"/>
                <a:gd name="connsiteY8" fmla="*/ 154638 h 217350"/>
                <a:gd name="connsiteX9" fmla="*/ 396078 w 461457"/>
                <a:gd name="connsiteY9" fmla="*/ 154591 h 217350"/>
                <a:gd name="connsiteX10" fmla="*/ 396287 w 461457"/>
                <a:gd name="connsiteY10" fmla="*/ 154524 h 217350"/>
                <a:gd name="connsiteX11" fmla="*/ 396526 w 461457"/>
                <a:gd name="connsiteY11" fmla="*/ 154476 h 217350"/>
                <a:gd name="connsiteX12" fmla="*/ 396726 w 461457"/>
                <a:gd name="connsiteY12" fmla="*/ 154419 h 217350"/>
                <a:gd name="connsiteX13" fmla="*/ 396964 w 461457"/>
                <a:gd name="connsiteY13" fmla="*/ 154353 h 217350"/>
                <a:gd name="connsiteX14" fmla="*/ 397173 w 461457"/>
                <a:gd name="connsiteY14" fmla="*/ 154286 h 217350"/>
                <a:gd name="connsiteX15" fmla="*/ 397411 w 461457"/>
                <a:gd name="connsiteY15" fmla="*/ 154238 h 217350"/>
                <a:gd name="connsiteX16" fmla="*/ 397621 w 461457"/>
                <a:gd name="connsiteY16" fmla="*/ 154191 h 217350"/>
                <a:gd name="connsiteX17" fmla="*/ 407413 w 461457"/>
                <a:gd name="connsiteY17" fmla="*/ 151971 h 217350"/>
                <a:gd name="connsiteX18" fmla="*/ 428863 w 461457"/>
                <a:gd name="connsiteY18" fmla="*/ 147009 h 217350"/>
                <a:gd name="connsiteX19" fmla="*/ 450304 w 461457"/>
                <a:gd name="connsiteY19" fmla="*/ 142008 h 217350"/>
                <a:gd name="connsiteX20" fmla="*/ 460657 w 461457"/>
                <a:gd name="connsiteY20" fmla="*/ 139503 h 217350"/>
                <a:gd name="connsiteX21" fmla="*/ 461400 w 461457"/>
                <a:gd name="connsiteY21" fmla="*/ 143142 h 217350"/>
                <a:gd name="connsiteX22" fmla="*/ 461457 w 461457"/>
                <a:gd name="connsiteY22" fmla="*/ 148781 h 217350"/>
                <a:gd name="connsiteX23" fmla="*/ 459695 w 461457"/>
                <a:gd name="connsiteY23" fmla="*/ 151457 h 217350"/>
                <a:gd name="connsiteX24" fmla="*/ 458486 w 461457"/>
                <a:gd name="connsiteY24" fmla="*/ 145990 h 217350"/>
                <a:gd name="connsiteX25" fmla="*/ 456448 w 461457"/>
                <a:gd name="connsiteY25" fmla="*/ 144456 h 217350"/>
                <a:gd name="connsiteX26" fmla="*/ 454390 w 461457"/>
                <a:gd name="connsiteY26" fmla="*/ 147418 h 217350"/>
                <a:gd name="connsiteX27" fmla="*/ 453314 w 461457"/>
                <a:gd name="connsiteY27" fmla="*/ 150495 h 217350"/>
                <a:gd name="connsiteX28" fmla="*/ 455104 w 461457"/>
                <a:gd name="connsiteY28" fmla="*/ 161239 h 217350"/>
                <a:gd name="connsiteX29" fmla="*/ 454504 w 461457"/>
                <a:gd name="connsiteY29" fmla="*/ 166992 h 217350"/>
                <a:gd name="connsiteX30" fmla="*/ 448542 w 461457"/>
                <a:gd name="connsiteY30" fmla="*/ 170059 h 217350"/>
                <a:gd name="connsiteX31" fmla="*/ 445351 w 461457"/>
                <a:gd name="connsiteY31" fmla="*/ 185471 h 217350"/>
                <a:gd name="connsiteX32" fmla="*/ 441141 w 461457"/>
                <a:gd name="connsiteY32" fmla="*/ 194748 h 217350"/>
                <a:gd name="connsiteX33" fmla="*/ 440121 w 461457"/>
                <a:gd name="connsiteY33" fmla="*/ 200206 h 217350"/>
                <a:gd name="connsiteX34" fmla="*/ 431302 w 461457"/>
                <a:gd name="connsiteY34" fmla="*/ 203568 h 217350"/>
                <a:gd name="connsiteX35" fmla="*/ 417071 w 461457"/>
                <a:gd name="connsiteY35" fmla="*/ 208855 h 217350"/>
                <a:gd name="connsiteX36" fmla="*/ 414528 w 461457"/>
                <a:gd name="connsiteY36" fmla="*/ 215294 h 217350"/>
                <a:gd name="connsiteX37" fmla="*/ 406575 w 461457"/>
                <a:gd name="connsiteY37" fmla="*/ 214560 h 217350"/>
                <a:gd name="connsiteX38" fmla="*/ 395354 w 461457"/>
                <a:gd name="connsiteY38" fmla="*/ 217351 h 217350"/>
                <a:gd name="connsiteX39" fmla="*/ 395754 w 461457"/>
                <a:gd name="connsiteY39" fmla="*/ 209322 h 217350"/>
                <a:gd name="connsiteX40" fmla="*/ 397526 w 461457"/>
                <a:gd name="connsiteY40" fmla="*/ 201911 h 217350"/>
                <a:gd name="connsiteX41" fmla="*/ 390182 w 461457"/>
                <a:gd name="connsiteY41" fmla="*/ 196625 h 217350"/>
                <a:gd name="connsiteX42" fmla="*/ 386467 w 461457"/>
                <a:gd name="connsiteY42" fmla="*/ 196577 h 217350"/>
                <a:gd name="connsiteX43" fmla="*/ 382276 w 461457"/>
                <a:gd name="connsiteY43" fmla="*/ 194701 h 217350"/>
                <a:gd name="connsiteX44" fmla="*/ 385239 w 461457"/>
                <a:gd name="connsiteY44" fmla="*/ 188214 h 217350"/>
                <a:gd name="connsiteX45" fmla="*/ 385982 w 461457"/>
                <a:gd name="connsiteY45" fmla="*/ 181909 h 217350"/>
                <a:gd name="connsiteX46" fmla="*/ 383114 w 461457"/>
                <a:gd name="connsiteY46" fmla="*/ 175079 h 217350"/>
                <a:gd name="connsiteX47" fmla="*/ 383686 w 461457"/>
                <a:gd name="connsiteY47" fmla="*/ 169326 h 217350"/>
                <a:gd name="connsiteX48" fmla="*/ 380972 w 461457"/>
                <a:gd name="connsiteY48" fmla="*/ 170802 h 217350"/>
                <a:gd name="connsiteX49" fmla="*/ 377552 w 461457"/>
                <a:gd name="connsiteY49" fmla="*/ 177508 h 217350"/>
                <a:gd name="connsiteX50" fmla="*/ 375114 w 461457"/>
                <a:gd name="connsiteY50" fmla="*/ 180413 h 217350"/>
                <a:gd name="connsiteX51" fmla="*/ 372208 w 461457"/>
                <a:gd name="connsiteY51" fmla="*/ 175813 h 217350"/>
                <a:gd name="connsiteX52" fmla="*/ 370437 w 461457"/>
                <a:gd name="connsiteY52" fmla="*/ 177403 h 217350"/>
                <a:gd name="connsiteX53" fmla="*/ 369875 w 461457"/>
                <a:gd name="connsiteY53" fmla="*/ 181147 h 217350"/>
                <a:gd name="connsiteX54" fmla="*/ 367303 w 461457"/>
                <a:gd name="connsiteY54" fmla="*/ 183728 h 217350"/>
                <a:gd name="connsiteX55" fmla="*/ 359912 w 461457"/>
                <a:gd name="connsiteY55" fmla="*/ 180423 h 217350"/>
                <a:gd name="connsiteX56" fmla="*/ 349501 w 461457"/>
                <a:gd name="connsiteY56" fmla="*/ 177070 h 217350"/>
                <a:gd name="connsiteX57" fmla="*/ 342262 w 461457"/>
                <a:gd name="connsiteY57" fmla="*/ 168926 h 217350"/>
                <a:gd name="connsiteX58" fmla="*/ 337785 w 461457"/>
                <a:gd name="connsiteY58" fmla="*/ 162382 h 217350"/>
                <a:gd name="connsiteX59" fmla="*/ 337899 w 461457"/>
                <a:gd name="connsiteY59" fmla="*/ 148723 h 217350"/>
                <a:gd name="connsiteX60" fmla="*/ 343757 w 461457"/>
                <a:gd name="connsiteY60" fmla="*/ 145037 h 217350"/>
                <a:gd name="connsiteX61" fmla="*/ 352510 w 461457"/>
                <a:gd name="connsiteY61" fmla="*/ 145314 h 217350"/>
                <a:gd name="connsiteX62" fmla="*/ 363369 w 461457"/>
                <a:gd name="connsiteY62" fmla="*/ 142856 h 217350"/>
                <a:gd name="connsiteX63" fmla="*/ 361207 w 461457"/>
                <a:gd name="connsiteY63" fmla="*/ 140303 h 217350"/>
                <a:gd name="connsiteX64" fmla="*/ 357444 w 461457"/>
                <a:gd name="connsiteY64" fmla="*/ 141618 h 217350"/>
                <a:gd name="connsiteX65" fmla="*/ 343700 w 461457"/>
                <a:gd name="connsiteY65" fmla="*/ 133588 h 217350"/>
                <a:gd name="connsiteX66" fmla="*/ 338633 w 461457"/>
                <a:gd name="connsiteY66" fmla="*/ 128016 h 217350"/>
                <a:gd name="connsiteX67" fmla="*/ 331918 w 461457"/>
                <a:gd name="connsiteY67" fmla="*/ 127673 h 217350"/>
                <a:gd name="connsiteX68" fmla="*/ 330384 w 461457"/>
                <a:gd name="connsiteY68" fmla="*/ 134436 h 217350"/>
                <a:gd name="connsiteX69" fmla="*/ 327527 w 461457"/>
                <a:gd name="connsiteY69" fmla="*/ 136779 h 217350"/>
                <a:gd name="connsiteX70" fmla="*/ 328574 w 461457"/>
                <a:gd name="connsiteY70" fmla="*/ 122501 h 217350"/>
                <a:gd name="connsiteX71" fmla="*/ 333556 w 461457"/>
                <a:gd name="connsiteY71" fmla="*/ 120787 h 217350"/>
                <a:gd name="connsiteX72" fmla="*/ 340328 w 461457"/>
                <a:gd name="connsiteY72" fmla="*/ 115386 h 217350"/>
                <a:gd name="connsiteX73" fmla="*/ 336413 w 461457"/>
                <a:gd name="connsiteY73" fmla="*/ 108099 h 217350"/>
                <a:gd name="connsiteX74" fmla="*/ 330832 w 461457"/>
                <a:gd name="connsiteY74" fmla="*/ 105775 h 217350"/>
                <a:gd name="connsiteX75" fmla="*/ 323098 w 461457"/>
                <a:gd name="connsiteY75" fmla="*/ 111919 h 217350"/>
                <a:gd name="connsiteX76" fmla="*/ 322021 w 461457"/>
                <a:gd name="connsiteY76" fmla="*/ 106471 h 217350"/>
                <a:gd name="connsiteX77" fmla="*/ 322136 w 461457"/>
                <a:gd name="connsiteY77" fmla="*/ 99117 h 217350"/>
                <a:gd name="connsiteX78" fmla="*/ 328669 w 461457"/>
                <a:gd name="connsiteY78" fmla="*/ 97708 h 217350"/>
                <a:gd name="connsiteX79" fmla="*/ 334870 w 461457"/>
                <a:gd name="connsiteY79" fmla="*/ 98727 h 217350"/>
                <a:gd name="connsiteX80" fmla="*/ 337271 w 461457"/>
                <a:gd name="connsiteY80" fmla="*/ 86392 h 217350"/>
                <a:gd name="connsiteX81" fmla="*/ 336366 w 461457"/>
                <a:gd name="connsiteY81" fmla="*/ 81267 h 217350"/>
                <a:gd name="connsiteX82" fmla="*/ 329898 w 461457"/>
                <a:gd name="connsiteY82" fmla="*/ 90373 h 217350"/>
                <a:gd name="connsiteX83" fmla="*/ 324621 w 461457"/>
                <a:gd name="connsiteY83" fmla="*/ 74952 h 217350"/>
                <a:gd name="connsiteX84" fmla="*/ 329184 w 461457"/>
                <a:gd name="connsiteY84" fmla="*/ 57950 h 217350"/>
                <a:gd name="connsiteX85" fmla="*/ 335270 w 461457"/>
                <a:gd name="connsiteY85" fmla="*/ 49654 h 217350"/>
                <a:gd name="connsiteX86" fmla="*/ 344710 w 461457"/>
                <a:gd name="connsiteY86" fmla="*/ 47720 h 217350"/>
                <a:gd name="connsiteX87" fmla="*/ 354035 w 461457"/>
                <a:gd name="connsiteY87" fmla="*/ 44463 h 217350"/>
                <a:gd name="connsiteX88" fmla="*/ 347376 w 461457"/>
                <a:gd name="connsiteY88" fmla="*/ 43044 h 217350"/>
                <a:gd name="connsiteX89" fmla="*/ 340900 w 461457"/>
                <a:gd name="connsiteY89" fmla="*/ 42939 h 217350"/>
                <a:gd name="connsiteX90" fmla="*/ 344195 w 461457"/>
                <a:gd name="connsiteY90" fmla="*/ 35890 h 217350"/>
                <a:gd name="connsiteX91" fmla="*/ 347900 w 461457"/>
                <a:gd name="connsiteY91" fmla="*/ 33957 h 217350"/>
                <a:gd name="connsiteX92" fmla="*/ 350577 w 461457"/>
                <a:gd name="connsiteY92" fmla="*/ 27804 h 217350"/>
                <a:gd name="connsiteX93" fmla="*/ 341462 w 461457"/>
                <a:gd name="connsiteY93" fmla="*/ 30642 h 217350"/>
                <a:gd name="connsiteX94" fmla="*/ 340328 w 461457"/>
                <a:gd name="connsiteY94" fmla="*/ 20460 h 217350"/>
                <a:gd name="connsiteX95" fmla="*/ 336223 w 461457"/>
                <a:gd name="connsiteY95" fmla="*/ 23479 h 217350"/>
                <a:gd name="connsiteX96" fmla="*/ 331061 w 461457"/>
                <a:gd name="connsiteY96" fmla="*/ 25641 h 217350"/>
                <a:gd name="connsiteX97" fmla="*/ 329860 w 461457"/>
                <a:gd name="connsiteY97" fmla="*/ 30309 h 217350"/>
                <a:gd name="connsiteX98" fmla="*/ 331861 w 461457"/>
                <a:gd name="connsiteY98" fmla="*/ 37186 h 217350"/>
                <a:gd name="connsiteX99" fmla="*/ 331270 w 461457"/>
                <a:gd name="connsiteY99" fmla="*/ 42148 h 217350"/>
                <a:gd name="connsiteX100" fmla="*/ 327870 w 461457"/>
                <a:gd name="connsiteY100" fmla="*/ 46758 h 217350"/>
                <a:gd name="connsiteX101" fmla="*/ 321383 w 461457"/>
                <a:gd name="connsiteY101" fmla="*/ 51187 h 217350"/>
                <a:gd name="connsiteX102" fmla="*/ 319564 w 461457"/>
                <a:gd name="connsiteY102" fmla="*/ 46349 h 217350"/>
                <a:gd name="connsiteX103" fmla="*/ 316735 w 461457"/>
                <a:gd name="connsiteY103" fmla="*/ 44644 h 217350"/>
                <a:gd name="connsiteX104" fmla="*/ 318192 w 461457"/>
                <a:gd name="connsiteY104" fmla="*/ 55512 h 217350"/>
                <a:gd name="connsiteX105" fmla="*/ 317116 w 461457"/>
                <a:gd name="connsiteY105" fmla="*/ 59560 h 217350"/>
                <a:gd name="connsiteX106" fmla="*/ 309734 w 461457"/>
                <a:gd name="connsiteY106" fmla="*/ 50683 h 217350"/>
                <a:gd name="connsiteX107" fmla="*/ 308591 w 461457"/>
                <a:gd name="connsiteY107" fmla="*/ 53064 h 217350"/>
                <a:gd name="connsiteX108" fmla="*/ 309382 w 461457"/>
                <a:gd name="connsiteY108" fmla="*/ 55845 h 217350"/>
                <a:gd name="connsiteX109" fmla="*/ 309153 w 461457"/>
                <a:gd name="connsiteY109" fmla="*/ 61084 h 217350"/>
                <a:gd name="connsiteX110" fmla="*/ 305238 w 461457"/>
                <a:gd name="connsiteY110" fmla="*/ 64599 h 217350"/>
                <a:gd name="connsiteX111" fmla="*/ 306886 w 461457"/>
                <a:gd name="connsiteY111" fmla="*/ 70857 h 217350"/>
                <a:gd name="connsiteX112" fmla="*/ 305934 w 461457"/>
                <a:gd name="connsiteY112" fmla="*/ 74667 h 217350"/>
                <a:gd name="connsiteX113" fmla="*/ 290350 w 461457"/>
                <a:gd name="connsiteY113" fmla="*/ 72352 h 217350"/>
                <a:gd name="connsiteX114" fmla="*/ 290398 w 461457"/>
                <a:gd name="connsiteY114" fmla="*/ 74267 h 217350"/>
                <a:gd name="connsiteX115" fmla="*/ 301085 w 461457"/>
                <a:gd name="connsiteY115" fmla="*/ 84344 h 217350"/>
                <a:gd name="connsiteX116" fmla="*/ 307905 w 461457"/>
                <a:gd name="connsiteY116" fmla="*/ 87068 h 217350"/>
                <a:gd name="connsiteX117" fmla="*/ 310086 w 461457"/>
                <a:gd name="connsiteY117" fmla="*/ 93326 h 217350"/>
                <a:gd name="connsiteX118" fmla="*/ 306143 w 461457"/>
                <a:gd name="connsiteY118" fmla="*/ 99813 h 217350"/>
                <a:gd name="connsiteX119" fmla="*/ 298066 w 461457"/>
                <a:gd name="connsiteY119" fmla="*/ 96746 h 217350"/>
                <a:gd name="connsiteX120" fmla="*/ 296932 w 461457"/>
                <a:gd name="connsiteY120" fmla="*/ 97317 h 217350"/>
                <a:gd name="connsiteX121" fmla="*/ 302514 w 461457"/>
                <a:gd name="connsiteY121" fmla="*/ 104384 h 217350"/>
                <a:gd name="connsiteX122" fmla="*/ 306438 w 461457"/>
                <a:gd name="connsiteY122" fmla="*/ 110738 h 217350"/>
                <a:gd name="connsiteX123" fmla="*/ 305238 w 461457"/>
                <a:gd name="connsiteY123" fmla="*/ 117053 h 217350"/>
                <a:gd name="connsiteX124" fmla="*/ 307171 w 461457"/>
                <a:gd name="connsiteY124" fmla="*/ 124120 h 217350"/>
                <a:gd name="connsiteX125" fmla="*/ 308038 w 461457"/>
                <a:gd name="connsiteY125" fmla="*/ 130712 h 217350"/>
                <a:gd name="connsiteX126" fmla="*/ 307762 w 461457"/>
                <a:gd name="connsiteY126" fmla="*/ 136665 h 217350"/>
                <a:gd name="connsiteX127" fmla="*/ 316849 w 461457"/>
                <a:gd name="connsiteY127" fmla="*/ 161925 h 217350"/>
                <a:gd name="connsiteX128" fmla="*/ 322545 w 461457"/>
                <a:gd name="connsiteY128" fmla="*/ 168078 h 217350"/>
                <a:gd name="connsiteX129" fmla="*/ 328117 w 461457"/>
                <a:gd name="connsiteY129" fmla="*/ 173936 h 217350"/>
                <a:gd name="connsiteX130" fmla="*/ 331708 w 461457"/>
                <a:gd name="connsiteY130" fmla="*/ 179784 h 217350"/>
                <a:gd name="connsiteX131" fmla="*/ 327536 w 461457"/>
                <a:gd name="connsiteY131" fmla="*/ 181670 h 217350"/>
                <a:gd name="connsiteX132" fmla="*/ 319468 w 461457"/>
                <a:gd name="connsiteY132" fmla="*/ 177965 h 217350"/>
                <a:gd name="connsiteX133" fmla="*/ 312525 w 461457"/>
                <a:gd name="connsiteY133" fmla="*/ 175289 h 217350"/>
                <a:gd name="connsiteX134" fmla="*/ 302514 w 461457"/>
                <a:gd name="connsiteY134" fmla="*/ 164135 h 217350"/>
                <a:gd name="connsiteX135" fmla="*/ 300238 w 461457"/>
                <a:gd name="connsiteY135" fmla="*/ 159363 h 217350"/>
                <a:gd name="connsiteX136" fmla="*/ 297628 w 461457"/>
                <a:gd name="connsiteY136" fmla="*/ 155724 h 217350"/>
                <a:gd name="connsiteX137" fmla="*/ 300466 w 461457"/>
                <a:gd name="connsiteY137" fmla="*/ 164725 h 217350"/>
                <a:gd name="connsiteX138" fmla="*/ 305248 w 461457"/>
                <a:gd name="connsiteY138" fmla="*/ 174441 h 217350"/>
                <a:gd name="connsiteX139" fmla="*/ 332947 w 461457"/>
                <a:gd name="connsiteY139" fmla="*/ 192481 h 217350"/>
                <a:gd name="connsiteX140" fmla="*/ 339100 w 461457"/>
                <a:gd name="connsiteY140" fmla="*/ 200377 h 217350"/>
                <a:gd name="connsiteX141" fmla="*/ 343814 w 461457"/>
                <a:gd name="connsiteY141" fmla="*/ 206588 h 217350"/>
                <a:gd name="connsiteX142" fmla="*/ 344443 w 461457"/>
                <a:gd name="connsiteY142" fmla="*/ 213417 h 217350"/>
                <a:gd name="connsiteX143" fmla="*/ 337490 w 461457"/>
                <a:gd name="connsiteY143" fmla="*/ 210007 h 217350"/>
                <a:gd name="connsiteX144" fmla="*/ 331079 w 461457"/>
                <a:gd name="connsiteY144" fmla="*/ 205102 h 217350"/>
                <a:gd name="connsiteX145" fmla="*/ 316059 w 461457"/>
                <a:gd name="connsiteY145" fmla="*/ 201301 h 217350"/>
                <a:gd name="connsiteX146" fmla="*/ 298018 w 461457"/>
                <a:gd name="connsiteY146" fmla="*/ 200720 h 217350"/>
                <a:gd name="connsiteX147" fmla="*/ 284988 w 461457"/>
                <a:gd name="connsiteY147" fmla="*/ 187023 h 217350"/>
                <a:gd name="connsiteX148" fmla="*/ 286426 w 461457"/>
                <a:gd name="connsiteY148" fmla="*/ 193567 h 217350"/>
                <a:gd name="connsiteX149" fmla="*/ 285445 w 461457"/>
                <a:gd name="connsiteY149" fmla="*/ 199596 h 217350"/>
                <a:gd name="connsiteX150" fmla="*/ 278111 w 461457"/>
                <a:gd name="connsiteY150" fmla="*/ 194072 h 217350"/>
                <a:gd name="connsiteX151" fmla="*/ 273148 w 461457"/>
                <a:gd name="connsiteY151" fmla="*/ 189071 h 217350"/>
                <a:gd name="connsiteX152" fmla="*/ 270557 w 461457"/>
                <a:gd name="connsiteY152" fmla="*/ 182985 h 217350"/>
                <a:gd name="connsiteX153" fmla="*/ 263319 w 461457"/>
                <a:gd name="connsiteY153" fmla="*/ 184976 h 217350"/>
                <a:gd name="connsiteX154" fmla="*/ 256784 w 461457"/>
                <a:gd name="connsiteY154" fmla="*/ 192138 h 217350"/>
                <a:gd name="connsiteX155" fmla="*/ 249041 w 461457"/>
                <a:gd name="connsiteY155" fmla="*/ 192367 h 217350"/>
                <a:gd name="connsiteX156" fmla="*/ 245926 w 461457"/>
                <a:gd name="connsiteY156" fmla="*/ 181794 h 217350"/>
                <a:gd name="connsiteX157" fmla="*/ 246716 w 461457"/>
                <a:gd name="connsiteY157" fmla="*/ 175651 h 217350"/>
                <a:gd name="connsiteX158" fmla="*/ 252222 w 461457"/>
                <a:gd name="connsiteY158" fmla="*/ 160401 h 217350"/>
                <a:gd name="connsiteX159" fmla="*/ 258670 w 461457"/>
                <a:gd name="connsiteY159" fmla="*/ 151857 h 217350"/>
                <a:gd name="connsiteX160" fmla="*/ 260252 w 461457"/>
                <a:gd name="connsiteY160" fmla="*/ 142256 h 217350"/>
                <a:gd name="connsiteX161" fmla="*/ 256156 w 461457"/>
                <a:gd name="connsiteY161" fmla="*/ 128711 h 217350"/>
                <a:gd name="connsiteX162" fmla="*/ 259328 w 461457"/>
                <a:gd name="connsiteY162" fmla="*/ 138732 h 217350"/>
                <a:gd name="connsiteX163" fmla="*/ 265776 w 461457"/>
                <a:gd name="connsiteY163" fmla="*/ 126787 h 217350"/>
                <a:gd name="connsiteX164" fmla="*/ 258537 w 461457"/>
                <a:gd name="connsiteY164" fmla="*/ 120015 h 217350"/>
                <a:gd name="connsiteX165" fmla="*/ 251822 w 461457"/>
                <a:gd name="connsiteY165" fmla="*/ 113757 h 217350"/>
                <a:gd name="connsiteX166" fmla="*/ 245926 w 461457"/>
                <a:gd name="connsiteY166" fmla="*/ 123825 h 217350"/>
                <a:gd name="connsiteX167" fmla="*/ 238677 w 461457"/>
                <a:gd name="connsiteY167" fmla="*/ 122063 h 217350"/>
                <a:gd name="connsiteX168" fmla="*/ 225780 w 461457"/>
                <a:gd name="connsiteY168" fmla="*/ 113871 h 217350"/>
                <a:gd name="connsiteX169" fmla="*/ 206883 w 461457"/>
                <a:gd name="connsiteY169" fmla="*/ 110119 h 217350"/>
                <a:gd name="connsiteX170" fmla="*/ 203645 w 461457"/>
                <a:gd name="connsiteY170" fmla="*/ 106937 h 217350"/>
                <a:gd name="connsiteX171" fmla="*/ 203130 w 461457"/>
                <a:gd name="connsiteY171" fmla="*/ 102832 h 217350"/>
                <a:gd name="connsiteX172" fmla="*/ 204264 w 461457"/>
                <a:gd name="connsiteY172" fmla="*/ 96679 h 217350"/>
                <a:gd name="connsiteX173" fmla="*/ 197787 w 461457"/>
                <a:gd name="connsiteY173" fmla="*/ 92250 h 217350"/>
                <a:gd name="connsiteX174" fmla="*/ 183728 w 461457"/>
                <a:gd name="connsiteY174" fmla="*/ 89449 h 217350"/>
                <a:gd name="connsiteX175" fmla="*/ 177241 w 461457"/>
                <a:gd name="connsiteY175" fmla="*/ 86049 h 217350"/>
                <a:gd name="connsiteX176" fmla="*/ 175870 w 461457"/>
                <a:gd name="connsiteY176" fmla="*/ 85306 h 217350"/>
                <a:gd name="connsiteX177" fmla="*/ 174164 w 461457"/>
                <a:gd name="connsiteY177" fmla="*/ 79734 h 217350"/>
                <a:gd name="connsiteX178" fmla="*/ 171765 w 461457"/>
                <a:gd name="connsiteY178" fmla="*/ 76486 h 217350"/>
                <a:gd name="connsiteX179" fmla="*/ 168640 w 461457"/>
                <a:gd name="connsiteY179" fmla="*/ 75514 h 217350"/>
                <a:gd name="connsiteX180" fmla="*/ 167630 w 461457"/>
                <a:gd name="connsiteY180" fmla="*/ 73190 h 217350"/>
                <a:gd name="connsiteX181" fmla="*/ 168640 w 461457"/>
                <a:gd name="connsiteY181" fmla="*/ 69494 h 217350"/>
                <a:gd name="connsiteX182" fmla="*/ 166135 w 461457"/>
                <a:gd name="connsiteY182" fmla="*/ 66237 h 217350"/>
                <a:gd name="connsiteX183" fmla="*/ 160115 w 461457"/>
                <a:gd name="connsiteY183" fmla="*/ 63446 h 217350"/>
                <a:gd name="connsiteX184" fmla="*/ 157601 w 461457"/>
                <a:gd name="connsiteY184" fmla="*/ 60436 h 217350"/>
                <a:gd name="connsiteX185" fmla="*/ 158620 w 461457"/>
                <a:gd name="connsiteY185" fmla="*/ 57150 h 217350"/>
                <a:gd name="connsiteX186" fmla="*/ 155657 w 461457"/>
                <a:gd name="connsiteY186" fmla="*/ 56283 h 217350"/>
                <a:gd name="connsiteX187" fmla="*/ 148780 w 461457"/>
                <a:gd name="connsiteY187" fmla="*/ 57941 h 217350"/>
                <a:gd name="connsiteX188" fmla="*/ 141389 w 461457"/>
                <a:gd name="connsiteY188" fmla="*/ 56521 h 217350"/>
                <a:gd name="connsiteX189" fmla="*/ 133474 w 461457"/>
                <a:gd name="connsiteY189" fmla="*/ 52083 h 217350"/>
                <a:gd name="connsiteX190" fmla="*/ 125292 w 461457"/>
                <a:gd name="connsiteY190" fmla="*/ 52702 h 217350"/>
                <a:gd name="connsiteX191" fmla="*/ 112604 w 461457"/>
                <a:gd name="connsiteY191" fmla="*/ 61236 h 217350"/>
                <a:gd name="connsiteX192" fmla="*/ 105108 w 461457"/>
                <a:gd name="connsiteY192" fmla="*/ 64199 h 217350"/>
                <a:gd name="connsiteX193" fmla="*/ 102308 w 461457"/>
                <a:gd name="connsiteY193" fmla="*/ 68113 h 217350"/>
                <a:gd name="connsiteX194" fmla="*/ 101736 w 461457"/>
                <a:gd name="connsiteY194" fmla="*/ 74085 h 217350"/>
                <a:gd name="connsiteX195" fmla="*/ 98898 w 461457"/>
                <a:gd name="connsiteY195" fmla="*/ 77562 h 217350"/>
                <a:gd name="connsiteX196" fmla="*/ 91268 w 461457"/>
                <a:gd name="connsiteY196" fmla="*/ 79086 h 217350"/>
                <a:gd name="connsiteX197" fmla="*/ 90011 w 461457"/>
                <a:gd name="connsiteY197" fmla="*/ 79143 h 217350"/>
                <a:gd name="connsiteX198" fmla="*/ 80972 w 461457"/>
                <a:gd name="connsiteY198" fmla="*/ 78981 h 217350"/>
                <a:gd name="connsiteX199" fmla="*/ 74143 w 461457"/>
                <a:gd name="connsiteY199" fmla="*/ 76638 h 217350"/>
                <a:gd name="connsiteX200" fmla="*/ 72742 w 461457"/>
                <a:gd name="connsiteY200" fmla="*/ 75381 h 217350"/>
                <a:gd name="connsiteX201" fmla="*/ 72837 w 461457"/>
                <a:gd name="connsiteY201" fmla="*/ 72257 h 217350"/>
                <a:gd name="connsiteX202" fmla="*/ 71409 w 461457"/>
                <a:gd name="connsiteY202" fmla="*/ 71123 h 217350"/>
                <a:gd name="connsiteX203" fmla="*/ 69495 w 461457"/>
                <a:gd name="connsiteY203" fmla="*/ 71247 h 217350"/>
                <a:gd name="connsiteX204" fmla="*/ 68085 w 461457"/>
                <a:gd name="connsiteY204" fmla="*/ 73304 h 217350"/>
                <a:gd name="connsiteX205" fmla="*/ 67275 w 461457"/>
                <a:gd name="connsiteY205" fmla="*/ 78934 h 217350"/>
                <a:gd name="connsiteX206" fmla="*/ 54921 w 461457"/>
                <a:gd name="connsiteY206" fmla="*/ 96260 h 217350"/>
                <a:gd name="connsiteX207" fmla="*/ 47149 w 461457"/>
                <a:gd name="connsiteY207" fmla="*/ 94736 h 217350"/>
                <a:gd name="connsiteX208" fmla="*/ 44425 w 461457"/>
                <a:gd name="connsiteY208" fmla="*/ 95355 h 217350"/>
                <a:gd name="connsiteX209" fmla="*/ 27165 w 461457"/>
                <a:gd name="connsiteY209" fmla="*/ 119720 h 217350"/>
                <a:gd name="connsiteX210" fmla="*/ 21374 w 461457"/>
                <a:gd name="connsiteY210" fmla="*/ 124149 h 217350"/>
                <a:gd name="connsiteX211" fmla="*/ 10687 w 461457"/>
                <a:gd name="connsiteY211" fmla="*/ 135703 h 217350"/>
                <a:gd name="connsiteX212" fmla="*/ 8011 w 461457"/>
                <a:gd name="connsiteY212" fmla="*/ 119777 h 217350"/>
                <a:gd name="connsiteX213" fmla="*/ 5334 w 461457"/>
                <a:gd name="connsiteY213" fmla="*/ 103785 h 217350"/>
                <a:gd name="connsiteX214" fmla="*/ 2667 w 461457"/>
                <a:gd name="connsiteY214" fmla="*/ 87792 h 217350"/>
                <a:gd name="connsiteX215" fmla="*/ 0 w 461457"/>
                <a:gd name="connsiteY215" fmla="*/ 71800 h 217350"/>
                <a:gd name="connsiteX216" fmla="*/ 22174 w 461457"/>
                <a:gd name="connsiteY216" fmla="*/ 67704 h 217350"/>
                <a:gd name="connsiteX217" fmla="*/ 44301 w 461457"/>
                <a:gd name="connsiteY217" fmla="*/ 63551 h 217350"/>
                <a:gd name="connsiteX218" fmla="*/ 66437 w 461457"/>
                <a:gd name="connsiteY218" fmla="*/ 59350 h 217350"/>
                <a:gd name="connsiteX219" fmla="*/ 88545 w 461457"/>
                <a:gd name="connsiteY219" fmla="*/ 55083 h 217350"/>
                <a:gd name="connsiteX220" fmla="*/ 110690 w 461457"/>
                <a:gd name="connsiteY220" fmla="*/ 50749 h 217350"/>
                <a:gd name="connsiteX221" fmla="*/ 132807 w 461457"/>
                <a:gd name="connsiteY221" fmla="*/ 46377 h 217350"/>
                <a:gd name="connsiteX222" fmla="*/ 154867 w 461457"/>
                <a:gd name="connsiteY222" fmla="*/ 41939 h 217350"/>
                <a:gd name="connsiteX223" fmla="*/ 176946 w 461457"/>
                <a:gd name="connsiteY223" fmla="*/ 37443 h 217350"/>
                <a:gd name="connsiteX224" fmla="*/ 199015 w 461457"/>
                <a:gd name="connsiteY224" fmla="*/ 32909 h 217350"/>
                <a:gd name="connsiteX225" fmla="*/ 221075 w 461457"/>
                <a:gd name="connsiteY225" fmla="*/ 28280 h 217350"/>
                <a:gd name="connsiteX226" fmla="*/ 243164 w 461457"/>
                <a:gd name="connsiteY226" fmla="*/ 23622 h 217350"/>
                <a:gd name="connsiteX227" fmla="*/ 265176 w 461457"/>
                <a:gd name="connsiteY227" fmla="*/ 18917 h 217350"/>
                <a:gd name="connsiteX228" fmla="*/ 287178 w 461457"/>
                <a:gd name="connsiteY228" fmla="*/ 14126 h 217350"/>
                <a:gd name="connsiteX229" fmla="*/ 309200 w 461457"/>
                <a:gd name="connsiteY229" fmla="*/ 9287 h 217350"/>
                <a:gd name="connsiteX230" fmla="*/ 331222 w 461457"/>
                <a:gd name="connsiteY230" fmla="*/ 4401 h 217350"/>
                <a:gd name="connsiteX231" fmla="*/ 352987 w 461457"/>
                <a:gd name="connsiteY231" fmla="*/ 0 h 217350"/>
                <a:gd name="connsiteX232" fmla="*/ 454361 w 461457"/>
                <a:gd name="connsiteY232" fmla="*/ 194872 h 217350"/>
                <a:gd name="connsiteX233" fmla="*/ 451847 w 461457"/>
                <a:gd name="connsiteY233" fmla="*/ 195844 h 217350"/>
                <a:gd name="connsiteX234" fmla="*/ 453428 w 461457"/>
                <a:gd name="connsiteY234" fmla="*/ 190957 h 217350"/>
                <a:gd name="connsiteX235" fmla="*/ 457248 w 461457"/>
                <a:gd name="connsiteY235" fmla="*/ 168316 h 217350"/>
                <a:gd name="connsiteX236" fmla="*/ 459410 w 461457"/>
                <a:gd name="connsiteY236" fmla="*/ 160296 h 217350"/>
                <a:gd name="connsiteX237" fmla="*/ 459057 w 461457"/>
                <a:gd name="connsiteY237" fmla="*/ 175660 h 217350"/>
                <a:gd name="connsiteX238" fmla="*/ 455657 w 461457"/>
                <a:gd name="connsiteY238" fmla="*/ 190500 h 217350"/>
                <a:gd name="connsiteX239" fmla="*/ 454361 w 461457"/>
                <a:gd name="connsiteY239" fmla="*/ 194872 h 21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461457" h="217350">
                  <a:moveTo>
                    <a:pt x="352987" y="0"/>
                  </a:moveTo>
                  <a:lnTo>
                    <a:pt x="358340" y="19336"/>
                  </a:lnTo>
                  <a:lnTo>
                    <a:pt x="363684" y="38672"/>
                  </a:lnTo>
                  <a:lnTo>
                    <a:pt x="369037" y="58017"/>
                  </a:lnTo>
                  <a:lnTo>
                    <a:pt x="374399" y="77353"/>
                  </a:lnTo>
                  <a:lnTo>
                    <a:pt x="379733" y="96688"/>
                  </a:lnTo>
                  <a:lnTo>
                    <a:pt x="385096" y="116024"/>
                  </a:lnTo>
                  <a:lnTo>
                    <a:pt x="390439" y="135369"/>
                  </a:lnTo>
                  <a:lnTo>
                    <a:pt x="395850" y="154638"/>
                  </a:lnTo>
                  <a:lnTo>
                    <a:pt x="396078" y="154591"/>
                  </a:lnTo>
                  <a:lnTo>
                    <a:pt x="396287" y="154524"/>
                  </a:lnTo>
                  <a:lnTo>
                    <a:pt x="396526" y="154476"/>
                  </a:lnTo>
                  <a:lnTo>
                    <a:pt x="396726" y="154419"/>
                  </a:lnTo>
                  <a:lnTo>
                    <a:pt x="396964" y="154353"/>
                  </a:lnTo>
                  <a:lnTo>
                    <a:pt x="397173" y="154286"/>
                  </a:lnTo>
                  <a:lnTo>
                    <a:pt x="397411" y="154238"/>
                  </a:lnTo>
                  <a:lnTo>
                    <a:pt x="397621" y="154191"/>
                  </a:lnTo>
                  <a:lnTo>
                    <a:pt x="407413" y="151971"/>
                  </a:lnTo>
                  <a:lnTo>
                    <a:pt x="428863" y="147009"/>
                  </a:lnTo>
                  <a:lnTo>
                    <a:pt x="450304" y="142008"/>
                  </a:lnTo>
                  <a:lnTo>
                    <a:pt x="460657" y="139503"/>
                  </a:lnTo>
                  <a:lnTo>
                    <a:pt x="461400" y="143142"/>
                  </a:lnTo>
                  <a:lnTo>
                    <a:pt x="461457" y="148781"/>
                  </a:lnTo>
                  <a:lnTo>
                    <a:pt x="459695" y="151457"/>
                  </a:lnTo>
                  <a:lnTo>
                    <a:pt x="458486" y="145990"/>
                  </a:lnTo>
                  <a:lnTo>
                    <a:pt x="456448" y="144456"/>
                  </a:lnTo>
                  <a:lnTo>
                    <a:pt x="454390" y="147418"/>
                  </a:lnTo>
                  <a:lnTo>
                    <a:pt x="453314" y="150495"/>
                  </a:lnTo>
                  <a:lnTo>
                    <a:pt x="455104" y="161239"/>
                  </a:lnTo>
                  <a:lnTo>
                    <a:pt x="454504" y="166992"/>
                  </a:lnTo>
                  <a:lnTo>
                    <a:pt x="448542" y="170059"/>
                  </a:lnTo>
                  <a:lnTo>
                    <a:pt x="445351" y="185471"/>
                  </a:lnTo>
                  <a:lnTo>
                    <a:pt x="441141" y="194748"/>
                  </a:lnTo>
                  <a:lnTo>
                    <a:pt x="440121" y="200206"/>
                  </a:lnTo>
                  <a:lnTo>
                    <a:pt x="431302" y="203568"/>
                  </a:lnTo>
                  <a:lnTo>
                    <a:pt x="417071" y="208855"/>
                  </a:lnTo>
                  <a:lnTo>
                    <a:pt x="414528" y="215294"/>
                  </a:lnTo>
                  <a:lnTo>
                    <a:pt x="406575" y="214560"/>
                  </a:lnTo>
                  <a:lnTo>
                    <a:pt x="395354" y="217351"/>
                  </a:lnTo>
                  <a:lnTo>
                    <a:pt x="395754" y="209322"/>
                  </a:lnTo>
                  <a:lnTo>
                    <a:pt x="397526" y="201911"/>
                  </a:lnTo>
                  <a:lnTo>
                    <a:pt x="390182" y="196625"/>
                  </a:lnTo>
                  <a:lnTo>
                    <a:pt x="386467" y="196577"/>
                  </a:lnTo>
                  <a:lnTo>
                    <a:pt x="382276" y="194701"/>
                  </a:lnTo>
                  <a:lnTo>
                    <a:pt x="385239" y="188214"/>
                  </a:lnTo>
                  <a:lnTo>
                    <a:pt x="385982" y="181909"/>
                  </a:lnTo>
                  <a:lnTo>
                    <a:pt x="383114" y="175079"/>
                  </a:lnTo>
                  <a:lnTo>
                    <a:pt x="383686" y="169326"/>
                  </a:lnTo>
                  <a:lnTo>
                    <a:pt x="380972" y="170802"/>
                  </a:lnTo>
                  <a:lnTo>
                    <a:pt x="377552" y="177508"/>
                  </a:lnTo>
                  <a:lnTo>
                    <a:pt x="375114" y="180413"/>
                  </a:lnTo>
                  <a:lnTo>
                    <a:pt x="372208" y="175813"/>
                  </a:lnTo>
                  <a:lnTo>
                    <a:pt x="370437" y="177403"/>
                  </a:lnTo>
                  <a:lnTo>
                    <a:pt x="369875" y="181147"/>
                  </a:lnTo>
                  <a:lnTo>
                    <a:pt x="367303" y="183728"/>
                  </a:lnTo>
                  <a:lnTo>
                    <a:pt x="359912" y="180423"/>
                  </a:lnTo>
                  <a:lnTo>
                    <a:pt x="349501" y="177070"/>
                  </a:lnTo>
                  <a:lnTo>
                    <a:pt x="342262" y="168926"/>
                  </a:lnTo>
                  <a:lnTo>
                    <a:pt x="337785" y="162382"/>
                  </a:lnTo>
                  <a:lnTo>
                    <a:pt x="337899" y="148723"/>
                  </a:lnTo>
                  <a:lnTo>
                    <a:pt x="343757" y="145037"/>
                  </a:lnTo>
                  <a:lnTo>
                    <a:pt x="352510" y="145314"/>
                  </a:lnTo>
                  <a:lnTo>
                    <a:pt x="363369" y="142856"/>
                  </a:lnTo>
                  <a:lnTo>
                    <a:pt x="361207" y="140303"/>
                  </a:lnTo>
                  <a:lnTo>
                    <a:pt x="357444" y="141618"/>
                  </a:lnTo>
                  <a:lnTo>
                    <a:pt x="343700" y="133588"/>
                  </a:lnTo>
                  <a:lnTo>
                    <a:pt x="338633" y="128016"/>
                  </a:lnTo>
                  <a:lnTo>
                    <a:pt x="331918" y="127673"/>
                  </a:lnTo>
                  <a:lnTo>
                    <a:pt x="330384" y="134436"/>
                  </a:lnTo>
                  <a:lnTo>
                    <a:pt x="327527" y="136779"/>
                  </a:lnTo>
                  <a:lnTo>
                    <a:pt x="328574" y="122501"/>
                  </a:lnTo>
                  <a:lnTo>
                    <a:pt x="333556" y="120787"/>
                  </a:lnTo>
                  <a:lnTo>
                    <a:pt x="340328" y="115386"/>
                  </a:lnTo>
                  <a:lnTo>
                    <a:pt x="336413" y="108099"/>
                  </a:lnTo>
                  <a:lnTo>
                    <a:pt x="330832" y="105775"/>
                  </a:lnTo>
                  <a:lnTo>
                    <a:pt x="323098" y="111919"/>
                  </a:lnTo>
                  <a:lnTo>
                    <a:pt x="322021" y="106471"/>
                  </a:lnTo>
                  <a:lnTo>
                    <a:pt x="322136" y="99117"/>
                  </a:lnTo>
                  <a:lnTo>
                    <a:pt x="328669" y="97708"/>
                  </a:lnTo>
                  <a:lnTo>
                    <a:pt x="334870" y="98727"/>
                  </a:lnTo>
                  <a:lnTo>
                    <a:pt x="337271" y="86392"/>
                  </a:lnTo>
                  <a:lnTo>
                    <a:pt x="336366" y="81267"/>
                  </a:lnTo>
                  <a:lnTo>
                    <a:pt x="329898" y="90373"/>
                  </a:lnTo>
                  <a:lnTo>
                    <a:pt x="324621" y="74952"/>
                  </a:lnTo>
                  <a:lnTo>
                    <a:pt x="329184" y="57950"/>
                  </a:lnTo>
                  <a:lnTo>
                    <a:pt x="335270" y="49654"/>
                  </a:lnTo>
                  <a:lnTo>
                    <a:pt x="344710" y="47720"/>
                  </a:lnTo>
                  <a:lnTo>
                    <a:pt x="354035" y="44463"/>
                  </a:lnTo>
                  <a:lnTo>
                    <a:pt x="347376" y="43044"/>
                  </a:lnTo>
                  <a:lnTo>
                    <a:pt x="340900" y="42939"/>
                  </a:lnTo>
                  <a:lnTo>
                    <a:pt x="344195" y="35890"/>
                  </a:lnTo>
                  <a:lnTo>
                    <a:pt x="347900" y="33957"/>
                  </a:lnTo>
                  <a:lnTo>
                    <a:pt x="350577" y="27804"/>
                  </a:lnTo>
                  <a:lnTo>
                    <a:pt x="341462" y="30642"/>
                  </a:lnTo>
                  <a:lnTo>
                    <a:pt x="340328" y="20460"/>
                  </a:lnTo>
                  <a:lnTo>
                    <a:pt x="336223" y="23479"/>
                  </a:lnTo>
                  <a:lnTo>
                    <a:pt x="331061" y="25641"/>
                  </a:lnTo>
                  <a:lnTo>
                    <a:pt x="329860" y="30309"/>
                  </a:lnTo>
                  <a:lnTo>
                    <a:pt x="331861" y="37186"/>
                  </a:lnTo>
                  <a:lnTo>
                    <a:pt x="331270" y="42148"/>
                  </a:lnTo>
                  <a:lnTo>
                    <a:pt x="327870" y="46758"/>
                  </a:lnTo>
                  <a:lnTo>
                    <a:pt x="321383" y="51187"/>
                  </a:lnTo>
                  <a:lnTo>
                    <a:pt x="319564" y="46349"/>
                  </a:lnTo>
                  <a:lnTo>
                    <a:pt x="316735" y="44644"/>
                  </a:lnTo>
                  <a:lnTo>
                    <a:pt x="318192" y="55512"/>
                  </a:lnTo>
                  <a:lnTo>
                    <a:pt x="317116" y="59560"/>
                  </a:lnTo>
                  <a:lnTo>
                    <a:pt x="309734" y="50683"/>
                  </a:lnTo>
                  <a:lnTo>
                    <a:pt x="308591" y="53064"/>
                  </a:lnTo>
                  <a:lnTo>
                    <a:pt x="309382" y="55845"/>
                  </a:lnTo>
                  <a:lnTo>
                    <a:pt x="309153" y="61084"/>
                  </a:lnTo>
                  <a:lnTo>
                    <a:pt x="305238" y="64599"/>
                  </a:lnTo>
                  <a:lnTo>
                    <a:pt x="306886" y="70857"/>
                  </a:lnTo>
                  <a:lnTo>
                    <a:pt x="305934" y="74667"/>
                  </a:lnTo>
                  <a:lnTo>
                    <a:pt x="290350" y="72352"/>
                  </a:lnTo>
                  <a:lnTo>
                    <a:pt x="290398" y="74267"/>
                  </a:lnTo>
                  <a:lnTo>
                    <a:pt x="301085" y="84344"/>
                  </a:lnTo>
                  <a:lnTo>
                    <a:pt x="307905" y="87068"/>
                  </a:lnTo>
                  <a:lnTo>
                    <a:pt x="310086" y="93326"/>
                  </a:lnTo>
                  <a:lnTo>
                    <a:pt x="306143" y="99813"/>
                  </a:lnTo>
                  <a:lnTo>
                    <a:pt x="298066" y="96746"/>
                  </a:lnTo>
                  <a:lnTo>
                    <a:pt x="296932" y="97317"/>
                  </a:lnTo>
                  <a:lnTo>
                    <a:pt x="302514" y="104384"/>
                  </a:lnTo>
                  <a:lnTo>
                    <a:pt x="306438" y="110738"/>
                  </a:lnTo>
                  <a:lnTo>
                    <a:pt x="305238" y="117053"/>
                  </a:lnTo>
                  <a:lnTo>
                    <a:pt x="307171" y="124120"/>
                  </a:lnTo>
                  <a:lnTo>
                    <a:pt x="308038" y="130712"/>
                  </a:lnTo>
                  <a:lnTo>
                    <a:pt x="307762" y="136665"/>
                  </a:lnTo>
                  <a:lnTo>
                    <a:pt x="316849" y="161925"/>
                  </a:lnTo>
                  <a:lnTo>
                    <a:pt x="322545" y="168078"/>
                  </a:lnTo>
                  <a:lnTo>
                    <a:pt x="328117" y="173936"/>
                  </a:lnTo>
                  <a:lnTo>
                    <a:pt x="331708" y="179784"/>
                  </a:lnTo>
                  <a:lnTo>
                    <a:pt x="327536" y="181670"/>
                  </a:lnTo>
                  <a:lnTo>
                    <a:pt x="319468" y="177965"/>
                  </a:lnTo>
                  <a:lnTo>
                    <a:pt x="312525" y="175289"/>
                  </a:lnTo>
                  <a:lnTo>
                    <a:pt x="302514" y="164135"/>
                  </a:lnTo>
                  <a:lnTo>
                    <a:pt x="300238" y="159363"/>
                  </a:lnTo>
                  <a:lnTo>
                    <a:pt x="297628" y="155724"/>
                  </a:lnTo>
                  <a:lnTo>
                    <a:pt x="300466" y="164725"/>
                  </a:lnTo>
                  <a:lnTo>
                    <a:pt x="305248" y="174441"/>
                  </a:lnTo>
                  <a:lnTo>
                    <a:pt x="332947" y="192481"/>
                  </a:lnTo>
                  <a:lnTo>
                    <a:pt x="339100" y="200377"/>
                  </a:lnTo>
                  <a:lnTo>
                    <a:pt x="343814" y="206588"/>
                  </a:lnTo>
                  <a:lnTo>
                    <a:pt x="344443" y="213417"/>
                  </a:lnTo>
                  <a:lnTo>
                    <a:pt x="337490" y="210007"/>
                  </a:lnTo>
                  <a:lnTo>
                    <a:pt x="331079" y="205102"/>
                  </a:lnTo>
                  <a:lnTo>
                    <a:pt x="316059" y="201301"/>
                  </a:lnTo>
                  <a:lnTo>
                    <a:pt x="298018" y="200720"/>
                  </a:lnTo>
                  <a:lnTo>
                    <a:pt x="284988" y="187023"/>
                  </a:lnTo>
                  <a:lnTo>
                    <a:pt x="286426" y="193567"/>
                  </a:lnTo>
                  <a:lnTo>
                    <a:pt x="285445" y="199596"/>
                  </a:lnTo>
                  <a:lnTo>
                    <a:pt x="278111" y="194072"/>
                  </a:lnTo>
                  <a:lnTo>
                    <a:pt x="273148" y="189071"/>
                  </a:lnTo>
                  <a:lnTo>
                    <a:pt x="270557" y="182985"/>
                  </a:lnTo>
                  <a:lnTo>
                    <a:pt x="263319" y="184976"/>
                  </a:lnTo>
                  <a:lnTo>
                    <a:pt x="256784" y="192138"/>
                  </a:lnTo>
                  <a:lnTo>
                    <a:pt x="249041" y="192367"/>
                  </a:lnTo>
                  <a:lnTo>
                    <a:pt x="245926" y="181794"/>
                  </a:lnTo>
                  <a:lnTo>
                    <a:pt x="246716" y="175651"/>
                  </a:lnTo>
                  <a:lnTo>
                    <a:pt x="252222" y="160401"/>
                  </a:lnTo>
                  <a:lnTo>
                    <a:pt x="258670" y="151857"/>
                  </a:lnTo>
                  <a:lnTo>
                    <a:pt x="260252" y="142256"/>
                  </a:lnTo>
                  <a:lnTo>
                    <a:pt x="256156" y="128711"/>
                  </a:lnTo>
                  <a:lnTo>
                    <a:pt x="259328" y="138732"/>
                  </a:lnTo>
                  <a:lnTo>
                    <a:pt x="265776" y="126787"/>
                  </a:lnTo>
                  <a:lnTo>
                    <a:pt x="258537" y="120015"/>
                  </a:lnTo>
                  <a:lnTo>
                    <a:pt x="251822" y="113757"/>
                  </a:lnTo>
                  <a:lnTo>
                    <a:pt x="245926" y="123825"/>
                  </a:lnTo>
                  <a:lnTo>
                    <a:pt x="238677" y="122063"/>
                  </a:lnTo>
                  <a:lnTo>
                    <a:pt x="225780" y="113871"/>
                  </a:lnTo>
                  <a:lnTo>
                    <a:pt x="206883" y="110119"/>
                  </a:lnTo>
                  <a:lnTo>
                    <a:pt x="203645" y="106937"/>
                  </a:lnTo>
                  <a:lnTo>
                    <a:pt x="203130" y="102832"/>
                  </a:lnTo>
                  <a:lnTo>
                    <a:pt x="204264" y="96679"/>
                  </a:lnTo>
                  <a:lnTo>
                    <a:pt x="197787" y="92250"/>
                  </a:lnTo>
                  <a:lnTo>
                    <a:pt x="183728" y="89449"/>
                  </a:lnTo>
                  <a:lnTo>
                    <a:pt x="177241" y="86049"/>
                  </a:lnTo>
                  <a:lnTo>
                    <a:pt x="175870" y="85306"/>
                  </a:lnTo>
                  <a:lnTo>
                    <a:pt x="174164" y="79734"/>
                  </a:lnTo>
                  <a:lnTo>
                    <a:pt x="171765" y="76486"/>
                  </a:lnTo>
                  <a:lnTo>
                    <a:pt x="168640" y="75514"/>
                  </a:lnTo>
                  <a:lnTo>
                    <a:pt x="167630" y="73190"/>
                  </a:lnTo>
                  <a:lnTo>
                    <a:pt x="168640" y="69494"/>
                  </a:lnTo>
                  <a:lnTo>
                    <a:pt x="166135" y="66237"/>
                  </a:lnTo>
                  <a:lnTo>
                    <a:pt x="160115" y="63446"/>
                  </a:lnTo>
                  <a:lnTo>
                    <a:pt x="157601" y="60436"/>
                  </a:lnTo>
                  <a:lnTo>
                    <a:pt x="158620" y="57150"/>
                  </a:lnTo>
                  <a:lnTo>
                    <a:pt x="155657" y="56283"/>
                  </a:lnTo>
                  <a:lnTo>
                    <a:pt x="148780" y="57941"/>
                  </a:lnTo>
                  <a:lnTo>
                    <a:pt x="141389" y="56521"/>
                  </a:lnTo>
                  <a:lnTo>
                    <a:pt x="133474" y="52083"/>
                  </a:lnTo>
                  <a:lnTo>
                    <a:pt x="125292" y="52702"/>
                  </a:lnTo>
                  <a:lnTo>
                    <a:pt x="112604" y="61236"/>
                  </a:lnTo>
                  <a:lnTo>
                    <a:pt x="105108" y="64199"/>
                  </a:lnTo>
                  <a:lnTo>
                    <a:pt x="102308" y="68113"/>
                  </a:lnTo>
                  <a:lnTo>
                    <a:pt x="101736" y="74085"/>
                  </a:lnTo>
                  <a:lnTo>
                    <a:pt x="98898" y="77562"/>
                  </a:lnTo>
                  <a:lnTo>
                    <a:pt x="91268" y="79086"/>
                  </a:lnTo>
                  <a:lnTo>
                    <a:pt x="90011" y="79143"/>
                  </a:lnTo>
                  <a:lnTo>
                    <a:pt x="80972" y="78981"/>
                  </a:lnTo>
                  <a:lnTo>
                    <a:pt x="74143" y="76638"/>
                  </a:lnTo>
                  <a:lnTo>
                    <a:pt x="72742" y="75381"/>
                  </a:lnTo>
                  <a:lnTo>
                    <a:pt x="72837" y="72257"/>
                  </a:lnTo>
                  <a:lnTo>
                    <a:pt x="71409" y="71123"/>
                  </a:lnTo>
                  <a:lnTo>
                    <a:pt x="69495" y="71247"/>
                  </a:lnTo>
                  <a:lnTo>
                    <a:pt x="68085" y="73304"/>
                  </a:lnTo>
                  <a:lnTo>
                    <a:pt x="67275" y="78934"/>
                  </a:lnTo>
                  <a:lnTo>
                    <a:pt x="54921" y="96260"/>
                  </a:lnTo>
                  <a:lnTo>
                    <a:pt x="47149" y="94736"/>
                  </a:lnTo>
                  <a:lnTo>
                    <a:pt x="44425" y="95355"/>
                  </a:lnTo>
                  <a:lnTo>
                    <a:pt x="27165" y="119720"/>
                  </a:lnTo>
                  <a:lnTo>
                    <a:pt x="21374" y="124149"/>
                  </a:lnTo>
                  <a:lnTo>
                    <a:pt x="10687" y="135703"/>
                  </a:lnTo>
                  <a:lnTo>
                    <a:pt x="8011" y="119777"/>
                  </a:lnTo>
                  <a:lnTo>
                    <a:pt x="5334" y="103785"/>
                  </a:lnTo>
                  <a:lnTo>
                    <a:pt x="2667" y="87792"/>
                  </a:lnTo>
                  <a:lnTo>
                    <a:pt x="0" y="71800"/>
                  </a:lnTo>
                  <a:lnTo>
                    <a:pt x="22174" y="67704"/>
                  </a:lnTo>
                  <a:lnTo>
                    <a:pt x="44301" y="63551"/>
                  </a:lnTo>
                  <a:lnTo>
                    <a:pt x="66437" y="59350"/>
                  </a:lnTo>
                  <a:lnTo>
                    <a:pt x="88545" y="55083"/>
                  </a:lnTo>
                  <a:lnTo>
                    <a:pt x="110690" y="50749"/>
                  </a:lnTo>
                  <a:lnTo>
                    <a:pt x="132807" y="46377"/>
                  </a:lnTo>
                  <a:lnTo>
                    <a:pt x="154867" y="41939"/>
                  </a:lnTo>
                  <a:lnTo>
                    <a:pt x="176946" y="37443"/>
                  </a:lnTo>
                  <a:lnTo>
                    <a:pt x="199015" y="32909"/>
                  </a:lnTo>
                  <a:lnTo>
                    <a:pt x="221075" y="28280"/>
                  </a:lnTo>
                  <a:lnTo>
                    <a:pt x="243164" y="23622"/>
                  </a:lnTo>
                  <a:lnTo>
                    <a:pt x="265176" y="18917"/>
                  </a:lnTo>
                  <a:lnTo>
                    <a:pt x="287178" y="14126"/>
                  </a:lnTo>
                  <a:lnTo>
                    <a:pt x="309200" y="9287"/>
                  </a:lnTo>
                  <a:lnTo>
                    <a:pt x="331222" y="4401"/>
                  </a:lnTo>
                  <a:lnTo>
                    <a:pt x="352987" y="0"/>
                  </a:lnTo>
                  <a:close/>
                  <a:moveTo>
                    <a:pt x="454361" y="194872"/>
                  </a:moveTo>
                  <a:lnTo>
                    <a:pt x="451847" y="195844"/>
                  </a:lnTo>
                  <a:lnTo>
                    <a:pt x="453428" y="190957"/>
                  </a:lnTo>
                  <a:lnTo>
                    <a:pt x="457248" y="168316"/>
                  </a:lnTo>
                  <a:lnTo>
                    <a:pt x="459410" y="160296"/>
                  </a:lnTo>
                  <a:lnTo>
                    <a:pt x="459057" y="175660"/>
                  </a:lnTo>
                  <a:lnTo>
                    <a:pt x="455657" y="190500"/>
                  </a:lnTo>
                  <a:lnTo>
                    <a:pt x="454361" y="194872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987260C-BEAD-681D-A708-EABAFD262457}"/>
                </a:ext>
              </a:extLst>
            </p:cNvPr>
            <p:cNvSpPr/>
            <p:nvPr/>
          </p:nvSpPr>
          <p:spPr>
            <a:xfrm>
              <a:off x="11614660" y="3553522"/>
              <a:ext cx="339956" cy="185461"/>
            </a:xfrm>
            <a:custGeom>
              <a:avLst/>
              <a:gdLst>
                <a:gd name="connsiteX0" fmla="*/ 339957 w 339956"/>
                <a:gd name="connsiteY0" fmla="*/ 112643 h 185461"/>
                <a:gd name="connsiteX1" fmla="*/ 244107 w 339956"/>
                <a:gd name="connsiteY1" fmla="*/ 185461 h 185461"/>
                <a:gd name="connsiteX2" fmla="*/ 95869 w 339956"/>
                <a:gd name="connsiteY2" fmla="*/ 185461 h 185461"/>
                <a:gd name="connsiteX3" fmla="*/ 0 w 339956"/>
                <a:gd name="connsiteY3" fmla="*/ 112643 h 185461"/>
                <a:gd name="connsiteX4" fmla="*/ 0 w 339956"/>
                <a:gd name="connsiteY4" fmla="*/ 72828 h 185461"/>
                <a:gd name="connsiteX5" fmla="*/ 95869 w 339956"/>
                <a:gd name="connsiteY5" fmla="*/ 0 h 185461"/>
                <a:gd name="connsiteX6" fmla="*/ 244107 w 339956"/>
                <a:gd name="connsiteY6" fmla="*/ 0 h 185461"/>
                <a:gd name="connsiteX7" fmla="*/ 339957 w 339956"/>
                <a:gd name="connsiteY7" fmla="*/ 72828 h 185461"/>
                <a:gd name="connsiteX8" fmla="*/ 339957 w 339956"/>
                <a:gd name="connsiteY8" fmla="*/ 112643 h 18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956" h="185461">
                  <a:moveTo>
                    <a:pt x="339957" y="112643"/>
                  </a:moveTo>
                  <a:cubicBezTo>
                    <a:pt x="339957" y="152848"/>
                    <a:pt x="297018" y="185461"/>
                    <a:pt x="244107" y="185461"/>
                  </a:cubicBezTo>
                  <a:lnTo>
                    <a:pt x="95869" y="185461"/>
                  </a:lnTo>
                  <a:cubicBezTo>
                    <a:pt x="42919" y="185461"/>
                    <a:pt x="0" y="152848"/>
                    <a:pt x="0" y="112643"/>
                  </a:cubicBezTo>
                  <a:lnTo>
                    <a:pt x="0" y="72828"/>
                  </a:lnTo>
                  <a:cubicBezTo>
                    <a:pt x="0" y="32604"/>
                    <a:pt x="42929" y="0"/>
                    <a:pt x="95869" y="0"/>
                  </a:cubicBezTo>
                  <a:lnTo>
                    <a:pt x="244107" y="0"/>
                  </a:lnTo>
                  <a:cubicBezTo>
                    <a:pt x="297027" y="0"/>
                    <a:pt x="339957" y="32604"/>
                    <a:pt x="339957" y="72828"/>
                  </a:cubicBezTo>
                  <a:lnTo>
                    <a:pt x="339957" y="112643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pPr algn="ctr"/>
              <a:r>
                <a:rPr lang="en-US" sz="9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MD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64260B72-554A-AF69-F5DC-55861A3704DC}"/>
              </a:ext>
            </a:extLst>
          </p:cNvPr>
          <p:cNvGrpSpPr/>
          <p:nvPr/>
        </p:nvGrpSpPr>
        <p:grpSpPr>
          <a:xfrm>
            <a:off x="10803048" y="2973495"/>
            <a:ext cx="972616" cy="360683"/>
            <a:chOff x="10971703" y="2613900"/>
            <a:chExt cx="972616" cy="360683"/>
          </a:xfrm>
          <a:solidFill>
            <a:schemeClr val="tx2"/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87F03A-2077-843C-BA22-6A7949C57DFF}"/>
                </a:ext>
              </a:extLst>
            </p:cNvPr>
            <p:cNvSpPr/>
            <p:nvPr/>
          </p:nvSpPr>
          <p:spPr>
            <a:xfrm>
              <a:off x="10971703" y="2879924"/>
              <a:ext cx="68560" cy="94659"/>
            </a:xfrm>
            <a:custGeom>
              <a:avLst/>
              <a:gdLst>
                <a:gd name="connsiteX0" fmla="*/ 61893 w 68560"/>
                <a:gd name="connsiteY0" fmla="*/ 34004 h 94659"/>
                <a:gd name="connsiteX1" fmla="*/ 59321 w 68560"/>
                <a:gd name="connsiteY1" fmla="*/ 38024 h 94659"/>
                <a:gd name="connsiteX2" fmla="*/ 54369 w 68560"/>
                <a:gd name="connsiteY2" fmla="*/ 34328 h 94659"/>
                <a:gd name="connsiteX3" fmla="*/ 51149 w 68560"/>
                <a:gd name="connsiteY3" fmla="*/ 29670 h 94659"/>
                <a:gd name="connsiteX4" fmla="*/ 47730 w 68560"/>
                <a:gd name="connsiteY4" fmla="*/ 27470 h 94659"/>
                <a:gd name="connsiteX5" fmla="*/ 44596 w 68560"/>
                <a:gd name="connsiteY5" fmla="*/ 27118 h 94659"/>
                <a:gd name="connsiteX6" fmla="*/ 50187 w 68560"/>
                <a:gd name="connsiteY6" fmla="*/ 37757 h 94659"/>
                <a:gd name="connsiteX7" fmla="*/ 46758 w 68560"/>
                <a:gd name="connsiteY7" fmla="*/ 47835 h 94659"/>
                <a:gd name="connsiteX8" fmla="*/ 51264 w 68560"/>
                <a:gd name="connsiteY8" fmla="*/ 70190 h 94659"/>
                <a:gd name="connsiteX9" fmla="*/ 46558 w 68560"/>
                <a:gd name="connsiteY9" fmla="*/ 81334 h 94659"/>
                <a:gd name="connsiteX10" fmla="*/ 25498 w 68560"/>
                <a:gd name="connsiteY10" fmla="*/ 93402 h 94659"/>
                <a:gd name="connsiteX11" fmla="*/ 18612 w 68560"/>
                <a:gd name="connsiteY11" fmla="*/ 94659 h 94659"/>
                <a:gd name="connsiteX12" fmla="*/ 17879 w 68560"/>
                <a:gd name="connsiteY12" fmla="*/ 87354 h 94659"/>
                <a:gd name="connsiteX13" fmla="*/ 19402 w 68560"/>
                <a:gd name="connsiteY13" fmla="*/ 83791 h 94659"/>
                <a:gd name="connsiteX14" fmla="*/ 17821 w 68560"/>
                <a:gd name="connsiteY14" fmla="*/ 76048 h 94659"/>
                <a:gd name="connsiteX15" fmla="*/ 16783 w 68560"/>
                <a:gd name="connsiteY15" fmla="*/ 70999 h 94659"/>
                <a:gd name="connsiteX16" fmla="*/ 14411 w 68560"/>
                <a:gd name="connsiteY16" fmla="*/ 62570 h 94659"/>
                <a:gd name="connsiteX17" fmla="*/ 11744 w 68560"/>
                <a:gd name="connsiteY17" fmla="*/ 52959 h 94659"/>
                <a:gd name="connsiteX18" fmla="*/ 8811 w 68560"/>
                <a:gd name="connsiteY18" fmla="*/ 42548 h 94659"/>
                <a:gd name="connsiteX19" fmla="*/ 6268 w 68560"/>
                <a:gd name="connsiteY19" fmla="*/ 33328 h 94659"/>
                <a:gd name="connsiteX20" fmla="*/ 4391 w 68560"/>
                <a:gd name="connsiteY20" fmla="*/ 26670 h 94659"/>
                <a:gd name="connsiteX21" fmla="*/ 1848 w 68560"/>
                <a:gd name="connsiteY21" fmla="*/ 17517 h 94659"/>
                <a:gd name="connsiteX22" fmla="*/ 0 w 68560"/>
                <a:gd name="connsiteY22" fmla="*/ 10973 h 94659"/>
                <a:gd name="connsiteX23" fmla="*/ 6820 w 68560"/>
                <a:gd name="connsiteY23" fmla="*/ 8982 h 94659"/>
                <a:gd name="connsiteX24" fmla="*/ 16173 w 68560"/>
                <a:gd name="connsiteY24" fmla="*/ 6248 h 94659"/>
                <a:gd name="connsiteX25" fmla="*/ 25155 w 68560"/>
                <a:gd name="connsiteY25" fmla="*/ 3629 h 94659"/>
                <a:gd name="connsiteX26" fmla="*/ 30718 w 68560"/>
                <a:gd name="connsiteY26" fmla="*/ 1981 h 94659"/>
                <a:gd name="connsiteX27" fmla="*/ 37548 w 68560"/>
                <a:gd name="connsiteY27" fmla="*/ 0 h 94659"/>
                <a:gd name="connsiteX28" fmla="*/ 39386 w 68560"/>
                <a:gd name="connsiteY28" fmla="*/ 5391 h 94659"/>
                <a:gd name="connsiteX29" fmla="*/ 42148 w 68560"/>
                <a:gd name="connsiteY29" fmla="*/ 13764 h 94659"/>
                <a:gd name="connsiteX30" fmla="*/ 46311 w 68560"/>
                <a:gd name="connsiteY30" fmla="*/ 14030 h 94659"/>
                <a:gd name="connsiteX31" fmla="*/ 48073 w 68560"/>
                <a:gd name="connsiteY31" fmla="*/ 20974 h 94659"/>
                <a:gd name="connsiteX32" fmla="*/ 49216 w 68560"/>
                <a:gd name="connsiteY32" fmla="*/ 25594 h 94659"/>
                <a:gd name="connsiteX33" fmla="*/ 53330 w 68560"/>
                <a:gd name="connsiteY33" fmla="*/ 27508 h 94659"/>
                <a:gd name="connsiteX34" fmla="*/ 57474 w 68560"/>
                <a:gd name="connsiteY34" fmla="*/ 29508 h 94659"/>
                <a:gd name="connsiteX35" fmla="*/ 61893 w 68560"/>
                <a:gd name="connsiteY35" fmla="*/ 34004 h 94659"/>
                <a:gd name="connsiteX36" fmla="*/ 68561 w 68560"/>
                <a:gd name="connsiteY36" fmla="*/ 60341 h 94659"/>
                <a:gd name="connsiteX37" fmla="*/ 64961 w 68560"/>
                <a:gd name="connsiteY37" fmla="*/ 64941 h 94659"/>
                <a:gd name="connsiteX38" fmla="*/ 59731 w 68560"/>
                <a:gd name="connsiteY38" fmla="*/ 65799 h 94659"/>
                <a:gd name="connsiteX39" fmla="*/ 61036 w 68560"/>
                <a:gd name="connsiteY39" fmla="*/ 60560 h 94659"/>
                <a:gd name="connsiteX40" fmla="*/ 60198 w 68560"/>
                <a:gd name="connsiteY40" fmla="*/ 53664 h 94659"/>
                <a:gd name="connsiteX41" fmla="*/ 60636 w 68560"/>
                <a:gd name="connsiteY41" fmla="*/ 45701 h 94659"/>
                <a:gd name="connsiteX42" fmla="*/ 61436 w 68560"/>
                <a:gd name="connsiteY42" fmla="*/ 43091 h 94659"/>
                <a:gd name="connsiteX43" fmla="*/ 63836 w 68560"/>
                <a:gd name="connsiteY43" fmla="*/ 40310 h 94659"/>
                <a:gd name="connsiteX44" fmla="*/ 68561 w 68560"/>
                <a:gd name="connsiteY44" fmla="*/ 60341 h 94659"/>
                <a:gd name="connsiteX45" fmla="*/ 57388 w 68560"/>
                <a:gd name="connsiteY45" fmla="*/ 64313 h 94659"/>
                <a:gd name="connsiteX46" fmla="*/ 55464 w 68560"/>
                <a:gd name="connsiteY46" fmla="*/ 67285 h 94659"/>
                <a:gd name="connsiteX47" fmla="*/ 52902 w 68560"/>
                <a:gd name="connsiteY47" fmla="*/ 61646 h 94659"/>
                <a:gd name="connsiteX48" fmla="*/ 52787 w 68560"/>
                <a:gd name="connsiteY48" fmla="*/ 54359 h 94659"/>
                <a:gd name="connsiteX49" fmla="*/ 54559 w 68560"/>
                <a:gd name="connsiteY49" fmla="*/ 53731 h 94659"/>
                <a:gd name="connsiteX50" fmla="*/ 56436 w 68560"/>
                <a:gd name="connsiteY50" fmla="*/ 57102 h 94659"/>
                <a:gd name="connsiteX51" fmla="*/ 57388 w 68560"/>
                <a:gd name="connsiteY51" fmla="*/ 64313 h 9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8560" h="94659">
                  <a:moveTo>
                    <a:pt x="61893" y="34004"/>
                  </a:moveTo>
                  <a:lnTo>
                    <a:pt x="59321" y="38024"/>
                  </a:lnTo>
                  <a:lnTo>
                    <a:pt x="54369" y="34328"/>
                  </a:lnTo>
                  <a:lnTo>
                    <a:pt x="51149" y="29670"/>
                  </a:lnTo>
                  <a:lnTo>
                    <a:pt x="47730" y="27470"/>
                  </a:lnTo>
                  <a:lnTo>
                    <a:pt x="44596" y="27118"/>
                  </a:lnTo>
                  <a:lnTo>
                    <a:pt x="50187" y="37757"/>
                  </a:lnTo>
                  <a:lnTo>
                    <a:pt x="46758" y="47835"/>
                  </a:lnTo>
                  <a:lnTo>
                    <a:pt x="51264" y="70190"/>
                  </a:lnTo>
                  <a:lnTo>
                    <a:pt x="46558" y="81334"/>
                  </a:lnTo>
                  <a:lnTo>
                    <a:pt x="25498" y="93402"/>
                  </a:lnTo>
                  <a:lnTo>
                    <a:pt x="18612" y="94659"/>
                  </a:lnTo>
                  <a:lnTo>
                    <a:pt x="17879" y="87354"/>
                  </a:lnTo>
                  <a:lnTo>
                    <a:pt x="19402" y="83791"/>
                  </a:lnTo>
                  <a:lnTo>
                    <a:pt x="17821" y="76048"/>
                  </a:lnTo>
                  <a:lnTo>
                    <a:pt x="16783" y="70999"/>
                  </a:lnTo>
                  <a:lnTo>
                    <a:pt x="14411" y="62570"/>
                  </a:lnTo>
                  <a:lnTo>
                    <a:pt x="11744" y="52959"/>
                  </a:lnTo>
                  <a:lnTo>
                    <a:pt x="8811" y="42548"/>
                  </a:lnTo>
                  <a:lnTo>
                    <a:pt x="6268" y="33328"/>
                  </a:lnTo>
                  <a:lnTo>
                    <a:pt x="4391" y="26670"/>
                  </a:lnTo>
                  <a:lnTo>
                    <a:pt x="1848" y="17517"/>
                  </a:lnTo>
                  <a:lnTo>
                    <a:pt x="0" y="10973"/>
                  </a:lnTo>
                  <a:lnTo>
                    <a:pt x="6820" y="8982"/>
                  </a:lnTo>
                  <a:lnTo>
                    <a:pt x="16173" y="6248"/>
                  </a:lnTo>
                  <a:lnTo>
                    <a:pt x="25155" y="3629"/>
                  </a:lnTo>
                  <a:lnTo>
                    <a:pt x="30718" y="1981"/>
                  </a:lnTo>
                  <a:lnTo>
                    <a:pt x="37548" y="0"/>
                  </a:lnTo>
                  <a:lnTo>
                    <a:pt x="39386" y="5391"/>
                  </a:lnTo>
                  <a:lnTo>
                    <a:pt x="42148" y="13764"/>
                  </a:lnTo>
                  <a:lnTo>
                    <a:pt x="46311" y="14030"/>
                  </a:lnTo>
                  <a:lnTo>
                    <a:pt x="48073" y="20974"/>
                  </a:lnTo>
                  <a:lnTo>
                    <a:pt x="49216" y="25594"/>
                  </a:lnTo>
                  <a:lnTo>
                    <a:pt x="53330" y="27508"/>
                  </a:lnTo>
                  <a:lnTo>
                    <a:pt x="57474" y="29508"/>
                  </a:lnTo>
                  <a:lnTo>
                    <a:pt x="61893" y="34004"/>
                  </a:lnTo>
                  <a:close/>
                  <a:moveTo>
                    <a:pt x="68561" y="60341"/>
                  </a:moveTo>
                  <a:lnTo>
                    <a:pt x="64961" y="64941"/>
                  </a:lnTo>
                  <a:lnTo>
                    <a:pt x="59731" y="65799"/>
                  </a:lnTo>
                  <a:lnTo>
                    <a:pt x="61036" y="60560"/>
                  </a:lnTo>
                  <a:lnTo>
                    <a:pt x="60198" y="53664"/>
                  </a:lnTo>
                  <a:lnTo>
                    <a:pt x="60636" y="45701"/>
                  </a:lnTo>
                  <a:lnTo>
                    <a:pt x="61436" y="43091"/>
                  </a:lnTo>
                  <a:lnTo>
                    <a:pt x="63836" y="40310"/>
                  </a:lnTo>
                  <a:lnTo>
                    <a:pt x="68561" y="60341"/>
                  </a:lnTo>
                  <a:close/>
                  <a:moveTo>
                    <a:pt x="57388" y="64313"/>
                  </a:moveTo>
                  <a:lnTo>
                    <a:pt x="55464" y="67285"/>
                  </a:lnTo>
                  <a:lnTo>
                    <a:pt x="52902" y="61646"/>
                  </a:lnTo>
                  <a:lnTo>
                    <a:pt x="52787" y="54359"/>
                  </a:lnTo>
                  <a:lnTo>
                    <a:pt x="54559" y="53731"/>
                  </a:lnTo>
                  <a:lnTo>
                    <a:pt x="56436" y="57102"/>
                  </a:lnTo>
                  <a:lnTo>
                    <a:pt x="57388" y="64313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pPr algn="ctr"/>
              <a:endParaRPr lang="en-US" sz="9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C1D7E93-4AF3-DF51-F4E5-E306D1E8B06F}"/>
                </a:ext>
              </a:extLst>
            </p:cNvPr>
            <p:cNvSpPr/>
            <p:nvPr/>
          </p:nvSpPr>
          <p:spPr>
            <a:xfrm>
              <a:off x="11604353" y="2613900"/>
              <a:ext cx="339966" cy="185451"/>
            </a:xfrm>
            <a:custGeom>
              <a:avLst/>
              <a:gdLst>
                <a:gd name="connsiteX0" fmla="*/ 339966 w 339966"/>
                <a:gd name="connsiteY0" fmla="*/ 112643 h 185451"/>
                <a:gd name="connsiteX1" fmla="*/ 244107 w 339966"/>
                <a:gd name="connsiteY1" fmla="*/ 185452 h 185451"/>
                <a:gd name="connsiteX2" fmla="*/ 95869 w 339966"/>
                <a:gd name="connsiteY2" fmla="*/ 185452 h 185451"/>
                <a:gd name="connsiteX3" fmla="*/ 0 w 339966"/>
                <a:gd name="connsiteY3" fmla="*/ 112643 h 185451"/>
                <a:gd name="connsiteX4" fmla="*/ 0 w 339966"/>
                <a:gd name="connsiteY4" fmla="*/ 72809 h 185451"/>
                <a:gd name="connsiteX5" fmla="*/ 95869 w 339966"/>
                <a:gd name="connsiteY5" fmla="*/ 0 h 185451"/>
                <a:gd name="connsiteX6" fmla="*/ 244107 w 339966"/>
                <a:gd name="connsiteY6" fmla="*/ 0 h 185451"/>
                <a:gd name="connsiteX7" fmla="*/ 339966 w 339966"/>
                <a:gd name="connsiteY7" fmla="*/ 72809 h 185451"/>
                <a:gd name="connsiteX8" fmla="*/ 339966 w 339966"/>
                <a:gd name="connsiteY8" fmla="*/ 112643 h 18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966" h="185451">
                  <a:moveTo>
                    <a:pt x="339966" y="112643"/>
                  </a:moveTo>
                  <a:cubicBezTo>
                    <a:pt x="339966" y="152857"/>
                    <a:pt x="297028" y="185452"/>
                    <a:pt x="244107" y="185452"/>
                  </a:cubicBezTo>
                  <a:lnTo>
                    <a:pt x="95869" y="185452"/>
                  </a:lnTo>
                  <a:cubicBezTo>
                    <a:pt x="42919" y="185452"/>
                    <a:pt x="0" y="152857"/>
                    <a:pt x="0" y="112643"/>
                  </a:cubicBezTo>
                  <a:lnTo>
                    <a:pt x="0" y="72809"/>
                  </a:lnTo>
                  <a:cubicBezTo>
                    <a:pt x="0" y="32585"/>
                    <a:pt x="42929" y="0"/>
                    <a:pt x="95869" y="0"/>
                  </a:cubicBezTo>
                  <a:lnTo>
                    <a:pt x="244107" y="0"/>
                  </a:lnTo>
                  <a:cubicBezTo>
                    <a:pt x="297037" y="0"/>
                    <a:pt x="339966" y="32585"/>
                    <a:pt x="339966" y="72809"/>
                  </a:cubicBezTo>
                  <a:lnTo>
                    <a:pt x="339966" y="112643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pPr algn="ctr"/>
              <a:r>
                <a:rPr lang="en-US" sz="9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4D4FA7A-00EA-B4E4-BC8C-DB03189F6C90}"/>
              </a:ext>
            </a:extLst>
          </p:cNvPr>
          <p:cNvGrpSpPr/>
          <p:nvPr/>
        </p:nvGrpSpPr>
        <p:grpSpPr>
          <a:xfrm>
            <a:off x="10648200" y="3202667"/>
            <a:ext cx="1137761" cy="216883"/>
            <a:chOff x="10816855" y="2843072"/>
            <a:chExt cx="1137761" cy="216883"/>
          </a:xfrm>
          <a:solidFill>
            <a:schemeClr val="tx2"/>
          </a:solidFill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82BBCF1-6342-C70C-1C9D-6AB3BEBEC55E}"/>
                </a:ext>
              </a:extLst>
            </p:cNvPr>
            <p:cNvSpPr/>
            <p:nvPr/>
          </p:nvSpPr>
          <p:spPr>
            <a:xfrm>
              <a:off x="10816855" y="2889658"/>
              <a:ext cx="174241" cy="170297"/>
            </a:xfrm>
            <a:custGeom>
              <a:avLst/>
              <a:gdLst>
                <a:gd name="connsiteX0" fmla="*/ 154753 w 174241"/>
                <a:gd name="connsiteY0" fmla="*/ 1286 h 170297"/>
                <a:gd name="connsiteX1" fmla="*/ 156553 w 174241"/>
                <a:gd name="connsiteY1" fmla="*/ 7839 h 170297"/>
                <a:gd name="connsiteX2" fmla="*/ 159125 w 174241"/>
                <a:gd name="connsiteY2" fmla="*/ 16993 h 170297"/>
                <a:gd name="connsiteX3" fmla="*/ 161011 w 174241"/>
                <a:gd name="connsiteY3" fmla="*/ 23632 h 170297"/>
                <a:gd name="connsiteX4" fmla="*/ 163611 w 174241"/>
                <a:gd name="connsiteY4" fmla="*/ 32804 h 170297"/>
                <a:gd name="connsiteX5" fmla="*/ 166526 w 174241"/>
                <a:gd name="connsiteY5" fmla="*/ 43215 h 170297"/>
                <a:gd name="connsiteX6" fmla="*/ 169250 w 174241"/>
                <a:gd name="connsiteY6" fmla="*/ 52826 h 170297"/>
                <a:gd name="connsiteX7" fmla="*/ 171584 w 174241"/>
                <a:gd name="connsiteY7" fmla="*/ 61255 h 170297"/>
                <a:gd name="connsiteX8" fmla="*/ 172660 w 174241"/>
                <a:gd name="connsiteY8" fmla="*/ 66304 h 170297"/>
                <a:gd name="connsiteX9" fmla="*/ 174241 w 174241"/>
                <a:gd name="connsiteY9" fmla="*/ 74047 h 170297"/>
                <a:gd name="connsiteX10" fmla="*/ 172717 w 174241"/>
                <a:gd name="connsiteY10" fmla="*/ 77610 h 170297"/>
                <a:gd name="connsiteX11" fmla="*/ 173450 w 174241"/>
                <a:gd name="connsiteY11" fmla="*/ 84915 h 170297"/>
                <a:gd name="connsiteX12" fmla="*/ 165202 w 174241"/>
                <a:gd name="connsiteY12" fmla="*/ 86439 h 170297"/>
                <a:gd name="connsiteX13" fmla="*/ 152467 w 174241"/>
                <a:gd name="connsiteY13" fmla="*/ 91830 h 170297"/>
                <a:gd name="connsiteX14" fmla="*/ 135922 w 174241"/>
                <a:gd name="connsiteY14" fmla="*/ 100765 h 170297"/>
                <a:gd name="connsiteX15" fmla="*/ 125502 w 174241"/>
                <a:gd name="connsiteY15" fmla="*/ 100879 h 170297"/>
                <a:gd name="connsiteX16" fmla="*/ 116672 w 174241"/>
                <a:gd name="connsiteY16" fmla="*/ 107994 h 170297"/>
                <a:gd name="connsiteX17" fmla="*/ 83058 w 174241"/>
                <a:gd name="connsiteY17" fmla="*/ 118120 h 170297"/>
                <a:gd name="connsiteX18" fmla="*/ 75276 w 174241"/>
                <a:gd name="connsiteY18" fmla="*/ 117615 h 170297"/>
                <a:gd name="connsiteX19" fmla="*/ 68285 w 174241"/>
                <a:gd name="connsiteY19" fmla="*/ 128407 h 170297"/>
                <a:gd name="connsiteX20" fmla="*/ 54921 w 174241"/>
                <a:gd name="connsiteY20" fmla="*/ 137189 h 170297"/>
                <a:gd name="connsiteX21" fmla="*/ 22556 w 174241"/>
                <a:gd name="connsiteY21" fmla="*/ 165516 h 170297"/>
                <a:gd name="connsiteX22" fmla="*/ 19022 w 174241"/>
                <a:gd name="connsiteY22" fmla="*/ 170297 h 170297"/>
                <a:gd name="connsiteX23" fmla="*/ 12345 w 174241"/>
                <a:gd name="connsiteY23" fmla="*/ 163744 h 170297"/>
                <a:gd name="connsiteX24" fmla="*/ 6982 w 174241"/>
                <a:gd name="connsiteY24" fmla="*/ 158629 h 170297"/>
                <a:gd name="connsiteX25" fmla="*/ 13345 w 174241"/>
                <a:gd name="connsiteY25" fmla="*/ 151981 h 170297"/>
                <a:gd name="connsiteX26" fmla="*/ 18183 w 174241"/>
                <a:gd name="connsiteY26" fmla="*/ 146866 h 170297"/>
                <a:gd name="connsiteX27" fmla="*/ 22679 w 174241"/>
                <a:gd name="connsiteY27" fmla="*/ 142075 h 170297"/>
                <a:gd name="connsiteX28" fmla="*/ 25661 w 174241"/>
                <a:gd name="connsiteY28" fmla="*/ 139017 h 170297"/>
                <a:gd name="connsiteX29" fmla="*/ 21612 w 174241"/>
                <a:gd name="connsiteY29" fmla="*/ 134960 h 170297"/>
                <a:gd name="connsiteX30" fmla="*/ 17622 w 174241"/>
                <a:gd name="connsiteY30" fmla="*/ 130997 h 170297"/>
                <a:gd name="connsiteX31" fmla="*/ 15412 w 174241"/>
                <a:gd name="connsiteY31" fmla="*/ 119158 h 170297"/>
                <a:gd name="connsiteX32" fmla="*/ 13240 w 174241"/>
                <a:gd name="connsiteY32" fmla="*/ 107280 h 170297"/>
                <a:gd name="connsiteX33" fmla="*/ 11020 w 174241"/>
                <a:gd name="connsiteY33" fmla="*/ 95450 h 170297"/>
                <a:gd name="connsiteX34" fmla="*/ 8830 w 174241"/>
                <a:gd name="connsiteY34" fmla="*/ 83610 h 170297"/>
                <a:gd name="connsiteX35" fmla="*/ 6601 w 174241"/>
                <a:gd name="connsiteY35" fmla="*/ 71790 h 170297"/>
                <a:gd name="connsiteX36" fmla="*/ 4429 w 174241"/>
                <a:gd name="connsiteY36" fmla="*/ 59960 h 170297"/>
                <a:gd name="connsiteX37" fmla="*/ 2210 w 174241"/>
                <a:gd name="connsiteY37" fmla="*/ 48130 h 170297"/>
                <a:gd name="connsiteX38" fmla="*/ 0 w 174241"/>
                <a:gd name="connsiteY38" fmla="*/ 36243 h 170297"/>
                <a:gd name="connsiteX39" fmla="*/ 7744 w 174241"/>
                <a:gd name="connsiteY39" fmla="*/ 34642 h 170297"/>
                <a:gd name="connsiteX40" fmla="*/ 15516 w 174241"/>
                <a:gd name="connsiteY40" fmla="*/ 32994 h 170297"/>
                <a:gd name="connsiteX41" fmla="*/ 23317 w 174241"/>
                <a:gd name="connsiteY41" fmla="*/ 31404 h 170297"/>
                <a:gd name="connsiteX42" fmla="*/ 31109 w 174241"/>
                <a:gd name="connsiteY42" fmla="*/ 29747 h 170297"/>
                <a:gd name="connsiteX43" fmla="*/ 38834 w 174241"/>
                <a:gd name="connsiteY43" fmla="*/ 28108 h 170297"/>
                <a:gd name="connsiteX44" fmla="*/ 46644 w 174241"/>
                <a:gd name="connsiteY44" fmla="*/ 26384 h 170297"/>
                <a:gd name="connsiteX45" fmla="*/ 54436 w 174241"/>
                <a:gd name="connsiteY45" fmla="*/ 24746 h 170297"/>
                <a:gd name="connsiteX46" fmla="*/ 62170 w 174241"/>
                <a:gd name="connsiteY46" fmla="*/ 23079 h 170297"/>
                <a:gd name="connsiteX47" fmla="*/ 63141 w 174241"/>
                <a:gd name="connsiteY47" fmla="*/ 26222 h 170297"/>
                <a:gd name="connsiteX48" fmla="*/ 66961 w 174241"/>
                <a:gd name="connsiteY48" fmla="*/ 24803 h 170297"/>
                <a:gd name="connsiteX49" fmla="*/ 66770 w 174241"/>
                <a:gd name="connsiteY49" fmla="*/ 21888 h 170297"/>
                <a:gd name="connsiteX50" fmla="*/ 77686 w 174241"/>
                <a:gd name="connsiteY50" fmla="*/ 19221 h 170297"/>
                <a:gd name="connsiteX51" fmla="*/ 88659 w 174241"/>
                <a:gd name="connsiteY51" fmla="*/ 16497 h 170297"/>
                <a:gd name="connsiteX52" fmla="*/ 99660 w 174241"/>
                <a:gd name="connsiteY52" fmla="*/ 13764 h 170297"/>
                <a:gd name="connsiteX53" fmla="*/ 110567 w 174241"/>
                <a:gd name="connsiteY53" fmla="*/ 11039 h 170297"/>
                <a:gd name="connsiteX54" fmla="*/ 121491 w 174241"/>
                <a:gd name="connsiteY54" fmla="*/ 8306 h 170297"/>
                <a:gd name="connsiteX55" fmla="*/ 132445 w 174241"/>
                <a:gd name="connsiteY55" fmla="*/ 5525 h 170297"/>
                <a:gd name="connsiteX56" fmla="*/ 143390 w 174241"/>
                <a:gd name="connsiteY56" fmla="*/ 2791 h 170297"/>
                <a:gd name="connsiteX57" fmla="*/ 154305 w 174241"/>
                <a:gd name="connsiteY57" fmla="*/ 0 h 170297"/>
                <a:gd name="connsiteX58" fmla="*/ 154753 w 174241"/>
                <a:gd name="connsiteY58" fmla="*/ 1286 h 17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4241" h="170297">
                  <a:moveTo>
                    <a:pt x="154753" y="1286"/>
                  </a:moveTo>
                  <a:lnTo>
                    <a:pt x="156553" y="7839"/>
                  </a:lnTo>
                  <a:lnTo>
                    <a:pt x="159125" y="16993"/>
                  </a:lnTo>
                  <a:lnTo>
                    <a:pt x="161011" y="23632"/>
                  </a:lnTo>
                  <a:lnTo>
                    <a:pt x="163611" y="32804"/>
                  </a:lnTo>
                  <a:lnTo>
                    <a:pt x="166526" y="43215"/>
                  </a:lnTo>
                  <a:lnTo>
                    <a:pt x="169250" y="52826"/>
                  </a:lnTo>
                  <a:lnTo>
                    <a:pt x="171584" y="61255"/>
                  </a:lnTo>
                  <a:lnTo>
                    <a:pt x="172660" y="66304"/>
                  </a:lnTo>
                  <a:lnTo>
                    <a:pt x="174241" y="74047"/>
                  </a:lnTo>
                  <a:lnTo>
                    <a:pt x="172717" y="77610"/>
                  </a:lnTo>
                  <a:lnTo>
                    <a:pt x="173450" y="84915"/>
                  </a:lnTo>
                  <a:lnTo>
                    <a:pt x="165202" y="86439"/>
                  </a:lnTo>
                  <a:lnTo>
                    <a:pt x="152467" y="91830"/>
                  </a:lnTo>
                  <a:lnTo>
                    <a:pt x="135922" y="100765"/>
                  </a:lnTo>
                  <a:lnTo>
                    <a:pt x="125502" y="100879"/>
                  </a:lnTo>
                  <a:lnTo>
                    <a:pt x="116672" y="107994"/>
                  </a:lnTo>
                  <a:lnTo>
                    <a:pt x="83058" y="118120"/>
                  </a:lnTo>
                  <a:lnTo>
                    <a:pt x="75276" y="117615"/>
                  </a:lnTo>
                  <a:lnTo>
                    <a:pt x="68285" y="128407"/>
                  </a:lnTo>
                  <a:lnTo>
                    <a:pt x="54921" y="137189"/>
                  </a:lnTo>
                  <a:lnTo>
                    <a:pt x="22556" y="165516"/>
                  </a:lnTo>
                  <a:lnTo>
                    <a:pt x="19022" y="170297"/>
                  </a:lnTo>
                  <a:lnTo>
                    <a:pt x="12345" y="163744"/>
                  </a:lnTo>
                  <a:lnTo>
                    <a:pt x="6982" y="158629"/>
                  </a:lnTo>
                  <a:lnTo>
                    <a:pt x="13345" y="151981"/>
                  </a:lnTo>
                  <a:lnTo>
                    <a:pt x="18183" y="146866"/>
                  </a:lnTo>
                  <a:lnTo>
                    <a:pt x="22679" y="142075"/>
                  </a:lnTo>
                  <a:lnTo>
                    <a:pt x="25661" y="139017"/>
                  </a:lnTo>
                  <a:lnTo>
                    <a:pt x="21612" y="134960"/>
                  </a:lnTo>
                  <a:lnTo>
                    <a:pt x="17622" y="130997"/>
                  </a:lnTo>
                  <a:lnTo>
                    <a:pt x="15412" y="119158"/>
                  </a:lnTo>
                  <a:lnTo>
                    <a:pt x="13240" y="107280"/>
                  </a:lnTo>
                  <a:lnTo>
                    <a:pt x="11020" y="95450"/>
                  </a:lnTo>
                  <a:lnTo>
                    <a:pt x="8830" y="83610"/>
                  </a:lnTo>
                  <a:lnTo>
                    <a:pt x="6601" y="71790"/>
                  </a:lnTo>
                  <a:lnTo>
                    <a:pt x="4429" y="59960"/>
                  </a:lnTo>
                  <a:lnTo>
                    <a:pt x="2210" y="48130"/>
                  </a:lnTo>
                  <a:lnTo>
                    <a:pt x="0" y="36243"/>
                  </a:lnTo>
                  <a:lnTo>
                    <a:pt x="7744" y="34642"/>
                  </a:lnTo>
                  <a:lnTo>
                    <a:pt x="15516" y="32994"/>
                  </a:lnTo>
                  <a:lnTo>
                    <a:pt x="23317" y="31404"/>
                  </a:lnTo>
                  <a:lnTo>
                    <a:pt x="31109" y="29747"/>
                  </a:lnTo>
                  <a:lnTo>
                    <a:pt x="38834" y="28108"/>
                  </a:lnTo>
                  <a:lnTo>
                    <a:pt x="46644" y="26384"/>
                  </a:lnTo>
                  <a:lnTo>
                    <a:pt x="54436" y="24746"/>
                  </a:lnTo>
                  <a:lnTo>
                    <a:pt x="62170" y="23079"/>
                  </a:lnTo>
                  <a:lnTo>
                    <a:pt x="63141" y="26222"/>
                  </a:lnTo>
                  <a:lnTo>
                    <a:pt x="66961" y="24803"/>
                  </a:lnTo>
                  <a:lnTo>
                    <a:pt x="66770" y="21888"/>
                  </a:lnTo>
                  <a:lnTo>
                    <a:pt x="77686" y="19221"/>
                  </a:lnTo>
                  <a:lnTo>
                    <a:pt x="88659" y="16497"/>
                  </a:lnTo>
                  <a:lnTo>
                    <a:pt x="99660" y="13764"/>
                  </a:lnTo>
                  <a:lnTo>
                    <a:pt x="110567" y="11039"/>
                  </a:lnTo>
                  <a:lnTo>
                    <a:pt x="121491" y="8306"/>
                  </a:lnTo>
                  <a:lnTo>
                    <a:pt x="132445" y="5525"/>
                  </a:lnTo>
                  <a:lnTo>
                    <a:pt x="143390" y="2791"/>
                  </a:lnTo>
                  <a:lnTo>
                    <a:pt x="154305" y="0"/>
                  </a:lnTo>
                  <a:lnTo>
                    <a:pt x="154753" y="1286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260ADF0-6761-52E8-3FB6-08B9DE3C99DB}"/>
                </a:ext>
              </a:extLst>
            </p:cNvPr>
            <p:cNvSpPr/>
            <p:nvPr/>
          </p:nvSpPr>
          <p:spPr>
            <a:xfrm>
              <a:off x="11614660" y="2843072"/>
              <a:ext cx="339956" cy="185451"/>
            </a:xfrm>
            <a:custGeom>
              <a:avLst/>
              <a:gdLst>
                <a:gd name="connsiteX0" fmla="*/ 339957 w 339956"/>
                <a:gd name="connsiteY0" fmla="*/ 112633 h 185451"/>
                <a:gd name="connsiteX1" fmla="*/ 244107 w 339956"/>
                <a:gd name="connsiteY1" fmla="*/ 185452 h 185451"/>
                <a:gd name="connsiteX2" fmla="*/ 95869 w 339956"/>
                <a:gd name="connsiteY2" fmla="*/ 185452 h 185451"/>
                <a:gd name="connsiteX3" fmla="*/ 0 w 339956"/>
                <a:gd name="connsiteY3" fmla="*/ 112633 h 185451"/>
                <a:gd name="connsiteX4" fmla="*/ 0 w 339956"/>
                <a:gd name="connsiteY4" fmla="*/ 72809 h 185451"/>
                <a:gd name="connsiteX5" fmla="*/ 95869 w 339956"/>
                <a:gd name="connsiteY5" fmla="*/ 0 h 185451"/>
                <a:gd name="connsiteX6" fmla="*/ 244107 w 339956"/>
                <a:gd name="connsiteY6" fmla="*/ 0 h 185451"/>
                <a:gd name="connsiteX7" fmla="*/ 339957 w 339956"/>
                <a:gd name="connsiteY7" fmla="*/ 72809 h 185451"/>
                <a:gd name="connsiteX8" fmla="*/ 339957 w 339956"/>
                <a:gd name="connsiteY8" fmla="*/ 112633 h 18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956" h="185451">
                  <a:moveTo>
                    <a:pt x="339957" y="112633"/>
                  </a:moveTo>
                  <a:cubicBezTo>
                    <a:pt x="339957" y="152848"/>
                    <a:pt x="297018" y="185452"/>
                    <a:pt x="244107" y="185452"/>
                  </a:cubicBezTo>
                  <a:lnTo>
                    <a:pt x="95869" y="185452"/>
                  </a:lnTo>
                  <a:cubicBezTo>
                    <a:pt x="42919" y="185452"/>
                    <a:pt x="0" y="152848"/>
                    <a:pt x="0" y="112633"/>
                  </a:cubicBezTo>
                  <a:lnTo>
                    <a:pt x="0" y="72809"/>
                  </a:lnTo>
                  <a:cubicBezTo>
                    <a:pt x="0" y="32604"/>
                    <a:pt x="42929" y="0"/>
                    <a:pt x="95869" y="0"/>
                  </a:cubicBezTo>
                  <a:lnTo>
                    <a:pt x="244107" y="0"/>
                  </a:lnTo>
                  <a:cubicBezTo>
                    <a:pt x="297027" y="0"/>
                    <a:pt x="339957" y="32604"/>
                    <a:pt x="339957" y="72809"/>
                  </a:cubicBezTo>
                  <a:lnTo>
                    <a:pt x="339957" y="112633"/>
                  </a:lnTo>
                  <a:close/>
                </a:path>
              </a:pathLst>
            </a:custGeom>
            <a:grpFill/>
            <a:ln w="4763" cap="flat">
              <a:solidFill>
                <a:srgbClr val="FFFFFF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pPr algn="ctr"/>
              <a:r>
                <a:rPr lang="en-US" sz="98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</a:t>
              </a:r>
            </a:p>
          </p:txBody>
        </p:sp>
      </p:grp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305B2735-2CFD-6EFE-8049-80F7FF05979A}"/>
              </a:ext>
            </a:extLst>
          </p:cNvPr>
          <p:cNvSpPr/>
          <p:nvPr/>
        </p:nvSpPr>
        <p:spPr>
          <a:xfrm>
            <a:off x="11038890" y="4093111"/>
            <a:ext cx="339975" cy="185470"/>
          </a:xfrm>
          <a:custGeom>
            <a:avLst/>
            <a:gdLst>
              <a:gd name="connsiteX0" fmla="*/ 339976 w 339975"/>
              <a:gd name="connsiteY0" fmla="*/ 112652 h 185470"/>
              <a:gd name="connsiteX1" fmla="*/ 244078 w 339975"/>
              <a:gd name="connsiteY1" fmla="*/ 185471 h 185470"/>
              <a:gd name="connsiteX2" fmla="*/ 95860 w 339975"/>
              <a:gd name="connsiteY2" fmla="*/ 185471 h 185470"/>
              <a:gd name="connsiteX3" fmla="*/ 0 w 339975"/>
              <a:gd name="connsiteY3" fmla="*/ 112652 h 185470"/>
              <a:gd name="connsiteX4" fmla="*/ 0 w 339975"/>
              <a:gd name="connsiteY4" fmla="*/ 72819 h 185470"/>
              <a:gd name="connsiteX5" fmla="*/ 95860 w 339975"/>
              <a:gd name="connsiteY5" fmla="*/ 0 h 185470"/>
              <a:gd name="connsiteX6" fmla="*/ 244078 w 339975"/>
              <a:gd name="connsiteY6" fmla="*/ 0 h 185470"/>
              <a:gd name="connsiteX7" fmla="*/ 339976 w 339975"/>
              <a:gd name="connsiteY7" fmla="*/ 72819 h 185470"/>
              <a:gd name="connsiteX8" fmla="*/ 339976 w 339975"/>
              <a:gd name="connsiteY8" fmla="*/ 112652 h 18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75" h="185470">
                <a:moveTo>
                  <a:pt x="339976" y="112652"/>
                </a:moveTo>
                <a:cubicBezTo>
                  <a:pt x="339976" y="152857"/>
                  <a:pt x="297066" y="185471"/>
                  <a:pt x="244078" y="185471"/>
                </a:cubicBezTo>
                <a:lnTo>
                  <a:pt x="95860" y="185471"/>
                </a:lnTo>
                <a:cubicBezTo>
                  <a:pt x="42910" y="185471"/>
                  <a:pt x="0" y="152857"/>
                  <a:pt x="0" y="112652"/>
                </a:cubicBezTo>
                <a:lnTo>
                  <a:pt x="0" y="72819"/>
                </a:lnTo>
                <a:cubicBezTo>
                  <a:pt x="0" y="32614"/>
                  <a:pt x="42919" y="0"/>
                  <a:pt x="95860" y="0"/>
                </a:cubicBezTo>
                <a:lnTo>
                  <a:pt x="244078" y="0"/>
                </a:lnTo>
                <a:cubicBezTo>
                  <a:pt x="297066" y="0"/>
                  <a:pt x="339976" y="32614"/>
                  <a:pt x="339976" y="72819"/>
                </a:cubicBezTo>
                <a:lnTo>
                  <a:pt x="339976" y="112652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wrap="none" rtlCol="0" anchor="ctr"/>
          <a:lstStyle/>
          <a:p>
            <a:pPr algn="ctr"/>
            <a:r>
              <a:rPr lang="en-US" sz="9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190B77A8-D805-C175-6CD4-96EA1B9C40B6}"/>
              </a:ext>
            </a:extLst>
          </p:cNvPr>
          <p:cNvSpPr/>
          <p:nvPr/>
        </p:nvSpPr>
        <p:spPr>
          <a:xfrm>
            <a:off x="7832629" y="2633100"/>
            <a:ext cx="662197" cy="420500"/>
          </a:xfrm>
          <a:custGeom>
            <a:avLst/>
            <a:gdLst>
              <a:gd name="connsiteX0" fmla="*/ 662197 w 662197"/>
              <a:gd name="connsiteY0" fmla="*/ 420500 h 420500"/>
              <a:gd name="connsiteX1" fmla="*/ 641509 w 662197"/>
              <a:gd name="connsiteY1" fmla="*/ 420338 h 420500"/>
              <a:gd name="connsiteX2" fmla="*/ 620792 w 662197"/>
              <a:gd name="connsiteY2" fmla="*/ 420119 h 420500"/>
              <a:gd name="connsiteX3" fmla="*/ 600075 w 662197"/>
              <a:gd name="connsiteY3" fmla="*/ 419881 h 420500"/>
              <a:gd name="connsiteX4" fmla="*/ 579311 w 662197"/>
              <a:gd name="connsiteY4" fmla="*/ 419557 h 420500"/>
              <a:gd name="connsiteX5" fmla="*/ 558622 w 662197"/>
              <a:gd name="connsiteY5" fmla="*/ 419205 h 420500"/>
              <a:gd name="connsiteX6" fmla="*/ 537915 w 662197"/>
              <a:gd name="connsiteY6" fmla="*/ 418748 h 420500"/>
              <a:gd name="connsiteX7" fmla="*/ 517189 w 662197"/>
              <a:gd name="connsiteY7" fmla="*/ 418290 h 420500"/>
              <a:gd name="connsiteX8" fmla="*/ 496424 w 662197"/>
              <a:gd name="connsiteY8" fmla="*/ 417776 h 420500"/>
              <a:gd name="connsiteX9" fmla="*/ 475726 w 662197"/>
              <a:gd name="connsiteY9" fmla="*/ 417157 h 420500"/>
              <a:gd name="connsiteX10" fmla="*/ 455028 w 662197"/>
              <a:gd name="connsiteY10" fmla="*/ 416538 h 420500"/>
              <a:gd name="connsiteX11" fmla="*/ 434321 w 662197"/>
              <a:gd name="connsiteY11" fmla="*/ 415852 h 420500"/>
              <a:gd name="connsiteX12" fmla="*/ 413595 w 662197"/>
              <a:gd name="connsiteY12" fmla="*/ 415109 h 420500"/>
              <a:gd name="connsiteX13" fmla="*/ 392897 w 662197"/>
              <a:gd name="connsiteY13" fmla="*/ 414328 h 420500"/>
              <a:gd name="connsiteX14" fmla="*/ 372190 w 662197"/>
              <a:gd name="connsiteY14" fmla="*/ 413528 h 420500"/>
              <a:gd name="connsiteX15" fmla="*/ 351482 w 662197"/>
              <a:gd name="connsiteY15" fmla="*/ 412613 h 420500"/>
              <a:gd name="connsiteX16" fmla="*/ 330784 w 662197"/>
              <a:gd name="connsiteY16" fmla="*/ 411642 h 420500"/>
              <a:gd name="connsiteX17" fmla="*/ 310058 w 662197"/>
              <a:gd name="connsiteY17" fmla="*/ 410632 h 420500"/>
              <a:gd name="connsiteX18" fmla="*/ 289360 w 662197"/>
              <a:gd name="connsiteY18" fmla="*/ 409604 h 420500"/>
              <a:gd name="connsiteX19" fmla="*/ 268710 w 662197"/>
              <a:gd name="connsiteY19" fmla="*/ 408461 h 420500"/>
              <a:gd name="connsiteX20" fmla="*/ 248003 w 662197"/>
              <a:gd name="connsiteY20" fmla="*/ 407327 h 420500"/>
              <a:gd name="connsiteX21" fmla="*/ 227305 w 662197"/>
              <a:gd name="connsiteY21" fmla="*/ 406070 h 420500"/>
              <a:gd name="connsiteX22" fmla="*/ 206645 w 662197"/>
              <a:gd name="connsiteY22" fmla="*/ 404832 h 420500"/>
              <a:gd name="connsiteX23" fmla="*/ 185947 w 662197"/>
              <a:gd name="connsiteY23" fmla="*/ 403517 h 420500"/>
              <a:gd name="connsiteX24" fmla="*/ 165297 w 662197"/>
              <a:gd name="connsiteY24" fmla="*/ 402146 h 420500"/>
              <a:gd name="connsiteX25" fmla="*/ 144580 w 662197"/>
              <a:gd name="connsiteY25" fmla="*/ 400726 h 420500"/>
              <a:gd name="connsiteX26" fmla="*/ 123939 w 662197"/>
              <a:gd name="connsiteY26" fmla="*/ 399193 h 420500"/>
              <a:gd name="connsiteX27" fmla="*/ 103289 w 662197"/>
              <a:gd name="connsiteY27" fmla="*/ 397707 h 420500"/>
              <a:gd name="connsiteX28" fmla="*/ 82582 w 662197"/>
              <a:gd name="connsiteY28" fmla="*/ 396126 h 420500"/>
              <a:gd name="connsiteX29" fmla="*/ 61941 w 662197"/>
              <a:gd name="connsiteY29" fmla="*/ 394468 h 420500"/>
              <a:gd name="connsiteX30" fmla="*/ 41291 w 662197"/>
              <a:gd name="connsiteY30" fmla="*/ 392763 h 420500"/>
              <a:gd name="connsiteX31" fmla="*/ 20641 w 662197"/>
              <a:gd name="connsiteY31" fmla="*/ 390992 h 420500"/>
              <a:gd name="connsiteX32" fmla="*/ 0 w 662197"/>
              <a:gd name="connsiteY32" fmla="*/ 389230 h 420500"/>
              <a:gd name="connsiteX33" fmla="*/ 2038 w 662197"/>
              <a:gd name="connsiteY33" fmla="*/ 364988 h 420500"/>
              <a:gd name="connsiteX34" fmla="*/ 4029 w 662197"/>
              <a:gd name="connsiteY34" fmla="*/ 340709 h 420500"/>
              <a:gd name="connsiteX35" fmla="*/ 6077 w 662197"/>
              <a:gd name="connsiteY35" fmla="*/ 316468 h 420500"/>
              <a:gd name="connsiteX36" fmla="*/ 8068 w 662197"/>
              <a:gd name="connsiteY36" fmla="*/ 292179 h 420500"/>
              <a:gd name="connsiteX37" fmla="*/ 10135 w 662197"/>
              <a:gd name="connsiteY37" fmla="*/ 267881 h 420500"/>
              <a:gd name="connsiteX38" fmla="*/ 12116 w 662197"/>
              <a:gd name="connsiteY38" fmla="*/ 243592 h 420500"/>
              <a:gd name="connsiteX39" fmla="*/ 14154 w 662197"/>
              <a:gd name="connsiteY39" fmla="*/ 219304 h 420500"/>
              <a:gd name="connsiteX40" fmla="*/ 16212 w 662197"/>
              <a:gd name="connsiteY40" fmla="*/ 195015 h 420500"/>
              <a:gd name="connsiteX41" fmla="*/ 18259 w 662197"/>
              <a:gd name="connsiteY41" fmla="*/ 170678 h 420500"/>
              <a:gd name="connsiteX42" fmla="*/ 20260 w 662197"/>
              <a:gd name="connsiteY42" fmla="*/ 146314 h 420500"/>
              <a:gd name="connsiteX43" fmla="*/ 22298 w 662197"/>
              <a:gd name="connsiteY43" fmla="*/ 121968 h 420500"/>
              <a:gd name="connsiteX44" fmla="*/ 24365 w 662197"/>
              <a:gd name="connsiteY44" fmla="*/ 97565 h 420500"/>
              <a:gd name="connsiteX45" fmla="*/ 26403 w 662197"/>
              <a:gd name="connsiteY45" fmla="*/ 73152 h 420500"/>
              <a:gd name="connsiteX46" fmla="*/ 28442 w 662197"/>
              <a:gd name="connsiteY46" fmla="*/ 48739 h 420500"/>
              <a:gd name="connsiteX47" fmla="*/ 30499 w 662197"/>
              <a:gd name="connsiteY47" fmla="*/ 24346 h 420500"/>
              <a:gd name="connsiteX48" fmla="*/ 32490 w 662197"/>
              <a:gd name="connsiteY48" fmla="*/ 0 h 420500"/>
              <a:gd name="connsiteX49" fmla="*/ 41596 w 662197"/>
              <a:gd name="connsiteY49" fmla="*/ 781 h 420500"/>
              <a:gd name="connsiteX50" fmla="*/ 77610 w 662197"/>
              <a:gd name="connsiteY50" fmla="*/ 3858 h 420500"/>
              <a:gd name="connsiteX51" fmla="*/ 113529 w 662197"/>
              <a:gd name="connsiteY51" fmla="*/ 6763 h 420500"/>
              <a:gd name="connsiteX52" fmla="*/ 149543 w 662197"/>
              <a:gd name="connsiteY52" fmla="*/ 9487 h 420500"/>
              <a:gd name="connsiteX53" fmla="*/ 185547 w 662197"/>
              <a:gd name="connsiteY53" fmla="*/ 12002 h 420500"/>
              <a:gd name="connsiteX54" fmla="*/ 221542 w 662197"/>
              <a:gd name="connsiteY54" fmla="*/ 14383 h 420500"/>
              <a:gd name="connsiteX55" fmla="*/ 257613 w 662197"/>
              <a:gd name="connsiteY55" fmla="*/ 16602 h 420500"/>
              <a:gd name="connsiteX56" fmla="*/ 293618 w 662197"/>
              <a:gd name="connsiteY56" fmla="*/ 18650 h 420500"/>
              <a:gd name="connsiteX57" fmla="*/ 329670 w 662197"/>
              <a:gd name="connsiteY57" fmla="*/ 20526 h 420500"/>
              <a:gd name="connsiteX58" fmla="*/ 365674 w 662197"/>
              <a:gd name="connsiteY58" fmla="*/ 22231 h 420500"/>
              <a:gd name="connsiteX59" fmla="*/ 401746 w 662197"/>
              <a:gd name="connsiteY59" fmla="*/ 23765 h 420500"/>
              <a:gd name="connsiteX60" fmla="*/ 437864 w 662197"/>
              <a:gd name="connsiteY60" fmla="*/ 25146 h 420500"/>
              <a:gd name="connsiteX61" fmla="*/ 473936 w 662197"/>
              <a:gd name="connsiteY61" fmla="*/ 26327 h 420500"/>
              <a:gd name="connsiteX62" fmla="*/ 509997 w 662197"/>
              <a:gd name="connsiteY62" fmla="*/ 27403 h 420500"/>
              <a:gd name="connsiteX63" fmla="*/ 546059 w 662197"/>
              <a:gd name="connsiteY63" fmla="*/ 28261 h 420500"/>
              <a:gd name="connsiteX64" fmla="*/ 582159 w 662197"/>
              <a:gd name="connsiteY64" fmla="*/ 28956 h 420500"/>
              <a:gd name="connsiteX65" fmla="*/ 607866 w 662197"/>
              <a:gd name="connsiteY65" fmla="*/ 29337 h 420500"/>
              <a:gd name="connsiteX66" fmla="*/ 615667 w 662197"/>
              <a:gd name="connsiteY66" fmla="*/ 69561 h 420500"/>
              <a:gd name="connsiteX67" fmla="*/ 615458 w 662197"/>
              <a:gd name="connsiteY67" fmla="*/ 80829 h 420500"/>
              <a:gd name="connsiteX68" fmla="*/ 614077 w 662197"/>
              <a:gd name="connsiteY68" fmla="*/ 88116 h 420500"/>
              <a:gd name="connsiteX69" fmla="*/ 615039 w 662197"/>
              <a:gd name="connsiteY69" fmla="*/ 100860 h 420500"/>
              <a:gd name="connsiteX70" fmla="*/ 614429 w 662197"/>
              <a:gd name="connsiteY70" fmla="*/ 109395 h 420500"/>
              <a:gd name="connsiteX71" fmla="*/ 615639 w 662197"/>
              <a:gd name="connsiteY71" fmla="*/ 120310 h 420500"/>
              <a:gd name="connsiteX72" fmla="*/ 615039 w 662197"/>
              <a:gd name="connsiteY72" fmla="*/ 134760 h 420500"/>
              <a:gd name="connsiteX73" fmla="*/ 618906 w 662197"/>
              <a:gd name="connsiteY73" fmla="*/ 151476 h 420500"/>
              <a:gd name="connsiteX74" fmla="*/ 624897 w 662197"/>
              <a:gd name="connsiteY74" fmla="*/ 166668 h 420500"/>
              <a:gd name="connsiteX75" fmla="*/ 624669 w 662197"/>
              <a:gd name="connsiteY75" fmla="*/ 171002 h 420500"/>
              <a:gd name="connsiteX76" fmla="*/ 626374 w 662197"/>
              <a:gd name="connsiteY76" fmla="*/ 180156 h 420500"/>
              <a:gd name="connsiteX77" fmla="*/ 629888 w 662197"/>
              <a:gd name="connsiteY77" fmla="*/ 187728 h 420500"/>
              <a:gd name="connsiteX78" fmla="*/ 637280 w 662197"/>
              <a:gd name="connsiteY78" fmla="*/ 210026 h 420500"/>
              <a:gd name="connsiteX79" fmla="*/ 636718 w 662197"/>
              <a:gd name="connsiteY79" fmla="*/ 231067 h 420500"/>
              <a:gd name="connsiteX80" fmla="*/ 637975 w 662197"/>
              <a:gd name="connsiteY80" fmla="*/ 237554 h 420500"/>
              <a:gd name="connsiteX81" fmla="*/ 639499 w 662197"/>
              <a:gd name="connsiteY81" fmla="*/ 282892 h 420500"/>
              <a:gd name="connsiteX82" fmla="*/ 640080 w 662197"/>
              <a:gd name="connsiteY82" fmla="*/ 288636 h 420500"/>
              <a:gd name="connsiteX83" fmla="*/ 644233 w 662197"/>
              <a:gd name="connsiteY83" fmla="*/ 295627 h 420500"/>
              <a:gd name="connsiteX84" fmla="*/ 642118 w 662197"/>
              <a:gd name="connsiteY84" fmla="*/ 305934 h 420500"/>
              <a:gd name="connsiteX85" fmla="*/ 641842 w 662197"/>
              <a:gd name="connsiteY85" fmla="*/ 311277 h 420500"/>
              <a:gd name="connsiteX86" fmla="*/ 642461 w 662197"/>
              <a:gd name="connsiteY86" fmla="*/ 330279 h 420500"/>
              <a:gd name="connsiteX87" fmla="*/ 644919 w 662197"/>
              <a:gd name="connsiteY87" fmla="*/ 337728 h 420500"/>
              <a:gd name="connsiteX88" fmla="*/ 647195 w 662197"/>
              <a:gd name="connsiteY88" fmla="*/ 352739 h 420500"/>
              <a:gd name="connsiteX89" fmla="*/ 657092 w 662197"/>
              <a:gd name="connsiteY89" fmla="*/ 371408 h 420500"/>
              <a:gd name="connsiteX90" fmla="*/ 658683 w 662197"/>
              <a:gd name="connsiteY90" fmla="*/ 378457 h 420500"/>
              <a:gd name="connsiteX91" fmla="*/ 659254 w 662197"/>
              <a:gd name="connsiteY91" fmla="*/ 384143 h 420500"/>
              <a:gd name="connsiteX92" fmla="*/ 661931 w 662197"/>
              <a:gd name="connsiteY92" fmla="*/ 395516 h 420500"/>
              <a:gd name="connsiteX93" fmla="*/ 660940 w 662197"/>
              <a:gd name="connsiteY93" fmla="*/ 410709 h 420500"/>
              <a:gd name="connsiteX94" fmla="*/ 662197 w 662197"/>
              <a:gd name="connsiteY94" fmla="*/ 420500 h 42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662197" h="420500">
                <a:moveTo>
                  <a:pt x="662197" y="420500"/>
                </a:moveTo>
                <a:lnTo>
                  <a:pt x="641509" y="420338"/>
                </a:lnTo>
                <a:lnTo>
                  <a:pt x="620792" y="420119"/>
                </a:lnTo>
                <a:lnTo>
                  <a:pt x="600075" y="419881"/>
                </a:lnTo>
                <a:lnTo>
                  <a:pt x="579311" y="419557"/>
                </a:lnTo>
                <a:lnTo>
                  <a:pt x="558622" y="419205"/>
                </a:lnTo>
                <a:lnTo>
                  <a:pt x="537915" y="418748"/>
                </a:lnTo>
                <a:lnTo>
                  <a:pt x="517189" y="418290"/>
                </a:lnTo>
                <a:lnTo>
                  <a:pt x="496424" y="417776"/>
                </a:lnTo>
                <a:lnTo>
                  <a:pt x="475726" y="417157"/>
                </a:lnTo>
                <a:lnTo>
                  <a:pt x="455028" y="416538"/>
                </a:lnTo>
                <a:lnTo>
                  <a:pt x="434321" y="415852"/>
                </a:lnTo>
                <a:lnTo>
                  <a:pt x="413595" y="415109"/>
                </a:lnTo>
                <a:lnTo>
                  <a:pt x="392897" y="414328"/>
                </a:lnTo>
                <a:lnTo>
                  <a:pt x="372190" y="413528"/>
                </a:lnTo>
                <a:lnTo>
                  <a:pt x="351482" y="412613"/>
                </a:lnTo>
                <a:lnTo>
                  <a:pt x="330784" y="411642"/>
                </a:lnTo>
                <a:lnTo>
                  <a:pt x="310058" y="410632"/>
                </a:lnTo>
                <a:lnTo>
                  <a:pt x="289360" y="409604"/>
                </a:lnTo>
                <a:lnTo>
                  <a:pt x="268710" y="408461"/>
                </a:lnTo>
                <a:lnTo>
                  <a:pt x="248003" y="407327"/>
                </a:lnTo>
                <a:lnTo>
                  <a:pt x="227305" y="406070"/>
                </a:lnTo>
                <a:lnTo>
                  <a:pt x="206645" y="404832"/>
                </a:lnTo>
                <a:lnTo>
                  <a:pt x="185947" y="403517"/>
                </a:lnTo>
                <a:lnTo>
                  <a:pt x="165297" y="402146"/>
                </a:lnTo>
                <a:lnTo>
                  <a:pt x="144580" y="400726"/>
                </a:lnTo>
                <a:lnTo>
                  <a:pt x="123939" y="399193"/>
                </a:lnTo>
                <a:lnTo>
                  <a:pt x="103289" y="397707"/>
                </a:lnTo>
                <a:lnTo>
                  <a:pt x="82582" y="396126"/>
                </a:lnTo>
                <a:lnTo>
                  <a:pt x="61941" y="394468"/>
                </a:lnTo>
                <a:lnTo>
                  <a:pt x="41291" y="392763"/>
                </a:lnTo>
                <a:lnTo>
                  <a:pt x="20641" y="390992"/>
                </a:lnTo>
                <a:lnTo>
                  <a:pt x="0" y="389230"/>
                </a:lnTo>
                <a:lnTo>
                  <a:pt x="2038" y="364988"/>
                </a:lnTo>
                <a:lnTo>
                  <a:pt x="4029" y="340709"/>
                </a:lnTo>
                <a:lnTo>
                  <a:pt x="6077" y="316468"/>
                </a:lnTo>
                <a:lnTo>
                  <a:pt x="8068" y="292179"/>
                </a:lnTo>
                <a:lnTo>
                  <a:pt x="10135" y="267881"/>
                </a:lnTo>
                <a:lnTo>
                  <a:pt x="12116" y="243592"/>
                </a:lnTo>
                <a:lnTo>
                  <a:pt x="14154" y="219304"/>
                </a:lnTo>
                <a:lnTo>
                  <a:pt x="16212" y="195015"/>
                </a:lnTo>
                <a:lnTo>
                  <a:pt x="18259" y="170678"/>
                </a:lnTo>
                <a:lnTo>
                  <a:pt x="20260" y="146314"/>
                </a:lnTo>
                <a:lnTo>
                  <a:pt x="22298" y="121968"/>
                </a:lnTo>
                <a:lnTo>
                  <a:pt x="24365" y="97565"/>
                </a:lnTo>
                <a:lnTo>
                  <a:pt x="26403" y="73152"/>
                </a:lnTo>
                <a:lnTo>
                  <a:pt x="28442" y="48739"/>
                </a:lnTo>
                <a:lnTo>
                  <a:pt x="30499" y="24346"/>
                </a:lnTo>
                <a:lnTo>
                  <a:pt x="32490" y="0"/>
                </a:lnTo>
                <a:lnTo>
                  <a:pt x="41596" y="781"/>
                </a:lnTo>
                <a:lnTo>
                  <a:pt x="77610" y="3858"/>
                </a:lnTo>
                <a:lnTo>
                  <a:pt x="113529" y="6763"/>
                </a:lnTo>
                <a:lnTo>
                  <a:pt x="149543" y="9487"/>
                </a:lnTo>
                <a:lnTo>
                  <a:pt x="185547" y="12002"/>
                </a:lnTo>
                <a:lnTo>
                  <a:pt x="221542" y="14383"/>
                </a:lnTo>
                <a:lnTo>
                  <a:pt x="257613" y="16602"/>
                </a:lnTo>
                <a:lnTo>
                  <a:pt x="293618" y="18650"/>
                </a:lnTo>
                <a:lnTo>
                  <a:pt x="329670" y="20526"/>
                </a:lnTo>
                <a:lnTo>
                  <a:pt x="365674" y="22231"/>
                </a:lnTo>
                <a:lnTo>
                  <a:pt x="401746" y="23765"/>
                </a:lnTo>
                <a:lnTo>
                  <a:pt x="437864" y="25146"/>
                </a:lnTo>
                <a:lnTo>
                  <a:pt x="473936" y="26327"/>
                </a:lnTo>
                <a:lnTo>
                  <a:pt x="509997" y="27403"/>
                </a:lnTo>
                <a:lnTo>
                  <a:pt x="546059" y="28261"/>
                </a:lnTo>
                <a:lnTo>
                  <a:pt x="582159" y="28956"/>
                </a:lnTo>
                <a:lnTo>
                  <a:pt x="607866" y="29337"/>
                </a:lnTo>
                <a:lnTo>
                  <a:pt x="615667" y="69561"/>
                </a:lnTo>
                <a:lnTo>
                  <a:pt x="615458" y="80829"/>
                </a:lnTo>
                <a:lnTo>
                  <a:pt x="614077" y="88116"/>
                </a:lnTo>
                <a:lnTo>
                  <a:pt x="615039" y="100860"/>
                </a:lnTo>
                <a:lnTo>
                  <a:pt x="614429" y="109395"/>
                </a:lnTo>
                <a:lnTo>
                  <a:pt x="615639" y="120310"/>
                </a:lnTo>
                <a:lnTo>
                  <a:pt x="615039" y="134760"/>
                </a:lnTo>
                <a:lnTo>
                  <a:pt x="618906" y="151476"/>
                </a:lnTo>
                <a:lnTo>
                  <a:pt x="624897" y="166668"/>
                </a:lnTo>
                <a:lnTo>
                  <a:pt x="624669" y="171002"/>
                </a:lnTo>
                <a:lnTo>
                  <a:pt x="626374" y="180156"/>
                </a:lnTo>
                <a:lnTo>
                  <a:pt x="629888" y="187728"/>
                </a:lnTo>
                <a:lnTo>
                  <a:pt x="637280" y="210026"/>
                </a:lnTo>
                <a:lnTo>
                  <a:pt x="636718" y="231067"/>
                </a:lnTo>
                <a:lnTo>
                  <a:pt x="637975" y="237554"/>
                </a:lnTo>
                <a:lnTo>
                  <a:pt x="639499" y="282892"/>
                </a:lnTo>
                <a:lnTo>
                  <a:pt x="640080" y="288636"/>
                </a:lnTo>
                <a:lnTo>
                  <a:pt x="644233" y="295627"/>
                </a:lnTo>
                <a:lnTo>
                  <a:pt x="642118" y="305934"/>
                </a:lnTo>
                <a:lnTo>
                  <a:pt x="641842" y="311277"/>
                </a:lnTo>
                <a:lnTo>
                  <a:pt x="642461" y="330279"/>
                </a:lnTo>
                <a:lnTo>
                  <a:pt x="644919" y="337728"/>
                </a:lnTo>
                <a:lnTo>
                  <a:pt x="647195" y="352739"/>
                </a:lnTo>
                <a:lnTo>
                  <a:pt x="657092" y="371408"/>
                </a:lnTo>
                <a:lnTo>
                  <a:pt x="658683" y="378457"/>
                </a:lnTo>
                <a:lnTo>
                  <a:pt x="659254" y="384143"/>
                </a:lnTo>
                <a:lnTo>
                  <a:pt x="661931" y="395516"/>
                </a:lnTo>
                <a:lnTo>
                  <a:pt x="660940" y="410709"/>
                </a:lnTo>
                <a:lnTo>
                  <a:pt x="662197" y="420500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37160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9789CE14-A741-245B-D760-386B432026B4}"/>
              </a:ext>
            </a:extLst>
          </p:cNvPr>
          <p:cNvSpPr/>
          <p:nvPr/>
        </p:nvSpPr>
        <p:spPr>
          <a:xfrm>
            <a:off x="7798053" y="3022330"/>
            <a:ext cx="705536" cy="467344"/>
          </a:xfrm>
          <a:custGeom>
            <a:avLst/>
            <a:gdLst>
              <a:gd name="connsiteX0" fmla="*/ 696773 w 705536"/>
              <a:gd name="connsiteY0" fmla="*/ 31271 h 467344"/>
              <a:gd name="connsiteX1" fmla="*/ 693658 w 705536"/>
              <a:gd name="connsiteY1" fmla="*/ 43910 h 467344"/>
              <a:gd name="connsiteX2" fmla="*/ 691496 w 705536"/>
              <a:gd name="connsiteY2" fmla="*/ 49425 h 467344"/>
              <a:gd name="connsiteX3" fmla="*/ 687162 w 705536"/>
              <a:gd name="connsiteY3" fmla="*/ 55054 h 467344"/>
              <a:gd name="connsiteX4" fmla="*/ 673570 w 705536"/>
              <a:gd name="connsiteY4" fmla="*/ 67218 h 467344"/>
              <a:gd name="connsiteX5" fmla="*/ 670208 w 705536"/>
              <a:gd name="connsiteY5" fmla="*/ 71438 h 467344"/>
              <a:gd name="connsiteX6" fmla="*/ 670665 w 705536"/>
              <a:gd name="connsiteY6" fmla="*/ 75238 h 467344"/>
              <a:gd name="connsiteX7" fmla="*/ 673332 w 705536"/>
              <a:gd name="connsiteY7" fmla="*/ 80191 h 467344"/>
              <a:gd name="connsiteX8" fmla="*/ 680152 w 705536"/>
              <a:gd name="connsiteY8" fmla="*/ 91621 h 467344"/>
              <a:gd name="connsiteX9" fmla="*/ 683857 w 705536"/>
              <a:gd name="connsiteY9" fmla="*/ 96279 h 467344"/>
              <a:gd name="connsiteX10" fmla="*/ 698754 w 705536"/>
              <a:gd name="connsiteY10" fmla="*/ 104013 h 467344"/>
              <a:gd name="connsiteX11" fmla="*/ 705536 w 705536"/>
              <a:gd name="connsiteY11" fmla="*/ 113519 h 467344"/>
              <a:gd name="connsiteX12" fmla="*/ 705345 w 705536"/>
              <a:gd name="connsiteY12" fmla="*/ 142142 h 467344"/>
              <a:gd name="connsiteX13" fmla="*/ 705250 w 705536"/>
              <a:gd name="connsiteY13" fmla="*/ 170698 h 467344"/>
              <a:gd name="connsiteX14" fmla="*/ 705060 w 705536"/>
              <a:gd name="connsiteY14" fmla="*/ 199244 h 467344"/>
              <a:gd name="connsiteX15" fmla="*/ 704965 w 705536"/>
              <a:gd name="connsiteY15" fmla="*/ 227743 h 467344"/>
              <a:gd name="connsiteX16" fmla="*/ 704774 w 705536"/>
              <a:gd name="connsiteY16" fmla="*/ 256299 h 467344"/>
              <a:gd name="connsiteX17" fmla="*/ 704660 w 705536"/>
              <a:gd name="connsiteY17" fmla="*/ 284788 h 467344"/>
              <a:gd name="connsiteX18" fmla="*/ 704488 w 705536"/>
              <a:gd name="connsiteY18" fmla="*/ 313296 h 467344"/>
              <a:gd name="connsiteX19" fmla="*/ 704355 w 705536"/>
              <a:gd name="connsiteY19" fmla="*/ 341776 h 467344"/>
              <a:gd name="connsiteX20" fmla="*/ 690934 w 705536"/>
              <a:gd name="connsiteY20" fmla="*/ 342195 h 467344"/>
              <a:gd name="connsiteX21" fmla="*/ 692525 w 705536"/>
              <a:gd name="connsiteY21" fmla="*/ 350149 h 467344"/>
              <a:gd name="connsiteX22" fmla="*/ 696116 w 705536"/>
              <a:gd name="connsiteY22" fmla="*/ 357940 h 467344"/>
              <a:gd name="connsiteX23" fmla="*/ 696735 w 705536"/>
              <a:gd name="connsiteY23" fmla="*/ 362426 h 467344"/>
              <a:gd name="connsiteX24" fmla="*/ 696001 w 705536"/>
              <a:gd name="connsiteY24" fmla="*/ 366131 h 467344"/>
              <a:gd name="connsiteX25" fmla="*/ 693439 w 705536"/>
              <a:gd name="connsiteY25" fmla="*/ 369380 h 467344"/>
              <a:gd name="connsiteX26" fmla="*/ 694011 w 705536"/>
              <a:gd name="connsiteY26" fmla="*/ 374552 h 467344"/>
              <a:gd name="connsiteX27" fmla="*/ 694754 w 705536"/>
              <a:gd name="connsiteY27" fmla="*/ 375933 h 467344"/>
              <a:gd name="connsiteX28" fmla="*/ 700783 w 705536"/>
              <a:gd name="connsiteY28" fmla="*/ 379286 h 467344"/>
              <a:gd name="connsiteX29" fmla="*/ 702821 w 705536"/>
              <a:gd name="connsiteY29" fmla="*/ 383781 h 467344"/>
              <a:gd name="connsiteX30" fmla="*/ 703402 w 705536"/>
              <a:gd name="connsiteY30" fmla="*/ 388896 h 467344"/>
              <a:gd name="connsiteX31" fmla="*/ 703288 w 705536"/>
              <a:gd name="connsiteY31" fmla="*/ 392811 h 467344"/>
              <a:gd name="connsiteX32" fmla="*/ 699573 w 705536"/>
              <a:gd name="connsiteY32" fmla="*/ 399879 h 467344"/>
              <a:gd name="connsiteX33" fmla="*/ 698440 w 705536"/>
              <a:gd name="connsiteY33" fmla="*/ 409251 h 467344"/>
              <a:gd name="connsiteX34" fmla="*/ 693801 w 705536"/>
              <a:gd name="connsiteY34" fmla="*/ 423243 h 467344"/>
              <a:gd name="connsiteX35" fmla="*/ 688724 w 705536"/>
              <a:gd name="connsiteY35" fmla="*/ 431730 h 467344"/>
              <a:gd name="connsiteX36" fmla="*/ 687696 w 705536"/>
              <a:gd name="connsiteY36" fmla="*/ 436121 h 467344"/>
              <a:gd name="connsiteX37" fmla="*/ 688162 w 705536"/>
              <a:gd name="connsiteY37" fmla="*/ 439579 h 467344"/>
              <a:gd name="connsiteX38" fmla="*/ 695906 w 705536"/>
              <a:gd name="connsiteY38" fmla="*/ 448618 h 467344"/>
              <a:gd name="connsiteX39" fmla="*/ 696297 w 705536"/>
              <a:gd name="connsiteY39" fmla="*/ 452199 h 467344"/>
              <a:gd name="connsiteX40" fmla="*/ 698878 w 705536"/>
              <a:gd name="connsiteY40" fmla="*/ 456867 h 467344"/>
              <a:gd name="connsiteX41" fmla="*/ 701192 w 705536"/>
              <a:gd name="connsiteY41" fmla="*/ 467344 h 467344"/>
              <a:gd name="connsiteX42" fmla="*/ 693954 w 705536"/>
              <a:gd name="connsiteY42" fmla="*/ 465572 h 467344"/>
              <a:gd name="connsiteX43" fmla="*/ 686972 w 705536"/>
              <a:gd name="connsiteY43" fmla="*/ 459934 h 467344"/>
              <a:gd name="connsiteX44" fmla="*/ 683038 w 705536"/>
              <a:gd name="connsiteY44" fmla="*/ 451180 h 467344"/>
              <a:gd name="connsiteX45" fmla="*/ 671046 w 705536"/>
              <a:gd name="connsiteY45" fmla="*/ 442979 h 467344"/>
              <a:gd name="connsiteX46" fmla="*/ 651015 w 705536"/>
              <a:gd name="connsiteY46" fmla="*/ 435359 h 467344"/>
              <a:gd name="connsiteX47" fmla="*/ 637575 w 705536"/>
              <a:gd name="connsiteY47" fmla="*/ 428482 h 467344"/>
              <a:gd name="connsiteX48" fmla="*/ 630707 w 705536"/>
              <a:gd name="connsiteY48" fmla="*/ 422396 h 467344"/>
              <a:gd name="connsiteX49" fmla="*/ 614210 w 705536"/>
              <a:gd name="connsiteY49" fmla="*/ 419548 h 467344"/>
              <a:gd name="connsiteX50" fmla="*/ 587940 w 705536"/>
              <a:gd name="connsiteY50" fmla="*/ 419881 h 467344"/>
              <a:gd name="connsiteX51" fmla="*/ 570805 w 705536"/>
              <a:gd name="connsiteY51" fmla="*/ 422729 h 467344"/>
              <a:gd name="connsiteX52" fmla="*/ 562851 w 705536"/>
              <a:gd name="connsiteY52" fmla="*/ 428120 h 467344"/>
              <a:gd name="connsiteX53" fmla="*/ 546345 w 705536"/>
              <a:gd name="connsiteY53" fmla="*/ 421881 h 467344"/>
              <a:gd name="connsiteX54" fmla="*/ 519046 w 705536"/>
              <a:gd name="connsiteY54" fmla="*/ 402307 h 467344"/>
              <a:gd name="connsiteX55" fmla="*/ 482251 w 705536"/>
              <a:gd name="connsiteY55" fmla="*/ 401164 h 467344"/>
              <a:gd name="connsiteX56" fmla="*/ 450047 w 705536"/>
              <a:gd name="connsiteY56" fmla="*/ 400155 h 467344"/>
              <a:gd name="connsiteX57" fmla="*/ 417862 w 705536"/>
              <a:gd name="connsiteY57" fmla="*/ 398955 h 467344"/>
              <a:gd name="connsiteX58" fmla="*/ 385734 w 705536"/>
              <a:gd name="connsiteY58" fmla="*/ 397640 h 467344"/>
              <a:gd name="connsiteX59" fmla="*/ 353530 w 705536"/>
              <a:gd name="connsiteY59" fmla="*/ 396164 h 467344"/>
              <a:gd name="connsiteX60" fmla="*/ 321336 w 705536"/>
              <a:gd name="connsiteY60" fmla="*/ 394621 h 467344"/>
              <a:gd name="connsiteX61" fmla="*/ 289189 w 705536"/>
              <a:gd name="connsiteY61" fmla="*/ 392982 h 467344"/>
              <a:gd name="connsiteX62" fmla="*/ 256994 w 705536"/>
              <a:gd name="connsiteY62" fmla="*/ 391173 h 467344"/>
              <a:gd name="connsiteX63" fmla="*/ 224857 w 705536"/>
              <a:gd name="connsiteY63" fmla="*/ 389239 h 467344"/>
              <a:gd name="connsiteX64" fmla="*/ 192719 w 705536"/>
              <a:gd name="connsiteY64" fmla="*/ 387172 h 467344"/>
              <a:gd name="connsiteX65" fmla="*/ 160572 w 705536"/>
              <a:gd name="connsiteY65" fmla="*/ 385010 h 467344"/>
              <a:gd name="connsiteX66" fmla="*/ 128435 w 705536"/>
              <a:gd name="connsiteY66" fmla="*/ 382695 h 467344"/>
              <a:gd name="connsiteX67" fmla="*/ 96298 w 705536"/>
              <a:gd name="connsiteY67" fmla="*/ 380295 h 467344"/>
              <a:gd name="connsiteX68" fmla="*/ 64218 w 705536"/>
              <a:gd name="connsiteY68" fmla="*/ 377733 h 467344"/>
              <a:gd name="connsiteX69" fmla="*/ 32147 w 705536"/>
              <a:gd name="connsiteY69" fmla="*/ 375114 h 467344"/>
              <a:gd name="connsiteX70" fmla="*/ 0 w 705536"/>
              <a:gd name="connsiteY70" fmla="*/ 372332 h 467344"/>
              <a:gd name="connsiteX71" fmla="*/ 2724 w 705536"/>
              <a:gd name="connsiteY71" fmla="*/ 340709 h 467344"/>
              <a:gd name="connsiteX72" fmla="*/ 5401 w 705536"/>
              <a:gd name="connsiteY72" fmla="*/ 309143 h 467344"/>
              <a:gd name="connsiteX73" fmla="*/ 8144 w 705536"/>
              <a:gd name="connsiteY73" fmla="*/ 277520 h 467344"/>
              <a:gd name="connsiteX74" fmla="*/ 10801 w 705536"/>
              <a:gd name="connsiteY74" fmla="*/ 245897 h 467344"/>
              <a:gd name="connsiteX75" fmla="*/ 13535 w 705536"/>
              <a:gd name="connsiteY75" fmla="*/ 214265 h 467344"/>
              <a:gd name="connsiteX76" fmla="*/ 16259 w 705536"/>
              <a:gd name="connsiteY76" fmla="*/ 182642 h 467344"/>
              <a:gd name="connsiteX77" fmla="*/ 18983 w 705536"/>
              <a:gd name="connsiteY77" fmla="*/ 150962 h 467344"/>
              <a:gd name="connsiteX78" fmla="*/ 21650 w 705536"/>
              <a:gd name="connsiteY78" fmla="*/ 119272 h 467344"/>
              <a:gd name="connsiteX79" fmla="*/ 22403 w 705536"/>
              <a:gd name="connsiteY79" fmla="*/ 119348 h 467344"/>
              <a:gd name="connsiteX80" fmla="*/ 23079 w 705536"/>
              <a:gd name="connsiteY80" fmla="*/ 119405 h 467344"/>
              <a:gd name="connsiteX81" fmla="*/ 23813 w 705536"/>
              <a:gd name="connsiteY81" fmla="*/ 119520 h 467344"/>
              <a:gd name="connsiteX82" fmla="*/ 24489 w 705536"/>
              <a:gd name="connsiteY82" fmla="*/ 119577 h 467344"/>
              <a:gd name="connsiteX83" fmla="*/ 24546 w 705536"/>
              <a:gd name="connsiteY83" fmla="*/ 119167 h 467344"/>
              <a:gd name="connsiteX84" fmla="*/ 24613 w 705536"/>
              <a:gd name="connsiteY84" fmla="*/ 118777 h 467344"/>
              <a:gd name="connsiteX85" fmla="*/ 24670 w 705536"/>
              <a:gd name="connsiteY85" fmla="*/ 118386 h 467344"/>
              <a:gd name="connsiteX86" fmla="*/ 24727 w 705536"/>
              <a:gd name="connsiteY86" fmla="*/ 117986 h 467344"/>
              <a:gd name="connsiteX87" fmla="*/ 27175 w 705536"/>
              <a:gd name="connsiteY87" fmla="*/ 88506 h 467344"/>
              <a:gd name="connsiteX88" fmla="*/ 29613 w 705536"/>
              <a:gd name="connsiteY88" fmla="*/ 58988 h 467344"/>
              <a:gd name="connsiteX89" fmla="*/ 32138 w 705536"/>
              <a:gd name="connsiteY89" fmla="*/ 29518 h 467344"/>
              <a:gd name="connsiteX90" fmla="*/ 34585 w 705536"/>
              <a:gd name="connsiteY90" fmla="*/ 0 h 467344"/>
              <a:gd name="connsiteX91" fmla="*/ 55226 w 705536"/>
              <a:gd name="connsiteY91" fmla="*/ 1762 h 467344"/>
              <a:gd name="connsiteX92" fmla="*/ 75876 w 705536"/>
              <a:gd name="connsiteY92" fmla="*/ 3534 h 467344"/>
              <a:gd name="connsiteX93" fmla="*/ 96526 w 705536"/>
              <a:gd name="connsiteY93" fmla="*/ 5239 h 467344"/>
              <a:gd name="connsiteX94" fmla="*/ 117167 w 705536"/>
              <a:gd name="connsiteY94" fmla="*/ 6896 h 467344"/>
              <a:gd name="connsiteX95" fmla="*/ 137874 w 705536"/>
              <a:gd name="connsiteY95" fmla="*/ 8477 h 467344"/>
              <a:gd name="connsiteX96" fmla="*/ 158525 w 705536"/>
              <a:gd name="connsiteY96" fmla="*/ 9963 h 467344"/>
              <a:gd name="connsiteX97" fmla="*/ 179165 w 705536"/>
              <a:gd name="connsiteY97" fmla="*/ 11497 h 467344"/>
              <a:gd name="connsiteX98" fmla="*/ 199882 w 705536"/>
              <a:gd name="connsiteY98" fmla="*/ 12916 h 467344"/>
              <a:gd name="connsiteX99" fmla="*/ 220532 w 705536"/>
              <a:gd name="connsiteY99" fmla="*/ 14288 h 467344"/>
              <a:gd name="connsiteX100" fmla="*/ 241230 w 705536"/>
              <a:gd name="connsiteY100" fmla="*/ 15602 h 467344"/>
              <a:gd name="connsiteX101" fmla="*/ 261890 w 705536"/>
              <a:gd name="connsiteY101" fmla="*/ 16840 h 467344"/>
              <a:gd name="connsiteX102" fmla="*/ 282588 w 705536"/>
              <a:gd name="connsiteY102" fmla="*/ 18098 h 467344"/>
              <a:gd name="connsiteX103" fmla="*/ 303295 w 705536"/>
              <a:gd name="connsiteY103" fmla="*/ 19231 h 467344"/>
              <a:gd name="connsiteX104" fmla="*/ 323945 w 705536"/>
              <a:gd name="connsiteY104" fmla="*/ 20374 h 467344"/>
              <a:gd name="connsiteX105" fmla="*/ 344643 w 705536"/>
              <a:gd name="connsiteY105" fmla="*/ 21403 h 467344"/>
              <a:gd name="connsiteX106" fmla="*/ 365370 w 705536"/>
              <a:gd name="connsiteY106" fmla="*/ 22412 h 467344"/>
              <a:gd name="connsiteX107" fmla="*/ 386067 w 705536"/>
              <a:gd name="connsiteY107" fmla="*/ 23384 h 467344"/>
              <a:gd name="connsiteX108" fmla="*/ 406775 w 705536"/>
              <a:gd name="connsiteY108" fmla="*/ 24298 h 467344"/>
              <a:gd name="connsiteX109" fmla="*/ 427482 w 705536"/>
              <a:gd name="connsiteY109" fmla="*/ 25098 h 467344"/>
              <a:gd name="connsiteX110" fmla="*/ 448180 w 705536"/>
              <a:gd name="connsiteY110" fmla="*/ 25879 h 467344"/>
              <a:gd name="connsiteX111" fmla="*/ 468906 w 705536"/>
              <a:gd name="connsiteY111" fmla="*/ 26622 h 467344"/>
              <a:gd name="connsiteX112" fmla="*/ 489614 w 705536"/>
              <a:gd name="connsiteY112" fmla="*/ 27308 h 467344"/>
              <a:gd name="connsiteX113" fmla="*/ 510312 w 705536"/>
              <a:gd name="connsiteY113" fmla="*/ 27927 h 467344"/>
              <a:gd name="connsiteX114" fmla="*/ 531009 w 705536"/>
              <a:gd name="connsiteY114" fmla="*/ 28546 h 467344"/>
              <a:gd name="connsiteX115" fmla="*/ 551774 w 705536"/>
              <a:gd name="connsiteY115" fmla="*/ 29061 h 467344"/>
              <a:gd name="connsiteX116" fmla="*/ 572500 w 705536"/>
              <a:gd name="connsiteY116" fmla="*/ 29518 h 467344"/>
              <a:gd name="connsiteX117" fmla="*/ 593208 w 705536"/>
              <a:gd name="connsiteY117" fmla="*/ 29975 h 467344"/>
              <a:gd name="connsiteX118" fmla="*/ 613896 w 705536"/>
              <a:gd name="connsiteY118" fmla="*/ 30328 h 467344"/>
              <a:gd name="connsiteX119" fmla="*/ 634660 w 705536"/>
              <a:gd name="connsiteY119" fmla="*/ 30651 h 467344"/>
              <a:gd name="connsiteX120" fmla="*/ 655377 w 705536"/>
              <a:gd name="connsiteY120" fmla="*/ 30890 h 467344"/>
              <a:gd name="connsiteX121" fmla="*/ 676094 w 705536"/>
              <a:gd name="connsiteY121" fmla="*/ 31109 h 467344"/>
              <a:gd name="connsiteX122" fmla="*/ 696773 w 705536"/>
              <a:gd name="connsiteY122" fmla="*/ 31271 h 46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705536" h="467344">
                <a:moveTo>
                  <a:pt x="696773" y="31271"/>
                </a:moveTo>
                <a:lnTo>
                  <a:pt x="693658" y="43910"/>
                </a:lnTo>
                <a:lnTo>
                  <a:pt x="691496" y="49425"/>
                </a:lnTo>
                <a:lnTo>
                  <a:pt x="687162" y="55054"/>
                </a:lnTo>
                <a:lnTo>
                  <a:pt x="673570" y="67218"/>
                </a:lnTo>
                <a:lnTo>
                  <a:pt x="670208" y="71438"/>
                </a:lnTo>
                <a:lnTo>
                  <a:pt x="670665" y="75238"/>
                </a:lnTo>
                <a:lnTo>
                  <a:pt x="673332" y="80191"/>
                </a:lnTo>
                <a:lnTo>
                  <a:pt x="680152" y="91621"/>
                </a:lnTo>
                <a:lnTo>
                  <a:pt x="683857" y="96279"/>
                </a:lnTo>
                <a:lnTo>
                  <a:pt x="698754" y="104013"/>
                </a:lnTo>
                <a:lnTo>
                  <a:pt x="705536" y="113519"/>
                </a:lnTo>
                <a:lnTo>
                  <a:pt x="705345" y="142142"/>
                </a:lnTo>
                <a:lnTo>
                  <a:pt x="705250" y="170698"/>
                </a:lnTo>
                <a:lnTo>
                  <a:pt x="705060" y="199244"/>
                </a:lnTo>
                <a:lnTo>
                  <a:pt x="704965" y="227743"/>
                </a:lnTo>
                <a:lnTo>
                  <a:pt x="704774" y="256299"/>
                </a:lnTo>
                <a:lnTo>
                  <a:pt x="704660" y="284788"/>
                </a:lnTo>
                <a:lnTo>
                  <a:pt x="704488" y="313296"/>
                </a:lnTo>
                <a:lnTo>
                  <a:pt x="704355" y="341776"/>
                </a:lnTo>
                <a:lnTo>
                  <a:pt x="690934" y="342195"/>
                </a:lnTo>
                <a:lnTo>
                  <a:pt x="692525" y="350149"/>
                </a:lnTo>
                <a:lnTo>
                  <a:pt x="696116" y="357940"/>
                </a:lnTo>
                <a:lnTo>
                  <a:pt x="696735" y="362426"/>
                </a:lnTo>
                <a:lnTo>
                  <a:pt x="696001" y="366131"/>
                </a:lnTo>
                <a:lnTo>
                  <a:pt x="693439" y="369380"/>
                </a:lnTo>
                <a:lnTo>
                  <a:pt x="694011" y="374552"/>
                </a:lnTo>
                <a:lnTo>
                  <a:pt x="694754" y="375933"/>
                </a:lnTo>
                <a:lnTo>
                  <a:pt x="700783" y="379286"/>
                </a:lnTo>
                <a:lnTo>
                  <a:pt x="702821" y="383781"/>
                </a:lnTo>
                <a:lnTo>
                  <a:pt x="703402" y="388896"/>
                </a:lnTo>
                <a:lnTo>
                  <a:pt x="703288" y="392811"/>
                </a:lnTo>
                <a:lnTo>
                  <a:pt x="699573" y="399879"/>
                </a:lnTo>
                <a:lnTo>
                  <a:pt x="698440" y="409251"/>
                </a:lnTo>
                <a:lnTo>
                  <a:pt x="693801" y="423243"/>
                </a:lnTo>
                <a:lnTo>
                  <a:pt x="688724" y="431730"/>
                </a:lnTo>
                <a:lnTo>
                  <a:pt x="687696" y="436121"/>
                </a:lnTo>
                <a:lnTo>
                  <a:pt x="688162" y="439579"/>
                </a:lnTo>
                <a:lnTo>
                  <a:pt x="695906" y="448618"/>
                </a:lnTo>
                <a:lnTo>
                  <a:pt x="696297" y="452199"/>
                </a:lnTo>
                <a:lnTo>
                  <a:pt x="698878" y="456867"/>
                </a:lnTo>
                <a:lnTo>
                  <a:pt x="701192" y="467344"/>
                </a:lnTo>
                <a:lnTo>
                  <a:pt x="693954" y="465572"/>
                </a:lnTo>
                <a:lnTo>
                  <a:pt x="686972" y="459934"/>
                </a:lnTo>
                <a:lnTo>
                  <a:pt x="683038" y="451180"/>
                </a:lnTo>
                <a:lnTo>
                  <a:pt x="671046" y="442979"/>
                </a:lnTo>
                <a:lnTo>
                  <a:pt x="651015" y="435359"/>
                </a:lnTo>
                <a:lnTo>
                  <a:pt x="637575" y="428482"/>
                </a:lnTo>
                <a:lnTo>
                  <a:pt x="630707" y="422396"/>
                </a:lnTo>
                <a:lnTo>
                  <a:pt x="614210" y="419548"/>
                </a:lnTo>
                <a:lnTo>
                  <a:pt x="587940" y="419881"/>
                </a:lnTo>
                <a:lnTo>
                  <a:pt x="570805" y="422729"/>
                </a:lnTo>
                <a:lnTo>
                  <a:pt x="562851" y="428120"/>
                </a:lnTo>
                <a:lnTo>
                  <a:pt x="546345" y="421881"/>
                </a:lnTo>
                <a:lnTo>
                  <a:pt x="519046" y="402307"/>
                </a:lnTo>
                <a:lnTo>
                  <a:pt x="482251" y="401164"/>
                </a:lnTo>
                <a:lnTo>
                  <a:pt x="450047" y="400155"/>
                </a:lnTo>
                <a:lnTo>
                  <a:pt x="417862" y="398955"/>
                </a:lnTo>
                <a:lnTo>
                  <a:pt x="385734" y="397640"/>
                </a:lnTo>
                <a:lnTo>
                  <a:pt x="353530" y="396164"/>
                </a:lnTo>
                <a:lnTo>
                  <a:pt x="321336" y="394621"/>
                </a:lnTo>
                <a:lnTo>
                  <a:pt x="289189" y="392982"/>
                </a:lnTo>
                <a:lnTo>
                  <a:pt x="256994" y="391173"/>
                </a:lnTo>
                <a:lnTo>
                  <a:pt x="224857" y="389239"/>
                </a:lnTo>
                <a:lnTo>
                  <a:pt x="192719" y="387172"/>
                </a:lnTo>
                <a:lnTo>
                  <a:pt x="160572" y="385010"/>
                </a:lnTo>
                <a:lnTo>
                  <a:pt x="128435" y="382695"/>
                </a:lnTo>
                <a:lnTo>
                  <a:pt x="96298" y="380295"/>
                </a:lnTo>
                <a:lnTo>
                  <a:pt x="64218" y="377733"/>
                </a:lnTo>
                <a:lnTo>
                  <a:pt x="32147" y="375114"/>
                </a:lnTo>
                <a:lnTo>
                  <a:pt x="0" y="372332"/>
                </a:lnTo>
                <a:lnTo>
                  <a:pt x="2724" y="340709"/>
                </a:lnTo>
                <a:lnTo>
                  <a:pt x="5401" y="309143"/>
                </a:lnTo>
                <a:lnTo>
                  <a:pt x="8144" y="277520"/>
                </a:lnTo>
                <a:lnTo>
                  <a:pt x="10801" y="245897"/>
                </a:lnTo>
                <a:lnTo>
                  <a:pt x="13535" y="214265"/>
                </a:lnTo>
                <a:lnTo>
                  <a:pt x="16259" y="182642"/>
                </a:lnTo>
                <a:lnTo>
                  <a:pt x="18983" y="150962"/>
                </a:lnTo>
                <a:lnTo>
                  <a:pt x="21650" y="119272"/>
                </a:lnTo>
                <a:lnTo>
                  <a:pt x="22403" y="119348"/>
                </a:lnTo>
                <a:lnTo>
                  <a:pt x="23079" y="119405"/>
                </a:lnTo>
                <a:lnTo>
                  <a:pt x="23813" y="119520"/>
                </a:lnTo>
                <a:lnTo>
                  <a:pt x="24489" y="119577"/>
                </a:lnTo>
                <a:lnTo>
                  <a:pt x="24546" y="119167"/>
                </a:lnTo>
                <a:lnTo>
                  <a:pt x="24613" y="118777"/>
                </a:lnTo>
                <a:lnTo>
                  <a:pt x="24670" y="118386"/>
                </a:lnTo>
                <a:lnTo>
                  <a:pt x="24727" y="117986"/>
                </a:lnTo>
                <a:lnTo>
                  <a:pt x="27175" y="88506"/>
                </a:lnTo>
                <a:lnTo>
                  <a:pt x="29613" y="58988"/>
                </a:lnTo>
                <a:lnTo>
                  <a:pt x="32138" y="29518"/>
                </a:lnTo>
                <a:lnTo>
                  <a:pt x="34585" y="0"/>
                </a:lnTo>
                <a:lnTo>
                  <a:pt x="55226" y="1762"/>
                </a:lnTo>
                <a:lnTo>
                  <a:pt x="75876" y="3534"/>
                </a:lnTo>
                <a:lnTo>
                  <a:pt x="96526" y="5239"/>
                </a:lnTo>
                <a:lnTo>
                  <a:pt x="117167" y="6896"/>
                </a:lnTo>
                <a:lnTo>
                  <a:pt x="137874" y="8477"/>
                </a:lnTo>
                <a:lnTo>
                  <a:pt x="158525" y="9963"/>
                </a:lnTo>
                <a:lnTo>
                  <a:pt x="179165" y="11497"/>
                </a:lnTo>
                <a:lnTo>
                  <a:pt x="199882" y="12916"/>
                </a:lnTo>
                <a:lnTo>
                  <a:pt x="220532" y="14288"/>
                </a:lnTo>
                <a:lnTo>
                  <a:pt x="241230" y="15602"/>
                </a:lnTo>
                <a:lnTo>
                  <a:pt x="261890" y="16840"/>
                </a:lnTo>
                <a:lnTo>
                  <a:pt x="282588" y="18098"/>
                </a:lnTo>
                <a:lnTo>
                  <a:pt x="303295" y="19231"/>
                </a:lnTo>
                <a:lnTo>
                  <a:pt x="323945" y="20374"/>
                </a:lnTo>
                <a:lnTo>
                  <a:pt x="344643" y="21403"/>
                </a:lnTo>
                <a:lnTo>
                  <a:pt x="365370" y="22412"/>
                </a:lnTo>
                <a:lnTo>
                  <a:pt x="386067" y="23384"/>
                </a:lnTo>
                <a:lnTo>
                  <a:pt x="406775" y="24298"/>
                </a:lnTo>
                <a:lnTo>
                  <a:pt x="427482" y="25098"/>
                </a:lnTo>
                <a:lnTo>
                  <a:pt x="448180" y="25879"/>
                </a:lnTo>
                <a:lnTo>
                  <a:pt x="468906" y="26622"/>
                </a:lnTo>
                <a:lnTo>
                  <a:pt x="489614" y="27308"/>
                </a:lnTo>
                <a:lnTo>
                  <a:pt x="510312" y="27927"/>
                </a:lnTo>
                <a:lnTo>
                  <a:pt x="531009" y="28546"/>
                </a:lnTo>
                <a:lnTo>
                  <a:pt x="551774" y="29061"/>
                </a:lnTo>
                <a:lnTo>
                  <a:pt x="572500" y="29518"/>
                </a:lnTo>
                <a:lnTo>
                  <a:pt x="593208" y="29975"/>
                </a:lnTo>
                <a:lnTo>
                  <a:pt x="613896" y="30328"/>
                </a:lnTo>
                <a:lnTo>
                  <a:pt x="634660" y="30651"/>
                </a:lnTo>
                <a:lnTo>
                  <a:pt x="655377" y="30890"/>
                </a:lnTo>
                <a:lnTo>
                  <a:pt x="676094" y="31109"/>
                </a:lnTo>
                <a:lnTo>
                  <a:pt x="696773" y="31271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171450">
              <a:lnSpc>
                <a:spcPct val="175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2C9A5532-D729-E476-53F7-71DDEBFB7A5C}"/>
              </a:ext>
            </a:extLst>
          </p:cNvPr>
          <p:cNvSpPr/>
          <p:nvPr/>
        </p:nvSpPr>
        <p:spPr>
          <a:xfrm>
            <a:off x="7776308" y="3394719"/>
            <a:ext cx="831570" cy="412775"/>
          </a:xfrm>
          <a:custGeom>
            <a:avLst/>
            <a:gdLst>
              <a:gd name="connsiteX0" fmla="*/ 722957 w 831570"/>
              <a:gd name="connsiteY0" fmla="*/ 94964 h 412775"/>
              <a:gd name="connsiteX1" fmla="*/ 725738 w 831570"/>
              <a:gd name="connsiteY1" fmla="*/ 95631 h 412775"/>
              <a:gd name="connsiteX2" fmla="*/ 731996 w 831570"/>
              <a:gd name="connsiteY2" fmla="*/ 106851 h 412775"/>
              <a:gd name="connsiteX3" fmla="*/ 734501 w 831570"/>
              <a:gd name="connsiteY3" fmla="*/ 126816 h 412775"/>
              <a:gd name="connsiteX4" fmla="*/ 740178 w 831570"/>
              <a:gd name="connsiteY4" fmla="*/ 142970 h 412775"/>
              <a:gd name="connsiteX5" fmla="*/ 749008 w 831570"/>
              <a:gd name="connsiteY5" fmla="*/ 155200 h 412775"/>
              <a:gd name="connsiteX6" fmla="*/ 753437 w 831570"/>
              <a:gd name="connsiteY6" fmla="*/ 164182 h 412775"/>
              <a:gd name="connsiteX7" fmla="*/ 753513 w 831570"/>
              <a:gd name="connsiteY7" fmla="*/ 169869 h 412775"/>
              <a:gd name="connsiteX8" fmla="*/ 755609 w 831570"/>
              <a:gd name="connsiteY8" fmla="*/ 175955 h 412775"/>
              <a:gd name="connsiteX9" fmla="*/ 759819 w 831570"/>
              <a:gd name="connsiteY9" fmla="*/ 182432 h 412775"/>
              <a:gd name="connsiteX10" fmla="*/ 761524 w 831570"/>
              <a:gd name="connsiteY10" fmla="*/ 193481 h 412775"/>
              <a:gd name="connsiteX11" fmla="*/ 760686 w 831570"/>
              <a:gd name="connsiteY11" fmla="*/ 209055 h 412775"/>
              <a:gd name="connsiteX12" fmla="*/ 762429 w 831570"/>
              <a:gd name="connsiteY12" fmla="*/ 217313 h 412775"/>
              <a:gd name="connsiteX13" fmla="*/ 766944 w 831570"/>
              <a:gd name="connsiteY13" fmla="*/ 218341 h 412775"/>
              <a:gd name="connsiteX14" fmla="*/ 768925 w 831570"/>
              <a:gd name="connsiteY14" fmla="*/ 220551 h 412775"/>
              <a:gd name="connsiteX15" fmla="*/ 768315 w 831570"/>
              <a:gd name="connsiteY15" fmla="*/ 223914 h 412775"/>
              <a:gd name="connsiteX16" fmla="*/ 769782 w 831570"/>
              <a:gd name="connsiteY16" fmla="*/ 226457 h 412775"/>
              <a:gd name="connsiteX17" fmla="*/ 773430 w 831570"/>
              <a:gd name="connsiteY17" fmla="*/ 228067 h 412775"/>
              <a:gd name="connsiteX18" fmla="*/ 774459 w 831570"/>
              <a:gd name="connsiteY18" fmla="*/ 232572 h 412775"/>
              <a:gd name="connsiteX19" fmla="*/ 772849 w 831570"/>
              <a:gd name="connsiteY19" fmla="*/ 239906 h 412775"/>
              <a:gd name="connsiteX20" fmla="*/ 774173 w 831570"/>
              <a:gd name="connsiteY20" fmla="*/ 244507 h 412775"/>
              <a:gd name="connsiteX21" fmla="*/ 778364 w 831570"/>
              <a:gd name="connsiteY21" fmla="*/ 246393 h 412775"/>
              <a:gd name="connsiteX22" fmla="*/ 779174 w 831570"/>
              <a:gd name="connsiteY22" fmla="*/ 250031 h 412775"/>
              <a:gd name="connsiteX23" fmla="*/ 776554 w 831570"/>
              <a:gd name="connsiteY23" fmla="*/ 255375 h 412775"/>
              <a:gd name="connsiteX24" fmla="*/ 776945 w 831570"/>
              <a:gd name="connsiteY24" fmla="*/ 259575 h 412775"/>
              <a:gd name="connsiteX25" fmla="*/ 780412 w 831570"/>
              <a:gd name="connsiteY25" fmla="*/ 262652 h 412775"/>
              <a:gd name="connsiteX26" fmla="*/ 782736 w 831570"/>
              <a:gd name="connsiteY26" fmla="*/ 276244 h 412775"/>
              <a:gd name="connsiteX27" fmla="*/ 784003 w 831570"/>
              <a:gd name="connsiteY27" fmla="*/ 300371 h 412775"/>
              <a:gd name="connsiteX28" fmla="*/ 783612 w 831570"/>
              <a:gd name="connsiteY28" fmla="*/ 314515 h 412775"/>
              <a:gd name="connsiteX29" fmla="*/ 781622 w 831570"/>
              <a:gd name="connsiteY29" fmla="*/ 318611 h 412775"/>
              <a:gd name="connsiteX30" fmla="*/ 784803 w 831570"/>
              <a:gd name="connsiteY30" fmla="*/ 327317 h 412775"/>
              <a:gd name="connsiteX31" fmla="*/ 790718 w 831570"/>
              <a:gd name="connsiteY31" fmla="*/ 336709 h 412775"/>
              <a:gd name="connsiteX32" fmla="*/ 793166 w 831570"/>
              <a:gd name="connsiteY32" fmla="*/ 340623 h 412775"/>
              <a:gd name="connsiteX33" fmla="*/ 798519 w 831570"/>
              <a:gd name="connsiteY33" fmla="*/ 353835 h 412775"/>
              <a:gd name="connsiteX34" fmla="*/ 800786 w 831570"/>
              <a:gd name="connsiteY34" fmla="*/ 366970 h 412775"/>
              <a:gd name="connsiteX35" fmla="*/ 806091 w 831570"/>
              <a:gd name="connsiteY35" fmla="*/ 375447 h 412775"/>
              <a:gd name="connsiteX36" fmla="*/ 814435 w 831570"/>
              <a:gd name="connsiteY36" fmla="*/ 379314 h 412775"/>
              <a:gd name="connsiteX37" fmla="*/ 820074 w 831570"/>
              <a:gd name="connsiteY37" fmla="*/ 387677 h 412775"/>
              <a:gd name="connsiteX38" fmla="*/ 822979 w 831570"/>
              <a:gd name="connsiteY38" fmla="*/ 400583 h 412775"/>
              <a:gd name="connsiteX39" fmla="*/ 830028 w 831570"/>
              <a:gd name="connsiteY39" fmla="*/ 411337 h 412775"/>
              <a:gd name="connsiteX40" fmla="*/ 831570 w 831570"/>
              <a:gd name="connsiteY40" fmla="*/ 412480 h 412775"/>
              <a:gd name="connsiteX41" fmla="*/ 814045 w 831570"/>
              <a:gd name="connsiteY41" fmla="*/ 412652 h 412775"/>
              <a:gd name="connsiteX42" fmla="*/ 793680 w 831570"/>
              <a:gd name="connsiteY42" fmla="*/ 412699 h 412775"/>
              <a:gd name="connsiteX43" fmla="*/ 773297 w 831570"/>
              <a:gd name="connsiteY43" fmla="*/ 412775 h 412775"/>
              <a:gd name="connsiteX44" fmla="*/ 752885 w 831570"/>
              <a:gd name="connsiteY44" fmla="*/ 412699 h 412775"/>
              <a:gd name="connsiteX45" fmla="*/ 732530 w 831570"/>
              <a:gd name="connsiteY45" fmla="*/ 412652 h 412775"/>
              <a:gd name="connsiteX46" fmla="*/ 712156 w 831570"/>
              <a:gd name="connsiteY46" fmla="*/ 412594 h 412775"/>
              <a:gd name="connsiteX47" fmla="*/ 691734 w 831570"/>
              <a:gd name="connsiteY47" fmla="*/ 412404 h 412775"/>
              <a:gd name="connsiteX48" fmla="*/ 671360 w 831570"/>
              <a:gd name="connsiteY48" fmla="*/ 412194 h 412775"/>
              <a:gd name="connsiteX49" fmla="*/ 650996 w 831570"/>
              <a:gd name="connsiteY49" fmla="*/ 411975 h 412775"/>
              <a:gd name="connsiteX50" fmla="*/ 630564 w 831570"/>
              <a:gd name="connsiteY50" fmla="*/ 411680 h 412775"/>
              <a:gd name="connsiteX51" fmla="*/ 610200 w 831570"/>
              <a:gd name="connsiteY51" fmla="*/ 411347 h 412775"/>
              <a:gd name="connsiteX52" fmla="*/ 589845 w 831570"/>
              <a:gd name="connsiteY52" fmla="*/ 410937 h 412775"/>
              <a:gd name="connsiteX53" fmla="*/ 569405 w 831570"/>
              <a:gd name="connsiteY53" fmla="*/ 410489 h 412775"/>
              <a:gd name="connsiteX54" fmla="*/ 549050 w 831570"/>
              <a:gd name="connsiteY54" fmla="*/ 410032 h 412775"/>
              <a:gd name="connsiteX55" fmla="*/ 528676 w 831570"/>
              <a:gd name="connsiteY55" fmla="*/ 409518 h 412775"/>
              <a:gd name="connsiteX56" fmla="*/ 508321 w 831570"/>
              <a:gd name="connsiteY56" fmla="*/ 408956 h 412775"/>
              <a:gd name="connsiteX57" fmla="*/ 487966 w 831570"/>
              <a:gd name="connsiteY57" fmla="*/ 408327 h 412775"/>
              <a:gd name="connsiteX58" fmla="*/ 467592 w 831570"/>
              <a:gd name="connsiteY58" fmla="*/ 407641 h 412775"/>
              <a:gd name="connsiteX59" fmla="*/ 447218 w 831570"/>
              <a:gd name="connsiteY59" fmla="*/ 406908 h 412775"/>
              <a:gd name="connsiteX60" fmla="*/ 426863 w 831570"/>
              <a:gd name="connsiteY60" fmla="*/ 406165 h 412775"/>
              <a:gd name="connsiteX61" fmla="*/ 406413 w 831570"/>
              <a:gd name="connsiteY61" fmla="*/ 405365 h 412775"/>
              <a:gd name="connsiteX62" fmla="*/ 386077 w 831570"/>
              <a:gd name="connsiteY62" fmla="*/ 404527 h 412775"/>
              <a:gd name="connsiteX63" fmla="*/ 365703 w 831570"/>
              <a:gd name="connsiteY63" fmla="*/ 403612 h 412775"/>
              <a:gd name="connsiteX64" fmla="*/ 345396 w 831570"/>
              <a:gd name="connsiteY64" fmla="*/ 402641 h 412775"/>
              <a:gd name="connsiteX65" fmla="*/ 325021 w 831570"/>
              <a:gd name="connsiteY65" fmla="*/ 401622 h 412775"/>
              <a:gd name="connsiteX66" fmla="*/ 304667 w 831570"/>
              <a:gd name="connsiteY66" fmla="*/ 400593 h 412775"/>
              <a:gd name="connsiteX67" fmla="*/ 284293 w 831570"/>
              <a:gd name="connsiteY67" fmla="*/ 399517 h 412775"/>
              <a:gd name="connsiteX68" fmla="*/ 263919 w 831570"/>
              <a:gd name="connsiteY68" fmla="*/ 398374 h 412775"/>
              <a:gd name="connsiteX69" fmla="*/ 243554 w 831570"/>
              <a:gd name="connsiteY69" fmla="*/ 397183 h 412775"/>
              <a:gd name="connsiteX70" fmla="*/ 223256 w 831570"/>
              <a:gd name="connsiteY70" fmla="*/ 395926 h 412775"/>
              <a:gd name="connsiteX71" fmla="*/ 202882 w 831570"/>
              <a:gd name="connsiteY71" fmla="*/ 394687 h 412775"/>
              <a:gd name="connsiteX72" fmla="*/ 182575 w 831570"/>
              <a:gd name="connsiteY72" fmla="*/ 393306 h 412775"/>
              <a:gd name="connsiteX73" fmla="*/ 183594 w 831570"/>
              <a:gd name="connsiteY73" fmla="*/ 377561 h 412775"/>
              <a:gd name="connsiteX74" fmla="*/ 184623 w 831570"/>
              <a:gd name="connsiteY74" fmla="*/ 361807 h 412775"/>
              <a:gd name="connsiteX75" fmla="*/ 185633 w 831570"/>
              <a:gd name="connsiteY75" fmla="*/ 346053 h 412775"/>
              <a:gd name="connsiteX76" fmla="*/ 186709 w 831570"/>
              <a:gd name="connsiteY76" fmla="*/ 330298 h 412775"/>
              <a:gd name="connsiteX77" fmla="*/ 187728 w 831570"/>
              <a:gd name="connsiteY77" fmla="*/ 314534 h 412775"/>
              <a:gd name="connsiteX78" fmla="*/ 188757 w 831570"/>
              <a:gd name="connsiteY78" fmla="*/ 298733 h 412775"/>
              <a:gd name="connsiteX79" fmla="*/ 189833 w 831570"/>
              <a:gd name="connsiteY79" fmla="*/ 282978 h 412775"/>
              <a:gd name="connsiteX80" fmla="*/ 190852 w 831570"/>
              <a:gd name="connsiteY80" fmla="*/ 267233 h 412775"/>
              <a:gd name="connsiteX81" fmla="*/ 166964 w 831570"/>
              <a:gd name="connsiteY81" fmla="*/ 265576 h 412775"/>
              <a:gd name="connsiteX82" fmla="*/ 143123 w 831570"/>
              <a:gd name="connsiteY82" fmla="*/ 263919 h 412775"/>
              <a:gd name="connsiteX83" fmla="*/ 119234 w 831570"/>
              <a:gd name="connsiteY83" fmla="*/ 262157 h 412775"/>
              <a:gd name="connsiteX84" fmla="*/ 95393 w 831570"/>
              <a:gd name="connsiteY84" fmla="*/ 260337 h 412775"/>
              <a:gd name="connsiteX85" fmla="*/ 71561 w 831570"/>
              <a:gd name="connsiteY85" fmla="*/ 258451 h 412775"/>
              <a:gd name="connsiteX86" fmla="*/ 47730 w 831570"/>
              <a:gd name="connsiteY86" fmla="*/ 256470 h 412775"/>
              <a:gd name="connsiteX87" fmla="*/ 23841 w 831570"/>
              <a:gd name="connsiteY87" fmla="*/ 254479 h 412775"/>
              <a:gd name="connsiteX88" fmla="*/ 0 w 831570"/>
              <a:gd name="connsiteY88" fmla="*/ 252441 h 412775"/>
              <a:gd name="connsiteX89" fmla="*/ 2734 w 831570"/>
              <a:gd name="connsiteY89" fmla="*/ 220866 h 412775"/>
              <a:gd name="connsiteX90" fmla="*/ 5467 w 831570"/>
              <a:gd name="connsiteY90" fmla="*/ 189367 h 412775"/>
              <a:gd name="connsiteX91" fmla="*/ 8134 w 831570"/>
              <a:gd name="connsiteY91" fmla="*/ 157782 h 412775"/>
              <a:gd name="connsiteX92" fmla="*/ 10858 w 831570"/>
              <a:gd name="connsiteY92" fmla="*/ 126273 h 412775"/>
              <a:gd name="connsiteX93" fmla="*/ 13526 w 831570"/>
              <a:gd name="connsiteY93" fmla="*/ 94697 h 412775"/>
              <a:gd name="connsiteX94" fmla="*/ 16259 w 831570"/>
              <a:gd name="connsiteY94" fmla="*/ 63132 h 412775"/>
              <a:gd name="connsiteX95" fmla="*/ 18993 w 831570"/>
              <a:gd name="connsiteY95" fmla="*/ 31575 h 412775"/>
              <a:gd name="connsiteX96" fmla="*/ 21660 w 831570"/>
              <a:gd name="connsiteY96" fmla="*/ 0 h 412775"/>
              <a:gd name="connsiteX97" fmla="*/ 53807 w 831570"/>
              <a:gd name="connsiteY97" fmla="*/ 2781 h 412775"/>
              <a:gd name="connsiteX98" fmla="*/ 85877 w 831570"/>
              <a:gd name="connsiteY98" fmla="*/ 5401 h 412775"/>
              <a:gd name="connsiteX99" fmla="*/ 117958 w 831570"/>
              <a:gd name="connsiteY99" fmla="*/ 7963 h 412775"/>
              <a:gd name="connsiteX100" fmla="*/ 150095 w 831570"/>
              <a:gd name="connsiteY100" fmla="*/ 10363 h 412775"/>
              <a:gd name="connsiteX101" fmla="*/ 182232 w 831570"/>
              <a:gd name="connsiteY101" fmla="*/ 12678 h 412775"/>
              <a:gd name="connsiteX102" fmla="*/ 214379 w 831570"/>
              <a:gd name="connsiteY102" fmla="*/ 14840 h 412775"/>
              <a:gd name="connsiteX103" fmla="*/ 246517 w 831570"/>
              <a:gd name="connsiteY103" fmla="*/ 16907 h 412775"/>
              <a:gd name="connsiteX104" fmla="*/ 278654 w 831570"/>
              <a:gd name="connsiteY104" fmla="*/ 18840 h 412775"/>
              <a:gd name="connsiteX105" fmla="*/ 310848 w 831570"/>
              <a:gd name="connsiteY105" fmla="*/ 20650 h 412775"/>
              <a:gd name="connsiteX106" fmla="*/ 342995 w 831570"/>
              <a:gd name="connsiteY106" fmla="*/ 22288 h 412775"/>
              <a:gd name="connsiteX107" fmla="*/ 375190 w 831570"/>
              <a:gd name="connsiteY107" fmla="*/ 23832 h 412775"/>
              <a:gd name="connsiteX108" fmla="*/ 407394 w 831570"/>
              <a:gd name="connsiteY108" fmla="*/ 25308 h 412775"/>
              <a:gd name="connsiteX109" fmla="*/ 439522 w 831570"/>
              <a:gd name="connsiteY109" fmla="*/ 26622 h 412775"/>
              <a:gd name="connsiteX110" fmla="*/ 471707 w 831570"/>
              <a:gd name="connsiteY110" fmla="*/ 27822 h 412775"/>
              <a:gd name="connsiteX111" fmla="*/ 503911 w 831570"/>
              <a:gd name="connsiteY111" fmla="*/ 28832 h 412775"/>
              <a:gd name="connsiteX112" fmla="*/ 540706 w 831570"/>
              <a:gd name="connsiteY112" fmla="*/ 29975 h 412775"/>
              <a:gd name="connsiteX113" fmla="*/ 568004 w 831570"/>
              <a:gd name="connsiteY113" fmla="*/ 49549 h 412775"/>
              <a:gd name="connsiteX114" fmla="*/ 584511 w 831570"/>
              <a:gd name="connsiteY114" fmla="*/ 55788 h 412775"/>
              <a:gd name="connsiteX115" fmla="*/ 592464 w 831570"/>
              <a:gd name="connsiteY115" fmla="*/ 50397 h 412775"/>
              <a:gd name="connsiteX116" fmla="*/ 609600 w 831570"/>
              <a:gd name="connsiteY116" fmla="*/ 47549 h 412775"/>
              <a:gd name="connsiteX117" fmla="*/ 635870 w 831570"/>
              <a:gd name="connsiteY117" fmla="*/ 47215 h 412775"/>
              <a:gd name="connsiteX118" fmla="*/ 652367 w 831570"/>
              <a:gd name="connsiteY118" fmla="*/ 50063 h 412775"/>
              <a:gd name="connsiteX119" fmla="*/ 659235 w 831570"/>
              <a:gd name="connsiteY119" fmla="*/ 56150 h 412775"/>
              <a:gd name="connsiteX120" fmla="*/ 672675 w 831570"/>
              <a:gd name="connsiteY120" fmla="*/ 63027 h 412775"/>
              <a:gd name="connsiteX121" fmla="*/ 692706 w 831570"/>
              <a:gd name="connsiteY121" fmla="*/ 70647 h 412775"/>
              <a:gd name="connsiteX122" fmla="*/ 704698 w 831570"/>
              <a:gd name="connsiteY122" fmla="*/ 78848 h 412775"/>
              <a:gd name="connsiteX123" fmla="*/ 708631 w 831570"/>
              <a:gd name="connsiteY123" fmla="*/ 87601 h 412775"/>
              <a:gd name="connsiteX124" fmla="*/ 715613 w 831570"/>
              <a:gd name="connsiteY124" fmla="*/ 93240 h 412775"/>
              <a:gd name="connsiteX125" fmla="*/ 722957 w 831570"/>
              <a:gd name="connsiteY125" fmla="*/ 94964 h 41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831570" h="412775">
                <a:moveTo>
                  <a:pt x="722957" y="94964"/>
                </a:moveTo>
                <a:lnTo>
                  <a:pt x="725738" y="95631"/>
                </a:lnTo>
                <a:lnTo>
                  <a:pt x="731996" y="106851"/>
                </a:lnTo>
                <a:lnTo>
                  <a:pt x="734501" y="126816"/>
                </a:lnTo>
                <a:lnTo>
                  <a:pt x="740178" y="142970"/>
                </a:lnTo>
                <a:lnTo>
                  <a:pt x="749008" y="155200"/>
                </a:lnTo>
                <a:lnTo>
                  <a:pt x="753437" y="164182"/>
                </a:lnTo>
                <a:lnTo>
                  <a:pt x="753513" y="169869"/>
                </a:lnTo>
                <a:lnTo>
                  <a:pt x="755609" y="175955"/>
                </a:lnTo>
                <a:lnTo>
                  <a:pt x="759819" y="182432"/>
                </a:lnTo>
                <a:lnTo>
                  <a:pt x="761524" y="193481"/>
                </a:lnTo>
                <a:lnTo>
                  <a:pt x="760686" y="209055"/>
                </a:lnTo>
                <a:lnTo>
                  <a:pt x="762429" y="217313"/>
                </a:lnTo>
                <a:lnTo>
                  <a:pt x="766944" y="218341"/>
                </a:lnTo>
                <a:lnTo>
                  <a:pt x="768925" y="220551"/>
                </a:lnTo>
                <a:lnTo>
                  <a:pt x="768315" y="223914"/>
                </a:lnTo>
                <a:lnTo>
                  <a:pt x="769782" y="226457"/>
                </a:lnTo>
                <a:lnTo>
                  <a:pt x="773430" y="228067"/>
                </a:lnTo>
                <a:lnTo>
                  <a:pt x="774459" y="232572"/>
                </a:lnTo>
                <a:lnTo>
                  <a:pt x="772849" y="239906"/>
                </a:lnTo>
                <a:lnTo>
                  <a:pt x="774173" y="244507"/>
                </a:lnTo>
                <a:lnTo>
                  <a:pt x="778364" y="246393"/>
                </a:lnTo>
                <a:lnTo>
                  <a:pt x="779174" y="250031"/>
                </a:lnTo>
                <a:lnTo>
                  <a:pt x="776554" y="255375"/>
                </a:lnTo>
                <a:lnTo>
                  <a:pt x="776945" y="259575"/>
                </a:lnTo>
                <a:lnTo>
                  <a:pt x="780412" y="262652"/>
                </a:lnTo>
                <a:lnTo>
                  <a:pt x="782736" y="276244"/>
                </a:lnTo>
                <a:lnTo>
                  <a:pt x="784003" y="300371"/>
                </a:lnTo>
                <a:lnTo>
                  <a:pt x="783612" y="314515"/>
                </a:lnTo>
                <a:lnTo>
                  <a:pt x="781622" y="318611"/>
                </a:lnTo>
                <a:lnTo>
                  <a:pt x="784803" y="327317"/>
                </a:lnTo>
                <a:lnTo>
                  <a:pt x="790718" y="336709"/>
                </a:lnTo>
                <a:lnTo>
                  <a:pt x="793166" y="340623"/>
                </a:lnTo>
                <a:lnTo>
                  <a:pt x="798519" y="353835"/>
                </a:lnTo>
                <a:lnTo>
                  <a:pt x="800786" y="366970"/>
                </a:lnTo>
                <a:lnTo>
                  <a:pt x="806091" y="375447"/>
                </a:lnTo>
                <a:lnTo>
                  <a:pt x="814435" y="379314"/>
                </a:lnTo>
                <a:lnTo>
                  <a:pt x="820074" y="387677"/>
                </a:lnTo>
                <a:lnTo>
                  <a:pt x="822979" y="400583"/>
                </a:lnTo>
                <a:lnTo>
                  <a:pt x="830028" y="411337"/>
                </a:lnTo>
                <a:lnTo>
                  <a:pt x="831570" y="412480"/>
                </a:lnTo>
                <a:lnTo>
                  <a:pt x="814045" y="412652"/>
                </a:lnTo>
                <a:lnTo>
                  <a:pt x="793680" y="412699"/>
                </a:lnTo>
                <a:lnTo>
                  <a:pt x="773297" y="412775"/>
                </a:lnTo>
                <a:lnTo>
                  <a:pt x="752885" y="412699"/>
                </a:lnTo>
                <a:lnTo>
                  <a:pt x="732530" y="412652"/>
                </a:lnTo>
                <a:lnTo>
                  <a:pt x="712156" y="412594"/>
                </a:lnTo>
                <a:lnTo>
                  <a:pt x="691734" y="412404"/>
                </a:lnTo>
                <a:lnTo>
                  <a:pt x="671360" y="412194"/>
                </a:lnTo>
                <a:lnTo>
                  <a:pt x="650996" y="411975"/>
                </a:lnTo>
                <a:lnTo>
                  <a:pt x="630564" y="411680"/>
                </a:lnTo>
                <a:lnTo>
                  <a:pt x="610200" y="411347"/>
                </a:lnTo>
                <a:lnTo>
                  <a:pt x="589845" y="410937"/>
                </a:lnTo>
                <a:lnTo>
                  <a:pt x="569405" y="410489"/>
                </a:lnTo>
                <a:lnTo>
                  <a:pt x="549050" y="410032"/>
                </a:lnTo>
                <a:lnTo>
                  <a:pt x="528676" y="409518"/>
                </a:lnTo>
                <a:lnTo>
                  <a:pt x="508321" y="408956"/>
                </a:lnTo>
                <a:lnTo>
                  <a:pt x="487966" y="408327"/>
                </a:lnTo>
                <a:lnTo>
                  <a:pt x="467592" y="407641"/>
                </a:lnTo>
                <a:lnTo>
                  <a:pt x="447218" y="406908"/>
                </a:lnTo>
                <a:lnTo>
                  <a:pt x="426863" y="406165"/>
                </a:lnTo>
                <a:lnTo>
                  <a:pt x="406413" y="405365"/>
                </a:lnTo>
                <a:lnTo>
                  <a:pt x="386077" y="404527"/>
                </a:lnTo>
                <a:lnTo>
                  <a:pt x="365703" y="403612"/>
                </a:lnTo>
                <a:lnTo>
                  <a:pt x="345396" y="402641"/>
                </a:lnTo>
                <a:lnTo>
                  <a:pt x="325021" y="401622"/>
                </a:lnTo>
                <a:lnTo>
                  <a:pt x="304667" y="400593"/>
                </a:lnTo>
                <a:lnTo>
                  <a:pt x="284293" y="399517"/>
                </a:lnTo>
                <a:lnTo>
                  <a:pt x="263919" y="398374"/>
                </a:lnTo>
                <a:lnTo>
                  <a:pt x="243554" y="397183"/>
                </a:lnTo>
                <a:lnTo>
                  <a:pt x="223256" y="395926"/>
                </a:lnTo>
                <a:lnTo>
                  <a:pt x="202882" y="394687"/>
                </a:lnTo>
                <a:lnTo>
                  <a:pt x="182575" y="393306"/>
                </a:lnTo>
                <a:lnTo>
                  <a:pt x="183594" y="377561"/>
                </a:lnTo>
                <a:lnTo>
                  <a:pt x="184623" y="361807"/>
                </a:lnTo>
                <a:lnTo>
                  <a:pt x="185633" y="346053"/>
                </a:lnTo>
                <a:lnTo>
                  <a:pt x="186709" y="330298"/>
                </a:lnTo>
                <a:lnTo>
                  <a:pt x="187728" y="314534"/>
                </a:lnTo>
                <a:lnTo>
                  <a:pt x="188757" y="298733"/>
                </a:lnTo>
                <a:lnTo>
                  <a:pt x="189833" y="282978"/>
                </a:lnTo>
                <a:lnTo>
                  <a:pt x="190852" y="267233"/>
                </a:lnTo>
                <a:lnTo>
                  <a:pt x="166964" y="265576"/>
                </a:lnTo>
                <a:lnTo>
                  <a:pt x="143123" y="263919"/>
                </a:lnTo>
                <a:lnTo>
                  <a:pt x="119234" y="262157"/>
                </a:lnTo>
                <a:lnTo>
                  <a:pt x="95393" y="260337"/>
                </a:lnTo>
                <a:lnTo>
                  <a:pt x="71561" y="258451"/>
                </a:lnTo>
                <a:lnTo>
                  <a:pt x="47730" y="256470"/>
                </a:lnTo>
                <a:lnTo>
                  <a:pt x="23841" y="254479"/>
                </a:lnTo>
                <a:lnTo>
                  <a:pt x="0" y="252441"/>
                </a:lnTo>
                <a:lnTo>
                  <a:pt x="2734" y="220866"/>
                </a:lnTo>
                <a:lnTo>
                  <a:pt x="5467" y="189367"/>
                </a:lnTo>
                <a:lnTo>
                  <a:pt x="8134" y="157782"/>
                </a:lnTo>
                <a:lnTo>
                  <a:pt x="10858" y="126273"/>
                </a:lnTo>
                <a:lnTo>
                  <a:pt x="13526" y="94697"/>
                </a:lnTo>
                <a:lnTo>
                  <a:pt x="16259" y="63132"/>
                </a:lnTo>
                <a:lnTo>
                  <a:pt x="18993" y="31575"/>
                </a:lnTo>
                <a:lnTo>
                  <a:pt x="21660" y="0"/>
                </a:lnTo>
                <a:lnTo>
                  <a:pt x="53807" y="2781"/>
                </a:lnTo>
                <a:lnTo>
                  <a:pt x="85877" y="5401"/>
                </a:lnTo>
                <a:lnTo>
                  <a:pt x="117958" y="7963"/>
                </a:lnTo>
                <a:lnTo>
                  <a:pt x="150095" y="10363"/>
                </a:lnTo>
                <a:lnTo>
                  <a:pt x="182232" y="12678"/>
                </a:lnTo>
                <a:lnTo>
                  <a:pt x="214379" y="14840"/>
                </a:lnTo>
                <a:lnTo>
                  <a:pt x="246517" y="16907"/>
                </a:lnTo>
                <a:lnTo>
                  <a:pt x="278654" y="18840"/>
                </a:lnTo>
                <a:lnTo>
                  <a:pt x="310848" y="20650"/>
                </a:lnTo>
                <a:lnTo>
                  <a:pt x="342995" y="22288"/>
                </a:lnTo>
                <a:lnTo>
                  <a:pt x="375190" y="23832"/>
                </a:lnTo>
                <a:lnTo>
                  <a:pt x="407394" y="25308"/>
                </a:lnTo>
                <a:lnTo>
                  <a:pt x="439522" y="26622"/>
                </a:lnTo>
                <a:lnTo>
                  <a:pt x="471707" y="27822"/>
                </a:lnTo>
                <a:lnTo>
                  <a:pt x="503911" y="28832"/>
                </a:lnTo>
                <a:lnTo>
                  <a:pt x="540706" y="29975"/>
                </a:lnTo>
                <a:lnTo>
                  <a:pt x="568004" y="49549"/>
                </a:lnTo>
                <a:lnTo>
                  <a:pt x="584511" y="55788"/>
                </a:lnTo>
                <a:lnTo>
                  <a:pt x="592464" y="50397"/>
                </a:lnTo>
                <a:lnTo>
                  <a:pt x="609600" y="47549"/>
                </a:lnTo>
                <a:lnTo>
                  <a:pt x="635870" y="47215"/>
                </a:lnTo>
                <a:lnTo>
                  <a:pt x="652367" y="50063"/>
                </a:lnTo>
                <a:lnTo>
                  <a:pt x="659235" y="56150"/>
                </a:lnTo>
                <a:lnTo>
                  <a:pt x="672675" y="63027"/>
                </a:lnTo>
                <a:lnTo>
                  <a:pt x="692706" y="70647"/>
                </a:lnTo>
                <a:lnTo>
                  <a:pt x="704698" y="78848"/>
                </a:lnTo>
                <a:lnTo>
                  <a:pt x="708631" y="87601"/>
                </a:lnTo>
                <a:lnTo>
                  <a:pt x="715613" y="93240"/>
                </a:lnTo>
                <a:lnTo>
                  <a:pt x="722957" y="94964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28600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34F8C8AF-ADBE-C068-0D32-AF9665BC28FF}"/>
              </a:ext>
            </a:extLst>
          </p:cNvPr>
          <p:cNvSpPr/>
          <p:nvPr/>
        </p:nvSpPr>
        <p:spPr>
          <a:xfrm>
            <a:off x="6726710" y="3385804"/>
            <a:ext cx="571385" cy="706116"/>
          </a:xfrm>
          <a:custGeom>
            <a:avLst/>
            <a:gdLst>
              <a:gd name="connsiteX0" fmla="*/ 402441 w 571385"/>
              <a:gd name="connsiteY0" fmla="*/ 51197 h 706116"/>
              <a:gd name="connsiteX1" fmla="*/ 399869 w 571385"/>
              <a:gd name="connsiteY1" fmla="*/ 66780 h 706116"/>
              <a:gd name="connsiteX2" fmla="*/ 397259 w 571385"/>
              <a:gd name="connsiteY2" fmla="*/ 82372 h 706116"/>
              <a:gd name="connsiteX3" fmla="*/ 394640 w 571385"/>
              <a:gd name="connsiteY3" fmla="*/ 98012 h 706116"/>
              <a:gd name="connsiteX4" fmla="*/ 392039 w 571385"/>
              <a:gd name="connsiteY4" fmla="*/ 113605 h 706116"/>
              <a:gd name="connsiteX5" fmla="*/ 389458 w 571385"/>
              <a:gd name="connsiteY5" fmla="*/ 129197 h 706116"/>
              <a:gd name="connsiteX6" fmla="*/ 386848 w 571385"/>
              <a:gd name="connsiteY6" fmla="*/ 144837 h 706116"/>
              <a:gd name="connsiteX7" fmla="*/ 384248 w 571385"/>
              <a:gd name="connsiteY7" fmla="*/ 160420 h 706116"/>
              <a:gd name="connsiteX8" fmla="*/ 381638 w 571385"/>
              <a:gd name="connsiteY8" fmla="*/ 176013 h 706116"/>
              <a:gd name="connsiteX9" fmla="*/ 405289 w 571385"/>
              <a:gd name="connsiteY9" fmla="*/ 179927 h 706116"/>
              <a:gd name="connsiteX10" fmla="*/ 429006 w 571385"/>
              <a:gd name="connsiteY10" fmla="*/ 183804 h 706116"/>
              <a:gd name="connsiteX11" fmla="*/ 452723 w 571385"/>
              <a:gd name="connsiteY11" fmla="*/ 187614 h 706116"/>
              <a:gd name="connsiteX12" fmla="*/ 476441 w 571385"/>
              <a:gd name="connsiteY12" fmla="*/ 191357 h 706116"/>
              <a:gd name="connsiteX13" fmla="*/ 500158 w 571385"/>
              <a:gd name="connsiteY13" fmla="*/ 195005 h 706116"/>
              <a:gd name="connsiteX14" fmla="*/ 523875 w 571385"/>
              <a:gd name="connsiteY14" fmla="*/ 198587 h 706116"/>
              <a:gd name="connsiteX15" fmla="*/ 547592 w 571385"/>
              <a:gd name="connsiteY15" fmla="*/ 202121 h 706116"/>
              <a:gd name="connsiteX16" fmla="*/ 571386 w 571385"/>
              <a:gd name="connsiteY16" fmla="*/ 205588 h 706116"/>
              <a:gd name="connsiteX17" fmla="*/ 566823 w 571385"/>
              <a:gd name="connsiteY17" fmla="*/ 236925 h 706116"/>
              <a:gd name="connsiteX18" fmla="*/ 562327 w 571385"/>
              <a:gd name="connsiteY18" fmla="*/ 268214 h 706116"/>
              <a:gd name="connsiteX19" fmla="*/ 557775 w 571385"/>
              <a:gd name="connsiteY19" fmla="*/ 299485 h 706116"/>
              <a:gd name="connsiteX20" fmla="*/ 553269 w 571385"/>
              <a:gd name="connsiteY20" fmla="*/ 330775 h 706116"/>
              <a:gd name="connsiteX21" fmla="*/ 548726 w 571385"/>
              <a:gd name="connsiteY21" fmla="*/ 362064 h 706116"/>
              <a:gd name="connsiteX22" fmla="*/ 544220 w 571385"/>
              <a:gd name="connsiteY22" fmla="*/ 393344 h 706116"/>
              <a:gd name="connsiteX23" fmla="*/ 539658 w 571385"/>
              <a:gd name="connsiteY23" fmla="*/ 424634 h 706116"/>
              <a:gd name="connsiteX24" fmla="*/ 535172 w 571385"/>
              <a:gd name="connsiteY24" fmla="*/ 455905 h 706116"/>
              <a:gd name="connsiteX25" fmla="*/ 530619 w 571385"/>
              <a:gd name="connsiteY25" fmla="*/ 487137 h 706116"/>
              <a:gd name="connsiteX26" fmla="*/ 526104 w 571385"/>
              <a:gd name="connsiteY26" fmla="*/ 518427 h 706116"/>
              <a:gd name="connsiteX27" fmla="*/ 521570 w 571385"/>
              <a:gd name="connsiteY27" fmla="*/ 549697 h 706116"/>
              <a:gd name="connsiteX28" fmla="*/ 517065 w 571385"/>
              <a:gd name="connsiteY28" fmla="*/ 580977 h 706116"/>
              <a:gd name="connsiteX29" fmla="*/ 512502 w 571385"/>
              <a:gd name="connsiteY29" fmla="*/ 612286 h 706116"/>
              <a:gd name="connsiteX30" fmla="*/ 508025 w 571385"/>
              <a:gd name="connsiteY30" fmla="*/ 643557 h 706116"/>
              <a:gd name="connsiteX31" fmla="*/ 503463 w 571385"/>
              <a:gd name="connsiteY31" fmla="*/ 674827 h 706116"/>
              <a:gd name="connsiteX32" fmla="*/ 498958 w 571385"/>
              <a:gd name="connsiteY32" fmla="*/ 706117 h 706116"/>
              <a:gd name="connsiteX33" fmla="*/ 467630 w 571385"/>
              <a:gd name="connsiteY33" fmla="*/ 701526 h 706116"/>
              <a:gd name="connsiteX34" fmla="*/ 436340 w 571385"/>
              <a:gd name="connsiteY34" fmla="*/ 696801 h 706116"/>
              <a:gd name="connsiteX35" fmla="*/ 405051 w 571385"/>
              <a:gd name="connsiteY35" fmla="*/ 691944 h 706116"/>
              <a:gd name="connsiteX36" fmla="*/ 373771 w 571385"/>
              <a:gd name="connsiteY36" fmla="*/ 687010 h 706116"/>
              <a:gd name="connsiteX37" fmla="*/ 342538 w 571385"/>
              <a:gd name="connsiteY37" fmla="*/ 682009 h 706116"/>
              <a:gd name="connsiteX38" fmla="*/ 311315 w 571385"/>
              <a:gd name="connsiteY38" fmla="*/ 676818 h 706116"/>
              <a:gd name="connsiteX39" fmla="*/ 280092 w 571385"/>
              <a:gd name="connsiteY39" fmla="*/ 671589 h 706116"/>
              <a:gd name="connsiteX40" fmla="*/ 248869 w 571385"/>
              <a:gd name="connsiteY40" fmla="*/ 666245 h 706116"/>
              <a:gd name="connsiteX41" fmla="*/ 217703 w 571385"/>
              <a:gd name="connsiteY41" fmla="*/ 660778 h 706116"/>
              <a:gd name="connsiteX42" fmla="*/ 186585 w 571385"/>
              <a:gd name="connsiteY42" fmla="*/ 655215 h 706116"/>
              <a:gd name="connsiteX43" fmla="*/ 155419 w 571385"/>
              <a:gd name="connsiteY43" fmla="*/ 649538 h 706116"/>
              <a:gd name="connsiteX44" fmla="*/ 124292 w 571385"/>
              <a:gd name="connsiteY44" fmla="*/ 643719 h 706116"/>
              <a:gd name="connsiteX45" fmla="*/ 93174 w 571385"/>
              <a:gd name="connsiteY45" fmla="*/ 637785 h 706116"/>
              <a:gd name="connsiteX46" fmla="*/ 62112 w 571385"/>
              <a:gd name="connsiteY46" fmla="*/ 631831 h 706116"/>
              <a:gd name="connsiteX47" fmla="*/ 31061 w 571385"/>
              <a:gd name="connsiteY47" fmla="*/ 625726 h 706116"/>
              <a:gd name="connsiteX48" fmla="*/ 0 w 571385"/>
              <a:gd name="connsiteY48" fmla="*/ 619477 h 706116"/>
              <a:gd name="connsiteX49" fmla="*/ 3924 w 571385"/>
              <a:gd name="connsiteY49" fmla="*/ 600151 h 706116"/>
              <a:gd name="connsiteX50" fmla="*/ 7791 w 571385"/>
              <a:gd name="connsiteY50" fmla="*/ 580825 h 706116"/>
              <a:gd name="connsiteX51" fmla="*/ 11716 w 571385"/>
              <a:gd name="connsiteY51" fmla="*/ 561413 h 706116"/>
              <a:gd name="connsiteX52" fmla="*/ 15592 w 571385"/>
              <a:gd name="connsiteY52" fmla="*/ 542087 h 706116"/>
              <a:gd name="connsiteX53" fmla="*/ 19450 w 571385"/>
              <a:gd name="connsiteY53" fmla="*/ 522761 h 706116"/>
              <a:gd name="connsiteX54" fmla="*/ 23308 w 571385"/>
              <a:gd name="connsiteY54" fmla="*/ 503415 h 706116"/>
              <a:gd name="connsiteX55" fmla="*/ 27232 w 571385"/>
              <a:gd name="connsiteY55" fmla="*/ 484022 h 706116"/>
              <a:gd name="connsiteX56" fmla="*/ 31099 w 571385"/>
              <a:gd name="connsiteY56" fmla="*/ 464677 h 706116"/>
              <a:gd name="connsiteX57" fmla="*/ 34966 w 571385"/>
              <a:gd name="connsiteY57" fmla="*/ 445341 h 706116"/>
              <a:gd name="connsiteX58" fmla="*/ 38891 w 571385"/>
              <a:gd name="connsiteY58" fmla="*/ 426015 h 706116"/>
              <a:gd name="connsiteX59" fmla="*/ 42758 w 571385"/>
              <a:gd name="connsiteY59" fmla="*/ 406670 h 706116"/>
              <a:gd name="connsiteX60" fmla="*/ 46625 w 571385"/>
              <a:gd name="connsiteY60" fmla="*/ 387268 h 706116"/>
              <a:gd name="connsiteX61" fmla="*/ 50540 w 571385"/>
              <a:gd name="connsiteY61" fmla="*/ 367922 h 706116"/>
              <a:gd name="connsiteX62" fmla="*/ 54407 w 571385"/>
              <a:gd name="connsiteY62" fmla="*/ 348586 h 706116"/>
              <a:gd name="connsiteX63" fmla="*/ 58274 w 571385"/>
              <a:gd name="connsiteY63" fmla="*/ 329251 h 706116"/>
              <a:gd name="connsiteX64" fmla="*/ 62198 w 571385"/>
              <a:gd name="connsiteY64" fmla="*/ 309858 h 706116"/>
              <a:gd name="connsiteX65" fmla="*/ 66056 w 571385"/>
              <a:gd name="connsiteY65" fmla="*/ 290522 h 706116"/>
              <a:gd name="connsiteX66" fmla="*/ 69923 w 571385"/>
              <a:gd name="connsiteY66" fmla="*/ 271177 h 706116"/>
              <a:gd name="connsiteX67" fmla="*/ 73847 w 571385"/>
              <a:gd name="connsiteY67" fmla="*/ 251793 h 706116"/>
              <a:gd name="connsiteX68" fmla="*/ 77724 w 571385"/>
              <a:gd name="connsiteY68" fmla="*/ 232448 h 706116"/>
              <a:gd name="connsiteX69" fmla="*/ 81582 w 571385"/>
              <a:gd name="connsiteY69" fmla="*/ 213112 h 706116"/>
              <a:gd name="connsiteX70" fmla="*/ 85506 w 571385"/>
              <a:gd name="connsiteY70" fmla="*/ 193719 h 706116"/>
              <a:gd name="connsiteX71" fmla="*/ 89373 w 571385"/>
              <a:gd name="connsiteY71" fmla="*/ 174374 h 706116"/>
              <a:gd name="connsiteX72" fmla="*/ 93250 w 571385"/>
              <a:gd name="connsiteY72" fmla="*/ 154991 h 706116"/>
              <a:gd name="connsiteX73" fmla="*/ 97155 w 571385"/>
              <a:gd name="connsiteY73" fmla="*/ 135655 h 706116"/>
              <a:gd name="connsiteX74" fmla="*/ 101032 w 571385"/>
              <a:gd name="connsiteY74" fmla="*/ 116262 h 706116"/>
              <a:gd name="connsiteX75" fmla="*/ 104956 w 571385"/>
              <a:gd name="connsiteY75" fmla="*/ 96917 h 706116"/>
              <a:gd name="connsiteX76" fmla="*/ 108814 w 571385"/>
              <a:gd name="connsiteY76" fmla="*/ 77514 h 706116"/>
              <a:gd name="connsiteX77" fmla="*/ 112681 w 571385"/>
              <a:gd name="connsiteY77" fmla="*/ 58122 h 706116"/>
              <a:gd name="connsiteX78" fmla="*/ 116596 w 571385"/>
              <a:gd name="connsiteY78" fmla="*/ 38786 h 706116"/>
              <a:gd name="connsiteX79" fmla="*/ 120482 w 571385"/>
              <a:gd name="connsiteY79" fmla="*/ 19383 h 706116"/>
              <a:gd name="connsiteX80" fmla="*/ 124396 w 571385"/>
              <a:gd name="connsiteY80" fmla="*/ 0 h 706116"/>
              <a:gd name="connsiteX81" fmla="*/ 141684 w 571385"/>
              <a:gd name="connsiteY81" fmla="*/ 3457 h 706116"/>
              <a:gd name="connsiteX82" fmla="*/ 159029 w 571385"/>
              <a:gd name="connsiteY82" fmla="*/ 6934 h 706116"/>
              <a:gd name="connsiteX83" fmla="*/ 176384 w 571385"/>
              <a:gd name="connsiteY83" fmla="*/ 10287 h 706116"/>
              <a:gd name="connsiteX84" fmla="*/ 193729 w 571385"/>
              <a:gd name="connsiteY84" fmla="*/ 13649 h 706116"/>
              <a:gd name="connsiteX85" fmla="*/ 211064 w 571385"/>
              <a:gd name="connsiteY85" fmla="*/ 17012 h 706116"/>
              <a:gd name="connsiteX86" fmla="*/ 228419 w 571385"/>
              <a:gd name="connsiteY86" fmla="*/ 20307 h 706116"/>
              <a:gd name="connsiteX87" fmla="*/ 245764 w 571385"/>
              <a:gd name="connsiteY87" fmla="*/ 23555 h 706116"/>
              <a:gd name="connsiteX88" fmla="*/ 263100 w 571385"/>
              <a:gd name="connsiteY88" fmla="*/ 26737 h 706116"/>
              <a:gd name="connsiteX89" fmla="*/ 280511 w 571385"/>
              <a:gd name="connsiteY89" fmla="*/ 29928 h 706116"/>
              <a:gd name="connsiteX90" fmla="*/ 297856 w 571385"/>
              <a:gd name="connsiteY90" fmla="*/ 33118 h 706116"/>
              <a:gd name="connsiteX91" fmla="*/ 315258 w 571385"/>
              <a:gd name="connsiteY91" fmla="*/ 36176 h 706116"/>
              <a:gd name="connsiteX92" fmla="*/ 332670 w 571385"/>
              <a:gd name="connsiteY92" fmla="*/ 39310 h 706116"/>
              <a:gd name="connsiteX93" fmla="*/ 350072 w 571385"/>
              <a:gd name="connsiteY93" fmla="*/ 42329 h 706116"/>
              <a:gd name="connsiteX94" fmla="*/ 367475 w 571385"/>
              <a:gd name="connsiteY94" fmla="*/ 45330 h 706116"/>
              <a:gd name="connsiteX95" fmla="*/ 384877 w 571385"/>
              <a:gd name="connsiteY95" fmla="*/ 48282 h 706116"/>
              <a:gd name="connsiteX96" fmla="*/ 402441 w 571385"/>
              <a:gd name="connsiteY96" fmla="*/ 51197 h 70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85" h="706116">
                <a:moveTo>
                  <a:pt x="402441" y="51197"/>
                </a:moveTo>
                <a:lnTo>
                  <a:pt x="399869" y="66780"/>
                </a:lnTo>
                <a:lnTo>
                  <a:pt x="397259" y="82372"/>
                </a:lnTo>
                <a:lnTo>
                  <a:pt x="394640" y="98012"/>
                </a:lnTo>
                <a:lnTo>
                  <a:pt x="392039" y="113605"/>
                </a:lnTo>
                <a:lnTo>
                  <a:pt x="389458" y="129197"/>
                </a:lnTo>
                <a:lnTo>
                  <a:pt x="386848" y="144837"/>
                </a:lnTo>
                <a:lnTo>
                  <a:pt x="384248" y="160420"/>
                </a:lnTo>
                <a:lnTo>
                  <a:pt x="381638" y="176013"/>
                </a:lnTo>
                <a:lnTo>
                  <a:pt x="405289" y="179927"/>
                </a:lnTo>
                <a:lnTo>
                  <a:pt x="429006" y="183804"/>
                </a:lnTo>
                <a:lnTo>
                  <a:pt x="452723" y="187614"/>
                </a:lnTo>
                <a:lnTo>
                  <a:pt x="476441" y="191357"/>
                </a:lnTo>
                <a:lnTo>
                  <a:pt x="500158" y="195005"/>
                </a:lnTo>
                <a:lnTo>
                  <a:pt x="523875" y="198587"/>
                </a:lnTo>
                <a:lnTo>
                  <a:pt x="547592" y="202121"/>
                </a:lnTo>
                <a:lnTo>
                  <a:pt x="571386" y="205588"/>
                </a:lnTo>
                <a:lnTo>
                  <a:pt x="566823" y="236925"/>
                </a:lnTo>
                <a:lnTo>
                  <a:pt x="562327" y="268214"/>
                </a:lnTo>
                <a:lnTo>
                  <a:pt x="557775" y="299485"/>
                </a:lnTo>
                <a:lnTo>
                  <a:pt x="553269" y="330775"/>
                </a:lnTo>
                <a:lnTo>
                  <a:pt x="548726" y="362064"/>
                </a:lnTo>
                <a:lnTo>
                  <a:pt x="544220" y="393344"/>
                </a:lnTo>
                <a:lnTo>
                  <a:pt x="539658" y="424634"/>
                </a:lnTo>
                <a:lnTo>
                  <a:pt x="535172" y="455905"/>
                </a:lnTo>
                <a:lnTo>
                  <a:pt x="530619" y="487137"/>
                </a:lnTo>
                <a:lnTo>
                  <a:pt x="526104" y="518427"/>
                </a:lnTo>
                <a:lnTo>
                  <a:pt x="521570" y="549697"/>
                </a:lnTo>
                <a:lnTo>
                  <a:pt x="517065" y="580977"/>
                </a:lnTo>
                <a:lnTo>
                  <a:pt x="512502" y="612286"/>
                </a:lnTo>
                <a:lnTo>
                  <a:pt x="508025" y="643557"/>
                </a:lnTo>
                <a:lnTo>
                  <a:pt x="503463" y="674827"/>
                </a:lnTo>
                <a:lnTo>
                  <a:pt x="498958" y="706117"/>
                </a:lnTo>
                <a:lnTo>
                  <a:pt x="467630" y="701526"/>
                </a:lnTo>
                <a:lnTo>
                  <a:pt x="436340" y="696801"/>
                </a:lnTo>
                <a:lnTo>
                  <a:pt x="405051" y="691944"/>
                </a:lnTo>
                <a:lnTo>
                  <a:pt x="373771" y="687010"/>
                </a:lnTo>
                <a:lnTo>
                  <a:pt x="342538" y="682009"/>
                </a:lnTo>
                <a:lnTo>
                  <a:pt x="311315" y="676818"/>
                </a:lnTo>
                <a:lnTo>
                  <a:pt x="280092" y="671589"/>
                </a:lnTo>
                <a:lnTo>
                  <a:pt x="248869" y="666245"/>
                </a:lnTo>
                <a:lnTo>
                  <a:pt x="217703" y="660778"/>
                </a:lnTo>
                <a:lnTo>
                  <a:pt x="186585" y="655215"/>
                </a:lnTo>
                <a:lnTo>
                  <a:pt x="155419" y="649538"/>
                </a:lnTo>
                <a:lnTo>
                  <a:pt x="124292" y="643719"/>
                </a:lnTo>
                <a:lnTo>
                  <a:pt x="93174" y="637785"/>
                </a:lnTo>
                <a:lnTo>
                  <a:pt x="62112" y="631831"/>
                </a:lnTo>
                <a:lnTo>
                  <a:pt x="31061" y="625726"/>
                </a:lnTo>
                <a:lnTo>
                  <a:pt x="0" y="619477"/>
                </a:lnTo>
                <a:lnTo>
                  <a:pt x="3924" y="600151"/>
                </a:lnTo>
                <a:lnTo>
                  <a:pt x="7791" y="580825"/>
                </a:lnTo>
                <a:lnTo>
                  <a:pt x="11716" y="561413"/>
                </a:lnTo>
                <a:lnTo>
                  <a:pt x="15592" y="542087"/>
                </a:lnTo>
                <a:lnTo>
                  <a:pt x="19450" y="522761"/>
                </a:lnTo>
                <a:lnTo>
                  <a:pt x="23308" y="503415"/>
                </a:lnTo>
                <a:lnTo>
                  <a:pt x="27232" y="484022"/>
                </a:lnTo>
                <a:lnTo>
                  <a:pt x="31099" y="464677"/>
                </a:lnTo>
                <a:lnTo>
                  <a:pt x="34966" y="445341"/>
                </a:lnTo>
                <a:lnTo>
                  <a:pt x="38891" y="426015"/>
                </a:lnTo>
                <a:lnTo>
                  <a:pt x="42758" y="406670"/>
                </a:lnTo>
                <a:lnTo>
                  <a:pt x="46625" y="387268"/>
                </a:lnTo>
                <a:lnTo>
                  <a:pt x="50540" y="367922"/>
                </a:lnTo>
                <a:lnTo>
                  <a:pt x="54407" y="348586"/>
                </a:lnTo>
                <a:lnTo>
                  <a:pt x="58274" y="329251"/>
                </a:lnTo>
                <a:lnTo>
                  <a:pt x="62198" y="309858"/>
                </a:lnTo>
                <a:lnTo>
                  <a:pt x="66056" y="290522"/>
                </a:lnTo>
                <a:lnTo>
                  <a:pt x="69923" y="271177"/>
                </a:lnTo>
                <a:lnTo>
                  <a:pt x="73847" y="251793"/>
                </a:lnTo>
                <a:lnTo>
                  <a:pt x="77724" y="232448"/>
                </a:lnTo>
                <a:lnTo>
                  <a:pt x="81582" y="213112"/>
                </a:lnTo>
                <a:lnTo>
                  <a:pt x="85506" y="193719"/>
                </a:lnTo>
                <a:lnTo>
                  <a:pt x="89373" y="174374"/>
                </a:lnTo>
                <a:lnTo>
                  <a:pt x="93250" y="154991"/>
                </a:lnTo>
                <a:lnTo>
                  <a:pt x="97155" y="135655"/>
                </a:lnTo>
                <a:lnTo>
                  <a:pt x="101032" y="116262"/>
                </a:lnTo>
                <a:lnTo>
                  <a:pt x="104956" y="96917"/>
                </a:lnTo>
                <a:lnTo>
                  <a:pt x="108814" y="77514"/>
                </a:lnTo>
                <a:lnTo>
                  <a:pt x="112681" y="58122"/>
                </a:lnTo>
                <a:lnTo>
                  <a:pt x="116596" y="38786"/>
                </a:lnTo>
                <a:lnTo>
                  <a:pt x="120482" y="19383"/>
                </a:lnTo>
                <a:lnTo>
                  <a:pt x="124396" y="0"/>
                </a:lnTo>
                <a:lnTo>
                  <a:pt x="141684" y="3457"/>
                </a:lnTo>
                <a:lnTo>
                  <a:pt x="159029" y="6934"/>
                </a:lnTo>
                <a:lnTo>
                  <a:pt x="176384" y="10287"/>
                </a:lnTo>
                <a:lnTo>
                  <a:pt x="193729" y="13649"/>
                </a:lnTo>
                <a:lnTo>
                  <a:pt x="211064" y="17012"/>
                </a:lnTo>
                <a:lnTo>
                  <a:pt x="228419" y="20307"/>
                </a:lnTo>
                <a:lnTo>
                  <a:pt x="245764" y="23555"/>
                </a:lnTo>
                <a:lnTo>
                  <a:pt x="263100" y="26737"/>
                </a:lnTo>
                <a:lnTo>
                  <a:pt x="280511" y="29928"/>
                </a:lnTo>
                <a:lnTo>
                  <a:pt x="297856" y="33118"/>
                </a:lnTo>
                <a:lnTo>
                  <a:pt x="315258" y="36176"/>
                </a:lnTo>
                <a:lnTo>
                  <a:pt x="332670" y="39310"/>
                </a:lnTo>
                <a:lnTo>
                  <a:pt x="350072" y="42329"/>
                </a:lnTo>
                <a:lnTo>
                  <a:pt x="367475" y="45330"/>
                </a:lnTo>
                <a:lnTo>
                  <a:pt x="384877" y="48282"/>
                </a:lnTo>
                <a:lnTo>
                  <a:pt x="402441" y="51197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91440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1FE2E293-AC5B-72F5-C97F-DD7EDE8A5143}"/>
              </a:ext>
            </a:extLst>
          </p:cNvPr>
          <p:cNvSpPr/>
          <p:nvPr/>
        </p:nvSpPr>
        <p:spPr>
          <a:xfrm>
            <a:off x="7225763" y="3591353"/>
            <a:ext cx="741606" cy="575148"/>
          </a:xfrm>
          <a:custGeom>
            <a:avLst/>
            <a:gdLst>
              <a:gd name="connsiteX0" fmla="*/ 733178 w 741606"/>
              <a:gd name="connsiteY0" fmla="*/ 196663 h 575148"/>
              <a:gd name="connsiteX1" fmla="*/ 731644 w 741606"/>
              <a:gd name="connsiteY1" fmla="*/ 220332 h 575148"/>
              <a:gd name="connsiteX2" fmla="*/ 730177 w 741606"/>
              <a:gd name="connsiteY2" fmla="*/ 244002 h 575148"/>
              <a:gd name="connsiteX3" fmla="*/ 728624 w 741606"/>
              <a:gd name="connsiteY3" fmla="*/ 267662 h 575148"/>
              <a:gd name="connsiteX4" fmla="*/ 727158 w 741606"/>
              <a:gd name="connsiteY4" fmla="*/ 291313 h 575148"/>
              <a:gd name="connsiteX5" fmla="*/ 725672 w 741606"/>
              <a:gd name="connsiteY5" fmla="*/ 314973 h 575148"/>
              <a:gd name="connsiteX6" fmla="*/ 724205 w 741606"/>
              <a:gd name="connsiteY6" fmla="*/ 338614 h 575148"/>
              <a:gd name="connsiteX7" fmla="*/ 722671 w 741606"/>
              <a:gd name="connsiteY7" fmla="*/ 362283 h 575148"/>
              <a:gd name="connsiteX8" fmla="*/ 721186 w 741606"/>
              <a:gd name="connsiteY8" fmla="*/ 385934 h 575148"/>
              <a:gd name="connsiteX9" fmla="*/ 719709 w 741606"/>
              <a:gd name="connsiteY9" fmla="*/ 409594 h 575148"/>
              <a:gd name="connsiteX10" fmla="*/ 718176 w 741606"/>
              <a:gd name="connsiteY10" fmla="*/ 433273 h 575148"/>
              <a:gd name="connsiteX11" fmla="*/ 716699 w 741606"/>
              <a:gd name="connsiteY11" fmla="*/ 456848 h 575148"/>
              <a:gd name="connsiteX12" fmla="*/ 715232 w 741606"/>
              <a:gd name="connsiteY12" fmla="*/ 480527 h 575148"/>
              <a:gd name="connsiteX13" fmla="*/ 713689 w 741606"/>
              <a:gd name="connsiteY13" fmla="*/ 504187 h 575148"/>
              <a:gd name="connsiteX14" fmla="*/ 712213 w 741606"/>
              <a:gd name="connsiteY14" fmla="*/ 527847 h 575148"/>
              <a:gd name="connsiteX15" fmla="*/ 710746 w 741606"/>
              <a:gd name="connsiteY15" fmla="*/ 551507 h 575148"/>
              <a:gd name="connsiteX16" fmla="*/ 709260 w 741606"/>
              <a:gd name="connsiteY16" fmla="*/ 575148 h 575148"/>
              <a:gd name="connsiteX17" fmla="*/ 684238 w 741606"/>
              <a:gd name="connsiteY17" fmla="*/ 573453 h 575148"/>
              <a:gd name="connsiteX18" fmla="*/ 659263 w 741606"/>
              <a:gd name="connsiteY18" fmla="*/ 571738 h 575148"/>
              <a:gd name="connsiteX19" fmla="*/ 634298 w 741606"/>
              <a:gd name="connsiteY19" fmla="*/ 569881 h 575148"/>
              <a:gd name="connsiteX20" fmla="*/ 609267 w 741606"/>
              <a:gd name="connsiteY20" fmla="*/ 567985 h 575148"/>
              <a:gd name="connsiteX21" fmla="*/ 571100 w 741606"/>
              <a:gd name="connsiteY21" fmla="*/ 564994 h 575148"/>
              <a:gd name="connsiteX22" fmla="*/ 532924 w 741606"/>
              <a:gd name="connsiteY22" fmla="*/ 561794 h 575148"/>
              <a:gd name="connsiteX23" fmla="*/ 494700 w 741606"/>
              <a:gd name="connsiteY23" fmla="*/ 558441 h 575148"/>
              <a:gd name="connsiteX24" fmla="*/ 456581 w 741606"/>
              <a:gd name="connsiteY24" fmla="*/ 554965 h 575148"/>
              <a:gd name="connsiteX25" fmla="*/ 418414 w 741606"/>
              <a:gd name="connsiteY25" fmla="*/ 551259 h 575148"/>
              <a:gd name="connsiteX26" fmla="*/ 380305 w 741606"/>
              <a:gd name="connsiteY26" fmla="*/ 547468 h 575148"/>
              <a:gd name="connsiteX27" fmla="*/ 342138 w 741606"/>
              <a:gd name="connsiteY27" fmla="*/ 543487 h 575148"/>
              <a:gd name="connsiteX28" fmla="*/ 304076 w 741606"/>
              <a:gd name="connsiteY28" fmla="*/ 539315 h 575148"/>
              <a:gd name="connsiteX29" fmla="*/ 265966 w 741606"/>
              <a:gd name="connsiteY29" fmla="*/ 535057 h 575148"/>
              <a:gd name="connsiteX30" fmla="*/ 227924 w 741606"/>
              <a:gd name="connsiteY30" fmla="*/ 530571 h 575148"/>
              <a:gd name="connsiteX31" fmla="*/ 189852 w 741606"/>
              <a:gd name="connsiteY31" fmla="*/ 525980 h 575148"/>
              <a:gd name="connsiteX32" fmla="*/ 151867 w 741606"/>
              <a:gd name="connsiteY32" fmla="*/ 521198 h 575148"/>
              <a:gd name="connsiteX33" fmla="*/ 113871 w 741606"/>
              <a:gd name="connsiteY33" fmla="*/ 516303 h 575148"/>
              <a:gd name="connsiteX34" fmla="*/ 75886 w 741606"/>
              <a:gd name="connsiteY34" fmla="*/ 511169 h 575148"/>
              <a:gd name="connsiteX35" fmla="*/ 37938 w 741606"/>
              <a:gd name="connsiteY35" fmla="*/ 505939 h 575148"/>
              <a:gd name="connsiteX36" fmla="*/ 0 w 741606"/>
              <a:gd name="connsiteY36" fmla="*/ 500529 h 575148"/>
              <a:gd name="connsiteX37" fmla="*/ 4505 w 741606"/>
              <a:gd name="connsiteY37" fmla="*/ 469240 h 575148"/>
              <a:gd name="connsiteX38" fmla="*/ 9068 w 741606"/>
              <a:gd name="connsiteY38" fmla="*/ 437969 h 575148"/>
              <a:gd name="connsiteX39" fmla="*/ 13545 w 741606"/>
              <a:gd name="connsiteY39" fmla="*/ 406698 h 575148"/>
              <a:gd name="connsiteX40" fmla="*/ 18107 w 741606"/>
              <a:gd name="connsiteY40" fmla="*/ 375390 h 575148"/>
              <a:gd name="connsiteX41" fmla="*/ 22612 w 741606"/>
              <a:gd name="connsiteY41" fmla="*/ 344110 h 575148"/>
              <a:gd name="connsiteX42" fmla="*/ 27146 w 741606"/>
              <a:gd name="connsiteY42" fmla="*/ 312839 h 575148"/>
              <a:gd name="connsiteX43" fmla="*/ 31661 w 741606"/>
              <a:gd name="connsiteY43" fmla="*/ 281549 h 575148"/>
              <a:gd name="connsiteX44" fmla="*/ 36214 w 741606"/>
              <a:gd name="connsiteY44" fmla="*/ 250317 h 575148"/>
              <a:gd name="connsiteX45" fmla="*/ 40700 w 741606"/>
              <a:gd name="connsiteY45" fmla="*/ 219046 h 575148"/>
              <a:gd name="connsiteX46" fmla="*/ 45263 w 741606"/>
              <a:gd name="connsiteY46" fmla="*/ 187757 h 575148"/>
              <a:gd name="connsiteX47" fmla="*/ 49768 w 741606"/>
              <a:gd name="connsiteY47" fmla="*/ 156477 h 575148"/>
              <a:gd name="connsiteX48" fmla="*/ 54312 w 741606"/>
              <a:gd name="connsiteY48" fmla="*/ 125187 h 575148"/>
              <a:gd name="connsiteX49" fmla="*/ 58817 w 741606"/>
              <a:gd name="connsiteY49" fmla="*/ 93897 h 575148"/>
              <a:gd name="connsiteX50" fmla="*/ 63370 w 741606"/>
              <a:gd name="connsiteY50" fmla="*/ 62627 h 575148"/>
              <a:gd name="connsiteX51" fmla="*/ 67866 w 741606"/>
              <a:gd name="connsiteY51" fmla="*/ 31337 h 575148"/>
              <a:gd name="connsiteX52" fmla="*/ 72428 w 741606"/>
              <a:gd name="connsiteY52" fmla="*/ 0 h 575148"/>
              <a:gd name="connsiteX53" fmla="*/ 102213 w 741606"/>
              <a:gd name="connsiteY53" fmla="*/ 4267 h 575148"/>
              <a:gd name="connsiteX54" fmla="*/ 132026 w 741606"/>
              <a:gd name="connsiteY54" fmla="*/ 8420 h 575148"/>
              <a:gd name="connsiteX55" fmla="*/ 161839 w 741606"/>
              <a:gd name="connsiteY55" fmla="*/ 12468 h 575148"/>
              <a:gd name="connsiteX56" fmla="*/ 191700 w 741606"/>
              <a:gd name="connsiteY56" fmla="*/ 16450 h 575148"/>
              <a:gd name="connsiteX57" fmla="*/ 221561 w 741606"/>
              <a:gd name="connsiteY57" fmla="*/ 20260 h 575148"/>
              <a:gd name="connsiteX58" fmla="*/ 251431 w 741606"/>
              <a:gd name="connsiteY58" fmla="*/ 24012 h 575148"/>
              <a:gd name="connsiteX59" fmla="*/ 281292 w 741606"/>
              <a:gd name="connsiteY59" fmla="*/ 27651 h 575148"/>
              <a:gd name="connsiteX60" fmla="*/ 311229 w 741606"/>
              <a:gd name="connsiteY60" fmla="*/ 31175 h 575148"/>
              <a:gd name="connsiteX61" fmla="*/ 341138 w 741606"/>
              <a:gd name="connsiteY61" fmla="*/ 34585 h 575148"/>
              <a:gd name="connsiteX62" fmla="*/ 371066 w 741606"/>
              <a:gd name="connsiteY62" fmla="*/ 37948 h 575148"/>
              <a:gd name="connsiteX63" fmla="*/ 400984 w 741606"/>
              <a:gd name="connsiteY63" fmla="*/ 41186 h 575148"/>
              <a:gd name="connsiteX64" fmla="*/ 430911 w 741606"/>
              <a:gd name="connsiteY64" fmla="*/ 44253 h 575148"/>
              <a:gd name="connsiteX65" fmla="*/ 460896 w 741606"/>
              <a:gd name="connsiteY65" fmla="*/ 47282 h 575148"/>
              <a:gd name="connsiteX66" fmla="*/ 490871 w 741606"/>
              <a:gd name="connsiteY66" fmla="*/ 50225 h 575148"/>
              <a:gd name="connsiteX67" fmla="*/ 520779 w 741606"/>
              <a:gd name="connsiteY67" fmla="*/ 53016 h 575148"/>
              <a:gd name="connsiteX68" fmla="*/ 550755 w 741606"/>
              <a:gd name="connsiteY68" fmla="*/ 55759 h 575148"/>
              <a:gd name="connsiteX69" fmla="*/ 574596 w 741606"/>
              <a:gd name="connsiteY69" fmla="*/ 57798 h 575148"/>
              <a:gd name="connsiteX70" fmla="*/ 598484 w 741606"/>
              <a:gd name="connsiteY70" fmla="*/ 59788 h 575148"/>
              <a:gd name="connsiteX71" fmla="*/ 622316 w 741606"/>
              <a:gd name="connsiteY71" fmla="*/ 61770 h 575148"/>
              <a:gd name="connsiteX72" fmla="*/ 646147 w 741606"/>
              <a:gd name="connsiteY72" fmla="*/ 63656 h 575148"/>
              <a:gd name="connsiteX73" fmla="*/ 669989 w 741606"/>
              <a:gd name="connsiteY73" fmla="*/ 65475 h 575148"/>
              <a:gd name="connsiteX74" fmla="*/ 693877 w 741606"/>
              <a:gd name="connsiteY74" fmla="*/ 67237 h 575148"/>
              <a:gd name="connsiteX75" fmla="*/ 717718 w 741606"/>
              <a:gd name="connsiteY75" fmla="*/ 68894 h 575148"/>
              <a:gd name="connsiteX76" fmla="*/ 741607 w 741606"/>
              <a:gd name="connsiteY76" fmla="*/ 70552 h 575148"/>
              <a:gd name="connsiteX77" fmla="*/ 740588 w 741606"/>
              <a:gd name="connsiteY77" fmla="*/ 86296 h 575148"/>
              <a:gd name="connsiteX78" fmla="*/ 739511 w 741606"/>
              <a:gd name="connsiteY78" fmla="*/ 102051 h 575148"/>
              <a:gd name="connsiteX79" fmla="*/ 738483 w 741606"/>
              <a:gd name="connsiteY79" fmla="*/ 117853 h 575148"/>
              <a:gd name="connsiteX80" fmla="*/ 737464 w 741606"/>
              <a:gd name="connsiteY80" fmla="*/ 133617 h 575148"/>
              <a:gd name="connsiteX81" fmla="*/ 736387 w 741606"/>
              <a:gd name="connsiteY81" fmla="*/ 149371 h 575148"/>
              <a:gd name="connsiteX82" fmla="*/ 735378 w 741606"/>
              <a:gd name="connsiteY82" fmla="*/ 165125 h 575148"/>
              <a:gd name="connsiteX83" fmla="*/ 734349 w 741606"/>
              <a:gd name="connsiteY83" fmla="*/ 180880 h 575148"/>
              <a:gd name="connsiteX84" fmla="*/ 733178 w 741606"/>
              <a:gd name="connsiteY84" fmla="*/ 196663 h 57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741606" h="575148">
                <a:moveTo>
                  <a:pt x="733178" y="196663"/>
                </a:moveTo>
                <a:lnTo>
                  <a:pt x="731644" y="220332"/>
                </a:lnTo>
                <a:lnTo>
                  <a:pt x="730177" y="244002"/>
                </a:lnTo>
                <a:lnTo>
                  <a:pt x="728624" y="267662"/>
                </a:lnTo>
                <a:lnTo>
                  <a:pt x="727158" y="291313"/>
                </a:lnTo>
                <a:lnTo>
                  <a:pt x="725672" y="314973"/>
                </a:lnTo>
                <a:lnTo>
                  <a:pt x="724205" y="338614"/>
                </a:lnTo>
                <a:lnTo>
                  <a:pt x="722671" y="362283"/>
                </a:lnTo>
                <a:lnTo>
                  <a:pt x="721186" y="385934"/>
                </a:lnTo>
                <a:lnTo>
                  <a:pt x="719709" y="409594"/>
                </a:lnTo>
                <a:lnTo>
                  <a:pt x="718176" y="433273"/>
                </a:lnTo>
                <a:lnTo>
                  <a:pt x="716699" y="456848"/>
                </a:lnTo>
                <a:lnTo>
                  <a:pt x="715232" y="480527"/>
                </a:lnTo>
                <a:lnTo>
                  <a:pt x="713689" y="504187"/>
                </a:lnTo>
                <a:lnTo>
                  <a:pt x="712213" y="527847"/>
                </a:lnTo>
                <a:lnTo>
                  <a:pt x="710746" y="551507"/>
                </a:lnTo>
                <a:lnTo>
                  <a:pt x="709260" y="575148"/>
                </a:lnTo>
                <a:lnTo>
                  <a:pt x="684238" y="573453"/>
                </a:lnTo>
                <a:lnTo>
                  <a:pt x="659263" y="571738"/>
                </a:lnTo>
                <a:lnTo>
                  <a:pt x="634298" y="569881"/>
                </a:lnTo>
                <a:lnTo>
                  <a:pt x="609267" y="567985"/>
                </a:lnTo>
                <a:lnTo>
                  <a:pt x="571100" y="564994"/>
                </a:lnTo>
                <a:lnTo>
                  <a:pt x="532924" y="561794"/>
                </a:lnTo>
                <a:lnTo>
                  <a:pt x="494700" y="558441"/>
                </a:lnTo>
                <a:lnTo>
                  <a:pt x="456581" y="554965"/>
                </a:lnTo>
                <a:lnTo>
                  <a:pt x="418414" y="551259"/>
                </a:lnTo>
                <a:lnTo>
                  <a:pt x="380305" y="547468"/>
                </a:lnTo>
                <a:lnTo>
                  <a:pt x="342138" y="543487"/>
                </a:lnTo>
                <a:lnTo>
                  <a:pt x="304076" y="539315"/>
                </a:lnTo>
                <a:lnTo>
                  <a:pt x="265966" y="535057"/>
                </a:lnTo>
                <a:lnTo>
                  <a:pt x="227924" y="530571"/>
                </a:lnTo>
                <a:lnTo>
                  <a:pt x="189852" y="525980"/>
                </a:lnTo>
                <a:lnTo>
                  <a:pt x="151867" y="521198"/>
                </a:lnTo>
                <a:lnTo>
                  <a:pt x="113871" y="516303"/>
                </a:lnTo>
                <a:lnTo>
                  <a:pt x="75886" y="511169"/>
                </a:lnTo>
                <a:lnTo>
                  <a:pt x="37938" y="505939"/>
                </a:lnTo>
                <a:lnTo>
                  <a:pt x="0" y="500529"/>
                </a:lnTo>
                <a:lnTo>
                  <a:pt x="4505" y="469240"/>
                </a:lnTo>
                <a:lnTo>
                  <a:pt x="9068" y="437969"/>
                </a:lnTo>
                <a:lnTo>
                  <a:pt x="13545" y="406698"/>
                </a:lnTo>
                <a:lnTo>
                  <a:pt x="18107" y="375390"/>
                </a:lnTo>
                <a:lnTo>
                  <a:pt x="22612" y="344110"/>
                </a:lnTo>
                <a:lnTo>
                  <a:pt x="27146" y="312839"/>
                </a:lnTo>
                <a:lnTo>
                  <a:pt x="31661" y="281549"/>
                </a:lnTo>
                <a:lnTo>
                  <a:pt x="36214" y="250317"/>
                </a:lnTo>
                <a:lnTo>
                  <a:pt x="40700" y="219046"/>
                </a:lnTo>
                <a:lnTo>
                  <a:pt x="45263" y="187757"/>
                </a:lnTo>
                <a:lnTo>
                  <a:pt x="49768" y="156477"/>
                </a:lnTo>
                <a:lnTo>
                  <a:pt x="54312" y="125187"/>
                </a:lnTo>
                <a:lnTo>
                  <a:pt x="58817" y="93897"/>
                </a:lnTo>
                <a:lnTo>
                  <a:pt x="63370" y="62627"/>
                </a:lnTo>
                <a:lnTo>
                  <a:pt x="67866" y="31337"/>
                </a:lnTo>
                <a:lnTo>
                  <a:pt x="72428" y="0"/>
                </a:lnTo>
                <a:lnTo>
                  <a:pt x="102213" y="4267"/>
                </a:lnTo>
                <a:lnTo>
                  <a:pt x="132026" y="8420"/>
                </a:lnTo>
                <a:lnTo>
                  <a:pt x="161839" y="12468"/>
                </a:lnTo>
                <a:lnTo>
                  <a:pt x="191700" y="16450"/>
                </a:lnTo>
                <a:lnTo>
                  <a:pt x="221561" y="20260"/>
                </a:lnTo>
                <a:lnTo>
                  <a:pt x="251431" y="24012"/>
                </a:lnTo>
                <a:lnTo>
                  <a:pt x="281292" y="27651"/>
                </a:lnTo>
                <a:lnTo>
                  <a:pt x="311229" y="31175"/>
                </a:lnTo>
                <a:lnTo>
                  <a:pt x="341138" y="34585"/>
                </a:lnTo>
                <a:lnTo>
                  <a:pt x="371066" y="37948"/>
                </a:lnTo>
                <a:lnTo>
                  <a:pt x="400984" y="41186"/>
                </a:lnTo>
                <a:lnTo>
                  <a:pt x="430911" y="44253"/>
                </a:lnTo>
                <a:lnTo>
                  <a:pt x="460896" y="47282"/>
                </a:lnTo>
                <a:lnTo>
                  <a:pt x="490871" y="50225"/>
                </a:lnTo>
                <a:lnTo>
                  <a:pt x="520779" y="53016"/>
                </a:lnTo>
                <a:lnTo>
                  <a:pt x="550755" y="55759"/>
                </a:lnTo>
                <a:lnTo>
                  <a:pt x="574596" y="57798"/>
                </a:lnTo>
                <a:lnTo>
                  <a:pt x="598484" y="59788"/>
                </a:lnTo>
                <a:lnTo>
                  <a:pt x="622316" y="61770"/>
                </a:lnTo>
                <a:lnTo>
                  <a:pt x="646147" y="63656"/>
                </a:lnTo>
                <a:lnTo>
                  <a:pt x="669989" y="65475"/>
                </a:lnTo>
                <a:lnTo>
                  <a:pt x="693877" y="67237"/>
                </a:lnTo>
                <a:lnTo>
                  <a:pt x="717718" y="68894"/>
                </a:lnTo>
                <a:lnTo>
                  <a:pt x="741607" y="70552"/>
                </a:lnTo>
                <a:lnTo>
                  <a:pt x="740588" y="86296"/>
                </a:lnTo>
                <a:lnTo>
                  <a:pt x="739511" y="102051"/>
                </a:lnTo>
                <a:lnTo>
                  <a:pt x="738483" y="117853"/>
                </a:lnTo>
                <a:lnTo>
                  <a:pt x="737464" y="133617"/>
                </a:lnTo>
                <a:lnTo>
                  <a:pt x="736387" y="149371"/>
                </a:lnTo>
                <a:lnTo>
                  <a:pt x="735378" y="165125"/>
                </a:lnTo>
                <a:lnTo>
                  <a:pt x="734349" y="180880"/>
                </a:lnTo>
                <a:lnTo>
                  <a:pt x="733178" y="196663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71450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3880EAC2-82A5-16AA-53BB-4E48DE60E33E}"/>
              </a:ext>
            </a:extLst>
          </p:cNvPr>
          <p:cNvSpPr/>
          <p:nvPr/>
        </p:nvSpPr>
        <p:spPr>
          <a:xfrm>
            <a:off x="7934985" y="3788054"/>
            <a:ext cx="749493" cy="398697"/>
          </a:xfrm>
          <a:custGeom>
            <a:avLst/>
            <a:gdLst>
              <a:gd name="connsiteX0" fmla="*/ 749494 w 749493"/>
              <a:gd name="connsiteY0" fmla="*/ 397621 h 398697"/>
              <a:gd name="connsiteX1" fmla="*/ 726043 w 749493"/>
              <a:gd name="connsiteY1" fmla="*/ 397974 h 398697"/>
              <a:gd name="connsiteX2" fmla="*/ 702612 w 749493"/>
              <a:gd name="connsiteY2" fmla="*/ 398193 h 398697"/>
              <a:gd name="connsiteX3" fmla="*/ 679190 w 749493"/>
              <a:gd name="connsiteY3" fmla="*/ 398412 h 398697"/>
              <a:gd name="connsiteX4" fmla="*/ 655739 w 749493"/>
              <a:gd name="connsiteY4" fmla="*/ 398583 h 398697"/>
              <a:gd name="connsiteX5" fmla="*/ 632317 w 749493"/>
              <a:gd name="connsiteY5" fmla="*/ 398640 h 398697"/>
              <a:gd name="connsiteX6" fmla="*/ 608876 w 749493"/>
              <a:gd name="connsiteY6" fmla="*/ 398697 h 398697"/>
              <a:gd name="connsiteX7" fmla="*/ 585454 w 749493"/>
              <a:gd name="connsiteY7" fmla="*/ 398640 h 398697"/>
              <a:gd name="connsiteX8" fmla="*/ 562004 w 749493"/>
              <a:gd name="connsiteY8" fmla="*/ 398583 h 398697"/>
              <a:gd name="connsiteX9" fmla="*/ 538572 w 749493"/>
              <a:gd name="connsiteY9" fmla="*/ 398412 h 398697"/>
              <a:gd name="connsiteX10" fmla="*/ 515121 w 749493"/>
              <a:gd name="connsiteY10" fmla="*/ 398193 h 398697"/>
              <a:gd name="connsiteX11" fmla="*/ 491690 w 749493"/>
              <a:gd name="connsiteY11" fmla="*/ 397897 h 398697"/>
              <a:gd name="connsiteX12" fmla="*/ 468249 w 749493"/>
              <a:gd name="connsiteY12" fmla="*/ 397621 h 398697"/>
              <a:gd name="connsiteX13" fmla="*/ 444818 w 749493"/>
              <a:gd name="connsiteY13" fmla="*/ 397231 h 398697"/>
              <a:gd name="connsiteX14" fmla="*/ 421453 w 749493"/>
              <a:gd name="connsiteY14" fmla="*/ 396764 h 398697"/>
              <a:gd name="connsiteX15" fmla="*/ 398012 w 749493"/>
              <a:gd name="connsiteY15" fmla="*/ 396259 h 398697"/>
              <a:gd name="connsiteX16" fmla="*/ 374580 w 749493"/>
              <a:gd name="connsiteY16" fmla="*/ 395697 h 398697"/>
              <a:gd name="connsiteX17" fmla="*/ 351139 w 749493"/>
              <a:gd name="connsiteY17" fmla="*/ 395068 h 398697"/>
              <a:gd name="connsiteX18" fmla="*/ 327708 w 749493"/>
              <a:gd name="connsiteY18" fmla="*/ 394383 h 398697"/>
              <a:gd name="connsiteX19" fmla="*/ 304257 w 749493"/>
              <a:gd name="connsiteY19" fmla="*/ 393640 h 398697"/>
              <a:gd name="connsiteX20" fmla="*/ 280835 w 749493"/>
              <a:gd name="connsiteY20" fmla="*/ 392840 h 398697"/>
              <a:gd name="connsiteX21" fmla="*/ 257461 w 749493"/>
              <a:gd name="connsiteY21" fmla="*/ 391982 h 398697"/>
              <a:gd name="connsiteX22" fmla="*/ 234020 w 749493"/>
              <a:gd name="connsiteY22" fmla="*/ 391011 h 398697"/>
              <a:gd name="connsiteX23" fmla="*/ 210588 w 749493"/>
              <a:gd name="connsiteY23" fmla="*/ 390039 h 398697"/>
              <a:gd name="connsiteX24" fmla="*/ 187204 w 749493"/>
              <a:gd name="connsiteY24" fmla="*/ 389020 h 398697"/>
              <a:gd name="connsiteX25" fmla="*/ 163773 w 749493"/>
              <a:gd name="connsiteY25" fmla="*/ 387906 h 398697"/>
              <a:gd name="connsiteX26" fmla="*/ 140380 w 749493"/>
              <a:gd name="connsiteY26" fmla="*/ 386753 h 398697"/>
              <a:gd name="connsiteX27" fmla="*/ 116957 w 749493"/>
              <a:gd name="connsiteY27" fmla="*/ 385505 h 398697"/>
              <a:gd name="connsiteX28" fmla="*/ 93574 w 749493"/>
              <a:gd name="connsiteY28" fmla="*/ 384258 h 398697"/>
              <a:gd name="connsiteX29" fmla="*/ 70142 w 749493"/>
              <a:gd name="connsiteY29" fmla="*/ 382895 h 398697"/>
              <a:gd name="connsiteX30" fmla="*/ 46758 w 749493"/>
              <a:gd name="connsiteY30" fmla="*/ 381514 h 398697"/>
              <a:gd name="connsiteX31" fmla="*/ 23384 w 749493"/>
              <a:gd name="connsiteY31" fmla="*/ 380028 h 398697"/>
              <a:gd name="connsiteX32" fmla="*/ 0 w 749493"/>
              <a:gd name="connsiteY32" fmla="*/ 378485 h 398697"/>
              <a:gd name="connsiteX33" fmla="*/ 1486 w 749493"/>
              <a:gd name="connsiteY33" fmla="*/ 354844 h 398697"/>
              <a:gd name="connsiteX34" fmla="*/ 2953 w 749493"/>
              <a:gd name="connsiteY34" fmla="*/ 331184 h 398697"/>
              <a:gd name="connsiteX35" fmla="*/ 4429 w 749493"/>
              <a:gd name="connsiteY35" fmla="*/ 307524 h 398697"/>
              <a:gd name="connsiteX36" fmla="*/ 5972 w 749493"/>
              <a:gd name="connsiteY36" fmla="*/ 283864 h 398697"/>
              <a:gd name="connsiteX37" fmla="*/ 7439 w 749493"/>
              <a:gd name="connsiteY37" fmla="*/ 260185 h 398697"/>
              <a:gd name="connsiteX38" fmla="*/ 8915 w 749493"/>
              <a:gd name="connsiteY38" fmla="*/ 236610 h 398697"/>
              <a:gd name="connsiteX39" fmla="*/ 10449 w 749493"/>
              <a:gd name="connsiteY39" fmla="*/ 212931 h 398697"/>
              <a:gd name="connsiteX40" fmla="*/ 11925 w 749493"/>
              <a:gd name="connsiteY40" fmla="*/ 189271 h 398697"/>
              <a:gd name="connsiteX41" fmla="*/ 13411 w 749493"/>
              <a:gd name="connsiteY41" fmla="*/ 165621 h 398697"/>
              <a:gd name="connsiteX42" fmla="*/ 14945 w 749493"/>
              <a:gd name="connsiteY42" fmla="*/ 141951 h 398697"/>
              <a:gd name="connsiteX43" fmla="*/ 16411 w 749493"/>
              <a:gd name="connsiteY43" fmla="*/ 118310 h 398697"/>
              <a:gd name="connsiteX44" fmla="*/ 17897 w 749493"/>
              <a:gd name="connsiteY44" fmla="*/ 94650 h 398697"/>
              <a:gd name="connsiteX45" fmla="*/ 19364 w 749493"/>
              <a:gd name="connsiteY45" fmla="*/ 70999 h 398697"/>
              <a:gd name="connsiteX46" fmla="*/ 20917 w 749493"/>
              <a:gd name="connsiteY46" fmla="*/ 47339 h 398697"/>
              <a:gd name="connsiteX47" fmla="*/ 22384 w 749493"/>
              <a:gd name="connsiteY47" fmla="*/ 23670 h 398697"/>
              <a:gd name="connsiteX48" fmla="*/ 23917 w 749493"/>
              <a:gd name="connsiteY48" fmla="*/ 0 h 398697"/>
              <a:gd name="connsiteX49" fmla="*/ 44225 w 749493"/>
              <a:gd name="connsiteY49" fmla="*/ 1381 h 398697"/>
              <a:gd name="connsiteX50" fmla="*/ 64599 w 749493"/>
              <a:gd name="connsiteY50" fmla="*/ 2619 h 398697"/>
              <a:gd name="connsiteX51" fmla="*/ 84896 w 749493"/>
              <a:gd name="connsiteY51" fmla="*/ 3877 h 398697"/>
              <a:gd name="connsiteX52" fmla="*/ 105261 w 749493"/>
              <a:gd name="connsiteY52" fmla="*/ 5067 h 398697"/>
              <a:gd name="connsiteX53" fmla="*/ 125635 w 749493"/>
              <a:gd name="connsiteY53" fmla="*/ 6210 h 398697"/>
              <a:gd name="connsiteX54" fmla="*/ 146009 w 749493"/>
              <a:gd name="connsiteY54" fmla="*/ 7287 h 398697"/>
              <a:gd name="connsiteX55" fmla="*/ 166364 w 749493"/>
              <a:gd name="connsiteY55" fmla="*/ 8315 h 398697"/>
              <a:gd name="connsiteX56" fmla="*/ 186738 w 749493"/>
              <a:gd name="connsiteY56" fmla="*/ 9334 h 398697"/>
              <a:gd name="connsiteX57" fmla="*/ 207045 w 749493"/>
              <a:gd name="connsiteY57" fmla="*/ 10306 h 398697"/>
              <a:gd name="connsiteX58" fmla="*/ 227419 w 749493"/>
              <a:gd name="connsiteY58" fmla="*/ 11220 h 398697"/>
              <a:gd name="connsiteX59" fmla="*/ 247755 w 749493"/>
              <a:gd name="connsiteY59" fmla="*/ 12059 h 398697"/>
              <a:gd name="connsiteX60" fmla="*/ 268205 w 749493"/>
              <a:gd name="connsiteY60" fmla="*/ 12859 h 398697"/>
              <a:gd name="connsiteX61" fmla="*/ 288560 w 749493"/>
              <a:gd name="connsiteY61" fmla="*/ 13602 h 398697"/>
              <a:gd name="connsiteX62" fmla="*/ 308934 w 749493"/>
              <a:gd name="connsiteY62" fmla="*/ 14335 h 398697"/>
              <a:gd name="connsiteX63" fmla="*/ 329308 w 749493"/>
              <a:gd name="connsiteY63" fmla="*/ 15021 h 398697"/>
              <a:gd name="connsiteX64" fmla="*/ 349663 w 749493"/>
              <a:gd name="connsiteY64" fmla="*/ 15649 h 398697"/>
              <a:gd name="connsiteX65" fmla="*/ 370018 w 749493"/>
              <a:gd name="connsiteY65" fmla="*/ 16212 h 398697"/>
              <a:gd name="connsiteX66" fmla="*/ 390392 w 749493"/>
              <a:gd name="connsiteY66" fmla="*/ 16726 h 398697"/>
              <a:gd name="connsiteX67" fmla="*/ 410747 w 749493"/>
              <a:gd name="connsiteY67" fmla="*/ 17183 h 398697"/>
              <a:gd name="connsiteX68" fmla="*/ 431187 w 749493"/>
              <a:gd name="connsiteY68" fmla="*/ 17631 h 398697"/>
              <a:gd name="connsiteX69" fmla="*/ 451542 w 749493"/>
              <a:gd name="connsiteY69" fmla="*/ 18040 h 398697"/>
              <a:gd name="connsiteX70" fmla="*/ 471907 w 749493"/>
              <a:gd name="connsiteY70" fmla="*/ 18374 h 398697"/>
              <a:gd name="connsiteX71" fmla="*/ 492338 w 749493"/>
              <a:gd name="connsiteY71" fmla="*/ 18669 h 398697"/>
              <a:gd name="connsiteX72" fmla="*/ 512702 w 749493"/>
              <a:gd name="connsiteY72" fmla="*/ 18888 h 398697"/>
              <a:gd name="connsiteX73" fmla="*/ 533076 w 749493"/>
              <a:gd name="connsiteY73" fmla="*/ 19098 h 398697"/>
              <a:gd name="connsiteX74" fmla="*/ 553498 w 749493"/>
              <a:gd name="connsiteY74" fmla="*/ 19288 h 398697"/>
              <a:gd name="connsiteX75" fmla="*/ 573872 w 749493"/>
              <a:gd name="connsiteY75" fmla="*/ 19345 h 398697"/>
              <a:gd name="connsiteX76" fmla="*/ 594227 w 749493"/>
              <a:gd name="connsiteY76" fmla="*/ 19393 h 398697"/>
              <a:gd name="connsiteX77" fmla="*/ 614639 w 749493"/>
              <a:gd name="connsiteY77" fmla="*/ 19469 h 398697"/>
              <a:gd name="connsiteX78" fmla="*/ 635022 w 749493"/>
              <a:gd name="connsiteY78" fmla="*/ 19393 h 398697"/>
              <a:gd name="connsiteX79" fmla="*/ 655387 w 749493"/>
              <a:gd name="connsiteY79" fmla="*/ 19345 h 398697"/>
              <a:gd name="connsiteX80" fmla="*/ 672913 w 749493"/>
              <a:gd name="connsiteY80" fmla="*/ 19174 h 398697"/>
              <a:gd name="connsiteX81" fmla="*/ 695487 w 749493"/>
              <a:gd name="connsiteY81" fmla="*/ 35319 h 398697"/>
              <a:gd name="connsiteX82" fmla="*/ 701402 w 749493"/>
              <a:gd name="connsiteY82" fmla="*/ 35433 h 398697"/>
              <a:gd name="connsiteX83" fmla="*/ 708346 w 749493"/>
              <a:gd name="connsiteY83" fmla="*/ 32823 h 398697"/>
              <a:gd name="connsiteX84" fmla="*/ 713632 w 749493"/>
              <a:gd name="connsiteY84" fmla="*/ 36462 h 398697"/>
              <a:gd name="connsiteX85" fmla="*/ 717318 w 749493"/>
              <a:gd name="connsiteY85" fmla="*/ 46530 h 398697"/>
              <a:gd name="connsiteX86" fmla="*/ 716871 w 749493"/>
              <a:gd name="connsiteY86" fmla="*/ 51664 h 398697"/>
              <a:gd name="connsiteX87" fmla="*/ 712270 w 749493"/>
              <a:gd name="connsiteY87" fmla="*/ 51940 h 398697"/>
              <a:gd name="connsiteX88" fmla="*/ 706536 w 749493"/>
              <a:gd name="connsiteY88" fmla="*/ 57998 h 398697"/>
              <a:gd name="connsiteX89" fmla="*/ 699773 w 749493"/>
              <a:gd name="connsiteY89" fmla="*/ 69999 h 398697"/>
              <a:gd name="connsiteX90" fmla="*/ 701592 w 749493"/>
              <a:gd name="connsiteY90" fmla="*/ 81143 h 398697"/>
              <a:gd name="connsiteX91" fmla="*/ 712051 w 749493"/>
              <a:gd name="connsiteY91" fmla="*/ 91497 h 398697"/>
              <a:gd name="connsiteX92" fmla="*/ 719061 w 749493"/>
              <a:gd name="connsiteY92" fmla="*/ 101908 h 398697"/>
              <a:gd name="connsiteX93" fmla="*/ 722624 w 749493"/>
              <a:gd name="connsiteY93" fmla="*/ 112490 h 398697"/>
              <a:gd name="connsiteX94" fmla="*/ 729567 w 749493"/>
              <a:gd name="connsiteY94" fmla="*/ 120625 h 398697"/>
              <a:gd name="connsiteX95" fmla="*/ 744979 w 749493"/>
              <a:gd name="connsiteY95" fmla="*/ 129207 h 398697"/>
              <a:gd name="connsiteX96" fmla="*/ 744874 w 749493"/>
              <a:gd name="connsiteY96" fmla="*/ 134055 h 398697"/>
              <a:gd name="connsiteX97" fmla="*/ 745150 w 749493"/>
              <a:gd name="connsiteY97" fmla="*/ 150533 h 398697"/>
              <a:gd name="connsiteX98" fmla="*/ 745427 w 749493"/>
              <a:gd name="connsiteY98" fmla="*/ 167030 h 398697"/>
              <a:gd name="connsiteX99" fmla="*/ 745703 w 749493"/>
              <a:gd name="connsiteY99" fmla="*/ 183461 h 398697"/>
              <a:gd name="connsiteX100" fmla="*/ 745998 w 749493"/>
              <a:gd name="connsiteY100" fmla="*/ 199958 h 398697"/>
              <a:gd name="connsiteX101" fmla="*/ 746284 w 749493"/>
              <a:gd name="connsiteY101" fmla="*/ 216408 h 398697"/>
              <a:gd name="connsiteX102" fmla="*/ 746570 w 749493"/>
              <a:gd name="connsiteY102" fmla="*/ 232886 h 398697"/>
              <a:gd name="connsiteX103" fmla="*/ 746846 w 749493"/>
              <a:gd name="connsiteY103" fmla="*/ 249336 h 398697"/>
              <a:gd name="connsiteX104" fmla="*/ 747113 w 749493"/>
              <a:gd name="connsiteY104" fmla="*/ 265833 h 398697"/>
              <a:gd name="connsiteX105" fmla="*/ 747408 w 749493"/>
              <a:gd name="connsiteY105" fmla="*/ 282330 h 398697"/>
              <a:gd name="connsiteX106" fmla="*/ 747741 w 749493"/>
              <a:gd name="connsiteY106" fmla="*/ 298761 h 398697"/>
              <a:gd name="connsiteX107" fmla="*/ 748008 w 749493"/>
              <a:gd name="connsiteY107" fmla="*/ 315258 h 398697"/>
              <a:gd name="connsiteX108" fmla="*/ 748303 w 749493"/>
              <a:gd name="connsiteY108" fmla="*/ 331708 h 398697"/>
              <a:gd name="connsiteX109" fmla="*/ 748579 w 749493"/>
              <a:gd name="connsiteY109" fmla="*/ 348205 h 398697"/>
              <a:gd name="connsiteX110" fmla="*/ 748875 w 749493"/>
              <a:gd name="connsiteY110" fmla="*/ 364674 h 398697"/>
              <a:gd name="connsiteX111" fmla="*/ 749151 w 749493"/>
              <a:gd name="connsiteY111" fmla="*/ 381143 h 398697"/>
              <a:gd name="connsiteX112" fmla="*/ 749494 w 749493"/>
              <a:gd name="connsiteY112" fmla="*/ 397621 h 39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749493" h="398697">
                <a:moveTo>
                  <a:pt x="749494" y="397621"/>
                </a:moveTo>
                <a:lnTo>
                  <a:pt x="726043" y="397974"/>
                </a:lnTo>
                <a:lnTo>
                  <a:pt x="702612" y="398193"/>
                </a:lnTo>
                <a:lnTo>
                  <a:pt x="679190" y="398412"/>
                </a:lnTo>
                <a:lnTo>
                  <a:pt x="655739" y="398583"/>
                </a:lnTo>
                <a:lnTo>
                  <a:pt x="632317" y="398640"/>
                </a:lnTo>
                <a:lnTo>
                  <a:pt x="608876" y="398697"/>
                </a:lnTo>
                <a:lnTo>
                  <a:pt x="585454" y="398640"/>
                </a:lnTo>
                <a:lnTo>
                  <a:pt x="562004" y="398583"/>
                </a:lnTo>
                <a:lnTo>
                  <a:pt x="538572" y="398412"/>
                </a:lnTo>
                <a:lnTo>
                  <a:pt x="515121" y="398193"/>
                </a:lnTo>
                <a:lnTo>
                  <a:pt x="491690" y="397897"/>
                </a:lnTo>
                <a:lnTo>
                  <a:pt x="468249" y="397621"/>
                </a:lnTo>
                <a:lnTo>
                  <a:pt x="444818" y="397231"/>
                </a:lnTo>
                <a:lnTo>
                  <a:pt x="421453" y="396764"/>
                </a:lnTo>
                <a:lnTo>
                  <a:pt x="398012" y="396259"/>
                </a:lnTo>
                <a:lnTo>
                  <a:pt x="374580" y="395697"/>
                </a:lnTo>
                <a:lnTo>
                  <a:pt x="351139" y="395068"/>
                </a:lnTo>
                <a:lnTo>
                  <a:pt x="327708" y="394383"/>
                </a:lnTo>
                <a:lnTo>
                  <a:pt x="304257" y="393640"/>
                </a:lnTo>
                <a:lnTo>
                  <a:pt x="280835" y="392840"/>
                </a:lnTo>
                <a:lnTo>
                  <a:pt x="257461" y="391982"/>
                </a:lnTo>
                <a:lnTo>
                  <a:pt x="234020" y="391011"/>
                </a:lnTo>
                <a:lnTo>
                  <a:pt x="210588" y="390039"/>
                </a:lnTo>
                <a:lnTo>
                  <a:pt x="187204" y="389020"/>
                </a:lnTo>
                <a:lnTo>
                  <a:pt x="163773" y="387906"/>
                </a:lnTo>
                <a:lnTo>
                  <a:pt x="140380" y="386753"/>
                </a:lnTo>
                <a:lnTo>
                  <a:pt x="116957" y="385505"/>
                </a:lnTo>
                <a:lnTo>
                  <a:pt x="93574" y="384258"/>
                </a:lnTo>
                <a:lnTo>
                  <a:pt x="70142" y="382895"/>
                </a:lnTo>
                <a:lnTo>
                  <a:pt x="46758" y="381514"/>
                </a:lnTo>
                <a:lnTo>
                  <a:pt x="23384" y="380028"/>
                </a:lnTo>
                <a:lnTo>
                  <a:pt x="0" y="378485"/>
                </a:lnTo>
                <a:lnTo>
                  <a:pt x="1486" y="354844"/>
                </a:lnTo>
                <a:lnTo>
                  <a:pt x="2953" y="331184"/>
                </a:lnTo>
                <a:lnTo>
                  <a:pt x="4429" y="307524"/>
                </a:lnTo>
                <a:lnTo>
                  <a:pt x="5972" y="283864"/>
                </a:lnTo>
                <a:lnTo>
                  <a:pt x="7439" y="260185"/>
                </a:lnTo>
                <a:lnTo>
                  <a:pt x="8915" y="236610"/>
                </a:lnTo>
                <a:lnTo>
                  <a:pt x="10449" y="212931"/>
                </a:lnTo>
                <a:lnTo>
                  <a:pt x="11925" y="189271"/>
                </a:lnTo>
                <a:lnTo>
                  <a:pt x="13411" y="165621"/>
                </a:lnTo>
                <a:lnTo>
                  <a:pt x="14945" y="141951"/>
                </a:lnTo>
                <a:lnTo>
                  <a:pt x="16411" y="118310"/>
                </a:lnTo>
                <a:lnTo>
                  <a:pt x="17897" y="94650"/>
                </a:lnTo>
                <a:lnTo>
                  <a:pt x="19364" y="70999"/>
                </a:lnTo>
                <a:lnTo>
                  <a:pt x="20917" y="47339"/>
                </a:lnTo>
                <a:lnTo>
                  <a:pt x="22384" y="23670"/>
                </a:lnTo>
                <a:lnTo>
                  <a:pt x="23917" y="0"/>
                </a:lnTo>
                <a:lnTo>
                  <a:pt x="44225" y="1381"/>
                </a:lnTo>
                <a:lnTo>
                  <a:pt x="64599" y="2619"/>
                </a:lnTo>
                <a:lnTo>
                  <a:pt x="84896" y="3877"/>
                </a:lnTo>
                <a:lnTo>
                  <a:pt x="105261" y="5067"/>
                </a:lnTo>
                <a:lnTo>
                  <a:pt x="125635" y="6210"/>
                </a:lnTo>
                <a:lnTo>
                  <a:pt x="146009" y="7287"/>
                </a:lnTo>
                <a:lnTo>
                  <a:pt x="166364" y="8315"/>
                </a:lnTo>
                <a:lnTo>
                  <a:pt x="186738" y="9334"/>
                </a:lnTo>
                <a:lnTo>
                  <a:pt x="207045" y="10306"/>
                </a:lnTo>
                <a:lnTo>
                  <a:pt x="227419" y="11220"/>
                </a:lnTo>
                <a:lnTo>
                  <a:pt x="247755" y="12059"/>
                </a:lnTo>
                <a:lnTo>
                  <a:pt x="268205" y="12859"/>
                </a:lnTo>
                <a:lnTo>
                  <a:pt x="288560" y="13602"/>
                </a:lnTo>
                <a:lnTo>
                  <a:pt x="308934" y="14335"/>
                </a:lnTo>
                <a:lnTo>
                  <a:pt x="329308" y="15021"/>
                </a:lnTo>
                <a:lnTo>
                  <a:pt x="349663" y="15649"/>
                </a:lnTo>
                <a:lnTo>
                  <a:pt x="370018" y="16212"/>
                </a:lnTo>
                <a:lnTo>
                  <a:pt x="390392" y="16726"/>
                </a:lnTo>
                <a:lnTo>
                  <a:pt x="410747" y="17183"/>
                </a:lnTo>
                <a:lnTo>
                  <a:pt x="431187" y="17631"/>
                </a:lnTo>
                <a:lnTo>
                  <a:pt x="451542" y="18040"/>
                </a:lnTo>
                <a:lnTo>
                  <a:pt x="471907" y="18374"/>
                </a:lnTo>
                <a:lnTo>
                  <a:pt x="492338" y="18669"/>
                </a:lnTo>
                <a:lnTo>
                  <a:pt x="512702" y="18888"/>
                </a:lnTo>
                <a:lnTo>
                  <a:pt x="533076" y="19098"/>
                </a:lnTo>
                <a:lnTo>
                  <a:pt x="553498" y="19288"/>
                </a:lnTo>
                <a:lnTo>
                  <a:pt x="573872" y="19345"/>
                </a:lnTo>
                <a:lnTo>
                  <a:pt x="594227" y="19393"/>
                </a:lnTo>
                <a:lnTo>
                  <a:pt x="614639" y="19469"/>
                </a:lnTo>
                <a:lnTo>
                  <a:pt x="635022" y="19393"/>
                </a:lnTo>
                <a:lnTo>
                  <a:pt x="655387" y="19345"/>
                </a:lnTo>
                <a:lnTo>
                  <a:pt x="672913" y="19174"/>
                </a:lnTo>
                <a:lnTo>
                  <a:pt x="695487" y="35319"/>
                </a:lnTo>
                <a:lnTo>
                  <a:pt x="701402" y="35433"/>
                </a:lnTo>
                <a:lnTo>
                  <a:pt x="708346" y="32823"/>
                </a:lnTo>
                <a:lnTo>
                  <a:pt x="713632" y="36462"/>
                </a:lnTo>
                <a:lnTo>
                  <a:pt x="717318" y="46530"/>
                </a:lnTo>
                <a:lnTo>
                  <a:pt x="716871" y="51664"/>
                </a:lnTo>
                <a:lnTo>
                  <a:pt x="712270" y="51940"/>
                </a:lnTo>
                <a:lnTo>
                  <a:pt x="706536" y="57998"/>
                </a:lnTo>
                <a:lnTo>
                  <a:pt x="699773" y="69999"/>
                </a:lnTo>
                <a:lnTo>
                  <a:pt x="701592" y="81143"/>
                </a:lnTo>
                <a:lnTo>
                  <a:pt x="712051" y="91497"/>
                </a:lnTo>
                <a:lnTo>
                  <a:pt x="719061" y="101908"/>
                </a:lnTo>
                <a:lnTo>
                  <a:pt x="722624" y="112490"/>
                </a:lnTo>
                <a:lnTo>
                  <a:pt x="729567" y="120625"/>
                </a:lnTo>
                <a:lnTo>
                  <a:pt x="744979" y="129207"/>
                </a:lnTo>
                <a:lnTo>
                  <a:pt x="744874" y="134055"/>
                </a:lnTo>
                <a:lnTo>
                  <a:pt x="745150" y="150533"/>
                </a:lnTo>
                <a:lnTo>
                  <a:pt x="745427" y="167030"/>
                </a:lnTo>
                <a:lnTo>
                  <a:pt x="745703" y="183461"/>
                </a:lnTo>
                <a:lnTo>
                  <a:pt x="745998" y="199958"/>
                </a:lnTo>
                <a:lnTo>
                  <a:pt x="746284" y="216408"/>
                </a:lnTo>
                <a:lnTo>
                  <a:pt x="746570" y="232886"/>
                </a:lnTo>
                <a:lnTo>
                  <a:pt x="746846" y="249336"/>
                </a:lnTo>
                <a:lnTo>
                  <a:pt x="747113" y="265833"/>
                </a:lnTo>
                <a:lnTo>
                  <a:pt x="747408" y="282330"/>
                </a:lnTo>
                <a:lnTo>
                  <a:pt x="747741" y="298761"/>
                </a:lnTo>
                <a:lnTo>
                  <a:pt x="748008" y="315258"/>
                </a:lnTo>
                <a:lnTo>
                  <a:pt x="748303" y="331708"/>
                </a:lnTo>
                <a:lnTo>
                  <a:pt x="748579" y="348205"/>
                </a:lnTo>
                <a:lnTo>
                  <a:pt x="748875" y="364674"/>
                </a:lnTo>
                <a:lnTo>
                  <a:pt x="749151" y="381143"/>
                </a:lnTo>
                <a:lnTo>
                  <a:pt x="749494" y="397621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71450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</a:t>
            </a:r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130E16A2-17CE-484E-9132-95FD5AAA8CED}"/>
              </a:ext>
            </a:extLst>
          </p:cNvPr>
          <p:cNvSpPr/>
          <p:nvPr/>
        </p:nvSpPr>
        <p:spPr>
          <a:xfrm>
            <a:off x="7108338" y="3061354"/>
            <a:ext cx="711431" cy="585768"/>
          </a:xfrm>
          <a:custGeom>
            <a:avLst/>
            <a:gdLst>
              <a:gd name="connsiteX0" fmla="*/ 689734 w 711431"/>
              <a:gd name="connsiteY0" fmla="*/ 333327 h 585768"/>
              <a:gd name="connsiteX1" fmla="*/ 687067 w 711431"/>
              <a:gd name="connsiteY1" fmla="*/ 364903 h 585768"/>
              <a:gd name="connsiteX2" fmla="*/ 684333 w 711431"/>
              <a:gd name="connsiteY2" fmla="*/ 396459 h 585768"/>
              <a:gd name="connsiteX3" fmla="*/ 681600 w 711431"/>
              <a:gd name="connsiteY3" fmla="*/ 428025 h 585768"/>
              <a:gd name="connsiteX4" fmla="*/ 678933 w 711431"/>
              <a:gd name="connsiteY4" fmla="*/ 459600 h 585768"/>
              <a:gd name="connsiteX5" fmla="*/ 676208 w 711431"/>
              <a:gd name="connsiteY5" fmla="*/ 491109 h 585768"/>
              <a:gd name="connsiteX6" fmla="*/ 673541 w 711431"/>
              <a:gd name="connsiteY6" fmla="*/ 522694 h 585768"/>
              <a:gd name="connsiteX7" fmla="*/ 670808 w 711431"/>
              <a:gd name="connsiteY7" fmla="*/ 554193 h 585768"/>
              <a:gd name="connsiteX8" fmla="*/ 668074 w 711431"/>
              <a:gd name="connsiteY8" fmla="*/ 585768 h 585768"/>
              <a:gd name="connsiteX9" fmla="*/ 638099 w 711431"/>
              <a:gd name="connsiteY9" fmla="*/ 583025 h 585768"/>
              <a:gd name="connsiteX10" fmla="*/ 608190 w 711431"/>
              <a:gd name="connsiteY10" fmla="*/ 580235 h 585768"/>
              <a:gd name="connsiteX11" fmla="*/ 578215 w 711431"/>
              <a:gd name="connsiteY11" fmla="*/ 577291 h 585768"/>
              <a:gd name="connsiteX12" fmla="*/ 548230 w 711431"/>
              <a:gd name="connsiteY12" fmla="*/ 574262 h 585768"/>
              <a:gd name="connsiteX13" fmla="*/ 518303 w 711431"/>
              <a:gd name="connsiteY13" fmla="*/ 571195 h 585768"/>
              <a:gd name="connsiteX14" fmla="*/ 488385 w 711431"/>
              <a:gd name="connsiteY14" fmla="*/ 567957 h 585768"/>
              <a:gd name="connsiteX15" fmla="*/ 458457 w 711431"/>
              <a:gd name="connsiteY15" fmla="*/ 564594 h 585768"/>
              <a:gd name="connsiteX16" fmla="*/ 428549 w 711431"/>
              <a:gd name="connsiteY16" fmla="*/ 561185 h 585768"/>
              <a:gd name="connsiteX17" fmla="*/ 398612 w 711431"/>
              <a:gd name="connsiteY17" fmla="*/ 557660 h 585768"/>
              <a:gd name="connsiteX18" fmla="*/ 368751 w 711431"/>
              <a:gd name="connsiteY18" fmla="*/ 554022 h 585768"/>
              <a:gd name="connsiteX19" fmla="*/ 338881 w 711431"/>
              <a:gd name="connsiteY19" fmla="*/ 550269 h 585768"/>
              <a:gd name="connsiteX20" fmla="*/ 309020 w 711431"/>
              <a:gd name="connsiteY20" fmla="*/ 546459 h 585768"/>
              <a:gd name="connsiteX21" fmla="*/ 279159 w 711431"/>
              <a:gd name="connsiteY21" fmla="*/ 542477 h 585768"/>
              <a:gd name="connsiteX22" fmla="*/ 249346 w 711431"/>
              <a:gd name="connsiteY22" fmla="*/ 538429 h 585768"/>
              <a:gd name="connsiteX23" fmla="*/ 219532 w 711431"/>
              <a:gd name="connsiteY23" fmla="*/ 534276 h 585768"/>
              <a:gd name="connsiteX24" fmla="*/ 189748 w 711431"/>
              <a:gd name="connsiteY24" fmla="*/ 530009 h 585768"/>
              <a:gd name="connsiteX25" fmla="*/ 165954 w 711431"/>
              <a:gd name="connsiteY25" fmla="*/ 526542 h 585768"/>
              <a:gd name="connsiteX26" fmla="*/ 142237 w 711431"/>
              <a:gd name="connsiteY26" fmla="*/ 523008 h 585768"/>
              <a:gd name="connsiteX27" fmla="*/ 118520 w 711431"/>
              <a:gd name="connsiteY27" fmla="*/ 519427 h 585768"/>
              <a:gd name="connsiteX28" fmla="*/ 94802 w 711431"/>
              <a:gd name="connsiteY28" fmla="*/ 515779 h 585768"/>
              <a:gd name="connsiteX29" fmla="*/ 71085 w 711431"/>
              <a:gd name="connsiteY29" fmla="*/ 512035 h 585768"/>
              <a:gd name="connsiteX30" fmla="*/ 47368 w 711431"/>
              <a:gd name="connsiteY30" fmla="*/ 508225 h 585768"/>
              <a:gd name="connsiteX31" fmla="*/ 23651 w 711431"/>
              <a:gd name="connsiteY31" fmla="*/ 504349 h 585768"/>
              <a:gd name="connsiteX32" fmla="*/ 0 w 711431"/>
              <a:gd name="connsiteY32" fmla="*/ 500434 h 585768"/>
              <a:gd name="connsiteX33" fmla="*/ 2610 w 711431"/>
              <a:gd name="connsiteY33" fmla="*/ 484842 h 585768"/>
              <a:gd name="connsiteX34" fmla="*/ 5210 w 711431"/>
              <a:gd name="connsiteY34" fmla="*/ 469259 h 585768"/>
              <a:gd name="connsiteX35" fmla="*/ 7820 w 711431"/>
              <a:gd name="connsiteY35" fmla="*/ 453619 h 585768"/>
              <a:gd name="connsiteX36" fmla="*/ 10401 w 711431"/>
              <a:gd name="connsiteY36" fmla="*/ 438026 h 585768"/>
              <a:gd name="connsiteX37" fmla="*/ 13002 w 711431"/>
              <a:gd name="connsiteY37" fmla="*/ 422434 h 585768"/>
              <a:gd name="connsiteX38" fmla="*/ 15621 w 711431"/>
              <a:gd name="connsiteY38" fmla="*/ 406794 h 585768"/>
              <a:gd name="connsiteX39" fmla="*/ 18231 w 711431"/>
              <a:gd name="connsiteY39" fmla="*/ 391201 h 585768"/>
              <a:gd name="connsiteX40" fmla="*/ 20803 w 711431"/>
              <a:gd name="connsiteY40" fmla="*/ 375618 h 585768"/>
              <a:gd name="connsiteX41" fmla="*/ 24108 w 711431"/>
              <a:gd name="connsiteY41" fmla="*/ 356035 h 585768"/>
              <a:gd name="connsiteX42" fmla="*/ 27337 w 711431"/>
              <a:gd name="connsiteY42" fmla="*/ 336585 h 585768"/>
              <a:gd name="connsiteX43" fmla="*/ 30585 w 711431"/>
              <a:gd name="connsiteY43" fmla="*/ 317078 h 585768"/>
              <a:gd name="connsiteX44" fmla="*/ 33823 w 711431"/>
              <a:gd name="connsiteY44" fmla="*/ 297504 h 585768"/>
              <a:gd name="connsiteX45" fmla="*/ 37062 w 711431"/>
              <a:gd name="connsiteY45" fmla="*/ 277987 h 585768"/>
              <a:gd name="connsiteX46" fmla="*/ 40376 w 711431"/>
              <a:gd name="connsiteY46" fmla="*/ 258480 h 585768"/>
              <a:gd name="connsiteX47" fmla="*/ 43615 w 711431"/>
              <a:gd name="connsiteY47" fmla="*/ 238963 h 585768"/>
              <a:gd name="connsiteX48" fmla="*/ 46863 w 711431"/>
              <a:gd name="connsiteY48" fmla="*/ 219456 h 585768"/>
              <a:gd name="connsiteX49" fmla="*/ 50168 w 711431"/>
              <a:gd name="connsiteY49" fmla="*/ 199892 h 585768"/>
              <a:gd name="connsiteX50" fmla="*/ 53416 w 711431"/>
              <a:gd name="connsiteY50" fmla="*/ 180318 h 585768"/>
              <a:gd name="connsiteX51" fmla="*/ 56655 w 711431"/>
              <a:gd name="connsiteY51" fmla="*/ 160801 h 585768"/>
              <a:gd name="connsiteX52" fmla="*/ 59960 w 711431"/>
              <a:gd name="connsiteY52" fmla="*/ 141227 h 585768"/>
              <a:gd name="connsiteX53" fmla="*/ 63198 w 711431"/>
              <a:gd name="connsiteY53" fmla="*/ 121672 h 585768"/>
              <a:gd name="connsiteX54" fmla="*/ 66437 w 711431"/>
              <a:gd name="connsiteY54" fmla="*/ 102156 h 585768"/>
              <a:gd name="connsiteX55" fmla="*/ 69742 w 711431"/>
              <a:gd name="connsiteY55" fmla="*/ 82582 h 585768"/>
              <a:gd name="connsiteX56" fmla="*/ 72990 w 711431"/>
              <a:gd name="connsiteY56" fmla="*/ 63008 h 585768"/>
              <a:gd name="connsiteX57" fmla="*/ 75600 w 711431"/>
              <a:gd name="connsiteY57" fmla="*/ 47263 h 585768"/>
              <a:gd name="connsiteX58" fmla="*/ 78267 w 711431"/>
              <a:gd name="connsiteY58" fmla="*/ 31509 h 585768"/>
              <a:gd name="connsiteX59" fmla="*/ 80943 w 711431"/>
              <a:gd name="connsiteY59" fmla="*/ 15754 h 585768"/>
              <a:gd name="connsiteX60" fmla="*/ 83553 w 711431"/>
              <a:gd name="connsiteY60" fmla="*/ 0 h 585768"/>
              <a:gd name="connsiteX61" fmla="*/ 103061 w 711431"/>
              <a:gd name="connsiteY61" fmla="*/ 3239 h 585768"/>
              <a:gd name="connsiteX62" fmla="*/ 122587 w 711431"/>
              <a:gd name="connsiteY62" fmla="*/ 6429 h 585768"/>
              <a:gd name="connsiteX63" fmla="*/ 142151 w 711431"/>
              <a:gd name="connsiteY63" fmla="*/ 9611 h 585768"/>
              <a:gd name="connsiteX64" fmla="*/ 161649 w 711431"/>
              <a:gd name="connsiteY64" fmla="*/ 12678 h 585768"/>
              <a:gd name="connsiteX65" fmla="*/ 181232 w 711431"/>
              <a:gd name="connsiteY65" fmla="*/ 15754 h 585768"/>
              <a:gd name="connsiteX66" fmla="*/ 200797 w 711431"/>
              <a:gd name="connsiteY66" fmla="*/ 18717 h 585768"/>
              <a:gd name="connsiteX67" fmla="*/ 220370 w 711431"/>
              <a:gd name="connsiteY67" fmla="*/ 21669 h 585768"/>
              <a:gd name="connsiteX68" fmla="*/ 239944 w 711431"/>
              <a:gd name="connsiteY68" fmla="*/ 24632 h 585768"/>
              <a:gd name="connsiteX69" fmla="*/ 259509 w 711431"/>
              <a:gd name="connsiteY69" fmla="*/ 27480 h 585768"/>
              <a:gd name="connsiteX70" fmla="*/ 279083 w 711431"/>
              <a:gd name="connsiteY70" fmla="*/ 30270 h 585768"/>
              <a:gd name="connsiteX71" fmla="*/ 298714 w 711431"/>
              <a:gd name="connsiteY71" fmla="*/ 33061 h 585768"/>
              <a:gd name="connsiteX72" fmla="*/ 318278 w 711431"/>
              <a:gd name="connsiteY72" fmla="*/ 35795 h 585768"/>
              <a:gd name="connsiteX73" fmla="*/ 337918 w 711431"/>
              <a:gd name="connsiteY73" fmla="*/ 38452 h 585768"/>
              <a:gd name="connsiteX74" fmla="*/ 357540 w 711431"/>
              <a:gd name="connsiteY74" fmla="*/ 41081 h 585768"/>
              <a:gd name="connsiteX75" fmla="*/ 377104 w 711431"/>
              <a:gd name="connsiteY75" fmla="*/ 43625 h 585768"/>
              <a:gd name="connsiteX76" fmla="*/ 396745 w 711431"/>
              <a:gd name="connsiteY76" fmla="*/ 46206 h 585768"/>
              <a:gd name="connsiteX77" fmla="*/ 416366 w 711431"/>
              <a:gd name="connsiteY77" fmla="*/ 48654 h 585768"/>
              <a:gd name="connsiteX78" fmla="*/ 436055 w 711431"/>
              <a:gd name="connsiteY78" fmla="*/ 51102 h 585768"/>
              <a:gd name="connsiteX79" fmla="*/ 455676 w 711431"/>
              <a:gd name="connsiteY79" fmla="*/ 53492 h 585768"/>
              <a:gd name="connsiteX80" fmla="*/ 475307 w 711431"/>
              <a:gd name="connsiteY80" fmla="*/ 55817 h 585768"/>
              <a:gd name="connsiteX81" fmla="*/ 494976 w 711431"/>
              <a:gd name="connsiteY81" fmla="*/ 58150 h 585768"/>
              <a:gd name="connsiteX82" fmla="*/ 514655 w 711431"/>
              <a:gd name="connsiteY82" fmla="*/ 60350 h 585768"/>
              <a:gd name="connsiteX83" fmla="*/ 534286 w 711431"/>
              <a:gd name="connsiteY83" fmla="*/ 62570 h 585768"/>
              <a:gd name="connsiteX84" fmla="*/ 553955 w 711431"/>
              <a:gd name="connsiteY84" fmla="*/ 64741 h 585768"/>
              <a:gd name="connsiteX85" fmla="*/ 573643 w 711431"/>
              <a:gd name="connsiteY85" fmla="*/ 66789 h 585768"/>
              <a:gd name="connsiteX86" fmla="*/ 593312 w 711431"/>
              <a:gd name="connsiteY86" fmla="*/ 68894 h 585768"/>
              <a:gd name="connsiteX87" fmla="*/ 612991 w 711431"/>
              <a:gd name="connsiteY87" fmla="*/ 70895 h 585768"/>
              <a:gd name="connsiteX88" fmla="*/ 632679 w 711431"/>
              <a:gd name="connsiteY88" fmla="*/ 72828 h 585768"/>
              <a:gd name="connsiteX89" fmla="*/ 652348 w 711431"/>
              <a:gd name="connsiteY89" fmla="*/ 74752 h 585768"/>
              <a:gd name="connsiteX90" fmla="*/ 672017 w 711431"/>
              <a:gd name="connsiteY90" fmla="*/ 76638 h 585768"/>
              <a:gd name="connsiteX91" fmla="*/ 691763 w 711431"/>
              <a:gd name="connsiteY91" fmla="*/ 78448 h 585768"/>
              <a:gd name="connsiteX92" fmla="*/ 711432 w 711431"/>
              <a:gd name="connsiteY92" fmla="*/ 80200 h 585768"/>
              <a:gd name="connsiteX93" fmla="*/ 708765 w 711431"/>
              <a:gd name="connsiteY93" fmla="*/ 111890 h 585768"/>
              <a:gd name="connsiteX94" fmla="*/ 706041 w 711431"/>
              <a:gd name="connsiteY94" fmla="*/ 143570 h 585768"/>
              <a:gd name="connsiteX95" fmla="*/ 703317 w 711431"/>
              <a:gd name="connsiteY95" fmla="*/ 175193 h 585768"/>
              <a:gd name="connsiteX96" fmla="*/ 700583 w 711431"/>
              <a:gd name="connsiteY96" fmla="*/ 206826 h 585768"/>
              <a:gd name="connsiteX97" fmla="*/ 697925 w 711431"/>
              <a:gd name="connsiteY97" fmla="*/ 238449 h 585768"/>
              <a:gd name="connsiteX98" fmla="*/ 695182 w 711431"/>
              <a:gd name="connsiteY98" fmla="*/ 270072 h 585768"/>
              <a:gd name="connsiteX99" fmla="*/ 692506 w 711431"/>
              <a:gd name="connsiteY99" fmla="*/ 301638 h 585768"/>
              <a:gd name="connsiteX100" fmla="*/ 689734 w 711431"/>
              <a:gd name="connsiteY100" fmla="*/ 333327 h 58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11431" h="585768">
                <a:moveTo>
                  <a:pt x="689734" y="333327"/>
                </a:moveTo>
                <a:lnTo>
                  <a:pt x="687067" y="364903"/>
                </a:lnTo>
                <a:lnTo>
                  <a:pt x="684333" y="396459"/>
                </a:lnTo>
                <a:lnTo>
                  <a:pt x="681600" y="428025"/>
                </a:lnTo>
                <a:lnTo>
                  <a:pt x="678933" y="459600"/>
                </a:lnTo>
                <a:lnTo>
                  <a:pt x="676208" y="491109"/>
                </a:lnTo>
                <a:lnTo>
                  <a:pt x="673541" y="522694"/>
                </a:lnTo>
                <a:lnTo>
                  <a:pt x="670808" y="554193"/>
                </a:lnTo>
                <a:lnTo>
                  <a:pt x="668074" y="585768"/>
                </a:lnTo>
                <a:lnTo>
                  <a:pt x="638099" y="583025"/>
                </a:lnTo>
                <a:lnTo>
                  <a:pt x="608190" y="580235"/>
                </a:lnTo>
                <a:lnTo>
                  <a:pt x="578215" y="577291"/>
                </a:lnTo>
                <a:lnTo>
                  <a:pt x="548230" y="574262"/>
                </a:lnTo>
                <a:lnTo>
                  <a:pt x="518303" y="571195"/>
                </a:lnTo>
                <a:lnTo>
                  <a:pt x="488385" y="567957"/>
                </a:lnTo>
                <a:lnTo>
                  <a:pt x="458457" y="564594"/>
                </a:lnTo>
                <a:lnTo>
                  <a:pt x="428549" y="561185"/>
                </a:lnTo>
                <a:lnTo>
                  <a:pt x="398612" y="557660"/>
                </a:lnTo>
                <a:lnTo>
                  <a:pt x="368751" y="554022"/>
                </a:lnTo>
                <a:lnTo>
                  <a:pt x="338881" y="550269"/>
                </a:lnTo>
                <a:lnTo>
                  <a:pt x="309020" y="546459"/>
                </a:lnTo>
                <a:lnTo>
                  <a:pt x="279159" y="542477"/>
                </a:lnTo>
                <a:lnTo>
                  <a:pt x="249346" y="538429"/>
                </a:lnTo>
                <a:lnTo>
                  <a:pt x="219532" y="534276"/>
                </a:lnTo>
                <a:lnTo>
                  <a:pt x="189748" y="530009"/>
                </a:lnTo>
                <a:lnTo>
                  <a:pt x="165954" y="526542"/>
                </a:lnTo>
                <a:lnTo>
                  <a:pt x="142237" y="523008"/>
                </a:lnTo>
                <a:lnTo>
                  <a:pt x="118520" y="519427"/>
                </a:lnTo>
                <a:lnTo>
                  <a:pt x="94802" y="515779"/>
                </a:lnTo>
                <a:lnTo>
                  <a:pt x="71085" y="512035"/>
                </a:lnTo>
                <a:lnTo>
                  <a:pt x="47368" y="508225"/>
                </a:lnTo>
                <a:lnTo>
                  <a:pt x="23651" y="504349"/>
                </a:lnTo>
                <a:lnTo>
                  <a:pt x="0" y="500434"/>
                </a:lnTo>
                <a:lnTo>
                  <a:pt x="2610" y="484842"/>
                </a:lnTo>
                <a:lnTo>
                  <a:pt x="5210" y="469259"/>
                </a:lnTo>
                <a:lnTo>
                  <a:pt x="7820" y="453619"/>
                </a:lnTo>
                <a:lnTo>
                  <a:pt x="10401" y="438026"/>
                </a:lnTo>
                <a:lnTo>
                  <a:pt x="13002" y="422434"/>
                </a:lnTo>
                <a:lnTo>
                  <a:pt x="15621" y="406794"/>
                </a:lnTo>
                <a:lnTo>
                  <a:pt x="18231" y="391201"/>
                </a:lnTo>
                <a:lnTo>
                  <a:pt x="20803" y="375618"/>
                </a:lnTo>
                <a:lnTo>
                  <a:pt x="24108" y="356035"/>
                </a:lnTo>
                <a:lnTo>
                  <a:pt x="27337" y="336585"/>
                </a:lnTo>
                <a:lnTo>
                  <a:pt x="30585" y="317078"/>
                </a:lnTo>
                <a:lnTo>
                  <a:pt x="33823" y="297504"/>
                </a:lnTo>
                <a:lnTo>
                  <a:pt x="37062" y="277987"/>
                </a:lnTo>
                <a:lnTo>
                  <a:pt x="40376" y="258480"/>
                </a:lnTo>
                <a:lnTo>
                  <a:pt x="43615" y="238963"/>
                </a:lnTo>
                <a:lnTo>
                  <a:pt x="46863" y="219456"/>
                </a:lnTo>
                <a:lnTo>
                  <a:pt x="50168" y="199892"/>
                </a:lnTo>
                <a:lnTo>
                  <a:pt x="53416" y="180318"/>
                </a:lnTo>
                <a:lnTo>
                  <a:pt x="56655" y="160801"/>
                </a:lnTo>
                <a:lnTo>
                  <a:pt x="59960" y="141227"/>
                </a:lnTo>
                <a:lnTo>
                  <a:pt x="63198" y="121672"/>
                </a:lnTo>
                <a:lnTo>
                  <a:pt x="66437" y="102156"/>
                </a:lnTo>
                <a:lnTo>
                  <a:pt x="69742" y="82582"/>
                </a:lnTo>
                <a:lnTo>
                  <a:pt x="72990" y="63008"/>
                </a:lnTo>
                <a:lnTo>
                  <a:pt x="75600" y="47263"/>
                </a:lnTo>
                <a:lnTo>
                  <a:pt x="78267" y="31509"/>
                </a:lnTo>
                <a:lnTo>
                  <a:pt x="80943" y="15754"/>
                </a:lnTo>
                <a:lnTo>
                  <a:pt x="83553" y="0"/>
                </a:lnTo>
                <a:lnTo>
                  <a:pt x="103061" y="3239"/>
                </a:lnTo>
                <a:lnTo>
                  <a:pt x="122587" y="6429"/>
                </a:lnTo>
                <a:lnTo>
                  <a:pt x="142151" y="9611"/>
                </a:lnTo>
                <a:lnTo>
                  <a:pt x="161649" y="12678"/>
                </a:lnTo>
                <a:lnTo>
                  <a:pt x="181232" y="15754"/>
                </a:lnTo>
                <a:lnTo>
                  <a:pt x="200797" y="18717"/>
                </a:lnTo>
                <a:lnTo>
                  <a:pt x="220370" y="21669"/>
                </a:lnTo>
                <a:lnTo>
                  <a:pt x="239944" y="24632"/>
                </a:lnTo>
                <a:lnTo>
                  <a:pt x="259509" y="27480"/>
                </a:lnTo>
                <a:lnTo>
                  <a:pt x="279083" y="30270"/>
                </a:lnTo>
                <a:lnTo>
                  <a:pt x="298714" y="33061"/>
                </a:lnTo>
                <a:lnTo>
                  <a:pt x="318278" y="35795"/>
                </a:lnTo>
                <a:lnTo>
                  <a:pt x="337918" y="38452"/>
                </a:lnTo>
                <a:lnTo>
                  <a:pt x="357540" y="41081"/>
                </a:lnTo>
                <a:lnTo>
                  <a:pt x="377104" y="43625"/>
                </a:lnTo>
                <a:lnTo>
                  <a:pt x="396745" y="46206"/>
                </a:lnTo>
                <a:lnTo>
                  <a:pt x="416366" y="48654"/>
                </a:lnTo>
                <a:lnTo>
                  <a:pt x="436055" y="51102"/>
                </a:lnTo>
                <a:lnTo>
                  <a:pt x="455676" y="53492"/>
                </a:lnTo>
                <a:lnTo>
                  <a:pt x="475307" y="55817"/>
                </a:lnTo>
                <a:lnTo>
                  <a:pt x="494976" y="58150"/>
                </a:lnTo>
                <a:lnTo>
                  <a:pt x="514655" y="60350"/>
                </a:lnTo>
                <a:lnTo>
                  <a:pt x="534286" y="62570"/>
                </a:lnTo>
                <a:lnTo>
                  <a:pt x="553955" y="64741"/>
                </a:lnTo>
                <a:lnTo>
                  <a:pt x="573643" y="66789"/>
                </a:lnTo>
                <a:lnTo>
                  <a:pt x="593312" y="68894"/>
                </a:lnTo>
                <a:lnTo>
                  <a:pt x="612991" y="70895"/>
                </a:lnTo>
                <a:lnTo>
                  <a:pt x="632679" y="72828"/>
                </a:lnTo>
                <a:lnTo>
                  <a:pt x="652348" y="74752"/>
                </a:lnTo>
                <a:lnTo>
                  <a:pt x="672017" y="76638"/>
                </a:lnTo>
                <a:lnTo>
                  <a:pt x="691763" y="78448"/>
                </a:lnTo>
                <a:lnTo>
                  <a:pt x="711432" y="80200"/>
                </a:lnTo>
                <a:lnTo>
                  <a:pt x="708765" y="111890"/>
                </a:lnTo>
                <a:lnTo>
                  <a:pt x="706041" y="143570"/>
                </a:lnTo>
                <a:lnTo>
                  <a:pt x="703317" y="175193"/>
                </a:lnTo>
                <a:lnTo>
                  <a:pt x="700583" y="206826"/>
                </a:lnTo>
                <a:lnTo>
                  <a:pt x="697925" y="238449"/>
                </a:lnTo>
                <a:lnTo>
                  <a:pt x="695182" y="270072"/>
                </a:lnTo>
                <a:lnTo>
                  <a:pt x="692506" y="301638"/>
                </a:lnTo>
                <a:lnTo>
                  <a:pt x="689734" y="333327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46304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</a:t>
            </a: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32DE7358-7D97-1F24-119C-ABF8C5A67DE3}"/>
              </a:ext>
            </a:extLst>
          </p:cNvPr>
          <p:cNvSpPr/>
          <p:nvPr/>
        </p:nvSpPr>
        <p:spPr>
          <a:xfrm>
            <a:off x="6576691" y="2457907"/>
            <a:ext cx="604608" cy="979131"/>
          </a:xfrm>
          <a:custGeom>
            <a:avLst/>
            <a:gdLst>
              <a:gd name="connsiteX0" fmla="*/ 604609 w 604608"/>
              <a:gd name="connsiteY0" fmla="*/ 666521 h 979131"/>
              <a:gd name="connsiteX1" fmla="*/ 601361 w 604608"/>
              <a:gd name="connsiteY1" fmla="*/ 686095 h 979131"/>
              <a:gd name="connsiteX2" fmla="*/ 598056 w 604608"/>
              <a:gd name="connsiteY2" fmla="*/ 705669 h 979131"/>
              <a:gd name="connsiteX3" fmla="*/ 594817 w 604608"/>
              <a:gd name="connsiteY3" fmla="*/ 725186 h 979131"/>
              <a:gd name="connsiteX4" fmla="*/ 591579 w 604608"/>
              <a:gd name="connsiteY4" fmla="*/ 744741 h 979131"/>
              <a:gd name="connsiteX5" fmla="*/ 588274 w 604608"/>
              <a:gd name="connsiteY5" fmla="*/ 764315 h 979131"/>
              <a:gd name="connsiteX6" fmla="*/ 585035 w 604608"/>
              <a:gd name="connsiteY6" fmla="*/ 783831 h 979131"/>
              <a:gd name="connsiteX7" fmla="*/ 581787 w 604608"/>
              <a:gd name="connsiteY7" fmla="*/ 803405 h 979131"/>
              <a:gd name="connsiteX8" fmla="*/ 578482 w 604608"/>
              <a:gd name="connsiteY8" fmla="*/ 822970 h 979131"/>
              <a:gd name="connsiteX9" fmla="*/ 575234 w 604608"/>
              <a:gd name="connsiteY9" fmla="*/ 842477 h 979131"/>
              <a:gd name="connsiteX10" fmla="*/ 571995 w 604608"/>
              <a:gd name="connsiteY10" fmla="*/ 861993 h 979131"/>
              <a:gd name="connsiteX11" fmla="*/ 568681 w 604608"/>
              <a:gd name="connsiteY11" fmla="*/ 881501 h 979131"/>
              <a:gd name="connsiteX12" fmla="*/ 565442 w 604608"/>
              <a:gd name="connsiteY12" fmla="*/ 901017 h 979131"/>
              <a:gd name="connsiteX13" fmla="*/ 562204 w 604608"/>
              <a:gd name="connsiteY13" fmla="*/ 920591 h 979131"/>
              <a:gd name="connsiteX14" fmla="*/ 558956 w 604608"/>
              <a:gd name="connsiteY14" fmla="*/ 940098 h 979131"/>
              <a:gd name="connsiteX15" fmla="*/ 555727 w 604608"/>
              <a:gd name="connsiteY15" fmla="*/ 959549 h 979131"/>
              <a:gd name="connsiteX16" fmla="*/ 552421 w 604608"/>
              <a:gd name="connsiteY16" fmla="*/ 979132 h 979131"/>
              <a:gd name="connsiteX17" fmla="*/ 535000 w 604608"/>
              <a:gd name="connsiteY17" fmla="*/ 976151 h 979131"/>
              <a:gd name="connsiteX18" fmla="*/ 517598 w 604608"/>
              <a:gd name="connsiteY18" fmla="*/ 973198 h 979131"/>
              <a:gd name="connsiteX19" fmla="*/ 500196 w 604608"/>
              <a:gd name="connsiteY19" fmla="*/ 970197 h 979131"/>
              <a:gd name="connsiteX20" fmla="*/ 482794 w 604608"/>
              <a:gd name="connsiteY20" fmla="*/ 967178 h 979131"/>
              <a:gd name="connsiteX21" fmla="*/ 465382 w 604608"/>
              <a:gd name="connsiteY21" fmla="*/ 964044 h 979131"/>
              <a:gd name="connsiteX22" fmla="*/ 447980 w 604608"/>
              <a:gd name="connsiteY22" fmla="*/ 960987 h 979131"/>
              <a:gd name="connsiteX23" fmla="*/ 430635 w 604608"/>
              <a:gd name="connsiteY23" fmla="*/ 957796 h 979131"/>
              <a:gd name="connsiteX24" fmla="*/ 413223 w 604608"/>
              <a:gd name="connsiteY24" fmla="*/ 954605 h 979131"/>
              <a:gd name="connsiteX25" fmla="*/ 395888 w 604608"/>
              <a:gd name="connsiteY25" fmla="*/ 951424 h 979131"/>
              <a:gd name="connsiteX26" fmla="*/ 378543 w 604608"/>
              <a:gd name="connsiteY26" fmla="*/ 948176 h 979131"/>
              <a:gd name="connsiteX27" fmla="*/ 361188 w 604608"/>
              <a:gd name="connsiteY27" fmla="*/ 944880 h 979131"/>
              <a:gd name="connsiteX28" fmla="*/ 343853 w 604608"/>
              <a:gd name="connsiteY28" fmla="*/ 941518 h 979131"/>
              <a:gd name="connsiteX29" fmla="*/ 326507 w 604608"/>
              <a:gd name="connsiteY29" fmla="*/ 938155 h 979131"/>
              <a:gd name="connsiteX30" fmla="*/ 309153 w 604608"/>
              <a:gd name="connsiteY30" fmla="*/ 934803 h 979131"/>
              <a:gd name="connsiteX31" fmla="*/ 291808 w 604608"/>
              <a:gd name="connsiteY31" fmla="*/ 931326 h 979131"/>
              <a:gd name="connsiteX32" fmla="*/ 274520 w 604608"/>
              <a:gd name="connsiteY32" fmla="*/ 927868 h 979131"/>
              <a:gd name="connsiteX33" fmla="*/ 240106 w 604608"/>
              <a:gd name="connsiteY33" fmla="*/ 920877 h 979131"/>
              <a:gd name="connsiteX34" fmla="*/ 205692 w 604608"/>
              <a:gd name="connsiteY34" fmla="*/ 913771 h 979131"/>
              <a:gd name="connsiteX35" fmla="*/ 171345 w 604608"/>
              <a:gd name="connsiteY35" fmla="*/ 906466 h 979131"/>
              <a:gd name="connsiteX36" fmla="*/ 137036 w 604608"/>
              <a:gd name="connsiteY36" fmla="*/ 899093 h 979131"/>
              <a:gd name="connsiteX37" fmla="*/ 102727 w 604608"/>
              <a:gd name="connsiteY37" fmla="*/ 891521 h 979131"/>
              <a:gd name="connsiteX38" fmla="*/ 68437 w 604608"/>
              <a:gd name="connsiteY38" fmla="*/ 883844 h 979131"/>
              <a:gd name="connsiteX39" fmla="*/ 34242 w 604608"/>
              <a:gd name="connsiteY39" fmla="*/ 875986 h 979131"/>
              <a:gd name="connsiteX40" fmla="*/ 0 w 604608"/>
              <a:gd name="connsiteY40" fmla="*/ 868032 h 979131"/>
              <a:gd name="connsiteX41" fmla="*/ 6477 w 604608"/>
              <a:gd name="connsiteY41" fmla="*/ 840496 h 979131"/>
              <a:gd name="connsiteX42" fmla="*/ 12906 w 604608"/>
              <a:gd name="connsiteY42" fmla="*/ 812959 h 979131"/>
              <a:gd name="connsiteX43" fmla="*/ 19355 w 604608"/>
              <a:gd name="connsiteY43" fmla="*/ 785422 h 979131"/>
              <a:gd name="connsiteX44" fmla="*/ 25775 w 604608"/>
              <a:gd name="connsiteY44" fmla="*/ 757885 h 979131"/>
              <a:gd name="connsiteX45" fmla="*/ 32261 w 604608"/>
              <a:gd name="connsiteY45" fmla="*/ 730301 h 979131"/>
              <a:gd name="connsiteX46" fmla="*/ 38691 w 604608"/>
              <a:gd name="connsiteY46" fmla="*/ 702764 h 979131"/>
              <a:gd name="connsiteX47" fmla="*/ 45187 w 604608"/>
              <a:gd name="connsiteY47" fmla="*/ 675170 h 979131"/>
              <a:gd name="connsiteX48" fmla="*/ 52235 w 604608"/>
              <a:gd name="connsiteY48" fmla="*/ 644862 h 979131"/>
              <a:gd name="connsiteX49" fmla="*/ 52407 w 604608"/>
              <a:gd name="connsiteY49" fmla="*/ 644233 h 979131"/>
              <a:gd name="connsiteX50" fmla="*/ 62360 w 604608"/>
              <a:gd name="connsiteY50" fmla="*/ 626888 h 979131"/>
              <a:gd name="connsiteX51" fmla="*/ 65713 w 604608"/>
              <a:gd name="connsiteY51" fmla="*/ 618125 h 979131"/>
              <a:gd name="connsiteX52" fmla="*/ 65437 w 604608"/>
              <a:gd name="connsiteY52" fmla="*/ 612600 h 979131"/>
              <a:gd name="connsiteX53" fmla="*/ 67608 w 604608"/>
              <a:gd name="connsiteY53" fmla="*/ 607952 h 979131"/>
              <a:gd name="connsiteX54" fmla="*/ 72161 w 604608"/>
              <a:gd name="connsiteY54" fmla="*/ 603971 h 979131"/>
              <a:gd name="connsiteX55" fmla="*/ 73238 w 604608"/>
              <a:gd name="connsiteY55" fmla="*/ 598732 h 979131"/>
              <a:gd name="connsiteX56" fmla="*/ 70971 w 604608"/>
              <a:gd name="connsiteY56" fmla="*/ 592245 h 979131"/>
              <a:gd name="connsiteX57" fmla="*/ 65113 w 604608"/>
              <a:gd name="connsiteY57" fmla="*/ 586902 h 979131"/>
              <a:gd name="connsiteX58" fmla="*/ 55683 w 604608"/>
              <a:gd name="connsiteY58" fmla="*/ 582730 h 979131"/>
              <a:gd name="connsiteX59" fmla="*/ 52149 w 604608"/>
              <a:gd name="connsiteY59" fmla="*/ 574948 h 979131"/>
              <a:gd name="connsiteX60" fmla="*/ 54473 w 604608"/>
              <a:gd name="connsiteY60" fmla="*/ 563394 h 979131"/>
              <a:gd name="connsiteX61" fmla="*/ 65970 w 604608"/>
              <a:gd name="connsiteY61" fmla="*/ 547592 h 979131"/>
              <a:gd name="connsiteX62" fmla="*/ 86554 w 604608"/>
              <a:gd name="connsiteY62" fmla="*/ 527390 h 979131"/>
              <a:gd name="connsiteX63" fmla="*/ 98727 w 604608"/>
              <a:gd name="connsiteY63" fmla="*/ 512493 h 979131"/>
              <a:gd name="connsiteX64" fmla="*/ 102422 w 604608"/>
              <a:gd name="connsiteY64" fmla="*/ 502996 h 979131"/>
              <a:gd name="connsiteX65" fmla="*/ 116700 w 604608"/>
              <a:gd name="connsiteY65" fmla="*/ 482279 h 979131"/>
              <a:gd name="connsiteX66" fmla="*/ 141446 w 604608"/>
              <a:gd name="connsiteY66" fmla="*/ 450428 h 979131"/>
              <a:gd name="connsiteX67" fmla="*/ 152991 w 604608"/>
              <a:gd name="connsiteY67" fmla="*/ 428987 h 979131"/>
              <a:gd name="connsiteX68" fmla="*/ 151466 w 604608"/>
              <a:gd name="connsiteY68" fmla="*/ 418071 h 979131"/>
              <a:gd name="connsiteX69" fmla="*/ 145380 w 604608"/>
              <a:gd name="connsiteY69" fmla="*/ 406518 h 979131"/>
              <a:gd name="connsiteX70" fmla="*/ 134626 w 604608"/>
              <a:gd name="connsiteY70" fmla="*/ 394411 h 979131"/>
              <a:gd name="connsiteX71" fmla="*/ 128073 w 604608"/>
              <a:gd name="connsiteY71" fmla="*/ 381667 h 979131"/>
              <a:gd name="connsiteX72" fmla="*/ 126930 w 604608"/>
              <a:gd name="connsiteY72" fmla="*/ 375704 h 979131"/>
              <a:gd name="connsiteX73" fmla="*/ 125625 w 604608"/>
              <a:gd name="connsiteY73" fmla="*/ 368351 h 979131"/>
              <a:gd name="connsiteX74" fmla="*/ 126082 w 604608"/>
              <a:gd name="connsiteY74" fmla="*/ 359493 h 979131"/>
              <a:gd name="connsiteX75" fmla="*/ 129454 w 604608"/>
              <a:gd name="connsiteY75" fmla="*/ 355102 h 979131"/>
              <a:gd name="connsiteX76" fmla="*/ 129673 w 604608"/>
              <a:gd name="connsiteY76" fmla="*/ 346167 h 979131"/>
              <a:gd name="connsiteX77" fmla="*/ 126683 w 604608"/>
              <a:gd name="connsiteY77" fmla="*/ 332680 h 979131"/>
              <a:gd name="connsiteX78" fmla="*/ 126168 w 604608"/>
              <a:gd name="connsiteY78" fmla="*/ 323802 h 979131"/>
              <a:gd name="connsiteX79" fmla="*/ 127435 w 604608"/>
              <a:gd name="connsiteY79" fmla="*/ 321078 h 979131"/>
              <a:gd name="connsiteX80" fmla="*/ 128330 w 604608"/>
              <a:gd name="connsiteY80" fmla="*/ 320050 h 979131"/>
              <a:gd name="connsiteX81" fmla="*/ 132950 w 604608"/>
              <a:gd name="connsiteY81" fmla="*/ 300085 h 979131"/>
              <a:gd name="connsiteX82" fmla="*/ 137541 w 604608"/>
              <a:gd name="connsiteY82" fmla="*/ 280178 h 979131"/>
              <a:gd name="connsiteX83" fmla="*/ 142208 w 604608"/>
              <a:gd name="connsiteY83" fmla="*/ 260204 h 979131"/>
              <a:gd name="connsiteX84" fmla="*/ 146809 w 604608"/>
              <a:gd name="connsiteY84" fmla="*/ 240240 h 979131"/>
              <a:gd name="connsiteX85" fmla="*/ 151419 w 604608"/>
              <a:gd name="connsiteY85" fmla="*/ 220266 h 979131"/>
              <a:gd name="connsiteX86" fmla="*/ 156077 w 604608"/>
              <a:gd name="connsiteY86" fmla="*/ 200301 h 979131"/>
              <a:gd name="connsiteX87" fmla="*/ 160677 w 604608"/>
              <a:gd name="connsiteY87" fmla="*/ 180270 h 979131"/>
              <a:gd name="connsiteX88" fmla="*/ 165335 w 604608"/>
              <a:gd name="connsiteY88" fmla="*/ 160249 h 979131"/>
              <a:gd name="connsiteX89" fmla="*/ 170002 w 604608"/>
              <a:gd name="connsiteY89" fmla="*/ 140275 h 979131"/>
              <a:gd name="connsiteX90" fmla="*/ 174612 w 604608"/>
              <a:gd name="connsiteY90" fmla="*/ 120253 h 979131"/>
              <a:gd name="connsiteX91" fmla="*/ 179270 w 604608"/>
              <a:gd name="connsiteY91" fmla="*/ 100222 h 979131"/>
              <a:gd name="connsiteX92" fmla="*/ 183928 w 604608"/>
              <a:gd name="connsiteY92" fmla="*/ 80143 h 979131"/>
              <a:gd name="connsiteX93" fmla="*/ 188538 w 604608"/>
              <a:gd name="connsiteY93" fmla="*/ 60122 h 979131"/>
              <a:gd name="connsiteX94" fmla="*/ 193196 w 604608"/>
              <a:gd name="connsiteY94" fmla="*/ 40043 h 979131"/>
              <a:gd name="connsiteX95" fmla="*/ 197863 w 604608"/>
              <a:gd name="connsiteY95" fmla="*/ 19974 h 979131"/>
              <a:gd name="connsiteX96" fmla="*/ 202416 w 604608"/>
              <a:gd name="connsiteY96" fmla="*/ 0 h 979131"/>
              <a:gd name="connsiteX97" fmla="*/ 228981 w 604608"/>
              <a:gd name="connsiteY97" fmla="*/ 6191 h 979131"/>
              <a:gd name="connsiteX98" fmla="*/ 264195 w 604608"/>
              <a:gd name="connsiteY98" fmla="*/ 14268 h 979131"/>
              <a:gd name="connsiteX99" fmla="*/ 284159 w 604608"/>
              <a:gd name="connsiteY99" fmla="*/ 18783 h 979131"/>
              <a:gd name="connsiteX100" fmla="*/ 277216 w 604608"/>
              <a:gd name="connsiteY100" fmla="*/ 49721 h 979131"/>
              <a:gd name="connsiteX101" fmla="*/ 270272 w 604608"/>
              <a:gd name="connsiteY101" fmla="*/ 80715 h 979131"/>
              <a:gd name="connsiteX102" fmla="*/ 263280 w 604608"/>
              <a:gd name="connsiteY102" fmla="*/ 111728 h 979131"/>
              <a:gd name="connsiteX103" fmla="*/ 256346 w 604608"/>
              <a:gd name="connsiteY103" fmla="*/ 142665 h 979131"/>
              <a:gd name="connsiteX104" fmla="*/ 262595 w 604608"/>
              <a:gd name="connsiteY104" fmla="*/ 157239 h 979131"/>
              <a:gd name="connsiteX105" fmla="*/ 267548 w 604608"/>
              <a:gd name="connsiteY105" fmla="*/ 166440 h 979131"/>
              <a:gd name="connsiteX106" fmla="*/ 269986 w 604608"/>
              <a:gd name="connsiteY106" fmla="*/ 175717 h 979131"/>
              <a:gd name="connsiteX107" fmla="*/ 274596 w 604608"/>
              <a:gd name="connsiteY107" fmla="*/ 185899 h 979131"/>
              <a:gd name="connsiteX108" fmla="*/ 275215 w 604608"/>
              <a:gd name="connsiteY108" fmla="*/ 189252 h 979131"/>
              <a:gd name="connsiteX109" fmla="*/ 275444 w 604608"/>
              <a:gd name="connsiteY109" fmla="*/ 199158 h 979131"/>
              <a:gd name="connsiteX110" fmla="*/ 272263 w 604608"/>
              <a:gd name="connsiteY110" fmla="*/ 205530 h 979131"/>
              <a:gd name="connsiteX111" fmla="*/ 274253 w 604608"/>
              <a:gd name="connsiteY111" fmla="*/ 213160 h 979131"/>
              <a:gd name="connsiteX112" fmla="*/ 272872 w 604608"/>
              <a:gd name="connsiteY112" fmla="*/ 216446 h 979131"/>
              <a:gd name="connsiteX113" fmla="*/ 269872 w 604608"/>
              <a:gd name="connsiteY113" fmla="*/ 217589 h 979131"/>
              <a:gd name="connsiteX114" fmla="*/ 269186 w 604608"/>
              <a:gd name="connsiteY114" fmla="*/ 218056 h 979131"/>
              <a:gd name="connsiteX115" fmla="*/ 269129 w 604608"/>
              <a:gd name="connsiteY115" fmla="*/ 218723 h 979131"/>
              <a:gd name="connsiteX116" fmla="*/ 269805 w 604608"/>
              <a:gd name="connsiteY116" fmla="*/ 220085 h 979131"/>
              <a:gd name="connsiteX117" fmla="*/ 277597 w 604608"/>
              <a:gd name="connsiteY117" fmla="*/ 228676 h 979131"/>
              <a:gd name="connsiteX118" fmla="*/ 284769 w 604608"/>
              <a:gd name="connsiteY118" fmla="*/ 239830 h 979131"/>
              <a:gd name="connsiteX119" fmla="*/ 295008 w 604608"/>
              <a:gd name="connsiteY119" fmla="*/ 248717 h 979131"/>
              <a:gd name="connsiteX120" fmla="*/ 297847 w 604608"/>
              <a:gd name="connsiteY120" fmla="*/ 253203 h 979131"/>
              <a:gd name="connsiteX121" fmla="*/ 309220 w 604608"/>
              <a:gd name="connsiteY121" fmla="*/ 274872 h 979131"/>
              <a:gd name="connsiteX122" fmla="*/ 314677 w 604608"/>
              <a:gd name="connsiteY122" fmla="*/ 288236 h 979131"/>
              <a:gd name="connsiteX123" fmla="*/ 321278 w 604608"/>
              <a:gd name="connsiteY123" fmla="*/ 298533 h 979131"/>
              <a:gd name="connsiteX124" fmla="*/ 323393 w 604608"/>
              <a:gd name="connsiteY124" fmla="*/ 309163 h 979131"/>
              <a:gd name="connsiteX125" fmla="*/ 330270 w 604608"/>
              <a:gd name="connsiteY125" fmla="*/ 319516 h 979131"/>
              <a:gd name="connsiteX126" fmla="*/ 331527 w 604608"/>
              <a:gd name="connsiteY126" fmla="*/ 324298 h 979131"/>
              <a:gd name="connsiteX127" fmla="*/ 331984 w 604608"/>
              <a:gd name="connsiteY127" fmla="*/ 325374 h 979131"/>
              <a:gd name="connsiteX128" fmla="*/ 333051 w 604608"/>
              <a:gd name="connsiteY128" fmla="*/ 325707 h 979131"/>
              <a:gd name="connsiteX129" fmla="*/ 338861 w 604608"/>
              <a:gd name="connsiteY129" fmla="*/ 324793 h 979131"/>
              <a:gd name="connsiteX130" fmla="*/ 340157 w 604608"/>
              <a:gd name="connsiteY130" fmla="*/ 325660 h 979131"/>
              <a:gd name="connsiteX131" fmla="*/ 342100 w 604608"/>
              <a:gd name="connsiteY131" fmla="*/ 329575 h 979131"/>
              <a:gd name="connsiteX132" fmla="*/ 341576 w 604608"/>
              <a:gd name="connsiteY132" fmla="*/ 334813 h 979131"/>
              <a:gd name="connsiteX133" fmla="*/ 343129 w 604608"/>
              <a:gd name="connsiteY133" fmla="*/ 337376 h 979131"/>
              <a:gd name="connsiteX134" fmla="*/ 346186 w 604608"/>
              <a:gd name="connsiteY134" fmla="*/ 339309 h 979131"/>
              <a:gd name="connsiteX135" fmla="*/ 349882 w 604608"/>
              <a:gd name="connsiteY135" fmla="*/ 340443 h 979131"/>
              <a:gd name="connsiteX136" fmla="*/ 362293 w 604608"/>
              <a:gd name="connsiteY136" fmla="*/ 340385 h 979131"/>
              <a:gd name="connsiteX137" fmla="*/ 364855 w 604608"/>
              <a:gd name="connsiteY137" fmla="*/ 340900 h 979131"/>
              <a:gd name="connsiteX138" fmla="*/ 365874 w 604608"/>
              <a:gd name="connsiteY138" fmla="*/ 342214 h 979131"/>
              <a:gd name="connsiteX139" fmla="*/ 365874 w 604608"/>
              <a:gd name="connsiteY139" fmla="*/ 345072 h 979131"/>
              <a:gd name="connsiteX140" fmla="*/ 364789 w 604608"/>
              <a:gd name="connsiteY140" fmla="*/ 349558 h 979131"/>
              <a:gd name="connsiteX141" fmla="*/ 362341 w 604608"/>
              <a:gd name="connsiteY141" fmla="*/ 355654 h 979131"/>
              <a:gd name="connsiteX142" fmla="*/ 357454 w 604608"/>
              <a:gd name="connsiteY142" fmla="*/ 361274 h 979131"/>
              <a:gd name="connsiteX143" fmla="*/ 356835 w 604608"/>
              <a:gd name="connsiteY143" fmla="*/ 367255 h 979131"/>
              <a:gd name="connsiteX144" fmla="*/ 351196 w 604608"/>
              <a:gd name="connsiteY144" fmla="*/ 380390 h 979131"/>
              <a:gd name="connsiteX145" fmla="*/ 346643 w 604608"/>
              <a:gd name="connsiteY145" fmla="*/ 388934 h 979131"/>
              <a:gd name="connsiteX146" fmla="*/ 344595 w 604608"/>
              <a:gd name="connsiteY146" fmla="*/ 397802 h 979131"/>
              <a:gd name="connsiteX147" fmla="*/ 340147 w 604608"/>
              <a:gd name="connsiteY147" fmla="*/ 402250 h 979131"/>
              <a:gd name="connsiteX148" fmla="*/ 340776 w 604608"/>
              <a:gd name="connsiteY148" fmla="*/ 408670 h 979131"/>
              <a:gd name="connsiteX149" fmla="*/ 337595 w 604608"/>
              <a:gd name="connsiteY149" fmla="*/ 417709 h 979131"/>
              <a:gd name="connsiteX150" fmla="*/ 338280 w 604608"/>
              <a:gd name="connsiteY150" fmla="*/ 420329 h 979131"/>
              <a:gd name="connsiteX151" fmla="*/ 341643 w 604608"/>
              <a:gd name="connsiteY151" fmla="*/ 425510 h 979131"/>
              <a:gd name="connsiteX152" fmla="*/ 341014 w 604608"/>
              <a:gd name="connsiteY152" fmla="*/ 437217 h 979131"/>
              <a:gd name="connsiteX153" fmla="*/ 339814 w 604608"/>
              <a:gd name="connsiteY153" fmla="*/ 439160 h 979131"/>
              <a:gd name="connsiteX154" fmla="*/ 331280 w 604608"/>
              <a:gd name="connsiteY154" fmla="*/ 442008 h 979131"/>
              <a:gd name="connsiteX155" fmla="*/ 328031 w 604608"/>
              <a:gd name="connsiteY155" fmla="*/ 444456 h 979131"/>
              <a:gd name="connsiteX156" fmla="*/ 326222 w 604608"/>
              <a:gd name="connsiteY156" fmla="*/ 448370 h 979131"/>
              <a:gd name="connsiteX157" fmla="*/ 327069 w 604608"/>
              <a:gd name="connsiteY157" fmla="*/ 461067 h 979131"/>
              <a:gd name="connsiteX158" fmla="*/ 322469 w 604608"/>
              <a:gd name="connsiteY158" fmla="*/ 466973 h 979131"/>
              <a:gd name="connsiteX159" fmla="*/ 320878 w 604608"/>
              <a:gd name="connsiteY159" fmla="*/ 472611 h 979131"/>
              <a:gd name="connsiteX160" fmla="*/ 321335 w 604608"/>
              <a:gd name="connsiteY160" fmla="*/ 474202 h 979131"/>
              <a:gd name="connsiteX161" fmla="*/ 327755 w 604608"/>
              <a:gd name="connsiteY161" fmla="*/ 478707 h 979131"/>
              <a:gd name="connsiteX162" fmla="*/ 335004 w 604608"/>
              <a:gd name="connsiteY162" fmla="*/ 487242 h 979131"/>
              <a:gd name="connsiteX163" fmla="*/ 337433 w 604608"/>
              <a:gd name="connsiteY163" fmla="*/ 489223 h 979131"/>
              <a:gd name="connsiteX164" fmla="*/ 339366 w 604608"/>
              <a:gd name="connsiteY164" fmla="*/ 489404 h 979131"/>
              <a:gd name="connsiteX165" fmla="*/ 343462 w 604608"/>
              <a:gd name="connsiteY165" fmla="*/ 487870 h 979131"/>
              <a:gd name="connsiteX166" fmla="*/ 348415 w 604608"/>
              <a:gd name="connsiteY166" fmla="*/ 484108 h 979131"/>
              <a:gd name="connsiteX167" fmla="*/ 357578 w 604608"/>
              <a:gd name="connsiteY167" fmla="*/ 481146 h 979131"/>
              <a:gd name="connsiteX168" fmla="*/ 369256 w 604608"/>
              <a:gd name="connsiteY168" fmla="*/ 473183 h 979131"/>
              <a:gd name="connsiteX169" fmla="*/ 370265 w 604608"/>
              <a:gd name="connsiteY169" fmla="*/ 470516 h 979131"/>
              <a:gd name="connsiteX170" fmla="*/ 371351 w 604608"/>
              <a:gd name="connsiteY170" fmla="*/ 469144 h 979131"/>
              <a:gd name="connsiteX171" fmla="*/ 372599 w 604608"/>
              <a:gd name="connsiteY171" fmla="*/ 469487 h 979131"/>
              <a:gd name="connsiteX172" fmla="*/ 375380 w 604608"/>
              <a:gd name="connsiteY172" fmla="*/ 471411 h 979131"/>
              <a:gd name="connsiteX173" fmla="*/ 380333 w 604608"/>
              <a:gd name="connsiteY173" fmla="*/ 478631 h 979131"/>
              <a:gd name="connsiteX174" fmla="*/ 384953 w 604608"/>
              <a:gd name="connsiteY174" fmla="*/ 483022 h 979131"/>
              <a:gd name="connsiteX175" fmla="*/ 385677 w 604608"/>
              <a:gd name="connsiteY175" fmla="*/ 483927 h 979131"/>
              <a:gd name="connsiteX176" fmla="*/ 385848 w 604608"/>
              <a:gd name="connsiteY176" fmla="*/ 485708 h 979131"/>
              <a:gd name="connsiteX177" fmla="*/ 384438 w 604608"/>
              <a:gd name="connsiteY177" fmla="*/ 491604 h 979131"/>
              <a:gd name="connsiteX178" fmla="*/ 386439 w 604608"/>
              <a:gd name="connsiteY178" fmla="*/ 496900 h 979131"/>
              <a:gd name="connsiteX179" fmla="*/ 385810 w 604608"/>
              <a:gd name="connsiteY179" fmla="*/ 504749 h 979131"/>
              <a:gd name="connsiteX180" fmla="*/ 387277 w 604608"/>
              <a:gd name="connsiteY180" fmla="*/ 513055 h 979131"/>
              <a:gd name="connsiteX181" fmla="*/ 387629 w 604608"/>
              <a:gd name="connsiteY181" fmla="*/ 522789 h 979131"/>
              <a:gd name="connsiteX182" fmla="*/ 393259 w 604608"/>
              <a:gd name="connsiteY182" fmla="*/ 536315 h 979131"/>
              <a:gd name="connsiteX183" fmla="*/ 395935 w 604608"/>
              <a:gd name="connsiteY183" fmla="*/ 545706 h 979131"/>
              <a:gd name="connsiteX184" fmla="*/ 399898 w 604608"/>
              <a:gd name="connsiteY184" fmla="*/ 550536 h 979131"/>
              <a:gd name="connsiteX185" fmla="*/ 401907 w 604608"/>
              <a:gd name="connsiteY185" fmla="*/ 555650 h 979131"/>
              <a:gd name="connsiteX186" fmla="*/ 402974 w 604608"/>
              <a:gd name="connsiteY186" fmla="*/ 561499 h 979131"/>
              <a:gd name="connsiteX187" fmla="*/ 402927 w 604608"/>
              <a:gd name="connsiteY187" fmla="*/ 566061 h 979131"/>
              <a:gd name="connsiteX188" fmla="*/ 398602 w 604608"/>
              <a:gd name="connsiteY188" fmla="*/ 573510 h 979131"/>
              <a:gd name="connsiteX189" fmla="*/ 398707 w 604608"/>
              <a:gd name="connsiteY189" fmla="*/ 576977 h 979131"/>
              <a:gd name="connsiteX190" fmla="*/ 400526 w 604608"/>
              <a:gd name="connsiteY190" fmla="*/ 581139 h 979131"/>
              <a:gd name="connsiteX191" fmla="*/ 407241 w 604608"/>
              <a:gd name="connsiteY191" fmla="*/ 591026 h 979131"/>
              <a:gd name="connsiteX192" fmla="*/ 408718 w 604608"/>
              <a:gd name="connsiteY192" fmla="*/ 592007 h 979131"/>
              <a:gd name="connsiteX193" fmla="*/ 416557 w 604608"/>
              <a:gd name="connsiteY193" fmla="*/ 592579 h 979131"/>
              <a:gd name="connsiteX194" fmla="*/ 420481 w 604608"/>
              <a:gd name="connsiteY194" fmla="*/ 594789 h 979131"/>
              <a:gd name="connsiteX195" fmla="*/ 423843 w 604608"/>
              <a:gd name="connsiteY195" fmla="*/ 599675 h 979131"/>
              <a:gd name="connsiteX196" fmla="*/ 426863 w 604608"/>
              <a:gd name="connsiteY196" fmla="*/ 606790 h 979131"/>
              <a:gd name="connsiteX197" fmla="*/ 428387 w 604608"/>
              <a:gd name="connsiteY197" fmla="*/ 613553 h 979131"/>
              <a:gd name="connsiteX198" fmla="*/ 427711 w 604608"/>
              <a:gd name="connsiteY198" fmla="*/ 621182 h 979131"/>
              <a:gd name="connsiteX199" fmla="*/ 430454 w 604608"/>
              <a:gd name="connsiteY199" fmla="*/ 630279 h 979131"/>
              <a:gd name="connsiteX200" fmla="*/ 429644 w 604608"/>
              <a:gd name="connsiteY200" fmla="*/ 637737 h 979131"/>
              <a:gd name="connsiteX201" fmla="*/ 431702 w 604608"/>
              <a:gd name="connsiteY201" fmla="*/ 641442 h 979131"/>
              <a:gd name="connsiteX202" fmla="*/ 436197 w 604608"/>
              <a:gd name="connsiteY202" fmla="*/ 646843 h 979131"/>
              <a:gd name="connsiteX203" fmla="*/ 440741 w 604608"/>
              <a:gd name="connsiteY203" fmla="*/ 650424 h 979131"/>
              <a:gd name="connsiteX204" fmla="*/ 442732 w 604608"/>
              <a:gd name="connsiteY204" fmla="*/ 650996 h 979131"/>
              <a:gd name="connsiteX205" fmla="*/ 444389 w 604608"/>
              <a:gd name="connsiteY205" fmla="*/ 650138 h 979131"/>
              <a:gd name="connsiteX206" fmla="*/ 445580 w 604608"/>
              <a:gd name="connsiteY206" fmla="*/ 646157 h 979131"/>
              <a:gd name="connsiteX207" fmla="*/ 448246 w 604608"/>
              <a:gd name="connsiteY207" fmla="*/ 643433 h 979131"/>
              <a:gd name="connsiteX208" fmla="*/ 455428 w 604608"/>
              <a:gd name="connsiteY208" fmla="*/ 640299 h 979131"/>
              <a:gd name="connsiteX209" fmla="*/ 461458 w 604608"/>
              <a:gd name="connsiteY209" fmla="*/ 641490 h 979131"/>
              <a:gd name="connsiteX210" fmla="*/ 483651 w 604608"/>
              <a:gd name="connsiteY210" fmla="*/ 649348 h 979131"/>
              <a:gd name="connsiteX211" fmla="*/ 485289 w 604608"/>
              <a:gd name="connsiteY211" fmla="*/ 649405 h 979131"/>
              <a:gd name="connsiteX212" fmla="*/ 486546 w 604608"/>
              <a:gd name="connsiteY212" fmla="*/ 648386 h 979131"/>
              <a:gd name="connsiteX213" fmla="*/ 491671 w 604608"/>
              <a:gd name="connsiteY213" fmla="*/ 642404 h 979131"/>
              <a:gd name="connsiteX214" fmla="*/ 495252 w 604608"/>
              <a:gd name="connsiteY214" fmla="*/ 640356 h 979131"/>
              <a:gd name="connsiteX215" fmla="*/ 500196 w 604608"/>
              <a:gd name="connsiteY215" fmla="*/ 640423 h 979131"/>
              <a:gd name="connsiteX216" fmla="*/ 513969 w 604608"/>
              <a:gd name="connsiteY216" fmla="*/ 644585 h 979131"/>
              <a:gd name="connsiteX217" fmla="*/ 530447 w 604608"/>
              <a:gd name="connsiteY217" fmla="*/ 646509 h 979131"/>
              <a:gd name="connsiteX218" fmla="*/ 538582 w 604608"/>
              <a:gd name="connsiteY218" fmla="*/ 649919 h 979131"/>
              <a:gd name="connsiteX219" fmla="*/ 551393 w 604608"/>
              <a:gd name="connsiteY219" fmla="*/ 649567 h 979131"/>
              <a:gd name="connsiteX220" fmla="*/ 565318 w 604608"/>
              <a:gd name="connsiteY220" fmla="*/ 653901 h 979131"/>
              <a:gd name="connsiteX221" fmla="*/ 567366 w 604608"/>
              <a:gd name="connsiteY221" fmla="*/ 653101 h 979131"/>
              <a:gd name="connsiteX222" fmla="*/ 568052 w 604608"/>
              <a:gd name="connsiteY222" fmla="*/ 651853 h 979131"/>
              <a:gd name="connsiteX223" fmla="*/ 567185 w 604608"/>
              <a:gd name="connsiteY223" fmla="*/ 649110 h 979131"/>
              <a:gd name="connsiteX224" fmla="*/ 567814 w 604608"/>
              <a:gd name="connsiteY224" fmla="*/ 644128 h 979131"/>
              <a:gd name="connsiteX225" fmla="*/ 571691 w 604608"/>
              <a:gd name="connsiteY225" fmla="*/ 638718 h 979131"/>
              <a:gd name="connsiteX226" fmla="*/ 573557 w 604608"/>
              <a:gd name="connsiteY226" fmla="*/ 633879 h 979131"/>
              <a:gd name="connsiteX227" fmla="*/ 576901 w 604608"/>
              <a:gd name="connsiteY227" fmla="*/ 631546 h 979131"/>
              <a:gd name="connsiteX228" fmla="*/ 581073 w 604608"/>
              <a:gd name="connsiteY228" fmla="*/ 630641 h 979131"/>
              <a:gd name="connsiteX229" fmla="*/ 584140 w 604608"/>
              <a:gd name="connsiteY229" fmla="*/ 631374 h 979131"/>
              <a:gd name="connsiteX230" fmla="*/ 586702 w 604608"/>
              <a:gd name="connsiteY230" fmla="*/ 634556 h 979131"/>
              <a:gd name="connsiteX231" fmla="*/ 589378 w 604608"/>
              <a:gd name="connsiteY231" fmla="*/ 639623 h 979131"/>
              <a:gd name="connsiteX232" fmla="*/ 593408 w 604608"/>
              <a:gd name="connsiteY232" fmla="*/ 652815 h 979131"/>
              <a:gd name="connsiteX233" fmla="*/ 595922 w 604608"/>
              <a:gd name="connsiteY233" fmla="*/ 657720 h 979131"/>
              <a:gd name="connsiteX234" fmla="*/ 599218 w 604608"/>
              <a:gd name="connsiteY234" fmla="*/ 662197 h 979131"/>
              <a:gd name="connsiteX235" fmla="*/ 604609 w 604608"/>
              <a:gd name="connsiteY235" fmla="*/ 666521 h 97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604608" h="979131">
                <a:moveTo>
                  <a:pt x="604609" y="666521"/>
                </a:moveTo>
                <a:lnTo>
                  <a:pt x="601361" y="686095"/>
                </a:lnTo>
                <a:lnTo>
                  <a:pt x="598056" y="705669"/>
                </a:lnTo>
                <a:lnTo>
                  <a:pt x="594817" y="725186"/>
                </a:lnTo>
                <a:lnTo>
                  <a:pt x="591579" y="744741"/>
                </a:lnTo>
                <a:lnTo>
                  <a:pt x="588274" y="764315"/>
                </a:lnTo>
                <a:lnTo>
                  <a:pt x="585035" y="783831"/>
                </a:lnTo>
                <a:lnTo>
                  <a:pt x="581787" y="803405"/>
                </a:lnTo>
                <a:lnTo>
                  <a:pt x="578482" y="822970"/>
                </a:lnTo>
                <a:lnTo>
                  <a:pt x="575234" y="842477"/>
                </a:lnTo>
                <a:lnTo>
                  <a:pt x="571995" y="861993"/>
                </a:lnTo>
                <a:lnTo>
                  <a:pt x="568681" y="881501"/>
                </a:lnTo>
                <a:lnTo>
                  <a:pt x="565442" y="901017"/>
                </a:lnTo>
                <a:lnTo>
                  <a:pt x="562204" y="920591"/>
                </a:lnTo>
                <a:lnTo>
                  <a:pt x="558956" y="940098"/>
                </a:lnTo>
                <a:lnTo>
                  <a:pt x="555727" y="959549"/>
                </a:lnTo>
                <a:lnTo>
                  <a:pt x="552421" y="979132"/>
                </a:lnTo>
                <a:lnTo>
                  <a:pt x="535000" y="976151"/>
                </a:lnTo>
                <a:lnTo>
                  <a:pt x="517598" y="973198"/>
                </a:lnTo>
                <a:lnTo>
                  <a:pt x="500196" y="970197"/>
                </a:lnTo>
                <a:lnTo>
                  <a:pt x="482794" y="967178"/>
                </a:lnTo>
                <a:lnTo>
                  <a:pt x="465382" y="964044"/>
                </a:lnTo>
                <a:lnTo>
                  <a:pt x="447980" y="960987"/>
                </a:lnTo>
                <a:lnTo>
                  <a:pt x="430635" y="957796"/>
                </a:lnTo>
                <a:lnTo>
                  <a:pt x="413223" y="954605"/>
                </a:lnTo>
                <a:lnTo>
                  <a:pt x="395888" y="951424"/>
                </a:lnTo>
                <a:lnTo>
                  <a:pt x="378543" y="948176"/>
                </a:lnTo>
                <a:lnTo>
                  <a:pt x="361188" y="944880"/>
                </a:lnTo>
                <a:lnTo>
                  <a:pt x="343853" y="941518"/>
                </a:lnTo>
                <a:lnTo>
                  <a:pt x="326507" y="938155"/>
                </a:lnTo>
                <a:lnTo>
                  <a:pt x="309153" y="934803"/>
                </a:lnTo>
                <a:lnTo>
                  <a:pt x="291808" y="931326"/>
                </a:lnTo>
                <a:lnTo>
                  <a:pt x="274520" y="927868"/>
                </a:lnTo>
                <a:lnTo>
                  <a:pt x="240106" y="920877"/>
                </a:lnTo>
                <a:lnTo>
                  <a:pt x="205692" y="913771"/>
                </a:lnTo>
                <a:lnTo>
                  <a:pt x="171345" y="906466"/>
                </a:lnTo>
                <a:lnTo>
                  <a:pt x="137036" y="899093"/>
                </a:lnTo>
                <a:lnTo>
                  <a:pt x="102727" y="891521"/>
                </a:lnTo>
                <a:lnTo>
                  <a:pt x="68437" y="883844"/>
                </a:lnTo>
                <a:lnTo>
                  <a:pt x="34242" y="875986"/>
                </a:lnTo>
                <a:lnTo>
                  <a:pt x="0" y="868032"/>
                </a:lnTo>
                <a:lnTo>
                  <a:pt x="6477" y="840496"/>
                </a:lnTo>
                <a:lnTo>
                  <a:pt x="12906" y="812959"/>
                </a:lnTo>
                <a:lnTo>
                  <a:pt x="19355" y="785422"/>
                </a:lnTo>
                <a:lnTo>
                  <a:pt x="25775" y="757885"/>
                </a:lnTo>
                <a:lnTo>
                  <a:pt x="32261" y="730301"/>
                </a:lnTo>
                <a:lnTo>
                  <a:pt x="38691" y="702764"/>
                </a:lnTo>
                <a:lnTo>
                  <a:pt x="45187" y="675170"/>
                </a:lnTo>
                <a:lnTo>
                  <a:pt x="52235" y="644862"/>
                </a:lnTo>
                <a:lnTo>
                  <a:pt x="52407" y="644233"/>
                </a:lnTo>
                <a:lnTo>
                  <a:pt x="62360" y="626888"/>
                </a:lnTo>
                <a:lnTo>
                  <a:pt x="65713" y="618125"/>
                </a:lnTo>
                <a:lnTo>
                  <a:pt x="65437" y="612600"/>
                </a:lnTo>
                <a:lnTo>
                  <a:pt x="67608" y="607952"/>
                </a:lnTo>
                <a:lnTo>
                  <a:pt x="72161" y="603971"/>
                </a:lnTo>
                <a:lnTo>
                  <a:pt x="73238" y="598732"/>
                </a:lnTo>
                <a:lnTo>
                  <a:pt x="70971" y="592245"/>
                </a:lnTo>
                <a:lnTo>
                  <a:pt x="65113" y="586902"/>
                </a:lnTo>
                <a:lnTo>
                  <a:pt x="55683" y="582730"/>
                </a:lnTo>
                <a:lnTo>
                  <a:pt x="52149" y="574948"/>
                </a:lnTo>
                <a:lnTo>
                  <a:pt x="54473" y="563394"/>
                </a:lnTo>
                <a:lnTo>
                  <a:pt x="65970" y="547592"/>
                </a:lnTo>
                <a:lnTo>
                  <a:pt x="86554" y="527390"/>
                </a:lnTo>
                <a:lnTo>
                  <a:pt x="98727" y="512493"/>
                </a:lnTo>
                <a:lnTo>
                  <a:pt x="102422" y="502996"/>
                </a:lnTo>
                <a:lnTo>
                  <a:pt x="116700" y="482279"/>
                </a:lnTo>
                <a:lnTo>
                  <a:pt x="141446" y="450428"/>
                </a:lnTo>
                <a:lnTo>
                  <a:pt x="152991" y="428987"/>
                </a:lnTo>
                <a:lnTo>
                  <a:pt x="151466" y="418071"/>
                </a:lnTo>
                <a:lnTo>
                  <a:pt x="145380" y="406518"/>
                </a:lnTo>
                <a:lnTo>
                  <a:pt x="134626" y="394411"/>
                </a:lnTo>
                <a:lnTo>
                  <a:pt x="128073" y="381667"/>
                </a:lnTo>
                <a:lnTo>
                  <a:pt x="126930" y="375704"/>
                </a:lnTo>
                <a:lnTo>
                  <a:pt x="125625" y="368351"/>
                </a:lnTo>
                <a:lnTo>
                  <a:pt x="126082" y="359493"/>
                </a:lnTo>
                <a:lnTo>
                  <a:pt x="129454" y="355102"/>
                </a:lnTo>
                <a:lnTo>
                  <a:pt x="129673" y="346167"/>
                </a:lnTo>
                <a:lnTo>
                  <a:pt x="126683" y="332680"/>
                </a:lnTo>
                <a:lnTo>
                  <a:pt x="126168" y="323802"/>
                </a:lnTo>
                <a:lnTo>
                  <a:pt x="127435" y="321078"/>
                </a:lnTo>
                <a:lnTo>
                  <a:pt x="128330" y="320050"/>
                </a:lnTo>
                <a:lnTo>
                  <a:pt x="132950" y="300085"/>
                </a:lnTo>
                <a:lnTo>
                  <a:pt x="137541" y="280178"/>
                </a:lnTo>
                <a:lnTo>
                  <a:pt x="142208" y="260204"/>
                </a:lnTo>
                <a:lnTo>
                  <a:pt x="146809" y="240240"/>
                </a:lnTo>
                <a:lnTo>
                  <a:pt x="151419" y="220266"/>
                </a:lnTo>
                <a:lnTo>
                  <a:pt x="156077" y="200301"/>
                </a:lnTo>
                <a:lnTo>
                  <a:pt x="160677" y="180270"/>
                </a:lnTo>
                <a:lnTo>
                  <a:pt x="165335" y="160249"/>
                </a:lnTo>
                <a:lnTo>
                  <a:pt x="170002" y="140275"/>
                </a:lnTo>
                <a:lnTo>
                  <a:pt x="174612" y="120253"/>
                </a:lnTo>
                <a:lnTo>
                  <a:pt x="179270" y="100222"/>
                </a:lnTo>
                <a:lnTo>
                  <a:pt x="183928" y="80143"/>
                </a:lnTo>
                <a:lnTo>
                  <a:pt x="188538" y="60122"/>
                </a:lnTo>
                <a:lnTo>
                  <a:pt x="193196" y="40043"/>
                </a:lnTo>
                <a:lnTo>
                  <a:pt x="197863" y="19974"/>
                </a:lnTo>
                <a:lnTo>
                  <a:pt x="202416" y="0"/>
                </a:lnTo>
                <a:lnTo>
                  <a:pt x="228981" y="6191"/>
                </a:lnTo>
                <a:lnTo>
                  <a:pt x="264195" y="14268"/>
                </a:lnTo>
                <a:lnTo>
                  <a:pt x="284159" y="18783"/>
                </a:lnTo>
                <a:lnTo>
                  <a:pt x="277216" y="49721"/>
                </a:lnTo>
                <a:lnTo>
                  <a:pt x="270272" y="80715"/>
                </a:lnTo>
                <a:lnTo>
                  <a:pt x="263280" y="111728"/>
                </a:lnTo>
                <a:lnTo>
                  <a:pt x="256346" y="142665"/>
                </a:lnTo>
                <a:lnTo>
                  <a:pt x="262595" y="157239"/>
                </a:lnTo>
                <a:lnTo>
                  <a:pt x="267548" y="166440"/>
                </a:lnTo>
                <a:lnTo>
                  <a:pt x="269986" y="175717"/>
                </a:lnTo>
                <a:lnTo>
                  <a:pt x="274596" y="185899"/>
                </a:lnTo>
                <a:lnTo>
                  <a:pt x="275215" y="189252"/>
                </a:lnTo>
                <a:lnTo>
                  <a:pt x="275444" y="199158"/>
                </a:lnTo>
                <a:lnTo>
                  <a:pt x="272263" y="205530"/>
                </a:lnTo>
                <a:lnTo>
                  <a:pt x="274253" y="213160"/>
                </a:lnTo>
                <a:lnTo>
                  <a:pt x="272872" y="216446"/>
                </a:lnTo>
                <a:lnTo>
                  <a:pt x="269872" y="217589"/>
                </a:lnTo>
                <a:lnTo>
                  <a:pt x="269186" y="218056"/>
                </a:lnTo>
                <a:lnTo>
                  <a:pt x="269129" y="218723"/>
                </a:lnTo>
                <a:lnTo>
                  <a:pt x="269805" y="220085"/>
                </a:lnTo>
                <a:lnTo>
                  <a:pt x="277597" y="228676"/>
                </a:lnTo>
                <a:lnTo>
                  <a:pt x="284769" y="239830"/>
                </a:lnTo>
                <a:lnTo>
                  <a:pt x="295008" y="248717"/>
                </a:lnTo>
                <a:lnTo>
                  <a:pt x="297847" y="253203"/>
                </a:lnTo>
                <a:lnTo>
                  <a:pt x="309220" y="274872"/>
                </a:lnTo>
                <a:lnTo>
                  <a:pt x="314677" y="288236"/>
                </a:lnTo>
                <a:lnTo>
                  <a:pt x="321278" y="298533"/>
                </a:lnTo>
                <a:lnTo>
                  <a:pt x="323393" y="309163"/>
                </a:lnTo>
                <a:lnTo>
                  <a:pt x="330270" y="319516"/>
                </a:lnTo>
                <a:lnTo>
                  <a:pt x="331527" y="324298"/>
                </a:lnTo>
                <a:lnTo>
                  <a:pt x="331984" y="325374"/>
                </a:lnTo>
                <a:lnTo>
                  <a:pt x="333051" y="325707"/>
                </a:lnTo>
                <a:lnTo>
                  <a:pt x="338861" y="324793"/>
                </a:lnTo>
                <a:lnTo>
                  <a:pt x="340157" y="325660"/>
                </a:lnTo>
                <a:lnTo>
                  <a:pt x="342100" y="329575"/>
                </a:lnTo>
                <a:lnTo>
                  <a:pt x="341576" y="334813"/>
                </a:lnTo>
                <a:lnTo>
                  <a:pt x="343129" y="337376"/>
                </a:lnTo>
                <a:lnTo>
                  <a:pt x="346186" y="339309"/>
                </a:lnTo>
                <a:lnTo>
                  <a:pt x="349882" y="340443"/>
                </a:lnTo>
                <a:lnTo>
                  <a:pt x="362293" y="340385"/>
                </a:lnTo>
                <a:lnTo>
                  <a:pt x="364855" y="340900"/>
                </a:lnTo>
                <a:lnTo>
                  <a:pt x="365874" y="342214"/>
                </a:lnTo>
                <a:lnTo>
                  <a:pt x="365874" y="345072"/>
                </a:lnTo>
                <a:lnTo>
                  <a:pt x="364789" y="349558"/>
                </a:lnTo>
                <a:lnTo>
                  <a:pt x="362341" y="355654"/>
                </a:lnTo>
                <a:lnTo>
                  <a:pt x="357454" y="361274"/>
                </a:lnTo>
                <a:lnTo>
                  <a:pt x="356835" y="367255"/>
                </a:lnTo>
                <a:lnTo>
                  <a:pt x="351196" y="380390"/>
                </a:lnTo>
                <a:lnTo>
                  <a:pt x="346643" y="388934"/>
                </a:lnTo>
                <a:lnTo>
                  <a:pt x="344595" y="397802"/>
                </a:lnTo>
                <a:lnTo>
                  <a:pt x="340147" y="402250"/>
                </a:lnTo>
                <a:lnTo>
                  <a:pt x="340776" y="408670"/>
                </a:lnTo>
                <a:lnTo>
                  <a:pt x="337595" y="417709"/>
                </a:lnTo>
                <a:lnTo>
                  <a:pt x="338280" y="420329"/>
                </a:lnTo>
                <a:lnTo>
                  <a:pt x="341643" y="425510"/>
                </a:lnTo>
                <a:lnTo>
                  <a:pt x="341014" y="437217"/>
                </a:lnTo>
                <a:lnTo>
                  <a:pt x="339814" y="439160"/>
                </a:lnTo>
                <a:lnTo>
                  <a:pt x="331280" y="442008"/>
                </a:lnTo>
                <a:lnTo>
                  <a:pt x="328031" y="444456"/>
                </a:lnTo>
                <a:lnTo>
                  <a:pt x="326222" y="448370"/>
                </a:lnTo>
                <a:lnTo>
                  <a:pt x="327069" y="461067"/>
                </a:lnTo>
                <a:lnTo>
                  <a:pt x="322469" y="466973"/>
                </a:lnTo>
                <a:lnTo>
                  <a:pt x="320878" y="472611"/>
                </a:lnTo>
                <a:lnTo>
                  <a:pt x="321335" y="474202"/>
                </a:lnTo>
                <a:lnTo>
                  <a:pt x="327755" y="478707"/>
                </a:lnTo>
                <a:lnTo>
                  <a:pt x="335004" y="487242"/>
                </a:lnTo>
                <a:lnTo>
                  <a:pt x="337433" y="489223"/>
                </a:lnTo>
                <a:lnTo>
                  <a:pt x="339366" y="489404"/>
                </a:lnTo>
                <a:lnTo>
                  <a:pt x="343462" y="487870"/>
                </a:lnTo>
                <a:lnTo>
                  <a:pt x="348415" y="484108"/>
                </a:lnTo>
                <a:lnTo>
                  <a:pt x="357578" y="481146"/>
                </a:lnTo>
                <a:lnTo>
                  <a:pt x="369256" y="473183"/>
                </a:lnTo>
                <a:lnTo>
                  <a:pt x="370265" y="470516"/>
                </a:lnTo>
                <a:lnTo>
                  <a:pt x="371351" y="469144"/>
                </a:lnTo>
                <a:lnTo>
                  <a:pt x="372599" y="469487"/>
                </a:lnTo>
                <a:lnTo>
                  <a:pt x="375380" y="471411"/>
                </a:lnTo>
                <a:lnTo>
                  <a:pt x="380333" y="478631"/>
                </a:lnTo>
                <a:lnTo>
                  <a:pt x="384953" y="483022"/>
                </a:lnTo>
                <a:lnTo>
                  <a:pt x="385677" y="483927"/>
                </a:lnTo>
                <a:lnTo>
                  <a:pt x="385848" y="485708"/>
                </a:lnTo>
                <a:lnTo>
                  <a:pt x="384438" y="491604"/>
                </a:lnTo>
                <a:lnTo>
                  <a:pt x="386439" y="496900"/>
                </a:lnTo>
                <a:lnTo>
                  <a:pt x="385810" y="504749"/>
                </a:lnTo>
                <a:lnTo>
                  <a:pt x="387277" y="513055"/>
                </a:lnTo>
                <a:lnTo>
                  <a:pt x="387629" y="522789"/>
                </a:lnTo>
                <a:lnTo>
                  <a:pt x="393259" y="536315"/>
                </a:lnTo>
                <a:lnTo>
                  <a:pt x="395935" y="545706"/>
                </a:lnTo>
                <a:lnTo>
                  <a:pt x="399898" y="550536"/>
                </a:lnTo>
                <a:lnTo>
                  <a:pt x="401907" y="555650"/>
                </a:lnTo>
                <a:lnTo>
                  <a:pt x="402974" y="561499"/>
                </a:lnTo>
                <a:lnTo>
                  <a:pt x="402927" y="566061"/>
                </a:lnTo>
                <a:lnTo>
                  <a:pt x="398602" y="573510"/>
                </a:lnTo>
                <a:lnTo>
                  <a:pt x="398707" y="576977"/>
                </a:lnTo>
                <a:lnTo>
                  <a:pt x="400526" y="581139"/>
                </a:lnTo>
                <a:lnTo>
                  <a:pt x="407241" y="591026"/>
                </a:lnTo>
                <a:lnTo>
                  <a:pt x="408718" y="592007"/>
                </a:lnTo>
                <a:lnTo>
                  <a:pt x="416557" y="592579"/>
                </a:lnTo>
                <a:lnTo>
                  <a:pt x="420481" y="594789"/>
                </a:lnTo>
                <a:lnTo>
                  <a:pt x="423843" y="599675"/>
                </a:lnTo>
                <a:lnTo>
                  <a:pt x="426863" y="606790"/>
                </a:lnTo>
                <a:lnTo>
                  <a:pt x="428387" y="613553"/>
                </a:lnTo>
                <a:lnTo>
                  <a:pt x="427711" y="621182"/>
                </a:lnTo>
                <a:lnTo>
                  <a:pt x="430454" y="630279"/>
                </a:lnTo>
                <a:lnTo>
                  <a:pt x="429644" y="637737"/>
                </a:lnTo>
                <a:lnTo>
                  <a:pt x="431702" y="641442"/>
                </a:lnTo>
                <a:lnTo>
                  <a:pt x="436197" y="646843"/>
                </a:lnTo>
                <a:lnTo>
                  <a:pt x="440741" y="650424"/>
                </a:lnTo>
                <a:lnTo>
                  <a:pt x="442732" y="650996"/>
                </a:lnTo>
                <a:lnTo>
                  <a:pt x="444389" y="650138"/>
                </a:lnTo>
                <a:lnTo>
                  <a:pt x="445580" y="646157"/>
                </a:lnTo>
                <a:lnTo>
                  <a:pt x="448246" y="643433"/>
                </a:lnTo>
                <a:lnTo>
                  <a:pt x="455428" y="640299"/>
                </a:lnTo>
                <a:lnTo>
                  <a:pt x="461458" y="641490"/>
                </a:lnTo>
                <a:lnTo>
                  <a:pt x="483651" y="649348"/>
                </a:lnTo>
                <a:lnTo>
                  <a:pt x="485289" y="649405"/>
                </a:lnTo>
                <a:lnTo>
                  <a:pt x="486546" y="648386"/>
                </a:lnTo>
                <a:lnTo>
                  <a:pt x="491671" y="642404"/>
                </a:lnTo>
                <a:lnTo>
                  <a:pt x="495252" y="640356"/>
                </a:lnTo>
                <a:lnTo>
                  <a:pt x="500196" y="640423"/>
                </a:lnTo>
                <a:lnTo>
                  <a:pt x="513969" y="644585"/>
                </a:lnTo>
                <a:lnTo>
                  <a:pt x="530447" y="646509"/>
                </a:lnTo>
                <a:lnTo>
                  <a:pt x="538582" y="649919"/>
                </a:lnTo>
                <a:lnTo>
                  <a:pt x="551393" y="649567"/>
                </a:lnTo>
                <a:lnTo>
                  <a:pt x="565318" y="653901"/>
                </a:lnTo>
                <a:lnTo>
                  <a:pt x="567366" y="653101"/>
                </a:lnTo>
                <a:lnTo>
                  <a:pt x="568052" y="651853"/>
                </a:lnTo>
                <a:lnTo>
                  <a:pt x="567185" y="649110"/>
                </a:lnTo>
                <a:lnTo>
                  <a:pt x="567814" y="644128"/>
                </a:lnTo>
                <a:lnTo>
                  <a:pt x="571691" y="638718"/>
                </a:lnTo>
                <a:lnTo>
                  <a:pt x="573557" y="633879"/>
                </a:lnTo>
                <a:lnTo>
                  <a:pt x="576901" y="631546"/>
                </a:lnTo>
                <a:lnTo>
                  <a:pt x="581073" y="630641"/>
                </a:lnTo>
                <a:lnTo>
                  <a:pt x="584140" y="631374"/>
                </a:lnTo>
                <a:lnTo>
                  <a:pt x="586702" y="634556"/>
                </a:lnTo>
                <a:lnTo>
                  <a:pt x="589378" y="639623"/>
                </a:lnTo>
                <a:lnTo>
                  <a:pt x="593408" y="652815"/>
                </a:lnTo>
                <a:lnTo>
                  <a:pt x="595922" y="657720"/>
                </a:lnTo>
                <a:lnTo>
                  <a:pt x="599218" y="662197"/>
                </a:lnTo>
                <a:lnTo>
                  <a:pt x="604609" y="666521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14300">
              <a:lnSpc>
                <a:spcPct val="45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A5A20883-6F1D-9D5E-AF69-687647776E90}"/>
              </a:ext>
            </a:extLst>
          </p:cNvPr>
          <p:cNvSpPr/>
          <p:nvPr/>
        </p:nvSpPr>
        <p:spPr>
          <a:xfrm>
            <a:off x="6099831" y="2323995"/>
            <a:ext cx="679342" cy="509606"/>
          </a:xfrm>
          <a:custGeom>
            <a:avLst/>
            <a:gdLst>
              <a:gd name="connsiteX0" fmla="*/ 603761 w 679342"/>
              <a:gd name="connsiteY0" fmla="*/ 509607 h 509606"/>
              <a:gd name="connsiteX1" fmla="*/ 582330 w 679342"/>
              <a:gd name="connsiteY1" fmla="*/ 504539 h 509606"/>
              <a:gd name="connsiteX2" fmla="*/ 559346 w 679342"/>
              <a:gd name="connsiteY2" fmla="*/ 499072 h 509606"/>
              <a:gd name="connsiteX3" fmla="*/ 536429 w 679342"/>
              <a:gd name="connsiteY3" fmla="*/ 493566 h 509606"/>
              <a:gd name="connsiteX4" fmla="*/ 513502 w 679342"/>
              <a:gd name="connsiteY4" fmla="*/ 487994 h 509606"/>
              <a:gd name="connsiteX5" fmla="*/ 490585 w 679342"/>
              <a:gd name="connsiteY5" fmla="*/ 482346 h 509606"/>
              <a:gd name="connsiteX6" fmla="*/ 467716 w 679342"/>
              <a:gd name="connsiteY6" fmla="*/ 476669 h 509606"/>
              <a:gd name="connsiteX7" fmla="*/ 444856 w 679342"/>
              <a:gd name="connsiteY7" fmla="*/ 470868 h 509606"/>
              <a:gd name="connsiteX8" fmla="*/ 421996 w 679342"/>
              <a:gd name="connsiteY8" fmla="*/ 465010 h 509606"/>
              <a:gd name="connsiteX9" fmla="*/ 420519 w 679342"/>
              <a:gd name="connsiteY9" fmla="*/ 464677 h 509606"/>
              <a:gd name="connsiteX10" fmla="*/ 417328 w 679342"/>
              <a:gd name="connsiteY10" fmla="*/ 466325 h 509606"/>
              <a:gd name="connsiteX11" fmla="*/ 405213 w 679342"/>
              <a:gd name="connsiteY11" fmla="*/ 467973 h 509606"/>
              <a:gd name="connsiteX12" fmla="*/ 383210 w 679342"/>
              <a:gd name="connsiteY12" fmla="*/ 463648 h 509606"/>
              <a:gd name="connsiteX13" fmla="*/ 336556 w 679342"/>
              <a:gd name="connsiteY13" fmla="*/ 463934 h 509606"/>
              <a:gd name="connsiteX14" fmla="*/ 314954 w 679342"/>
              <a:gd name="connsiteY14" fmla="*/ 468087 h 509606"/>
              <a:gd name="connsiteX15" fmla="*/ 296866 w 679342"/>
              <a:gd name="connsiteY15" fmla="*/ 468030 h 509606"/>
              <a:gd name="connsiteX16" fmla="*/ 264319 w 679342"/>
              <a:gd name="connsiteY16" fmla="*/ 463706 h 509606"/>
              <a:gd name="connsiteX17" fmla="*/ 234229 w 679342"/>
              <a:gd name="connsiteY17" fmla="*/ 461991 h 509606"/>
              <a:gd name="connsiteX18" fmla="*/ 222466 w 679342"/>
              <a:gd name="connsiteY18" fmla="*/ 458010 h 509606"/>
              <a:gd name="connsiteX19" fmla="*/ 218932 w 679342"/>
              <a:gd name="connsiteY19" fmla="*/ 451304 h 509606"/>
              <a:gd name="connsiteX20" fmla="*/ 206131 w 679342"/>
              <a:gd name="connsiteY20" fmla="*/ 444360 h 509606"/>
              <a:gd name="connsiteX21" fmla="*/ 184014 w 679342"/>
              <a:gd name="connsiteY21" fmla="*/ 437140 h 509606"/>
              <a:gd name="connsiteX22" fmla="*/ 164173 w 679342"/>
              <a:gd name="connsiteY22" fmla="*/ 435150 h 509606"/>
              <a:gd name="connsiteX23" fmla="*/ 143628 w 679342"/>
              <a:gd name="connsiteY23" fmla="*/ 440665 h 509606"/>
              <a:gd name="connsiteX24" fmla="*/ 137760 w 679342"/>
              <a:gd name="connsiteY24" fmla="*/ 440084 h 509606"/>
              <a:gd name="connsiteX25" fmla="*/ 137760 w 679342"/>
              <a:gd name="connsiteY25" fmla="*/ 440084 h 509606"/>
              <a:gd name="connsiteX26" fmla="*/ 133160 w 679342"/>
              <a:gd name="connsiteY26" fmla="*/ 439064 h 509606"/>
              <a:gd name="connsiteX27" fmla="*/ 103689 w 679342"/>
              <a:gd name="connsiteY27" fmla="*/ 425768 h 509606"/>
              <a:gd name="connsiteX28" fmla="*/ 96183 w 679342"/>
              <a:gd name="connsiteY28" fmla="*/ 423196 h 509606"/>
              <a:gd name="connsiteX29" fmla="*/ 91411 w 679342"/>
              <a:gd name="connsiteY29" fmla="*/ 415566 h 509606"/>
              <a:gd name="connsiteX30" fmla="*/ 92488 w 679342"/>
              <a:gd name="connsiteY30" fmla="*/ 405784 h 509606"/>
              <a:gd name="connsiteX31" fmla="*/ 92669 w 679342"/>
              <a:gd name="connsiteY31" fmla="*/ 375418 h 509606"/>
              <a:gd name="connsiteX32" fmla="*/ 89364 w 679342"/>
              <a:gd name="connsiteY32" fmla="*/ 356187 h 509606"/>
              <a:gd name="connsiteX33" fmla="*/ 82534 w 679342"/>
              <a:gd name="connsiteY33" fmla="*/ 348053 h 509606"/>
              <a:gd name="connsiteX34" fmla="*/ 76562 w 679342"/>
              <a:gd name="connsiteY34" fmla="*/ 343729 h 509606"/>
              <a:gd name="connsiteX35" fmla="*/ 67189 w 679342"/>
              <a:gd name="connsiteY35" fmla="*/ 344195 h 509606"/>
              <a:gd name="connsiteX36" fmla="*/ 65075 w 679342"/>
              <a:gd name="connsiteY36" fmla="*/ 341748 h 509606"/>
              <a:gd name="connsiteX37" fmla="*/ 61208 w 679342"/>
              <a:gd name="connsiteY37" fmla="*/ 340090 h 509606"/>
              <a:gd name="connsiteX38" fmla="*/ 54169 w 679342"/>
              <a:gd name="connsiteY38" fmla="*/ 331203 h 509606"/>
              <a:gd name="connsiteX39" fmla="*/ 50968 w 679342"/>
              <a:gd name="connsiteY39" fmla="*/ 323526 h 509606"/>
              <a:gd name="connsiteX40" fmla="*/ 35157 w 679342"/>
              <a:gd name="connsiteY40" fmla="*/ 319030 h 509606"/>
              <a:gd name="connsiteX41" fmla="*/ 33166 w 679342"/>
              <a:gd name="connsiteY41" fmla="*/ 314068 h 509606"/>
              <a:gd name="connsiteX42" fmla="*/ 14449 w 679342"/>
              <a:gd name="connsiteY42" fmla="*/ 312487 h 509606"/>
              <a:gd name="connsiteX43" fmla="*/ 10354 w 679342"/>
              <a:gd name="connsiteY43" fmla="*/ 306743 h 509606"/>
              <a:gd name="connsiteX44" fmla="*/ 0 w 679342"/>
              <a:gd name="connsiteY44" fmla="*/ 306276 h 509606"/>
              <a:gd name="connsiteX45" fmla="*/ 5963 w 679342"/>
              <a:gd name="connsiteY45" fmla="*/ 295646 h 509606"/>
              <a:gd name="connsiteX46" fmla="*/ 10135 w 679342"/>
              <a:gd name="connsiteY46" fmla="*/ 281188 h 509606"/>
              <a:gd name="connsiteX47" fmla="*/ 15069 w 679342"/>
              <a:gd name="connsiteY47" fmla="*/ 267443 h 509606"/>
              <a:gd name="connsiteX48" fmla="*/ 14154 w 679342"/>
              <a:gd name="connsiteY48" fmla="*/ 278359 h 509606"/>
              <a:gd name="connsiteX49" fmla="*/ 16669 w 679342"/>
              <a:gd name="connsiteY49" fmla="*/ 291036 h 509606"/>
              <a:gd name="connsiteX50" fmla="*/ 23374 w 679342"/>
              <a:gd name="connsiteY50" fmla="*/ 279673 h 509606"/>
              <a:gd name="connsiteX51" fmla="*/ 30213 w 679342"/>
              <a:gd name="connsiteY51" fmla="*/ 264871 h 509606"/>
              <a:gd name="connsiteX52" fmla="*/ 26346 w 679342"/>
              <a:gd name="connsiteY52" fmla="*/ 257127 h 509606"/>
              <a:gd name="connsiteX53" fmla="*/ 18212 w 679342"/>
              <a:gd name="connsiteY53" fmla="*/ 249679 h 509606"/>
              <a:gd name="connsiteX54" fmla="*/ 19402 w 679342"/>
              <a:gd name="connsiteY54" fmla="*/ 234277 h 509606"/>
              <a:gd name="connsiteX55" fmla="*/ 45796 w 679342"/>
              <a:gd name="connsiteY55" fmla="*/ 229210 h 509606"/>
              <a:gd name="connsiteX56" fmla="*/ 34709 w 679342"/>
              <a:gd name="connsiteY56" fmla="*/ 222847 h 509606"/>
              <a:gd name="connsiteX57" fmla="*/ 31756 w 679342"/>
              <a:gd name="connsiteY57" fmla="*/ 215846 h 509606"/>
              <a:gd name="connsiteX58" fmla="*/ 26184 w 679342"/>
              <a:gd name="connsiteY58" fmla="*/ 213341 h 509606"/>
              <a:gd name="connsiteX59" fmla="*/ 24413 w 679342"/>
              <a:gd name="connsiteY59" fmla="*/ 217437 h 509606"/>
              <a:gd name="connsiteX60" fmla="*/ 20765 w 679342"/>
              <a:gd name="connsiteY60" fmla="*/ 222390 h 509606"/>
              <a:gd name="connsiteX61" fmla="*/ 21107 w 679342"/>
              <a:gd name="connsiteY61" fmla="*/ 214370 h 509606"/>
              <a:gd name="connsiteX62" fmla="*/ 23327 w 679342"/>
              <a:gd name="connsiteY62" fmla="*/ 205492 h 509606"/>
              <a:gd name="connsiteX63" fmla="*/ 25718 w 679342"/>
              <a:gd name="connsiteY63" fmla="*/ 189909 h 509606"/>
              <a:gd name="connsiteX64" fmla="*/ 24232 w 679342"/>
              <a:gd name="connsiteY64" fmla="*/ 163058 h 509606"/>
              <a:gd name="connsiteX65" fmla="*/ 28718 w 679342"/>
              <a:gd name="connsiteY65" fmla="*/ 130302 h 509606"/>
              <a:gd name="connsiteX66" fmla="*/ 26803 w 679342"/>
              <a:gd name="connsiteY66" fmla="*/ 112786 h 509606"/>
              <a:gd name="connsiteX67" fmla="*/ 18317 w 679342"/>
              <a:gd name="connsiteY67" fmla="*/ 93840 h 509606"/>
              <a:gd name="connsiteX68" fmla="*/ 17640 w 679342"/>
              <a:gd name="connsiteY68" fmla="*/ 84163 h 509606"/>
              <a:gd name="connsiteX69" fmla="*/ 21565 w 679342"/>
              <a:gd name="connsiteY69" fmla="*/ 61522 h 509606"/>
              <a:gd name="connsiteX70" fmla="*/ 28670 w 679342"/>
              <a:gd name="connsiteY70" fmla="*/ 45720 h 509606"/>
              <a:gd name="connsiteX71" fmla="*/ 29994 w 679342"/>
              <a:gd name="connsiteY71" fmla="*/ 33376 h 509606"/>
              <a:gd name="connsiteX72" fmla="*/ 36071 w 679342"/>
              <a:gd name="connsiteY72" fmla="*/ 36100 h 509606"/>
              <a:gd name="connsiteX73" fmla="*/ 49721 w 679342"/>
              <a:gd name="connsiteY73" fmla="*/ 50549 h 509606"/>
              <a:gd name="connsiteX74" fmla="*/ 68104 w 679342"/>
              <a:gd name="connsiteY74" fmla="*/ 64313 h 509606"/>
              <a:gd name="connsiteX75" fmla="*/ 72704 w 679342"/>
              <a:gd name="connsiteY75" fmla="*/ 71542 h 509606"/>
              <a:gd name="connsiteX76" fmla="*/ 81534 w 679342"/>
              <a:gd name="connsiteY76" fmla="*/ 78591 h 509606"/>
              <a:gd name="connsiteX77" fmla="*/ 135446 w 679342"/>
              <a:gd name="connsiteY77" fmla="*/ 102098 h 509606"/>
              <a:gd name="connsiteX78" fmla="*/ 139265 w 679342"/>
              <a:gd name="connsiteY78" fmla="*/ 102651 h 509606"/>
              <a:gd name="connsiteX79" fmla="*/ 147619 w 679342"/>
              <a:gd name="connsiteY79" fmla="*/ 101184 h 509606"/>
              <a:gd name="connsiteX80" fmla="*/ 150581 w 679342"/>
              <a:gd name="connsiteY80" fmla="*/ 102603 h 509606"/>
              <a:gd name="connsiteX81" fmla="*/ 156220 w 679342"/>
              <a:gd name="connsiteY81" fmla="*/ 113624 h 509606"/>
              <a:gd name="connsiteX82" fmla="*/ 160020 w 679342"/>
              <a:gd name="connsiteY82" fmla="*/ 115910 h 509606"/>
              <a:gd name="connsiteX83" fmla="*/ 165487 w 679342"/>
              <a:gd name="connsiteY83" fmla="*/ 117100 h 509606"/>
              <a:gd name="connsiteX84" fmla="*/ 169916 w 679342"/>
              <a:gd name="connsiteY84" fmla="*/ 116710 h 509606"/>
              <a:gd name="connsiteX85" fmla="*/ 178451 w 679342"/>
              <a:gd name="connsiteY85" fmla="*/ 112947 h 509606"/>
              <a:gd name="connsiteX86" fmla="*/ 178660 w 679342"/>
              <a:gd name="connsiteY86" fmla="*/ 115395 h 509606"/>
              <a:gd name="connsiteX87" fmla="*/ 176898 w 679342"/>
              <a:gd name="connsiteY87" fmla="*/ 120739 h 509606"/>
              <a:gd name="connsiteX88" fmla="*/ 176965 w 679342"/>
              <a:gd name="connsiteY88" fmla="*/ 129169 h 509606"/>
              <a:gd name="connsiteX89" fmla="*/ 178889 w 679342"/>
              <a:gd name="connsiteY89" fmla="*/ 140646 h 509606"/>
              <a:gd name="connsiteX90" fmla="*/ 178889 w 679342"/>
              <a:gd name="connsiteY90" fmla="*/ 147428 h 509606"/>
              <a:gd name="connsiteX91" fmla="*/ 163535 w 679342"/>
              <a:gd name="connsiteY91" fmla="*/ 161877 h 509606"/>
              <a:gd name="connsiteX92" fmla="*/ 161477 w 679342"/>
              <a:gd name="connsiteY92" fmla="*/ 161649 h 509606"/>
              <a:gd name="connsiteX93" fmla="*/ 162963 w 679342"/>
              <a:gd name="connsiteY93" fmla="*/ 155619 h 509606"/>
              <a:gd name="connsiteX94" fmla="*/ 162001 w 679342"/>
              <a:gd name="connsiteY94" fmla="*/ 154086 h 509606"/>
              <a:gd name="connsiteX95" fmla="*/ 134007 w 679342"/>
              <a:gd name="connsiteY95" fmla="*/ 177870 h 509606"/>
              <a:gd name="connsiteX96" fmla="*/ 123034 w 679342"/>
              <a:gd name="connsiteY96" fmla="*/ 189805 h 509606"/>
              <a:gd name="connsiteX97" fmla="*/ 120425 w 679342"/>
              <a:gd name="connsiteY97" fmla="*/ 195958 h 509606"/>
              <a:gd name="connsiteX98" fmla="*/ 119482 w 679342"/>
              <a:gd name="connsiteY98" fmla="*/ 199701 h 509606"/>
              <a:gd name="connsiteX99" fmla="*/ 121863 w 679342"/>
              <a:gd name="connsiteY99" fmla="*/ 201416 h 509606"/>
              <a:gd name="connsiteX100" fmla="*/ 128416 w 679342"/>
              <a:gd name="connsiteY100" fmla="*/ 201873 h 509606"/>
              <a:gd name="connsiteX101" fmla="*/ 139227 w 679342"/>
              <a:gd name="connsiteY101" fmla="*/ 198806 h 509606"/>
              <a:gd name="connsiteX102" fmla="*/ 140018 w 679342"/>
              <a:gd name="connsiteY102" fmla="*/ 197663 h 509606"/>
              <a:gd name="connsiteX103" fmla="*/ 130969 w 679342"/>
              <a:gd name="connsiteY103" fmla="*/ 197158 h 509606"/>
              <a:gd name="connsiteX104" fmla="*/ 126864 w 679342"/>
              <a:gd name="connsiteY104" fmla="*/ 196072 h 509606"/>
              <a:gd name="connsiteX105" fmla="*/ 129435 w 679342"/>
              <a:gd name="connsiteY105" fmla="*/ 189643 h 509606"/>
              <a:gd name="connsiteX106" fmla="*/ 131369 w 679342"/>
              <a:gd name="connsiteY106" fmla="*/ 186795 h 509606"/>
              <a:gd name="connsiteX107" fmla="*/ 139846 w 679342"/>
              <a:gd name="connsiteY107" fmla="*/ 178660 h 509606"/>
              <a:gd name="connsiteX108" fmla="*/ 147409 w 679342"/>
              <a:gd name="connsiteY108" fmla="*/ 174565 h 509606"/>
              <a:gd name="connsiteX109" fmla="*/ 157486 w 679342"/>
              <a:gd name="connsiteY109" fmla="*/ 170812 h 509606"/>
              <a:gd name="connsiteX110" fmla="*/ 163744 w 679342"/>
              <a:gd name="connsiteY110" fmla="*/ 167116 h 509606"/>
              <a:gd name="connsiteX111" fmla="*/ 169259 w 679342"/>
              <a:gd name="connsiteY111" fmla="*/ 160563 h 509606"/>
              <a:gd name="connsiteX112" fmla="*/ 181032 w 679342"/>
              <a:gd name="connsiteY112" fmla="*/ 154315 h 509606"/>
              <a:gd name="connsiteX113" fmla="*/ 183490 w 679342"/>
              <a:gd name="connsiteY113" fmla="*/ 152314 h 509606"/>
              <a:gd name="connsiteX114" fmla="*/ 185290 w 679342"/>
              <a:gd name="connsiteY114" fmla="*/ 144751 h 509606"/>
              <a:gd name="connsiteX115" fmla="*/ 186309 w 679342"/>
              <a:gd name="connsiteY115" fmla="*/ 143494 h 509606"/>
              <a:gd name="connsiteX116" fmla="*/ 190357 w 679342"/>
              <a:gd name="connsiteY116" fmla="*/ 145828 h 509606"/>
              <a:gd name="connsiteX117" fmla="*/ 188300 w 679342"/>
              <a:gd name="connsiteY117" fmla="*/ 159144 h 509606"/>
              <a:gd name="connsiteX118" fmla="*/ 185518 w 679342"/>
              <a:gd name="connsiteY118" fmla="*/ 164487 h 509606"/>
              <a:gd name="connsiteX119" fmla="*/ 175622 w 679342"/>
              <a:gd name="connsiteY119" fmla="*/ 169050 h 509606"/>
              <a:gd name="connsiteX120" fmla="*/ 173917 w 679342"/>
              <a:gd name="connsiteY120" fmla="*/ 171221 h 509606"/>
              <a:gd name="connsiteX121" fmla="*/ 172431 w 679342"/>
              <a:gd name="connsiteY121" fmla="*/ 181108 h 509606"/>
              <a:gd name="connsiteX122" fmla="*/ 170964 w 679342"/>
              <a:gd name="connsiteY122" fmla="*/ 181680 h 509606"/>
              <a:gd name="connsiteX123" fmla="*/ 168288 w 679342"/>
              <a:gd name="connsiteY123" fmla="*/ 179622 h 509606"/>
              <a:gd name="connsiteX124" fmla="*/ 167202 w 679342"/>
              <a:gd name="connsiteY124" fmla="*/ 179975 h 509606"/>
              <a:gd name="connsiteX125" fmla="*/ 171536 w 679342"/>
              <a:gd name="connsiteY125" fmla="*/ 192481 h 509606"/>
              <a:gd name="connsiteX126" fmla="*/ 171469 w 679342"/>
              <a:gd name="connsiteY126" fmla="*/ 201187 h 509606"/>
              <a:gd name="connsiteX127" fmla="*/ 169659 w 679342"/>
              <a:gd name="connsiteY127" fmla="*/ 208417 h 509606"/>
              <a:gd name="connsiteX128" fmla="*/ 163506 w 679342"/>
              <a:gd name="connsiteY128" fmla="*/ 221504 h 509606"/>
              <a:gd name="connsiteX129" fmla="*/ 160658 w 679342"/>
              <a:gd name="connsiteY129" fmla="*/ 223095 h 509606"/>
              <a:gd name="connsiteX130" fmla="*/ 157201 w 679342"/>
              <a:gd name="connsiteY130" fmla="*/ 221151 h 509606"/>
              <a:gd name="connsiteX131" fmla="*/ 153552 w 679342"/>
              <a:gd name="connsiteY131" fmla="*/ 215408 h 509606"/>
              <a:gd name="connsiteX132" fmla="*/ 152010 w 679342"/>
              <a:gd name="connsiteY132" fmla="*/ 216437 h 509606"/>
              <a:gd name="connsiteX133" fmla="*/ 144913 w 679342"/>
              <a:gd name="connsiteY133" fmla="*/ 225876 h 509606"/>
              <a:gd name="connsiteX134" fmla="*/ 143894 w 679342"/>
              <a:gd name="connsiteY134" fmla="*/ 224552 h 509606"/>
              <a:gd name="connsiteX135" fmla="*/ 145256 w 679342"/>
              <a:gd name="connsiteY135" fmla="*/ 211198 h 509606"/>
              <a:gd name="connsiteX136" fmla="*/ 144237 w 679342"/>
              <a:gd name="connsiteY136" fmla="*/ 209826 h 509606"/>
              <a:gd name="connsiteX137" fmla="*/ 134912 w 679342"/>
              <a:gd name="connsiteY137" fmla="*/ 213227 h 509606"/>
              <a:gd name="connsiteX138" fmla="*/ 130197 w 679342"/>
              <a:gd name="connsiteY138" fmla="*/ 217837 h 509606"/>
              <a:gd name="connsiteX139" fmla="*/ 124901 w 679342"/>
              <a:gd name="connsiteY139" fmla="*/ 225866 h 509606"/>
              <a:gd name="connsiteX140" fmla="*/ 120291 w 679342"/>
              <a:gd name="connsiteY140" fmla="*/ 228924 h 509606"/>
              <a:gd name="connsiteX141" fmla="*/ 129512 w 679342"/>
              <a:gd name="connsiteY141" fmla="*/ 232734 h 509606"/>
              <a:gd name="connsiteX142" fmla="*/ 138560 w 679342"/>
              <a:gd name="connsiteY142" fmla="*/ 233534 h 509606"/>
              <a:gd name="connsiteX143" fmla="*/ 144142 w 679342"/>
              <a:gd name="connsiteY143" fmla="*/ 239792 h 509606"/>
              <a:gd name="connsiteX144" fmla="*/ 146409 w 679342"/>
              <a:gd name="connsiteY144" fmla="*/ 240640 h 509606"/>
              <a:gd name="connsiteX145" fmla="*/ 153905 w 679342"/>
              <a:gd name="connsiteY145" fmla="*/ 238430 h 509606"/>
              <a:gd name="connsiteX146" fmla="*/ 156639 w 679342"/>
              <a:gd name="connsiteY146" fmla="*/ 236210 h 509606"/>
              <a:gd name="connsiteX147" fmla="*/ 165792 w 679342"/>
              <a:gd name="connsiteY147" fmla="*/ 224504 h 509606"/>
              <a:gd name="connsiteX148" fmla="*/ 169107 w 679342"/>
              <a:gd name="connsiteY148" fmla="*/ 222904 h 509606"/>
              <a:gd name="connsiteX149" fmla="*/ 172974 w 679342"/>
              <a:gd name="connsiteY149" fmla="*/ 223990 h 509606"/>
              <a:gd name="connsiteX150" fmla="*/ 177289 w 679342"/>
              <a:gd name="connsiteY150" fmla="*/ 223123 h 509606"/>
              <a:gd name="connsiteX151" fmla="*/ 184985 w 679342"/>
              <a:gd name="connsiteY151" fmla="*/ 217494 h 509606"/>
              <a:gd name="connsiteX152" fmla="*/ 186052 w 679342"/>
              <a:gd name="connsiteY152" fmla="*/ 214646 h 509606"/>
              <a:gd name="connsiteX153" fmla="*/ 188890 w 679342"/>
              <a:gd name="connsiteY153" fmla="*/ 197701 h 509606"/>
              <a:gd name="connsiteX154" fmla="*/ 192253 w 679342"/>
              <a:gd name="connsiteY154" fmla="*/ 188595 h 509606"/>
              <a:gd name="connsiteX155" fmla="*/ 192091 w 679342"/>
              <a:gd name="connsiteY155" fmla="*/ 185366 h 509606"/>
              <a:gd name="connsiteX156" fmla="*/ 190557 w 679342"/>
              <a:gd name="connsiteY156" fmla="*/ 181613 h 509606"/>
              <a:gd name="connsiteX157" fmla="*/ 191748 w 679342"/>
              <a:gd name="connsiteY157" fmla="*/ 178699 h 509606"/>
              <a:gd name="connsiteX158" fmla="*/ 195091 w 679342"/>
              <a:gd name="connsiteY158" fmla="*/ 174374 h 509606"/>
              <a:gd name="connsiteX159" fmla="*/ 196520 w 679342"/>
              <a:gd name="connsiteY159" fmla="*/ 170002 h 509606"/>
              <a:gd name="connsiteX160" fmla="*/ 196053 w 679342"/>
              <a:gd name="connsiteY160" fmla="*/ 165554 h 509606"/>
              <a:gd name="connsiteX161" fmla="*/ 198111 w 679342"/>
              <a:gd name="connsiteY161" fmla="*/ 161353 h 509606"/>
              <a:gd name="connsiteX162" fmla="*/ 206140 w 679342"/>
              <a:gd name="connsiteY162" fmla="*/ 153333 h 509606"/>
              <a:gd name="connsiteX163" fmla="*/ 208350 w 679342"/>
              <a:gd name="connsiteY163" fmla="*/ 149409 h 509606"/>
              <a:gd name="connsiteX164" fmla="*/ 217513 w 679342"/>
              <a:gd name="connsiteY164" fmla="*/ 141732 h 509606"/>
              <a:gd name="connsiteX165" fmla="*/ 217046 w 679342"/>
              <a:gd name="connsiteY165" fmla="*/ 137398 h 509606"/>
              <a:gd name="connsiteX166" fmla="*/ 213817 w 679342"/>
              <a:gd name="connsiteY166" fmla="*/ 131312 h 509606"/>
              <a:gd name="connsiteX167" fmla="*/ 212103 w 679342"/>
              <a:gd name="connsiteY167" fmla="*/ 126311 h 509606"/>
              <a:gd name="connsiteX168" fmla="*/ 211084 w 679342"/>
              <a:gd name="connsiteY168" fmla="*/ 118977 h 509606"/>
              <a:gd name="connsiteX169" fmla="*/ 209483 w 679342"/>
              <a:gd name="connsiteY169" fmla="*/ 116119 h 509606"/>
              <a:gd name="connsiteX170" fmla="*/ 208464 w 679342"/>
              <a:gd name="connsiteY170" fmla="*/ 116919 h 509606"/>
              <a:gd name="connsiteX171" fmla="*/ 208464 w 679342"/>
              <a:gd name="connsiteY171" fmla="*/ 128416 h 509606"/>
              <a:gd name="connsiteX172" fmla="*/ 207559 w 679342"/>
              <a:gd name="connsiteY172" fmla="*/ 128930 h 509606"/>
              <a:gd name="connsiteX173" fmla="*/ 201063 w 679342"/>
              <a:gd name="connsiteY173" fmla="*/ 120796 h 509606"/>
              <a:gd name="connsiteX174" fmla="*/ 200273 w 679342"/>
              <a:gd name="connsiteY174" fmla="*/ 116634 h 509606"/>
              <a:gd name="connsiteX175" fmla="*/ 200739 w 679342"/>
              <a:gd name="connsiteY175" fmla="*/ 111471 h 509606"/>
              <a:gd name="connsiteX176" fmla="*/ 202549 w 679342"/>
              <a:gd name="connsiteY176" fmla="*/ 108042 h 509606"/>
              <a:gd name="connsiteX177" fmla="*/ 207997 w 679342"/>
              <a:gd name="connsiteY177" fmla="*/ 105775 h 509606"/>
              <a:gd name="connsiteX178" fmla="*/ 213627 w 679342"/>
              <a:gd name="connsiteY178" fmla="*/ 105994 h 509606"/>
              <a:gd name="connsiteX179" fmla="*/ 214093 w 679342"/>
              <a:gd name="connsiteY179" fmla="*/ 102813 h 509606"/>
              <a:gd name="connsiteX180" fmla="*/ 210502 w 679342"/>
              <a:gd name="connsiteY180" fmla="*/ 90983 h 509606"/>
              <a:gd name="connsiteX181" fmla="*/ 207493 w 679342"/>
              <a:gd name="connsiteY181" fmla="*/ 85182 h 509606"/>
              <a:gd name="connsiteX182" fmla="*/ 204826 w 679342"/>
              <a:gd name="connsiteY182" fmla="*/ 82001 h 509606"/>
              <a:gd name="connsiteX183" fmla="*/ 200511 w 679342"/>
              <a:gd name="connsiteY183" fmla="*/ 80058 h 509606"/>
              <a:gd name="connsiteX184" fmla="*/ 199368 w 679342"/>
              <a:gd name="connsiteY184" fmla="*/ 77686 h 509606"/>
              <a:gd name="connsiteX185" fmla="*/ 199539 w 679342"/>
              <a:gd name="connsiteY185" fmla="*/ 75162 h 509606"/>
              <a:gd name="connsiteX186" fmla="*/ 201416 w 679342"/>
              <a:gd name="connsiteY186" fmla="*/ 72380 h 509606"/>
              <a:gd name="connsiteX187" fmla="*/ 204083 w 679342"/>
              <a:gd name="connsiteY187" fmla="*/ 72171 h 509606"/>
              <a:gd name="connsiteX188" fmla="*/ 210683 w 679342"/>
              <a:gd name="connsiteY188" fmla="*/ 75476 h 509606"/>
              <a:gd name="connsiteX189" fmla="*/ 215065 w 679342"/>
              <a:gd name="connsiteY189" fmla="*/ 74447 h 509606"/>
              <a:gd name="connsiteX190" fmla="*/ 215913 w 679342"/>
              <a:gd name="connsiteY190" fmla="*/ 70409 h 509606"/>
              <a:gd name="connsiteX191" fmla="*/ 215465 w 679342"/>
              <a:gd name="connsiteY191" fmla="*/ 67904 h 509606"/>
              <a:gd name="connsiteX192" fmla="*/ 219837 w 679342"/>
              <a:gd name="connsiteY192" fmla="*/ 53902 h 509606"/>
              <a:gd name="connsiteX193" fmla="*/ 220637 w 679342"/>
              <a:gd name="connsiteY193" fmla="*/ 41672 h 509606"/>
              <a:gd name="connsiteX194" fmla="*/ 219837 w 679342"/>
              <a:gd name="connsiteY194" fmla="*/ 39338 h 509606"/>
              <a:gd name="connsiteX195" fmla="*/ 218418 w 679342"/>
              <a:gd name="connsiteY195" fmla="*/ 38729 h 509606"/>
              <a:gd name="connsiteX196" fmla="*/ 216427 w 679342"/>
              <a:gd name="connsiteY196" fmla="*/ 39795 h 509606"/>
              <a:gd name="connsiteX197" fmla="*/ 211941 w 679342"/>
              <a:gd name="connsiteY197" fmla="*/ 38881 h 509606"/>
              <a:gd name="connsiteX198" fmla="*/ 210398 w 679342"/>
              <a:gd name="connsiteY198" fmla="*/ 34338 h 509606"/>
              <a:gd name="connsiteX199" fmla="*/ 209598 w 679342"/>
              <a:gd name="connsiteY199" fmla="*/ 26203 h 509606"/>
              <a:gd name="connsiteX200" fmla="*/ 209426 w 679342"/>
              <a:gd name="connsiteY200" fmla="*/ 7325 h 509606"/>
              <a:gd name="connsiteX201" fmla="*/ 217732 w 679342"/>
              <a:gd name="connsiteY201" fmla="*/ 9830 h 509606"/>
              <a:gd name="connsiteX202" fmla="*/ 252317 w 679342"/>
              <a:gd name="connsiteY202" fmla="*/ 20174 h 509606"/>
              <a:gd name="connsiteX203" fmla="*/ 286960 w 679342"/>
              <a:gd name="connsiteY203" fmla="*/ 30413 h 509606"/>
              <a:gd name="connsiteX204" fmla="*/ 321669 w 679342"/>
              <a:gd name="connsiteY204" fmla="*/ 40434 h 509606"/>
              <a:gd name="connsiteX205" fmla="*/ 356359 w 679342"/>
              <a:gd name="connsiteY205" fmla="*/ 50330 h 509606"/>
              <a:gd name="connsiteX206" fmla="*/ 391106 w 679342"/>
              <a:gd name="connsiteY206" fmla="*/ 60055 h 509606"/>
              <a:gd name="connsiteX207" fmla="*/ 425929 w 679342"/>
              <a:gd name="connsiteY207" fmla="*/ 69609 h 509606"/>
              <a:gd name="connsiteX208" fmla="*/ 460800 w 679342"/>
              <a:gd name="connsiteY208" fmla="*/ 79000 h 509606"/>
              <a:gd name="connsiteX209" fmla="*/ 495710 w 679342"/>
              <a:gd name="connsiteY209" fmla="*/ 88211 h 509606"/>
              <a:gd name="connsiteX210" fmla="*/ 530647 w 679342"/>
              <a:gd name="connsiteY210" fmla="*/ 97269 h 509606"/>
              <a:gd name="connsiteX211" fmla="*/ 565633 w 679342"/>
              <a:gd name="connsiteY211" fmla="*/ 106137 h 509606"/>
              <a:gd name="connsiteX212" fmla="*/ 600666 w 679342"/>
              <a:gd name="connsiteY212" fmla="*/ 114900 h 509606"/>
              <a:gd name="connsiteX213" fmla="*/ 635660 w 679342"/>
              <a:gd name="connsiteY213" fmla="*/ 123482 h 509606"/>
              <a:gd name="connsiteX214" fmla="*/ 670751 w 679342"/>
              <a:gd name="connsiteY214" fmla="*/ 131912 h 509606"/>
              <a:gd name="connsiteX215" fmla="*/ 679342 w 679342"/>
              <a:gd name="connsiteY215" fmla="*/ 133950 h 509606"/>
              <a:gd name="connsiteX216" fmla="*/ 674789 w 679342"/>
              <a:gd name="connsiteY216" fmla="*/ 153972 h 509606"/>
              <a:gd name="connsiteX217" fmla="*/ 670122 w 679342"/>
              <a:gd name="connsiteY217" fmla="*/ 174060 h 509606"/>
              <a:gd name="connsiteX218" fmla="*/ 665464 w 679342"/>
              <a:gd name="connsiteY218" fmla="*/ 194120 h 509606"/>
              <a:gd name="connsiteX219" fmla="*/ 660806 w 679342"/>
              <a:gd name="connsiteY219" fmla="*/ 214160 h 509606"/>
              <a:gd name="connsiteX220" fmla="*/ 656149 w 679342"/>
              <a:gd name="connsiteY220" fmla="*/ 234182 h 509606"/>
              <a:gd name="connsiteX221" fmla="*/ 651491 w 679342"/>
              <a:gd name="connsiteY221" fmla="*/ 254213 h 509606"/>
              <a:gd name="connsiteX222" fmla="*/ 646824 w 679342"/>
              <a:gd name="connsiteY222" fmla="*/ 274234 h 509606"/>
              <a:gd name="connsiteX223" fmla="*/ 642157 w 679342"/>
              <a:gd name="connsiteY223" fmla="*/ 294256 h 509606"/>
              <a:gd name="connsiteX224" fmla="*/ 637489 w 679342"/>
              <a:gd name="connsiteY224" fmla="*/ 314296 h 509606"/>
              <a:gd name="connsiteX225" fmla="*/ 632889 w 679342"/>
              <a:gd name="connsiteY225" fmla="*/ 334328 h 509606"/>
              <a:gd name="connsiteX226" fmla="*/ 628288 w 679342"/>
              <a:gd name="connsiteY226" fmla="*/ 354292 h 509606"/>
              <a:gd name="connsiteX227" fmla="*/ 623621 w 679342"/>
              <a:gd name="connsiteY227" fmla="*/ 374256 h 509606"/>
              <a:gd name="connsiteX228" fmla="*/ 619011 w 679342"/>
              <a:gd name="connsiteY228" fmla="*/ 394211 h 509606"/>
              <a:gd name="connsiteX229" fmla="*/ 614410 w 679342"/>
              <a:gd name="connsiteY229" fmla="*/ 414195 h 509606"/>
              <a:gd name="connsiteX230" fmla="*/ 609810 w 679342"/>
              <a:gd name="connsiteY230" fmla="*/ 434169 h 509606"/>
              <a:gd name="connsiteX231" fmla="*/ 605200 w 679342"/>
              <a:gd name="connsiteY231" fmla="*/ 454076 h 509606"/>
              <a:gd name="connsiteX232" fmla="*/ 604285 w 679342"/>
              <a:gd name="connsiteY232" fmla="*/ 455085 h 509606"/>
              <a:gd name="connsiteX233" fmla="*/ 603037 w 679342"/>
              <a:gd name="connsiteY233" fmla="*/ 457819 h 509606"/>
              <a:gd name="connsiteX234" fmla="*/ 603552 w 679342"/>
              <a:gd name="connsiteY234" fmla="*/ 466687 h 509606"/>
              <a:gd name="connsiteX235" fmla="*/ 606514 w 679342"/>
              <a:gd name="connsiteY235" fmla="*/ 480184 h 509606"/>
              <a:gd name="connsiteX236" fmla="*/ 606304 w 679342"/>
              <a:gd name="connsiteY236" fmla="*/ 489118 h 509606"/>
              <a:gd name="connsiteX237" fmla="*/ 602942 w 679342"/>
              <a:gd name="connsiteY237" fmla="*/ 493490 h 509606"/>
              <a:gd name="connsiteX238" fmla="*/ 602485 w 679342"/>
              <a:gd name="connsiteY238" fmla="*/ 502377 h 509606"/>
              <a:gd name="connsiteX239" fmla="*/ 603761 w 679342"/>
              <a:gd name="connsiteY239" fmla="*/ 509607 h 509606"/>
              <a:gd name="connsiteX240" fmla="*/ 185337 w 679342"/>
              <a:gd name="connsiteY240" fmla="*/ 0 h 509606"/>
              <a:gd name="connsiteX241" fmla="*/ 188357 w 679342"/>
              <a:gd name="connsiteY241" fmla="*/ 905 h 509606"/>
              <a:gd name="connsiteX242" fmla="*/ 186642 w 679342"/>
              <a:gd name="connsiteY242" fmla="*/ 2438 h 509606"/>
              <a:gd name="connsiteX243" fmla="*/ 185623 w 679342"/>
              <a:gd name="connsiteY243" fmla="*/ 1762 h 509606"/>
              <a:gd name="connsiteX244" fmla="*/ 185337 w 679342"/>
              <a:gd name="connsiteY244" fmla="*/ 0 h 509606"/>
              <a:gd name="connsiteX245" fmla="*/ 198025 w 679342"/>
              <a:gd name="connsiteY245" fmla="*/ 46920 h 509606"/>
              <a:gd name="connsiteX246" fmla="*/ 198311 w 679342"/>
              <a:gd name="connsiteY246" fmla="*/ 49930 h 509606"/>
              <a:gd name="connsiteX247" fmla="*/ 194262 w 679342"/>
              <a:gd name="connsiteY247" fmla="*/ 51521 h 509606"/>
              <a:gd name="connsiteX248" fmla="*/ 191815 w 679342"/>
              <a:gd name="connsiteY248" fmla="*/ 51235 h 509606"/>
              <a:gd name="connsiteX249" fmla="*/ 189376 w 679342"/>
              <a:gd name="connsiteY249" fmla="*/ 45949 h 509606"/>
              <a:gd name="connsiteX250" fmla="*/ 187900 w 679342"/>
              <a:gd name="connsiteY250" fmla="*/ 44987 h 509606"/>
              <a:gd name="connsiteX251" fmla="*/ 187214 w 679342"/>
              <a:gd name="connsiteY251" fmla="*/ 51806 h 509606"/>
              <a:gd name="connsiteX252" fmla="*/ 186080 w 679342"/>
              <a:gd name="connsiteY252" fmla="*/ 53854 h 509606"/>
              <a:gd name="connsiteX253" fmla="*/ 179708 w 679342"/>
              <a:gd name="connsiteY253" fmla="*/ 47596 h 509606"/>
              <a:gd name="connsiteX254" fmla="*/ 179261 w 679342"/>
              <a:gd name="connsiteY254" fmla="*/ 44015 h 509606"/>
              <a:gd name="connsiteX255" fmla="*/ 182375 w 679342"/>
              <a:gd name="connsiteY255" fmla="*/ 41348 h 509606"/>
              <a:gd name="connsiteX256" fmla="*/ 188176 w 679342"/>
              <a:gd name="connsiteY256" fmla="*/ 39424 h 509606"/>
              <a:gd name="connsiteX257" fmla="*/ 189938 w 679342"/>
              <a:gd name="connsiteY257" fmla="*/ 39529 h 509606"/>
              <a:gd name="connsiteX258" fmla="*/ 198025 w 679342"/>
              <a:gd name="connsiteY258" fmla="*/ 46920 h 509606"/>
              <a:gd name="connsiteX259" fmla="*/ 172774 w 679342"/>
              <a:gd name="connsiteY259" fmla="*/ 62332 h 509606"/>
              <a:gd name="connsiteX260" fmla="*/ 173688 w 679342"/>
              <a:gd name="connsiteY260" fmla="*/ 66999 h 509606"/>
              <a:gd name="connsiteX261" fmla="*/ 165668 w 679342"/>
              <a:gd name="connsiteY261" fmla="*/ 61703 h 509606"/>
              <a:gd name="connsiteX262" fmla="*/ 162649 w 679342"/>
              <a:gd name="connsiteY262" fmla="*/ 58226 h 509606"/>
              <a:gd name="connsiteX263" fmla="*/ 162258 w 679342"/>
              <a:gd name="connsiteY263" fmla="*/ 55626 h 509606"/>
              <a:gd name="connsiteX264" fmla="*/ 163240 w 679342"/>
              <a:gd name="connsiteY264" fmla="*/ 47835 h 509606"/>
              <a:gd name="connsiteX265" fmla="*/ 164592 w 679342"/>
              <a:gd name="connsiteY265" fmla="*/ 45615 h 509606"/>
              <a:gd name="connsiteX266" fmla="*/ 168754 w 679342"/>
              <a:gd name="connsiteY266" fmla="*/ 45958 h 509606"/>
              <a:gd name="connsiteX267" fmla="*/ 173250 w 679342"/>
              <a:gd name="connsiteY267" fmla="*/ 57388 h 509606"/>
              <a:gd name="connsiteX268" fmla="*/ 172774 w 679342"/>
              <a:gd name="connsiteY268" fmla="*/ 62332 h 509606"/>
              <a:gd name="connsiteX269" fmla="*/ 185852 w 679342"/>
              <a:gd name="connsiteY269" fmla="*/ 75628 h 509606"/>
              <a:gd name="connsiteX270" fmla="*/ 184204 w 679342"/>
              <a:gd name="connsiteY270" fmla="*/ 76438 h 509606"/>
              <a:gd name="connsiteX271" fmla="*/ 180346 w 679342"/>
              <a:gd name="connsiteY271" fmla="*/ 73476 h 509606"/>
              <a:gd name="connsiteX272" fmla="*/ 178575 w 679342"/>
              <a:gd name="connsiteY272" fmla="*/ 69952 h 509606"/>
              <a:gd name="connsiteX273" fmla="*/ 178756 w 679342"/>
              <a:gd name="connsiteY273" fmla="*/ 66246 h 509606"/>
              <a:gd name="connsiteX274" fmla="*/ 182385 w 679342"/>
              <a:gd name="connsiteY274" fmla="*/ 60217 h 509606"/>
              <a:gd name="connsiteX275" fmla="*/ 185061 w 679342"/>
              <a:gd name="connsiteY275" fmla="*/ 59188 h 509606"/>
              <a:gd name="connsiteX276" fmla="*/ 186309 w 679342"/>
              <a:gd name="connsiteY276" fmla="*/ 59988 h 509606"/>
              <a:gd name="connsiteX277" fmla="*/ 185118 w 679342"/>
              <a:gd name="connsiteY277" fmla="*/ 65913 h 509606"/>
              <a:gd name="connsiteX278" fmla="*/ 187109 w 679342"/>
              <a:gd name="connsiteY278" fmla="*/ 73190 h 509606"/>
              <a:gd name="connsiteX279" fmla="*/ 185852 w 679342"/>
              <a:gd name="connsiteY279" fmla="*/ 75628 h 509606"/>
              <a:gd name="connsiteX280" fmla="*/ 195977 w 679342"/>
              <a:gd name="connsiteY280" fmla="*/ 115519 h 509606"/>
              <a:gd name="connsiteX281" fmla="*/ 195186 w 679342"/>
              <a:gd name="connsiteY281" fmla="*/ 132864 h 509606"/>
              <a:gd name="connsiteX282" fmla="*/ 198939 w 679342"/>
              <a:gd name="connsiteY282" fmla="*/ 126663 h 509606"/>
              <a:gd name="connsiteX283" fmla="*/ 206674 w 679342"/>
              <a:gd name="connsiteY283" fmla="*/ 141618 h 509606"/>
              <a:gd name="connsiteX284" fmla="*/ 204969 w 679342"/>
              <a:gd name="connsiteY284" fmla="*/ 147371 h 509606"/>
              <a:gd name="connsiteX285" fmla="*/ 203035 w 679342"/>
              <a:gd name="connsiteY285" fmla="*/ 148904 h 509606"/>
              <a:gd name="connsiteX286" fmla="*/ 200530 w 679342"/>
              <a:gd name="connsiteY286" fmla="*/ 148904 h 509606"/>
              <a:gd name="connsiteX287" fmla="*/ 198873 w 679342"/>
              <a:gd name="connsiteY287" fmla="*/ 146571 h 509606"/>
              <a:gd name="connsiteX288" fmla="*/ 198082 w 679342"/>
              <a:gd name="connsiteY288" fmla="*/ 141970 h 509606"/>
              <a:gd name="connsiteX289" fmla="*/ 196206 w 679342"/>
              <a:gd name="connsiteY289" fmla="*/ 139065 h 509606"/>
              <a:gd name="connsiteX290" fmla="*/ 191253 w 679342"/>
              <a:gd name="connsiteY290" fmla="*/ 136103 h 509606"/>
              <a:gd name="connsiteX291" fmla="*/ 189833 w 679342"/>
              <a:gd name="connsiteY291" fmla="*/ 130702 h 509606"/>
              <a:gd name="connsiteX292" fmla="*/ 189786 w 679342"/>
              <a:gd name="connsiteY292" fmla="*/ 127292 h 509606"/>
              <a:gd name="connsiteX293" fmla="*/ 192224 w 679342"/>
              <a:gd name="connsiteY293" fmla="*/ 118186 h 509606"/>
              <a:gd name="connsiteX294" fmla="*/ 191719 w 679342"/>
              <a:gd name="connsiteY294" fmla="*/ 115005 h 509606"/>
              <a:gd name="connsiteX295" fmla="*/ 189043 w 679342"/>
              <a:gd name="connsiteY295" fmla="*/ 113519 h 509606"/>
              <a:gd name="connsiteX296" fmla="*/ 186938 w 679342"/>
              <a:gd name="connsiteY296" fmla="*/ 110576 h 509606"/>
              <a:gd name="connsiteX297" fmla="*/ 184661 w 679342"/>
              <a:gd name="connsiteY297" fmla="*/ 103013 h 509606"/>
              <a:gd name="connsiteX298" fmla="*/ 184604 w 679342"/>
              <a:gd name="connsiteY298" fmla="*/ 101127 h 509606"/>
              <a:gd name="connsiteX299" fmla="*/ 188128 w 679342"/>
              <a:gd name="connsiteY299" fmla="*/ 96574 h 509606"/>
              <a:gd name="connsiteX300" fmla="*/ 195301 w 679342"/>
              <a:gd name="connsiteY300" fmla="*/ 89345 h 509606"/>
              <a:gd name="connsiteX301" fmla="*/ 199854 w 679342"/>
              <a:gd name="connsiteY301" fmla="*/ 86268 h 509606"/>
              <a:gd name="connsiteX302" fmla="*/ 201778 w 679342"/>
              <a:gd name="connsiteY302" fmla="*/ 87354 h 509606"/>
              <a:gd name="connsiteX303" fmla="*/ 203559 w 679342"/>
              <a:gd name="connsiteY303" fmla="*/ 90716 h 509606"/>
              <a:gd name="connsiteX304" fmla="*/ 205140 w 679342"/>
              <a:gd name="connsiteY304" fmla="*/ 96355 h 509606"/>
              <a:gd name="connsiteX305" fmla="*/ 203559 w 679342"/>
              <a:gd name="connsiteY305" fmla="*/ 99527 h 509606"/>
              <a:gd name="connsiteX306" fmla="*/ 189338 w 679342"/>
              <a:gd name="connsiteY306" fmla="*/ 102318 h 509606"/>
              <a:gd name="connsiteX307" fmla="*/ 188471 w 679342"/>
              <a:gd name="connsiteY307" fmla="*/ 103737 h 509606"/>
              <a:gd name="connsiteX308" fmla="*/ 193881 w 679342"/>
              <a:gd name="connsiteY308" fmla="*/ 107385 h 509606"/>
              <a:gd name="connsiteX309" fmla="*/ 195596 w 679342"/>
              <a:gd name="connsiteY309" fmla="*/ 109661 h 509606"/>
              <a:gd name="connsiteX310" fmla="*/ 195977 w 679342"/>
              <a:gd name="connsiteY310" fmla="*/ 115519 h 509606"/>
              <a:gd name="connsiteX311" fmla="*/ 181480 w 679342"/>
              <a:gd name="connsiteY311" fmla="*/ 186385 h 509606"/>
              <a:gd name="connsiteX312" fmla="*/ 180346 w 679342"/>
              <a:gd name="connsiteY312" fmla="*/ 188595 h 509606"/>
              <a:gd name="connsiteX313" fmla="*/ 176574 w 679342"/>
              <a:gd name="connsiteY313" fmla="*/ 184394 h 509606"/>
              <a:gd name="connsiteX314" fmla="*/ 175851 w 679342"/>
              <a:gd name="connsiteY314" fmla="*/ 181327 h 509606"/>
              <a:gd name="connsiteX315" fmla="*/ 177775 w 679342"/>
              <a:gd name="connsiteY315" fmla="*/ 175584 h 509606"/>
              <a:gd name="connsiteX316" fmla="*/ 180042 w 679342"/>
              <a:gd name="connsiteY316" fmla="*/ 172107 h 509606"/>
              <a:gd name="connsiteX317" fmla="*/ 181127 w 679342"/>
              <a:gd name="connsiteY317" fmla="*/ 171593 h 509606"/>
              <a:gd name="connsiteX318" fmla="*/ 183337 w 679342"/>
              <a:gd name="connsiteY318" fmla="*/ 174050 h 509606"/>
              <a:gd name="connsiteX319" fmla="*/ 183794 w 679342"/>
              <a:gd name="connsiteY319" fmla="*/ 175231 h 509606"/>
              <a:gd name="connsiteX320" fmla="*/ 181480 w 679342"/>
              <a:gd name="connsiteY320" fmla="*/ 186385 h 509606"/>
              <a:gd name="connsiteX321" fmla="*/ 182728 w 679342"/>
              <a:gd name="connsiteY321" fmla="*/ 213408 h 509606"/>
              <a:gd name="connsiteX322" fmla="*/ 181528 w 679342"/>
              <a:gd name="connsiteY322" fmla="*/ 216075 h 509606"/>
              <a:gd name="connsiteX323" fmla="*/ 177660 w 679342"/>
              <a:gd name="connsiteY323" fmla="*/ 217275 h 509606"/>
              <a:gd name="connsiteX324" fmla="*/ 176184 w 679342"/>
              <a:gd name="connsiteY324" fmla="*/ 216256 h 509606"/>
              <a:gd name="connsiteX325" fmla="*/ 177051 w 679342"/>
              <a:gd name="connsiteY325" fmla="*/ 212950 h 509606"/>
              <a:gd name="connsiteX326" fmla="*/ 176317 w 679342"/>
              <a:gd name="connsiteY326" fmla="*/ 212207 h 509606"/>
              <a:gd name="connsiteX327" fmla="*/ 171707 w 679342"/>
              <a:gd name="connsiteY327" fmla="*/ 215113 h 509606"/>
              <a:gd name="connsiteX328" fmla="*/ 174317 w 679342"/>
              <a:gd name="connsiteY328" fmla="*/ 207378 h 509606"/>
              <a:gd name="connsiteX329" fmla="*/ 178479 w 679342"/>
              <a:gd name="connsiteY329" fmla="*/ 199634 h 509606"/>
              <a:gd name="connsiteX330" fmla="*/ 180003 w 679342"/>
              <a:gd name="connsiteY330" fmla="*/ 199911 h 509606"/>
              <a:gd name="connsiteX331" fmla="*/ 180632 w 679342"/>
              <a:gd name="connsiteY331" fmla="*/ 205950 h 509606"/>
              <a:gd name="connsiteX332" fmla="*/ 182728 w 679342"/>
              <a:gd name="connsiteY332" fmla="*/ 213408 h 509606"/>
              <a:gd name="connsiteX333" fmla="*/ 137446 w 679342"/>
              <a:gd name="connsiteY333" fmla="*/ 225247 h 509606"/>
              <a:gd name="connsiteX334" fmla="*/ 135912 w 679342"/>
              <a:gd name="connsiteY334" fmla="*/ 227400 h 509606"/>
              <a:gd name="connsiteX335" fmla="*/ 134779 w 679342"/>
              <a:gd name="connsiteY335" fmla="*/ 226943 h 509606"/>
              <a:gd name="connsiteX336" fmla="*/ 133636 w 679342"/>
              <a:gd name="connsiteY336" fmla="*/ 221247 h 509606"/>
              <a:gd name="connsiteX337" fmla="*/ 134388 w 679342"/>
              <a:gd name="connsiteY337" fmla="*/ 217732 h 509606"/>
              <a:gd name="connsiteX338" fmla="*/ 137389 w 679342"/>
              <a:gd name="connsiteY338" fmla="*/ 215913 h 509606"/>
              <a:gd name="connsiteX339" fmla="*/ 138189 w 679342"/>
              <a:gd name="connsiteY339" fmla="*/ 223999 h 509606"/>
              <a:gd name="connsiteX340" fmla="*/ 137446 w 679342"/>
              <a:gd name="connsiteY340" fmla="*/ 225247 h 50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679342" h="509606">
                <a:moveTo>
                  <a:pt x="603761" y="509607"/>
                </a:moveTo>
                <a:lnTo>
                  <a:pt x="582330" y="504539"/>
                </a:lnTo>
                <a:lnTo>
                  <a:pt x="559346" y="499072"/>
                </a:lnTo>
                <a:lnTo>
                  <a:pt x="536429" y="493566"/>
                </a:lnTo>
                <a:lnTo>
                  <a:pt x="513502" y="487994"/>
                </a:lnTo>
                <a:lnTo>
                  <a:pt x="490585" y="482346"/>
                </a:lnTo>
                <a:lnTo>
                  <a:pt x="467716" y="476669"/>
                </a:lnTo>
                <a:lnTo>
                  <a:pt x="444856" y="470868"/>
                </a:lnTo>
                <a:lnTo>
                  <a:pt x="421996" y="465010"/>
                </a:lnTo>
                <a:lnTo>
                  <a:pt x="420519" y="464677"/>
                </a:lnTo>
                <a:lnTo>
                  <a:pt x="417328" y="466325"/>
                </a:lnTo>
                <a:lnTo>
                  <a:pt x="405213" y="467973"/>
                </a:lnTo>
                <a:lnTo>
                  <a:pt x="383210" y="463648"/>
                </a:lnTo>
                <a:lnTo>
                  <a:pt x="336556" y="463934"/>
                </a:lnTo>
                <a:lnTo>
                  <a:pt x="314954" y="468087"/>
                </a:lnTo>
                <a:lnTo>
                  <a:pt x="296866" y="468030"/>
                </a:lnTo>
                <a:lnTo>
                  <a:pt x="264319" y="463706"/>
                </a:lnTo>
                <a:lnTo>
                  <a:pt x="234229" y="461991"/>
                </a:lnTo>
                <a:lnTo>
                  <a:pt x="222466" y="458010"/>
                </a:lnTo>
                <a:lnTo>
                  <a:pt x="218932" y="451304"/>
                </a:lnTo>
                <a:lnTo>
                  <a:pt x="206131" y="444360"/>
                </a:lnTo>
                <a:lnTo>
                  <a:pt x="184014" y="437140"/>
                </a:lnTo>
                <a:lnTo>
                  <a:pt x="164173" y="435150"/>
                </a:lnTo>
                <a:lnTo>
                  <a:pt x="143628" y="440665"/>
                </a:lnTo>
                <a:lnTo>
                  <a:pt x="137760" y="440084"/>
                </a:lnTo>
                <a:lnTo>
                  <a:pt x="137760" y="440084"/>
                </a:lnTo>
                <a:lnTo>
                  <a:pt x="133160" y="439064"/>
                </a:lnTo>
                <a:lnTo>
                  <a:pt x="103689" y="425768"/>
                </a:lnTo>
                <a:lnTo>
                  <a:pt x="96183" y="423196"/>
                </a:lnTo>
                <a:lnTo>
                  <a:pt x="91411" y="415566"/>
                </a:lnTo>
                <a:lnTo>
                  <a:pt x="92488" y="405784"/>
                </a:lnTo>
                <a:lnTo>
                  <a:pt x="92669" y="375418"/>
                </a:lnTo>
                <a:lnTo>
                  <a:pt x="89364" y="356187"/>
                </a:lnTo>
                <a:lnTo>
                  <a:pt x="82534" y="348053"/>
                </a:lnTo>
                <a:lnTo>
                  <a:pt x="76562" y="343729"/>
                </a:lnTo>
                <a:lnTo>
                  <a:pt x="67189" y="344195"/>
                </a:lnTo>
                <a:lnTo>
                  <a:pt x="65075" y="341748"/>
                </a:lnTo>
                <a:lnTo>
                  <a:pt x="61208" y="340090"/>
                </a:lnTo>
                <a:lnTo>
                  <a:pt x="54169" y="331203"/>
                </a:lnTo>
                <a:lnTo>
                  <a:pt x="50968" y="323526"/>
                </a:lnTo>
                <a:lnTo>
                  <a:pt x="35157" y="319030"/>
                </a:lnTo>
                <a:lnTo>
                  <a:pt x="33166" y="314068"/>
                </a:lnTo>
                <a:lnTo>
                  <a:pt x="14449" y="312487"/>
                </a:lnTo>
                <a:lnTo>
                  <a:pt x="10354" y="306743"/>
                </a:lnTo>
                <a:lnTo>
                  <a:pt x="0" y="306276"/>
                </a:lnTo>
                <a:lnTo>
                  <a:pt x="5963" y="295646"/>
                </a:lnTo>
                <a:lnTo>
                  <a:pt x="10135" y="281188"/>
                </a:lnTo>
                <a:lnTo>
                  <a:pt x="15069" y="267443"/>
                </a:lnTo>
                <a:lnTo>
                  <a:pt x="14154" y="278359"/>
                </a:lnTo>
                <a:lnTo>
                  <a:pt x="16669" y="291036"/>
                </a:lnTo>
                <a:lnTo>
                  <a:pt x="23374" y="279673"/>
                </a:lnTo>
                <a:lnTo>
                  <a:pt x="30213" y="264871"/>
                </a:lnTo>
                <a:lnTo>
                  <a:pt x="26346" y="257127"/>
                </a:lnTo>
                <a:lnTo>
                  <a:pt x="18212" y="249679"/>
                </a:lnTo>
                <a:lnTo>
                  <a:pt x="19402" y="234277"/>
                </a:lnTo>
                <a:lnTo>
                  <a:pt x="45796" y="229210"/>
                </a:lnTo>
                <a:lnTo>
                  <a:pt x="34709" y="222847"/>
                </a:lnTo>
                <a:lnTo>
                  <a:pt x="31756" y="215846"/>
                </a:lnTo>
                <a:lnTo>
                  <a:pt x="26184" y="213341"/>
                </a:lnTo>
                <a:lnTo>
                  <a:pt x="24413" y="217437"/>
                </a:lnTo>
                <a:lnTo>
                  <a:pt x="20765" y="222390"/>
                </a:lnTo>
                <a:lnTo>
                  <a:pt x="21107" y="214370"/>
                </a:lnTo>
                <a:lnTo>
                  <a:pt x="23327" y="205492"/>
                </a:lnTo>
                <a:lnTo>
                  <a:pt x="25718" y="189909"/>
                </a:lnTo>
                <a:lnTo>
                  <a:pt x="24232" y="163058"/>
                </a:lnTo>
                <a:lnTo>
                  <a:pt x="28718" y="130302"/>
                </a:lnTo>
                <a:lnTo>
                  <a:pt x="26803" y="112786"/>
                </a:lnTo>
                <a:lnTo>
                  <a:pt x="18317" y="93840"/>
                </a:lnTo>
                <a:lnTo>
                  <a:pt x="17640" y="84163"/>
                </a:lnTo>
                <a:lnTo>
                  <a:pt x="21565" y="61522"/>
                </a:lnTo>
                <a:lnTo>
                  <a:pt x="28670" y="45720"/>
                </a:lnTo>
                <a:lnTo>
                  <a:pt x="29994" y="33376"/>
                </a:lnTo>
                <a:lnTo>
                  <a:pt x="36071" y="36100"/>
                </a:lnTo>
                <a:lnTo>
                  <a:pt x="49721" y="50549"/>
                </a:lnTo>
                <a:lnTo>
                  <a:pt x="68104" y="64313"/>
                </a:lnTo>
                <a:lnTo>
                  <a:pt x="72704" y="71542"/>
                </a:lnTo>
                <a:lnTo>
                  <a:pt x="81534" y="78591"/>
                </a:lnTo>
                <a:lnTo>
                  <a:pt x="135446" y="102098"/>
                </a:lnTo>
                <a:lnTo>
                  <a:pt x="139265" y="102651"/>
                </a:lnTo>
                <a:lnTo>
                  <a:pt x="147619" y="101184"/>
                </a:lnTo>
                <a:lnTo>
                  <a:pt x="150581" y="102603"/>
                </a:lnTo>
                <a:lnTo>
                  <a:pt x="156220" y="113624"/>
                </a:lnTo>
                <a:lnTo>
                  <a:pt x="160020" y="115910"/>
                </a:lnTo>
                <a:lnTo>
                  <a:pt x="165487" y="117100"/>
                </a:lnTo>
                <a:lnTo>
                  <a:pt x="169916" y="116710"/>
                </a:lnTo>
                <a:lnTo>
                  <a:pt x="178451" y="112947"/>
                </a:lnTo>
                <a:lnTo>
                  <a:pt x="178660" y="115395"/>
                </a:lnTo>
                <a:lnTo>
                  <a:pt x="176898" y="120739"/>
                </a:lnTo>
                <a:lnTo>
                  <a:pt x="176965" y="129169"/>
                </a:lnTo>
                <a:lnTo>
                  <a:pt x="178889" y="140646"/>
                </a:lnTo>
                <a:lnTo>
                  <a:pt x="178889" y="147428"/>
                </a:lnTo>
                <a:lnTo>
                  <a:pt x="163535" y="161877"/>
                </a:lnTo>
                <a:lnTo>
                  <a:pt x="161477" y="161649"/>
                </a:lnTo>
                <a:lnTo>
                  <a:pt x="162963" y="155619"/>
                </a:lnTo>
                <a:lnTo>
                  <a:pt x="162001" y="154086"/>
                </a:lnTo>
                <a:lnTo>
                  <a:pt x="134007" y="177870"/>
                </a:lnTo>
                <a:lnTo>
                  <a:pt x="123034" y="189805"/>
                </a:lnTo>
                <a:lnTo>
                  <a:pt x="120425" y="195958"/>
                </a:lnTo>
                <a:lnTo>
                  <a:pt x="119482" y="199701"/>
                </a:lnTo>
                <a:lnTo>
                  <a:pt x="121863" y="201416"/>
                </a:lnTo>
                <a:lnTo>
                  <a:pt x="128416" y="201873"/>
                </a:lnTo>
                <a:lnTo>
                  <a:pt x="139227" y="198806"/>
                </a:lnTo>
                <a:lnTo>
                  <a:pt x="140018" y="197663"/>
                </a:lnTo>
                <a:lnTo>
                  <a:pt x="130969" y="197158"/>
                </a:lnTo>
                <a:lnTo>
                  <a:pt x="126864" y="196072"/>
                </a:lnTo>
                <a:lnTo>
                  <a:pt x="129435" y="189643"/>
                </a:lnTo>
                <a:lnTo>
                  <a:pt x="131369" y="186795"/>
                </a:lnTo>
                <a:lnTo>
                  <a:pt x="139846" y="178660"/>
                </a:lnTo>
                <a:lnTo>
                  <a:pt x="147409" y="174565"/>
                </a:lnTo>
                <a:lnTo>
                  <a:pt x="157486" y="170812"/>
                </a:lnTo>
                <a:lnTo>
                  <a:pt x="163744" y="167116"/>
                </a:lnTo>
                <a:lnTo>
                  <a:pt x="169259" y="160563"/>
                </a:lnTo>
                <a:lnTo>
                  <a:pt x="181032" y="154315"/>
                </a:lnTo>
                <a:lnTo>
                  <a:pt x="183490" y="152314"/>
                </a:lnTo>
                <a:lnTo>
                  <a:pt x="185290" y="144751"/>
                </a:lnTo>
                <a:lnTo>
                  <a:pt x="186309" y="143494"/>
                </a:lnTo>
                <a:lnTo>
                  <a:pt x="190357" y="145828"/>
                </a:lnTo>
                <a:lnTo>
                  <a:pt x="188300" y="159144"/>
                </a:lnTo>
                <a:lnTo>
                  <a:pt x="185518" y="164487"/>
                </a:lnTo>
                <a:lnTo>
                  <a:pt x="175622" y="169050"/>
                </a:lnTo>
                <a:lnTo>
                  <a:pt x="173917" y="171221"/>
                </a:lnTo>
                <a:lnTo>
                  <a:pt x="172431" y="181108"/>
                </a:lnTo>
                <a:lnTo>
                  <a:pt x="170964" y="181680"/>
                </a:lnTo>
                <a:lnTo>
                  <a:pt x="168288" y="179622"/>
                </a:lnTo>
                <a:lnTo>
                  <a:pt x="167202" y="179975"/>
                </a:lnTo>
                <a:lnTo>
                  <a:pt x="171536" y="192481"/>
                </a:lnTo>
                <a:lnTo>
                  <a:pt x="171469" y="201187"/>
                </a:lnTo>
                <a:lnTo>
                  <a:pt x="169659" y="208417"/>
                </a:lnTo>
                <a:lnTo>
                  <a:pt x="163506" y="221504"/>
                </a:lnTo>
                <a:lnTo>
                  <a:pt x="160658" y="223095"/>
                </a:lnTo>
                <a:lnTo>
                  <a:pt x="157201" y="221151"/>
                </a:lnTo>
                <a:lnTo>
                  <a:pt x="153552" y="215408"/>
                </a:lnTo>
                <a:lnTo>
                  <a:pt x="152010" y="216437"/>
                </a:lnTo>
                <a:lnTo>
                  <a:pt x="144913" y="225876"/>
                </a:lnTo>
                <a:lnTo>
                  <a:pt x="143894" y="224552"/>
                </a:lnTo>
                <a:lnTo>
                  <a:pt x="145256" y="211198"/>
                </a:lnTo>
                <a:lnTo>
                  <a:pt x="144237" y="209826"/>
                </a:lnTo>
                <a:lnTo>
                  <a:pt x="134912" y="213227"/>
                </a:lnTo>
                <a:lnTo>
                  <a:pt x="130197" y="217837"/>
                </a:lnTo>
                <a:lnTo>
                  <a:pt x="124901" y="225866"/>
                </a:lnTo>
                <a:lnTo>
                  <a:pt x="120291" y="228924"/>
                </a:lnTo>
                <a:lnTo>
                  <a:pt x="129512" y="232734"/>
                </a:lnTo>
                <a:lnTo>
                  <a:pt x="138560" y="233534"/>
                </a:lnTo>
                <a:lnTo>
                  <a:pt x="144142" y="239792"/>
                </a:lnTo>
                <a:lnTo>
                  <a:pt x="146409" y="240640"/>
                </a:lnTo>
                <a:lnTo>
                  <a:pt x="153905" y="238430"/>
                </a:lnTo>
                <a:lnTo>
                  <a:pt x="156639" y="236210"/>
                </a:lnTo>
                <a:lnTo>
                  <a:pt x="165792" y="224504"/>
                </a:lnTo>
                <a:lnTo>
                  <a:pt x="169107" y="222904"/>
                </a:lnTo>
                <a:lnTo>
                  <a:pt x="172974" y="223990"/>
                </a:lnTo>
                <a:lnTo>
                  <a:pt x="177289" y="223123"/>
                </a:lnTo>
                <a:lnTo>
                  <a:pt x="184985" y="217494"/>
                </a:lnTo>
                <a:lnTo>
                  <a:pt x="186052" y="214646"/>
                </a:lnTo>
                <a:lnTo>
                  <a:pt x="188890" y="197701"/>
                </a:lnTo>
                <a:lnTo>
                  <a:pt x="192253" y="188595"/>
                </a:lnTo>
                <a:lnTo>
                  <a:pt x="192091" y="185366"/>
                </a:lnTo>
                <a:lnTo>
                  <a:pt x="190557" y="181613"/>
                </a:lnTo>
                <a:lnTo>
                  <a:pt x="191748" y="178699"/>
                </a:lnTo>
                <a:lnTo>
                  <a:pt x="195091" y="174374"/>
                </a:lnTo>
                <a:lnTo>
                  <a:pt x="196520" y="170002"/>
                </a:lnTo>
                <a:lnTo>
                  <a:pt x="196053" y="165554"/>
                </a:lnTo>
                <a:lnTo>
                  <a:pt x="198111" y="161353"/>
                </a:lnTo>
                <a:lnTo>
                  <a:pt x="206140" y="153333"/>
                </a:lnTo>
                <a:lnTo>
                  <a:pt x="208350" y="149409"/>
                </a:lnTo>
                <a:lnTo>
                  <a:pt x="217513" y="141732"/>
                </a:lnTo>
                <a:lnTo>
                  <a:pt x="217046" y="137398"/>
                </a:lnTo>
                <a:lnTo>
                  <a:pt x="213817" y="131312"/>
                </a:lnTo>
                <a:lnTo>
                  <a:pt x="212103" y="126311"/>
                </a:lnTo>
                <a:lnTo>
                  <a:pt x="211084" y="118977"/>
                </a:lnTo>
                <a:lnTo>
                  <a:pt x="209483" y="116119"/>
                </a:lnTo>
                <a:lnTo>
                  <a:pt x="208464" y="116919"/>
                </a:lnTo>
                <a:lnTo>
                  <a:pt x="208464" y="128416"/>
                </a:lnTo>
                <a:lnTo>
                  <a:pt x="207559" y="128930"/>
                </a:lnTo>
                <a:lnTo>
                  <a:pt x="201063" y="120796"/>
                </a:lnTo>
                <a:lnTo>
                  <a:pt x="200273" y="116634"/>
                </a:lnTo>
                <a:lnTo>
                  <a:pt x="200739" y="111471"/>
                </a:lnTo>
                <a:lnTo>
                  <a:pt x="202549" y="108042"/>
                </a:lnTo>
                <a:lnTo>
                  <a:pt x="207997" y="105775"/>
                </a:lnTo>
                <a:lnTo>
                  <a:pt x="213627" y="105994"/>
                </a:lnTo>
                <a:lnTo>
                  <a:pt x="214093" y="102813"/>
                </a:lnTo>
                <a:lnTo>
                  <a:pt x="210502" y="90983"/>
                </a:lnTo>
                <a:lnTo>
                  <a:pt x="207493" y="85182"/>
                </a:lnTo>
                <a:lnTo>
                  <a:pt x="204826" y="82001"/>
                </a:lnTo>
                <a:lnTo>
                  <a:pt x="200511" y="80058"/>
                </a:lnTo>
                <a:lnTo>
                  <a:pt x="199368" y="77686"/>
                </a:lnTo>
                <a:lnTo>
                  <a:pt x="199539" y="75162"/>
                </a:lnTo>
                <a:lnTo>
                  <a:pt x="201416" y="72380"/>
                </a:lnTo>
                <a:lnTo>
                  <a:pt x="204083" y="72171"/>
                </a:lnTo>
                <a:lnTo>
                  <a:pt x="210683" y="75476"/>
                </a:lnTo>
                <a:lnTo>
                  <a:pt x="215065" y="74447"/>
                </a:lnTo>
                <a:lnTo>
                  <a:pt x="215913" y="70409"/>
                </a:lnTo>
                <a:lnTo>
                  <a:pt x="215465" y="67904"/>
                </a:lnTo>
                <a:lnTo>
                  <a:pt x="219837" y="53902"/>
                </a:lnTo>
                <a:lnTo>
                  <a:pt x="220637" y="41672"/>
                </a:lnTo>
                <a:lnTo>
                  <a:pt x="219837" y="39338"/>
                </a:lnTo>
                <a:lnTo>
                  <a:pt x="218418" y="38729"/>
                </a:lnTo>
                <a:lnTo>
                  <a:pt x="216427" y="39795"/>
                </a:lnTo>
                <a:lnTo>
                  <a:pt x="211941" y="38881"/>
                </a:lnTo>
                <a:lnTo>
                  <a:pt x="210398" y="34338"/>
                </a:lnTo>
                <a:lnTo>
                  <a:pt x="209598" y="26203"/>
                </a:lnTo>
                <a:lnTo>
                  <a:pt x="209426" y="7325"/>
                </a:lnTo>
                <a:lnTo>
                  <a:pt x="217732" y="9830"/>
                </a:lnTo>
                <a:lnTo>
                  <a:pt x="252317" y="20174"/>
                </a:lnTo>
                <a:lnTo>
                  <a:pt x="286960" y="30413"/>
                </a:lnTo>
                <a:lnTo>
                  <a:pt x="321669" y="40434"/>
                </a:lnTo>
                <a:lnTo>
                  <a:pt x="356359" y="50330"/>
                </a:lnTo>
                <a:lnTo>
                  <a:pt x="391106" y="60055"/>
                </a:lnTo>
                <a:lnTo>
                  <a:pt x="425929" y="69609"/>
                </a:lnTo>
                <a:lnTo>
                  <a:pt x="460800" y="79000"/>
                </a:lnTo>
                <a:lnTo>
                  <a:pt x="495710" y="88211"/>
                </a:lnTo>
                <a:lnTo>
                  <a:pt x="530647" y="97269"/>
                </a:lnTo>
                <a:lnTo>
                  <a:pt x="565633" y="106137"/>
                </a:lnTo>
                <a:lnTo>
                  <a:pt x="600666" y="114900"/>
                </a:lnTo>
                <a:lnTo>
                  <a:pt x="635660" y="123482"/>
                </a:lnTo>
                <a:lnTo>
                  <a:pt x="670751" y="131912"/>
                </a:lnTo>
                <a:lnTo>
                  <a:pt x="679342" y="133950"/>
                </a:lnTo>
                <a:lnTo>
                  <a:pt x="674789" y="153972"/>
                </a:lnTo>
                <a:lnTo>
                  <a:pt x="670122" y="174060"/>
                </a:lnTo>
                <a:lnTo>
                  <a:pt x="665464" y="194120"/>
                </a:lnTo>
                <a:lnTo>
                  <a:pt x="660806" y="214160"/>
                </a:lnTo>
                <a:lnTo>
                  <a:pt x="656149" y="234182"/>
                </a:lnTo>
                <a:lnTo>
                  <a:pt x="651491" y="254213"/>
                </a:lnTo>
                <a:lnTo>
                  <a:pt x="646824" y="274234"/>
                </a:lnTo>
                <a:lnTo>
                  <a:pt x="642157" y="294256"/>
                </a:lnTo>
                <a:lnTo>
                  <a:pt x="637489" y="314296"/>
                </a:lnTo>
                <a:lnTo>
                  <a:pt x="632889" y="334328"/>
                </a:lnTo>
                <a:lnTo>
                  <a:pt x="628288" y="354292"/>
                </a:lnTo>
                <a:lnTo>
                  <a:pt x="623621" y="374256"/>
                </a:lnTo>
                <a:lnTo>
                  <a:pt x="619011" y="394211"/>
                </a:lnTo>
                <a:lnTo>
                  <a:pt x="614410" y="414195"/>
                </a:lnTo>
                <a:lnTo>
                  <a:pt x="609810" y="434169"/>
                </a:lnTo>
                <a:lnTo>
                  <a:pt x="605200" y="454076"/>
                </a:lnTo>
                <a:lnTo>
                  <a:pt x="604285" y="455085"/>
                </a:lnTo>
                <a:lnTo>
                  <a:pt x="603037" y="457819"/>
                </a:lnTo>
                <a:lnTo>
                  <a:pt x="603552" y="466687"/>
                </a:lnTo>
                <a:lnTo>
                  <a:pt x="606514" y="480184"/>
                </a:lnTo>
                <a:lnTo>
                  <a:pt x="606304" y="489118"/>
                </a:lnTo>
                <a:lnTo>
                  <a:pt x="602942" y="493490"/>
                </a:lnTo>
                <a:lnTo>
                  <a:pt x="602485" y="502377"/>
                </a:lnTo>
                <a:lnTo>
                  <a:pt x="603761" y="509607"/>
                </a:lnTo>
                <a:close/>
                <a:moveTo>
                  <a:pt x="185337" y="0"/>
                </a:moveTo>
                <a:lnTo>
                  <a:pt x="188357" y="905"/>
                </a:lnTo>
                <a:lnTo>
                  <a:pt x="186642" y="2438"/>
                </a:lnTo>
                <a:lnTo>
                  <a:pt x="185623" y="1762"/>
                </a:lnTo>
                <a:lnTo>
                  <a:pt x="185337" y="0"/>
                </a:lnTo>
                <a:close/>
                <a:moveTo>
                  <a:pt x="198025" y="46920"/>
                </a:moveTo>
                <a:lnTo>
                  <a:pt x="198311" y="49930"/>
                </a:lnTo>
                <a:lnTo>
                  <a:pt x="194262" y="51521"/>
                </a:lnTo>
                <a:lnTo>
                  <a:pt x="191815" y="51235"/>
                </a:lnTo>
                <a:lnTo>
                  <a:pt x="189376" y="45949"/>
                </a:lnTo>
                <a:lnTo>
                  <a:pt x="187900" y="44987"/>
                </a:lnTo>
                <a:lnTo>
                  <a:pt x="187214" y="51806"/>
                </a:lnTo>
                <a:lnTo>
                  <a:pt x="186080" y="53854"/>
                </a:lnTo>
                <a:lnTo>
                  <a:pt x="179708" y="47596"/>
                </a:lnTo>
                <a:lnTo>
                  <a:pt x="179261" y="44015"/>
                </a:lnTo>
                <a:lnTo>
                  <a:pt x="182375" y="41348"/>
                </a:lnTo>
                <a:lnTo>
                  <a:pt x="188176" y="39424"/>
                </a:lnTo>
                <a:lnTo>
                  <a:pt x="189938" y="39529"/>
                </a:lnTo>
                <a:lnTo>
                  <a:pt x="198025" y="46920"/>
                </a:lnTo>
                <a:close/>
                <a:moveTo>
                  <a:pt x="172774" y="62332"/>
                </a:moveTo>
                <a:lnTo>
                  <a:pt x="173688" y="66999"/>
                </a:lnTo>
                <a:lnTo>
                  <a:pt x="165668" y="61703"/>
                </a:lnTo>
                <a:lnTo>
                  <a:pt x="162649" y="58226"/>
                </a:lnTo>
                <a:lnTo>
                  <a:pt x="162258" y="55626"/>
                </a:lnTo>
                <a:lnTo>
                  <a:pt x="163240" y="47835"/>
                </a:lnTo>
                <a:lnTo>
                  <a:pt x="164592" y="45615"/>
                </a:lnTo>
                <a:lnTo>
                  <a:pt x="168754" y="45958"/>
                </a:lnTo>
                <a:lnTo>
                  <a:pt x="173250" y="57388"/>
                </a:lnTo>
                <a:lnTo>
                  <a:pt x="172774" y="62332"/>
                </a:lnTo>
                <a:close/>
                <a:moveTo>
                  <a:pt x="185852" y="75628"/>
                </a:moveTo>
                <a:lnTo>
                  <a:pt x="184204" y="76438"/>
                </a:lnTo>
                <a:lnTo>
                  <a:pt x="180346" y="73476"/>
                </a:lnTo>
                <a:lnTo>
                  <a:pt x="178575" y="69952"/>
                </a:lnTo>
                <a:lnTo>
                  <a:pt x="178756" y="66246"/>
                </a:lnTo>
                <a:lnTo>
                  <a:pt x="182385" y="60217"/>
                </a:lnTo>
                <a:lnTo>
                  <a:pt x="185061" y="59188"/>
                </a:lnTo>
                <a:lnTo>
                  <a:pt x="186309" y="59988"/>
                </a:lnTo>
                <a:lnTo>
                  <a:pt x="185118" y="65913"/>
                </a:lnTo>
                <a:lnTo>
                  <a:pt x="187109" y="73190"/>
                </a:lnTo>
                <a:lnTo>
                  <a:pt x="185852" y="75628"/>
                </a:lnTo>
                <a:close/>
                <a:moveTo>
                  <a:pt x="195977" y="115519"/>
                </a:moveTo>
                <a:lnTo>
                  <a:pt x="195186" y="132864"/>
                </a:lnTo>
                <a:lnTo>
                  <a:pt x="198939" y="126663"/>
                </a:lnTo>
                <a:lnTo>
                  <a:pt x="206674" y="141618"/>
                </a:lnTo>
                <a:lnTo>
                  <a:pt x="204969" y="147371"/>
                </a:lnTo>
                <a:lnTo>
                  <a:pt x="203035" y="148904"/>
                </a:lnTo>
                <a:lnTo>
                  <a:pt x="200530" y="148904"/>
                </a:lnTo>
                <a:lnTo>
                  <a:pt x="198873" y="146571"/>
                </a:lnTo>
                <a:lnTo>
                  <a:pt x="198082" y="141970"/>
                </a:lnTo>
                <a:lnTo>
                  <a:pt x="196206" y="139065"/>
                </a:lnTo>
                <a:lnTo>
                  <a:pt x="191253" y="136103"/>
                </a:lnTo>
                <a:lnTo>
                  <a:pt x="189833" y="130702"/>
                </a:lnTo>
                <a:lnTo>
                  <a:pt x="189786" y="127292"/>
                </a:lnTo>
                <a:lnTo>
                  <a:pt x="192224" y="118186"/>
                </a:lnTo>
                <a:lnTo>
                  <a:pt x="191719" y="115005"/>
                </a:lnTo>
                <a:lnTo>
                  <a:pt x="189043" y="113519"/>
                </a:lnTo>
                <a:lnTo>
                  <a:pt x="186938" y="110576"/>
                </a:lnTo>
                <a:lnTo>
                  <a:pt x="184661" y="103013"/>
                </a:lnTo>
                <a:lnTo>
                  <a:pt x="184604" y="101127"/>
                </a:lnTo>
                <a:lnTo>
                  <a:pt x="188128" y="96574"/>
                </a:lnTo>
                <a:lnTo>
                  <a:pt x="195301" y="89345"/>
                </a:lnTo>
                <a:lnTo>
                  <a:pt x="199854" y="86268"/>
                </a:lnTo>
                <a:lnTo>
                  <a:pt x="201778" y="87354"/>
                </a:lnTo>
                <a:lnTo>
                  <a:pt x="203559" y="90716"/>
                </a:lnTo>
                <a:lnTo>
                  <a:pt x="205140" y="96355"/>
                </a:lnTo>
                <a:lnTo>
                  <a:pt x="203559" y="99527"/>
                </a:lnTo>
                <a:lnTo>
                  <a:pt x="189338" y="102318"/>
                </a:lnTo>
                <a:lnTo>
                  <a:pt x="188471" y="103737"/>
                </a:lnTo>
                <a:lnTo>
                  <a:pt x="193881" y="107385"/>
                </a:lnTo>
                <a:lnTo>
                  <a:pt x="195596" y="109661"/>
                </a:lnTo>
                <a:lnTo>
                  <a:pt x="195977" y="115519"/>
                </a:lnTo>
                <a:close/>
                <a:moveTo>
                  <a:pt x="181480" y="186385"/>
                </a:moveTo>
                <a:lnTo>
                  <a:pt x="180346" y="188595"/>
                </a:lnTo>
                <a:lnTo>
                  <a:pt x="176574" y="184394"/>
                </a:lnTo>
                <a:lnTo>
                  <a:pt x="175851" y="181327"/>
                </a:lnTo>
                <a:lnTo>
                  <a:pt x="177775" y="175584"/>
                </a:lnTo>
                <a:lnTo>
                  <a:pt x="180042" y="172107"/>
                </a:lnTo>
                <a:lnTo>
                  <a:pt x="181127" y="171593"/>
                </a:lnTo>
                <a:lnTo>
                  <a:pt x="183337" y="174050"/>
                </a:lnTo>
                <a:lnTo>
                  <a:pt x="183794" y="175231"/>
                </a:lnTo>
                <a:lnTo>
                  <a:pt x="181480" y="186385"/>
                </a:lnTo>
                <a:close/>
                <a:moveTo>
                  <a:pt x="182728" y="213408"/>
                </a:moveTo>
                <a:lnTo>
                  <a:pt x="181528" y="216075"/>
                </a:lnTo>
                <a:lnTo>
                  <a:pt x="177660" y="217275"/>
                </a:lnTo>
                <a:lnTo>
                  <a:pt x="176184" y="216256"/>
                </a:lnTo>
                <a:lnTo>
                  <a:pt x="177051" y="212950"/>
                </a:lnTo>
                <a:lnTo>
                  <a:pt x="176317" y="212207"/>
                </a:lnTo>
                <a:lnTo>
                  <a:pt x="171707" y="215113"/>
                </a:lnTo>
                <a:lnTo>
                  <a:pt x="174317" y="207378"/>
                </a:lnTo>
                <a:lnTo>
                  <a:pt x="178479" y="199634"/>
                </a:lnTo>
                <a:lnTo>
                  <a:pt x="180003" y="199911"/>
                </a:lnTo>
                <a:lnTo>
                  <a:pt x="180632" y="205950"/>
                </a:lnTo>
                <a:lnTo>
                  <a:pt x="182728" y="213408"/>
                </a:lnTo>
                <a:close/>
                <a:moveTo>
                  <a:pt x="137446" y="225247"/>
                </a:moveTo>
                <a:lnTo>
                  <a:pt x="135912" y="227400"/>
                </a:lnTo>
                <a:lnTo>
                  <a:pt x="134779" y="226943"/>
                </a:lnTo>
                <a:lnTo>
                  <a:pt x="133636" y="221247"/>
                </a:lnTo>
                <a:lnTo>
                  <a:pt x="134388" y="217732"/>
                </a:lnTo>
                <a:lnTo>
                  <a:pt x="137389" y="215913"/>
                </a:lnTo>
                <a:lnTo>
                  <a:pt x="138189" y="223999"/>
                </a:lnTo>
                <a:lnTo>
                  <a:pt x="137446" y="225247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71450">
              <a:lnSpc>
                <a:spcPct val="14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E92E0040-7FD7-2F21-5030-043F95BE05A3}"/>
              </a:ext>
            </a:extLst>
          </p:cNvPr>
          <p:cNvSpPr/>
          <p:nvPr/>
        </p:nvSpPr>
        <p:spPr>
          <a:xfrm>
            <a:off x="8567159" y="3718960"/>
            <a:ext cx="675179" cy="577386"/>
          </a:xfrm>
          <a:custGeom>
            <a:avLst/>
            <a:gdLst>
              <a:gd name="connsiteX0" fmla="*/ 417824 w 675179"/>
              <a:gd name="connsiteY0" fmla="*/ 29585 h 577386"/>
              <a:gd name="connsiteX1" fmla="*/ 413233 w 675179"/>
              <a:gd name="connsiteY1" fmla="*/ 49244 h 577386"/>
              <a:gd name="connsiteX2" fmla="*/ 413842 w 675179"/>
              <a:gd name="connsiteY2" fmla="*/ 65465 h 577386"/>
              <a:gd name="connsiteX3" fmla="*/ 418233 w 675179"/>
              <a:gd name="connsiteY3" fmla="*/ 84868 h 577386"/>
              <a:gd name="connsiteX4" fmla="*/ 422948 w 675179"/>
              <a:gd name="connsiteY4" fmla="*/ 99317 h 577386"/>
              <a:gd name="connsiteX5" fmla="*/ 428006 w 675179"/>
              <a:gd name="connsiteY5" fmla="*/ 108880 h 577386"/>
              <a:gd name="connsiteX6" fmla="*/ 445418 w 675179"/>
              <a:gd name="connsiteY6" fmla="*/ 126511 h 577386"/>
              <a:gd name="connsiteX7" fmla="*/ 475336 w 675179"/>
              <a:gd name="connsiteY7" fmla="*/ 152219 h 577386"/>
              <a:gd name="connsiteX8" fmla="*/ 494662 w 675179"/>
              <a:gd name="connsiteY8" fmla="*/ 177079 h 577386"/>
              <a:gd name="connsiteX9" fmla="*/ 503377 w 675179"/>
              <a:gd name="connsiteY9" fmla="*/ 201206 h 577386"/>
              <a:gd name="connsiteX10" fmla="*/ 512483 w 675179"/>
              <a:gd name="connsiteY10" fmla="*/ 210521 h 577386"/>
              <a:gd name="connsiteX11" fmla="*/ 521913 w 675179"/>
              <a:gd name="connsiteY11" fmla="*/ 205064 h 577386"/>
              <a:gd name="connsiteX12" fmla="*/ 534267 w 675179"/>
              <a:gd name="connsiteY12" fmla="*/ 206597 h 577386"/>
              <a:gd name="connsiteX13" fmla="*/ 547726 w 675179"/>
              <a:gd name="connsiteY13" fmla="*/ 209836 h 577386"/>
              <a:gd name="connsiteX14" fmla="*/ 554974 w 675179"/>
              <a:gd name="connsiteY14" fmla="*/ 214160 h 577386"/>
              <a:gd name="connsiteX15" fmla="*/ 556631 w 675179"/>
              <a:gd name="connsiteY15" fmla="*/ 215770 h 577386"/>
              <a:gd name="connsiteX16" fmla="*/ 557489 w 675179"/>
              <a:gd name="connsiteY16" fmla="*/ 217465 h 577386"/>
              <a:gd name="connsiteX17" fmla="*/ 557079 w 675179"/>
              <a:gd name="connsiteY17" fmla="*/ 219284 h 577386"/>
              <a:gd name="connsiteX18" fmla="*/ 555536 w 675179"/>
              <a:gd name="connsiteY18" fmla="*/ 224180 h 577386"/>
              <a:gd name="connsiteX19" fmla="*/ 541734 w 675179"/>
              <a:gd name="connsiteY19" fmla="*/ 265928 h 577386"/>
              <a:gd name="connsiteX20" fmla="*/ 537172 w 675179"/>
              <a:gd name="connsiteY20" fmla="*/ 284978 h 577386"/>
              <a:gd name="connsiteX21" fmla="*/ 538420 w 675179"/>
              <a:gd name="connsiteY21" fmla="*/ 291922 h 577386"/>
              <a:gd name="connsiteX22" fmla="*/ 545706 w 675179"/>
              <a:gd name="connsiteY22" fmla="*/ 301647 h 577386"/>
              <a:gd name="connsiteX23" fmla="*/ 559089 w 675179"/>
              <a:gd name="connsiteY23" fmla="*/ 314039 h 577386"/>
              <a:gd name="connsiteX24" fmla="*/ 570557 w 675179"/>
              <a:gd name="connsiteY24" fmla="*/ 322002 h 577386"/>
              <a:gd name="connsiteX25" fmla="*/ 580244 w 675179"/>
              <a:gd name="connsiteY25" fmla="*/ 325441 h 577386"/>
              <a:gd name="connsiteX26" fmla="*/ 595598 w 675179"/>
              <a:gd name="connsiteY26" fmla="*/ 335099 h 577386"/>
              <a:gd name="connsiteX27" fmla="*/ 616753 w 675179"/>
              <a:gd name="connsiteY27" fmla="*/ 350968 h 577386"/>
              <a:gd name="connsiteX28" fmla="*/ 627669 w 675179"/>
              <a:gd name="connsiteY28" fmla="*/ 363207 h 577386"/>
              <a:gd name="connsiteX29" fmla="*/ 628317 w 675179"/>
              <a:gd name="connsiteY29" fmla="*/ 371837 h 577386"/>
              <a:gd name="connsiteX30" fmla="*/ 630965 w 675179"/>
              <a:gd name="connsiteY30" fmla="*/ 380543 h 577386"/>
              <a:gd name="connsiteX31" fmla="*/ 635775 w 675179"/>
              <a:gd name="connsiteY31" fmla="*/ 389306 h 577386"/>
              <a:gd name="connsiteX32" fmla="*/ 636375 w 675179"/>
              <a:gd name="connsiteY32" fmla="*/ 397955 h 577386"/>
              <a:gd name="connsiteX33" fmla="*/ 632851 w 675179"/>
              <a:gd name="connsiteY33" fmla="*/ 406441 h 577386"/>
              <a:gd name="connsiteX34" fmla="*/ 635241 w 675179"/>
              <a:gd name="connsiteY34" fmla="*/ 417395 h 577386"/>
              <a:gd name="connsiteX35" fmla="*/ 643662 w 675179"/>
              <a:gd name="connsiteY35" fmla="*/ 430768 h 577386"/>
              <a:gd name="connsiteX36" fmla="*/ 650539 w 675179"/>
              <a:gd name="connsiteY36" fmla="*/ 438731 h 577386"/>
              <a:gd name="connsiteX37" fmla="*/ 655882 w 675179"/>
              <a:gd name="connsiteY37" fmla="*/ 441331 h 577386"/>
              <a:gd name="connsiteX38" fmla="*/ 656977 w 675179"/>
              <a:gd name="connsiteY38" fmla="*/ 441160 h 577386"/>
              <a:gd name="connsiteX39" fmla="*/ 657311 w 675179"/>
              <a:gd name="connsiteY39" fmla="*/ 439855 h 577386"/>
              <a:gd name="connsiteX40" fmla="*/ 656396 w 675179"/>
              <a:gd name="connsiteY40" fmla="*/ 437979 h 577386"/>
              <a:gd name="connsiteX41" fmla="*/ 656063 w 675179"/>
              <a:gd name="connsiteY41" fmla="*/ 436283 h 577386"/>
              <a:gd name="connsiteX42" fmla="*/ 656301 w 675179"/>
              <a:gd name="connsiteY42" fmla="*/ 433883 h 577386"/>
              <a:gd name="connsiteX43" fmla="*/ 657263 w 675179"/>
              <a:gd name="connsiteY43" fmla="*/ 432911 h 577386"/>
              <a:gd name="connsiteX44" fmla="*/ 658158 w 675179"/>
              <a:gd name="connsiteY44" fmla="*/ 432578 h 577386"/>
              <a:gd name="connsiteX45" fmla="*/ 663169 w 675179"/>
              <a:gd name="connsiteY45" fmla="*/ 435645 h 577386"/>
              <a:gd name="connsiteX46" fmla="*/ 670903 w 675179"/>
              <a:gd name="connsiteY46" fmla="*/ 442750 h 577386"/>
              <a:gd name="connsiteX47" fmla="*/ 674894 w 675179"/>
              <a:gd name="connsiteY47" fmla="*/ 452628 h 577386"/>
              <a:gd name="connsiteX48" fmla="*/ 675180 w 675179"/>
              <a:gd name="connsiteY48" fmla="*/ 465391 h 577386"/>
              <a:gd name="connsiteX49" fmla="*/ 673351 w 675179"/>
              <a:gd name="connsiteY49" fmla="*/ 477631 h 577386"/>
              <a:gd name="connsiteX50" fmla="*/ 669436 w 675179"/>
              <a:gd name="connsiteY50" fmla="*/ 489337 h 577386"/>
              <a:gd name="connsiteX51" fmla="*/ 664331 w 675179"/>
              <a:gd name="connsiteY51" fmla="*/ 493671 h 577386"/>
              <a:gd name="connsiteX52" fmla="*/ 661873 w 675179"/>
              <a:gd name="connsiteY52" fmla="*/ 493147 h 577386"/>
              <a:gd name="connsiteX53" fmla="*/ 656587 w 675179"/>
              <a:gd name="connsiteY53" fmla="*/ 491509 h 577386"/>
              <a:gd name="connsiteX54" fmla="*/ 654530 w 675179"/>
              <a:gd name="connsiteY54" fmla="*/ 492233 h 577386"/>
              <a:gd name="connsiteX55" fmla="*/ 650043 w 675179"/>
              <a:gd name="connsiteY55" fmla="*/ 495548 h 577386"/>
              <a:gd name="connsiteX56" fmla="*/ 645443 w 675179"/>
              <a:gd name="connsiteY56" fmla="*/ 507025 h 577386"/>
              <a:gd name="connsiteX57" fmla="*/ 645309 w 675179"/>
              <a:gd name="connsiteY57" fmla="*/ 507301 h 577386"/>
              <a:gd name="connsiteX58" fmla="*/ 643385 w 675179"/>
              <a:gd name="connsiteY58" fmla="*/ 508568 h 577386"/>
              <a:gd name="connsiteX59" fmla="*/ 641900 w 675179"/>
              <a:gd name="connsiteY59" fmla="*/ 507492 h 577386"/>
              <a:gd name="connsiteX60" fmla="*/ 641671 w 675179"/>
              <a:gd name="connsiteY60" fmla="*/ 506911 h 577386"/>
              <a:gd name="connsiteX61" fmla="*/ 640480 w 675179"/>
              <a:gd name="connsiteY61" fmla="*/ 503730 h 577386"/>
              <a:gd name="connsiteX62" fmla="*/ 637937 w 675179"/>
              <a:gd name="connsiteY62" fmla="*/ 500605 h 577386"/>
              <a:gd name="connsiteX63" fmla="*/ 636280 w 675179"/>
              <a:gd name="connsiteY63" fmla="*/ 500643 h 577386"/>
              <a:gd name="connsiteX64" fmla="*/ 634851 w 675179"/>
              <a:gd name="connsiteY64" fmla="*/ 501034 h 577386"/>
              <a:gd name="connsiteX65" fmla="*/ 634403 w 675179"/>
              <a:gd name="connsiteY65" fmla="*/ 502653 h 577386"/>
              <a:gd name="connsiteX66" fmla="*/ 634175 w 675179"/>
              <a:gd name="connsiteY66" fmla="*/ 506168 h 577386"/>
              <a:gd name="connsiteX67" fmla="*/ 634575 w 675179"/>
              <a:gd name="connsiteY67" fmla="*/ 507635 h 577386"/>
              <a:gd name="connsiteX68" fmla="*/ 636899 w 675179"/>
              <a:gd name="connsiteY68" fmla="*/ 516922 h 577386"/>
              <a:gd name="connsiteX69" fmla="*/ 635889 w 675179"/>
              <a:gd name="connsiteY69" fmla="*/ 523827 h 577386"/>
              <a:gd name="connsiteX70" fmla="*/ 631098 w 675179"/>
              <a:gd name="connsiteY70" fmla="*/ 526818 h 577386"/>
              <a:gd name="connsiteX71" fmla="*/ 630584 w 675179"/>
              <a:gd name="connsiteY71" fmla="*/ 530647 h 577386"/>
              <a:gd name="connsiteX72" fmla="*/ 633765 w 675179"/>
              <a:gd name="connsiteY72" fmla="*/ 534781 h 577386"/>
              <a:gd name="connsiteX73" fmla="*/ 633936 w 675179"/>
              <a:gd name="connsiteY73" fmla="*/ 536715 h 577386"/>
              <a:gd name="connsiteX74" fmla="*/ 632936 w 675179"/>
              <a:gd name="connsiteY74" fmla="*/ 538429 h 577386"/>
              <a:gd name="connsiteX75" fmla="*/ 629517 w 675179"/>
              <a:gd name="connsiteY75" fmla="*/ 539153 h 577386"/>
              <a:gd name="connsiteX76" fmla="*/ 626955 w 675179"/>
              <a:gd name="connsiteY76" fmla="*/ 540306 h 577386"/>
              <a:gd name="connsiteX77" fmla="*/ 625078 w 675179"/>
              <a:gd name="connsiteY77" fmla="*/ 543896 h 577386"/>
              <a:gd name="connsiteX78" fmla="*/ 629679 w 675179"/>
              <a:gd name="connsiteY78" fmla="*/ 550259 h 577386"/>
              <a:gd name="connsiteX79" fmla="*/ 629460 w 675179"/>
              <a:gd name="connsiteY79" fmla="*/ 558260 h 577386"/>
              <a:gd name="connsiteX80" fmla="*/ 624402 w 675179"/>
              <a:gd name="connsiteY80" fmla="*/ 568061 h 577386"/>
              <a:gd name="connsiteX81" fmla="*/ 623878 w 675179"/>
              <a:gd name="connsiteY81" fmla="*/ 571767 h 577386"/>
              <a:gd name="connsiteX82" fmla="*/ 605104 w 675179"/>
              <a:gd name="connsiteY82" fmla="*/ 573291 h 577386"/>
              <a:gd name="connsiteX83" fmla="*/ 588274 w 675179"/>
              <a:gd name="connsiteY83" fmla="*/ 574719 h 577386"/>
              <a:gd name="connsiteX84" fmla="*/ 571433 w 675179"/>
              <a:gd name="connsiteY84" fmla="*/ 576081 h 577386"/>
              <a:gd name="connsiteX85" fmla="*/ 554593 w 675179"/>
              <a:gd name="connsiteY85" fmla="*/ 577386 h 577386"/>
              <a:gd name="connsiteX86" fmla="*/ 561756 w 675179"/>
              <a:gd name="connsiteY86" fmla="*/ 563451 h 577386"/>
              <a:gd name="connsiteX87" fmla="*/ 566595 w 675179"/>
              <a:gd name="connsiteY87" fmla="*/ 558260 h 577386"/>
              <a:gd name="connsiteX88" fmla="*/ 570005 w 675179"/>
              <a:gd name="connsiteY88" fmla="*/ 552917 h 577386"/>
              <a:gd name="connsiteX89" fmla="*/ 576558 w 675179"/>
              <a:gd name="connsiteY89" fmla="*/ 547764 h 577386"/>
              <a:gd name="connsiteX90" fmla="*/ 583425 w 675179"/>
              <a:gd name="connsiteY90" fmla="*/ 537067 h 577386"/>
              <a:gd name="connsiteX91" fmla="*/ 584007 w 675179"/>
              <a:gd name="connsiteY91" fmla="*/ 532228 h 577386"/>
              <a:gd name="connsiteX92" fmla="*/ 582930 w 675179"/>
              <a:gd name="connsiteY92" fmla="*/ 527561 h 577386"/>
              <a:gd name="connsiteX93" fmla="*/ 578091 w 675179"/>
              <a:gd name="connsiteY93" fmla="*/ 521417 h 577386"/>
              <a:gd name="connsiteX94" fmla="*/ 572910 w 675179"/>
              <a:gd name="connsiteY94" fmla="*/ 511854 h 577386"/>
              <a:gd name="connsiteX95" fmla="*/ 544525 w 675179"/>
              <a:gd name="connsiteY95" fmla="*/ 513607 h 577386"/>
              <a:gd name="connsiteX96" fmla="*/ 516150 w 675179"/>
              <a:gd name="connsiteY96" fmla="*/ 515341 h 577386"/>
              <a:gd name="connsiteX97" fmla="*/ 487766 w 675179"/>
              <a:gd name="connsiteY97" fmla="*/ 516922 h 577386"/>
              <a:gd name="connsiteX98" fmla="*/ 459391 w 675179"/>
              <a:gd name="connsiteY98" fmla="*/ 518446 h 577386"/>
              <a:gd name="connsiteX99" fmla="*/ 430949 w 675179"/>
              <a:gd name="connsiteY99" fmla="*/ 519874 h 577386"/>
              <a:gd name="connsiteX100" fmla="*/ 402565 w 675179"/>
              <a:gd name="connsiteY100" fmla="*/ 521237 h 577386"/>
              <a:gd name="connsiteX101" fmla="*/ 374132 w 675179"/>
              <a:gd name="connsiteY101" fmla="*/ 522484 h 577386"/>
              <a:gd name="connsiteX102" fmla="*/ 345748 w 675179"/>
              <a:gd name="connsiteY102" fmla="*/ 523675 h 577386"/>
              <a:gd name="connsiteX103" fmla="*/ 317307 w 675179"/>
              <a:gd name="connsiteY103" fmla="*/ 524770 h 577386"/>
              <a:gd name="connsiteX104" fmla="*/ 288932 w 675179"/>
              <a:gd name="connsiteY104" fmla="*/ 525742 h 577386"/>
              <a:gd name="connsiteX105" fmla="*/ 260490 w 675179"/>
              <a:gd name="connsiteY105" fmla="*/ 526656 h 577386"/>
              <a:gd name="connsiteX106" fmla="*/ 232048 w 675179"/>
              <a:gd name="connsiteY106" fmla="*/ 527513 h 577386"/>
              <a:gd name="connsiteX107" fmla="*/ 203626 w 675179"/>
              <a:gd name="connsiteY107" fmla="*/ 528256 h 577386"/>
              <a:gd name="connsiteX108" fmla="*/ 175184 w 675179"/>
              <a:gd name="connsiteY108" fmla="*/ 528885 h 577386"/>
              <a:gd name="connsiteX109" fmla="*/ 146742 w 675179"/>
              <a:gd name="connsiteY109" fmla="*/ 529447 h 577386"/>
              <a:gd name="connsiteX110" fmla="*/ 118358 w 675179"/>
              <a:gd name="connsiteY110" fmla="*/ 529914 h 577386"/>
              <a:gd name="connsiteX111" fmla="*/ 118081 w 675179"/>
              <a:gd name="connsiteY111" fmla="*/ 514083 h 577386"/>
              <a:gd name="connsiteX112" fmla="*/ 117862 w 675179"/>
              <a:gd name="connsiteY112" fmla="*/ 498329 h 577386"/>
              <a:gd name="connsiteX113" fmla="*/ 117624 w 675179"/>
              <a:gd name="connsiteY113" fmla="*/ 482536 h 577386"/>
              <a:gd name="connsiteX114" fmla="*/ 117415 w 675179"/>
              <a:gd name="connsiteY114" fmla="*/ 466706 h 577386"/>
              <a:gd name="connsiteX115" fmla="*/ 117129 w 675179"/>
              <a:gd name="connsiteY115" fmla="*/ 450228 h 577386"/>
              <a:gd name="connsiteX116" fmla="*/ 116853 w 675179"/>
              <a:gd name="connsiteY116" fmla="*/ 433759 h 577386"/>
              <a:gd name="connsiteX117" fmla="*/ 116557 w 675179"/>
              <a:gd name="connsiteY117" fmla="*/ 417290 h 577386"/>
              <a:gd name="connsiteX118" fmla="*/ 116281 w 675179"/>
              <a:gd name="connsiteY118" fmla="*/ 400793 h 577386"/>
              <a:gd name="connsiteX119" fmla="*/ 115986 w 675179"/>
              <a:gd name="connsiteY119" fmla="*/ 384343 h 577386"/>
              <a:gd name="connsiteX120" fmla="*/ 115719 w 675179"/>
              <a:gd name="connsiteY120" fmla="*/ 367846 h 577386"/>
              <a:gd name="connsiteX121" fmla="*/ 115386 w 675179"/>
              <a:gd name="connsiteY121" fmla="*/ 351415 h 577386"/>
              <a:gd name="connsiteX122" fmla="*/ 115091 w 675179"/>
              <a:gd name="connsiteY122" fmla="*/ 334918 h 577386"/>
              <a:gd name="connsiteX123" fmla="*/ 114824 w 675179"/>
              <a:gd name="connsiteY123" fmla="*/ 318421 h 577386"/>
              <a:gd name="connsiteX124" fmla="*/ 114548 w 675179"/>
              <a:gd name="connsiteY124" fmla="*/ 301971 h 577386"/>
              <a:gd name="connsiteX125" fmla="*/ 114262 w 675179"/>
              <a:gd name="connsiteY125" fmla="*/ 285493 h 577386"/>
              <a:gd name="connsiteX126" fmla="*/ 113976 w 675179"/>
              <a:gd name="connsiteY126" fmla="*/ 269043 h 577386"/>
              <a:gd name="connsiteX127" fmla="*/ 113681 w 675179"/>
              <a:gd name="connsiteY127" fmla="*/ 252546 h 577386"/>
              <a:gd name="connsiteX128" fmla="*/ 113405 w 675179"/>
              <a:gd name="connsiteY128" fmla="*/ 236115 h 577386"/>
              <a:gd name="connsiteX129" fmla="*/ 113129 w 675179"/>
              <a:gd name="connsiteY129" fmla="*/ 219618 h 577386"/>
              <a:gd name="connsiteX130" fmla="*/ 112852 w 675179"/>
              <a:gd name="connsiteY130" fmla="*/ 203140 h 577386"/>
              <a:gd name="connsiteX131" fmla="*/ 112957 w 675179"/>
              <a:gd name="connsiteY131" fmla="*/ 198291 h 577386"/>
              <a:gd name="connsiteX132" fmla="*/ 97546 w 675179"/>
              <a:gd name="connsiteY132" fmla="*/ 189709 h 577386"/>
              <a:gd name="connsiteX133" fmla="*/ 90602 w 675179"/>
              <a:gd name="connsiteY133" fmla="*/ 181575 h 577386"/>
              <a:gd name="connsiteX134" fmla="*/ 87039 w 675179"/>
              <a:gd name="connsiteY134" fmla="*/ 170993 h 577386"/>
              <a:gd name="connsiteX135" fmla="*/ 80029 w 675179"/>
              <a:gd name="connsiteY135" fmla="*/ 160582 h 577386"/>
              <a:gd name="connsiteX136" fmla="*/ 69571 w 675179"/>
              <a:gd name="connsiteY136" fmla="*/ 150228 h 577386"/>
              <a:gd name="connsiteX137" fmla="*/ 67751 w 675179"/>
              <a:gd name="connsiteY137" fmla="*/ 139084 h 577386"/>
              <a:gd name="connsiteX138" fmla="*/ 74514 w 675179"/>
              <a:gd name="connsiteY138" fmla="*/ 127083 h 577386"/>
              <a:gd name="connsiteX139" fmla="*/ 80210 w 675179"/>
              <a:gd name="connsiteY139" fmla="*/ 120987 h 577386"/>
              <a:gd name="connsiteX140" fmla="*/ 84811 w 675179"/>
              <a:gd name="connsiteY140" fmla="*/ 120710 h 577386"/>
              <a:gd name="connsiteX141" fmla="*/ 85258 w 675179"/>
              <a:gd name="connsiteY141" fmla="*/ 115576 h 577386"/>
              <a:gd name="connsiteX142" fmla="*/ 81572 w 675179"/>
              <a:gd name="connsiteY142" fmla="*/ 105508 h 577386"/>
              <a:gd name="connsiteX143" fmla="*/ 76286 w 675179"/>
              <a:gd name="connsiteY143" fmla="*/ 101870 h 577386"/>
              <a:gd name="connsiteX144" fmla="*/ 69342 w 675179"/>
              <a:gd name="connsiteY144" fmla="*/ 104480 h 577386"/>
              <a:gd name="connsiteX145" fmla="*/ 63427 w 675179"/>
              <a:gd name="connsiteY145" fmla="*/ 104365 h 577386"/>
              <a:gd name="connsiteX146" fmla="*/ 40853 w 675179"/>
              <a:gd name="connsiteY146" fmla="*/ 88220 h 577386"/>
              <a:gd name="connsiteX147" fmla="*/ 39310 w 675179"/>
              <a:gd name="connsiteY147" fmla="*/ 87078 h 577386"/>
              <a:gd name="connsiteX148" fmla="*/ 32261 w 675179"/>
              <a:gd name="connsiteY148" fmla="*/ 76324 h 577386"/>
              <a:gd name="connsiteX149" fmla="*/ 29356 w 675179"/>
              <a:gd name="connsiteY149" fmla="*/ 63417 h 577386"/>
              <a:gd name="connsiteX150" fmla="*/ 23717 w 675179"/>
              <a:gd name="connsiteY150" fmla="*/ 55054 h 577386"/>
              <a:gd name="connsiteX151" fmla="*/ 15373 w 675179"/>
              <a:gd name="connsiteY151" fmla="*/ 51187 h 577386"/>
              <a:gd name="connsiteX152" fmla="*/ 10068 w 675179"/>
              <a:gd name="connsiteY152" fmla="*/ 42710 h 577386"/>
              <a:gd name="connsiteX153" fmla="*/ 7801 w 675179"/>
              <a:gd name="connsiteY153" fmla="*/ 29575 h 577386"/>
              <a:gd name="connsiteX154" fmla="*/ 2448 w 675179"/>
              <a:gd name="connsiteY154" fmla="*/ 16364 h 577386"/>
              <a:gd name="connsiteX155" fmla="*/ 0 w 675179"/>
              <a:gd name="connsiteY155" fmla="*/ 12449 h 577386"/>
              <a:gd name="connsiteX156" fmla="*/ 24060 w 675179"/>
              <a:gd name="connsiteY156" fmla="*/ 12220 h 577386"/>
              <a:gd name="connsiteX157" fmla="*/ 48349 w 675179"/>
              <a:gd name="connsiteY157" fmla="*/ 11887 h 577386"/>
              <a:gd name="connsiteX158" fmla="*/ 72685 w 675179"/>
              <a:gd name="connsiteY158" fmla="*/ 11487 h 577386"/>
              <a:gd name="connsiteX159" fmla="*/ 96984 w 675179"/>
              <a:gd name="connsiteY159" fmla="*/ 11030 h 577386"/>
              <a:gd name="connsiteX160" fmla="*/ 121339 w 675179"/>
              <a:gd name="connsiteY160" fmla="*/ 10458 h 577386"/>
              <a:gd name="connsiteX161" fmla="*/ 145609 w 675179"/>
              <a:gd name="connsiteY161" fmla="*/ 9830 h 577386"/>
              <a:gd name="connsiteX162" fmla="*/ 169917 w 675179"/>
              <a:gd name="connsiteY162" fmla="*/ 9144 h 577386"/>
              <a:gd name="connsiteX163" fmla="*/ 194263 w 675179"/>
              <a:gd name="connsiteY163" fmla="*/ 8411 h 577386"/>
              <a:gd name="connsiteX164" fmla="*/ 218561 w 675179"/>
              <a:gd name="connsiteY164" fmla="*/ 7620 h 577386"/>
              <a:gd name="connsiteX165" fmla="*/ 242849 w 675179"/>
              <a:gd name="connsiteY165" fmla="*/ 6696 h 577386"/>
              <a:gd name="connsiteX166" fmla="*/ 267138 w 675179"/>
              <a:gd name="connsiteY166" fmla="*/ 5734 h 577386"/>
              <a:gd name="connsiteX167" fmla="*/ 291417 w 675179"/>
              <a:gd name="connsiteY167" fmla="*/ 4705 h 577386"/>
              <a:gd name="connsiteX168" fmla="*/ 315725 w 675179"/>
              <a:gd name="connsiteY168" fmla="*/ 3648 h 577386"/>
              <a:gd name="connsiteX169" fmla="*/ 340005 w 675179"/>
              <a:gd name="connsiteY169" fmla="*/ 2515 h 577386"/>
              <a:gd name="connsiteX170" fmla="*/ 364293 w 675179"/>
              <a:gd name="connsiteY170" fmla="*/ 1257 h 577386"/>
              <a:gd name="connsiteX171" fmla="*/ 388601 w 675179"/>
              <a:gd name="connsiteY171" fmla="*/ 0 h 577386"/>
              <a:gd name="connsiteX172" fmla="*/ 393773 w 675179"/>
              <a:gd name="connsiteY172" fmla="*/ 8934 h 577386"/>
              <a:gd name="connsiteX173" fmla="*/ 399164 w 675179"/>
              <a:gd name="connsiteY173" fmla="*/ 11373 h 577386"/>
              <a:gd name="connsiteX174" fmla="*/ 400374 w 675179"/>
              <a:gd name="connsiteY174" fmla="*/ 14345 h 577386"/>
              <a:gd name="connsiteX175" fmla="*/ 407470 w 675179"/>
              <a:gd name="connsiteY175" fmla="*/ 18774 h 577386"/>
              <a:gd name="connsiteX176" fmla="*/ 409185 w 675179"/>
              <a:gd name="connsiteY176" fmla="*/ 23336 h 577386"/>
              <a:gd name="connsiteX177" fmla="*/ 417824 w 675179"/>
              <a:gd name="connsiteY177" fmla="*/ 29585 h 5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675179" h="577386">
                <a:moveTo>
                  <a:pt x="417824" y="29585"/>
                </a:moveTo>
                <a:lnTo>
                  <a:pt x="413233" y="49244"/>
                </a:lnTo>
                <a:lnTo>
                  <a:pt x="413842" y="65465"/>
                </a:lnTo>
                <a:lnTo>
                  <a:pt x="418233" y="84868"/>
                </a:lnTo>
                <a:lnTo>
                  <a:pt x="422948" y="99317"/>
                </a:lnTo>
                <a:lnTo>
                  <a:pt x="428006" y="108880"/>
                </a:lnTo>
                <a:lnTo>
                  <a:pt x="445418" y="126511"/>
                </a:lnTo>
                <a:lnTo>
                  <a:pt x="475336" y="152219"/>
                </a:lnTo>
                <a:lnTo>
                  <a:pt x="494662" y="177079"/>
                </a:lnTo>
                <a:lnTo>
                  <a:pt x="503377" y="201206"/>
                </a:lnTo>
                <a:lnTo>
                  <a:pt x="512483" y="210521"/>
                </a:lnTo>
                <a:lnTo>
                  <a:pt x="521913" y="205064"/>
                </a:lnTo>
                <a:lnTo>
                  <a:pt x="534267" y="206597"/>
                </a:lnTo>
                <a:lnTo>
                  <a:pt x="547726" y="209836"/>
                </a:lnTo>
                <a:lnTo>
                  <a:pt x="554974" y="214160"/>
                </a:lnTo>
                <a:lnTo>
                  <a:pt x="556631" y="215770"/>
                </a:lnTo>
                <a:lnTo>
                  <a:pt x="557489" y="217465"/>
                </a:lnTo>
                <a:lnTo>
                  <a:pt x="557079" y="219284"/>
                </a:lnTo>
                <a:lnTo>
                  <a:pt x="555536" y="224180"/>
                </a:lnTo>
                <a:lnTo>
                  <a:pt x="541734" y="265928"/>
                </a:lnTo>
                <a:lnTo>
                  <a:pt x="537172" y="284978"/>
                </a:lnTo>
                <a:lnTo>
                  <a:pt x="538420" y="291922"/>
                </a:lnTo>
                <a:lnTo>
                  <a:pt x="545706" y="301647"/>
                </a:lnTo>
                <a:lnTo>
                  <a:pt x="559089" y="314039"/>
                </a:lnTo>
                <a:lnTo>
                  <a:pt x="570557" y="322002"/>
                </a:lnTo>
                <a:lnTo>
                  <a:pt x="580244" y="325441"/>
                </a:lnTo>
                <a:lnTo>
                  <a:pt x="595598" y="335099"/>
                </a:lnTo>
                <a:lnTo>
                  <a:pt x="616753" y="350968"/>
                </a:lnTo>
                <a:lnTo>
                  <a:pt x="627669" y="363207"/>
                </a:lnTo>
                <a:lnTo>
                  <a:pt x="628317" y="371837"/>
                </a:lnTo>
                <a:lnTo>
                  <a:pt x="630965" y="380543"/>
                </a:lnTo>
                <a:lnTo>
                  <a:pt x="635775" y="389306"/>
                </a:lnTo>
                <a:lnTo>
                  <a:pt x="636375" y="397955"/>
                </a:lnTo>
                <a:lnTo>
                  <a:pt x="632851" y="406441"/>
                </a:lnTo>
                <a:lnTo>
                  <a:pt x="635241" y="417395"/>
                </a:lnTo>
                <a:lnTo>
                  <a:pt x="643662" y="430768"/>
                </a:lnTo>
                <a:lnTo>
                  <a:pt x="650539" y="438731"/>
                </a:lnTo>
                <a:lnTo>
                  <a:pt x="655882" y="441331"/>
                </a:lnTo>
                <a:lnTo>
                  <a:pt x="656977" y="441160"/>
                </a:lnTo>
                <a:lnTo>
                  <a:pt x="657311" y="439855"/>
                </a:lnTo>
                <a:lnTo>
                  <a:pt x="656396" y="437979"/>
                </a:lnTo>
                <a:lnTo>
                  <a:pt x="656063" y="436283"/>
                </a:lnTo>
                <a:lnTo>
                  <a:pt x="656301" y="433883"/>
                </a:lnTo>
                <a:lnTo>
                  <a:pt x="657263" y="432911"/>
                </a:lnTo>
                <a:lnTo>
                  <a:pt x="658158" y="432578"/>
                </a:lnTo>
                <a:lnTo>
                  <a:pt x="663169" y="435645"/>
                </a:lnTo>
                <a:lnTo>
                  <a:pt x="670903" y="442750"/>
                </a:lnTo>
                <a:lnTo>
                  <a:pt x="674894" y="452628"/>
                </a:lnTo>
                <a:lnTo>
                  <a:pt x="675180" y="465391"/>
                </a:lnTo>
                <a:lnTo>
                  <a:pt x="673351" y="477631"/>
                </a:lnTo>
                <a:lnTo>
                  <a:pt x="669436" y="489337"/>
                </a:lnTo>
                <a:lnTo>
                  <a:pt x="664331" y="493671"/>
                </a:lnTo>
                <a:lnTo>
                  <a:pt x="661873" y="493147"/>
                </a:lnTo>
                <a:lnTo>
                  <a:pt x="656587" y="491509"/>
                </a:lnTo>
                <a:lnTo>
                  <a:pt x="654530" y="492233"/>
                </a:lnTo>
                <a:lnTo>
                  <a:pt x="650043" y="495548"/>
                </a:lnTo>
                <a:lnTo>
                  <a:pt x="645443" y="507025"/>
                </a:lnTo>
                <a:lnTo>
                  <a:pt x="645309" y="507301"/>
                </a:lnTo>
                <a:lnTo>
                  <a:pt x="643385" y="508568"/>
                </a:lnTo>
                <a:lnTo>
                  <a:pt x="641900" y="507492"/>
                </a:lnTo>
                <a:lnTo>
                  <a:pt x="641671" y="506911"/>
                </a:lnTo>
                <a:lnTo>
                  <a:pt x="640480" y="503730"/>
                </a:lnTo>
                <a:lnTo>
                  <a:pt x="637937" y="500605"/>
                </a:lnTo>
                <a:lnTo>
                  <a:pt x="636280" y="500643"/>
                </a:lnTo>
                <a:lnTo>
                  <a:pt x="634851" y="501034"/>
                </a:lnTo>
                <a:lnTo>
                  <a:pt x="634403" y="502653"/>
                </a:lnTo>
                <a:lnTo>
                  <a:pt x="634175" y="506168"/>
                </a:lnTo>
                <a:lnTo>
                  <a:pt x="634575" y="507635"/>
                </a:lnTo>
                <a:lnTo>
                  <a:pt x="636899" y="516922"/>
                </a:lnTo>
                <a:lnTo>
                  <a:pt x="635889" y="523827"/>
                </a:lnTo>
                <a:lnTo>
                  <a:pt x="631098" y="526818"/>
                </a:lnTo>
                <a:lnTo>
                  <a:pt x="630584" y="530647"/>
                </a:lnTo>
                <a:lnTo>
                  <a:pt x="633765" y="534781"/>
                </a:lnTo>
                <a:lnTo>
                  <a:pt x="633936" y="536715"/>
                </a:lnTo>
                <a:lnTo>
                  <a:pt x="632936" y="538429"/>
                </a:lnTo>
                <a:lnTo>
                  <a:pt x="629517" y="539153"/>
                </a:lnTo>
                <a:lnTo>
                  <a:pt x="626955" y="540306"/>
                </a:lnTo>
                <a:lnTo>
                  <a:pt x="625078" y="543896"/>
                </a:lnTo>
                <a:lnTo>
                  <a:pt x="629679" y="550259"/>
                </a:lnTo>
                <a:lnTo>
                  <a:pt x="629460" y="558260"/>
                </a:lnTo>
                <a:lnTo>
                  <a:pt x="624402" y="568061"/>
                </a:lnTo>
                <a:lnTo>
                  <a:pt x="623878" y="571767"/>
                </a:lnTo>
                <a:lnTo>
                  <a:pt x="605104" y="573291"/>
                </a:lnTo>
                <a:lnTo>
                  <a:pt x="588274" y="574719"/>
                </a:lnTo>
                <a:lnTo>
                  <a:pt x="571433" y="576081"/>
                </a:lnTo>
                <a:lnTo>
                  <a:pt x="554593" y="577386"/>
                </a:lnTo>
                <a:lnTo>
                  <a:pt x="561756" y="563451"/>
                </a:lnTo>
                <a:lnTo>
                  <a:pt x="566595" y="558260"/>
                </a:lnTo>
                <a:lnTo>
                  <a:pt x="570005" y="552917"/>
                </a:lnTo>
                <a:lnTo>
                  <a:pt x="576558" y="547764"/>
                </a:lnTo>
                <a:lnTo>
                  <a:pt x="583425" y="537067"/>
                </a:lnTo>
                <a:lnTo>
                  <a:pt x="584007" y="532228"/>
                </a:lnTo>
                <a:lnTo>
                  <a:pt x="582930" y="527561"/>
                </a:lnTo>
                <a:lnTo>
                  <a:pt x="578091" y="521417"/>
                </a:lnTo>
                <a:lnTo>
                  <a:pt x="572910" y="511854"/>
                </a:lnTo>
                <a:lnTo>
                  <a:pt x="544525" y="513607"/>
                </a:lnTo>
                <a:lnTo>
                  <a:pt x="516150" y="515341"/>
                </a:lnTo>
                <a:lnTo>
                  <a:pt x="487766" y="516922"/>
                </a:lnTo>
                <a:lnTo>
                  <a:pt x="459391" y="518446"/>
                </a:lnTo>
                <a:lnTo>
                  <a:pt x="430949" y="519874"/>
                </a:lnTo>
                <a:lnTo>
                  <a:pt x="402565" y="521237"/>
                </a:lnTo>
                <a:lnTo>
                  <a:pt x="374132" y="522484"/>
                </a:lnTo>
                <a:lnTo>
                  <a:pt x="345748" y="523675"/>
                </a:lnTo>
                <a:lnTo>
                  <a:pt x="317307" y="524770"/>
                </a:lnTo>
                <a:lnTo>
                  <a:pt x="288932" y="525742"/>
                </a:lnTo>
                <a:lnTo>
                  <a:pt x="260490" y="526656"/>
                </a:lnTo>
                <a:lnTo>
                  <a:pt x="232048" y="527513"/>
                </a:lnTo>
                <a:lnTo>
                  <a:pt x="203626" y="528256"/>
                </a:lnTo>
                <a:lnTo>
                  <a:pt x="175184" y="528885"/>
                </a:lnTo>
                <a:lnTo>
                  <a:pt x="146742" y="529447"/>
                </a:lnTo>
                <a:lnTo>
                  <a:pt x="118358" y="529914"/>
                </a:lnTo>
                <a:lnTo>
                  <a:pt x="118081" y="514083"/>
                </a:lnTo>
                <a:lnTo>
                  <a:pt x="117862" y="498329"/>
                </a:lnTo>
                <a:lnTo>
                  <a:pt x="117624" y="482536"/>
                </a:lnTo>
                <a:lnTo>
                  <a:pt x="117415" y="466706"/>
                </a:lnTo>
                <a:lnTo>
                  <a:pt x="117129" y="450228"/>
                </a:lnTo>
                <a:lnTo>
                  <a:pt x="116853" y="433759"/>
                </a:lnTo>
                <a:lnTo>
                  <a:pt x="116557" y="417290"/>
                </a:lnTo>
                <a:lnTo>
                  <a:pt x="116281" y="400793"/>
                </a:lnTo>
                <a:lnTo>
                  <a:pt x="115986" y="384343"/>
                </a:lnTo>
                <a:lnTo>
                  <a:pt x="115719" y="367846"/>
                </a:lnTo>
                <a:lnTo>
                  <a:pt x="115386" y="351415"/>
                </a:lnTo>
                <a:lnTo>
                  <a:pt x="115091" y="334918"/>
                </a:lnTo>
                <a:lnTo>
                  <a:pt x="114824" y="318421"/>
                </a:lnTo>
                <a:lnTo>
                  <a:pt x="114548" y="301971"/>
                </a:lnTo>
                <a:lnTo>
                  <a:pt x="114262" y="285493"/>
                </a:lnTo>
                <a:lnTo>
                  <a:pt x="113976" y="269043"/>
                </a:lnTo>
                <a:lnTo>
                  <a:pt x="113681" y="252546"/>
                </a:lnTo>
                <a:lnTo>
                  <a:pt x="113405" y="236115"/>
                </a:lnTo>
                <a:lnTo>
                  <a:pt x="113129" y="219618"/>
                </a:lnTo>
                <a:lnTo>
                  <a:pt x="112852" y="203140"/>
                </a:lnTo>
                <a:lnTo>
                  <a:pt x="112957" y="198291"/>
                </a:lnTo>
                <a:lnTo>
                  <a:pt x="97546" y="189709"/>
                </a:lnTo>
                <a:lnTo>
                  <a:pt x="90602" y="181575"/>
                </a:lnTo>
                <a:lnTo>
                  <a:pt x="87039" y="170993"/>
                </a:lnTo>
                <a:lnTo>
                  <a:pt x="80029" y="160582"/>
                </a:lnTo>
                <a:lnTo>
                  <a:pt x="69571" y="150228"/>
                </a:lnTo>
                <a:lnTo>
                  <a:pt x="67751" y="139084"/>
                </a:lnTo>
                <a:lnTo>
                  <a:pt x="74514" y="127083"/>
                </a:lnTo>
                <a:lnTo>
                  <a:pt x="80210" y="120987"/>
                </a:lnTo>
                <a:lnTo>
                  <a:pt x="84811" y="120710"/>
                </a:lnTo>
                <a:lnTo>
                  <a:pt x="85258" y="115576"/>
                </a:lnTo>
                <a:lnTo>
                  <a:pt x="81572" y="105508"/>
                </a:lnTo>
                <a:lnTo>
                  <a:pt x="76286" y="101870"/>
                </a:lnTo>
                <a:lnTo>
                  <a:pt x="69342" y="104480"/>
                </a:lnTo>
                <a:lnTo>
                  <a:pt x="63427" y="104365"/>
                </a:lnTo>
                <a:lnTo>
                  <a:pt x="40853" y="88220"/>
                </a:lnTo>
                <a:lnTo>
                  <a:pt x="39310" y="87078"/>
                </a:lnTo>
                <a:lnTo>
                  <a:pt x="32261" y="76324"/>
                </a:lnTo>
                <a:lnTo>
                  <a:pt x="29356" y="63417"/>
                </a:lnTo>
                <a:lnTo>
                  <a:pt x="23717" y="55054"/>
                </a:lnTo>
                <a:lnTo>
                  <a:pt x="15373" y="51187"/>
                </a:lnTo>
                <a:lnTo>
                  <a:pt x="10068" y="42710"/>
                </a:lnTo>
                <a:lnTo>
                  <a:pt x="7801" y="29575"/>
                </a:lnTo>
                <a:lnTo>
                  <a:pt x="2448" y="16364"/>
                </a:lnTo>
                <a:lnTo>
                  <a:pt x="0" y="12449"/>
                </a:lnTo>
                <a:lnTo>
                  <a:pt x="24060" y="12220"/>
                </a:lnTo>
                <a:lnTo>
                  <a:pt x="48349" y="11887"/>
                </a:lnTo>
                <a:lnTo>
                  <a:pt x="72685" y="11487"/>
                </a:lnTo>
                <a:lnTo>
                  <a:pt x="96984" y="11030"/>
                </a:lnTo>
                <a:lnTo>
                  <a:pt x="121339" y="10458"/>
                </a:lnTo>
                <a:lnTo>
                  <a:pt x="145609" y="9830"/>
                </a:lnTo>
                <a:lnTo>
                  <a:pt x="169917" y="9144"/>
                </a:lnTo>
                <a:lnTo>
                  <a:pt x="194263" y="8411"/>
                </a:lnTo>
                <a:lnTo>
                  <a:pt x="218561" y="7620"/>
                </a:lnTo>
                <a:lnTo>
                  <a:pt x="242849" y="6696"/>
                </a:lnTo>
                <a:lnTo>
                  <a:pt x="267138" y="5734"/>
                </a:lnTo>
                <a:lnTo>
                  <a:pt x="291417" y="4705"/>
                </a:lnTo>
                <a:lnTo>
                  <a:pt x="315725" y="3648"/>
                </a:lnTo>
                <a:lnTo>
                  <a:pt x="340005" y="2515"/>
                </a:lnTo>
                <a:lnTo>
                  <a:pt x="364293" y="1257"/>
                </a:lnTo>
                <a:lnTo>
                  <a:pt x="388601" y="0"/>
                </a:lnTo>
                <a:lnTo>
                  <a:pt x="393773" y="8934"/>
                </a:lnTo>
                <a:lnTo>
                  <a:pt x="399164" y="11373"/>
                </a:lnTo>
                <a:lnTo>
                  <a:pt x="400374" y="14345"/>
                </a:lnTo>
                <a:lnTo>
                  <a:pt x="407470" y="18774"/>
                </a:lnTo>
                <a:lnTo>
                  <a:pt x="409185" y="23336"/>
                </a:lnTo>
                <a:lnTo>
                  <a:pt x="417824" y="29585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14300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610B3EBC-BE77-83D5-9451-6D5F00C04935}"/>
              </a:ext>
            </a:extLst>
          </p:cNvPr>
          <p:cNvSpPr/>
          <p:nvPr/>
        </p:nvSpPr>
        <p:spPr>
          <a:xfrm>
            <a:off x="7830133" y="4159339"/>
            <a:ext cx="876014" cy="450475"/>
          </a:xfrm>
          <a:custGeom>
            <a:avLst/>
            <a:gdLst>
              <a:gd name="connsiteX0" fmla="*/ 855297 w 876014"/>
              <a:gd name="connsiteY0" fmla="*/ 89554 h 450475"/>
              <a:gd name="connsiteX1" fmla="*/ 857869 w 876014"/>
              <a:gd name="connsiteY1" fmla="*/ 107118 h 450475"/>
              <a:gd name="connsiteX2" fmla="*/ 860431 w 876014"/>
              <a:gd name="connsiteY2" fmla="*/ 124701 h 450475"/>
              <a:gd name="connsiteX3" fmla="*/ 863003 w 876014"/>
              <a:gd name="connsiteY3" fmla="*/ 142265 h 450475"/>
              <a:gd name="connsiteX4" fmla="*/ 865622 w 876014"/>
              <a:gd name="connsiteY4" fmla="*/ 159849 h 450475"/>
              <a:gd name="connsiteX5" fmla="*/ 868166 w 876014"/>
              <a:gd name="connsiteY5" fmla="*/ 177432 h 450475"/>
              <a:gd name="connsiteX6" fmla="*/ 870785 w 876014"/>
              <a:gd name="connsiteY6" fmla="*/ 195015 h 450475"/>
              <a:gd name="connsiteX7" fmla="*/ 873395 w 876014"/>
              <a:gd name="connsiteY7" fmla="*/ 212617 h 450475"/>
              <a:gd name="connsiteX8" fmla="*/ 876014 w 876014"/>
              <a:gd name="connsiteY8" fmla="*/ 230181 h 450475"/>
              <a:gd name="connsiteX9" fmla="*/ 875957 w 876014"/>
              <a:gd name="connsiteY9" fmla="*/ 243945 h 450475"/>
              <a:gd name="connsiteX10" fmla="*/ 875890 w 876014"/>
              <a:gd name="connsiteY10" fmla="*/ 257708 h 450475"/>
              <a:gd name="connsiteX11" fmla="*/ 875843 w 876014"/>
              <a:gd name="connsiteY11" fmla="*/ 271472 h 450475"/>
              <a:gd name="connsiteX12" fmla="*/ 875776 w 876014"/>
              <a:gd name="connsiteY12" fmla="*/ 285236 h 450475"/>
              <a:gd name="connsiteX13" fmla="*/ 875700 w 876014"/>
              <a:gd name="connsiteY13" fmla="*/ 298980 h 450475"/>
              <a:gd name="connsiteX14" fmla="*/ 875662 w 876014"/>
              <a:gd name="connsiteY14" fmla="*/ 312744 h 450475"/>
              <a:gd name="connsiteX15" fmla="*/ 875605 w 876014"/>
              <a:gd name="connsiteY15" fmla="*/ 326507 h 450475"/>
              <a:gd name="connsiteX16" fmla="*/ 875557 w 876014"/>
              <a:gd name="connsiteY16" fmla="*/ 340290 h 450475"/>
              <a:gd name="connsiteX17" fmla="*/ 875490 w 876014"/>
              <a:gd name="connsiteY17" fmla="*/ 354035 h 450475"/>
              <a:gd name="connsiteX18" fmla="*/ 875367 w 876014"/>
              <a:gd name="connsiteY18" fmla="*/ 367855 h 450475"/>
              <a:gd name="connsiteX19" fmla="*/ 875329 w 876014"/>
              <a:gd name="connsiteY19" fmla="*/ 381638 h 450475"/>
              <a:gd name="connsiteX20" fmla="*/ 875262 w 876014"/>
              <a:gd name="connsiteY20" fmla="*/ 395383 h 450475"/>
              <a:gd name="connsiteX21" fmla="*/ 875186 w 876014"/>
              <a:gd name="connsiteY21" fmla="*/ 409146 h 450475"/>
              <a:gd name="connsiteX22" fmla="*/ 875147 w 876014"/>
              <a:gd name="connsiteY22" fmla="*/ 422948 h 450475"/>
              <a:gd name="connsiteX23" fmla="*/ 875081 w 876014"/>
              <a:gd name="connsiteY23" fmla="*/ 436731 h 450475"/>
              <a:gd name="connsiteX24" fmla="*/ 875033 w 876014"/>
              <a:gd name="connsiteY24" fmla="*/ 450475 h 450475"/>
              <a:gd name="connsiteX25" fmla="*/ 851021 w 876014"/>
              <a:gd name="connsiteY25" fmla="*/ 444408 h 450475"/>
              <a:gd name="connsiteX26" fmla="*/ 844982 w 876014"/>
              <a:gd name="connsiteY26" fmla="*/ 440427 h 450475"/>
              <a:gd name="connsiteX27" fmla="*/ 833952 w 876014"/>
              <a:gd name="connsiteY27" fmla="*/ 435921 h 450475"/>
              <a:gd name="connsiteX28" fmla="*/ 824017 w 876014"/>
              <a:gd name="connsiteY28" fmla="*/ 426472 h 450475"/>
              <a:gd name="connsiteX29" fmla="*/ 804443 w 876014"/>
              <a:gd name="connsiteY29" fmla="*/ 414861 h 450475"/>
              <a:gd name="connsiteX30" fmla="*/ 797033 w 876014"/>
              <a:gd name="connsiteY30" fmla="*/ 412090 h 450475"/>
              <a:gd name="connsiteX31" fmla="*/ 794718 w 876014"/>
              <a:gd name="connsiteY31" fmla="*/ 412423 h 450475"/>
              <a:gd name="connsiteX32" fmla="*/ 790718 w 876014"/>
              <a:gd name="connsiteY32" fmla="*/ 418281 h 450475"/>
              <a:gd name="connsiteX33" fmla="*/ 780421 w 876014"/>
              <a:gd name="connsiteY33" fmla="*/ 422929 h 450475"/>
              <a:gd name="connsiteX34" fmla="*/ 774802 w 876014"/>
              <a:gd name="connsiteY34" fmla="*/ 423167 h 450475"/>
              <a:gd name="connsiteX35" fmla="*/ 764553 w 876014"/>
              <a:gd name="connsiteY35" fmla="*/ 421529 h 450475"/>
              <a:gd name="connsiteX36" fmla="*/ 762629 w 876014"/>
              <a:gd name="connsiteY36" fmla="*/ 420062 h 450475"/>
              <a:gd name="connsiteX37" fmla="*/ 761162 w 876014"/>
              <a:gd name="connsiteY37" fmla="*/ 416509 h 450475"/>
              <a:gd name="connsiteX38" fmla="*/ 757047 w 876014"/>
              <a:gd name="connsiteY38" fmla="*/ 414128 h 450475"/>
              <a:gd name="connsiteX39" fmla="*/ 754028 w 876014"/>
              <a:gd name="connsiteY39" fmla="*/ 416004 h 450475"/>
              <a:gd name="connsiteX40" fmla="*/ 739245 w 876014"/>
              <a:gd name="connsiteY40" fmla="*/ 420957 h 450475"/>
              <a:gd name="connsiteX41" fmla="*/ 737035 w 876014"/>
              <a:gd name="connsiteY41" fmla="*/ 424434 h 450475"/>
              <a:gd name="connsiteX42" fmla="*/ 728672 w 876014"/>
              <a:gd name="connsiteY42" fmla="*/ 424586 h 450475"/>
              <a:gd name="connsiteX43" fmla="*/ 720376 w 876014"/>
              <a:gd name="connsiteY43" fmla="*/ 422110 h 450475"/>
              <a:gd name="connsiteX44" fmla="*/ 699440 w 876014"/>
              <a:gd name="connsiteY44" fmla="*/ 429835 h 450475"/>
              <a:gd name="connsiteX45" fmla="*/ 692220 w 876014"/>
              <a:gd name="connsiteY45" fmla="*/ 435883 h 450475"/>
              <a:gd name="connsiteX46" fmla="*/ 684714 w 876014"/>
              <a:gd name="connsiteY46" fmla="*/ 437988 h 450475"/>
              <a:gd name="connsiteX47" fmla="*/ 680780 w 876014"/>
              <a:gd name="connsiteY47" fmla="*/ 443827 h 450475"/>
              <a:gd name="connsiteX48" fmla="*/ 678513 w 876014"/>
              <a:gd name="connsiteY48" fmla="*/ 442970 h 450475"/>
              <a:gd name="connsiteX49" fmla="*/ 670665 w 876014"/>
              <a:gd name="connsiteY49" fmla="*/ 435693 h 450475"/>
              <a:gd name="connsiteX50" fmla="*/ 662578 w 876014"/>
              <a:gd name="connsiteY50" fmla="*/ 433464 h 450475"/>
              <a:gd name="connsiteX51" fmla="*/ 651605 w 876014"/>
              <a:gd name="connsiteY51" fmla="*/ 426187 h 450475"/>
              <a:gd name="connsiteX52" fmla="*/ 651253 w 876014"/>
              <a:gd name="connsiteY52" fmla="*/ 419824 h 450475"/>
              <a:gd name="connsiteX53" fmla="*/ 650072 w 876014"/>
              <a:gd name="connsiteY53" fmla="*/ 419024 h 450475"/>
              <a:gd name="connsiteX54" fmla="*/ 648072 w 876014"/>
              <a:gd name="connsiteY54" fmla="*/ 418281 h 450475"/>
              <a:gd name="connsiteX55" fmla="*/ 645623 w 876014"/>
              <a:gd name="connsiteY55" fmla="*/ 418862 h 450475"/>
              <a:gd name="connsiteX56" fmla="*/ 640804 w 876014"/>
              <a:gd name="connsiteY56" fmla="*/ 424272 h 450475"/>
              <a:gd name="connsiteX57" fmla="*/ 638023 w 876014"/>
              <a:gd name="connsiteY57" fmla="*/ 425634 h 450475"/>
              <a:gd name="connsiteX58" fmla="*/ 635222 w 876014"/>
              <a:gd name="connsiteY58" fmla="*/ 425396 h 450475"/>
              <a:gd name="connsiteX59" fmla="*/ 624583 w 876014"/>
              <a:gd name="connsiteY59" fmla="*/ 421653 h 450475"/>
              <a:gd name="connsiteX60" fmla="*/ 620154 w 876014"/>
              <a:gd name="connsiteY60" fmla="*/ 415099 h 450475"/>
              <a:gd name="connsiteX61" fmla="*/ 617934 w 876014"/>
              <a:gd name="connsiteY61" fmla="*/ 413052 h 450475"/>
              <a:gd name="connsiteX62" fmla="*/ 615487 w 876014"/>
              <a:gd name="connsiteY62" fmla="*/ 412661 h 450475"/>
              <a:gd name="connsiteX63" fmla="*/ 610876 w 876014"/>
              <a:gd name="connsiteY63" fmla="*/ 414519 h 450475"/>
              <a:gd name="connsiteX64" fmla="*/ 608219 w 876014"/>
              <a:gd name="connsiteY64" fmla="*/ 421681 h 450475"/>
              <a:gd name="connsiteX65" fmla="*/ 606152 w 876014"/>
              <a:gd name="connsiteY65" fmla="*/ 423577 h 450475"/>
              <a:gd name="connsiteX66" fmla="*/ 601666 w 876014"/>
              <a:gd name="connsiteY66" fmla="*/ 424767 h 450475"/>
              <a:gd name="connsiteX67" fmla="*/ 601904 w 876014"/>
              <a:gd name="connsiteY67" fmla="*/ 428358 h 450475"/>
              <a:gd name="connsiteX68" fmla="*/ 597789 w 876014"/>
              <a:gd name="connsiteY68" fmla="*/ 438198 h 450475"/>
              <a:gd name="connsiteX69" fmla="*/ 595636 w 876014"/>
              <a:gd name="connsiteY69" fmla="*/ 440131 h 450475"/>
              <a:gd name="connsiteX70" fmla="*/ 592836 w 876014"/>
              <a:gd name="connsiteY70" fmla="*/ 439722 h 450475"/>
              <a:gd name="connsiteX71" fmla="*/ 589997 w 876014"/>
              <a:gd name="connsiteY71" fmla="*/ 437283 h 450475"/>
              <a:gd name="connsiteX72" fmla="*/ 587883 w 876014"/>
              <a:gd name="connsiteY72" fmla="*/ 433749 h 450475"/>
              <a:gd name="connsiteX73" fmla="*/ 587016 w 876014"/>
              <a:gd name="connsiteY73" fmla="*/ 430739 h 450475"/>
              <a:gd name="connsiteX74" fmla="*/ 588731 w 876014"/>
              <a:gd name="connsiteY74" fmla="*/ 422891 h 450475"/>
              <a:gd name="connsiteX75" fmla="*/ 587835 w 876014"/>
              <a:gd name="connsiteY75" fmla="*/ 420271 h 450475"/>
              <a:gd name="connsiteX76" fmla="*/ 585711 w 876014"/>
              <a:gd name="connsiteY76" fmla="*/ 419414 h 450475"/>
              <a:gd name="connsiteX77" fmla="*/ 580434 w 876014"/>
              <a:gd name="connsiteY77" fmla="*/ 423062 h 450475"/>
              <a:gd name="connsiteX78" fmla="*/ 575815 w 876014"/>
              <a:gd name="connsiteY78" fmla="*/ 422843 h 450475"/>
              <a:gd name="connsiteX79" fmla="*/ 569900 w 876014"/>
              <a:gd name="connsiteY79" fmla="*/ 426434 h 450475"/>
              <a:gd name="connsiteX80" fmla="*/ 566214 w 876014"/>
              <a:gd name="connsiteY80" fmla="*/ 427492 h 450475"/>
              <a:gd name="connsiteX81" fmla="*/ 562842 w 876014"/>
              <a:gd name="connsiteY81" fmla="*/ 426520 h 450475"/>
              <a:gd name="connsiteX82" fmla="*/ 557508 w 876014"/>
              <a:gd name="connsiteY82" fmla="*/ 420453 h 450475"/>
              <a:gd name="connsiteX83" fmla="*/ 548078 w 876014"/>
              <a:gd name="connsiteY83" fmla="*/ 416471 h 450475"/>
              <a:gd name="connsiteX84" fmla="*/ 544544 w 876014"/>
              <a:gd name="connsiteY84" fmla="*/ 409347 h 450475"/>
              <a:gd name="connsiteX85" fmla="*/ 542887 w 876014"/>
              <a:gd name="connsiteY85" fmla="*/ 407298 h 450475"/>
              <a:gd name="connsiteX86" fmla="*/ 540896 w 876014"/>
              <a:gd name="connsiteY86" fmla="*/ 406718 h 450475"/>
              <a:gd name="connsiteX87" fmla="*/ 538858 w 876014"/>
              <a:gd name="connsiteY87" fmla="*/ 406908 h 450475"/>
              <a:gd name="connsiteX88" fmla="*/ 535429 w 876014"/>
              <a:gd name="connsiteY88" fmla="*/ 409118 h 450475"/>
              <a:gd name="connsiteX89" fmla="*/ 524351 w 876014"/>
              <a:gd name="connsiteY89" fmla="*/ 418157 h 450475"/>
              <a:gd name="connsiteX90" fmla="*/ 519351 w 876014"/>
              <a:gd name="connsiteY90" fmla="*/ 421005 h 450475"/>
              <a:gd name="connsiteX91" fmla="*/ 515026 w 876014"/>
              <a:gd name="connsiteY91" fmla="*/ 421529 h 450475"/>
              <a:gd name="connsiteX92" fmla="*/ 510969 w 876014"/>
              <a:gd name="connsiteY92" fmla="*/ 420491 h 450475"/>
              <a:gd name="connsiteX93" fmla="*/ 508425 w 876014"/>
              <a:gd name="connsiteY93" fmla="*/ 418109 h 450475"/>
              <a:gd name="connsiteX94" fmla="*/ 508073 w 876014"/>
              <a:gd name="connsiteY94" fmla="*/ 408680 h 450475"/>
              <a:gd name="connsiteX95" fmla="*/ 505739 w 876014"/>
              <a:gd name="connsiteY95" fmla="*/ 405755 h 450475"/>
              <a:gd name="connsiteX96" fmla="*/ 495795 w 876014"/>
              <a:gd name="connsiteY96" fmla="*/ 399669 h 450475"/>
              <a:gd name="connsiteX97" fmla="*/ 493795 w 876014"/>
              <a:gd name="connsiteY97" fmla="*/ 394030 h 450475"/>
              <a:gd name="connsiteX98" fmla="*/ 493005 w 876014"/>
              <a:gd name="connsiteY98" fmla="*/ 386306 h 450475"/>
              <a:gd name="connsiteX99" fmla="*/ 480831 w 876014"/>
              <a:gd name="connsiteY99" fmla="*/ 387220 h 450475"/>
              <a:gd name="connsiteX100" fmla="*/ 465877 w 876014"/>
              <a:gd name="connsiteY100" fmla="*/ 386067 h 450475"/>
              <a:gd name="connsiteX101" fmla="*/ 458934 w 876014"/>
              <a:gd name="connsiteY101" fmla="*/ 392668 h 450475"/>
              <a:gd name="connsiteX102" fmla="*/ 455409 w 876014"/>
              <a:gd name="connsiteY102" fmla="*/ 393859 h 450475"/>
              <a:gd name="connsiteX103" fmla="*/ 451190 w 876014"/>
              <a:gd name="connsiteY103" fmla="*/ 392392 h 450475"/>
              <a:gd name="connsiteX104" fmla="*/ 439369 w 876014"/>
              <a:gd name="connsiteY104" fmla="*/ 382829 h 450475"/>
              <a:gd name="connsiteX105" fmla="*/ 426501 w 876014"/>
              <a:gd name="connsiteY105" fmla="*/ 384315 h 450475"/>
              <a:gd name="connsiteX106" fmla="*/ 419300 w 876014"/>
              <a:gd name="connsiteY106" fmla="*/ 383067 h 450475"/>
              <a:gd name="connsiteX107" fmla="*/ 401593 w 876014"/>
              <a:gd name="connsiteY107" fmla="*/ 375666 h 450475"/>
              <a:gd name="connsiteX108" fmla="*/ 387601 w 876014"/>
              <a:gd name="connsiteY108" fmla="*/ 374590 h 450475"/>
              <a:gd name="connsiteX109" fmla="*/ 381791 w 876014"/>
              <a:gd name="connsiteY109" fmla="*/ 373180 h 450475"/>
              <a:gd name="connsiteX110" fmla="*/ 378800 w 876014"/>
              <a:gd name="connsiteY110" fmla="*/ 371523 h 450475"/>
              <a:gd name="connsiteX111" fmla="*/ 377780 w 876014"/>
              <a:gd name="connsiteY111" fmla="*/ 360997 h 450475"/>
              <a:gd name="connsiteX112" fmla="*/ 372542 w 876014"/>
              <a:gd name="connsiteY112" fmla="*/ 351958 h 450475"/>
              <a:gd name="connsiteX113" fmla="*/ 370780 w 876014"/>
              <a:gd name="connsiteY113" fmla="*/ 349463 h 450475"/>
              <a:gd name="connsiteX114" fmla="*/ 361550 w 876014"/>
              <a:gd name="connsiteY114" fmla="*/ 342910 h 450475"/>
              <a:gd name="connsiteX115" fmla="*/ 360026 w 876014"/>
              <a:gd name="connsiteY115" fmla="*/ 342633 h 450475"/>
              <a:gd name="connsiteX116" fmla="*/ 358950 w 876014"/>
              <a:gd name="connsiteY116" fmla="*/ 343976 h 450475"/>
              <a:gd name="connsiteX117" fmla="*/ 356549 w 876014"/>
              <a:gd name="connsiteY117" fmla="*/ 350882 h 450475"/>
              <a:gd name="connsiteX118" fmla="*/ 353711 w 876014"/>
              <a:gd name="connsiteY118" fmla="*/ 351101 h 450475"/>
              <a:gd name="connsiteX119" fmla="*/ 342843 w 876014"/>
              <a:gd name="connsiteY119" fmla="*/ 348720 h 450475"/>
              <a:gd name="connsiteX120" fmla="*/ 332718 w 876014"/>
              <a:gd name="connsiteY120" fmla="*/ 350377 h 450475"/>
              <a:gd name="connsiteX121" fmla="*/ 327260 w 876014"/>
              <a:gd name="connsiteY121" fmla="*/ 346710 h 450475"/>
              <a:gd name="connsiteX122" fmla="*/ 308896 w 876014"/>
              <a:gd name="connsiteY122" fmla="*/ 329765 h 450475"/>
              <a:gd name="connsiteX123" fmla="*/ 301390 w 876014"/>
              <a:gd name="connsiteY123" fmla="*/ 325298 h 450475"/>
              <a:gd name="connsiteX124" fmla="*/ 295265 w 876014"/>
              <a:gd name="connsiteY124" fmla="*/ 323698 h 450475"/>
              <a:gd name="connsiteX125" fmla="*/ 295913 w 876014"/>
              <a:gd name="connsiteY125" fmla="*/ 308553 h 450475"/>
              <a:gd name="connsiteX126" fmla="*/ 296599 w 876014"/>
              <a:gd name="connsiteY126" fmla="*/ 293370 h 450475"/>
              <a:gd name="connsiteX127" fmla="*/ 297209 w 876014"/>
              <a:gd name="connsiteY127" fmla="*/ 278225 h 450475"/>
              <a:gd name="connsiteX128" fmla="*/ 297837 w 876014"/>
              <a:gd name="connsiteY128" fmla="*/ 263100 h 450475"/>
              <a:gd name="connsiteX129" fmla="*/ 298504 w 876014"/>
              <a:gd name="connsiteY129" fmla="*/ 247974 h 450475"/>
              <a:gd name="connsiteX130" fmla="*/ 299123 w 876014"/>
              <a:gd name="connsiteY130" fmla="*/ 232848 h 450475"/>
              <a:gd name="connsiteX131" fmla="*/ 299742 w 876014"/>
              <a:gd name="connsiteY131" fmla="*/ 217703 h 450475"/>
              <a:gd name="connsiteX132" fmla="*/ 300437 w 876014"/>
              <a:gd name="connsiteY132" fmla="*/ 202578 h 450475"/>
              <a:gd name="connsiteX133" fmla="*/ 301076 w 876014"/>
              <a:gd name="connsiteY133" fmla="*/ 187452 h 450475"/>
              <a:gd name="connsiteX134" fmla="*/ 301685 w 876014"/>
              <a:gd name="connsiteY134" fmla="*/ 172307 h 450475"/>
              <a:gd name="connsiteX135" fmla="*/ 302352 w 876014"/>
              <a:gd name="connsiteY135" fmla="*/ 157182 h 450475"/>
              <a:gd name="connsiteX136" fmla="*/ 302971 w 876014"/>
              <a:gd name="connsiteY136" fmla="*/ 142037 h 450475"/>
              <a:gd name="connsiteX137" fmla="*/ 303667 w 876014"/>
              <a:gd name="connsiteY137" fmla="*/ 126911 h 450475"/>
              <a:gd name="connsiteX138" fmla="*/ 304276 w 876014"/>
              <a:gd name="connsiteY138" fmla="*/ 111843 h 450475"/>
              <a:gd name="connsiteX139" fmla="*/ 304895 w 876014"/>
              <a:gd name="connsiteY139" fmla="*/ 96717 h 450475"/>
              <a:gd name="connsiteX140" fmla="*/ 305591 w 876014"/>
              <a:gd name="connsiteY140" fmla="*/ 81572 h 450475"/>
              <a:gd name="connsiteX141" fmla="*/ 286465 w 876014"/>
              <a:gd name="connsiteY141" fmla="*/ 80734 h 450475"/>
              <a:gd name="connsiteX142" fmla="*/ 267367 w 876014"/>
              <a:gd name="connsiteY142" fmla="*/ 79820 h 450475"/>
              <a:gd name="connsiteX143" fmla="*/ 248231 w 876014"/>
              <a:gd name="connsiteY143" fmla="*/ 78829 h 450475"/>
              <a:gd name="connsiteX144" fmla="*/ 229124 w 876014"/>
              <a:gd name="connsiteY144" fmla="*/ 77876 h 450475"/>
              <a:gd name="connsiteX145" fmla="*/ 210017 w 876014"/>
              <a:gd name="connsiteY145" fmla="*/ 76838 h 450475"/>
              <a:gd name="connsiteX146" fmla="*/ 190890 w 876014"/>
              <a:gd name="connsiteY146" fmla="*/ 75762 h 450475"/>
              <a:gd name="connsiteX147" fmla="*/ 171783 w 876014"/>
              <a:gd name="connsiteY147" fmla="*/ 74705 h 450475"/>
              <a:gd name="connsiteX148" fmla="*/ 152667 w 876014"/>
              <a:gd name="connsiteY148" fmla="*/ 73552 h 450475"/>
              <a:gd name="connsiteX149" fmla="*/ 133617 w 876014"/>
              <a:gd name="connsiteY149" fmla="*/ 72361 h 450475"/>
              <a:gd name="connsiteX150" fmla="*/ 114500 w 876014"/>
              <a:gd name="connsiteY150" fmla="*/ 71171 h 450475"/>
              <a:gd name="connsiteX151" fmla="*/ 95393 w 876014"/>
              <a:gd name="connsiteY151" fmla="*/ 69923 h 450475"/>
              <a:gd name="connsiteX152" fmla="*/ 76324 w 876014"/>
              <a:gd name="connsiteY152" fmla="*/ 68580 h 450475"/>
              <a:gd name="connsiteX153" fmla="*/ 57217 w 876014"/>
              <a:gd name="connsiteY153" fmla="*/ 67218 h 450475"/>
              <a:gd name="connsiteX154" fmla="*/ 38167 w 876014"/>
              <a:gd name="connsiteY154" fmla="*/ 65856 h 450475"/>
              <a:gd name="connsiteX155" fmla="*/ 19050 w 876014"/>
              <a:gd name="connsiteY155" fmla="*/ 64446 h 450475"/>
              <a:gd name="connsiteX156" fmla="*/ 0 w 876014"/>
              <a:gd name="connsiteY156" fmla="*/ 63036 h 450475"/>
              <a:gd name="connsiteX157" fmla="*/ 1191 w 876014"/>
              <a:gd name="connsiteY157" fmla="*/ 47263 h 450475"/>
              <a:gd name="connsiteX158" fmla="*/ 2381 w 876014"/>
              <a:gd name="connsiteY158" fmla="*/ 31528 h 450475"/>
              <a:gd name="connsiteX159" fmla="*/ 3581 w 876014"/>
              <a:gd name="connsiteY159" fmla="*/ 15773 h 450475"/>
              <a:gd name="connsiteX160" fmla="*/ 4772 w 876014"/>
              <a:gd name="connsiteY160" fmla="*/ 0 h 450475"/>
              <a:gd name="connsiteX161" fmla="*/ 29804 w 876014"/>
              <a:gd name="connsiteY161" fmla="*/ 1896 h 450475"/>
              <a:gd name="connsiteX162" fmla="*/ 54769 w 876014"/>
              <a:gd name="connsiteY162" fmla="*/ 3753 h 450475"/>
              <a:gd name="connsiteX163" fmla="*/ 79743 w 876014"/>
              <a:gd name="connsiteY163" fmla="*/ 5467 h 450475"/>
              <a:gd name="connsiteX164" fmla="*/ 104765 w 876014"/>
              <a:gd name="connsiteY164" fmla="*/ 7163 h 450475"/>
              <a:gd name="connsiteX165" fmla="*/ 128149 w 876014"/>
              <a:gd name="connsiteY165" fmla="*/ 8706 h 450475"/>
              <a:gd name="connsiteX166" fmla="*/ 151524 w 876014"/>
              <a:gd name="connsiteY166" fmla="*/ 10192 h 450475"/>
              <a:gd name="connsiteX167" fmla="*/ 174908 w 876014"/>
              <a:gd name="connsiteY167" fmla="*/ 11573 h 450475"/>
              <a:gd name="connsiteX168" fmla="*/ 198339 w 876014"/>
              <a:gd name="connsiteY168" fmla="*/ 12935 h 450475"/>
              <a:gd name="connsiteX169" fmla="*/ 221723 w 876014"/>
              <a:gd name="connsiteY169" fmla="*/ 14183 h 450475"/>
              <a:gd name="connsiteX170" fmla="*/ 245145 w 876014"/>
              <a:gd name="connsiteY170" fmla="*/ 15430 h 450475"/>
              <a:gd name="connsiteX171" fmla="*/ 268538 w 876014"/>
              <a:gd name="connsiteY171" fmla="*/ 16583 h 450475"/>
              <a:gd name="connsiteX172" fmla="*/ 291970 w 876014"/>
              <a:gd name="connsiteY172" fmla="*/ 17697 h 450475"/>
              <a:gd name="connsiteX173" fmla="*/ 315354 w 876014"/>
              <a:gd name="connsiteY173" fmla="*/ 18717 h 450475"/>
              <a:gd name="connsiteX174" fmla="*/ 338785 w 876014"/>
              <a:gd name="connsiteY174" fmla="*/ 19688 h 450475"/>
              <a:gd name="connsiteX175" fmla="*/ 362226 w 876014"/>
              <a:gd name="connsiteY175" fmla="*/ 20660 h 450475"/>
              <a:gd name="connsiteX176" fmla="*/ 385601 w 876014"/>
              <a:gd name="connsiteY176" fmla="*/ 21517 h 450475"/>
              <a:gd name="connsiteX177" fmla="*/ 409022 w 876014"/>
              <a:gd name="connsiteY177" fmla="*/ 22317 h 450475"/>
              <a:gd name="connsiteX178" fmla="*/ 432473 w 876014"/>
              <a:gd name="connsiteY178" fmla="*/ 23060 h 450475"/>
              <a:gd name="connsiteX179" fmla="*/ 455904 w 876014"/>
              <a:gd name="connsiteY179" fmla="*/ 23746 h 450475"/>
              <a:gd name="connsiteX180" fmla="*/ 479346 w 876014"/>
              <a:gd name="connsiteY180" fmla="*/ 24375 h 450475"/>
              <a:gd name="connsiteX181" fmla="*/ 502777 w 876014"/>
              <a:gd name="connsiteY181" fmla="*/ 24936 h 450475"/>
              <a:gd name="connsiteX182" fmla="*/ 526218 w 876014"/>
              <a:gd name="connsiteY182" fmla="*/ 25441 h 450475"/>
              <a:gd name="connsiteX183" fmla="*/ 549583 w 876014"/>
              <a:gd name="connsiteY183" fmla="*/ 25908 h 450475"/>
              <a:gd name="connsiteX184" fmla="*/ 573014 w 876014"/>
              <a:gd name="connsiteY184" fmla="*/ 26299 h 450475"/>
              <a:gd name="connsiteX185" fmla="*/ 596455 w 876014"/>
              <a:gd name="connsiteY185" fmla="*/ 26575 h 450475"/>
              <a:gd name="connsiteX186" fmla="*/ 619887 w 876014"/>
              <a:gd name="connsiteY186" fmla="*/ 26870 h 450475"/>
              <a:gd name="connsiteX187" fmla="*/ 643338 w 876014"/>
              <a:gd name="connsiteY187" fmla="*/ 27089 h 450475"/>
              <a:gd name="connsiteX188" fmla="*/ 666769 w 876014"/>
              <a:gd name="connsiteY188" fmla="*/ 27261 h 450475"/>
              <a:gd name="connsiteX189" fmla="*/ 690220 w 876014"/>
              <a:gd name="connsiteY189" fmla="*/ 27318 h 450475"/>
              <a:gd name="connsiteX190" fmla="*/ 713642 w 876014"/>
              <a:gd name="connsiteY190" fmla="*/ 27375 h 450475"/>
              <a:gd name="connsiteX191" fmla="*/ 737083 w 876014"/>
              <a:gd name="connsiteY191" fmla="*/ 27318 h 450475"/>
              <a:gd name="connsiteX192" fmla="*/ 760504 w 876014"/>
              <a:gd name="connsiteY192" fmla="*/ 27261 h 450475"/>
              <a:gd name="connsiteX193" fmla="*/ 783955 w 876014"/>
              <a:gd name="connsiteY193" fmla="*/ 27089 h 450475"/>
              <a:gd name="connsiteX194" fmla="*/ 807377 w 876014"/>
              <a:gd name="connsiteY194" fmla="*/ 26870 h 450475"/>
              <a:gd name="connsiteX195" fmla="*/ 830809 w 876014"/>
              <a:gd name="connsiteY195" fmla="*/ 26651 h 450475"/>
              <a:gd name="connsiteX196" fmla="*/ 854259 w 876014"/>
              <a:gd name="connsiteY196" fmla="*/ 26299 h 450475"/>
              <a:gd name="connsiteX197" fmla="*/ 854469 w 876014"/>
              <a:gd name="connsiteY197" fmla="*/ 42129 h 450475"/>
              <a:gd name="connsiteX198" fmla="*/ 854707 w 876014"/>
              <a:gd name="connsiteY198" fmla="*/ 57921 h 450475"/>
              <a:gd name="connsiteX199" fmla="*/ 854926 w 876014"/>
              <a:gd name="connsiteY199" fmla="*/ 73676 h 450475"/>
              <a:gd name="connsiteX200" fmla="*/ 855297 w 876014"/>
              <a:gd name="connsiteY200" fmla="*/ 89554 h 4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876014" h="450475">
                <a:moveTo>
                  <a:pt x="855297" y="89554"/>
                </a:moveTo>
                <a:lnTo>
                  <a:pt x="857869" y="107118"/>
                </a:lnTo>
                <a:lnTo>
                  <a:pt x="860431" y="124701"/>
                </a:lnTo>
                <a:lnTo>
                  <a:pt x="863003" y="142265"/>
                </a:lnTo>
                <a:lnTo>
                  <a:pt x="865622" y="159849"/>
                </a:lnTo>
                <a:lnTo>
                  <a:pt x="868166" y="177432"/>
                </a:lnTo>
                <a:lnTo>
                  <a:pt x="870785" y="195015"/>
                </a:lnTo>
                <a:lnTo>
                  <a:pt x="873395" y="212617"/>
                </a:lnTo>
                <a:lnTo>
                  <a:pt x="876014" y="230181"/>
                </a:lnTo>
                <a:lnTo>
                  <a:pt x="875957" y="243945"/>
                </a:lnTo>
                <a:lnTo>
                  <a:pt x="875890" y="257708"/>
                </a:lnTo>
                <a:lnTo>
                  <a:pt x="875843" y="271472"/>
                </a:lnTo>
                <a:lnTo>
                  <a:pt x="875776" y="285236"/>
                </a:lnTo>
                <a:lnTo>
                  <a:pt x="875700" y="298980"/>
                </a:lnTo>
                <a:lnTo>
                  <a:pt x="875662" y="312744"/>
                </a:lnTo>
                <a:lnTo>
                  <a:pt x="875605" y="326507"/>
                </a:lnTo>
                <a:lnTo>
                  <a:pt x="875557" y="340290"/>
                </a:lnTo>
                <a:lnTo>
                  <a:pt x="875490" y="354035"/>
                </a:lnTo>
                <a:lnTo>
                  <a:pt x="875367" y="367855"/>
                </a:lnTo>
                <a:lnTo>
                  <a:pt x="875329" y="381638"/>
                </a:lnTo>
                <a:lnTo>
                  <a:pt x="875262" y="395383"/>
                </a:lnTo>
                <a:lnTo>
                  <a:pt x="875186" y="409146"/>
                </a:lnTo>
                <a:lnTo>
                  <a:pt x="875147" y="422948"/>
                </a:lnTo>
                <a:lnTo>
                  <a:pt x="875081" y="436731"/>
                </a:lnTo>
                <a:lnTo>
                  <a:pt x="875033" y="450475"/>
                </a:lnTo>
                <a:lnTo>
                  <a:pt x="851021" y="444408"/>
                </a:lnTo>
                <a:lnTo>
                  <a:pt x="844982" y="440427"/>
                </a:lnTo>
                <a:lnTo>
                  <a:pt x="833952" y="435921"/>
                </a:lnTo>
                <a:lnTo>
                  <a:pt x="824017" y="426472"/>
                </a:lnTo>
                <a:lnTo>
                  <a:pt x="804443" y="414861"/>
                </a:lnTo>
                <a:lnTo>
                  <a:pt x="797033" y="412090"/>
                </a:lnTo>
                <a:lnTo>
                  <a:pt x="794718" y="412423"/>
                </a:lnTo>
                <a:lnTo>
                  <a:pt x="790718" y="418281"/>
                </a:lnTo>
                <a:lnTo>
                  <a:pt x="780421" y="422929"/>
                </a:lnTo>
                <a:lnTo>
                  <a:pt x="774802" y="423167"/>
                </a:lnTo>
                <a:lnTo>
                  <a:pt x="764553" y="421529"/>
                </a:lnTo>
                <a:lnTo>
                  <a:pt x="762629" y="420062"/>
                </a:lnTo>
                <a:lnTo>
                  <a:pt x="761162" y="416509"/>
                </a:lnTo>
                <a:lnTo>
                  <a:pt x="757047" y="414128"/>
                </a:lnTo>
                <a:lnTo>
                  <a:pt x="754028" y="416004"/>
                </a:lnTo>
                <a:lnTo>
                  <a:pt x="739245" y="420957"/>
                </a:lnTo>
                <a:lnTo>
                  <a:pt x="737035" y="424434"/>
                </a:lnTo>
                <a:lnTo>
                  <a:pt x="728672" y="424586"/>
                </a:lnTo>
                <a:lnTo>
                  <a:pt x="720376" y="422110"/>
                </a:lnTo>
                <a:lnTo>
                  <a:pt x="699440" y="429835"/>
                </a:lnTo>
                <a:lnTo>
                  <a:pt x="692220" y="435883"/>
                </a:lnTo>
                <a:lnTo>
                  <a:pt x="684714" y="437988"/>
                </a:lnTo>
                <a:lnTo>
                  <a:pt x="680780" y="443827"/>
                </a:lnTo>
                <a:lnTo>
                  <a:pt x="678513" y="442970"/>
                </a:lnTo>
                <a:lnTo>
                  <a:pt x="670665" y="435693"/>
                </a:lnTo>
                <a:lnTo>
                  <a:pt x="662578" y="433464"/>
                </a:lnTo>
                <a:lnTo>
                  <a:pt x="651605" y="426187"/>
                </a:lnTo>
                <a:lnTo>
                  <a:pt x="651253" y="419824"/>
                </a:lnTo>
                <a:lnTo>
                  <a:pt x="650072" y="419024"/>
                </a:lnTo>
                <a:lnTo>
                  <a:pt x="648072" y="418281"/>
                </a:lnTo>
                <a:lnTo>
                  <a:pt x="645623" y="418862"/>
                </a:lnTo>
                <a:lnTo>
                  <a:pt x="640804" y="424272"/>
                </a:lnTo>
                <a:lnTo>
                  <a:pt x="638023" y="425634"/>
                </a:lnTo>
                <a:lnTo>
                  <a:pt x="635222" y="425396"/>
                </a:lnTo>
                <a:lnTo>
                  <a:pt x="624583" y="421653"/>
                </a:lnTo>
                <a:lnTo>
                  <a:pt x="620154" y="415099"/>
                </a:lnTo>
                <a:lnTo>
                  <a:pt x="617934" y="413052"/>
                </a:lnTo>
                <a:lnTo>
                  <a:pt x="615487" y="412661"/>
                </a:lnTo>
                <a:lnTo>
                  <a:pt x="610876" y="414519"/>
                </a:lnTo>
                <a:lnTo>
                  <a:pt x="608219" y="421681"/>
                </a:lnTo>
                <a:lnTo>
                  <a:pt x="606152" y="423577"/>
                </a:lnTo>
                <a:lnTo>
                  <a:pt x="601666" y="424767"/>
                </a:lnTo>
                <a:lnTo>
                  <a:pt x="601904" y="428358"/>
                </a:lnTo>
                <a:lnTo>
                  <a:pt x="597789" y="438198"/>
                </a:lnTo>
                <a:lnTo>
                  <a:pt x="595636" y="440131"/>
                </a:lnTo>
                <a:lnTo>
                  <a:pt x="592836" y="439722"/>
                </a:lnTo>
                <a:lnTo>
                  <a:pt x="589997" y="437283"/>
                </a:lnTo>
                <a:lnTo>
                  <a:pt x="587883" y="433749"/>
                </a:lnTo>
                <a:lnTo>
                  <a:pt x="587016" y="430739"/>
                </a:lnTo>
                <a:lnTo>
                  <a:pt x="588731" y="422891"/>
                </a:lnTo>
                <a:lnTo>
                  <a:pt x="587835" y="420271"/>
                </a:lnTo>
                <a:lnTo>
                  <a:pt x="585711" y="419414"/>
                </a:lnTo>
                <a:lnTo>
                  <a:pt x="580434" y="423062"/>
                </a:lnTo>
                <a:lnTo>
                  <a:pt x="575815" y="422843"/>
                </a:lnTo>
                <a:lnTo>
                  <a:pt x="569900" y="426434"/>
                </a:lnTo>
                <a:lnTo>
                  <a:pt x="566214" y="427492"/>
                </a:lnTo>
                <a:lnTo>
                  <a:pt x="562842" y="426520"/>
                </a:lnTo>
                <a:lnTo>
                  <a:pt x="557508" y="420453"/>
                </a:lnTo>
                <a:lnTo>
                  <a:pt x="548078" y="416471"/>
                </a:lnTo>
                <a:lnTo>
                  <a:pt x="544544" y="409347"/>
                </a:lnTo>
                <a:lnTo>
                  <a:pt x="542887" y="407298"/>
                </a:lnTo>
                <a:lnTo>
                  <a:pt x="540896" y="406718"/>
                </a:lnTo>
                <a:lnTo>
                  <a:pt x="538858" y="406908"/>
                </a:lnTo>
                <a:lnTo>
                  <a:pt x="535429" y="409118"/>
                </a:lnTo>
                <a:lnTo>
                  <a:pt x="524351" y="418157"/>
                </a:lnTo>
                <a:lnTo>
                  <a:pt x="519351" y="421005"/>
                </a:lnTo>
                <a:lnTo>
                  <a:pt x="515026" y="421529"/>
                </a:lnTo>
                <a:lnTo>
                  <a:pt x="510969" y="420491"/>
                </a:lnTo>
                <a:lnTo>
                  <a:pt x="508425" y="418109"/>
                </a:lnTo>
                <a:lnTo>
                  <a:pt x="508073" y="408680"/>
                </a:lnTo>
                <a:lnTo>
                  <a:pt x="505739" y="405755"/>
                </a:lnTo>
                <a:lnTo>
                  <a:pt x="495795" y="399669"/>
                </a:lnTo>
                <a:lnTo>
                  <a:pt x="493795" y="394030"/>
                </a:lnTo>
                <a:lnTo>
                  <a:pt x="493005" y="386306"/>
                </a:lnTo>
                <a:lnTo>
                  <a:pt x="480831" y="387220"/>
                </a:lnTo>
                <a:lnTo>
                  <a:pt x="465877" y="386067"/>
                </a:lnTo>
                <a:lnTo>
                  <a:pt x="458934" y="392668"/>
                </a:lnTo>
                <a:lnTo>
                  <a:pt x="455409" y="393859"/>
                </a:lnTo>
                <a:lnTo>
                  <a:pt x="451190" y="392392"/>
                </a:lnTo>
                <a:lnTo>
                  <a:pt x="439369" y="382829"/>
                </a:lnTo>
                <a:lnTo>
                  <a:pt x="426501" y="384315"/>
                </a:lnTo>
                <a:lnTo>
                  <a:pt x="419300" y="383067"/>
                </a:lnTo>
                <a:lnTo>
                  <a:pt x="401593" y="375666"/>
                </a:lnTo>
                <a:lnTo>
                  <a:pt x="387601" y="374590"/>
                </a:lnTo>
                <a:lnTo>
                  <a:pt x="381791" y="373180"/>
                </a:lnTo>
                <a:lnTo>
                  <a:pt x="378800" y="371523"/>
                </a:lnTo>
                <a:lnTo>
                  <a:pt x="377780" y="360997"/>
                </a:lnTo>
                <a:lnTo>
                  <a:pt x="372542" y="351958"/>
                </a:lnTo>
                <a:lnTo>
                  <a:pt x="370780" y="349463"/>
                </a:lnTo>
                <a:lnTo>
                  <a:pt x="361550" y="342910"/>
                </a:lnTo>
                <a:lnTo>
                  <a:pt x="360026" y="342633"/>
                </a:lnTo>
                <a:lnTo>
                  <a:pt x="358950" y="343976"/>
                </a:lnTo>
                <a:lnTo>
                  <a:pt x="356549" y="350882"/>
                </a:lnTo>
                <a:lnTo>
                  <a:pt x="353711" y="351101"/>
                </a:lnTo>
                <a:lnTo>
                  <a:pt x="342843" y="348720"/>
                </a:lnTo>
                <a:lnTo>
                  <a:pt x="332718" y="350377"/>
                </a:lnTo>
                <a:lnTo>
                  <a:pt x="327260" y="346710"/>
                </a:lnTo>
                <a:lnTo>
                  <a:pt x="308896" y="329765"/>
                </a:lnTo>
                <a:lnTo>
                  <a:pt x="301390" y="325298"/>
                </a:lnTo>
                <a:lnTo>
                  <a:pt x="295265" y="323698"/>
                </a:lnTo>
                <a:lnTo>
                  <a:pt x="295913" y="308553"/>
                </a:lnTo>
                <a:lnTo>
                  <a:pt x="296599" y="293370"/>
                </a:lnTo>
                <a:lnTo>
                  <a:pt x="297209" y="278225"/>
                </a:lnTo>
                <a:lnTo>
                  <a:pt x="297837" y="263100"/>
                </a:lnTo>
                <a:lnTo>
                  <a:pt x="298504" y="247974"/>
                </a:lnTo>
                <a:lnTo>
                  <a:pt x="299123" y="232848"/>
                </a:lnTo>
                <a:lnTo>
                  <a:pt x="299742" y="217703"/>
                </a:lnTo>
                <a:lnTo>
                  <a:pt x="300437" y="202578"/>
                </a:lnTo>
                <a:lnTo>
                  <a:pt x="301076" y="187452"/>
                </a:lnTo>
                <a:lnTo>
                  <a:pt x="301685" y="172307"/>
                </a:lnTo>
                <a:lnTo>
                  <a:pt x="302352" y="157182"/>
                </a:lnTo>
                <a:lnTo>
                  <a:pt x="302971" y="142037"/>
                </a:lnTo>
                <a:lnTo>
                  <a:pt x="303667" y="126911"/>
                </a:lnTo>
                <a:lnTo>
                  <a:pt x="304276" y="111843"/>
                </a:lnTo>
                <a:lnTo>
                  <a:pt x="304895" y="96717"/>
                </a:lnTo>
                <a:lnTo>
                  <a:pt x="305591" y="81572"/>
                </a:lnTo>
                <a:lnTo>
                  <a:pt x="286465" y="80734"/>
                </a:lnTo>
                <a:lnTo>
                  <a:pt x="267367" y="79820"/>
                </a:lnTo>
                <a:lnTo>
                  <a:pt x="248231" y="78829"/>
                </a:lnTo>
                <a:lnTo>
                  <a:pt x="229124" y="77876"/>
                </a:lnTo>
                <a:lnTo>
                  <a:pt x="210017" y="76838"/>
                </a:lnTo>
                <a:lnTo>
                  <a:pt x="190890" y="75762"/>
                </a:lnTo>
                <a:lnTo>
                  <a:pt x="171783" y="74705"/>
                </a:lnTo>
                <a:lnTo>
                  <a:pt x="152667" y="73552"/>
                </a:lnTo>
                <a:lnTo>
                  <a:pt x="133617" y="72361"/>
                </a:lnTo>
                <a:lnTo>
                  <a:pt x="114500" y="71171"/>
                </a:lnTo>
                <a:lnTo>
                  <a:pt x="95393" y="69923"/>
                </a:lnTo>
                <a:lnTo>
                  <a:pt x="76324" y="68580"/>
                </a:lnTo>
                <a:lnTo>
                  <a:pt x="57217" y="67218"/>
                </a:lnTo>
                <a:lnTo>
                  <a:pt x="38167" y="65856"/>
                </a:lnTo>
                <a:lnTo>
                  <a:pt x="19050" y="64446"/>
                </a:lnTo>
                <a:lnTo>
                  <a:pt x="0" y="63036"/>
                </a:lnTo>
                <a:lnTo>
                  <a:pt x="1191" y="47263"/>
                </a:lnTo>
                <a:lnTo>
                  <a:pt x="2381" y="31528"/>
                </a:lnTo>
                <a:lnTo>
                  <a:pt x="3581" y="15773"/>
                </a:lnTo>
                <a:lnTo>
                  <a:pt x="4772" y="0"/>
                </a:lnTo>
                <a:lnTo>
                  <a:pt x="29804" y="1896"/>
                </a:lnTo>
                <a:lnTo>
                  <a:pt x="54769" y="3753"/>
                </a:lnTo>
                <a:lnTo>
                  <a:pt x="79743" y="5467"/>
                </a:lnTo>
                <a:lnTo>
                  <a:pt x="104765" y="7163"/>
                </a:lnTo>
                <a:lnTo>
                  <a:pt x="128149" y="8706"/>
                </a:lnTo>
                <a:lnTo>
                  <a:pt x="151524" y="10192"/>
                </a:lnTo>
                <a:lnTo>
                  <a:pt x="174908" y="11573"/>
                </a:lnTo>
                <a:lnTo>
                  <a:pt x="198339" y="12935"/>
                </a:lnTo>
                <a:lnTo>
                  <a:pt x="221723" y="14183"/>
                </a:lnTo>
                <a:lnTo>
                  <a:pt x="245145" y="15430"/>
                </a:lnTo>
                <a:lnTo>
                  <a:pt x="268538" y="16583"/>
                </a:lnTo>
                <a:lnTo>
                  <a:pt x="291970" y="17697"/>
                </a:lnTo>
                <a:lnTo>
                  <a:pt x="315354" y="18717"/>
                </a:lnTo>
                <a:lnTo>
                  <a:pt x="338785" y="19688"/>
                </a:lnTo>
                <a:lnTo>
                  <a:pt x="362226" y="20660"/>
                </a:lnTo>
                <a:lnTo>
                  <a:pt x="385601" y="21517"/>
                </a:lnTo>
                <a:lnTo>
                  <a:pt x="409022" y="22317"/>
                </a:lnTo>
                <a:lnTo>
                  <a:pt x="432473" y="23060"/>
                </a:lnTo>
                <a:lnTo>
                  <a:pt x="455904" y="23746"/>
                </a:lnTo>
                <a:lnTo>
                  <a:pt x="479346" y="24375"/>
                </a:lnTo>
                <a:lnTo>
                  <a:pt x="502777" y="24936"/>
                </a:lnTo>
                <a:lnTo>
                  <a:pt x="526218" y="25441"/>
                </a:lnTo>
                <a:lnTo>
                  <a:pt x="549583" y="25908"/>
                </a:lnTo>
                <a:lnTo>
                  <a:pt x="573014" y="26299"/>
                </a:lnTo>
                <a:lnTo>
                  <a:pt x="596455" y="26575"/>
                </a:lnTo>
                <a:lnTo>
                  <a:pt x="619887" y="26870"/>
                </a:lnTo>
                <a:lnTo>
                  <a:pt x="643338" y="27089"/>
                </a:lnTo>
                <a:lnTo>
                  <a:pt x="666769" y="27261"/>
                </a:lnTo>
                <a:lnTo>
                  <a:pt x="690220" y="27318"/>
                </a:lnTo>
                <a:lnTo>
                  <a:pt x="713642" y="27375"/>
                </a:lnTo>
                <a:lnTo>
                  <a:pt x="737083" y="27318"/>
                </a:lnTo>
                <a:lnTo>
                  <a:pt x="760504" y="27261"/>
                </a:lnTo>
                <a:lnTo>
                  <a:pt x="783955" y="27089"/>
                </a:lnTo>
                <a:lnTo>
                  <a:pt x="807377" y="26870"/>
                </a:lnTo>
                <a:lnTo>
                  <a:pt x="830809" y="26651"/>
                </a:lnTo>
                <a:lnTo>
                  <a:pt x="854259" y="26299"/>
                </a:lnTo>
                <a:lnTo>
                  <a:pt x="854469" y="42129"/>
                </a:lnTo>
                <a:lnTo>
                  <a:pt x="854707" y="57921"/>
                </a:lnTo>
                <a:lnTo>
                  <a:pt x="854926" y="73676"/>
                </a:lnTo>
                <a:lnTo>
                  <a:pt x="855297" y="89554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400050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031734B5-90C3-2EF0-E647-5EF158AFE1C1}"/>
              </a:ext>
            </a:extLst>
          </p:cNvPr>
          <p:cNvSpPr/>
          <p:nvPr/>
        </p:nvSpPr>
        <p:spPr>
          <a:xfrm>
            <a:off x="7390717" y="4222499"/>
            <a:ext cx="1424654" cy="1382677"/>
          </a:xfrm>
          <a:custGeom>
            <a:avLst/>
            <a:gdLst>
              <a:gd name="connsiteX0" fmla="*/ 1314479 w 1424654"/>
              <a:gd name="connsiteY0" fmla="*/ 387334 h 1382677"/>
              <a:gd name="connsiteX1" fmla="*/ 1320089 w 1424654"/>
              <a:gd name="connsiteY1" fmla="*/ 393440 h 1382677"/>
              <a:gd name="connsiteX2" fmla="*/ 1324604 w 1424654"/>
              <a:gd name="connsiteY2" fmla="*/ 395154 h 1382677"/>
              <a:gd name="connsiteX3" fmla="*/ 1325918 w 1424654"/>
              <a:gd name="connsiteY3" fmla="*/ 397612 h 1382677"/>
              <a:gd name="connsiteX4" fmla="*/ 1328090 w 1424654"/>
              <a:gd name="connsiteY4" fmla="*/ 398212 h 1382677"/>
              <a:gd name="connsiteX5" fmla="*/ 1330738 w 1424654"/>
              <a:gd name="connsiteY5" fmla="*/ 397669 h 1382677"/>
              <a:gd name="connsiteX6" fmla="*/ 1334719 w 1424654"/>
              <a:gd name="connsiteY6" fmla="*/ 394745 h 1382677"/>
              <a:gd name="connsiteX7" fmla="*/ 1340701 w 1424654"/>
              <a:gd name="connsiteY7" fmla="*/ 395430 h 1382677"/>
              <a:gd name="connsiteX8" fmla="*/ 1345664 w 1424654"/>
              <a:gd name="connsiteY8" fmla="*/ 394354 h 1382677"/>
              <a:gd name="connsiteX9" fmla="*/ 1355465 w 1424654"/>
              <a:gd name="connsiteY9" fmla="*/ 395602 h 1382677"/>
              <a:gd name="connsiteX10" fmla="*/ 1361018 w 1424654"/>
              <a:gd name="connsiteY10" fmla="*/ 398393 h 1382677"/>
              <a:gd name="connsiteX11" fmla="*/ 1361522 w 1424654"/>
              <a:gd name="connsiteY11" fmla="*/ 415585 h 1382677"/>
              <a:gd name="connsiteX12" fmla="*/ 1362046 w 1424654"/>
              <a:gd name="connsiteY12" fmla="*/ 432797 h 1382677"/>
              <a:gd name="connsiteX13" fmla="*/ 1362551 w 1424654"/>
              <a:gd name="connsiteY13" fmla="*/ 450066 h 1382677"/>
              <a:gd name="connsiteX14" fmla="*/ 1363056 w 1424654"/>
              <a:gd name="connsiteY14" fmla="*/ 467297 h 1382677"/>
              <a:gd name="connsiteX15" fmla="*/ 1363408 w 1424654"/>
              <a:gd name="connsiteY15" fmla="*/ 483403 h 1382677"/>
              <a:gd name="connsiteX16" fmla="*/ 1363742 w 1424654"/>
              <a:gd name="connsiteY16" fmla="*/ 499491 h 1382677"/>
              <a:gd name="connsiteX17" fmla="*/ 1364085 w 1424654"/>
              <a:gd name="connsiteY17" fmla="*/ 515569 h 1382677"/>
              <a:gd name="connsiteX18" fmla="*/ 1364428 w 1424654"/>
              <a:gd name="connsiteY18" fmla="*/ 531676 h 1382677"/>
              <a:gd name="connsiteX19" fmla="*/ 1364771 w 1424654"/>
              <a:gd name="connsiteY19" fmla="*/ 547783 h 1382677"/>
              <a:gd name="connsiteX20" fmla="*/ 1365104 w 1424654"/>
              <a:gd name="connsiteY20" fmla="*/ 563870 h 1382677"/>
              <a:gd name="connsiteX21" fmla="*/ 1365437 w 1424654"/>
              <a:gd name="connsiteY21" fmla="*/ 579958 h 1382677"/>
              <a:gd name="connsiteX22" fmla="*/ 1365780 w 1424654"/>
              <a:gd name="connsiteY22" fmla="*/ 596046 h 1382677"/>
              <a:gd name="connsiteX23" fmla="*/ 1381144 w 1424654"/>
              <a:gd name="connsiteY23" fmla="*/ 611229 h 1382677"/>
              <a:gd name="connsiteX24" fmla="*/ 1387859 w 1424654"/>
              <a:gd name="connsiteY24" fmla="*/ 621754 h 1382677"/>
              <a:gd name="connsiteX25" fmla="*/ 1390031 w 1424654"/>
              <a:gd name="connsiteY25" fmla="*/ 627164 h 1382677"/>
              <a:gd name="connsiteX26" fmla="*/ 1391088 w 1424654"/>
              <a:gd name="connsiteY26" fmla="*/ 645747 h 1382677"/>
              <a:gd name="connsiteX27" fmla="*/ 1392688 w 1424654"/>
              <a:gd name="connsiteY27" fmla="*/ 650196 h 1382677"/>
              <a:gd name="connsiteX28" fmla="*/ 1400432 w 1424654"/>
              <a:gd name="connsiteY28" fmla="*/ 657006 h 1382677"/>
              <a:gd name="connsiteX29" fmla="*/ 1400708 w 1424654"/>
              <a:gd name="connsiteY29" fmla="*/ 661616 h 1382677"/>
              <a:gd name="connsiteX30" fmla="*/ 1408947 w 1424654"/>
              <a:gd name="connsiteY30" fmla="*/ 674884 h 1382677"/>
              <a:gd name="connsiteX31" fmla="*/ 1408890 w 1424654"/>
              <a:gd name="connsiteY31" fmla="*/ 681190 h 1382677"/>
              <a:gd name="connsiteX32" fmla="*/ 1416806 w 1424654"/>
              <a:gd name="connsiteY32" fmla="*/ 695344 h 1382677"/>
              <a:gd name="connsiteX33" fmla="*/ 1421187 w 1424654"/>
              <a:gd name="connsiteY33" fmla="*/ 698992 h 1382677"/>
              <a:gd name="connsiteX34" fmla="*/ 1422159 w 1424654"/>
              <a:gd name="connsiteY34" fmla="*/ 708717 h 1382677"/>
              <a:gd name="connsiteX35" fmla="*/ 1424654 w 1424654"/>
              <a:gd name="connsiteY35" fmla="*/ 716061 h 1382677"/>
              <a:gd name="connsiteX36" fmla="*/ 1421292 w 1424654"/>
              <a:gd name="connsiteY36" fmla="*/ 721404 h 1382677"/>
              <a:gd name="connsiteX37" fmla="*/ 1422959 w 1424654"/>
              <a:gd name="connsiteY37" fmla="*/ 728625 h 1382677"/>
              <a:gd name="connsiteX38" fmla="*/ 1421016 w 1424654"/>
              <a:gd name="connsiteY38" fmla="*/ 735473 h 1382677"/>
              <a:gd name="connsiteX39" fmla="*/ 1420092 w 1424654"/>
              <a:gd name="connsiteY39" fmla="*/ 744512 h 1382677"/>
              <a:gd name="connsiteX40" fmla="*/ 1415434 w 1424654"/>
              <a:gd name="connsiteY40" fmla="*/ 758600 h 1382677"/>
              <a:gd name="connsiteX41" fmla="*/ 1411176 w 1424654"/>
              <a:gd name="connsiteY41" fmla="*/ 765553 h 1382677"/>
              <a:gd name="connsiteX42" fmla="*/ 1405423 w 1424654"/>
              <a:gd name="connsiteY42" fmla="*/ 778764 h 1382677"/>
              <a:gd name="connsiteX43" fmla="*/ 1406233 w 1424654"/>
              <a:gd name="connsiteY43" fmla="*/ 789632 h 1382677"/>
              <a:gd name="connsiteX44" fmla="*/ 1403052 w 1424654"/>
              <a:gd name="connsiteY44" fmla="*/ 801577 h 1382677"/>
              <a:gd name="connsiteX45" fmla="*/ 1402756 w 1424654"/>
              <a:gd name="connsiteY45" fmla="*/ 806120 h 1382677"/>
              <a:gd name="connsiteX46" fmla="*/ 1406233 w 1424654"/>
              <a:gd name="connsiteY46" fmla="*/ 813911 h 1382677"/>
              <a:gd name="connsiteX47" fmla="*/ 1407938 w 1424654"/>
              <a:gd name="connsiteY47" fmla="*/ 835581 h 1382677"/>
              <a:gd name="connsiteX48" fmla="*/ 1406233 w 1424654"/>
              <a:gd name="connsiteY48" fmla="*/ 840172 h 1382677"/>
              <a:gd name="connsiteX49" fmla="*/ 1399118 w 1424654"/>
              <a:gd name="connsiteY49" fmla="*/ 853097 h 1382677"/>
              <a:gd name="connsiteX50" fmla="*/ 1393822 w 1424654"/>
              <a:gd name="connsiteY50" fmla="*/ 852907 h 1382677"/>
              <a:gd name="connsiteX51" fmla="*/ 1382678 w 1424654"/>
              <a:gd name="connsiteY51" fmla="*/ 874243 h 1382677"/>
              <a:gd name="connsiteX52" fmla="*/ 1389602 w 1424654"/>
              <a:gd name="connsiteY52" fmla="*/ 885911 h 1382677"/>
              <a:gd name="connsiteX53" fmla="*/ 1389288 w 1424654"/>
              <a:gd name="connsiteY53" fmla="*/ 890169 h 1382677"/>
              <a:gd name="connsiteX54" fmla="*/ 1365952 w 1424654"/>
              <a:gd name="connsiteY54" fmla="*/ 893131 h 1382677"/>
              <a:gd name="connsiteX55" fmla="*/ 1313345 w 1424654"/>
              <a:gd name="connsiteY55" fmla="*/ 917877 h 1382677"/>
              <a:gd name="connsiteX56" fmla="*/ 1292819 w 1424654"/>
              <a:gd name="connsiteY56" fmla="*/ 931012 h 1382677"/>
              <a:gd name="connsiteX57" fmla="*/ 1293828 w 1424654"/>
              <a:gd name="connsiteY57" fmla="*/ 926697 h 1382677"/>
              <a:gd name="connsiteX58" fmla="*/ 1318641 w 1424654"/>
              <a:gd name="connsiteY58" fmla="*/ 909695 h 1382677"/>
              <a:gd name="connsiteX59" fmla="*/ 1309754 w 1424654"/>
              <a:gd name="connsiteY59" fmla="*/ 907295 h 1382677"/>
              <a:gd name="connsiteX60" fmla="*/ 1295600 w 1424654"/>
              <a:gd name="connsiteY60" fmla="*/ 911686 h 1382677"/>
              <a:gd name="connsiteX61" fmla="*/ 1290476 w 1424654"/>
              <a:gd name="connsiteY61" fmla="*/ 910142 h 1382677"/>
              <a:gd name="connsiteX62" fmla="*/ 1296333 w 1424654"/>
              <a:gd name="connsiteY62" fmla="*/ 896322 h 1382677"/>
              <a:gd name="connsiteX63" fmla="*/ 1294228 w 1424654"/>
              <a:gd name="connsiteY63" fmla="*/ 884215 h 1382677"/>
              <a:gd name="connsiteX64" fmla="*/ 1284151 w 1424654"/>
              <a:gd name="connsiteY64" fmla="*/ 884044 h 1382677"/>
              <a:gd name="connsiteX65" fmla="*/ 1277855 w 1424654"/>
              <a:gd name="connsiteY65" fmla="*/ 893759 h 1382677"/>
              <a:gd name="connsiteX66" fmla="*/ 1273350 w 1424654"/>
              <a:gd name="connsiteY66" fmla="*/ 893426 h 1382677"/>
              <a:gd name="connsiteX67" fmla="*/ 1267425 w 1424654"/>
              <a:gd name="connsiteY67" fmla="*/ 889330 h 1382677"/>
              <a:gd name="connsiteX68" fmla="*/ 1262929 w 1424654"/>
              <a:gd name="connsiteY68" fmla="*/ 890712 h 1382677"/>
              <a:gd name="connsiteX69" fmla="*/ 1266511 w 1424654"/>
              <a:gd name="connsiteY69" fmla="*/ 912609 h 1382677"/>
              <a:gd name="connsiteX70" fmla="*/ 1273007 w 1424654"/>
              <a:gd name="connsiteY70" fmla="*/ 921544 h 1382677"/>
              <a:gd name="connsiteX71" fmla="*/ 1278464 w 1424654"/>
              <a:gd name="connsiteY71" fmla="*/ 932964 h 1382677"/>
              <a:gd name="connsiteX72" fmla="*/ 1264005 w 1424654"/>
              <a:gd name="connsiteY72" fmla="*/ 947385 h 1382677"/>
              <a:gd name="connsiteX73" fmla="*/ 1250604 w 1424654"/>
              <a:gd name="connsiteY73" fmla="*/ 959253 h 1382677"/>
              <a:gd name="connsiteX74" fmla="*/ 1249223 w 1424654"/>
              <a:gd name="connsiteY74" fmla="*/ 970617 h 1382677"/>
              <a:gd name="connsiteX75" fmla="*/ 1235678 w 1424654"/>
              <a:gd name="connsiteY75" fmla="*/ 985533 h 1382677"/>
              <a:gd name="connsiteX76" fmla="*/ 1222867 w 1424654"/>
              <a:gd name="connsiteY76" fmla="*/ 994001 h 1382677"/>
              <a:gd name="connsiteX77" fmla="*/ 1192730 w 1424654"/>
              <a:gd name="connsiteY77" fmla="*/ 1013870 h 1382677"/>
              <a:gd name="connsiteX78" fmla="*/ 1184091 w 1424654"/>
              <a:gd name="connsiteY78" fmla="*/ 1018108 h 1382677"/>
              <a:gd name="connsiteX79" fmla="*/ 1170432 w 1424654"/>
              <a:gd name="connsiteY79" fmla="*/ 1027357 h 1382677"/>
              <a:gd name="connsiteX80" fmla="*/ 1151544 w 1424654"/>
              <a:gd name="connsiteY80" fmla="*/ 1034225 h 1382677"/>
              <a:gd name="connsiteX81" fmla="*/ 1133408 w 1424654"/>
              <a:gd name="connsiteY81" fmla="*/ 1045092 h 1382677"/>
              <a:gd name="connsiteX82" fmla="*/ 1127274 w 1424654"/>
              <a:gd name="connsiteY82" fmla="*/ 1046750 h 1382677"/>
              <a:gd name="connsiteX83" fmla="*/ 1138866 w 1424654"/>
              <a:gd name="connsiteY83" fmla="*/ 1037520 h 1382677"/>
              <a:gd name="connsiteX84" fmla="*/ 1152573 w 1424654"/>
              <a:gd name="connsiteY84" fmla="*/ 1028424 h 1382677"/>
              <a:gd name="connsiteX85" fmla="*/ 1140800 w 1424654"/>
              <a:gd name="connsiteY85" fmla="*/ 1029672 h 1382677"/>
              <a:gd name="connsiteX86" fmla="*/ 1122664 w 1424654"/>
              <a:gd name="connsiteY86" fmla="*/ 1025414 h 1382677"/>
              <a:gd name="connsiteX87" fmla="*/ 1111558 w 1424654"/>
              <a:gd name="connsiteY87" fmla="*/ 1025119 h 1382677"/>
              <a:gd name="connsiteX88" fmla="*/ 1111444 w 1424654"/>
              <a:gd name="connsiteY88" fmla="*/ 1028433 h 1382677"/>
              <a:gd name="connsiteX89" fmla="*/ 1102976 w 1424654"/>
              <a:gd name="connsiteY89" fmla="*/ 1033082 h 1382677"/>
              <a:gd name="connsiteX90" fmla="*/ 1094270 w 1424654"/>
              <a:gd name="connsiteY90" fmla="*/ 1026176 h 1382677"/>
              <a:gd name="connsiteX91" fmla="*/ 1090517 w 1424654"/>
              <a:gd name="connsiteY91" fmla="*/ 1021490 h 1382677"/>
              <a:gd name="connsiteX92" fmla="*/ 1088736 w 1424654"/>
              <a:gd name="connsiteY92" fmla="*/ 1017451 h 1382677"/>
              <a:gd name="connsiteX93" fmla="*/ 1085031 w 1424654"/>
              <a:gd name="connsiteY93" fmla="*/ 1016479 h 1382677"/>
              <a:gd name="connsiteX94" fmla="*/ 1081449 w 1424654"/>
              <a:gd name="connsiteY94" fmla="*/ 1018299 h 1382677"/>
              <a:gd name="connsiteX95" fmla="*/ 1094318 w 1424654"/>
              <a:gd name="connsiteY95" fmla="*/ 1046636 h 1382677"/>
              <a:gd name="connsiteX96" fmla="*/ 1099880 w 1424654"/>
              <a:gd name="connsiteY96" fmla="*/ 1047883 h 1382677"/>
              <a:gd name="connsiteX97" fmla="*/ 1106043 w 1424654"/>
              <a:gd name="connsiteY97" fmla="*/ 1050712 h 1382677"/>
              <a:gd name="connsiteX98" fmla="*/ 1098290 w 1424654"/>
              <a:gd name="connsiteY98" fmla="*/ 1057266 h 1382677"/>
              <a:gd name="connsiteX99" fmla="*/ 1090003 w 1424654"/>
              <a:gd name="connsiteY99" fmla="*/ 1062228 h 1382677"/>
              <a:gd name="connsiteX100" fmla="*/ 1076973 w 1424654"/>
              <a:gd name="connsiteY100" fmla="*/ 1065467 h 1382677"/>
              <a:gd name="connsiteX101" fmla="*/ 1066057 w 1424654"/>
              <a:gd name="connsiteY101" fmla="*/ 1055046 h 1382677"/>
              <a:gd name="connsiteX102" fmla="*/ 1063552 w 1424654"/>
              <a:gd name="connsiteY102" fmla="*/ 1067953 h 1382677"/>
              <a:gd name="connsiteX103" fmla="*/ 1062018 w 1424654"/>
              <a:gd name="connsiteY103" fmla="*/ 1080878 h 1382677"/>
              <a:gd name="connsiteX104" fmla="*/ 1058247 w 1424654"/>
              <a:gd name="connsiteY104" fmla="*/ 1084155 h 1382677"/>
              <a:gd name="connsiteX105" fmla="*/ 1052274 w 1424654"/>
              <a:gd name="connsiteY105" fmla="*/ 1088841 h 1382677"/>
              <a:gd name="connsiteX106" fmla="*/ 1049083 w 1424654"/>
              <a:gd name="connsiteY106" fmla="*/ 1085231 h 1382677"/>
              <a:gd name="connsiteX107" fmla="*/ 1047626 w 1424654"/>
              <a:gd name="connsiteY107" fmla="*/ 1080249 h 1382677"/>
              <a:gd name="connsiteX108" fmla="*/ 1043816 w 1424654"/>
              <a:gd name="connsiteY108" fmla="*/ 1084698 h 1382677"/>
              <a:gd name="connsiteX109" fmla="*/ 1038225 w 1424654"/>
              <a:gd name="connsiteY109" fmla="*/ 1087974 h 1382677"/>
              <a:gd name="connsiteX110" fmla="*/ 1029081 w 1424654"/>
              <a:gd name="connsiteY110" fmla="*/ 1088574 h 1382677"/>
              <a:gd name="connsiteX111" fmla="*/ 1022175 w 1424654"/>
              <a:gd name="connsiteY111" fmla="*/ 1090270 h 1382677"/>
              <a:gd name="connsiteX112" fmla="*/ 1022318 w 1424654"/>
              <a:gd name="connsiteY112" fmla="*/ 1095613 h 1382677"/>
              <a:gd name="connsiteX113" fmla="*/ 1023833 w 1424654"/>
              <a:gd name="connsiteY113" fmla="*/ 1101004 h 1382677"/>
              <a:gd name="connsiteX114" fmla="*/ 1036072 w 1424654"/>
              <a:gd name="connsiteY114" fmla="*/ 1096928 h 1382677"/>
              <a:gd name="connsiteX115" fmla="*/ 1031519 w 1424654"/>
              <a:gd name="connsiteY115" fmla="*/ 1110672 h 1382677"/>
              <a:gd name="connsiteX116" fmla="*/ 1020156 w 1424654"/>
              <a:gd name="connsiteY116" fmla="*/ 1124217 h 1382677"/>
              <a:gd name="connsiteX117" fmla="*/ 1010936 w 1424654"/>
              <a:gd name="connsiteY117" fmla="*/ 1127303 h 1382677"/>
              <a:gd name="connsiteX118" fmla="*/ 996934 w 1424654"/>
              <a:gd name="connsiteY118" fmla="*/ 1125074 h 1382677"/>
              <a:gd name="connsiteX119" fmla="*/ 993448 w 1424654"/>
              <a:gd name="connsiteY119" fmla="*/ 1126379 h 1382677"/>
              <a:gd name="connsiteX120" fmla="*/ 990324 w 1424654"/>
              <a:gd name="connsiteY120" fmla="*/ 1129170 h 1382677"/>
              <a:gd name="connsiteX121" fmla="*/ 1006326 w 1424654"/>
              <a:gd name="connsiteY121" fmla="*/ 1150839 h 1382677"/>
              <a:gd name="connsiteX122" fmla="*/ 995343 w 1424654"/>
              <a:gd name="connsiteY122" fmla="*/ 1182986 h 1382677"/>
              <a:gd name="connsiteX123" fmla="*/ 988400 w 1424654"/>
              <a:gd name="connsiteY123" fmla="*/ 1194578 h 1382677"/>
              <a:gd name="connsiteX124" fmla="*/ 983694 w 1424654"/>
              <a:gd name="connsiteY124" fmla="*/ 1196007 h 1382677"/>
              <a:gd name="connsiteX125" fmla="*/ 978627 w 1424654"/>
              <a:gd name="connsiteY125" fmla="*/ 1196226 h 1382677"/>
              <a:gd name="connsiteX126" fmla="*/ 960615 w 1424654"/>
              <a:gd name="connsiteY126" fmla="*/ 1185472 h 1382677"/>
              <a:gd name="connsiteX127" fmla="*/ 950871 w 1424654"/>
              <a:gd name="connsiteY127" fmla="*/ 1177233 h 1382677"/>
              <a:gd name="connsiteX128" fmla="*/ 959177 w 1424654"/>
              <a:gd name="connsiteY128" fmla="*/ 1199293 h 1382677"/>
              <a:gd name="connsiteX129" fmla="*/ 982913 w 1424654"/>
              <a:gd name="connsiteY129" fmla="*/ 1206122 h 1382677"/>
              <a:gd name="connsiteX130" fmla="*/ 983980 w 1424654"/>
              <a:gd name="connsiteY130" fmla="*/ 1214419 h 1382677"/>
              <a:gd name="connsiteX131" fmla="*/ 983752 w 1424654"/>
              <a:gd name="connsiteY131" fmla="*/ 1221524 h 1382677"/>
              <a:gd name="connsiteX132" fmla="*/ 978903 w 1424654"/>
              <a:gd name="connsiteY132" fmla="*/ 1229782 h 1382677"/>
              <a:gd name="connsiteX133" fmla="*/ 974293 w 1424654"/>
              <a:gd name="connsiteY133" fmla="*/ 1240755 h 1382677"/>
              <a:gd name="connsiteX134" fmla="*/ 977446 w 1424654"/>
              <a:gd name="connsiteY134" fmla="*/ 1248499 h 1382677"/>
              <a:gd name="connsiteX135" fmla="*/ 980894 w 1424654"/>
              <a:gd name="connsiteY135" fmla="*/ 1267625 h 1382677"/>
              <a:gd name="connsiteX136" fmla="*/ 983980 w 1424654"/>
              <a:gd name="connsiteY136" fmla="*/ 1276445 h 1382677"/>
              <a:gd name="connsiteX137" fmla="*/ 987085 w 1424654"/>
              <a:gd name="connsiteY137" fmla="*/ 1303049 h 1382677"/>
              <a:gd name="connsiteX138" fmla="*/ 990733 w 1424654"/>
              <a:gd name="connsiteY138" fmla="*/ 1314679 h 1382677"/>
              <a:gd name="connsiteX139" fmla="*/ 1012060 w 1424654"/>
              <a:gd name="connsiteY139" fmla="*/ 1357427 h 1382677"/>
              <a:gd name="connsiteX140" fmla="*/ 1019461 w 1424654"/>
              <a:gd name="connsiteY140" fmla="*/ 1357875 h 1382677"/>
              <a:gd name="connsiteX141" fmla="*/ 1020604 w 1424654"/>
              <a:gd name="connsiteY141" fmla="*/ 1362485 h 1382677"/>
              <a:gd name="connsiteX142" fmla="*/ 1019803 w 1424654"/>
              <a:gd name="connsiteY142" fmla="*/ 1371305 h 1382677"/>
              <a:gd name="connsiteX143" fmla="*/ 1003925 w 1424654"/>
              <a:gd name="connsiteY143" fmla="*/ 1373629 h 1382677"/>
              <a:gd name="connsiteX144" fmla="*/ 997229 w 1424654"/>
              <a:gd name="connsiteY144" fmla="*/ 1377439 h 1382677"/>
              <a:gd name="connsiteX145" fmla="*/ 995848 w 1424654"/>
              <a:gd name="connsiteY145" fmla="*/ 1380858 h 1382677"/>
              <a:gd name="connsiteX146" fmla="*/ 994839 w 1424654"/>
              <a:gd name="connsiteY146" fmla="*/ 1382678 h 1382677"/>
              <a:gd name="connsiteX147" fmla="*/ 992781 w 1424654"/>
              <a:gd name="connsiteY147" fmla="*/ 1382459 h 1382677"/>
              <a:gd name="connsiteX148" fmla="*/ 985275 w 1424654"/>
              <a:gd name="connsiteY148" fmla="*/ 1379877 h 1382677"/>
              <a:gd name="connsiteX149" fmla="*/ 968264 w 1424654"/>
              <a:gd name="connsiteY149" fmla="*/ 1367562 h 1382677"/>
              <a:gd name="connsiteX150" fmla="*/ 943403 w 1424654"/>
              <a:gd name="connsiteY150" fmla="*/ 1359579 h 1382677"/>
              <a:gd name="connsiteX151" fmla="*/ 910657 w 1424654"/>
              <a:gd name="connsiteY151" fmla="*/ 1356008 h 1382677"/>
              <a:gd name="connsiteX152" fmla="*/ 888359 w 1424654"/>
              <a:gd name="connsiteY152" fmla="*/ 1349407 h 1382677"/>
              <a:gd name="connsiteX153" fmla="*/ 876586 w 1424654"/>
              <a:gd name="connsiteY153" fmla="*/ 1339901 h 1382677"/>
              <a:gd name="connsiteX154" fmla="*/ 864184 w 1424654"/>
              <a:gd name="connsiteY154" fmla="*/ 1334119 h 1382677"/>
              <a:gd name="connsiteX155" fmla="*/ 851144 w 1424654"/>
              <a:gd name="connsiteY155" fmla="*/ 1332014 h 1382677"/>
              <a:gd name="connsiteX156" fmla="*/ 840467 w 1424654"/>
              <a:gd name="connsiteY156" fmla="*/ 1326709 h 1382677"/>
              <a:gd name="connsiteX157" fmla="*/ 832094 w 1424654"/>
              <a:gd name="connsiteY157" fmla="*/ 1318184 h 1382677"/>
              <a:gd name="connsiteX158" fmla="*/ 819693 w 1424654"/>
              <a:gd name="connsiteY158" fmla="*/ 1312488 h 1382677"/>
              <a:gd name="connsiteX159" fmla="*/ 803253 w 1424654"/>
              <a:gd name="connsiteY159" fmla="*/ 1309640 h 1382677"/>
              <a:gd name="connsiteX160" fmla="*/ 792728 w 1424654"/>
              <a:gd name="connsiteY160" fmla="*/ 1303087 h 1382677"/>
              <a:gd name="connsiteX161" fmla="*/ 785803 w 1424654"/>
              <a:gd name="connsiteY161" fmla="*/ 1287742 h 1382677"/>
              <a:gd name="connsiteX162" fmla="*/ 785803 w 1424654"/>
              <a:gd name="connsiteY162" fmla="*/ 1287504 h 1382677"/>
              <a:gd name="connsiteX163" fmla="*/ 780002 w 1424654"/>
              <a:gd name="connsiteY163" fmla="*/ 1262015 h 1382677"/>
              <a:gd name="connsiteX164" fmla="*/ 772201 w 1424654"/>
              <a:gd name="connsiteY164" fmla="*/ 1245927 h 1382677"/>
              <a:gd name="connsiteX165" fmla="*/ 756675 w 1424654"/>
              <a:gd name="connsiteY165" fmla="*/ 1225763 h 1382677"/>
              <a:gd name="connsiteX166" fmla="*/ 755247 w 1424654"/>
              <a:gd name="connsiteY166" fmla="*/ 1223124 h 1382677"/>
              <a:gd name="connsiteX167" fmla="*/ 755247 w 1424654"/>
              <a:gd name="connsiteY167" fmla="*/ 1223124 h 1382677"/>
              <a:gd name="connsiteX168" fmla="*/ 755247 w 1424654"/>
              <a:gd name="connsiteY168" fmla="*/ 1219886 h 1382677"/>
              <a:gd name="connsiteX169" fmla="*/ 757714 w 1424654"/>
              <a:gd name="connsiteY169" fmla="*/ 1208561 h 1382677"/>
              <a:gd name="connsiteX170" fmla="*/ 756285 w 1424654"/>
              <a:gd name="connsiteY170" fmla="*/ 1200321 h 1382677"/>
              <a:gd name="connsiteX171" fmla="*/ 751399 w 1424654"/>
              <a:gd name="connsiteY171" fmla="*/ 1193435 h 1382677"/>
              <a:gd name="connsiteX172" fmla="*/ 750475 w 1424654"/>
              <a:gd name="connsiteY172" fmla="*/ 1186329 h 1382677"/>
              <a:gd name="connsiteX173" fmla="*/ 753542 w 1424654"/>
              <a:gd name="connsiteY173" fmla="*/ 1178995 h 1382677"/>
              <a:gd name="connsiteX174" fmla="*/ 754046 w 1424654"/>
              <a:gd name="connsiteY174" fmla="*/ 1170060 h 1382677"/>
              <a:gd name="connsiteX175" fmla="*/ 752075 w 1424654"/>
              <a:gd name="connsiteY175" fmla="*/ 1159536 h 1382677"/>
              <a:gd name="connsiteX176" fmla="*/ 742169 w 1424654"/>
              <a:gd name="connsiteY176" fmla="*/ 1147867 h 1382677"/>
              <a:gd name="connsiteX177" fmla="*/ 724500 w 1424654"/>
              <a:gd name="connsiteY177" fmla="*/ 1135066 h 1382677"/>
              <a:gd name="connsiteX178" fmla="*/ 709755 w 1424654"/>
              <a:gd name="connsiteY178" fmla="*/ 1116816 h 1382677"/>
              <a:gd name="connsiteX179" fmla="*/ 698049 w 1424654"/>
              <a:gd name="connsiteY179" fmla="*/ 1093099 h 1382677"/>
              <a:gd name="connsiteX180" fmla="*/ 686219 w 1424654"/>
              <a:gd name="connsiteY180" fmla="*/ 1076487 h 1382677"/>
              <a:gd name="connsiteX181" fmla="*/ 674208 w 1424654"/>
              <a:gd name="connsiteY181" fmla="*/ 1067000 h 1382677"/>
              <a:gd name="connsiteX182" fmla="*/ 666245 w 1424654"/>
              <a:gd name="connsiteY182" fmla="*/ 1055675 h 1382677"/>
              <a:gd name="connsiteX183" fmla="*/ 662321 w 1424654"/>
              <a:gd name="connsiteY183" fmla="*/ 1042578 h 1382677"/>
              <a:gd name="connsiteX184" fmla="*/ 661349 w 1424654"/>
              <a:gd name="connsiteY184" fmla="*/ 1035082 h 1382677"/>
              <a:gd name="connsiteX185" fmla="*/ 663273 w 1424654"/>
              <a:gd name="connsiteY185" fmla="*/ 1033072 h 1382677"/>
              <a:gd name="connsiteX186" fmla="*/ 656330 w 1424654"/>
              <a:gd name="connsiteY186" fmla="*/ 1018413 h 1382677"/>
              <a:gd name="connsiteX187" fmla="*/ 640632 w 1424654"/>
              <a:gd name="connsiteY187" fmla="*/ 991048 h 1382677"/>
              <a:gd name="connsiteX188" fmla="*/ 631879 w 1424654"/>
              <a:gd name="connsiteY188" fmla="*/ 971198 h 1382677"/>
              <a:gd name="connsiteX189" fmla="*/ 629993 w 1424654"/>
              <a:gd name="connsiteY189" fmla="*/ 958863 h 1382677"/>
              <a:gd name="connsiteX190" fmla="*/ 619992 w 1424654"/>
              <a:gd name="connsiteY190" fmla="*/ 943718 h 1382677"/>
              <a:gd name="connsiteX191" fmla="*/ 601894 w 1424654"/>
              <a:gd name="connsiteY191" fmla="*/ 925802 h 1382677"/>
              <a:gd name="connsiteX192" fmla="*/ 592169 w 1424654"/>
              <a:gd name="connsiteY192" fmla="*/ 914267 h 1382677"/>
              <a:gd name="connsiteX193" fmla="*/ 590055 w 1424654"/>
              <a:gd name="connsiteY193" fmla="*/ 906523 h 1382677"/>
              <a:gd name="connsiteX194" fmla="*/ 590007 w 1424654"/>
              <a:gd name="connsiteY194" fmla="*/ 906523 h 1382677"/>
              <a:gd name="connsiteX195" fmla="*/ 561737 w 1424654"/>
              <a:gd name="connsiteY195" fmla="*/ 882672 h 1382677"/>
              <a:gd name="connsiteX196" fmla="*/ 553993 w 1424654"/>
              <a:gd name="connsiteY196" fmla="*/ 868347 h 1382677"/>
              <a:gd name="connsiteX197" fmla="*/ 547564 w 1424654"/>
              <a:gd name="connsiteY197" fmla="*/ 863546 h 1382677"/>
              <a:gd name="connsiteX198" fmla="*/ 539887 w 1424654"/>
              <a:gd name="connsiteY198" fmla="*/ 863546 h 1382677"/>
              <a:gd name="connsiteX199" fmla="*/ 536029 w 1424654"/>
              <a:gd name="connsiteY199" fmla="*/ 861984 h 1382677"/>
              <a:gd name="connsiteX200" fmla="*/ 536029 w 1424654"/>
              <a:gd name="connsiteY200" fmla="*/ 858841 h 1382677"/>
              <a:gd name="connsiteX201" fmla="*/ 533514 w 1424654"/>
              <a:gd name="connsiteY201" fmla="*/ 858565 h 1382677"/>
              <a:gd name="connsiteX202" fmla="*/ 528561 w 1424654"/>
              <a:gd name="connsiteY202" fmla="*/ 861117 h 1382677"/>
              <a:gd name="connsiteX203" fmla="*/ 512864 w 1424654"/>
              <a:gd name="connsiteY203" fmla="*/ 860746 h 1382677"/>
              <a:gd name="connsiteX204" fmla="*/ 486423 w 1424654"/>
              <a:gd name="connsiteY204" fmla="*/ 857307 h 1382677"/>
              <a:gd name="connsiteX205" fmla="*/ 467535 w 1424654"/>
              <a:gd name="connsiteY205" fmla="*/ 852249 h 1382677"/>
              <a:gd name="connsiteX206" fmla="*/ 456162 w 1424654"/>
              <a:gd name="connsiteY206" fmla="*/ 845610 h 1382677"/>
              <a:gd name="connsiteX207" fmla="*/ 447856 w 1424654"/>
              <a:gd name="connsiteY207" fmla="*/ 845830 h 1382677"/>
              <a:gd name="connsiteX208" fmla="*/ 442617 w 1424654"/>
              <a:gd name="connsiteY208" fmla="*/ 852935 h 1382677"/>
              <a:gd name="connsiteX209" fmla="*/ 432206 w 1424654"/>
              <a:gd name="connsiteY209" fmla="*/ 857031 h 1382677"/>
              <a:gd name="connsiteX210" fmla="*/ 416623 w 1424654"/>
              <a:gd name="connsiteY210" fmla="*/ 858050 h 1382677"/>
              <a:gd name="connsiteX211" fmla="*/ 402346 w 1424654"/>
              <a:gd name="connsiteY211" fmla="*/ 870928 h 1382677"/>
              <a:gd name="connsiteX212" fmla="*/ 389315 w 1424654"/>
              <a:gd name="connsiteY212" fmla="*/ 895598 h 1382677"/>
              <a:gd name="connsiteX213" fmla="*/ 383181 w 1424654"/>
              <a:gd name="connsiteY213" fmla="*/ 911657 h 1382677"/>
              <a:gd name="connsiteX214" fmla="*/ 383972 w 1424654"/>
              <a:gd name="connsiteY214" fmla="*/ 919058 h 1382677"/>
              <a:gd name="connsiteX215" fmla="*/ 380609 w 1424654"/>
              <a:gd name="connsiteY215" fmla="*/ 924116 h 1382677"/>
              <a:gd name="connsiteX216" fmla="*/ 373094 w 1424654"/>
              <a:gd name="connsiteY216" fmla="*/ 926887 h 1382677"/>
              <a:gd name="connsiteX217" fmla="*/ 365131 w 1424654"/>
              <a:gd name="connsiteY217" fmla="*/ 933774 h 1382677"/>
              <a:gd name="connsiteX218" fmla="*/ 356721 w 1424654"/>
              <a:gd name="connsiteY218" fmla="*/ 944690 h 1382677"/>
              <a:gd name="connsiteX219" fmla="*/ 347501 w 1424654"/>
              <a:gd name="connsiteY219" fmla="*/ 949604 h 1382677"/>
              <a:gd name="connsiteX220" fmla="*/ 337480 w 1424654"/>
              <a:gd name="connsiteY220" fmla="*/ 948395 h 1382677"/>
              <a:gd name="connsiteX221" fmla="*/ 319687 w 1424654"/>
              <a:gd name="connsiteY221" fmla="*/ 937994 h 1382677"/>
              <a:gd name="connsiteX222" fmla="*/ 294141 w 1424654"/>
              <a:gd name="connsiteY222" fmla="*/ 918362 h 1382677"/>
              <a:gd name="connsiteX223" fmla="*/ 273948 w 1424654"/>
              <a:gd name="connsiteY223" fmla="*/ 905789 h 1382677"/>
              <a:gd name="connsiteX224" fmla="*/ 258985 w 1424654"/>
              <a:gd name="connsiteY224" fmla="*/ 900398 h 1382677"/>
              <a:gd name="connsiteX225" fmla="*/ 246202 w 1424654"/>
              <a:gd name="connsiteY225" fmla="*/ 891188 h 1382677"/>
              <a:gd name="connsiteX226" fmla="*/ 235563 w 1424654"/>
              <a:gd name="connsiteY226" fmla="*/ 878148 h 1382677"/>
              <a:gd name="connsiteX227" fmla="*/ 225495 w 1424654"/>
              <a:gd name="connsiteY227" fmla="*/ 869213 h 1382677"/>
              <a:gd name="connsiteX228" fmla="*/ 215989 w 1424654"/>
              <a:gd name="connsiteY228" fmla="*/ 864299 h 1382677"/>
              <a:gd name="connsiteX229" fmla="*/ 205749 w 1424654"/>
              <a:gd name="connsiteY229" fmla="*/ 850049 h 1382677"/>
              <a:gd name="connsiteX230" fmla="*/ 194710 w 1424654"/>
              <a:gd name="connsiteY230" fmla="*/ 826313 h 1382677"/>
              <a:gd name="connsiteX231" fmla="*/ 189833 w 1424654"/>
              <a:gd name="connsiteY231" fmla="*/ 808339 h 1382677"/>
              <a:gd name="connsiteX232" fmla="*/ 191586 w 1424654"/>
              <a:gd name="connsiteY232" fmla="*/ 790089 h 1382677"/>
              <a:gd name="connsiteX233" fmla="*/ 178384 w 1424654"/>
              <a:gd name="connsiteY233" fmla="*/ 748618 h 1382677"/>
              <a:gd name="connsiteX234" fmla="*/ 171050 w 1424654"/>
              <a:gd name="connsiteY234" fmla="*/ 730520 h 1382677"/>
              <a:gd name="connsiteX235" fmla="*/ 165135 w 1424654"/>
              <a:gd name="connsiteY235" fmla="*/ 721928 h 1382677"/>
              <a:gd name="connsiteX236" fmla="*/ 152962 w 1424654"/>
              <a:gd name="connsiteY236" fmla="*/ 711175 h 1382677"/>
              <a:gd name="connsiteX237" fmla="*/ 134588 w 1424654"/>
              <a:gd name="connsiteY237" fmla="*/ 698211 h 1382677"/>
              <a:gd name="connsiteX238" fmla="*/ 110814 w 1424654"/>
              <a:gd name="connsiteY238" fmla="*/ 673541 h 1382677"/>
              <a:gd name="connsiteX239" fmla="*/ 81744 w 1424654"/>
              <a:gd name="connsiteY239" fmla="*/ 637080 h 1382677"/>
              <a:gd name="connsiteX240" fmla="*/ 60922 w 1424654"/>
              <a:gd name="connsiteY240" fmla="*/ 614715 h 1382677"/>
              <a:gd name="connsiteX241" fmla="*/ 48235 w 1424654"/>
              <a:gd name="connsiteY241" fmla="*/ 606476 h 1382677"/>
              <a:gd name="connsiteX242" fmla="*/ 37881 w 1424654"/>
              <a:gd name="connsiteY242" fmla="*/ 593265 h 1382677"/>
              <a:gd name="connsiteX243" fmla="*/ 29908 w 1424654"/>
              <a:gd name="connsiteY243" fmla="*/ 575129 h 1382677"/>
              <a:gd name="connsiteX244" fmla="*/ 21555 w 1424654"/>
              <a:gd name="connsiteY244" fmla="*/ 563242 h 1382677"/>
              <a:gd name="connsiteX245" fmla="*/ 20583 w 1424654"/>
              <a:gd name="connsiteY245" fmla="*/ 562613 h 1382677"/>
              <a:gd name="connsiteX246" fmla="*/ 8296 w 1424654"/>
              <a:gd name="connsiteY246" fmla="*/ 554650 h 1382677"/>
              <a:gd name="connsiteX247" fmla="*/ 8296 w 1424654"/>
              <a:gd name="connsiteY247" fmla="*/ 554650 h 1382677"/>
              <a:gd name="connsiteX248" fmla="*/ 0 w 1424654"/>
              <a:gd name="connsiteY248" fmla="*/ 530428 h 1382677"/>
              <a:gd name="connsiteX249" fmla="*/ 667 w 1424654"/>
              <a:gd name="connsiteY249" fmla="*/ 530486 h 1382677"/>
              <a:gd name="connsiteX250" fmla="*/ 24841 w 1424654"/>
              <a:gd name="connsiteY250" fmla="*/ 533276 h 1382677"/>
              <a:gd name="connsiteX251" fmla="*/ 49082 w 1424654"/>
              <a:gd name="connsiteY251" fmla="*/ 536048 h 1382677"/>
              <a:gd name="connsiteX252" fmla="*/ 73314 w 1424654"/>
              <a:gd name="connsiteY252" fmla="*/ 538725 h 1382677"/>
              <a:gd name="connsiteX253" fmla="*/ 97546 w 1424654"/>
              <a:gd name="connsiteY253" fmla="*/ 541344 h 1382677"/>
              <a:gd name="connsiteX254" fmla="*/ 121768 w 1424654"/>
              <a:gd name="connsiteY254" fmla="*/ 543897 h 1382677"/>
              <a:gd name="connsiteX255" fmla="*/ 146009 w 1424654"/>
              <a:gd name="connsiteY255" fmla="*/ 546411 h 1382677"/>
              <a:gd name="connsiteX256" fmla="*/ 170240 w 1424654"/>
              <a:gd name="connsiteY256" fmla="*/ 548869 h 1382677"/>
              <a:gd name="connsiteX257" fmla="*/ 194481 w 1424654"/>
              <a:gd name="connsiteY257" fmla="*/ 551250 h 1382677"/>
              <a:gd name="connsiteX258" fmla="*/ 218704 w 1424654"/>
              <a:gd name="connsiteY258" fmla="*/ 553593 h 1382677"/>
              <a:gd name="connsiteX259" fmla="*/ 242935 w 1424654"/>
              <a:gd name="connsiteY259" fmla="*/ 555841 h 1382677"/>
              <a:gd name="connsiteX260" fmla="*/ 267224 w 1424654"/>
              <a:gd name="connsiteY260" fmla="*/ 558051 h 1382677"/>
              <a:gd name="connsiteX261" fmla="*/ 291512 w 1424654"/>
              <a:gd name="connsiteY261" fmla="*/ 560232 h 1382677"/>
              <a:gd name="connsiteX262" fmla="*/ 315811 w 1424654"/>
              <a:gd name="connsiteY262" fmla="*/ 562337 h 1382677"/>
              <a:gd name="connsiteX263" fmla="*/ 340100 w 1424654"/>
              <a:gd name="connsiteY263" fmla="*/ 564385 h 1382677"/>
              <a:gd name="connsiteX264" fmla="*/ 364388 w 1424654"/>
              <a:gd name="connsiteY264" fmla="*/ 566395 h 1382677"/>
              <a:gd name="connsiteX265" fmla="*/ 388687 w 1424654"/>
              <a:gd name="connsiteY265" fmla="*/ 568252 h 1382677"/>
              <a:gd name="connsiteX266" fmla="*/ 391639 w 1424654"/>
              <a:gd name="connsiteY266" fmla="*/ 532648 h 1382677"/>
              <a:gd name="connsiteX267" fmla="*/ 394545 w 1424654"/>
              <a:gd name="connsiteY267" fmla="*/ 497043 h 1382677"/>
              <a:gd name="connsiteX268" fmla="*/ 397507 w 1424654"/>
              <a:gd name="connsiteY268" fmla="*/ 461458 h 1382677"/>
              <a:gd name="connsiteX269" fmla="*/ 400422 w 1424654"/>
              <a:gd name="connsiteY269" fmla="*/ 425891 h 1382677"/>
              <a:gd name="connsiteX270" fmla="*/ 403374 w 1424654"/>
              <a:gd name="connsiteY270" fmla="*/ 390344 h 1382677"/>
              <a:gd name="connsiteX271" fmla="*/ 406270 w 1424654"/>
              <a:gd name="connsiteY271" fmla="*/ 354797 h 1382677"/>
              <a:gd name="connsiteX272" fmla="*/ 409184 w 1424654"/>
              <a:gd name="connsiteY272" fmla="*/ 319250 h 1382677"/>
              <a:gd name="connsiteX273" fmla="*/ 412090 w 1424654"/>
              <a:gd name="connsiteY273" fmla="*/ 283750 h 1382677"/>
              <a:gd name="connsiteX274" fmla="*/ 414985 w 1424654"/>
              <a:gd name="connsiteY274" fmla="*/ 248250 h 1382677"/>
              <a:gd name="connsiteX275" fmla="*/ 417890 w 1424654"/>
              <a:gd name="connsiteY275" fmla="*/ 212751 h 1382677"/>
              <a:gd name="connsiteX276" fmla="*/ 420805 w 1424654"/>
              <a:gd name="connsiteY276" fmla="*/ 177232 h 1382677"/>
              <a:gd name="connsiteX277" fmla="*/ 423691 w 1424654"/>
              <a:gd name="connsiteY277" fmla="*/ 141751 h 1382677"/>
              <a:gd name="connsiteX278" fmla="*/ 426606 w 1424654"/>
              <a:gd name="connsiteY278" fmla="*/ 106308 h 1382677"/>
              <a:gd name="connsiteX279" fmla="*/ 429501 w 1424654"/>
              <a:gd name="connsiteY279" fmla="*/ 70866 h 1382677"/>
              <a:gd name="connsiteX280" fmla="*/ 432416 w 1424654"/>
              <a:gd name="connsiteY280" fmla="*/ 35424 h 1382677"/>
              <a:gd name="connsiteX281" fmla="*/ 435321 w 1424654"/>
              <a:gd name="connsiteY281" fmla="*/ 0 h 1382677"/>
              <a:gd name="connsiteX282" fmla="*/ 439588 w 1424654"/>
              <a:gd name="connsiteY282" fmla="*/ 219 h 1382677"/>
              <a:gd name="connsiteX283" fmla="*/ 458638 w 1424654"/>
              <a:gd name="connsiteY283" fmla="*/ 1686 h 1382677"/>
              <a:gd name="connsiteX284" fmla="*/ 477707 w 1424654"/>
              <a:gd name="connsiteY284" fmla="*/ 3115 h 1382677"/>
              <a:gd name="connsiteX285" fmla="*/ 496757 w 1424654"/>
              <a:gd name="connsiteY285" fmla="*/ 4477 h 1382677"/>
              <a:gd name="connsiteX286" fmla="*/ 515864 w 1424654"/>
              <a:gd name="connsiteY286" fmla="*/ 5801 h 1382677"/>
              <a:gd name="connsiteX287" fmla="*/ 534971 w 1424654"/>
              <a:gd name="connsiteY287" fmla="*/ 7106 h 1382677"/>
              <a:gd name="connsiteX288" fmla="*/ 554088 w 1424654"/>
              <a:gd name="connsiteY288" fmla="*/ 8353 h 1382677"/>
              <a:gd name="connsiteX289" fmla="*/ 573214 w 1424654"/>
              <a:gd name="connsiteY289" fmla="*/ 9544 h 1382677"/>
              <a:gd name="connsiteX290" fmla="*/ 592322 w 1424654"/>
              <a:gd name="connsiteY290" fmla="*/ 10735 h 1382677"/>
              <a:gd name="connsiteX291" fmla="*/ 611438 w 1424654"/>
              <a:gd name="connsiteY291" fmla="*/ 11887 h 1382677"/>
              <a:gd name="connsiteX292" fmla="*/ 630555 w 1424654"/>
              <a:gd name="connsiteY292" fmla="*/ 12964 h 1382677"/>
              <a:gd name="connsiteX293" fmla="*/ 649672 w 1424654"/>
              <a:gd name="connsiteY293" fmla="*/ 14040 h 1382677"/>
              <a:gd name="connsiteX294" fmla="*/ 668788 w 1424654"/>
              <a:gd name="connsiteY294" fmla="*/ 15059 h 1382677"/>
              <a:gd name="connsiteX295" fmla="*/ 687896 w 1424654"/>
              <a:gd name="connsiteY295" fmla="*/ 16012 h 1382677"/>
              <a:gd name="connsiteX296" fmla="*/ 707012 w 1424654"/>
              <a:gd name="connsiteY296" fmla="*/ 17002 h 1382677"/>
              <a:gd name="connsiteX297" fmla="*/ 726129 w 1424654"/>
              <a:gd name="connsiteY297" fmla="*/ 17916 h 1382677"/>
              <a:gd name="connsiteX298" fmla="*/ 745236 w 1424654"/>
              <a:gd name="connsiteY298" fmla="*/ 18755 h 1382677"/>
              <a:gd name="connsiteX299" fmla="*/ 744607 w 1424654"/>
              <a:gd name="connsiteY299" fmla="*/ 33900 h 1382677"/>
              <a:gd name="connsiteX300" fmla="*/ 743988 w 1424654"/>
              <a:gd name="connsiteY300" fmla="*/ 49025 h 1382677"/>
              <a:gd name="connsiteX301" fmla="*/ 743378 w 1424654"/>
              <a:gd name="connsiteY301" fmla="*/ 64151 h 1382677"/>
              <a:gd name="connsiteX302" fmla="*/ 742750 w 1424654"/>
              <a:gd name="connsiteY302" fmla="*/ 79296 h 1382677"/>
              <a:gd name="connsiteX303" fmla="*/ 742131 w 1424654"/>
              <a:gd name="connsiteY303" fmla="*/ 94421 h 1382677"/>
              <a:gd name="connsiteX304" fmla="*/ 741493 w 1424654"/>
              <a:gd name="connsiteY304" fmla="*/ 109547 h 1382677"/>
              <a:gd name="connsiteX305" fmla="*/ 740893 w 1424654"/>
              <a:gd name="connsiteY305" fmla="*/ 124673 h 1382677"/>
              <a:gd name="connsiteX306" fmla="*/ 740207 w 1424654"/>
              <a:gd name="connsiteY306" fmla="*/ 139837 h 1382677"/>
              <a:gd name="connsiteX307" fmla="*/ 739578 w 1424654"/>
              <a:gd name="connsiteY307" fmla="*/ 154962 h 1382677"/>
              <a:gd name="connsiteX308" fmla="*/ 738969 w 1424654"/>
              <a:gd name="connsiteY308" fmla="*/ 170088 h 1382677"/>
              <a:gd name="connsiteX309" fmla="*/ 738349 w 1424654"/>
              <a:gd name="connsiteY309" fmla="*/ 185214 h 1382677"/>
              <a:gd name="connsiteX310" fmla="*/ 737711 w 1424654"/>
              <a:gd name="connsiteY310" fmla="*/ 200339 h 1382677"/>
              <a:gd name="connsiteX311" fmla="*/ 737102 w 1424654"/>
              <a:gd name="connsiteY311" fmla="*/ 215484 h 1382677"/>
              <a:gd name="connsiteX312" fmla="*/ 736473 w 1424654"/>
              <a:gd name="connsiteY312" fmla="*/ 230610 h 1382677"/>
              <a:gd name="connsiteX313" fmla="*/ 735854 w 1424654"/>
              <a:gd name="connsiteY313" fmla="*/ 245755 h 1382677"/>
              <a:gd name="connsiteX314" fmla="*/ 735225 w 1424654"/>
              <a:gd name="connsiteY314" fmla="*/ 260880 h 1382677"/>
              <a:gd name="connsiteX315" fmla="*/ 741312 w 1424654"/>
              <a:gd name="connsiteY315" fmla="*/ 262480 h 1382677"/>
              <a:gd name="connsiteX316" fmla="*/ 748817 w 1424654"/>
              <a:gd name="connsiteY316" fmla="*/ 266967 h 1382677"/>
              <a:gd name="connsiteX317" fmla="*/ 767201 w 1424654"/>
              <a:gd name="connsiteY317" fmla="*/ 283912 h 1382677"/>
              <a:gd name="connsiteX318" fmla="*/ 772658 w 1424654"/>
              <a:gd name="connsiteY318" fmla="*/ 287617 h 1382677"/>
              <a:gd name="connsiteX319" fmla="*/ 782784 w 1424654"/>
              <a:gd name="connsiteY319" fmla="*/ 285959 h 1382677"/>
              <a:gd name="connsiteX320" fmla="*/ 793585 w 1424654"/>
              <a:gd name="connsiteY320" fmla="*/ 288360 h 1382677"/>
              <a:gd name="connsiteX321" fmla="*/ 796490 w 1424654"/>
              <a:gd name="connsiteY321" fmla="*/ 288122 h 1382677"/>
              <a:gd name="connsiteX322" fmla="*/ 798881 w 1424654"/>
              <a:gd name="connsiteY322" fmla="*/ 281292 h 1382677"/>
              <a:gd name="connsiteX323" fmla="*/ 799957 w 1424654"/>
              <a:gd name="connsiteY323" fmla="*/ 279930 h 1382677"/>
              <a:gd name="connsiteX324" fmla="*/ 801510 w 1424654"/>
              <a:gd name="connsiteY324" fmla="*/ 280207 h 1382677"/>
              <a:gd name="connsiteX325" fmla="*/ 810711 w 1424654"/>
              <a:gd name="connsiteY325" fmla="*/ 286760 h 1382677"/>
              <a:gd name="connsiteX326" fmla="*/ 812492 w 1424654"/>
              <a:gd name="connsiteY326" fmla="*/ 289274 h 1382677"/>
              <a:gd name="connsiteX327" fmla="*/ 817721 w 1424654"/>
              <a:gd name="connsiteY327" fmla="*/ 298314 h 1382677"/>
              <a:gd name="connsiteX328" fmla="*/ 818740 w 1424654"/>
              <a:gd name="connsiteY328" fmla="*/ 308829 h 1382677"/>
              <a:gd name="connsiteX329" fmla="*/ 821750 w 1424654"/>
              <a:gd name="connsiteY329" fmla="*/ 310468 h 1382677"/>
              <a:gd name="connsiteX330" fmla="*/ 827494 w 1424654"/>
              <a:gd name="connsiteY330" fmla="*/ 311896 h 1382677"/>
              <a:gd name="connsiteX331" fmla="*/ 841562 w 1424654"/>
              <a:gd name="connsiteY331" fmla="*/ 312992 h 1382677"/>
              <a:gd name="connsiteX332" fmla="*/ 859241 w 1424654"/>
              <a:gd name="connsiteY332" fmla="*/ 320373 h 1382677"/>
              <a:gd name="connsiteX333" fmla="*/ 866480 w 1424654"/>
              <a:gd name="connsiteY333" fmla="*/ 321621 h 1382677"/>
              <a:gd name="connsiteX334" fmla="*/ 879319 w 1424654"/>
              <a:gd name="connsiteY334" fmla="*/ 320154 h 1382677"/>
              <a:gd name="connsiteX335" fmla="*/ 891159 w 1424654"/>
              <a:gd name="connsiteY335" fmla="*/ 329660 h 1382677"/>
              <a:gd name="connsiteX336" fmla="*/ 895360 w 1424654"/>
              <a:gd name="connsiteY336" fmla="*/ 331127 h 1382677"/>
              <a:gd name="connsiteX337" fmla="*/ 898884 w 1424654"/>
              <a:gd name="connsiteY337" fmla="*/ 329936 h 1382677"/>
              <a:gd name="connsiteX338" fmla="*/ 905885 w 1424654"/>
              <a:gd name="connsiteY338" fmla="*/ 323317 h 1382677"/>
              <a:gd name="connsiteX339" fmla="*/ 920839 w 1424654"/>
              <a:gd name="connsiteY339" fmla="*/ 324469 h 1382677"/>
              <a:gd name="connsiteX340" fmla="*/ 933002 w 1424654"/>
              <a:gd name="connsiteY340" fmla="*/ 323555 h 1382677"/>
              <a:gd name="connsiteX341" fmla="*/ 933802 w 1424654"/>
              <a:gd name="connsiteY341" fmla="*/ 331299 h 1382677"/>
              <a:gd name="connsiteX342" fmla="*/ 935793 w 1424654"/>
              <a:gd name="connsiteY342" fmla="*/ 336861 h 1382677"/>
              <a:gd name="connsiteX343" fmla="*/ 945737 w 1424654"/>
              <a:gd name="connsiteY343" fmla="*/ 343014 h 1382677"/>
              <a:gd name="connsiteX344" fmla="*/ 948061 w 1424654"/>
              <a:gd name="connsiteY344" fmla="*/ 345919 h 1382677"/>
              <a:gd name="connsiteX345" fmla="*/ 948337 w 1424654"/>
              <a:gd name="connsiteY345" fmla="*/ 355292 h 1382677"/>
              <a:gd name="connsiteX346" fmla="*/ 950928 w 1424654"/>
              <a:gd name="connsiteY346" fmla="*/ 357750 h 1382677"/>
              <a:gd name="connsiteX347" fmla="*/ 955005 w 1424654"/>
              <a:gd name="connsiteY347" fmla="*/ 358750 h 1382677"/>
              <a:gd name="connsiteX348" fmla="*/ 959272 w 1424654"/>
              <a:gd name="connsiteY348" fmla="*/ 358264 h 1382677"/>
              <a:gd name="connsiteX349" fmla="*/ 964339 w 1424654"/>
              <a:gd name="connsiteY349" fmla="*/ 355416 h 1382677"/>
              <a:gd name="connsiteX350" fmla="*/ 975427 w 1424654"/>
              <a:gd name="connsiteY350" fmla="*/ 346358 h 1382677"/>
              <a:gd name="connsiteX351" fmla="*/ 978789 w 1424654"/>
              <a:gd name="connsiteY351" fmla="*/ 344148 h 1382677"/>
              <a:gd name="connsiteX352" fmla="*/ 980837 w 1424654"/>
              <a:gd name="connsiteY352" fmla="*/ 343976 h 1382677"/>
              <a:gd name="connsiteX353" fmla="*/ 982837 w 1424654"/>
              <a:gd name="connsiteY353" fmla="*/ 344481 h 1382677"/>
              <a:gd name="connsiteX354" fmla="*/ 984485 w 1424654"/>
              <a:gd name="connsiteY354" fmla="*/ 346529 h 1382677"/>
              <a:gd name="connsiteX355" fmla="*/ 987990 w 1424654"/>
              <a:gd name="connsiteY355" fmla="*/ 353654 h 1382677"/>
              <a:gd name="connsiteX356" fmla="*/ 997439 w 1424654"/>
              <a:gd name="connsiteY356" fmla="*/ 357635 h 1382677"/>
              <a:gd name="connsiteX357" fmla="*/ 1002802 w 1424654"/>
              <a:gd name="connsiteY357" fmla="*/ 363703 h 1382677"/>
              <a:gd name="connsiteX358" fmla="*/ 1006154 w 1424654"/>
              <a:gd name="connsiteY358" fmla="*/ 364703 h 1382677"/>
              <a:gd name="connsiteX359" fmla="*/ 1009869 w 1424654"/>
              <a:gd name="connsiteY359" fmla="*/ 363607 h 1382677"/>
              <a:gd name="connsiteX360" fmla="*/ 1015775 w 1424654"/>
              <a:gd name="connsiteY360" fmla="*/ 360017 h 1382677"/>
              <a:gd name="connsiteX361" fmla="*/ 1020375 w 1424654"/>
              <a:gd name="connsiteY361" fmla="*/ 360255 h 1382677"/>
              <a:gd name="connsiteX362" fmla="*/ 1025671 w 1424654"/>
              <a:gd name="connsiteY362" fmla="*/ 356587 h 1382677"/>
              <a:gd name="connsiteX363" fmla="*/ 1027776 w 1424654"/>
              <a:gd name="connsiteY363" fmla="*/ 357445 h 1382677"/>
              <a:gd name="connsiteX364" fmla="*/ 1028633 w 1424654"/>
              <a:gd name="connsiteY364" fmla="*/ 360064 h 1382677"/>
              <a:gd name="connsiteX365" fmla="*/ 1026976 w 1424654"/>
              <a:gd name="connsiteY365" fmla="*/ 367913 h 1382677"/>
              <a:gd name="connsiteX366" fmla="*/ 1027852 w 1424654"/>
              <a:gd name="connsiteY366" fmla="*/ 370923 h 1382677"/>
              <a:gd name="connsiteX367" fmla="*/ 1029938 w 1424654"/>
              <a:gd name="connsiteY367" fmla="*/ 374456 h 1382677"/>
              <a:gd name="connsiteX368" fmla="*/ 1032786 w 1424654"/>
              <a:gd name="connsiteY368" fmla="*/ 376914 h 1382677"/>
              <a:gd name="connsiteX369" fmla="*/ 1035558 w 1424654"/>
              <a:gd name="connsiteY369" fmla="*/ 377304 h 1382677"/>
              <a:gd name="connsiteX370" fmla="*/ 1037739 w 1424654"/>
              <a:gd name="connsiteY370" fmla="*/ 375371 h 1382677"/>
              <a:gd name="connsiteX371" fmla="*/ 1041845 w 1424654"/>
              <a:gd name="connsiteY371" fmla="*/ 365531 h 1382677"/>
              <a:gd name="connsiteX372" fmla="*/ 1041616 w 1424654"/>
              <a:gd name="connsiteY372" fmla="*/ 361941 h 1382677"/>
              <a:gd name="connsiteX373" fmla="*/ 1046121 w 1424654"/>
              <a:gd name="connsiteY373" fmla="*/ 360750 h 1382677"/>
              <a:gd name="connsiteX374" fmla="*/ 1048160 w 1424654"/>
              <a:gd name="connsiteY374" fmla="*/ 358854 h 1382677"/>
              <a:gd name="connsiteX375" fmla="*/ 1050827 w 1424654"/>
              <a:gd name="connsiteY375" fmla="*/ 351749 h 1382677"/>
              <a:gd name="connsiteX376" fmla="*/ 1055437 w 1424654"/>
              <a:gd name="connsiteY376" fmla="*/ 349834 h 1382677"/>
              <a:gd name="connsiteX377" fmla="*/ 1057885 w 1424654"/>
              <a:gd name="connsiteY377" fmla="*/ 350225 h 1382677"/>
              <a:gd name="connsiteX378" fmla="*/ 1060104 w 1424654"/>
              <a:gd name="connsiteY378" fmla="*/ 352273 h 1382677"/>
              <a:gd name="connsiteX379" fmla="*/ 1064543 w 1424654"/>
              <a:gd name="connsiteY379" fmla="*/ 358826 h 1382677"/>
              <a:gd name="connsiteX380" fmla="*/ 1075229 w 1424654"/>
              <a:gd name="connsiteY380" fmla="*/ 362569 h 1382677"/>
              <a:gd name="connsiteX381" fmla="*/ 1078011 w 1424654"/>
              <a:gd name="connsiteY381" fmla="*/ 362807 h 1382677"/>
              <a:gd name="connsiteX382" fmla="*/ 1080811 w 1424654"/>
              <a:gd name="connsiteY382" fmla="*/ 361445 h 1382677"/>
              <a:gd name="connsiteX383" fmla="*/ 1085631 w 1424654"/>
              <a:gd name="connsiteY383" fmla="*/ 356082 h 1382677"/>
              <a:gd name="connsiteX384" fmla="*/ 1088146 w 1424654"/>
              <a:gd name="connsiteY384" fmla="*/ 355454 h 1382677"/>
              <a:gd name="connsiteX385" fmla="*/ 1090146 w 1424654"/>
              <a:gd name="connsiteY385" fmla="*/ 356197 h 1382677"/>
              <a:gd name="connsiteX386" fmla="*/ 1091270 w 1424654"/>
              <a:gd name="connsiteY386" fmla="*/ 356997 h 1382677"/>
              <a:gd name="connsiteX387" fmla="*/ 1091632 w 1424654"/>
              <a:gd name="connsiteY387" fmla="*/ 363360 h 1382677"/>
              <a:gd name="connsiteX388" fmla="*/ 1102605 w 1424654"/>
              <a:gd name="connsiteY388" fmla="*/ 370656 h 1382677"/>
              <a:gd name="connsiteX389" fmla="*/ 1110672 w 1424654"/>
              <a:gd name="connsiteY389" fmla="*/ 372866 h 1382677"/>
              <a:gd name="connsiteX390" fmla="*/ 1118521 w 1424654"/>
              <a:gd name="connsiteY390" fmla="*/ 380200 h 1382677"/>
              <a:gd name="connsiteX391" fmla="*/ 1120788 w 1424654"/>
              <a:gd name="connsiteY391" fmla="*/ 381057 h 1382677"/>
              <a:gd name="connsiteX392" fmla="*/ 1124655 w 1424654"/>
              <a:gd name="connsiteY392" fmla="*/ 375142 h 1382677"/>
              <a:gd name="connsiteX393" fmla="*/ 1132246 w 1424654"/>
              <a:gd name="connsiteY393" fmla="*/ 373094 h 1382677"/>
              <a:gd name="connsiteX394" fmla="*/ 1139447 w 1424654"/>
              <a:gd name="connsiteY394" fmla="*/ 367065 h 1382677"/>
              <a:gd name="connsiteX395" fmla="*/ 1160374 w 1424654"/>
              <a:gd name="connsiteY395" fmla="*/ 359321 h 1382677"/>
              <a:gd name="connsiteX396" fmla="*/ 1168679 w 1424654"/>
              <a:gd name="connsiteY396" fmla="*/ 361798 h 1382677"/>
              <a:gd name="connsiteX397" fmla="*/ 1177052 w 1424654"/>
              <a:gd name="connsiteY397" fmla="*/ 361607 h 1382677"/>
              <a:gd name="connsiteX398" fmla="*/ 1179214 w 1424654"/>
              <a:gd name="connsiteY398" fmla="*/ 358207 h 1382677"/>
              <a:gd name="connsiteX399" fmla="*/ 1194044 w 1424654"/>
              <a:gd name="connsiteY399" fmla="*/ 353244 h 1382677"/>
              <a:gd name="connsiteX400" fmla="*/ 1197064 w 1424654"/>
              <a:gd name="connsiteY400" fmla="*/ 351387 h 1382677"/>
              <a:gd name="connsiteX401" fmla="*/ 1201179 w 1424654"/>
              <a:gd name="connsiteY401" fmla="*/ 353768 h 1382677"/>
              <a:gd name="connsiteX402" fmla="*/ 1202646 w 1424654"/>
              <a:gd name="connsiteY402" fmla="*/ 357283 h 1382677"/>
              <a:gd name="connsiteX403" fmla="*/ 1204589 w 1424654"/>
              <a:gd name="connsiteY403" fmla="*/ 358750 h 1382677"/>
              <a:gd name="connsiteX404" fmla="*/ 1214771 w 1424654"/>
              <a:gd name="connsiteY404" fmla="*/ 360483 h 1382677"/>
              <a:gd name="connsiteX405" fmla="*/ 1220391 w 1424654"/>
              <a:gd name="connsiteY405" fmla="*/ 360264 h 1382677"/>
              <a:gd name="connsiteX406" fmla="*/ 1230697 w 1424654"/>
              <a:gd name="connsiteY406" fmla="*/ 355578 h 1382677"/>
              <a:gd name="connsiteX407" fmla="*/ 1234669 w 1424654"/>
              <a:gd name="connsiteY407" fmla="*/ 349739 h 1382677"/>
              <a:gd name="connsiteX408" fmla="*/ 1237002 w 1424654"/>
              <a:gd name="connsiteY408" fmla="*/ 349406 h 1382677"/>
              <a:gd name="connsiteX409" fmla="*/ 1244375 w 1424654"/>
              <a:gd name="connsiteY409" fmla="*/ 352196 h 1382677"/>
              <a:gd name="connsiteX410" fmla="*/ 1263958 w 1424654"/>
              <a:gd name="connsiteY410" fmla="*/ 363807 h 1382677"/>
              <a:gd name="connsiteX411" fmla="*/ 1273912 w 1424654"/>
              <a:gd name="connsiteY411" fmla="*/ 373237 h 1382677"/>
              <a:gd name="connsiteX412" fmla="*/ 1284951 w 1424654"/>
              <a:gd name="connsiteY412" fmla="*/ 377723 h 1382677"/>
              <a:gd name="connsiteX413" fmla="*/ 1290999 w 1424654"/>
              <a:gd name="connsiteY413" fmla="*/ 381762 h 1382677"/>
              <a:gd name="connsiteX414" fmla="*/ 1314479 w 1424654"/>
              <a:gd name="connsiteY414" fmla="*/ 387334 h 1382677"/>
              <a:gd name="connsiteX415" fmla="*/ 1261548 w 1424654"/>
              <a:gd name="connsiteY415" fmla="*/ 961682 h 1382677"/>
              <a:gd name="connsiteX416" fmla="*/ 1255938 w 1424654"/>
              <a:gd name="connsiteY416" fmla="*/ 963006 h 1382677"/>
              <a:gd name="connsiteX417" fmla="*/ 1280208 w 1424654"/>
              <a:gd name="connsiteY417" fmla="*/ 943042 h 1382677"/>
              <a:gd name="connsiteX418" fmla="*/ 1285266 w 1424654"/>
              <a:gd name="connsiteY418" fmla="*/ 936441 h 1382677"/>
              <a:gd name="connsiteX419" fmla="*/ 1291819 w 1424654"/>
              <a:gd name="connsiteY419" fmla="*/ 936660 h 1382677"/>
              <a:gd name="connsiteX420" fmla="*/ 1281093 w 1424654"/>
              <a:gd name="connsiteY420" fmla="*/ 947804 h 1382677"/>
              <a:gd name="connsiteX421" fmla="*/ 1261548 w 1424654"/>
              <a:gd name="connsiteY421" fmla="*/ 961682 h 1382677"/>
              <a:gd name="connsiteX422" fmla="*/ 1066629 w 1424654"/>
              <a:gd name="connsiteY422" fmla="*/ 1089289 h 1382677"/>
              <a:gd name="connsiteX423" fmla="*/ 1062409 w 1424654"/>
              <a:gd name="connsiteY423" fmla="*/ 1089812 h 1382677"/>
              <a:gd name="connsiteX424" fmla="*/ 1067648 w 1424654"/>
              <a:gd name="connsiteY424" fmla="*/ 1082907 h 1382677"/>
              <a:gd name="connsiteX425" fmla="*/ 1076077 w 1424654"/>
              <a:gd name="connsiteY425" fmla="*/ 1079506 h 1382677"/>
              <a:gd name="connsiteX426" fmla="*/ 1094622 w 1424654"/>
              <a:gd name="connsiteY426" fmla="*/ 1066295 h 1382677"/>
              <a:gd name="connsiteX427" fmla="*/ 1102128 w 1424654"/>
              <a:gd name="connsiteY427" fmla="*/ 1065457 h 1382677"/>
              <a:gd name="connsiteX428" fmla="*/ 1106062 w 1424654"/>
              <a:gd name="connsiteY428" fmla="*/ 1060894 h 1382677"/>
              <a:gd name="connsiteX429" fmla="*/ 1107757 w 1424654"/>
              <a:gd name="connsiteY429" fmla="*/ 1060228 h 1382677"/>
              <a:gd name="connsiteX430" fmla="*/ 1106614 w 1424654"/>
              <a:gd name="connsiteY430" fmla="*/ 1065848 h 1382677"/>
              <a:gd name="connsiteX431" fmla="*/ 1091765 w 1424654"/>
              <a:gd name="connsiteY431" fmla="*/ 1073753 h 1382677"/>
              <a:gd name="connsiteX432" fmla="*/ 1066629 w 1424654"/>
              <a:gd name="connsiteY432" fmla="*/ 1089289 h 1382677"/>
              <a:gd name="connsiteX433" fmla="*/ 1037844 w 1424654"/>
              <a:gd name="connsiteY433" fmla="*/ 1121188 h 1382677"/>
              <a:gd name="connsiteX434" fmla="*/ 1035348 w 1424654"/>
              <a:gd name="connsiteY434" fmla="*/ 1121464 h 1382677"/>
              <a:gd name="connsiteX435" fmla="*/ 1040968 w 1424654"/>
              <a:gd name="connsiteY435" fmla="*/ 1111006 h 1382677"/>
              <a:gd name="connsiteX436" fmla="*/ 1042045 w 1424654"/>
              <a:gd name="connsiteY436" fmla="*/ 1106786 h 1382677"/>
              <a:gd name="connsiteX437" fmla="*/ 1051208 w 1424654"/>
              <a:gd name="connsiteY437" fmla="*/ 1093613 h 1382677"/>
              <a:gd name="connsiteX438" fmla="*/ 1055999 w 1424654"/>
              <a:gd name="connsiteY438" fmla="*/ 1091660 h 1382677"/>
              <a:gd name="connsiteX439" fmla="*/ 1057923 w 1424654"/>
              <a:gd name="connsiteY439" fmla="*/ 1097356 h 1382677"/>
              <a:gd name="connsiteX440" fmla="*/ 1048541 w 1424654"/>
              <a:gd name="connsiteY440" fmla="*/ 1106624 h 1382677"/>
              <a:gd name="connsiteX441" fmla="*/ 1037844 w 1424654"/>
              <a:gd name="connsiteY441" fmla="*/ 1121188 h 1382677"/>
              <a:gd name="connsiteX442" fmla="*/ 997963 w 1424654"/>
              <a:gd name="connsiteY442" fmla="*/ 1198026 h 1382677"/>
              <a:gd name="connsiteX443" fmla="*/ 994267 w 1424654"/>
              <a:gd name="connsiteY443" fmla="*/ 1205370 h 1382677"/>
              <a:gd name="connsiteX444" fmla="*/ 995401 w 1424654"/>
              <a:gd name="connsiteY444" fmla="*/ 1194340 h 1382677"/>
              <a:gd name="connsiteX445" fmla="*/ 1005059 w 1424654"/>
              <a:gd name="connsiteY445" fmla="*/ 1169432 h 1382677"/>
              <a:gd name="connsiteX446" fmla="*/ 1024404 w 1424654"/>
              <a:gd name="connsiteY446" fmla="*/ 1136780 h 1382677"/>
              <a:gd name="connsiteX447" fmla="*/ 1032443 w 1424654"/>
              <a:gd name="connsiteY447" fmla="*/ 1131389 h 1382677"/>
              <a:gd name="connsiteX448" fmla="*/ 1010193 w 1424654"/>
              <a:gd name="connsiteY448" fmla="*/ 1167222 h 1382677"/>
              <a:gd name="connsiteX449" fmla="*/ 997963 w 1424654"/>
              <a:gd name="connsiteY449" fmla="*/ 1198026 h 1382677"/>
              <a:gd name="connsiteX450" fmla="*/ 1017080 w 1424654"/>
              <a:gd name="connsiteY450" fmla="*/ 1345473 h 1382677"/>
              <a:gd name="connsiteX451" fmla="*/ 1015374 w 1424654"/>
              <a:gd name="connsiteY451" fmla="*/ 1351464 h 1382677"/>
              <a:gd name="connsiteX452" fmla="*/ 1006088 w 1424654"/>
              <a:gd name="connsiteY452" fmla="*/ 1323280 h 1382677"/>
              <a:gd name="connsiteX453" fmla="*/ 991429 w 1424654"/>
              <a:gd name="connsiteY453" fmla="*/ 1259748 h 1382677"/>
              <a:gd name="connsiteX454" fmla="*/ 991362 w 1424654"/>
              <a:gd name="connsiteY454" fmla="*/ 1223677 h 1382677"/>
              <a:gd name="connsiteX455" fmla="*/ 993962 w 1424654"/>
              <a:gd name="connsiteY455" fmla="*/ 1211342 h 1382677"/>
              <a:gd name="connsiteX456" fmla="*/ 997229 w 1424654"/>
              <a:gd name="connsiteY456" fmla="*/ 1262320 h 1382677"/>
              <a:gd name="connsiteX457" fmla="*/ 1013612 w 1424654"/>
              <a:gd name="connsiteY457" fmla="*/ 1327280 h 1382677"/>
              <a:gd name="connsiteX458" fmla="*/ 1017080 w 1424654"/>
              <a:gd name="connsiteY458" fmla="*/ 1345473 h 138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</a:cxnLst>
            <a:rect l="l" t="t" r="r" b="b"/>
            <a:pathLst>
              <a:path w="1424654" h="1382677">
                <a:moveTo>
                  <a:pt x="1314479" y="387334"/>
                </a:moveTo>
                <a:lnTo>
                  <a:pt x="1320089" y="393440"/>
                </a:lnTo>
                <a:lnTo>
                  <a:pt x="1324604" y="395154"/>
                </a:lnTo>
                <a:lnTo>
                  <a:pt x="1325918" y="397612"/>
                </a:lnTo>
                <a:lnTo>
                  <a:pt x="1328090" y="398212"/>
                </a:lnTo>
                <a:lnTo>
                  <a:pt x="1330738" y="397669"/>
                </a:lnTo>
                <a:lnTo>
                  <a:pt x="1334719" y="394745"/>
                </a:lnTo>
                <a:lnTo>
                  <a:pt x="1340701" y="395430"/>
                </a:lnTo>
                <a:lnTo>
                  <a:pt x="1345664" y="394354"/>
                </a:lnTo>
                <a:lnTo>
                  <a:pt x="1355465" y="395602"/>
                </a:lnTo>
                <a:lnTo>
                  <a:pt x="1361018" y="398393"/>
                </a:lnTo>
                <a:lnTo>
                  <a:pt x="1361522" y="415585"/>
                </a:lnTo>
                <a:lnTo>
                  <a:pt x="1362046" y="432797"/>
                </a:lnTo>
                <a:lnTo>
                  <a:pt x="1362551" y="450066"/>
                </a:lnTo>
                <a:lnTo>
                  <a:pt x="1363056" y="467297"/>
                </a:lnTo>
                <a:lnTo>
                  <a:pt x="1363408" y="483403"/>
                </a:lnTo>
                <a:lnTo>
                  <a:pt x="1363742" y="499491"/>
                </a:lnTo>
                <a:lnTo>
                  <a:pt x="1364085" y="515569"/>
                </a:lnTo>
                <a:lnTo>
                  <a:pt x="1364428" y="531676"/>
                </a:lnTo>
                <a:lnTo>
                  <a:pt x="1364771" y="547783"/>
                </a:lnTo>
                <a:lnTo>
                  <a:pt x="1365104" y="563870"/>
                </a:lnTo>
                <a:lnTo>
                  <a:pt x="1365437" y="579958"/>
                </a:lnTo>
                <a:lnTo>
                  <a:pt x="1365780" y="596046"/>
                </a:lnTo>
                <a:lnTo>
                  <a:pt x="1381144" y="611229"/>
                </a:lnTo>
                <a:lnTo>
                  <a:pt x="1387859" y="621754"/>
                </a:lnTo>
                <a:lnTo>
                  <a:pt x="1390031" y="627164"/>
                </a:lnTo>
                <a:lnTo>
                  <a:pt x="1391088" y="645747"/>
                </a:lnTo>
                <a:lnTo>
                  <a:pt x="1392688" y="650196"/>
                </a:lnTo>
                <a:lnTo>
                  <a:pt x="1400432" y="657006"/>
                </a:lnTo>
                <a:lnTo>
                  <a:pt x="1400708" y="661616"/>
                </a:lnTo>
                <a:lnTo>
                  <a:pt x="1408947" y="674884"/>
                </a:lnTo>
                <a:lnTo>
                  <a:pt x="1408890" y="681190"/>
                </a:lnTo>
                <a:lnTo>
                  <a:pt x="1416806" y="695344"/>
                </a:lnTo>
                <a:lnTo>
                  <a:pt x="1421187" y="698992"/>
                </a:lnTo>
                <a:lnTo>
                  <a:pt x="1422159" y="708717"/>
                </a:lnTo>
                <a:lnTo>
                  <a:pt x="1424654" y="716061"/>
                </a:lnTo>
                <a:lnTo>
                  <a:pt x="1421292" y="721404"/>
                </a:lnTo>
                <a:lnTo>
                  <a:pt x="1422959" y="728625"/>
                </a:lnTo>
                <a:lnTo>
                  <a:pt x="1421016" y="735473"/>
                </a:lnTo>
                <a:lnTo>
                  <a:pt x="1420092" y="744512"/>
                </a:lnTo>
                <a:lnTo>
                  <a:pt x="1415434" y="758600"/>
                </a:lnTo>
                <a:lnTo>
                  <a:pt x="1411176" y="765553"/>
                </a:lnTo>
                <a:lnTo>
                  <a:pt x="1405423" y="778764"/>
                </a:lnTo>
                <a:lnTo>
                  <a:pt x="1406233" y="789632"/>
                </a:lnTo>
                <a:lnTo>
                  <a:pt x="1403052" y="801577"/>
                </a:lnTo>
                <a:lnTo>
                  <a:pt x="1402756" y="806120"/>
                </a:lnTo>
                <a:lnTo>
                  <a:pt x="1406233" y="813911"/>
                </a:lnTo>
                <a:lnTo>
                  <a:pt x="1407938" y="835581"/>
                </a:lnTo>
                <a:lnTo>
                  <a:pt x="1406233" y="840172"/>
                </a:lnTo>
                <a:lnTo>
                  <a:pt x="1399118" y="853097"/>
                </a:lnTo>
                <a:lnTo>
                  <a:pt x="1393822" y="852907"/>
                </a:lnTo>
                <a:lnTo>
                  <a:pt x="1382678" y="874243"/>
                </a:lnTo>
                <a:lnTo>
                  <a:pt x="1389602" y="885911"/>
                </a:lnTo>
                <a:lnTo>
                  <a:pt x="1389288" y="890169"/>
                </a:lnTo>
                <a:lnTo>
                  <a:pt x="1365952" y="893131"/>
                </a:lnTo>
                <a:lnTo>
                  <a:pt x="1313345" y="917877"/>
                </a:lnTo>
                <a:lnTo>
                  <a:pt x="1292819" y="931012"/>
                </a:lnTo>
                <a:lnTo>
                  <a:pt x="1293828" y="926697"/>
                </a:lnTo>
                <a:lnTo>
                  <a:pt x="1318641" y="909695"/>
                </a:lnTo>
                <a:lnTo>
                  <a:pt x="1309754" y="907295"/>
                </a:lnTo>
                <a:lnTo>
                  <a:pt x="1295600" y="911686"/>
                </a:lnTo>
                <a:lnTo>
                  <a:pt x="1290476" y="910142"/>
                </a:lnTo>
                <a:lnTo>
                  <a:pt x="1296333" y="896322"/>
                </a:lnTo>
                <a:lnTo>
                  <a:pt x="1294228" y="884215"/>
                </a:lnTo>
                <a:lnTo>
                  <a:pt x="1284151" y="884044"/>
                </a:lnTo>
                <a:lnTo>
                  <a:pt x="1277855" y="893759"/>
                </a:lnTo>
                <a:lnTo>
                  <a:pt x="1273350" y="893426"/>
                </a:lnTo>
                <a:lnTo>
                  <a:pt x="1267425" y="889330"/>
                </a:lnTo>
                <a:lnTo>
                  <a:pt x="1262929" y="890712"/>
                </a:lnTo>
                <a:lnTo>
                  <a:pt x="1266511" y="912609"/>
                </a:lnTo>
                <a:lnTo>
                  <a:pt x="1273007" y="921544"/>
                </a:lnTo>
                <a:lnTo>
                  <a:pt x="1278464" y="932964"/>
                </a:lnTo>
                <a:lnTo>
                  <a:pt x="1264005" y="947385"/>
                </a:lnTo>
                <a:lnTo>
                  <a:pt x="1250604" y="959253"/>
                </a:lnTo>
                <a:lnTo>
                  <a:pt x="1249223" y="970617"/>
                </a:lnTo>
                <a:lnTo>
                  <a:pt x="1235678" y="985533"/>
                </a:lnTo>
                <a:lnTo>
                  <a:pt x="1222867" y="994001"/>
                </a:lnTo>
                <a:lnTo>
                  <a:pt x="1192730" y="1013870"/>
                </a:lnTo>
                <a:lnTo>
                  <a:pt x="1184091" y="1018108"/>
                </a:lnTo>
                <a:lnTo>
                  <a:pt x="1170432" y="1027357"/>
                </a:lnTo>
                <a:lnTo>
                  <a:pt x="1151544" y="1034225"/>
                </a:lnTo>
                <a:lnTo>
                  <a:pt x="1133408" y="1045092"/>
                </a:lnTo>
                <a:lnTo>
                  <a:pt x="1127274" y="1046750"/>
                </a:lnTo>
                <a:lnTo>
                  <a:pt x="1138866" y="1037520"/>
                </a:lnTo>
                <a:lnTo>
                  <a:pt x="1152573" y="1028424"/>
                </a:lnTo>
                <a:lnTo>
                  <a:pt x="1140800" y="1029672"/>
                </a:lnTo>
                <a:lnTo>
                  <a:pt x="1122664" y="1025414"/>
                </a:lnTo>
                <a:lnTo>
                  <a:pt x="1111558" y="1025119"/>
                </a:lnTo>
                <a:lnTo>
                  <a:pt x="1111444" y="1028433"/>
                </a:lnTo>
                <a:lnTo>
                  <a:pt x="1102976" y="1033082"/>
                </a:lnTo>
                <a:lnTo>
                  <a:pt x="1094270" y="1026176"/>
                </a:lnTo>
                <a:lnTo>
                  <a:pt x="1090517" y="1021490"/>
                </a:lnTo>
                <a:lnTo>
                  <a:pt x="1088736" y="1017451"/>
                </a:lnTo>
                <a:lnTo>
                  <a:pt x="1085031" y="1016479"/>
                </a:lnTo>
                <a:lnTo>
                  <a:pt x="1081449" y="1018299"/>
                </a:lnTo>
                <a:lnTo>
                  <a:pt x="1094318" y="1046636"/>
                </a:lnTo>
                <a:lnTo>
                  <a:pt x="1099880" y="1047883"/>
                </a:lnTo>
                <a:lnTo>
                  <a:pt x="1106043" y="1050712"/>
                </a:lnTo>
                <a:lnTo>
                  <a:pt x="1098290" y="1057266"/>
                </a:lnTo>
                <a:lnTo>
                  <a:pt x="1090003" y="1062228"/>
                </a:lnTo>
                <a:lnTo>
                  <a:pt x="1076973" y="1065467"/>
                </a:lnTo>
                <a:lnTo>
                  <a:pt x="1066057" y="1055046"/>
                </a:lnTo>
                <a:lnTo>
                  <a:pt x="1063552" y="1067953"/>
                </a:lnTo>
                <a:lnTo>
                  <a:pt x="1062018" y="1080878"/>
                </a:lnTo>
                <a:lnTo>
                  <a:pt x="1058247" y="1084155"/>
                </a:lnTo>
                <a:lnTo>
                  <a:pt x="1052274" y="1088841"/>
                </a:lnTo>
                <a:lnTo>
                  <a:pt x="1049083" y="1085231"/>
                </a:lnTo>
                <a:lnTo>
                  <a:pt x="1047626" y="1080249"/>
                </a:lnTo>
                <a:lnTo>
                  <a:pt x="1043816" y="1084698"/>
                </a:lnTo>
                <a:lnTo>
                  <a:pt x="1038225" y="1087974"/>
                </a:lnTo>
                <a:lnTo>
                  <a:pt x="1029081" y="1088574"/>
                </a:lnTo>
                <a:lnTo>
                  <a:pt x="1022175" y="1090270"/>
                </a:lnTo>
                <a:lnTo>
                  <a:pt x="1022318" y="1095613"/>
                </a:lnTo>
                <a:lnTo>
                  <a:pt x="1023833" y="1101004"/>
                </a:lnTo>
                <a:lnTo>
                  <a:pt x="1036072" y="1096928"/>
                </a:lnTo>
                <a:lnTo>
                  <a:pt x="1031519" y="1110672"/>
                </a:lnTo>
                <a:lnTo>
                  <a:pt x="1020156" y="1124217"/>
                </a:lnTo>
                <a:lnTo>
                  <a:pt x="1010936" y="1127303"/>
                </a:lnTo>
                <a:lnTo>
                  <a:pt x="996934" y="1125074"/>
                </a:lnTo>
                <a:lnTo>
                  <a:pt x="993448" y="1126379"/>
                </a:lnTo>
                <a:lnTo>
                  <a:pt x="990324" y="1129170"/>
                </a:lnTo>
                <a:lnTo>
                  <a:pt x="1006326" y="1150839"/>
                </a:lnTo>
                <a:lnTo>
                  <a:pt x="995343" y="1182986"/>
                </a:lnTo>
                <a:lnTo>
                  <a:pt x="988400" y="1194578"/>
                </a:lnTo>
                <a:lnTo>
                  <a:pt x="983694" y="1196007"/>
                </a:lnTo>
                <a:lnTo>
                  <a:pt x="978627" y="1196226"/>
                </a:lnTo>
                <a:lnTo>
                  <a:pt x="960615" y="1185472"/>
                </a:lnTo>
                <a:lnTo>
                  <a:pt x="950871" y="1177233"/>
                </a:lnTo>
                <a:lnTo>
                  <a:pt x="959177" y="1199293"/>
                </a:lnTo>
                <a:lnTo>
                  <a:pt x="982913" y="1206122"/>
                </a:lnTo>
                <a:lnTo>
                  <a:pt x="983980" y="1214419"/>
                </a:lnTo>
                <a:lnTo>
                  <a:pt x="983752" y="1221524"/>
                </a:lnTo>
                <a:lnTo>
                  <a:pt x="978903" y="1229782"/>
                </a:lnTo>
                <a:lnTo>
                  <a:pt x="974293" y="1240755"/>
                </a:lnTo>
                <a:lnTo>
                  <a:pt x="977446" y="1248499"/>
                </a:lnTo>
                <a:lnTo>
                  <a:pt x="980894" y="1267625"/>
                </a:lnTo>
                <a:lnTo>
                  <a:pt x="983980" y="1276445"/>
                </a:lnTo>
                <a:lnTo>
                  <a:pt x="987085" y="1303049"/>
                </a:lnTo>
                <a:lnTo>
                  <a:pt x="990733" y="1314679"/>
                </a:lnTo>
                <a:lnTo>
                  <a:pt x="1012060" y="1357427"/>
                </a:lnTo>
                <a:lnTo>
                  <a:pt x="1019461" y="1357875"/>
                </a:lnTo>
                <a:lnTo>
                  <a:pt x="1020604" y="1362485"/>
                </a:lnTo>
                <a:lnTo>
                  <a:pt x="1019803" y="1371305"/>
                </a:lnTo>
                <a:lnTo>
                  <a:pt x="1003925" y="1373629"/>
                </a:lnTo>
                <a:lnTo>
                  <a:pt x="997229" y="1377439"/>
                </a:lnTo>
                <a:lnTo>
                  <a:pt x="995848" y="1380858"/>
                </a:lnTo>
                <a:lnTo>
                  <a:pt x="994839" y="1382678"/>
                </a:lnTo>
                <a:lnTo>
                  <a:pt x="992781" y="1382459"/>
                </a:lnTo>
                <a:lnTo>
                  <a:pt x="985275" y="1379877"/>
                </a:lnTo>
                <a:lnTo>
                  <a:pt x="968264" y="1367562"/>
                </a:lnTo>
                <a:lnTo>
                  <a:pt x="943403" y="1359579"/>
                </a:lnTo>
                <a:lnTo>
                  <a:pt x="910657" y="1356008"/>
                </a:lnTo>
                <a:lnTo>
                  <a:pt x="888359" y="1349407"/>
                </a:lnTo>
                <a:lnTo>
                  <a:pt x="876586" y="1339901"/>
                </a:lnTo>
                <a:lnTo>
                  <a:pt x="864184" y="1334119"/>
                </a:lnTo>
                <a:lnTo>
                  <a:pt x="851144" y="1332014"/>
                </a:lnTo>
                <a:lnTo>
                  <a:pt x="840467" y="1326709"/>
                </a:lnTo>
                <a:lnTo>
                  <a:pt x="832094" y="1318184"/>
                </a:lnTo>
                <a:lnTo>
                  <a:pt x="819693" y="1312488"/>
                </a:lnTo>
                <a:lnTo>
                  <a:pt x="803253" y="1309640"/>
                </a:lnTo>
                <a:lnTo>
                  <a:pt x="792728" y="1303087"/>
                </a:lnTo>
                <a:lnTo>
                  <a:pt x="785803" y="1287742"/>
                </a:lnTo>
                <a:lnTo>
                  <a:pt x="785803" y="1287504"/>
                </a:lnTo>
                <a:lnTo>
                  <a:pt x="780002" y="1262015"/>
                </a:lnTo>
                <a:lnTo>
                  <a:pt x="772201" y="1245927"/>
                </a:lnTo>
                <a:lnTo>
                  <a:pt x="756675" y="1225763"/>
                </a:lnTo>
                <a:lnTo>
                  <a:pt x="755247" y="1223124"/>
                </a:lnTo>
                <a:lnTo>
                  <a:pt x="755247" y="1223124"/>
                </a:lnTo>
                <a:lnTo>
                  <a:pt x="755247" y="1219886"/>
                </a:lnTo>
                <a:lnTo>
                  <a:pt x="757714" y="1208561"/>
                </a:lnTo>
                <a:lnTo>
                  <a:pt x="756285" y="1200321"/>
                </a:lnTo>
                <a:lnTo>
                  <a:pt x="751399" y="1193435"/>
                </a:lnTo>
                <a:lnTo>
                  <a:pt x="750475" y="1186329"/>
                </a:lnTo>
                <a:lnTo>
                  <a:pt x="753542" y="1178995"/>
                </a:lnTo>
                <a:lnTo>
                  <a:pt x="754046" y="1170060"/>
                </a:lnTo>
                <a:lnTo>
                  <a:pt x="752075" y="1159536"/>
                </a:lnTo>
                <a:lnTo>
                  <a:pt x="742169" y="1147867"/>
                </a:lnTo>
                <a:lnTo>
                  <a:pt x="724500" y="1135066"/>
                </a:lnTo>
                <a:lnTo>
                  <a:pt x="709755" y="1116816"/>
                </a:lnTo>
                <a:lnTo>
                  <a:pt x="698049" y="1093099"/>
                </a:lnTo>
                <a:lnTo>
                  <a:pt x="686219" y="1076487"/>
                </a:lnTo>
                <a:lnTo>
                  <a:pt x="674208" y="1067000"/>
                </a:lnTo>
                <a:lnTo>
                  <a:pt x="666245" y="1055675"/>
                </a:lnTo>
                <a:lnTo>
                  <a:pt x="662321" y="1042578"/>
                </a:lnTo>
                <a:lnTo>
                  <a:pt x="661349" y="1035082"/>
                </a:lnTo>
                <a:lnTo>
                  <a:pt x="663273" y="1033072"/>
                </a:lnTo>
                <a:lnTo>
                  <a:pt x="656330" y="1018413"/>
                </a:lnTo>
                <a:lnTo>
                  <a:pt x="640632" y="991048"/>
                </a:lnTo>
                <a:lnTo>
                  <a:pt x="631879" y="971198"/>
                </a:lnTo>
                <a:lnTo>
                  <a:pt x="629993" y="958863"/>
                </a:lnTo>
                <a:lnTo>
                  <a:pt x="619992" y="943718"/>
                </a:lnTo>
                <a:lnTo>
                  <a:pt x="601894" y="925802"/>
                </a:lnTo>
                <a:lnTo>
                  <a:pt x="592169" y="914267"/>
                </a:lnTo>
                <a:lnTo>
                  <a:pt x="590055" y="906523"/>
                </a:lnTo>
                <a:lnTo>
                  <a:pt x="590007" y="906523"/>
                </a:lnTo>
                <a:lnTo>
                  <a:pt x="561737" y="882672"/>
                </a:lnTo>
                <a:lnTo>
                  <a:pt x="553993" y="868347"/>
                </a:lnTo>
                <a:lnTo>
                  <a:pt x="547564" y="863546"/>
                </a:lnTo>
                <a:lnTo>
                  <a:pt x="539887" y="863546"/>
                </a:lnTo>
                <a:lnTo>
                  <a:pt x="536029" y="861984"/>
                </a:lnTo>
                <a:lnTo>
                  <a:pt x="536029" y="858841"/>
                </a:lnTo>
                <a:lnTo>
                  <a:pt x="533514" y="858565"/>
                </a:lnTo>
                <a:lnTo>
                  <a:pt x="528561" y="861117"/>
                </a:lnTo>
                <a:lnTo>
                  <a:pt x="512864" y="860746"/>
                </a:lnTo>
                <a:lnTo>
                  <a:pt x="486423" y="857307"/>
                </a:lnTo>
                <a:lnTo>
                  <a:pt x="467535" y="852249"/>
                </a:lnTo>
                <a:lnTo>
                  <a:pt x="456162" y="845610"/>
                </a:lnTo>
                <a:lnTo>
                  <a:pt x="447856" y="845830"/>
                </a:lnTo>
                <a:lnTo>
                  <a:pt x="442617" y="852935"/>
                </a:lnTo>
                <a:lnTo>
                  <a:pt x="432206" y="857031"/>
                </a:lnTo>
                <a:lnTo>
                  <a:pt x="416623" y="858050"/>
                </a:lnTo>
                <a:lnTo>
                  <a:pt x="402346" y="870928"/>
                </a:lnTo>
                <a:lnTo>
                  <a:pt x="389315" y="895598"/>
                </a:lnTo>
                <a:lnTo>
                  <a:pt x="383181" y="911657"/>
                </a:lnTo>
                <a:lnTo>
                  <a:pt x="383972" y="919058"/>
                </a:lnTo>
                <a:lnTo>
                  <a:pt x="380609" y="924116"/>
                </a:lnTo>
                <a:lnTo>
                  <a:pt x="373094" y="926887"/>
                </a:lnTo>
                <a:lnTo>
                  <a:pt x="365131" y="933774"/>
                </a:lnTo>
                <a:lnTo>
                  <a:pt x="356721" y="944690"/>
                </a:lnTo>
                <a:lnTo>
                  <a:pt x="347501" y="949604"/>
                </a:lnTo>
                <a:lnTo>
                  <a:pt x="337480" y="948395"/>
                </a:lnTo>
                <a:lnTo>
                  <a:pt x="319687" y="937994"/>
                </a:lnTo>
                <a:lnTo>
                  <a:pt x="294141" y="918362"/>
                </a:lnTo>
                <a:lnTo>
                  <a:pt x="273948" y="905789"/>
                </a:lnTo>
                <a:lnTo>
                  <a:pt x="258985" y="900398"/>
                </a:lnTo>
                <a:lnTo>
                  <a:pt x="246202" y="891188"/>
                </a:lnTo>
                <a:lnTo>
                  <a:pt x="235563" y="878148"/>
                </a:lnTo>
                <a:lnTo>
                  <a:pt x="225495" y="869213"/>
                </a:lnTo>
                <a:lnTo>
                  <a:pt x="215989" y="864299"/>
                </a:lnTo>
                <a:lnTo>
                  <a:pt x="205749" y="850049"/>
                </a:lnTo>
                <a:lnTo>
                  <a:pt x="194710" y="826313"/>
                </a:lnTo>
                <a:lnTo>
                  <a:pt x="189833" y="808339"/>
                </a:lnTo>
                <a:lnTo>
                  <a:pt x="191586" y="790089"/>
                </a:lnTo>
                <a:lnTo>
                  <a:pt x="178384" y="748618"/>
                </a:lnTo>
                <a:lnTo>
                  <a:pt x="171050" y="730520"/>
                </a:lnTo>
                <a:lnTo>
                  <a:pt x="165135" y="721928"/>
                </a:lnTo>
                <a:lnTo>
                  <a:pt x="152962" y="711175"/>
                </a:lnTo>
                <a:lnTo>
                  <a:pt x="134588" y="698211"/>
                </a:lnTo>
                <a:lnTo>
                  <a:pt x="110814" y="673541"/>
                </a:lnTo>
                <a:lnTo>
                  <a:pt x="81744" y="637080"/>
                </a:lnTo>
                <a:lnTo>
                  <a:pt x="60922" y="614715"/>
                </a:lnTo>
                <a:lnTo>
                  <a:pt x="48235" y="606476"/>
                </a:lnTo>
                <a:lnTo>
                  <a:pt x="37881" y="593265"/>
                </a:lnTo>
                <a:lnTo>
                  <a:pt x="29908" y="575129"/>
                </a:lnTo>
                <a:lnTo>
                  <a:pt x="21555" y="563242"/>
                </a:lnTo>
                <a:lnTo>
                  <a:pt x="20583" y="562613"/>
                </a:lnTo>
                <a:lnTo>
                  <a:pt x="8296" y="554650"/>
                </a:lnTo>
                <a:lnTo>
                  <a:pt x="8296" y="554650"/>
                </a:lnTo>
                <a:lnTo>
                  <a:pt x="0" y="530428"/>
                </a:lnTo>
                <a:lnTo>
                  <a:pt x="667" y="530486"/>
                </a:lnTo>
                <a:lnTo>
                  <a:pt x="24841" y="533276"/>
                </a:lnTo>
                <a:lnTo>
                  <a:pt x="49082" y="536048"/>
                </a:lnTo>
                <a:lnTo>
                  <a:pt x="73314" y="538725"/>
                </a:lnTo>
                <a:lnTo>
                  <a:pt x="97546" y="541344"/>
                </a:lnTo>
                <a:lnTo>
                  <a:pt x="121768" y="543897"/>
                </a:lnTo>
                <a:lnTo>
                  <a:pt x="146009" y="546411"/>
                </a:lnTo>
                <a:lnTo>
                  <a:pt x="170240" y="548869"/>
                </a:lnTo>
                <a:lnTo>
                  <a:pt x="194481" y="551250"/>
                </a:lnTo>
                <a:lnTo>
                  <a:pt x="218704" y="553593"/>
                </a:lnTo>
                <a:lnTo>
                  <a:pt x="242935" y="555841"/>
                </a:lnTo>
                <a:lnTo>
                  <a:pt x="267224" y="558051"/>
                </a:lnTo>
                <a:lnTo>
                  <a:pt x="291512" y="560232"/>
                </a:lnTo>
                <a:lnTo>
                  <a:pt x="315811" y="562337"/>
                </a:lnTo>
                <a:lnTo>
                  <a:pt x="340100" y="564385"/>
                </a:lnTo>
                <a:lnTo>
                  <a:pt x="364388" y="566395"/>
                </a:lnTo>
                <a:lnTo>
                  <a:pt x="388687" y="568252"/>
                </a:lnTo>
                <a:lnTo>
                  <a:pt x="391639" y="532648"/>
                </a:lnTo>
                <a:lnTo>
                  <a:pt x="394545" y="497043"/>
                </a:lnTo>
                <a:lnTo>
                  <a:pt x="397507" y="461458"/>
                </a:lnTo>
                <a:lnTo>
                  <a:pt x="400422" y="425891"/>
                </a:lnTo>
                <a:lnTo>
                  <a:pt x="403374" y="390344"/>
                </a:lnTo>
                <a:lnTo>
                  <a:pt x="406270" y="354797"/>
                </a:lnTo>
                <a:lnTo>
                  <a:pt x="409184" y="319250"/>
                </a:lnTo>
                <a:lnTo>
                  <a:pt x="412090" y="283750"/>
                </a:lnTo>
                <a:lnTo>
                  <a:pt x="414985" y="248250"/>
                </a:lnTo>
                <a:lnTo>
                  <a:pt x="417890" y="212751"/>
                </a:lnTo>
                <a:lnTo>
                  <a:pt x="420805" y="177232"/>
                </a:lnTo>
                <a:lnTo>
                  <a:pt x="423691" y="141751"/>
                </a:lnTo>
                <a:lnTo>
                  <a:pt x="426606" y="106308"/>
                </a:lnTo>
                <a:lnTo>
                  <a:pt x="429501" y="70866"/>
                </a:lnTo>
                <a:lnTo>
                  <a:pt x="432416" y="35424"/>
                </a:lnTo>
                <a:lnTo>
                  <a:pt x="435321" y="0"/>
                </a:lnTo>
                <a:lnTo>
                  <a:pt x="439588" y="219"/>
                </a:lnTo>
                <a:lnTo>
                  <a:pt x="458638" y="1686"/>
                </a:lnTo>
                <a:lnTo>
                  <a:pt x="477707" y="3115"/>
                </a:lnTo>
                <a:lnTo>
                  <a:pt x="496757" y="4477"/>
                </a:lnTo>
                <a:lnTo>
                  <a:pt x="515864" y="5801"/>
                </a:lnTo>
                <a:lnTo>
                  <a:pt x="534971" y="7106"/>
                </a:lnTo>
                <a:lnTo>
                  <a:pt x="554088" y="8353"/>
                </a:lnTo>
                <a:lnTo>
                  <a:pt x="573214" y="9544"/>
                </a:lnTo>
                <a:lnTo>
                  <a:pt x="592322" y="10735"/>
                </a:lnTo>
                <a:lnTo>
                  <a:pt x="611438" y="11887"/>
                </a:lnTo>
                <a:lnTo>
                  <a:pt x="630555" y="12964"/>
                </a:lnTo>
                <a:lnTo>
                  <a:pt x="649672" y="14040"/>
                </a:lnTo>
                <a:lnTo>
                  <a:pt x="668788" y="15059"/>
                </a:lnTo>
                <a:lnTo>
                  <a:pt x="687896" y="16012"/>
                </a:lnTo>
                <a:lnTo>
                  <a:pt x="707012" y="17002"/>
                </a:lnTo>
                <a:lnTo>
                  <a:pt x="726129" y="17916"/>
                </a:lnTo>
                <a:lnTo>
                  <a:pt x="745236" y="18755"/>
                </a:lnTo>
                <a:lnTo>
                  <a:pt x="744607" y="33900"/>
                </a:lnTo>
                <a:lnTo>
                  <a:pt x="743988" y="49025"/>
                </a:lnTo>
                <a:lnTo>
                  <a:pt x="743378" y="64151"/>
                </a:lnTo>
                <a:lnTo>
                  <a:pt x="742750" y="79296"/>
                </a:lnTo>
                <a:lnTo>
                  <a:pt x="742131" y="94421"/>
                </a:lnTo>
                <a:lnTo>
                  <a:pt x="741493" y="109547"/>
                </a:lnTo>
                <a:lnTo>
                  <a:pt x="740893" y="124673"/>
                </a:lnTo>
                <a:lnTo>
                  <a:pt x="740207" y="139837"/>
                </a:lnTo>
                <a:lnTo>
                  <a:pt x="739578" y="154962"/>
                </a:lnTo>
                <a:lnTo>
                  <a:pt x="738969" y="170088"/>
                </a:lnTo>
                <a:lnTo>
                  <a:pt x="738349" y="185214"/>
                </a:lnTo>
                <a:lnTo>
                  <a:pt x="737711" y="200339"/>
                </a:lnTo>
                <a:lnTo>
                  <a:pt x="737102" y="215484"/>
                </a:lnTo>
                <a:lnTo>
                  <a:pt x="736473" y="230610"/>
                </a:lnTo>
                <a:lnTo>
                  <a:pt x="735854" y="245755"/>
                </a:lnTo>
                <a:lnTo>
                  <a:pt x="735225" y="260880"/>
                </a:lnTo>
                <a:lnTo>
                  <a:pt x="741312" y="262480"/>
                </a:lnTo>
                <a:lnTo>
                  <a:pt x="748817" y="266967"/>
                </a:lnTo>
                <a:lnTo>
                  <a:pt x="767201" y="283912"/>
                </a:lnTo>
                <a:lnTo>
                  <a:pt x="772658" y="287617"/>
                </a:lnTo>
                <a:lnTo>
                  <a:pt x="782784" y="285959"/>
                </a:lnTo>
                <a:lnTo>
                  <a:pt x="793585" y="288360"/>
                </a:lnTo>
                <a:lnTo>
                  <a:pt x="796490" y="288122"/>
                </a:lnTo>
                <a:lnTo>
                  <a:pt x="798881" y="281292"/>
                </a:lnTo>
                <a:lnTo>
                  <a:pt x="799957" y="279930"/>
                </a:lnTo>
                <a:lnTo>
                  <a:pt x="801510" y="280207"/>
                </a:lnTo>
                <a:lnTo>
                  <a:pt x="810711" y="286760"/>
                </a:lnTo>
                <a:lnTo>
                  <a:pt x="812492" y="289274"/>
                </a:lnTo>
                <a:lnTo>
                  <a:pt x="817721" y="298314"/>
                </a:lnTo>
                <a:lnTo>
                  <a:pt x="818740" y="308829"/>
                </a:lnTo>
                <a:lnTo>
                  <a:pt x="821750" y="310468"/>
                </a:lnTo>
                <a:lnTo>
                  <a:pt x="827494" y="311896"/>
                </a:lnTo>
                <a:lnTo>
                  <a:pt x="841562" y="312992"/>
                </a:lnTo>
                <a:lnTo>
                  <a:pt x="859241" y="320373"/>
                </a:lnTo>
                <a:lnTo>
                  <a:pt x="866480" y="321621"/>
                </a:lnTo>
                <a:lnTo>
                  <a:pt x="879319" y="320154"/>
                </a:lnTo>
                <a:lnTo>
                  <a:pt x="891159" y="329660"/>
                </a:lnTo>
                <a:lnTo>
                  <a:pt x="895360" y="331127"/>
                </a:lnTo>
                <a:lnTo>
                  <a:pt x="898884" y="329936"/>
                </a:lnTo>
                <a:lnTo>
                  <a:pt x="905885" y="323317"/>
                </a:lnTo>
                <a:lnTo>
                  <a:pt x="920839" y="324469"/>
                </a:lnTo>
                <a:lnTo>
                  <a:pt x="933002" y="323555"/>
                </a:lnTo>
                <a:lnTo>
                  <a:pt x="933802" y="331299"/>
                </a:lnTo>
                <a:lnTo>
                  <a:pt x="935793" y="336861"/>
                </a:lnTo>
                <a:lnTo>
                  <a:pt x="945737" y="343014"/>
                </a:lnTo>
                <a:lnTo>
                  <a:pt x="948061" y="345919"/>
                </a:lnTo>
                <a:lnTo>
                  <a:pt x="948337" y="355292"/>
                </a:lnTo>
                <a:lnTo>
                  <a:pt x="950928" y="357750"/>
                </a:lnTo>
                <a:lnTo>
                  <a:pt x="955005" y="358750"/>
                </a:lnTo>
                <a:lnTo>
                  <a:pt x="959272" y="358264"/>
                </a:lnTo>
                <a:lnTo>
                  <a:pt x="964339" y="355416"/>
                </a:lnTo>
                <a:lnTo>
                  <a:pt x="975427" y="346358"/>
                </a:lnTo>
                <a:lnTo>
                  <a:pt x="978789" y="344148"/>
                </a:lnTo>
                <a:lnTo>
                  <a:pt x="980837" y="343976"/>
                </a:lnTo>
                <a:lnTo>
                  <a:pt x="982837" y="344481"/>
                </a:lnTo>
                <a:lnTo>
                  <a:pt x="984485" y="346529"/>
                </a:lnTo>
                <a:lnTo>
                  <a:pt x="987990" y="353654"/>
                </a:lnTo>
                <a:lnTo>
                  <a:pt x="997439" y="357635"/>
                </a:lnTo>
                <a:lnTo>
                  <a:pt x="1002802" y="363703"/>
                </a:lnTo>
                <a:lnTo>
                  <a:pt x="1006154" y="364703"/>
                </a:lnTo>
                <a:lnTo>
                  <a:pt x="1009869" y="363607"/>
                </a:lnTo>
                <a:lnTo>
                  <a:pt x="1015775" y="360017"/>
                </a:lnTo>
                <a:lnTo>
                  <a:pt x="1020375" y="360255"/>
                </a:lnTo>
                <a:lnTo>
                  <a:pt x="1025671" y="356587"/>
                </a:lnTo>
                <a:lnTo>
                  <a:pt x="1027776" y="357445"/>
                </a:lnTo>
                <a:lnTo>
                  <a:pt x="1028633" y="360064"/>
                </a:lnTo>
                <a:lnTo>
                  <a:pt x="1026976" y="367913"/>
                </a:lnTo>
                <a:lnTo>
                  <a:pt x="1027852" y="370923"/>
                </a:lnTo>
                <a:lnTo>
                  <a:pt x="1029938" y="374456"/>
                </a:lnTo>
                <a:lnTo>
                  <a:pt x="1032786" y="376914"/>
                </a:lnTo>
                <a:lnTo>
                  <a:pt x="1035558" y="377304"/>
                </a:lnTo>
                <a:lnTo>
                  <a:pt x="1037739" y="375371"/>
                </a:lnTo>
                <a:lnTo>
                  <a:pt x="1041845" y="365531"/>
                </a:lnTo>
                <a:lnTo>
                  <a:pt x="1041616" y="361941"/>
                </a:lnTo>
                <a:lnTo>
                  <a:pt x="1046121" y="360750"/>
                </a:lnTo>
                <a:lnTo>
                  <a:pt x="1048160" y="358854"/>
                </a:lnTo>
                <a:lnTo>
                  <a:pt x="1050827" y="351749"/>
                </a:lnTo>
                <a:lnTo>
                  <a:pt x="1055437" y="349834"/>
                </a:lnTo>
                <a:lnTo>
                  <a:pt x="1057885" y="350225"/>
                </a:lnTo>
                <a:lnTo>
                  <a:pt x="1060104" y="352273"/>
                </a:lnTo>
                <a:lnTo>
                  <a:pt x="1064543" y="358826"/>
                </a:lnTo>
                <a:lnTo>
                  <a:pt x="1075229" y="362569"/>
                </a:lnTo>
                <a:lnTo>
                  <a:pt x="1078011" y="362807"/>
                </a:lnTo>
                <a:lnTo>
                  <a:pt x="1080811" y="361445"/>
                </a:lnTo>
                <a:lnTo>
                  <a:pt x="1085631" y="356082"/>
                </a:lnTo>
                <a:lnTo>
                  <a:pt x="1088146" y="355454"/>
                </a:lnTo>
                <a:lnTo>
                  <a:pt x="1090146" y="356197"/>
                </a:lnTo>
                <a:lnTo>
                  <a:pt x="1091270" y="356997"/>
                </a:lnTo>
                <a:lnTo>
                  <a:pt x="1091632" y="363360"/>
                </a:lnTo>
                <a:lnTo>
                  <a:pt x="1102605" y="370656"/>
                </a:lnTo>
                <a:lnTo>
                  <a:pt x="1110672" y="372866"/>
                </a:lnTo>
                <a:lnTo>
                  <a:pt x="1118521" y="380200"/>
                </a:lnTo>
                <a:lnTo>
                  <a:pt x="1120788" y="381057"/>
                </a:lnTo>
                <a:lnTo>
                  <a:pt x="1124655" y="375142"/>
                </a:lnTo>
                <a:lnTo>
                  <a:pt x="1132246" y="373094"/>
                </a:lnTo>
                <a:lnTo>
                  <a:pt x="1139447" y="367065"/>
                </a:lnTo>
                <a:lnTo>
                  <a:pt x="1160374" y="359321"/>
                </a:lnTo>
                <a:lnTo>
                  <a:pt x="1168679" y="361798"/>
                </a:lnTo>
                <a:lnTo>
                  <a:pt x="1177052" y="361607"/>
                </a:lnTo>
                <a:lnTo>
                  <a:pt x="1179214" y="358207"/>
                </a:lnTo>
                <a:lnTo>
                  <a:pt x="1194044" y="353244"/>
                </a:lnTo>
                <a:lnTo>
                  <a:pt x="1197064" y="351387"/>
                </a:lnTo>
                <a:lnTo>
                  <a:pt x="1201179" y="353768"/>
                </a:lnTo>
                <a:lnTo>
                  <a:pt x="1202646" y="357283"/>
                </a:lnTo>
                <a:lnTo>
                  <a:pt x="1204589" y="358750"/>
                </a:lnTo>
                <a:lnTo>
                  <a:pt x="1214771" y="360483"/>
                </a:lnTo>
                <a:lnTo>
                  <a:pt x="1220391" y="360264"/>
                </a:lnTo>
                <a:lnTo>
                  <a:pt x="1230697" y="355578"/>
                </a:lnTo>
                <a:lnTo>
                  <a:pt x="1234669" y="349739"/>
                </a:lnTo>
                <a:lnTo>
                  <a:pt x="1237002" y="349406"/>
                </a:lnTo>
                <a:lnTo>
                  <a:pt x="1244375" y="352196"/>
                </a:lnTo>
                <a:lnTo>
                  <a:pt x="1263958" y="363807"/>
                </a:lnTo>
                <a:lnTo>
                  <a:pt x="1273912" y="373237"/>
                </a:lnTo>
                <a:lnTo>
                  <a:pt x="1284951" y="377723"/>
                </a:lnTo>
                <a:lnTo>
                  <a:pt x="1290999" y="381762"/>
                </a:lnTo>
                <a:lnTo>
                  <a:pt x="1314479" y="387334"/>
                </a:lnTo>
                <a:close/>
                <a:moveTo>
                  <a:pt x="1261548" y="961682"/>
                </a:moveTo>
                <a:lnTo>
                  <a:pt x="1255938" y="963006"/>
                </a:lnTo>
                <a:lnTo>
                  <a:pt x="1280208" y="943042"/>
                </a:lnTo>
                <a:lnTo>
                  <a:pt x="1285266" y="936441"/>
                </a:lnTo>
                <a:lnTo>
                  <a:pt x="1291819" y="936660"/>
                </a:lnTo>
                <a:lnTo>
                  <a:pt x="1281093" y="947804"/>
                </a:lnTo>
                <a:lnTo>
                  <a:pt x="1261548" y="961682"/>
                </a:lnTo>
                <a:close/>
                <a:moveTo>
                  <a:pt x="1066629" y="1089289"/>
                </a:moveTo>
                <a:lnTo>
                  <a:pt x="1062409" y="1089812"/>
                </a:lnTo>
                <a:lnTo>
                  <a:pt x="1067648" y="1082907"/>
                </a:lnTo>
                <a:lnTo>
                  <a:pt x="1076077" y="1079506"/>
                </a:lnTo>
                <a:lnTo>
                  <a:pt x="1094622" y="1066295"/>
                </a:lnTo>
                <a:lnTo>
                  <a:pt x="1102128" y="1065457"/>
                </a:lnTo>
                <a:lnTo>
                  <a:pt x="1106062" y="1060894"/>
                </a:lnTo>
                <a:lnTo>
                  <a:pt x="1107757" y="1060228"/>
                </a:lnTo>
                <a:lnTo>
                  <a:pt x="1106614" y="1065848"/>
                </a:lnTo>
                <a:lnTo>
                  <a:pt x="1091765" y="1073753"/>
                </a:lnTo>
                <a:lnTo>
                  <a:pt x="1066629" y="1089289"/>
                </a:lnTo>
                <a:close/>
                <a:moveTo>
                  <a:pt x="1037844" y="1121188"/>
                </a:moveTo>
                <a:lnTo>
                  <a:pt x="1035348" y="1121464"/>
                </a:lnTo>
                <a:lnTo>
                  <a:pt x="1040968" y="1111006"/>
                </a:lnTo>
                <a:lnTo>
                  <a:pt x="1042045" y="1106786"/>
                </a:lnTo>
                <a:lnTo>
                  <a:pt x="1051208" y="1093613"/>
                </a:lnTo>
                <a:lnTo>
                  <a:pt x="1055999" y="1091660"/>
                </a:lnTo>
                <a:lnTo>
                  <a:pt x="1057923" y="1097356"/>
                </a:lnTo>
                <a:lnTo>
                  <a:pt x="1048541" y="1106624"/>
                </a:lnTo>
                <a:lnTo>
                  <a:pt x="1037844" y="1121188"/>
                </a:lnTo>
                <a:close/>
                <a:moveTo>
                  <a:pt x="997963" y="1198026"/>
                </a:moveTo>
                <a:lnTo>
                  <a:pt x="994267" y="1205370"/>
                </a:lnTo>
                <a:lnTo>
                  <a:pt x="995401" y="1194340"/>
                </a:lnTo>
                <a:lnTo>
                  <a:pt x="1005059" y="1169432"/>
                </a:lnTo>
                <a:lnTo>
                  <a:pt x="1024404" y="1136780"/>
                </a:lnTo>
                <a:lnTo>
                  <a:pt x="1032443" y="1131389"/>
                </a:lnTo>
                <a:lnTo>
                  <a:pt x="1010193" y="1167222"/>
                </a:lnTo>
                <a:lnTo>
                  <a:pt x="997963" y="1198026"/>
                </a:lnTo>
                <a:close/>
                <a:moveTo>
                  <a:pt x="1017080" y="1345473"/>
                </a:moveTo>
                <a:lnTo>
                  <a:pt x="1015374" y="1351464"/>
                </a:lnTo>
                <a:lnTo>
                  <a:pt x="1006088" y="1323280"/>
                </a:lnTo>
                <a:lnTo>
                  <a:pt x="991429" y="1259748"/>
                </a:lnTo>
                <a:lnTo>
                  <a:pt x="991362" y="1223677"/>
                </a:lnTo>
                <a:lnTo>
                  <a:pt x="993962" y="1211342"/>
                </a:lnTo>
                <a:lnTo>
                  <a:pt x="997229" y="1262320"/>
                </a:lnTo>
                <a:lnTo>
                  <a:pt x="1013612" y="1327280"/>
                </a:lnTo>
                <a:lnTo>
                  <a:pt x="1017080" y="1345473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628650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AE774D15-DD03-7479-850D-8A11F56910FA}"/>
              </a:ext>
            </a:extLst>
          </p:cNvPr>
          <p:cNvSpPr/>
          <p:nvPr/>
        </p:nvSpPr>
        <p:spPr>
          <a:xfrm>
            <a:off x="7122616" y="4091911"/>
            <a:ext cx="712365" cy="724414"/>
          </a:xfrm>
          <a:custGeom>
            <a:avLst/>
            <a:gdLst>
              <a:gd name="connsiteX0" fmla="*/ 707603 w 712365"/>
              <a:gd name="connsiteY0" fmla="*/ 130521 h 724414"/>
              <a:gd name="connsiteX1" fmla="*/ 703326 w 712365"/>
              <a:gd name="connsiteY1" fmla="*/ 130226 h 724414"/>
              <a:gd name="connsiteX2" fmla="*/ 700431 w 712365"/>
              <a:gd name="connsiteY2" fmla="*/ 165668 h 724414"/>
              <a:gd name="connsiteX3" fmla="*/ 697525 w 712365"/>
              <a:gd name="connsiteY3" fmla="*/ 201168 h 724414"/>
              <a:gd name="connsiteX4" fmla="*/ 694620 w 712365"/>
              <a:gd name="connsiteY4" fmla="*/ 236591 h 724414"/>
              <a:gd name="connsiteX5" fmla="*/ 691715 w 712365"/>
              <a:gd name="connsiteY5" fmla="*/ 272053 h 724414"/>
              <a:gd name="connsiteX6" fmla="*/ 688810 w 712365"/>
              <a:gd name="connsiteY6" fmla="*/ 307534 h 724414"/>
              <a:gd name="connsiteX7" fmla="*/ 685848 w 712365"/>
              <a:gd name="connsiteY7" fmla="*/ 343052 h 724414"/>
              <a:gd name="connsiteX8" fmla="*/ 682942 w 712365"/>
              <a:gd name="connsiteY8" fmla="*/ 378552 h 724414"/>
              <a:gd name="connsiteX9" fmla="*/ 680047 w 712365"/>
              <a:gd name="connsiteY9" fmla="*/ 414052 h 724414"/>
              <a:gd name="connsiteX10" fmla="*/ 677075 w 712365"/>
              <a:gd name="connsiteY10" fmla="*/ 449551 h 724414"/>
              <a:gd name="connsiteX11" fmla="*/ 674180 w 712365"/>
              <a:gd name="connsiteY11" fmla="*/ 485099 h 724414"/>
              <a:gd name="connsiteX12" fmla="*/ 671274 w 712365"/>
              <a:gd name="connsiteY12" fmla="*/ 520627 h 724414"/>
              <a:gd name="connsiteX13" fmla="*/ 668303 w 712365"/>
              <a:gd name="connsiteY13" fmla="*/ 556174 h 724414"/>
              <a:gd name="connsiteX14" fmla="*/ 665397 w 712365"/>
              <a:gd name="connsiteY14" fmla="*/ 591741 h 724414"/>
              <a:gd name="connsiteX15" fmla="*/ 662435 w 712365"/>
              <a:gd name="connsiteY15" fmla="*/ 627345 h 724414"/>
              <a:gd name="connsiteX16" fmla="*/ 659530 w 712365"/>
              <a:gd name="connsiteY16" fmla="*/ 662950 h 724414"/>
              <a:gd name="connsiteX17" fmla="*/ 656577 w 712365"/>
              <a:gd name="connsiteY17" fmla="*/ 698554 h 724414"/>
              <a:gd name="connsiteX18" fmla="*/ 632298 w 712365"/>
              <a:gd name="connsiteY18" fmla="*/ 696677 h 724414"/>
              <a:gd name="connsiteX19" fmla="*/ 607990 w 712365"/>
              <a:gd name="connsiteY19" fmla="*/ 694668 h 724414"/>
              <a:gd name="connsiteX20" fmla="*/ 583702 w 712365"/>
              <a:gd name="connsiteY20" fmla="*/ 692639 h 724414"/>
              <a:gd name="connsiteX21" fmla="*/ 559480 w 712365"/>
              <a:gd name="connsiteY21" fmla="*/ 690572 h 724414"/>
              <a:gd name="connsiteX22" fmla="*/ 535181 w 712365"/>
              <a:gd name="connsiteY22" fmla="*/ 688410 h 724414"/>
              <a:gd name="connsiteX23" fmla="*/ 510892 w 712365"/>
              <a:gd name="connsiteY23" fmla="*/ 686200 h 724414"/>
              <a:gd name="connsiteX24" fmla="*/ 486670 w 712365"/>
              <a:gd name="connsiteY24" fmla="*/ 683933 h 724414"/>
              <a:gd name="connsiteX25" fmla="*/ 462420 w 712365"/>
              <a:gd name="connsiteY25" fmla="*/ 681590 h 724414"/>
              <a:gd name="connsiteX26" fmla="*/ 438140 w 712365"/>
              <a:gd name="connsiteY26" fmla="*/ 679209 h 724414"/>
              <a:gd name="connsiteX27" fmla="*/ 413909 w 712365"/>
              <a:gd name="connsiteY27" fmla="*/ 676770 h 724414"/>
              <a:gd name="connsiteX28" fmla="*/ 389668 w 712365"/>
              <a:gd name="connsiteY28" fmla="*/ 674256 h 724414"/>
              <a:gd name="connsiteX29" fmla="*/ 365436 w 712365"/>
              <a:gd name="connsiteY29" fmla="*/ 671684 h 724414"/>
              <a:gd name="connsiteX30" fmla="*/ 341204 w 712365"/>
              <a:gd name="connsiteY30" fmla="*/ 669026 h 724414"/>
              <a:gd name="connsiteX31" fmla="*/ 317030 w 712365"/>
              <a:gd name="connsiteY31" fmla="*/ 666350 h 724414"/>
              <a:gd name="connsiteX32" fmla="*/ 292798 w 712365"/>
              <a:gd name="connsiteY32" fmla="*/ 663616 h 724414"/>
              <a:gd name="connsiteX33" fmla="*/ 268634 w 712365"/>
              <a:gd name="connsiteY33" fmla="*/ 660787 h 724414"/>
              <a:gd name="connsiteX34" fmla="*/ 267938 w 712365"/>
              <a:gd name="connsiteY34" fmla="*/ 660787 h 724414"/>
              <a:gd name="connsiteX35" fmla="*/ 276244 w 712365"/>
              <a:gd name="connsiteY35" fmla="*/ 684952 h 724414"/>
              <a:gd name="connsiteX36" fmla="*/ 276244 w 712365"/>
              <a:gd name="connsiteY36" fmla="*/ 684952 h 724414"/>
              <a:gd name="connsiteX37" fmla="*/ 288531 w 712365"/>
              <a:gd name="connsiteY37" fmla="*/ 692972 h 724414"/>
              <a:gd name="connsiteX38" fmla="*/ 287741 w 712365"/>
              <a:gd name="connsiteY38" fmla="*/ 692639 h 724414"/>
              <a:gd name="connsiteX39" fmla="*/ 264023 w 712365"/>
              <a:gd name="connsiteY39" fmla="*/ 689734 h 724414"/>
              <a:gd name="connsiteX40" fmla="*/ 240297 w 712365"/>
              <a:gd name="connsiteY40" fmla="*/ 686772 h 724414"/>
              <a:gd name="connsiteX41" fmla="*/ 216589 w 712365"/>
              <a:gd name="connsiteY41" fmla="*/ 683704 h 724414"/>
              <a:gd name="connsiteX42" fmla="*/ 192929 w 712365"/>
              <a:gd name="connsiteY42" fmla="*/ 680637 h 724414"/>
              <a:gd name="connsiteX43" fmla="*/ 169202 w 712365"/>
              <a:gd name="connsiteY43" fmla="*/ 677494 h 724414"/>
              <a:gd name="connsiteX44" fmla="*/ 145542 w 712365"/>
              <a:gd name="connsiteY44" fmla="*/ 674256 h 724414"/>
              <a:gd name="connsiteX45" fmla="*/ 121834 w 712365"/>
              <a:gd name="connsiteY45" fmla="*/ 671017 h 724414"/>
              <a:gd name="connsiteX46" fmla="*/ 98222 w 712365"/>
              <a:gd name="connsiteY46" fmla="*/ 667722 h 724414"/>
              <a:gd name="connsiteX47" fmla="*/ 96231 w 712365"/>
              <a:gd name="connsiteY47" fmla="*/ 681876 h 724414"/>
              <a:gd name="connsiteX48" fmla="*/ 94250 w 712365"/>
              <a:gd name="connsiteY48" fmla="*/ 696049 h 724414"/>
              <a:gd name="connsiteX49" fmla="*/ 92259 w 712365"/>
              <a:gd name="connsiteY49" fmla="*/ 710260 h 724414"/>
              <a:gd name="connsiteX50" fmla="*/ 90259 w 712365"/>
              <a:gd name="connsiteY50" fmla="*/ 724414 h 724414"/>
              <a:gd name="connsiteX51" fmla="*/ 51930 w 712365"/>
              <a:gd name="connsiteY51" fmla="*/ 719242 h 724414"/>
              <a:gd name="connsiteX52" fmla="*/ 13706 w 712365"/>
              <a:gd name="connsiteY52" fmla="*/ 713956 h 724414"/>
              <a:gd name="connsiteX53" fmla="*/ 0 w 712365"/>
              <a:gd name="connsiteY53" fmla="*/ 711946 h 724414"/>
              <a:gd name="connsiteX54" fmla="*/ 6496 w 712365"/>
              <a:gd name="connsiteY54" fmla="*/ 667188 h 724414"/>
              <a:gd name="connsiteX55" fmla="*/ 12973 w 712365"/>
              <a:gd name="connsiteY55" fmla="*/ 622535 h 724414"/>
              <a:gd name="connsiteX56" fmla="*/ 19402 w 712365"/>
              <a:gd name="connsiteY56" fmla="*/ 577920 h 724414"/>
              <a:gd name="connsiteX57" fmla="*/ 25898 w 712365"/>
              <a:gd name="connsiteY57" fmla="*/ 533381 h 724414"/>
              <a:gd name="connsiteX58" fmla="*/ 32328 w 712365"/>
              <a:gd name="connsiteY58" fmla="*/ 488804 h 724414"/>
              <a:gd name="connsiteX59" fmla="*/ 38748 w 712365"/>
              <a:gd name="connsiteY59" fmla="*/ 444265 h 724414"/>
              <a:gd name="connsiteX60" fmla="*/ 45234 w 712365"/>
              <a:gd name="connsiteY60" fmla="*/ 399764 h 724414"/>
              <a:gd name="connsiteX61" fmla="*/ 51664 w 712365"/>
              <a:gd name="connsiteY61" fmla="*/ 355263 h 724414"/>
              <a:gd name="connsiteX62" fmla="*/ 58102 w 712365"/>
              <a:gd name="connsiteY62" fmla="*/ 310801 h 724414"/>
              <a:gd name="connsiteX63" fmla="*/ 64532 w 712365"/>
              <a:gd name="connsiteY63" fmla="*/ 266376 h 724414"/>
              <a:gd name="connsiteX64" fmla="*/ 70961 w 712365"/>
              <a:gd name="connsiteY64" fmla="*/ 221951 h 724414"/>
              <a:gd name="connsiteX65" fmla="*/ 77381 w 712365"/>
              <a:gd name="connsiteY65" fmla="*/ 177527 h 724414"/>
              <a:gd name="connsiteX66" fmla="*/ 83820 w 712365"/>
              <a:gd name="connsiteY66" fmla="*/ 133102 h 724414"/>
              <a:gd name="connsiteX67" fmla="*/ 90240 w 712365"/>
              <a:gd name="connsiteY67" fmla="*/ 88735 h 724414"/>
              <a:gd name="connsiteX68" fmla="*/ 96679 w 712365"/>
              <a:gd name="connsiteY68" fmla="*/ 44367 h 724414"/>
              <a:gd name="connsiteX69" fmla="*/ 103099 w 712365"/>
              <a:gd name="connsiteY69" fmla="*/ 0 h 724414"/>
              <a:gd name="connsiteX70" fmla="*/ 141037 w 712365"/>
              <a:gd name="connsiteY70" fmla="*/ 5410 h 724414"/>
              <a:gd name="connsiteX71" fmla="*/ 178984 w 712365"/>
              <a:gd name="connsiteY71" fmla="*/ 10639 h 724414"/>
              <a:gd name="connsiteX72" fmla="*/ 216970 w 712365"/>
              <a:gd name="connsiteY72" fmla="*/ 15773 h 724414"/>
              <a:gd name="connsiteX73" fmla="*/ 254965 w 712365"/>
              <a:gd name="connsiteY73" fmla="*/ 20669 h 724414"/>
              <a:gd name="connsiteX74" fmla="*/ 292951 w 712365"/>
              <a:gd name="connsiteY74" fmla="*/ 25451 h 724414"/>
              <a:gd name="connsiteX75" fmla="*/ 331022 w 712365"/>
              <a:gd name="connsiteY75" fmla="*/ 30042 h 724414"/>
              <a:gd name="connsiteX76" fmla="*/ 369065 w 712365"/>
              <a:gd name="connsiteY76" fmla="*/ 34528 h 724414"/>
              <a:gd name="connsiteX77" fmla="*/ 407175 w 712365"/>
              <a:gd name="connsiteY77" fmla="*/ 38786 h 724414"/>
              <a:gd name="connsiteX78" fmla="*/ 445237 w 712365"/>
              <a:gd name="connsiteY78" fmla="*/ 42958 h 724414"/>
              <a:gd name="connsiteX79" fmla="*/ 483403 w 712365"/>
              <a:gd name="connsiteY79" fmla="*/ 46939 h 724414"/>
              <a:gd name="connsiteX80" fmla="*/ 521513 w 712365"/>
              <a:gd name="connsiteY80" fmla="*/ 50730 h 724414"/>
              <a:gd name="connsiteX81" fmla="*/ 559680 w 712365"/>
              <a:gd name="connsiteY81" fmla="*/ 54435 h 724414"/>
              <a:gd name="connsiteX82" fmla="*/ 597798 w 712365"/>
              <a:gd name="connsiteY82" fmla="*/ 57912 h 724414"/>
              <a:gd name="connsiteX83" fmla="*/ 636022 w 712365"/>
              <a:gd name="connsiteY83" fmla="*/ 61265 h 724414"/>
              <a:gd name="connsiteX84" fmla="*/ 674198 w 712365"/>
              <a:gd name="connsiteY84" fmla="*/ 64465 h 724414"/>
              <a:gd name="connsiteX85" fmla="*/ 712365 w 712365"/>
              <a:gd name="connsiteY85" fmla="*/ 67456 h 724414"/>
              <a:gd name="connsiteX86" fmla="*/ 711175 w 712365"/>
              <a:gd name="connsiteY86" fmla="*/ 83229 h 724414"/>
              <a:gd name="connsiteX87" fmla="*/ 709974 w 712365"/>
              <a:gd name="connsiteY87" fmla="*/ 98984 h 724414"/>
              <a:gd name="connsiteX88" fmla="*/ 708784 w 712365"/>
              <a:gd name="connsiteY88" fmla="*/ 114719 h 724414"/>
              <a:gd name="connsiteX89" fmla="*/ 707603 w 712365"/>
              <a:gd name="connsiteY89" fmla="*/ 130521 h 72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12365" h="724414">
                <a:moveTo>
                  <a:pt x="707603" y="130521"/>
                </a:moveTo>
                <a:lnTo>
                  <a:pt x="703326" y="130226"/>
                </a:lnTo>
                <a:lnTo>
                  <a:pt x="700431" y="165668"/>
                </a:lnTo>
                <a:lnTo>
                  <a:pt x="697525" y="201168"/>
                </a:lnTo>
                <a:lnTo>
                  <a:pt x="694620" y="236591"/>
                </a:lnTo>
                <a:lnTo>
                  <a:pt x="691715" y="272053"/>
                </a:lnTo>
                <a:lnTo>
                  <a:pt x="688810" y="307534"/>
                </a:lnTo>
                <a:lnTo>
                  <a:pt x="685848" y="343052"/>
                </a:lnTo>
                <a:lnTo>
                  <a:pt x="682942" y="378552"/>
                </a:lnTo>
                <a:lnTo>
                  <a:pt x="680047" y="414052"/>
                </a:lnTo>
                <a:lnTo>
                  <a:pt x="677075" y="449551"/>
                </a:lnTo>
                <a:lnTo>
                  <a:pt x="674180" y="485099"/>
                </a:lnTo>
                <a:lnTo>
                  <a:pt x="671274" y="520627"/>
                </a:lnTo>
                <a:lnTo>
                  <a:pt x="668303" y="556174"/>
                </a:lnTo>
                <a:lnTo>
                  <a:pt x="665397" y="591741"/>
                </a:lnTo>
                <a:lnTo>
                  <a:pt x="662435" y="627345"/>
                </a:lnTo>
                <a:lnTo>
                  <a:pt x="659530" y="662950"/>
                </a:lnTo>
                <a:lnTo>
                  <a:pt x="656577" y="698554"/>
                </a:lnTo>
                <a:lnTo>
                  <a:pt x="632298" y="696677"/>
                </a:lnTo>
                <a:lnTo>
                  <a:pt x="607990" y="694668"/>
                </a:lnTo>
                <a:lnTo>
                  <a:pt x="583702" y="692639"/>
                </a:lnTo>
                <a:lnTo>
                  <a:pt x="559480" y="690572"/>
                </a:lnTo>
                <a:lnTo>
                  <a:pt x="535181" y="688410"/>
                </a:lnTo>
                <a:lnTo>
                  <a:pt x="510892" y="686200"/>
                </a:lnTo>
                <a:lnTo>
                  <a:pt x="486670" y="683933"/>
                </a:lnTo>
                <a:lnTo>
                  <a:pt x="462420" y="681590"/>
                </a:lnTo>
                <a:lnTo>
                  <a:pt x="438140" y="679209"/>
                </a:lnTo>
                <a:lnTo>
                  <a:pt x="413909" y="676770"/>
                </a:lnTo>
                <a:lnTo>
                  <a:pt x="389668" y="674256"/>
                </a:lnTo>
                <a:lnTo>
                  <a:pt x="365436" y="671684"/>
                </a:lnTo>
                <a:lnTo>
                  <a:pt x="341204" y="669026"/>
                </a:lnTo>
                <a:lnTo>
                  <a:pt x="317030" y="666350"/>
                </a:lnTo>
                <a:lnTo>
                  <a:pt x="292798" y="663616"/>
                </a:lnTo>
                <a:lnTo>
                  <a:pt x="268634" y="660787"/>
                </a:lnTo>
                <a:lnTo>
                  <a:pt x="267938" y="660787"/>
                </a:lnTo>
                <a:lnTo>
                  <a:pt x="276244" y="684952"/>
                </a:lnTo>
                <a:lnTo>
                  <a:pt x="276244" y="684952"/>
                </a:lnTo>
                <a:lnTo>
                  <a:pt x="288531" y="692972"/>
                </a:lnTo>
                <a:lnTo>
                  <a:pt x="287741" y="692639"/>
                </a:lnTo>
                <a:lnTo>
                  <a:pt x="264023" y="689734"/>
                </a:lnTo>
                <a:lnTo>
                  <a:pt x="240297" y="686772"/>
                </a:lnTo>
                <a:lnTo>
                  <a:pt x="216589" y="683704"/>
                </a:lnTo>
                <a:lnTo>
                  <a:pt x="192929" y="680637"/>
                </a:lnTo>
                <a:lnTo>
                  <a:pt x="169202" y="677494"/>
                </a:lnTo>
                <a:lnTo>
                  <a:pt x="145542" y="674256"/>
                </a:lnTo>
                <a:lnTo>
                  <a:pt x="121834" y="671017"/>
                </a:lnTo>
                <a:lnTo>
                  <a:pt x="98222" y="667722"/>
                </a:lnTo>
                <a:lnTo>
                  <a:pt x="96231" y="681876"/>
                </a:lnTo>
                <a:lnTo>
                  <a:pt x="94250" y="696049"/>
                </a:lnTo>
                <a:lnTo>
                  <a:pt x="92259" y="710260"/>
                </a:lnTo>
                <a:lnTo>
                  <a:pt x="90259" y="724414"/>
                </a:lnTo>
                <a:lnTo>
                  <a:pt x="51930" y="719242"/>
                </a:lnTo>
                <a:lnTo>
                  <a:pt x="13706" y="713956"/>
                </a:lnTo>
                <a:lnTo>
                  <a:pt x="0" y="711946"/>
                </a:lnTo>
                <a:lnTo>
                  <a:pt x="6496" y="667188"/>
                </a:lnTo>
                <a:lnTo>
                  <a:pt x="12973" y="622535"/>
                </a:lnTo>
                <a:lnTo>
                  <a:pt x="19402" y="577920"/>
                </a:lnTo>
                <a:lnTo>
                  <a:pt x="25898" y="533381"/>
                </a:lnTo>
                <a:lnTo>
                  <a:pt x="32328" y="488804"/>
                </a:lnTo>
                <a:lnTo>
                  <a:pt x="38748" y="444265"/>
                </a:lnTo>
                <a:lnTo>
                  <a:pt x="45234" y="399764"/>
                </a:lnTo>
                <a:lnTo>
                  <a:pt x="51664" y="355263"/>
                </a:lnTo>
                <a:lnTo>
                  <a:pt x="58102" y="310801"/>
                </a:lnTo>
                <a:lnTo>
                  <a:pt x="64532" y="266376"/>
                </a:lnTo>
                <a:lnTo>
                  <a:pt x="70961" y="221951"/>
                </a:lnTo>
                <a:lnTo>
                  <a:pt x="77381" y="177527"/>
                </a:lnTo>
                <a:lnTo>
                  <a:pt x="83820" y="133102"/>
                </a:lnTo>
                <a:lnTo>
                  <a:pt x="90240" y="88735"/>
                </a:lnTo>
                <a:lnTo>
                  <a:pt x="96679" y="44367"/>
                </a:lnTo>
                <a:lnTo>
                  <a:pt x="103099" y="0"/>
                </a:lnTo>
                <a:lnTo>
                  <a:pt x="141037" y="5410"/>
                </a:lnTo>
                <a:lnTo>
                  <a:pt x="178984" y="10639"/>
                </a:lnTo>
                <a:lnTo>
                  <a:pt x="216970" y="15773"/>
                </a:lnTo>
                <a:lnTo>
                  <a:pt x="254965" y="20669"/>
                </a:lnTo>
                <a:lnTo>
                  <a:pt x="292951" y="25451"/>
                </a:lnTo>
                <a:lnTo>
                  <a:pt x="331022" y="30042"/>
                </a:lnTo>
                <a:lnTo>
                  <a:pt x="369065" y="34528"/>
                </a:lnTo>
                <a:lnTo>
                  <a:pt x="407175" y="38786"/>
                </a:lnTo>
                <a:lnTo>
                  <a:pt x="445237" y="42958"/>
                </a:lnTo>
                <a:lnTo>
                  <a:pt x="483403" y="46939"/>
                </a:lnTo>
                <a:lnTo>
                  <a:pt x="521513" y="50730"/>
                </a:lnTo>
                <a:lnTo>
                  <a:pt x="559680" y="54435"/>
                </a:lnTo>
                <a:lnTo>
                  <a:pt x="597798" y="57912"/>
                </a:lnTo>
                <a:lnTo>
                  <a:pt x="636022" y="61265"/>
                </a:lnTo>
                <a:lnTo>
                  <a:pt x="674198" y="64465"/>
                </a:lnTo>
                <a:lnTo>
                  <a:pt x="712365" y="67456"/>
                </a:lnTo>
                <a:lnTo>
                  <a:pt x="711175" y="83229"/>
                </a:lnTo>
                <a:lnTo>
                  <a:pt x="709974" y="98984"/>
                </a:lnTo>
                <a:lnTo>
                  <a:pt x="708784" y="114719"/>
                </a:lnTo>
                <a:lnTo>
                  <a:pt x="707603" y="130521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171450">
              <a:lnSpc>
                <a:spcPct val="27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897F9105-EB3D-31EE-F2C5-8CDF7578C3A4}"/>
              </a:ext>
            </a:extLst>
          </p:cNvPr>
          <p:cNvSpPr/>
          <p:nvPr/>
        </p:nvSpPr>
        <p:spPr>
          <a:xfrm>
            <a:off x="6204464" y="3256873"/>
            <a:ext cx="646747" cy="986256"/>
          </a:xfrm>
          <a:custGeom>
            <a:avLst/>
            <a:gdLst>
              <a:gd name="connsiteX0" fmla="*/ 522294 w 646747"/>
              <a:gd name="connsiteY0" fmla="*/ 748427 h 986256"/>
              <a:gd name="connsiteX1" fmla="*/ 512455 w 646747"/>
              <a:gd name="connsiteY1" fmla="*/ 797023 h 986256"/>
              <a:gd name="connsiteX2" fmla="*/ 501539 w 646747"/>
              <a:gd name="connsiteY2" fmla="*/ 850382 h 986256"/>
              <a:gd name="connsiteX3" fmla="*/ 499491 w 646747"/>
              <a:gd name="connsiteY3" fmla="*/ 850849 h 986256"/>
              <a:gd name="connsiteX4" fmla="*/ 491242 w 646747"/>
              <a:gd name="connsiteY4" fmla="*/ 861860 h 986256"/>
              <a:gd name="connsiteX5" fmla="*/ 483613 w 646747"/>
              <a:gd name="connsiteY5" fmla="*/ 866308 h 986256"/>
              <a:gd name="connsiteX6" fmla="*/ 478717 w 646747"/>
              <a:gd name="connsiteY6" fmla="*/ 865118 h 986256"/>
              <a:gd name="connsiteX7" fmla="*/ 474516 w 646747"/>
              <a:gd name="connsiteY7" fmla="*/ 860555 h 986256"/>
              <a:gd name="connsiteX8" fmla="*/ 470887 w 646747"/>
              <a:gd name="connsiteY8" fmla="*/ 852573 h 986256"/>
              <a:gd name="connsiteX9" fmla="*/ 464220 w 646747"/>
              <a:gd name="connsiteY9" fmla="*/ 847068 h 986256"/>
              <a:gd name="connsiteX10" fmla="*/ 454447 w 646747"/>
              <a:gd name="connsiteY10" fmla="*/ 844058 h 986256"/>
              <a:gd name="connsiteX11" fmla="*/ 445408 w 646747"/>
              <a:gd name="connsiteY11" fmla="*/ 843315 h 986256"/>
              <a:gd name="connsiteX12" fmla="*/ 437093 w 646747"/>
              <a:gd name="connsiteY12" fmla="*/ 844934 h 986256"/>
              <a:gd name="connsiteX13" fmla="*/ 431454 w 646747"/>
              <a:gd name="connsiteY13" fmla="*/ 848506 h 986256"/>
              <a:gd name="connsiteX14" fmla="*/ 427025 w 646747"/>
              <a:gd name="connsiteY14" fmla="*/ 856821 h 986256"/>
              <a:gd name="connsiteX15" fmla="*/ 427149 w 646747"/>
              <a:gd name="connsiteY15" fmla="*/ 860669 h 986256"/>
              <a:gd name="connsiteX16" fmla="*/ 429987 w 646747"/>
              <a:gd name="connsiteY16" fmla="*/ 869880 h 986256"/>
              <a:gd name="connsiteX17" fmla="*/ 427653 w 646747"/>
              <a:gd name="connsiteY17" fmla="*/ 882806 h 986256"/>
              <a:gd name="connsiteX18" fmla="*/ 426177 w 646747"/>
              <a:gd name="connsiteY18" fmla="*/ 893321 h 986256"/>
              <a:gd name="connsiteX19" fmla="*/ 427711 w 646747"/>
              <a:gd name="connsiteY19" fmla="*/ 899589 h 986256"/>
              <a:gd name="connsiteX20" fmla="*/ 426853 w 646747"/>
              <a:gd name="connsiteY20" fmla="*/ 906285 h 986256"/>
              <a:gd name="connsiteX21" fmla="*/ 422939 w 646747"/>
              <a:gd name="connsiteY21" fmla="*/ 916457 h 986256"/>
              <a:gd name="connsiteX22" fmla="*/ 422472 w 646747"/>
              <a:gd name="connsiteY22" fmla="*/ 925354 h 986256"/>
              <a:gd name="connsiteX23" fmla="*/ 425139 w 646747"/>
              <a:gd name="connsiteY23" fmla="*/ 941832 h 986256"/>
              <a:gd name="connsiteX24" fmla="*/ 414061 w 646747"/>
              <a:gd name="connsiteY24" fmla="*/ 985475 h 986256"/>
              <a:gd name="connsiteX25" fmla="*/ 413890 w 646747"/>
              <a:gd name="connsiteY25" fmla="*/ 986257 h 986256"/>
              <a:gd name="connsiteX26" fmla="*/ 391706 w 646747"/>
              <a:gd name="connsiteY26" fmla="*/ 954243 h 986256"/>
              <a:gd name="connsiteX27" fmla="*/ 371104 w 646747"/>
              <a:gd name="connsiteY27" fmla="*/ 924201 h 986256"/>
              <a:gd name="connsiteX28" fmla="*/ 350691 w 646747"/>
              <a:gd name="connsiteY28" fmla="*/ 894178 h 986256"/>
              <a:gd name="connsiteX29" fmla="*/ 330441 w 646747"/>
              <a:gd name="connsiteY29" fmla="*/ 864098 h 986256"/>
              <a:gd name="connsiteX30" fmla="*/ 310363 w 646747"/>
              <a:gd name="connsiteY30" fmla="*/ 833942 h 986256"/>
              <a:gd name="connsiteX31" fmla="*/ 290322 w 646747"/>
              <a:gd name="connsiteY31" fmla="*/ 803786 h 986256"/>
              <a:gd name="connsiteX32" fmla="*/ 270539 w 646747"/>
              <a:gd name="connsiteY32" fmla="*/ 773592 h 986256"/>
              <a:gd name="connsiteX33" fmla="*/ 250908 w 646747"/>
              <a:gd name="connsiteY33" fmla="*/ 743379 h 986256"/>
              <a:gd name="connsiteX34" fmla="*/ 236630 w 646747"/>
              <a:gd name="connsiteY34" fmla="*/ 722166 h 986256"/>
              <a:gd name="connsiteX35" fmla="*/ 222466 w 646747"/>
              <a:gd name="connsiteY35" fmla="*/ 700935 h 986256"/>
              <a:gd name="connsiteX36" fmla="*/ 208369 w 646747"/>
              <a:gd name="connsiteY36" fmla="*/ 679675 h 986256"/>
              <a:gd name="connsiteX37" fmla="*/ 194367 w 646747"/>
              <a:gd name="connsiteY37" fmla="*/ 658416 h 986256"/>
              <a:gd name="connsiteX38" fmla="*/ 180375 w 646747"/>
              <a:gd name="connsiteY38" fmla="*/ 637137 h 986256"/>
              <a:gd name="connsiteX39" fmla="*/ 166554 w 646747"/>
              <a:gd name="connsiteY39" fmla="*/ 615867 h 986256"/>
              <a:gd name="connsiteX40" fmla="*/ 152733 w 646747"/>
              <a:gd name="connsiteY40" fmla="*/ 594531 h 986256"/>
              <a:gd name="connsiteX41" fmla="*/ 139027 w 646747"/>
              <a:gd name="connsiteY41" fmla="*/ 573214 h 986256"/>
              <a:gd name="connsiteX42" fmla="*/ 121234 w 646747"/>
              <a:gd name="connsiteY42" fmla="*/ 547430 h 986256"/>
              <a:gd name="connsiteX43" fmla="*/ 103594 w 646747"/>
              <a:gd name="connsiteY43" fmla="*/ 521684 h 986256"/>
              <a:gd name="connsiteX44" fmla="*/ 86011 w 646747"/>
              <a:gd name="connsiteY44" fmla="*/ 495843 h 986256"/>
              <a:gd name="connsiteX45" fmla="*/ 68561 w 646747"/>
              <a:gd name="connsiteY45" fmla="*/ 470021 h 986256"/>
              <a:gd name="connsiteX46" fmla="*/ 51254 w 646747"/>
              <a:gd name="connsiteY46" fmla="*/ 444141 h 986256"/>
              <a:gd name="connsiteX47" fmla="*/ 34023 w 646747"/>
              <a:gd name="connsiteY47" fmla="*/ 418262 h 986256"/>
              <a:gd name="connsiteX48" fmla="*/ 16955 w 646747"/>
              <a:gd name="connsiteY48" fmla="*/ 392316 h 986256"/>
              <a:gd name="connsiteX49" fmla="*/ 0 w 646747"/>
              <a:gd name="connsiteY49" fmla="*/ 366322 h 986256"/>
              <a:gd name="connsiteX50" fmla="*/ 6201 w 646747"/>
              <a:gd name="connsiteY50" fmla="*/ 343462 h 986256"/>
              <a:gd name="connsiteX51" fmla="*/ 12354 w 646747"/>
              <a:gd name="connsiteY51" fmla="*/ 320602 h 986256"/>
              <a:gd name="connsiteX52" fmla="*/ 18545 w 646747"/>
              <a:gd name="connsiteY52" fmla="*/ 297685 h 986256"/>
              <a:gd name="connsiteX53" fmla="*/ 24746 w 646747"/>
              <a:gd name="connsiteY53" fmla="*/ 274815 h 986256"/>
              <a:gd name="connsiteX54" fmla="*/ 30890 w 646747"/>
              <a:gd name="connsiteY54" fmla="*/ 251955 h 986256"/>
              <a:gd name="connsiteX55" fmla="*/ 37100 w 646747"/>
              <a:gd name="connsiteY55" fmla="*/ 229029 h 986256"/>
              <a:gd name="connsiteX56" fmla="*/ 43282 w 646747"/>
              <a:gd name="connsiteY56" fmla="*/ 206169 h 986256"/>
              <a:gd name="connsiteX57" fmla="*/ 49435 w 646747"/>
              <a:gd name="connsiteY57" fmla="*/ 183242 h 986256"/>
              <a:gd name="connsiteX58" fmla="*/ 55635 w 646747"/>
              <a:gd name="connsiteY58" fmla="*/ 160391 h 986256"/>
              <a:gd name="connsiteX59" fmla="*/ 61827 w 646747"/>
              <a:gd name="connsiteY59" fmla="*/ 137465 h 986256"/>
              <a:gd name="connsiteX60" fmla="*/ 68028 w 646747"/>
              <a:gd name="connsiteY60" fmla="*/ 114538 h 986256"/>
              <a:gd name="connsiteX61" fmla="*/ 74219 w 646747"/>
              <a:gd name="connsiteY61" fmla="*/ 91678 h 986256"/>
              <a:gd name="connsiteX62" fmla="*/ 80420 w 646747"/>
              <a:gd name="connsiteY62" fmla="*/ 68761 h 986256"/>
              <a:gd name="connsiteX63" fmla="*/ 86563 w 646747"/>
              <a:gd name="connsiteY63" fmla="*/ 45834 h 986256"/>
              <a:gd name="connsiteX64" fmla="*/ 92764 w 646747"/>
              <a:gd name="connsiteY64" fmla="*/ 22908 h 986256"/>
              <a:gd name="connsiteX65" fmla="*/ 98965 w 646747"/>
              <a:gd name="connsiteY65" fmla="*/ 0 h 986256"/>
              <a:gd name="connsiteX66" fmla="*/ 133036 w 646747"/>
              <a:gd name="connsiteY66" fmla="*/ 9144 h 986256"/>
              <a:gd name="connsiteX67" fmla="*/ 167107 w 646747"/>
              <a:gd name="connsiteY67" fmla="*/ 18145 h 986256"/>
              <a:gd name="connsiteX68" fmla="*/ 201168 w 646747"/>
              <a:gd name="connsiteY68" fmla="*/ 26946 h 986256"/>
              <a:gd name="connsiteX69" fmla="*/ 235306 w 646747"/>
              <a:gd name="connsiteY69" fmla="*/ 35661 h 986256"/>
              <a:gd name="connsiteX70" fmla="*/ 269491 w 646747"/>
              <a:gd name="connsiteY70" fmla="*/ 44253 h 986256"/>
              <a:gd name="connsiteX71" fmla="*/ 303733 w 646747"/>
              <a:gd name="connsiteY71" fmla="*/ 52664 h 986256"/>
              <a:gd name="connsiteX72" fmla="*/ 337976 w 646747"/>
              <a:gd name="connsiteY72" fmla="*/ 60969 h 986256"/>
              <a:gd name="connsiteX73" fmla="*/ 372228 w 646747"/>
              <a:gd name="connsiteY73" fmla="*/ 69104 h 986256"/>
              <a:gd name="connsiteX74" fmla="*/ 406470 w 646747"/>
              <a:gd name="connsiteY74" fmla="*/ 77057 h 986256"/>
              <a:gd name="connsiteX75" fmla="*/ 440665 w 646747"/>
              <a:gd name="connsiteY75" fmla="*/ 84915 h 986256"/>
              <a:gd name="connsiteX76" fmla="*/ 474955 w 646747"/>
              <a:gd name="connsiteY76" fmla="*/ 92592 h 986256"/>
              <a:gd name="connsiteX77" fmla="*/ 509264 w 646747"/>
              <a:gd name="connsiteY77" fmla="*/ 100165 h 986256"/>
              <a:gd name="connsiteX78" fmla="*/ 543573 w 646747"/>
              <a:gd name="connsiteY78" fmla="*/ 107537 h 986256"/>
              <a:gd name="connsiteX79" fmla="*/ 577920 w 646747"/>
              <a:gd name="connsiteY79" fmla="*/ 114843 h 986256"/>
              <a:gd name="connsiteX80" fmla="*/ 612334 w 646747"/>
              <a:gd name="connsiteY80" fmla="*/ 121949 h 986256"/>
              <a:gd name="connsiteX81" fmla="*/ 646748 w 646747"/>
              <a:gd name="connsiteY81" fmla="*/ 128940 h 986256"/>
              <a:gd name="connsiteX82" fmla="*/ 642833 w 646747"/>
              <a:gd name="connsiteY82" fmla="*/ 148323 h 986256"/>
              <a:gd name="connsiteX83" fmla="*/ 638947 w 646747"/>
              <a:gd name="connsiteY83" fmla="*/ 167726 h 986256"/>
              <a:gd name="connsiteX84" fmla="*/ 635032 w 646747"/>
              <a:gd name="connsiteY84" fmla="*/ 187061 h 986256"/>
              <a:gd name="connsiteX85" fmla="*/ 631165 w 646747"/>
              <a:gd name="connsiteY85" fmla="*/ 206454 h 986256"/>
              <a:gd name="connsiteX86" fmla="*/ 627307 w 646747"/>
              <a:gd name="connsiteY86" fmla="*/ 225857 h 986256"/>
              <a:gd name="connsiteX87" fmla="*/ 623383 w 646747"/>
              <a:gd name="connsiteY87" fmla="*/ 245202 h 986256"/>
              <a:gd name="connsiteX88" fmla="*/ 619506 w 646747"/>
              <a:gd name="connsiteY88" fmla="*/ 264595 h 986256"/>
              <a:gd name="connsiteX89" fmla="*/ 615601 w 646747"/>
              <a:gd name="connsiteY89" fmla="*/ 283931 h 986256"/>
              <a:gd name="connsiteX90" fmla="*/ 611724 w 646747"/>
              <a:gd name="connsiteY90" fmla="*/ 303314 h 986256"/>
              <a:gd name="connsiteX91" fmla="*/ 607857 w 646747"/>
              <a:gd name="connsiteY91" fmla="*/ 322659 h 986256"/>
              <a:gd name="connsiteX92" fmla="*/ 603933 w 646747"/>
              <a:gd name="connsiteY92" fmla="*/ 342052 h 986256"/>
              <a:gd name="connsiteX93" fmla="*/ 600075 w 646747"/>
              <a:gd name="connsiteY93" fmla="*/ 361388 h 986256"/>
              <a:gd name="connsiteX94" fmla="*/ 596198 w 646747"/>
              <a:gd name="connsiteY94" fmla="*/ 380733 h 986256"/>
              <a:gd name="connsiteX95" fmla="*/ 592274 w 646747"/>
              <a:gd name="connsiteY95" fmla="*/ 400117 h 986256"/>
              <a:gd name="connsiteX96" fmla="*/ 588407 w 646747"/>
              <a:gd name="connsiteY96" fmla="*/ 419462 h 986256"/>
              <a:gd name="connsiteX97" fmla="*/ 584549 w 646747"/>
              <a:gd name="connsiteY97" fmla="*/ 438798 h 986256"/>
              <a:gd name="connsiteX98" fmla="*/ 580625 w 646747"/>
              <a:gd name="connsiteY98" fmla="*/ 458191 h 986256"/>
              <a:gd name="connsiteX99" fmla="*/ 576758 w 646747"/>
              <a:gd name="connsiteY99" fmla="*/ 477526 h 986256"/>
              <a:gd name="connsiteX100" fmla="*/ 572891 w 646747"/>
              <a:gd name="connsiteY100" fmla="*/ 496862 h 986256"/>
              <a:gd name="connsiteX101" fmla="*/ 568976 w 646747"/>
              <a:gd name="connsiteY101" fmla="*/ 516207 h 986256"/>
              <a:gd name="connsiteX102" fmla="*/ 565109 w 646747"/>
              <a:gd name="connsiteY102" fmla="*/ 535610 h 986256"/>
              <a:gd name="connsiteX103" fmla="*/ 561242 w 646747"/>
              <a:gd name="connsiteY103" fmla="*/ 554955 h 986256"/>
              <a:gd name="connsiteX104" fmla="*/ 557317 w 646747"/>
              <a:gd name="connsiteY104" fmla="*/ 574281 h 986256"/>
              <a:gd name="connsiteX105" fmla="*/ 553450 w 646747"/>
              <a:gd name="connsiteY105" fmla="*/ 593617 h 986256"/>
              <a:gd name="connsiteX106" fmla="*/ 549583 w 646747"/>
              <a:gd name="connsiteY106" fmla="*/ 612962 h 986256"/>
              <a:gd name="connsiteX107" fmla="*/ 545659 w 646747"/>
              <a:gd name="connsiteY107" fmla="*/ 632355 h 986256"/>
              <a:gd name="connsiteX108" fmla="*/ 541801 w 646747"/>
              <a:gd name="connsiteY108" fmla="*/ 651701 h 986256"/>
              <a:gd name="connsiteX109" fmla="*/ 537943 w 646747"/>
              <a:gd name="connsiteY109" fmla="*/ 671027 h 986256"/>
              <a:gd name="connsiteX110" fmla="*/ 534067 w 646747"/>
              <a:gd name="connsiteY110" fmla="*/ 690353 h 986256"/>
              <a:gd name="connsiteX111" fmla="*/ 530142 w 646747"/>
              <a:gd name="connsiteY111" fmla="*/ 709765 h 986256"/>
              <a:gd name="connsiteX112" fmla="*/ 526275 w 646747"/>
              <a:gd name="connsiteY112" fmla="*/ 729091 h 986256"/>
              <a:gd name="connsiteX113" fmla="*/ 522294 w 646747"/>
              <a:gd name="connsiteY113" fmla="*/ 748427 h 98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6747" h="986256">
                <a:moveTo>
                  <a:pt x="522294" y="748427"/>
                </a:moveTo>
                <a:lnTo>
                  <a:pt x="512455" y="797023"/>
                </a:lnTo>
                <a:lnTo>
                  <a:pt x="501539" y="850382"/>
                </a:lnTo>
                <a:lnTo>
                  <a:pt x="499491" y="850849"/>
                </a:lnTo>
                <a:lnTo>
                  <a:pt x="491242" y="861860"/>
                </a:lnTo>
                <a:lnTo>
                  <a:pt x="483613" y="866308"/>
                </a:lnTo>
                <a:lnTo>
                  <a:pt x="478717" y="865118"/>
                </a:lnTo>
                <a:lnTo>
                  <a:pt x="474516" y="860555"/>
                </a:lnTo>
                <a:lnTo>
                  <a:pt x="470887" y="852573"/>
                </a:lnTo>
                <a:lnTo>
                  <a:pt x="464220" y="847068"/>
                </a:lnTo>
                <a:lnTo>
                  <a:pt x="454447" y="844058"/>
                </a:lnTo>
                <a:lnTo>
                  <a:pt x="445408" y="843315"/>
                </a:lnTo>
                <a:lnTo>
                  <a:pt x="437093" y="844934"/>
                </a:lnTo>
                <a:lnTo>
                  <a:pt x="431454" y="848506"/>
                </a:lnTo>
                <a:lnTo>
                  <a:pt x="427025" y="856821"/>
                </a:lnTo>
                <a:lnTo>
                  <a:pt x="427149" y="860669"/>
                </a:lnTo>
                <a:lnTo>
                  <a:pt x="429987" y="869880"/>
                </a:lnTo>
                <a:lnTo>
                  <a:pt x="427653" y="882806"/>
                </a:lnTo>
                <a:lnTo>
                  <a:pt x="426177" y="893321"/>
                </a:lnTo>
                <a:lnTo>
                  <a:pt x="427711" y="899589"/>
                </a:lnTo>
                <a:lnTo>
                  <a:pt x="426853" y="906285"/>
                </a:lnTo>
                <a:lnTo>
                  <a:pt x="422939" y="916457"/>
                </a:lnTo>
                <a:lnTo>
                  <a:pt x="422472" y="925354"/>
                </a:lnTo>
                <a:lnTo>
                  <a:pt x="425139" y="941832"/>
                </a:lnTo>
                <a:lnTo>
                  <a:pt x="414061" y="985475"/>
                </a:lnTo>
                <a:lnTo>
                  <a:pt x="413890" y="986257"/>
                </a:lnTo>
                <a:lnTo>
                  <a:pt x="391706" y="954243"/>
                </a:lnTo>
                <a:lnTo>
                  <a:pt x="371104" y="924201"/>
                </a:lnTo>
                <a:lnTo>
                  <a:pt x="350691" y="894178"/>
                </a:lnTo>
                <a:lnTo>
                  <a:pt x="330441" y="864098"/>
                </a:lnTo>
                <a:lnTo>
                  <a:pt x="310363" y="833942"/>
                </a:lnTo>
                <a:lnTo>
                  <a:pt x="290322" y="803786"/>
                </a:lnTo>
                <a:lnTo>
                  <a:pt x="270539" y="773592"/>
                </a:lnTo>
                <a:lnTo>
                  <a:pt x="250908" y="743379"/>
                </a:lnTo>
                <a:lnTo>
                  <a:pt x="236630" y="722166"/>
                </a:lnTo>
                <a:lnTo>
                  <a:pt x="222466" y="700935"/>
                </a:lnTo>
                <a:lnTo>
                  <a:pt x="208369" y="679675"/>
                </a:lnTo>
                <a:lnTo>
                  <a:pt x="194367" y="658416"/>
                </a:lnTo>
                <a:lnTo>
                  <a:pt x="180375" y="637137"/>
                </a:lnTo>
                <a:lnTo>
                  <a:pt x="166554" y="615867"/>
                </a:lnTo>
                <a:lnTo>
                  <a:pt x="152733" y="594531"/>
                </a:lnTo>
                <a:lnTo>
                  <a:pt x="139027" y="573214"/>
                </a:lnTo>
                <a:lnTo>
                  <a:pt x="121234" y="547430"/>
                </a:lnTo>
                <a:lnTo>
                  <a:pt x="103594" y="521684"/>
                </a:lnTo>
                <a:lnTo>
                  <a:pt x="86011" y="495843"/>
                </a:lnTo>
                <a:lnTo>
                  <a:pt x="68561" y="470021"/>
                </a:lnTo>
                <a:lnTo>
                  <a:pt x="51254" y="444141"/>
                </a:lnTo>
                <a:lnTo>
                  <a:pt x="34023" y="418262"/>
                </a:lnTo>
                <a:lnTo>
                  <a:pt x="16955" y="392316"/>
                </a:lnTo>
                <a:lnTo>
                  <a:pt x="0" y="366322"/>
                </a:lnTo>
                <a:lnTo>
                  <a:pt x="6201" y="343462"/>
                </a:lnTo>
                <a:lnTo>
                  <a:pt x="12354" y="320602"/>
                </a:lnTo>
                <a:lnTo>
                  <a:pt x="18545" y="297685"/>
                </a:lnTo>
                <a:lnTo>
                  <a:pt x="24746" y="274815"/>
                </a:lnTo>
                <a:lnTo>
                  <a:pt x="30890" y="251955"/>
                </a:lnTo>
                <a:lnTo>
                  <a:pt x="37100" y="229029"/>
                </a:lnTo>
                <a:lnTo>
                  <a:pt x="43282" y="206169"/>
                </a:lnTo>
                <a:lnTo>
                  <a:pt x="49435" y="183242"/>
                </a:lnTo>
                <a:lnTo>
                  <a:pt x="55635" y="160391"/>
                </a:lnTo>
                <a:lnTo>
                  <a:pt x="61827" y="137465"/>
                </a:lnTo>
                <a:lnTo>
                  <a:pt x="68028" y="114538"/>
                </a:lnTo>
                <a:lnTo>
                  <a:pt x="74219" y="91678"/>
                </a:lnTo>
                <a:lnTo>
                  <a:pt x="80420" y="68761"/>
                </a:lnTo>
                <a:lnTo>
                  <a:pt x="86563" y="45834"/>
                </a:lnTo>
                <a:lnTo>
                  <a:pt x="92764" y="22908"/>
                </a:lnTo>
                <a:lnTo>
                  <a:pt x="98965" y="0"/>
                </a:lnTo>
                <a:lnTo>
                  <a:pt x="133036" y="9144"/>
                </a:lnTo>
                <a:lnTo>
                  <a:pt x="167107" y="18145"/>
                </a:lnTo>
                <a:lnTo>
                  <a:pt x="201168" y="26946"/>
                </a:lnTo>
                <a:lnTo>
                  <a:pt x="235306" y="35661"/>
                </a:lnTo>
                <a:lnTo>
                  <a:pt x="269491" y="44253"/>
                </a:lnTo>
                <a:lnTo>
                  <a:pt x="303733" y="52664"/>
                </a:lnTo>
                <a:lnTo>
                  <a:pt x="337976" y="60969"/>
                </a:lnTo>
                <a:lnTo>
                  <a:pt x="372228" y="69104"/>
                </a:lnTo>
                <a:lnTo>
                  <a:pt x="406470" y="77057"/>
                </a:lnTo>
                <a:lnTo>
                  <a:pt x="440665" y="84915"/>
                </a:lnTo>
                <a:lnTo>
                  <a:pt x="474955" y="92592"/>
                </a:lnTo>
                <a:lnTo>
                  <a:pt x="509264" y="100165"/>
                </a:lnTo>
                <a:lnTo>
                  <a:pt x="543573" y="107537"/>
                </a:lnTo>
                <a:lnTo>
                  <a:pt x="577920" y="114843"/>
                </a:lnTo>
                <a:lnTo>
                  <a:pt x="612334" y="121949"/>
                </a:lnTo>
                <a:lnTo>
                  <a:pt x="646748" y="128940"/>
                </a:lnTo>
                <a:lnTo>
                  <a:pt x="642833" y="148323"/>
                </a:lnTo>
                <a:lnTo>
                  <a:pt x="638947" y="167726"/>
                </a:lnTo>
                <a:lnTo>
                  <a:pt x="635032" y="187061"/>
                </a:lnTo>
                <a:lnTo>
                  <a:pt x="631165" y="206454"/>
                </a:lnTo>
                <a:lnTo>
                  <a:pt x="627307" y="225857"/>
                </a:lnTo>
                <a:lnTo>
                  <a:pt x="623383" y="245202"/>
                </a:lnTo>
                <a:lnTo>
                  <a:pt x="619506" y="264595"/>
                </a:lnTo>
                <a:lnTo>
                  <a:pt x="615601" y="283931"/>
                </a:lnTo>
                <a:lnTo>
                  <a:pt x="611724" y="303314"/>
                </a:lnTo>
                <a:lnTo>
                  <a:pt x="607857" y="322659"/>
                </a:lnTo>
                <a:lnTo>
                  <a:pt x="603933" y="342052"/>
                </a:lnTo>
                <a:lnTo>
                  <a:pt x="600075" y="361388"/>
                </a:lnTo>
                <a:lnTo>
                  <a:pt x="596198" y="380733"/>
                </a:lnTo>
                <a:lnTo>
                  <a:pt x="592274" y="400117"/>
                </a:lnTo>
                <a:lnTo>
                  <a:pt x="588407" y="419462"/>
                </a:lnTo>
                <a:lnTo>
                  <a:pt x="584549" y="438798"/>
                </a:lnTo>
                <a:lnTo>
                  <a:pt x="580625" y="458191"/>
                </a:lnTo>
                <a:lnTo>
                  <a:pt x="576758" y="477526"/>
                </a:lnTo>
                <a:lnTo>
                  <a:pt x="572891" y="496862"/>
                </a:lnTo>
                <a:lnTo>
                  <a:pt x="568976" y="516207"/>
                </a:lnTo>
                <a:lnTo>
                  <a:pt x="565109" y="535610"/>
                </a:lnTo>
                <a:lnTo>
                  <a:pt x="561242" y="554955"/>
                </a:lnTo>
                <a:lnTo>
                  <a:pt x="557317" y="574281"/>
                </a:lnTo>
                <a:lnTo>
                  <a:pt x="553450" y="593617"/>
                </a:lnTo>
                <a:lnTo>
                  <a:pt x="549583" y="612962"/>
                </a:lnTo>
                <a:lnTo>
                  <a:pt x="545659" y="632355"/>
                </a:lnTo>
                <a:lnTo>
                  <a:pt x="541801" y="651701"/>
                </a:lnTo>
                <a:lnTo>
                  <a:pt x="537943" y="671027"/>
                </a:lnTo>
                <a:lnTo>
                  <a:pt x="534067" y="690353"/>
                </a:lnTo>
                <a:lnTo>
                  <a:pt x="530142" y="709765"/>
                </a:lnTo>
                <a:lnTo>
                  <a:pt x="526275" y="729091"/>
                </a:lnTo>
                <a:lnTo>
                  <a:pt x="522294" y="748427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114300">
              <a:lnSpc>
                <a:spcPct val="32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D9CD4612-364D-19D8-A81E-646F4D56B66C}"/>
              </a:ext>
            </a:extLst>
          </p:cNvPr>
          <p:cNvSpPr/>
          <p:nvPr/>
        </p:nvSpPr>
        <p:spPr>
          <a:xfrm>
            <a:off x="5844123" y="3143773"/>
            <a:ext cx="806624" cy="1380182"/>
          </a:xfrm>
          <a:custGeom>
            <a:avLst/>
            <a:gdLst>
              <a:gd name="connsiteX0" fmla="*/ 459315 w 806624"/>
              <a:gd name="connsiteY0" fmla="*/ 113024 h 1380182"/>
              <a:gd name="connsiteX1" fmla="*/ 453114 w 806624"/>
              <a:gd name="connsiteY1" fmla="*/ 135931 h 1380182"/>
              <a:gd name="connsiteX2" fmla="*/ 446913 w 806624"/>
              <a:gd name="connsiteY2" fmla="*/ 158858 h 1380182"/>
              <a:gd name="connsiteX3" fmla="*/ 440731 w 806624"/>
              <a:gd name="connsiteY3" fmla="*/ 181785 h 1380182"/>
              <a:gd name="connsiteX4" fmla="*/ 434521 w 806624"/>
              <a:gd name="connsiteY4" fmla="*/ 204702 h 1380182"/>
              <a:gd name="connsiteX5" fmla="*/ 428330 w 806624"/>
              <a:gd name="connsiteY5" fmla="*/ 227619 h 1380182"/>
              <a:gd name="connsiteX6" fmla="*/ 422129 w 806624"/>
              <a:gd name="connsiteY6" fmla="*/ 250546 h 1380182"/>
              <a:gd name="connsiteX7" fmla="*/ 415928 w 806624"/>
              <a:gd name="connsiteY7" fmla="*/ 273463 h 1380182"/>
              <a:gd name="connsiteX8" fmla="*/ 409737 w 806624"/>
              <a:gd name="connsiteY8" fmla="*/ 296332 h 1380182"/>
              <a:gd name="connsiteX9" fmla="*/ 403536 w 806624"/>
              <a:gd name="connsiteY9" fmla="*/ 319249 h 1380182"/>
              <a:gd name="connsiteX10" fmla="*/ 397335 w 806624"/>
              <a:gd name="connsiteY10" fmla="*/ 342119 h 1380182"/>
              <a:gd name="connsiteX11" fmla="*/ 391144 w 806624"/>
              <a:gd name="connsiteY11" fmla="*/ 364979 h 1380182"/>
              <a:gd name="connsiteX12" fmla="*/ 384943 w 806624"/>
              <a:gd name="connsiteY12" fmla="*/ 387839 h 1380182"/>
              <a:gd name="connsiteX13" fmla="*/ 378752 w 806624"/>
              <a:gd name="connsiteY13" fmla="*/ 410709 h 1380182"/>
              <a:gd name="connsiteX14" fmla="*/ 372561 w 806624"/>
              <a:gd name="connsiteY14" fmla="*/ 433568 h 1380182"/>
              <a:gd name="connsiteX15" fmla="*/ 366360 w 806624"/>
              <a:gd name="connsiteY15" fmla="*/ 456429 h 1380182"/>
              <a:gd name="connsiteX16" fmla="*/ 360178 w 806624"/>
              <a:gd name="connsiteY16" fmla="*/ 479288 h 1380182"/>
              <a:gd name="connsiteX17" fmla="*/ 377114 w 806624"/>
              <a:gd name="connsiteY17" fmla="*/ 505244 h 1380182"/>
              <a:gd name="connsiteX18" fmla="*/ 394173 w 806624"/>
              <a:gd name="connsiteY18" fmla="*/ 531171 h 1380182"/>
              <a:gd name="connsiteX19" fmla="*/ 411356 w 806624"/>
              <a:gd name="connsiteY19" fmla="*/ 557117 h 1380182"/>
              <a:gd name="connsiteX20" fmla="*/ 428711 w 806624"/>
              <a:gd name="connsiteY20" fmla="*/ 582997 h 1380182"/>
              <a:gd name="connsiteX21" fmla="*/ 446170 w 806624"/>
              <a:gd name="connsiteY21" fmla="*/ 608829 h 1380182"/>
              <a:gd name="connsiteX22" fmla="*/ 463744 w 806624"/>
              <a:gd name="connsiteY22" fmla="*/ 634651 h 1380182"/>
              <a:gd name="connsiteX23" fmla="*/ 481432 w 806624"/>
              <a:gd name="connsiteY23" fmla="*/ 660416 h 1380182"/>
              <a:gd name="connsiteX24" fmla="*/ 499234 w 806624"/>
              <a:gd name="connsiteY24" fmla="*/ 686191 h 1380182"/>
              <a:gd name="connsiteX25" fmla="*/ 512931 w 806624"/>
              <a:gd name="connsiteY25" fmla="*/ 707517 h 1380182"/>
              <a:gd name="connsiteX26" fmla="*/ 526694 w 806624"/>
              <a:gd name="connsiteY26" fmla="*/ 728843 h 1380182"/>
              <a:gd name="connsiteX27" fmla="*/ 540591 w 806624"/>
              <a:gd name="connsiteY27" fmla="*/ 750170 h 1380182"/>
              <a:gd name="connsiteX28" fmla="*/ 554517 w 806624"/>
              <a:gd name="connsiteY28" fmla="*/ 771449 h 1380182"/>
              <a:gd name="connsiteX29" fmla="*/ 568509 w 806624"/>
              <a:gd name="connsiteY29" fmla="*/ 792709 h 1380182"/>
              <a:gd name="connsiteX30" fmla="*/ 582616 w 806624"/>
              <a:gd name="connsiteY30" fmla="*/ 813968 h 1380182"/>
              <a:gd name="connsiteX31" fmla="*/ 596770 w 806624"/>
              <a:gd name="connsiteY31" fmla="*/ 835200 h 1380182"/>
              <a:gd name="connsiteX32" fmla="*/ 611000 w 806624"/>
              <a:gd name="connsiteY32" fmla="*/ 856412 h 1380182"/>
              <a:gd name="connsiteX33" fmla="*/ 630669 w 806624"/>
              <a:gd name="connsiteY33" fmla="*/ 886682 h 1380182"/>
              <a:gd name="connsiteX34" fmla="*/ 650462 w 806624"/>
              <a:gd name="connsiteY34" fmla="*/ 916896 h 1380182"/>
              <a:gd name="connsiteX35" fmla="*/ 670436 w 806624"/>
              <a:gd name="connsiteY35" fmla="*/ 947033 h 1380182"/>
              <a:gd name="connsiteX36" fmla="*/ 690515 w 806624"/>
              <a:gd name="connsiteY36" fmla="*/ 977189 h 1380182"/>
              <a:gd name="connsiteX37" fmla="*/ 710765 w 806624"/>
              <a:gd name="connsiteY37" fmla="*/ 1007269 h 1380182"/>
              <a:gd name="connsiteX38" fmla="*/ 731196 w 806624"/>
              <a:gd name="connsiteY38" fmla="*/ 1037311 h 1380182"/>
              <a:gd name="connsiteX39" fmla="*/ 751780 w 806624"/>
              <a:gd name="connsiteY39" fmla="*/ 1067333 h 1380182"/>
              <a:gd name="connsiteX40" fmla="*/ 773963 w 806624"/>
              <a:gd name="connsiteY40" fmla="*/ 1099347 h 1380182"/>
              <a:gd name="connsiteX41" fmla="*/ 771744 w 806624"/>
              <a:gd name="connsiteY41" fmla="*/ 1109710 h 1380182"/>
              <a:gd name="connsiteX42" fmla="*/ 774316 w 806624"/>
              <a:gd name="connsiteY42" fmla="*/ 1124836 h 1380182"/>
              <a:gd name="connsiteX43" fmla="*/ 785403 w 806624"/>
              <a:gd name="connsiteY43" fmla="*/ 1153630 h 1380182"/>
              <a:gd name="connsiteX44" fmla="*/ 786146 w 806624"/>
              <a:gd name="connsiteY44" fmla="*/ 1160107 h 1380182"/>
              <a:gd name="connsiteX45" fmla="*/ 786317 w 806624"/>
              <a:gd name="connsiteY45" fmla="*/ 1160278 h 1380182"/>
              <a:gd name="connsiteX46" fmla="*/ 785632 w 806624"/>
              <a:gd name="connsiteY46" fmla="*/ 1166774 h 1380182"/>
              <a:gd name="connsiteX47" fmla="*/ 790699 w 806624"/>
              <a:gd name="connsiteY47" fmla="*/ 1175033 h 1380182"/>
              <a:gd name="connsiteX48" fmla="*/ 804120 w 806624"/>
              <a:gd name="connsiteY48" fmla="*/ 1187815 h 1380182"/>
              <a:gd name="connsiteX49" fmla="*/ 806625 w 806624"/>
              <a:gd name="connsiteY49" fmla="*/ 1193225 h 1380182"/>
              <a:gd name="connsiteX50" fmla="*/ 806568 w 806624"/>
              <a:gd name="connsiteY50" fmla="*/ 1193616 h 1380182"/>
              <a:gd name="connsiteX51" fmla="*/ 805825 w 806624"/>
              <a:gd name="connsiteY51" fmla="*/ 1197035 h 1380182"/>
              <a:gd name="connsiteX52" fmla="*/ 801110 w 806624"/>
              <a:gd name="connsiteY52" fmla="*/ 1200407 h 1380182"/>
              <a:gd name="connsiteX53" fmla="*/ 781202 w 806624"/>
              <a:gd name="connsiteY53" fmla="*/ 1210732 h 1380182"/>
              <a:gd name="connsiteX54" fmla="*/ 769706 w 806624"/>
              <a:gd name="connsiteY54" fmla="*/ 1220124 h 1380182"/>
              <a:gd name="connsiteX55" fmla="*/ 756571 w 806624"/>
              <a:gd name="connsiteY55" fmla="*/ 1236440 h 1380182"/>
              <a:gd name="connsiteX56" fmla="*/ 754961 w 806624"/>
              <a:gd name="connsiteY56" fmla="*/ 1251585 h 1380182"/>
              <a:gd name="connsiteX57" fmla="*/ 752018 w 806624"/>
              <a:gd name="connsiteY57" fmla="*/ 1263749 h 1380182"/>
              <a:gd name="connsiteX58" fmla="*/ 747693 w 806624"/>
              <a:gd name="connsiteY58" fmla="*/ 1272959 h 1380182"/>
              <a:gd name="connsiteX59" fmla="*/ 742293 w 806624"/>
              <a:gd name="connsiteY59" fmla="*/ 1281160 h 1380182"/>
              <a:gd name="connsiteX60" fmla="*/ 735740 w 806624"/>
              <a:gd name="connsiteY60" fmla="*/ 1288323 h 1380182"/>
              <a:gd name="connsiteX61" fmla="*/ 729653 w 806624"/>
              <a:gd name="connsiteY61" fmla="*/ 1292133 h 1380182"/>
              <a:gd name="connsiteX62" fmla="*/ 724081 w 806624"/>
              <a:gd name="connsiteY62" fmla="*/ 1292638 h 1380182"/>
              <a:gd name="connsiteX63" fmla="*/ 719985 w 806624"/>
              <a:gd name="connsiteY63" fmla="*/ 1303058 h 1380182"/>
              <a:gd name="connsiteX64" fmla="*/ 717375 w 806624"/>
              <a:gd name="connsiteY64" fmla="*/ 1323432 h 1380182"/>
              <a:gd name="connsiteX65" fmla="*/ 720719 w 806624"/>
              <a:gd name="connsiteY65" fmla="*/ 1336843 h 1380182"/>
              <a:gd name="connsiteX66" fmla="*/ 730044 w 806624"/>
              <a:gd name="connsiteY66" fmla="*/ 1343339 h 1380182"/>
              <a:gd name="connsiteX67" fmla="*/ 734949 w 806624"/>
              <a:gd name="connsiteY67" fmla="*/ 1351226 h 1380182"/>
              <a:gd name="connsiteX68" fmla="*/ 735406 w 806624"/>
              <a:gd name="connsiteY68" fmla="*/ 1360561 h 1380182"/>
              <a:gd name="connsiteX69" fmla="*/ 732730 w 806624"/>
              <a:gd name="connsiteY69" fmla="*/ 1369095 h 1380182"/>
              <a:gd name="connsiteX70" fmla="*/ 726881 w 806624"/>
              <a:gd name="connsiteY70" fmla="*/ 1376867 h 1380182"/>
              <a:gd name="connsiteX71" fmla="*/ 718966 w 806624"/>
              <a:gd name="connsiteY71" fmla="*/ 1380182 h 1380182"/>
              <a:gd name="connsiteX72" fmla="*/ 704126 w 806624"/>
              <a:gd name="connsiteY72" fmla="*/ 1378410 h 1380182"/>
              <a:gd name="connsiteX73" fmla="*/ 704126 w 806624"/>
              <a:gd name="connsiteY73" fmla="*/ 1378410 h 1380182"/>
              <a:gd name="connsiteX74" fmla="*/ 703497 w 806624"/>
              <a:gd name="connsiteY74" fmla="*/ 1379506 h 1380182"/>
              <a:gd name="connsiteX75" fmla="*/ 691210 w 806624"/>
              <a:gd name="connsiteY75" fmla="*/ 1378296 h 1380182"/>
              <a:gd name="connsiteX76" fmla="*/ 660616 w 806624"/>
              <a:gd name="connsiteY76" fmla="*/ 1374591 h 1380182"/>
              <a:gd name="connsiteX77" fmla="*/ 629945 w 806624"/>
              <a:gd name="connsiteY77" fmla="*/ 1370800 h 1380182"/>
              <a:gd name="connsiteX78" fmla="*/ 599351 w 806624"/>
              <a:gd name="connsiteY78" fmla="*/ 1366857 h 1380182"/>
              <a:gd name="connsiteX79" fmla="*/ 568738 w 806624"/>
              <a:gd name="connsiteY79" fmla="*/ 1362875 h 1380182"/>
              <a:gd name="connsiteX80" fmla="*/ 538143 w 806624"/>
              <a:gd name="connsiteY80" fmla="*/ 1358799 h 1380182"/>
              <a:gd name="connsiteX81" fmla="*/ 507540 w 806624"/>
              <a:gd name="connsiteY81" fmla="*/ 1354579 h 1380182"/>
              <a:gd name="connsiteX82" fmla="*/ 476917 w 806624"/>
              <a:gd name="connsiteY82" fmla="*/ 1350264 h 1380182"/>
              <a:gd name="connsiteX83" fmla="*/ 446322 w 806624"/>
              <a:gd name="connsiteY83" fmla="*/ 1345873 h 1380182"/>
              <a:gd name="connsiteX84" fmla="*/ 446275 w 806624"/>
              <a:gd name="connsiteY84" fmla="*/ 1345016 h 1380182"/>
              <a:gd name="connsiteX85" fmla="*/ 448770 w 806624"/>
              <a:gd name="connsiteY85" fmla="*/ 1331309 h 1380182"/>
              <a:gd name="connsiteX86" fmla="*/ 445075 w 806624"/>
              <a:gd name="connsiteY86" fmla="*/ 1325413 h 1380182"/>
              <a:gd name="connsiteX87" fmla="*/ 438131 w 806624"/>
              <a:gd name="connsiteY87" fmla="*/ 1326880 h 1380182"/>
              <a:gd name="connsiteX88" fmla="*/ 439512 w 806624"/>
              <a:gd name="connsiteY88" fmla="*/ 1308630 h 1380182"/>
              <a:gd name="connsiteX89" fmla="*/ 443027 w 806624"/>
              <a:gd name="connsiteY89" fmla="*/ 1300724 h 1380182"/>
              <a:gd name="connsiteX90" fmla="*/ 444218 w 806624"/>
              <a:gd name="connsiteY90" fmla="*/ 1292466 h 1380182"/>
              <a:gd name="connsiteX91" fmla="*/ 443151 w 806624"/>
              <a:gd name="connsiteY91" fmla="*/ 1271206 h 1380182"/>
              <a:gd name="connsiteX92" fmla="*/ 433530 w 806624"/>
              <a:gd name="connsiteY92" fmla="*/ 1243374 h 1380182"/>
              <a:gd name="connsiteX93" fmla="*/ 407594 w 806624"/>
              <a:gd name="connsiteY93" fmla="*/ 1205389 h 1380182"/>
              <a:gd name="connsiteX94" fmla="*/ 393192 w 806624"/>
              <a:gd name="connsiteY94" fmla="*/ 1191235 h 1380182"/>
              <a:gd name="connsiteX95" fmla="*/ 383067 w 806624"/>
              <a:gd name="connsiteY95" fmla="*/ 1175290 h 1380182"/>
              <a:gd name="connsiteX96" fmla="*/ 375552 w 806624"/>
              <a:gd name="connsiteY96" fmla="*/ 1169727 h 1380182"/>
              <a:gd name="connsiteX97" fmla="*/ 365274 w 806624"/>
              <a:gd name="connsiteY97" fmla="*/ 1166136 h 1380182"/>
              <a:gd name="connsiteX98" fmla="*/ 360778 w 806624"/>
              <a:gd name="connsiteY98" fmla="*/ 1171089 h 1380182"/>
              <a:gd name="connsiteX99" fmla="*/ 349806 w 806624"/>
              <a:gd name="connsiteY99" fmla="*/ 1164203 h 1380182"/>
              <a:gd name="connsiteX100" fmla="*/ 355149 w 806624"/>
              <a:gd name="connsiteY100" fmla="*/ 1150620 h 1380182"/>
              <a:gd name="connsiteX101" fmla="*/ 348491 w 806624"/>
              <a:gd name="connsiteY101" fmla="*/ 1128131 h 1380182"/>
              <a:gd name="connsiteX102" fmla="*/ 339557 w 806624"/>
              <a:gd name="connsiteY102" fmla="*/ 1123588 h 1380182"/>
              <a:gd name="connsiteX103" fmla="*/ 315382 w 806624"/>
              <a:gd name="connsiteY103" fmla="*/ 1118807 h 1380182"/>
              <a:gd name="connsiteX104" fmla="*/ 286322 w 806624"/>
              <a:gd name="connsiteY104" fmla="*/ 1099814 h 1380182"/>
              <a:gd name="connsiteX105" fmla="*/ 278578 w 806624"/>
              <a:gd name="connsiteY105" fmla="*/ 1091013 h 1380182"/>
              <a:gd name="connsiteX106" fmla="*/ 278349 w 806624"/>
              <a:gd name="connsiteY106" fmla="*/ 1078716 h 1380182"/>
              <a:gd name="connsiteX107" fmla="*/ 266129 w 806624"/>
              <a:gd name="connsiteY107" fmla="*/ 1064876 h 1380182"/>
              <a:gd name="connsiteX108" fmla="*/ 249184 w 806624"/>
              <a:gd name="connsiteY108" fmla="*/ 1049988 h 1380182"/>
              <a:gd name="connsiteX109" fmla="*/ 237687 w 806624"/>
              <a:gd name="connsiteY109" fmla="*/ 1049360 h 1380182"/>
              <a:gd name="connsiteX110" fmla="*/ 223866 w 806624"/>
              <a:gd name="connsiteY110" fmla="*/ 1044073 h 1380182"/>
              <a:gd name="connsiteX111" fmla="*/ 205550 w 806624"/>
              <a:gd name="connsiteY111" fmla="*/ 1031605 h 1380182"/>
              <a:gd name="connsiteX112" fmla="*/ 194005 w 806624"/>
              <a:gd name="connsiteY112" fmla="*/ 1027509 h 1380182"/>
              <a:gd name="connsiteX113" fmla="*/ 170450 w 806624"/>
              <a:gd name="connsiteY113" fmla="*/ 1023309 h 1380182"/>
              <a:gd name="connsiteX114" fmla="*/ 162258 w 806624"/>
              <a:gd name="connsiteY114" fmla="*/ 1019480 h 1380182"/>
              <a:gd name="connsiteX115" fmla="*/ 156734 w 806624"/>
              <a:gd name="connsiteY115" fmla="*/ 1008450 h 1380182"/>
              <a:gd name="connsiteX116" fmla="*/ 149400 w 806624"/>
              <a:gd name="connsiteY116" fmla="*/ 1001697 h 1380182"/>
              <a:gd name="connsiteX117" fmla="*/ 154238 w 806624"/>
              <a:gd name="connsiteY117" fmla="*/ 991352 h 1380182"/>
              <a:gd name="connsiteX118" fmla="*/ 155896 w 806624"/>
              <a:gd name="connsiteY118" fmla="*/ 981218 h 1380182"/>
              <a:gd name="connsiteX119" fmla="*/ 159306 w 806624"/>
              <a:gd name="connsiteY119" fmla="*/ 973922 h 1380182"/>
              <a:gd name="connsiteX120" fmla="*/ 160163 w 806624"/>
              <a:gd name="connsiteY120" fmla="*/ 956120 h 1380182"/>
              <a:gd name="connsiteX121" fmla="*/ 167440 w 806624"/>
              <a:gd name="connsiteY121" fmla="*/ 941442 h 1380182"/>
              <a:gd name="connsiteX122" fmla="*/ 166421 w 806624"/>
              <a:gd name="connsiteY122" fmla="*/ 935136 h 1380182"/>
              <a:gd name="connsiteX123" fmla="*/ 162849 w 806624"/>
              <a:gd name="connsiteY123" fmla="*/ 929497 h 1380182"/>
              <a:gd name="connsiteX124" fmla="*/ 149581 w 806624"/>
              <a:gd name="connsiteY124" fmla="*/ 918934 h 1380182"/>
              <a:gd name="connsiteX125" fmla="*/ 149066 w 806624"/>
              <a:gd name="connsiteY125" fmla="*/ 910228 h 1380182"/>
              <a:gd name="connsiteX126" fmla="*/ 154638 w 806624"/>
              <a:gd name="connsiteY126" fmla="*/ 899865 h 1380182"/>
              <a:gd name="connsiteX127" fmla="*/ 152762 w 806624"/>
              <a:gd name="connsiteY127" fmla="*/ 891530 h 1380182"/>
              <a:gd name="connsiteX128" fmla="*/ 142408 w 806624"/>
              <a:gd name="connsiteY128" fmla="*/ 881282 h 1380182"/>
              <a:gd name="connsiteX129" fmla="*/ 135303 w 806624"/>
              <a:gd name="connsiteY129" fmla="*/ 862622 h 1380182"/>
              <a:gd name="connsiteX130" fmla="*/ 123196 w 806624"/>
              <a:gd name="connsiteY130" fmla="*/ 850049 h 1380182"/>
              <a:gd name="connsiteX131" fmla="*/ 121263 w 806624"/>
              <a:gd name="connsiteY131" fmla="*/ 834238 h 1380182"/>
              <a:gd name="connsiteX132" fmla="*/ 114824 w 806624"/>
              <a:gd name="connsiteY132" fmla="*/ 822960 h 1380182"/>
              <a:gd name="connsiteX133" fmla="*/ 113976 w 806624"/>
              <a:gd name="connsiteY133" fmla="*/ 814397 h 1380182"/>
              <a:gd name="connsiteX134" fmla="*/ 102260 w 806624"/>
              <a:gd name="connsiteY134" fmla="*/ 781183 h 1380182"/>
              <a:gd name="connsiteX135" fmla="*/ 87582 w 806624"/>
              <a:gd name="connsiteY135" fmla="*/ 753589 h 1380182"/>
              <a:gd name="connsiteX136" fmla="*/ 87982 w 806624"/>
              <a:gd name="connsiteY136" fmla="*/ 740283 h 1380182"/>
              <a:gd name="connsiteX137" fmla="*/ 92135 w 806624"/>
              <a:gd name="connsiteY137" fmla="*/ 723100 h 1380182"/>
              <a:gd name="connsiteX138" fmla="*/ 103356 w 806624"/>
              <a:gd name="connsiteY138" fmla="*/ 715137 h 1380182"/>
              <a:gd name="connsiteX139" fmla="*/ 110404 w 806624"/>
              <a:gd name="connsiteY139" fmla="*/ 707336 h 1380182"/>
              <a:gd name="connsiteX140" fmla="*/ 112386 w 806624"/>
              <a:gd name="connsiteY140" fmla="*/ 698868 h 1380182"/>
              <a:gd name="connsiteX141" fmla="*/ 112900 w 806624"/>
              <a:gd name="connsiteY141" fmla="*/ 692382 h 1380182"/>
              <a:gd name="connsiteX142" fmla="*/ 108861 w 806624"/>
              <a:gd name="connsiteY142" fmla="*/ 679637 h 1380182"/>
              <a:gd name="connsiteX143" fmla="*/ 83096 w 806624"/>
              <a:gd name="connsiteY143" fmla="*/ 665198 h 1380182"/>
              <a:gd name="connsiteX144" fmla="*/ 68304 w 806624"/>
              <a:gd name="connsiteY144" fmla="*/ 631850 h 1380182"/>
              <a:gd name="connsiteX145" fmla="*/ 72971 w 806624"/>
              <a:gd name="connsiteY145" fmla="*/ 611372 h 1380182"/>
              <a:gd name="connsiteX146" fmla="*/ 70352 w 806624"/>
              <a:gd name="connsiteY146" fmla="*/ 588226 h 1380182"/>
              <a:gd name="connsiteX147" fmla="*/ 74219 w 806624"/>
              <a:gd name="connsiteY147" fmla="*/ 574862 h 1380182"/>
              <a:gd name="connsiteX148" fmla="*/ 77238 w 806624"/>
              <a:gd name="connsiteY148" fmla="*/ 560013 h 1380182"/>
              <a:gd name="connsiteX149" fmla="*/ 84801 w 806624"/>
              <a:gd name="connsiteY149" fmla="*/ 558813 h 1380182"/>
              <a:gd name="connsiteX150" fmla="*/ 90373 w 806624"/>
              <a:gd name="connsiteY150" fmla="*/ 561718 h 1380182"/>
              <a:gd name="connsiteX151" fmla="*/ 88040 w 806624"/>
              <a:gd name="connsiteY151" fmla="*/ 567300 h 1380182"/>
              <a:gd name="connsiteX152" fmla="*/ 86963 w 806624"/>
              <a:gd name="connsiteY152" fmla="*/ 578215 h 1380182"/>
              <a:gd name="connsiteX153" fmla="*/ 91564 w 806624"/>
              <a:gd name="connsiteY153" fmla="*/ 588064 h 1380182"/>
              <a:gd name="connsiteX154" fmla="*/ 97203 w 806624"/>
              <a:gd name="connsiteY154" fmla="*/ 593408 h 1380182"/>
              <a:gd name="connsiteX155" fmla="*/ 101013 w 806624"/>
              <a:gd name="connsiteY155" fmla="*/ 602733 h 1380182"/>
              <a:gd name="connsiteX156" fmla="*/ 104870 w 806624"/>
              <a:gd name="connsiteY156" fmla="*/ 606381 h 1380182"/>
              <a:gd name="connsiteX157" fmla="*/ 109433 w 806624"/>
              <a:gd name="connsiteY157" fmla="*/ 608314 h 1380182"/>
              <a:gd name="connsiteX158" fmla="*/ 108337 w 806624"/>
              <a:gd name="connsiteY158" fmla="*/ 602733 h 1380182"/>
              <a:gd name="connsiteX159" fmla="*/ 106575 w 806624"/>
              <a:gd name="connsiteY159" fmla="*/ 598884 h 1380182"/>
              <a:gd name="connsiteX160" fmla="*/ 106299 w 806624"/>
              <a:gd name="connsiteY160" fmla="*/ 587893 h 1380182"/>
              <a:gd name="connsiteX161" fmla="*/ 103899 w 806624"/>
              <a:gd name="connsiteY161" fmla="*/ 573281 h 1380182"/>
              <a:gd name="connsiteX162" fmla="*/ 98898 w 806624"/>
              <a:gd name="connsiteY162" fmla="*/ 564118 h 1380182"/>
              <a:gd name="connsiteX163" fmla="*/ 99117 w 806624"/>
              <a:gd name="connsiteY163" fmla="*/ 550193 h 1380182"/>
              <a:gd name="connsiteX164" fmla="*/ 96955 w 806624"/>
              <a:gd name="connsiteY164" fmla="*/ 546259 h 1380182"/>
              <a:gd name="connsiteX165" fmla="*/ 96441 w 806624"/>
              <a:gd name="connsiteY165" fmla="*/ 540915 h 1380182"/>
              <a:gd name="connsiteX166" fmla="*/ 104975 w 806624"/>
              <a:gd name="connsiteY166" fmla="*/ 537267 h 1380182"/>
              <a:gd name="connsiteX167" fmla="*/ 115491 w 806624"/>
              <a:gd name="connsiteY167" fmla="*/ 536019 h 1380182"/>
              <a:gd name="connsiteX168" fmla="*/ 128302 w 806624"/>
              <a:gd name="connsiteY168" fmla="*/ 538629 h 1380182"/>
              <a:gd name="connsiteX169" fmla="*/ 163220 w 806624"/>
              <a:gd name="connsiteY169" fmla="*/ 550907 h 1380182"/>
              <a:gd name="connsiteX170" fmla="*/ 171755 w 806624"/>
              <a:gd name="connsiteY170" fmla="*/ 549840 h 1380182"/>
              <a:gd name="connsiteX171" fmla="*/ 177670 w 806624"/>
              <a:gd name="connsiteY171" fmla="*/ 552745 h 1380182"/>
              <a:gd name="connsiteX172" fmla="*/ 182394 w 806624"/>
              <a:gd name="connsiteY172" fmla="*/ 553660 h 1380182"/>
              <a:gd name="connsiteX173" fmla="*/ 173755 w 806624"/>
              <a:gd name="connsiteY173" fmla="*/ 547459 h 1380182"/>
              <a:gd name="connsiteX174" fmla="*/ 168002 w 806624"/>
              <a:gd name="connsiteY174" fmla="*/ 546992 h 1380182"/>
              <a:gd name="connsiteX175" fmla="*/ 161858 w 806624"/>
              <a:gd name="connsiteY175" fmla="*/ 544430 h 1380182"/>
              <a:gd name="connsiteX176" fmla="*/ 148990 w 806624"/>
              <a:gd name="connsiteY176" fmla="*/ 541420 h 1380182"/>
              <a:gd name="connsiteX177" fmla="*/ 144275 w 806624"/>
              <a:gd name="connsiteY177" fmla="*/ 538458 h 1380182"/>
              <a:gd name="connsiteX178" fmla="*/ 139846 w 806624"/>
              <a:gd name="connsiteY178" fmla="*/ 532762 h 1380182"/>
              <a:gd name="connsiteX179" fmla="*/ 136255 w 806624"/>
              <a:gd name="connsiteY179" fmla="*/ 531295 h 1380182"/>
              <a:gd name="connsiteX180" fmla="*/ 122482 w 806624"/>
              <a:gd name="connsiteY180" fmla="*/ 534876 h 1380182"/>
              <a:gd name="connsiteX181" fmla="*/ 117539 w 806624"/>
              <a:gd name="connsiteY181" fmla="*/ 532486 h 1380182"/>
              <a:gd name="connsiteX182" fmla="*/ 107442 w 806624"/>
              <a:gd name="connsiteY182" fmla="*/ 521208 h 1380182"/>
              <a:gd name="connsiteX183" fmla="*/ 102375 w 806624"/>
              <a:gd name="connsiteY183" fmla="*/ 518541 h 1380182"/>
              <a:gd name="connsiteX184" fmla="*/ 92421 w 806624"/>
              <a:gd name="connsiteY184" fmla="*/ 520313 h 1380182"/>
              <a:gd name="connsiteX185" fmla="*/ 85715 w 806624"/>
              <a:gd name="connsiteY185" fmla="*/ 538791 h 1380182"/>
              <a:gd name="connsiteX186" fmla="*/ 84182 w 806624"/>
              <a:gd name="connsiteY186" fmla="*/ 553574 h 1380182"/>
              <a:gd name="connsiteX187" fmla="*/ 78543 w 806624"/>
              <a:gd name="connsiteY187" fmla="*/ 553460 h 1380182"/>
              <a:gd name="connsiteX188" fmla="*/ 74209 w 806624"/>
              <a:gd name="connsiteY188" fmla="*/ 545887 h 1380182"/>
              <a:gd name="connsiteX189" fmla="*/ 65970 w 806624"/>
              <a:gd name="connsiteY189" fmla="*/ 539706 h 1380182"/>
              <a:gd name="connsiteX190" fmla="*/ 59941 w 806624"/>
              <a:gd name="connsiteY190" fmla="*/ 532143 h 1380182"/>
              <a:gd name="connsiteX191" fmla="*/ 52159 w 806624"/>
              <a:gd name="connsiteY191" fmla="*/ 519113 h 1380182"/>
              <a:gd name="connsiteX192" fmla="*/ 47596 w 806624"/>
              <a:gd name="connsiteY192" fmla="*/ 513817 h 1380182"/>
              <a:gd name="connsiteX193" fmla="*/ 38729 w 806624"/>
              <a:gd name="connsiteY193" fmla="*/ 519960 h 1380182"/>
              <a:gd name="connsiteX194" fmla="*/ 39643 w 806624"/>
              <a:gd name="connsiteY194" fmla="*/ 516217 h 1380182"/>
              <a:gd name="connsiteX195" fmla="*/ 45663 w 806624"/>
              <a:gd name="connsiteY195" fmla="*/ 507787 h 1380182"/>
              <a:gd name="connsiteX196" fmla="*/ 49606 w 806624"/>
              <a:gd name="connsiteY196" fmla="*/ 491738 h 1380182"/>
              <a:gd name="connsiteX197" fmla="*/ 55397 w 806624"/>
              <a:gd name="connsiteY197" fmla="*/ 507282 h 1380182"/>
              <a:gd name="connsiteX198" fmla="*/ 55093 w 806624"/>
              <a:gd name="connsiteY198" fmla="*/ 497491 h 1380182"/>
              <a:gd name="connsiteX199" fmla="*/ 50616 w 806624"/>
              <a:gd name="connsiteY199" fmla="*/ 485499 h 1380182"/>
              <a:gd name="connsiteX200" fmla="*/ 45958 w 806624"/>
              <a:gd name="connsiteY200" fmla="*/ 480374 h 1380182"/>
              <a:gd name="connsiteX201" fmla="*/ 44177 w 806624"/>
              <a:gd name="connsiteY201" fmla="*/ 460734 h 1380182"/>
              <a:gd name="connsiteX202" fmla="*/ 31442 w 806624"/>
              <a:gd name="connsiteY202" fmla="*/ 445332 h 1380182"/>
              <a:gd name="connsiteX203" fmla="*/ 23870 w 806624"/>
              <a:gd name="connsiteY203" fmla="*/ 424453 h 1380182"/>
              <a:gd name="connsiteX204" fmla="*/ 6525 w 806624"/>
              <a:gd name="connsiteY204" fmla="*/ 388334 h 1380182"/>
              <a:gd name="connsiteX205" fmla="*/ 12497 w 806624"/>
              <a:gd name="connsiteY205" fmla="*/ 363245 h 1380182"/>
              <a:gd name="connsiteX206" fmla="*/ 12840 w 806624"/>
              <a:gd name="connsiteY206" fmla="*/ 329232 h 1380182"/>
              <a:gd name="connsiteX207" fmla="*/ 22393 w 806624"/>
              <a:gd name="connsiteY207" fmla="*/ 312858 h 1380182"/>
              <a:gd name="connsiteX208" fmla="*/ 25813 w 806624"/>
              <a:gd name="connsiteY208" fmla="*/ 300161 h 1380182"/>
              <a:gd name="connsiteX209" fmla="*/ 27175 w 806624"/>
              <a:gd name="connsiteY209" fmla="*/ 279797 h 1380182"/>
              <a:gd name="connsiteX210" fmla="*/ 25641 w 806624"/>
              <a:gd name="connsiteY210" fmla="*/ 268034 h 1380182"/>
              <a:gd name="connsiteX211" fmla="*/ 13811 w 806624"/>
              <a:gd name="connsiteY211" fmla="*/ 233277 h 1380182"/>
              <a:gd name="connsiteX212" fmla="*/ 0 w 806624"/>
              <a:gd name="connsiteY212" fmla="*/ 207902 h 1380182"/>
              <a:gd name="connsiteX213" fmla="*/ 1638 w 806624"/>
              <a:gd name="connsiteY213" fmla="*/ 192615 h 1380182"/>
              <a:gd name="connsiteX214" fmla="*/ 4944 w 806624"/>
              <a:gd name="connsiteY214" fmla="*/ 177708 h 1380182"/>
              <a:gd name="connsiteX215" fmla="*/ 13421 w 806624"/>
              <a:gd name="connsiteY215" fmla="*/ 166230 h 1380182"/>
              <a:gd name="connsiteX216" fmla="*/ 21498 w 806624"/>
              <a:gd name="connsiteY216" fmla="*/ 153886 h 1380182"/>
              <a:gd name="connsiteX217" fmla="*/ 25365 w 806624"/>
              <a:gd name="connsiteY217" fmla="*/ 151152 h 1380182"/>
              <a:gd name="connsiteX218" fmla="*/ 25956 w 806624"/>
              <a:gd name="connsiteY218" fmla="*/ 152971 h 1380182"/>
              <a:gd name="connsiteX219" fmla="*/ 24232 w 806624"/>
              <a:gd name="connsiteY219" fmla="*/ 155638 h 1380182"/>
              <a:gd name="connsiteX220" fmla="*/ 26746 w 806624"/>
              <a:gd name="connsiteY220" fmla="*/ 157401 h 1380182"/>
              <a:gd name="connsiteX221" fmla="*/ 29699 w 806624"/>
              <a:gd name="connsiteY221" fmla="*/ 151771 h 1380182"/>
              <a:gd name="connsiteX222" fmla="*/ 32366 w 806624"/>
              <a:gd name="connsiteY222" fmla="*/ 149209 h 1380182"/>
              <a:gd name="connsiteX223" fmla="*/ 29528 w 806624"/>
              <a:gd name="connsiteY223" fmla="*/ 147837 h 1380182"/>
              <a:gd name="connsiteX224" fmla="*/ 30432 w 806624"/>
              <a:gd name="connsiteY224" fmla="*/ 146028 h 1380182"/>
              <a:gd name="connsiteX225" fmla="*/ 33404 w 806624"/>
              <a:gd name="connsiteY225" fmla="*/ 142837 h 1380182"/>
              <a:gd name="connsiteX226" fmla="*/ 45244 w 806624"/>
              <a:gd name="connsiteY226" fmla="*/ 127016 h 1380182"/>
              <a:gd name="connsiteX227" fmla="*/ 51787 w 806624"/>
              <a:gd name="connsiteY227" fmla="*/ 104375 h 1380182"/>
              <a:gd name="connsiteX228" fmla="*/ 67075 w 806624"/>
              <a:gd name="connsiteY228" fmla="*/ 78962 h 1380182"/>
              <a:gd name="connsiteX229" fmla="*/ 69694 w 806624"/>
              <a:gd name="connsiteY229" fmla="*/ 69790 h 1380182"/>
              <a:gd name="connsiteX230" fmla="*/ 71790 w 806624"/>
              <a:gd name="connsiteY230" fmla="*/ 48920 h 1380182"/>
              <a:gd name="connsiteX231" fmla="*/ 71457 w 806624"/>
              <a:gd name="connsiteY231" fmla="*/ 35909 h 1380182"/>
              <a:gd name="connsiteX232" fmla="*/ 66799 w 806624"/>
              <a:gd name="connsiteY232" fmla="*/ 25203 h 1380182"/>
              <a:gd name="connsiteX233" fmla="*/ 73905 w 806624"/>
              <a:gd name="connsiteY233" fmla="*/ 14116 h 1380182"/>
              <a:gd name="connsiteX234" fmla="*/ 77362 w 806624"/>
              <a:gd name="connsiteY234" fmla="*/ 2448 h 1380182"/>
              <a:gd name="connsiteX235" fmla="*/ 76524 w 806624"/>
              <a:gd name="connsiteY235" fmla="*/ 0 h 1380182"/>
              <a:gd name="connsiteX236" fmla="*/ 101022 w 806624"/>
              <a:gd name="connsiteY236" fmla="*/ 7858 h 1380182"/>
              <a:gd name="connsiteX237" fmla="*/ 124739 w 806624"/>
              <a:gd name="connsiteY237" fmla="*/ 15354 h 1380182"/>
              <a:gd name="connsiteX238" fmla="*/ 148523 w 806624"/>
              <a:gd name="connsiteY238" fmla="*/ 22812 h 1380182"/>
              <a:gd name="connsiteX239" fmla="*/ 172298 w 806624"/>
              <a:gd name="connsiteY239" fmla="*/ 30194 h 1380182"/>
              <a:gd name="connsiteX240" fmla="*/ 196129 w 806624"/>
              <a:gd name="connsiteY240" fmla="*/ 37481 h 1380182"/>
              <a:gd name="connsiteX241" fmla="*/ 219961 w 806624"/>
              <a:gd name="connsiteY241" fmla="*/ 44710 h 1380182"/>
              <a:gd name="connsiteX242" fmla="*/ 243802 w 806624"/>
              <a:gd name="connsiteY242" fmla="*/ 51883 h 1380182"/>
              <a:gd name="connsiteX243" fmla="*/ 267691 w 806624"/>
              <a:gd name="connsiteY243" fmla="*/ 58988 h 1380182"/>
              <a:gd name="connsiteX244" fmla="*/ 291589 w 806624"/>
              <a:gd name="connsiteY244" fmla="*/ 65980 h 1380182"/>
              <a:gd name="connsiteX245" fmla="*/ 315478 w 806624"/>
              <a:gd name="connsiteY245" fmla="*/ 72923 h 1380182"/>
              <a:gd name="connsiteX246" fmla="*/ 339433 w 806624"/>
              <a:gd name="connsiteY246" fmla="*/ 79801 h 1380182"/>
              <a:gd name="connsiteX247" fmla="*/ 363379 w 806624"/>
              <a:gd name="connsiteY247" fmla="*/ 86639 h 1380182"/>
              <a:gd name="connsiteX248" fmla="*/ 387325 w 806624"/>
              <a:gd name="connsiteY248" fmla="*/ 93393 h 1380182"/>
              <a:gd name="connsiteX249" fmla="*/ 411337 w 806624"/>
              <a:gd name="connsiteY249" fmla="*/ 100060 h 1380182"/>
              <a:gd name="connsiteX250" fmla="*/ 435340 w 806624"/>
              <a:gd name="connsiteY250" fmla="*/ 106642 h 1380182"/>
              <a:gd name="connsiteX251" fmla="*/ 459315 w 806624"/>
              <a:gd name="connsiteY251" fmla="*/ 113024 h 1380182"/>
              <a:gd name="connsiteX252" fmla="*/ 209769 w 806624"/>
              <a:gd name="connsiteY252" fmla="*/ 1083593 h 1380182"/>
              <a:gd name="connsiteX253" fmla="*/ 228838 w 806624"/>
              <a:gd name="connsiteY253" fmla="*/ 1095442 h 1380182"/>
              <a:gd name="connsiteX254" fmla="*/ 240821 w 806624"/>
              <a:gd name="connsiteY254" fmla="*/ 1095442 h 1380182"/>
              <a:gd name="connsiteX255" fmla="*/ 242021 w 806624"/>
              <a:gd name="connsiteY255" fmla="*/ 1099033 h 1380182"/>
              <a:gd name="connsiteX256" fmla="*/ 239973 w 806624"/>
              <a:gd name="connsiteY256" fmla="*/ 1101281 h 1380182"/>
              <a:gd name="connsiteX257" fmla="*/ 213465 w 806624"/>
              <a:gd name="connsiteY257" fmla="*/ 1099309 h 1380182"/>
              <a:gd name="connsiteX258" fmla="*/ 206588 w 806624"/>
              <a:gd name="connsiteY258" fmla="*/ 1093880 h 1380182"/>
              <a:gd name="connsiteX259" fmla="*/ 207102 w 806624"/>
              <a:gd name="connsiteY259" fmla="*/ 1089174 h 1380182"/>
              <a:gd name="connsiteX260" fmla="*/ 205683 w 806624"/>
              <a:gd name="connsiteY260" fmla="*/ 1084117 h 1380182"/>
              <a:gd name="connsiteX261" fmla="*/ 209769 w 806624"/>
              <a:gd name="connsiteY261" fmla="*/ 1083593 h 1380182"/>
              <a:gd name="connsiteX262" fmla="*/ 164773 w 806624"/>
              <a:gd name="connsiteY262" fmla="*/ 1078592 h 1380182"/>
              <a:gd name="connsiteX263" fmla="*/ 159258 w 806624"/>
              <a:gd name="connsiteY263" fmla="*/ 1077459 h 1380182"/>
              <a:gd name="connsiteX264" fmla="*/ 151286 w 806624"/>
              <a:gd name="connsiteY264" fmla="*/ 1073868 h 1380182"/>
              <a:gd name="connsiteX265" fmla="*/ 154981 w 806624"/>
              <a:gd name="connsiteY265" fmla="*/ 1071820 h 1380182"/>
              <a:gd name="connsiteX266" fmla="*/ 160172 w 806624"/>
              <a:gd name="connsiteY266" fmla="*/ 1071039 h 1380182"/>
              <a:gd name="connsiteX267" fmla="*/ 161182 w 806624"/>
              <a:gd name="connsiteY267" fmla="*/ 1072972 h 1380182"/>
              <a:gd name="connsiteX268" fmla="*/ 164773 w 806624"/>
              <a:gd name="connsiteY268" fmla="*/ 1078592 h 1380182"/>
              <a:gd name="connsiteX269" fmla="*/ 188043 w 806624"/>
              <a:gd name="connsiteY269" fmla="*/ 1098852 h 1380182"/>
              <a:gd name="connsiteX270" fmla="*/ 180432 w 806624"/>
              <a:gd name="connsiteY270" fmla="*/ 1098633 h 1380182"/>
              <a:gd name="connsiteX271" fmla="*/ 175412 w 806624"/>
              <a:gd name="connsiteY271" fmla="*/ 1095508 h 1380182"/>
              <a:gd name="connsiteX272" fmla="*/ 169955 w 806624"/>
              <a:gd name="connsiteY272" fmla="*/ 1081459 h 1380182"/>
              <a:gd name="connsiteX273" fmla="*/ 188728 w 806624"/>
              <a:gd name="connsiteY273" fmla="*/ 1084917 h 1380182"/>
              <a:gd name="connsiteX274" fmla="*/ 195282 w 806624"/>
              <a:gd name="connsiteY274" fmla="*/ 1092137 h 1380182"/>
              <a:gd name="connsiteX275" fmla="*/ 195958 w 806624"/>
              <a:gd name="connsiteY275" fmla="*/ 1093851 h 1380182"/>
              <a:gd name="connsiteX276" fmla="*/ 188043 w 806624"/>
              <a:gd name="connsiteY276" fmla="*/ 1098852 h 1380182"/>
              <a:gd name="connsiteX277" fmla="*/ 345034 w 806624"/>
              <a:gd name="connsiteY277" fmla="*/ 1209704 h 1380182"/>
              <a:gd name="connsiteX278" fmla="*/ 347986 w 806624"/>
              <a:gd name="connsiteY278" fmla="*/ 1220067 h 1380182"/>
              <a:gd name="connsiteX279" fmla="*/ 340776 w 806624"/>
              <a:gd name="connsiteY279" fmla="*/ 1217057 h 1380182"/>
              <a:gd name="connsiteX280" fmla="*/ 332813 w 806624"/>
              <a:gd name="connsiteY280" fmla="*/ 1215590 h 1380182"/>
              <a:gd name="connsiteX281" fmla="*/ 331670 w 806624"/>
              <a:gd name="connsiteY281" fmla="*/ 1210047 h 1380182"/>
              <a:gd name="connsiteX282" fmla="*/ 331051 w 806624"/>
              <a:gd name="connsiteY282" fmla="*/ 1202607 h 1380182"/>
              <a:gd name="connsiteX283" fmla="*/ 329917 w 806624"/>
              <a:gd name="connsiteY283" fmla="*/ 1200464 h 1380182"/>
              <a:gd name="connsiteX284" fmla="*/ 324669 w 806624"/>
              <a:gd name="connsiteY284" fmla="*/ 1198455 h 1380182"/>
              <a:gd name="connsiteX285" fmla="*/ 324450 w 806624"/>
              <a:gd name="connsiteY285" fmla="*/ 1197731 h 1380182"/>
              <a:gd name="connsiteX286" fmla="*/ 324669 w 806624"/>
              <a:gd name="connsiteY286" fmla="*/ 1194235 h 1380182"/>
              <a:gd name="connsiteX287" fmla="*/ 326612 w 806624"/>
              <a:gd name="connsiteY287" fmla="*/ 1193044 h 1380182"/>
              <a:gd name="connsiteX288" fmla="*/ 341509 w 806624"/>
              <a:gd name="connsiteY288" fmla="*/ 1204951 h 1380182"/>
              <a:gd name="connsiteX289" fmla="*/ 345034 w 806624"/>
              <a:gd name="connsiteY289" fmla="*/ 1209704 h 1380182"/>
              <a:gd name="connsiteX290" fmla="*/ 227171 w 806624"/>
              <a:gd name="connsiteY290" fmla="*/ 1201465 h 1380182"/>
              <a:gd name="connsiteX291" fmla="*/ 222514 w 806624"/>
              <a:gd name="connsiteY291" fmla="*/ 1200474 h 1380182"/>
              <a:gd name="connsiteX292" fmla="*/ 216484 w 806624"/>
              <a:gd name="connsiteY292" fmla="*/ 1197721 h 1380182"/>
              <a:gd name="connsiteX293" fmla="*/ 215008 w 806624"/>
              <a:gd name="connsiteY293" fmla="*/ 1190263 h 1380182"/>
              <a:gd name="connsiteX294" fmla="*/ 220294 w 806624"/>
              <a:gd name="connsiteY294" fmla="*/ 1191177 h 1380182"/>
              <a:gd name="connsiteX295" fmla="*/ 224847 w 806624"/>
              <a:gd name="connsiteY295" fmla="*/ 1193340 h 1380182"/>
              <a:gd name="connsiteX296" fmla="*/ 227295 w 806624"/>
              <a:gd name="connsiteY296" fmla="*/ 1199531 h 1380182"/>
              <a:gd name="connsiteX297" fmla="*/ 227171 w 806624"/>
              <a:gd name="connsiteY297" fmla="*/ 1201465 h 1380182"/>
              <a:gd name="connsiteX298" fmla="*/ 327517 w 806624"/>
              <a:gd name="connsiteY298" fmla="*/ 1278369 h 1380182"/>
              <a:gd name="connsiteX299" fmla="*/ 321202 w 806624"/>
              <a:gd name="connsiteY299" fmla="*/ 1277979 h 1380182"/>
              <a:gd name="connsiteX300" fmla="*/ 315116 w 806624"/>
              <a:gd name="connsiteY300" fmla="*/ 1273740 h 1380182"/>
              <a:gd name="connsiteX301" fmla="*/ 312325 w 806624"/>
              <a:gd name="connsiteY301" fmla="*/ 1260405 h 1380182"/>
              <a:gd name="connsiteX302" fmla="*/ 308343 w 806624"/>
              <a:gd name="connsiteY302" fmla="*/ 1249490 h 1380182"/>
              <a:gd name="connsiteX303" fmla="*/ 312430 w 806624"/>
              <a:gd name="connsiteY303" fmla="*/ 1247718 h 1380182"/>
              <a:gd name="connsiteX304" fmla="*/ 315335 w 806624"/>
              <a:gd name="connsiteY304" fmla="*/ 1257948 h 1380182"/>
              <a:gd name="connsiteX305" fmla="*/ 324841 w 806624"/>
              <a:gd name="connsiteY305" fmla="*/ 1274788 h 1380182"/>
              <a:gd name="connsiteX306" fmla="*/ 327517 w 806624"/>
              <a:gd name="connsiteY306" fmla="*/ 1278369 h 13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806624" h="1380182">
                <a:moveTo>
                  <a:pt x="459315" y="113024"/>
                </a:moveTo>
                <a:lnTo>
                  <a:pt x="453114" y="135931"/>
                </a:lnTo>
                <a:lnTo>
                  <a:pt x="446913" y="158858"/>
                </a:lnTo>
                <a:lnTo>
                  <a:pt x="440731" y="181785"/>
                </a:lnTo>
                <a:lnTo>
                  <a:pt x="434521" y="204702"/>
                </a:lnTo>
                <a:lnTo>
                  <a:pt x="428330" y="227619"/>
                </a:lnTo>
                <a:lnTo>
                  <a:pt x="422129" y="250546"/>
                </a:lnTo>
                <a:lnTo>
                  <a:pt x="415928" y="273463"/>
                </a:lnTo>
                <a:lnTo>
                  <a:pt x="409737" y="296332"/>
                </a:lnTo>
                <a:lnTo>
                  <a:pt x="403536" y="319249"/>
                </a:lnTo>
                <a:lnTo>
                  <a:pt x="397335" y="342119"/>
                </a:lnTo>
                <a:lnTo>
                  <a:pt x="391144" y="364979"/>
                </a:lnTo>
                <a:lnTo>
                  <a:pt x="384943" y="387839"/>
                </a:lnTo>
                <a:lnTo>
                  <a:pt x="378752" y="410709"/>
                </a:lnTo>
                <a:lnTo>
                  <a:pt x="372561" y="433568"/>
                </a:lnTo>
                <a:lnTo>
                  <a:pt x="366360" y="456429"/>
                </a:lnTo>
                <a:lnTo>
                  <a:pt x="360178" y="479288"/>
                </a:lnTo>
                <a:lnTo>
                  <a:pt x="377114" y="505244"/>
                </a:lnTo>
                <a:lnTo>
                  <a:pt x="394173" y="531171"/>
                </a:lnTo>
                <a:lnTo>
                  <a:pt x="411356" y="557117"/>
                </a:lnTo>
                <a:lnTo>
                  <a:pt x="428711" y="582997"/>
                </a:lnTo>
                <a:lnTo>
                  <a:pt x="446170" y="608829"/>
                </a:lnTo>
                <a:lnTo>
                  <a:pt x="463744" y="634651"/>
                </a:lnTo>
                <a:lnTo>
                  <a:pt x="481432" y="660416"/>
                </a:lnTo>
                <a:lnTo>
                  <a:pt x="499234" y="686191"/>
                </a:lnTo>
                <a:lnTo>
                  <a:pt x="512931" y="707517"/>
                </a:lnTo>
                <a:lnTo>
                  <a:pt x="526694" y="728843"/>
                </a:lnTo>
                <a:lnTo>
                  <a:pt x="540591" y="750170"/>
                </a:lnTo>
                <a:lnTo>
                  <a:pt x="554517" y="771449"/>
                </a:lnTo>
                <a:lnTo>
                  <a:pt x="568509" y="792709"/>
                </a:lnTo>
                <a:lnTo>
                  <a:pt x="582616" y="813968"/>
                </a:lnTo>
                <a:lnTo>
                  <a:pt x="596770" y="835200"/>
                </a:lnTo>
                <a:lnTo>
                  <a:pt x="611000" y="856412"/>
                </a:lnTo>
                <a:lnTo>
                  <a:pt x="630669" y="886682"/>
                </a:lnTo>
                <a:lnTo>
                  <a:pt x="650462" y="916896"/>
                </a:lnTo>
                <a:lnTo>
                  <a:pt x="670436" y="947033"/>
                </a:lnTo>
                <a:lnTo>
                  <a:pt x="690515" y="977189"/>
                </a:lnTo>
                <a:lnTo>
                  <a:pt x="710765" y="1007269"/>
                </a:lnTo>
                <a:lnTo>
                  <a:pt x="731196" y="1037311"/>
                </a:lnTo>
                <a:lnTo>
                  <a:pt x="751780" y="1067333"/>
                </a:lnTo>
                <a:lnTo>
                  <a:pt x="773963" y="1099347"/>
                </a:lnTo>
                <a:lnTo>
                  <a:pt x="771744" y="1109710"/>
                </a:lnTo>
                <a:lnTo>
                  <a:pt x="774316" y="1124836"/>
                </a:lnTo>
                <a:lnTo>
                  <a:pt x="785403" y="1153630"/>
                </a:lnTo>
                <a:lnTo>
                  <a:pt x="786146" y="1160107"/>
                </a:lnTo>
                <a:lnTo>
                  <a:pt x="786317" y="1160278"/>
                </a:lnTo>
                <a:lnTo>
                  <a:pt x="785632" y="1166774"/>
                </a:lnTo>
                <a:lnTo>
                  <a:pt x="790699" y="1175033"/>
                </a:lnTo>
                <a:lnTo>
                  <a:pt x="804120" y="1187815"/>
                </a:lnTo>
                <a:lnTo>
                  <a:pt x="806625" y="1193225"/>
                </a:lnTo>
                <a:lnTo>
                  <a:pt x="806568" y="1193616"/>
                </a:lnTo>
                <a:lnTo>
                  <a:pt x="805825" y="1197035"/>
                </a:lnTo>
                <a:lnTo>
                  <a:pt x="801110" y="1200407"/>
                </a:lnTo>
                <a:lnTo>
                  <a:pt x="781202" y="1210732"/>
                </a:lnTo>
                <a:lnTo>
                  <a:pt x="769706" y="1220124"/>
                </a:lnTo>
                <a:lnTo>
                  <a:pt x="756571" y="1236440"/>
                </a:lnTo>
                <a:lnTo>
                  <a:pt x="754961" y="1251585"/>
                </a:lnTo>
                <a:lnTo>
                  <a:pt x="752018" y="1263749"/>
                </a:lnTo>
                <a:lnTo>
                  <a:pt x="747693" y="1272959"/>
                </a:lnTo>
                <a:lnTo>
                  <a:pt x="742293" y="1281160"/>
                </a:lnTo>
                <a:lnTo>
                  <a:pt x="735740" y="1288323"/>
                </a:lnTo>
                <a:lnTo>
                  <a:pt x="729653" y="1292133"/>
                </a:lnTo>
                <a:lnTo>
                  <a:pt x="724081" y="1292638"/>
                </a:lnTo>
                <a:lnTo>
                  <a:pt x="719985" y="1303058"/>
                </a:lnTo>
                <a:lnTo>
                  <a:pt x="717375" y="1323432"/>
                </a:lnTo>
                <a:lnTo>
                  <a:pt x="720719" y="1336843"/>
                </a:lnTo>
                <a:lnTo>
                  <a:pt x="730044" y="1343339"/>
                </a:lnTo>
                <a:lnTo>
                  <a:pt x="734949" y="1351226"/>
                </a:lnTo>
                <a:lnTo>
                  <a:pt x="735406" y="1360561"/>
                </a:lnTo>
                <a:lnTo>
                  <a:pt x="732730" y="1369095"/>
                </a:lnTo>
                <a:lnTo>
                  <a:pt x="726881" y="1376867"/>
                </a:lnTo>
                <a:lnTo>
                  <a:pt x="718966" y="1380182"/>
                </a:lnTo>
                <a:lnTo>
                  <a:pt x="704126" y="1378410"/>
                </a:lnTo>
                <a:lnTo>
                  <a:pt x="704126" y="1378410"/>
                </a:lnTo>
                <a:lnTo>
                  <a:pt x="703497" y="1379506"/>
                </a:lnTo>
                <a:lnTo>
                  <a:pt x="691210" y="1378296"/>
                </a:lnTo>
                <a:lnTo>
                  <a:pt x="660616" y="1374591"/>
                </a:lnTo>
                <a:lnTo>
                  <a:pt x="629945" y="1370800"/>
                </a:lnTo>
                <a:lnTo>
                  <a:pt x="599351" y="1366857"/>
                </a:lnTo>
                <a:lnTo>
                  <a:pt x="568738" y="1362875"/>
                </a:lnTo>
                <a:lnTo>
                  <a:pt x="538143" y="1358799"/>
                </a:lnTo>
                <a:lnTo>
                  <a:pt x="507540" y="1354579"/>
                </a:lnTo>
                <a:lnTo>
                  <a:pt x="476917" y="1350264"/>
                </a:lnTo>
                <a:lnTo>
                  <a:pt x="446322" y="1345873"/>
                </a:lnTo>
                <a:lnTo>
                  <a:pt x="446275" y="1345016"/>
                </a:lnTo>
                <a:lnTo>
                  <a:pt x="448770" y="1331309"/>
                </a:lnTo>
                <a:lnTo>
                  <a:pt x="445075" y="1325413"/>
                </a:lnTo>
                <a:lnTo>
                  <a:pt x="438131" y="1326880"/>
                </a:lnTo>
                <a:lnTo>
                  <a:pt x="439512" y="1308630"/>
                </a:lnTo>
                <a:lnTo>
                  <a:pt x="443027" y="1300724"/>
                </a:lnTo>
                <a:lnTo>
                  <a:pt x="444218" y="1292466"/>
                </a:lnTo>
                <a:lnTo>
                  <a:pt x="443151" y="1271206"/>
                </a:lnTo>
                <a:lnTo>
                  <a:pt x="433530" y="1243374"/>
                </a:lnTo>
                <a:lnTo>
                  <a:pt x="407594" y="1205389"/>
                </a:lnTo>
                <a:lnTo>
                  <a:pt x="393192" y="1191235"/>
                </a:lnTo>
                <a:lnTo>
                  <a:pt x="383067" y="1175290"/>
                </a:lnTo>
                <a:lnTo>
                  <a:pt x="375552" y="1169727"/>
                </a:lnTo>
                <a:lnTo>
                  <a:pt x="365274" y="1166136"/>
                </a:lnTo>
                <a:lnTo>
                  <a:pt x="360778" y="1171089"/>
                </a:lnTo>
                <a:lnTo>
                  <a:pt x="349806" y="1164203"/>
                </a:lnTo>
                <a:lnTo>
                  <a:pt x="355149" y="1150620"/>
                </a:lnTo>
                <a:lnTo>
                  <a:pt x="348491" y="1128131"/>
                </a:lnTo>
                <a:lnTo>
                  <a:pt x="339557" y="1123588"/>
                </a:lnTo>
                <a:lnTo>
                  <a:pt x="315382" y="1118807"/>
                </a:lnTo>
                <a:lnTo>
                  <a:pt x="286322" y="1099814"/>
                </a:lnTo>
                <a:lnTo>
                  <a:pt x="278578" y="1091013"/>
                </a:lnTo>
                <a:lnTo>
                  <a:pt x="278349" y="1078716"/>
                </a:lnTo>
                <a:lnTo>
                  <a:pt x="266129" y="1064876"/>
                </a:lnTo>
                <a:lnTo>
                  <a:pt x="249184" y="1049988"/>
                </a:lnTo>
                <a:lnTo>
                  <a:pt x="237687" y="1049360"/>
                </a:lnTo>
                <a:lnTo>
                  <a:pt x="223866" y="1044073"/>
                </a:lnTo>
                <a:lnTo>
                  <a:pt x="205550" y="1031605"/>
                </a:lnTo>
                <a:lnTo>
                  <a:pt x="194005" y="1027509"/>
                </a:lnTo>
                <a:lnTo>
                  <a:pt x="170450" y="1023309"/>
                </a:lnTo>
                <a:lnTo>
                  <a:pt x="162258" y="1019480"/>
                </a:lnTo>
                <a:lnTo>
                  <a:pt x="156734" y="1008450"/>
                </a:lnTo>
                <a:lnTo>
                  <a:pt x="149400" y="1001697"/>
                </a:lnTo>
                <a:lnTo>
                  <a:pt x="154238" y="991352"/>
                </a:lnTo>
                <a:lnTo>
                  <a:pt x="155896" y="981218"/>
                </a:lnTo>
                <a:lnTo>
                  <a:pt x="159306" y="973922"/>
                </a:lnTo>
                <a:lnTo>
                  <a:pt x="160163" y="956120"/>
                </a:lnTo>
                <a:lnTo>
                  <a:pt x="167440" y="941442"/>
                </a:lnTo>
                <a:lnTo>
                  <a:pt x="166421" y="935136"/>
                </a:lnTo>
                <a:lnTo>
                  <a:pt x="162849" y="929497"/>
                </a:lnTo>
                <a:lnTo>
                  <a:pt x="149581" y="918934"/>
                </a:lnTo>
                <a:lnTo>
                  <a:pt x="149066" y="910228"/>
                </a:lnTo>
                <a:lnTo>
                  <a:pt x="154638" y="899865"/>
                </a:lnTo>
                <a:lnTo>
                  <a:pt x="152762" y="891530"/>
                </a:lnTo>
                <a:lnTo>
                  <a:pt x="142408" y="881282"/>
                </a:lnTo>
                <a:lnTo>
                  <a:pt x="135303" y="862622"/>
                </a:lnTo>
                <a:lnTo>
                  <a:pt x="123196" y="850049"/>
                </a:lnTo>
                <a:lnTo>
                  <a:pt x="121263" y="834238"/>
                </a:lnTo>
                <a:lnTo>
                  <a:pt x="114824" y="822960"/>
                </a:lnTo>
                <a:lnTo>
                  <a:pt x="113976" y="814397"/>
                </a:lnTo>
                <a:lnTo>
                  <a:pt x="102260" y="781183"/>
                </a:lnTo>
                <a:lnTo>
                  <a:pt x="87582" y="753589"/>
                </a:lnTo>
                <a:lnTo>
                  <a:pt x="87982" y="740283"/>
                </a:lnTo>
                <a:lnTo>
                  <a:pt x="92135" y="723100"/>
                </a:lnTo>
                <a:lnTo>
                  <a:pt x="103356" y="715137"/>
                </a:lnTo>
                <a:lnTo>
                  <a:pt x="110404" y="707336"/>
                </a:lnTo>
                <a:lnTo>
                  <a:pt x="112386" y="698868"/>
                </a:lnTo>
                <a:lnTo>
                  <a:pt x="112900" y="692382"/>
                </a:lnTo>
                <a:lnTo>
                  <a:pt x="108861" y="679637"/>
                </a:lnTo>
                <a:lnTo>
                  <a:pt x="83096" y="665198"/>
                </a:lnTo>
                <a:lnTo>
                  <a:pt x="68304" y="631850"/>
                </a:lnTo>
                <a:lnTo>
                  <a:pt x="72971" y="611372"/>
                </a:lnTo>
                <a:lnTo>
                  <a:pt x="70352" y="588226"/>
                </a:lnTo>
                <a:lnTo>
                  <a:pt x="74219" y="574862"/>
                </a:lnTo>
                <a:lnTo>
                  <a:pt x="77238" y="560013"/>
                </a:lnTo>
                <a:lnTo>
                  <a:pt x="84801" y="558813"/>
                </a:lnTo>
                <a:lnTo>
                  <a:pt x="90373" y="561718"/>
                </a:lnTo>
                <a:lnTo>
                  <a:pt x="88040" y="567300"/>
                </a:lnTo>
                <a:lnTo>
                  <a:pt x="86963" y="578215"/>
                </a:lnTo>
                <a:lnTo>
                  <a:pt x="91564" y="588064"/>
                </a:lnTo>
                <a:lnTo>
                  <a:pt x="97203" y="593408"/>
                </a:lnTo>
                <a:lnTo>
                  <a:pt x="101013" y="602733"/>
                </a:lnTo>
                <a:lnTo>
                  <a:pt x="104870" y="606381"/>
                </a:lnTo>
                <a:lnTo>
                  <a:pt x="109433" y="608314"/>
                </a:lnTo>
                <a:lnTo>
                  <a:pt x="108337" y="602733"/>
                </a:lnTo>
                <a:lnTo>
                  <a:pt x="106575" y="598884"/>
                </a:lnTo>
                <a:lnTo>
                  <a:pt x="106299" y="587893"/>
                </a:lnTo>
                <a:lnTo>
                  <a:pt x="103899" y="573281"/>
                </a:lnTo>
                <a:lnTo>
                  <a:pt x="98898" y="564118"/>
                </a:lnTo>
                <a:lnTo>
                  <a:pt x="99117" y="550193"/>
                </a:lnTo>
                <a:lnTo>
                  <a:pt x="96955" y="546259"/>
                </a:lnTo>
                <a:lnTo>
                  <a:pt x="96441" y="540915"/>
                </a:lnTo>
                <a:lnTo>
                  <a:pt x="104975" y="537267"/>
                </a:lnTo>
                <a:lnTo>
                  <a:pt x="115491" y="536019"/>
                </a:lnTo>
                <a:lnTo>
                  <a:pt x="128302" y="538629"/>
                </a:lnTo>
                <a:lnTo>
                  <a:pt x="163220" y="550907"/>
                </a:lnTo>
                <a:lnTo>
                  <a:pt x="171755" y="549840"/>
                </a:lnTo>
                <a:lnTo>
                  <a:pt x="177670" y="552745"/>
                </a:lnTo>
                <a:lnTo>
                  <a:pt x="182394" y="553660"/>
                </a:lnTo>
                <a:lnTo>
                  <a:pt x="173755" y="547459"/>
                </a:lnTo>
                <a:lnTo>
                  <a:pt x="168002" y="546992"/>
                </a:lnTo>
                <a:lnTo>
                  <a:pt x="161858" y="544430"/>
                </a:lnTo>
                <a:lnTo>
                  <a:pt x="148990" y="541420"/>
                </a:lnTo>
                <a:lnTo>
                  <a:pt x="144275" y="538458"/>
                </a:lnTo>
                <a:lnTo>
                  <a:pt x="139846" y="532762"/>
                </a:lnTo>
                <a:lnTo>
                  <a:pt x="136255" y="531295"/>
                </a:lnTo>
                <a:lnTo>
                  <a:pt x="122482" y="534876"/>
                </a:lnTo>
                <a:lnTo>
                  <a:pt x="117539" y="532486"/>
                </a:lnTo>
                <a:lnTo>
                  <a:pt x="107442" y="521208"/>
                </a:lnTo>
                <a:lnTo>
                  <a:pt x="102375" y="518541"/>
                </a:lnTo>
                <a:lnTo>
                  <a:pt x="92421" y="520313"/>
                </a:lnTo>
                <a:lnTo>
                  <a:pt x="85715" y="538791"/>
                </a:lnTo>
                <a:lnTo>
                  <a:pt x="84182" y="553574"/>
                </a:lnTo>
                <a:lnTo>
                  <a:pt x="78543" y="553460"/>
                </a:lnTo>
                <a:lnTo>
                  <a:pt x="74209" y="545887"/>
                </a:lnTo>
                <a:lnTo>
                  <a:pt x="65970" y="539706"/>
                </a:lnTo>
                <a:lnTo>
                  <a:pt x="59941" y="532143"/>
                </a:lnTo>
                <a:lnTo>
                  <a:pt x="52159" y="519113"/>
                </a:lnTo>
                <a:lnTo>
                  <a:pt x="47596" y="513817"/>
                </a:lnTo>
                <a:lnTo>
                  <a:pt x="38729" y="519960"/>
                </a:lnTo>
                <a:lnTo>
                  <a:pt x="39643" y="516217"/>
                </a:lnTo>
                <a:lnTo>
                  <a:pt x="45663" y="507787"/>
                </a:lnTo>
                <a:lnTo>
                  <a:pt x="49606" y="491738"/>
                </a:lnTo>
                <a:lnTo>
                  <a:pt x="55397" y="507282"/>
                </a:lnTo>
                <a:lnTo>
                  <a:pt x="55093" y="497491"/>
                </a:lnTo>
                <a:lnTo>
                  <a:pt x="50616" y="485499"/>
                </a:lnTo>
                <a:lnTo>
                  <a:pt x="45958" y="480374"/>
                </a:lnTo>
                <a:lnTo>
                  <a:pt x="44177" y="460734"/>
                </a:lnTo>
                <a:lnTo>
                  <a:pt x="31442" y="445332"/>
                </a:lnTo>
                <a:lnTo>
                  <a:pt x="23870" y="424453"/>
                </a:lnTo>
                <a:lnTo>
                  <a:pt x="6525" y="388334"/>
                </a:lnTo>
                <a:lnTo>
                  <a:pt x="12497" y="363245"/>
                </a:lnTo>
                <a:lnTo>
                  <a:pt x="12840" y="329232"/>
                </a:lnTo>
                <a:lnTo>
                  <a:pt x="22393" y="312858"/>
                </a:lnTo>
                <a:lnTo>
                  <a:pt x="25813" y="300161"/>
                </a:lnTo>
                <a:lnTo>
                  <a:pt x="27175" y="279797"/>
                </a:lnTo>
                <a:lnTo>
                  <a:pt x="25641" y="268034"/>
                </a:lnTo>
                <a:lnTo>
                  <a:pt x="13811" y="233277"/>
                </a:lnTo>
                <a:lnTo>
                  <a:pt x="0" y="207902"/>
                </a:lnTo>
                <a:lnTo>
                  <a:pt x="1638" y="192615"/>
                </a:lnTo>
                <a:lnTo>
                  <a:pt x="4944" y="177708"/>
                </a:lnTo>
                <a:lnTo>
                  <a:pt x="13421" y="166230"/>
                </a:lnTo>
                <a:lnTo>
                  <a:pt x="21498" y="153886"/>
                </a:lnTo>
                <a:lnTo>
                  <a:pt x="25365" y="151152"/>
                </a:lnTo>
                <a:lnTo>
                  <a:pt x="25956" y="152971"/>
                </a:lnTo>
                <a:lnTo>
                  <a:pt x="24232" y="155638"/>
                </a:lnTo>
                <a:lnTo>
                  <a:pt x="26746" y="157401"/>
                </a:lnTo>
                <a:lnTo>
                  <a:pt x="29699" y="151771"/>
                </a:lnTo>
                <a:lnTo>
                  <a:pt x="32366" y="149209"/>
                </a:lnTo>
                <a:lnTo>
                  <a:pt x="29528" y="147837"/>
                </a:lnTo>
                <a:lnTo>
                  <a:pt x="30432" y="146028"/>
                </a:lnTo>
                <a:lnTo>
                  <a:pt x="33404" y="142837"/>
                </a:lnTo>
                <a:lnTo>
                  <a:pt x="45244" y="127016"/>
                </a:lnTo>
                <a:lnTo>
                  <a:pt x="51787" y="104375"/>
                </a:lnTo>
                <a:lnTo>
                  <a:pt x="67075" y="78962"/>
                </a:lnTo>
                <a:lnTo>
                  <a:pt x="69694" y="69790"/>
                </a:lnTo>
                <a:lnTo>
                  <a:pt x="71790" y="48920"/>
                </a:lnTo>
                <a:lnTo>
                  <a:pt x="71457" y="35909"/>
                </a:lnTo>
                <a:lnTo>
                  <a:pt x="66799" y="25203"/>
                </a:lnTo>
                <a:lnTo>
                  <a:pt x="73905" y="14116"/>
                </a:lnTo>
                <a:lnTo>
                  <a:pt x="77362" y="2448"/>
                </a:lnTo>
                <a:lnTo>
                  <a:pt x="76524" y="0"/>
                </a:lnTo>
                <a:lnTo>
                  <a:pt x="101022" y="7858"/>
                </a:lnTo>
                <a:lnTo>
                  <a:pt x="124739" y="15354"/>
                </a:lnTo>
                <a:lnTo>
                  <a:pt x="148523" y="22812"/>
                </a:lnTo>
                <a:lnTo>
                  <a:pt x="172298" y="30194"/>
                </a:lnTo>
                <a:lnTo>
                  <a:pt x="196129" y="37481"/>
                </a:lnTo>
                <a:lnTo>
                  <a:pt x="219961" y="44710"/>
                </a:lnTo>
                <a:lnTo>
                  <a:pt x="243802" y="51883"/>
                </a:lnTo>
                <a:lnTo>
                  <a:pt x="267691" y="58988"/>
                </a:lnTo>
                <a:lnTo>
                  <a:pt x="291589" y="65980"/>
                </a:lnTo>
                <a:lnTo>
                  <a:pt x="315478" y="72923"/>
                </a:lnTo>
                <a:lnTo>
                  <a:pt x="339433" y="79801"/>
                </a:lnTo>
                <a:lnTo>
                  <a:pt x="363379" y="86639"/>
                </a:lnTo>
                <a:lnTo>
                  <a:pt x="387325" y="93393"/>
                </a:lnTo>
                <a:lnTo>
                  <a:pt x="411337" y="100060"/>
                </a:lnTo>
                <a:lnTo>
                  <a:pt x="435340" y="106642"/>
                </a:lnTo>
                <a:lnTo>
                  <a:pt x="459315" y="113024"/>
                </a:lnTo>
                <a:close/>
                <a:moveTo>
                  <a:pt x="209769" y="1083593"/>
                </a:moveTo>
                <a:lnTo>
                  <a:pt x="228838" y="1095442"/>
                </a:lnTo>
                <a:lnTo>
                  <a:pt x="240821" y="1095442"/>
                </a:lnTo>
                <a:lnTo>
                  <a:pt x="242021" y="1099033"/>
                </a:lnTo>
                <a:lnTo>
                  <a:pt x="239973" y="1101281"/>
                </a:lnTo>
                <a:lnTo>
                  <a:pt x="213465" y="1099309"/>
                </a:lnTo>
                <a:lnTo>
                  <a:pt x="206588" y="1093880"/>
                </a:lnTo>
                <a:lnTo>
                  <a:pt x="207102" y="1089174"/>
                </a:lnTo>
                <a:lnTo>
                  <a:pt x="205683" y="1084117"/>
                </a:lnTo>
                <a:lnTo>
                  <a:pt x="209769" y="1083593"/>
                </a:lnTo>
                <a:close/>
                <a:moveTo>
                  <a:pt x="164773" y="1078592"/>
                </a:moveTo>
                <a:lnTo>
                  <a:pt x="159258" y="1077459"/>
                </a:lnTo>
                <a:lnTo>
                  <a:pt x="151286" y="1073868"/>
                </a:lnTo>
                <a:lnTo>
                  <a:pt x="154981" y="1071820"/>
                </a:lnTo>
                <a:lnTo>
                  <a:pt x="160172" y="1071039"/>
                </a:lnTo>
                <a:lnTo>
                  <a:pt x="161182" y="1072972"/>
                </a:lnTo>
                <a:lnTo>
                  <a:pt x="164773" y="1078592"/>
                </a:lnTo>
                <a:close/>
                <a:moveTo>
                  <a:pt x="188043" y="1098852"/>
                </a:moveTo>
                <a:lnTo>
                  <a:pt x="180432" y="1098633"/>
                </a:lnTo>
                <a:lnTo>
                  <a:pt x="175412" y="1095508"/>
                </a:lnTo>
                <a:lnTo>
                  <a:pt x="169955" y="1081459"/>
                </a:lnTo>
                <a:lnTo>
                  <a:pt x="188728" y="1084917"/>
                </a:lnTo>
                <a:lnTo>
                  <a:pt x="195282" y="1092137"/>
                </a:lnTo>
                <a:lnTo>
                  <a:pt x="195958" y="1093851"/>
                </a:lnTo>
                <a:lnTo>
                  <a:pt x="188043" y="1098852"/>
                </a:lnTo>
                <a:close/>
                <a:moveTo>
                  <a:pt x="345034" y="1209704"/>
                </a:moveTo>
                <a:lnTo>
                  <a:pt x="347986" y="1220067"/>
                </a:lnTo>
                <a:lnTo>
                  <a:pt x="340776" y="1217057"/>
                </a:lnTo>
                <a:lnTo>
                  <a:pt x="332813" y="1215590"/>
                </a:lnTo>
                <a:lnTo>
                  <a:pt x="331670" y="1210047"/>
                </a:lnTo>
                <a:lnTo>
                  <a:pt x="331051" y="1202607"/>
                </a:lnTo>
                <a:lnTo>
                  <a:pt x="329917" y="1200464"/>
                </a:lnTo>
                <a:lnTo>
                  <a:pt x="324669" y="1198455"/>
                </a:lnTo>
                <a:lnTo>
                  <a:pt x="324450" y="1197731"/>
                </a:lnTo>
                <a:lnTo>
                  <a:pt x="324669" y="1194235"/>
                </a:lnTo>
                <a:lnTo>
                  <a:pt x="326612" y="1193044"/>
                </a:lnTo>
                <a:lnTo>
                  <a:pt x="341509" y="1204951"/>
                </a:lnTo>
                <a:lnTo>
                  <a:pt x="345034" y="1209704"/>
                </a:lnTo>
                <a:close/>
                <a:moveTo>
                  <a:pt x="227171" y="1201465"/>
                </a:moveTo>
                <a:lnTo>
                  <a:pt x="222514" y="1200474"/>
                </a:lnTo>
                <a:lnTo>
                  <a:pt x="216484" y="1197721"/>
                </a:lnTo>
                <a:lnTo>
                  <a:pt x="215008" y="1190263"/>
                </a:lnTo>
                <a:lnTo>
                  <a:pt x="220294" y="1191177"/>
                </a:lnTo>
                <a:lnTo>
                  <a:pt x="224847" y="1193340"/>
                </a:lnTo>
                <a:lnTo>
                  <a:pt x="227295" y="1199531"/>
                </a:lnTo>
                <a:lnTo>
                  <a:pt x="227171" y="1201465"/>
                </a:lnTo>
                <a:close/>
                <a:moveTo>
                  <a:pt x="327517" y="1278369"/>
                </a:moveTo>
                <a:lnTo>
                  <a:pt x="321202" y="1277979"/>
                </a:lnTo>
                <a:lnTo>
                  <a:pt x="315116" y="1273740"/>
                </a:lnTo>
                <a:lnTo>
                  <a:pt x="312325" y="1260405"/>
                </a:lnTo>
                <a:lnTo>
                  <a:pt x="308343" y="1249490"/>
                </a:lnTo>
                <a:lnTo>
                  <a:pt x="312430" y="1247718"/>
                </a:lnTo>
                <a:lnTo>
                  <a:pt x="315335" y="1257948"/>
                </a:lnTo>
                <a:lnTo>
                  <a:pt x="324841" y="1274788"/>
                </a:lnTo>
                <a:lnTo>
                  <a:pt x="327517" y="1278369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00584">
              <a:lnSpc>
                <a:spcPct val="175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A61F0087-8865-3831-D08E-DFA33D477267}"/>
              </a:ext>
            </a:extLst>
          </p:cNvPr>
          <p:cNvSpPr/>
          <p:nvPr/>
        </p:nvSpPr>
        <p:spPr>
          <a:xfrm>
            <a:off x="5913761" y="2639720"/>
            <a:ext cx="815863" cy="686209"/>
          </a:xfrm>
          <a:custGeom>
            <a:avLst/>
            <a:gdLst>
              <a:gd name="connsiteX0" fmla="*/ 253270 w 815863"/>
              <a:gd name="connsiteY0" fmla="*/ 28404 h 686209"/>
              <a:gd name="connsiteX1" fmla="*/ 262661 w 815863"/>
              <a:gd name="connsiteY1" fmla="*/ 27946 h 686209"/>
              <a:gd name="connsiteX2" fmla="*/ 268567 w 815863"/>
              <a:gd name="connsiteY2" fmla="*/ 32280 h 686209"/>
              <a:gd name="connsiteX3" fmla="*/ 275396 w 815863"/>
              <a:gd name="connsiteY3" fmla="*/ 40348 h 686209"/>
              <a:gd name="connsiteX4" fmla="*/ 278701 w 815863"/>
              <a:gd name="connsiteY4" fmla="*/ 59627 h 686209"/>
              <a:gd name="connsiteX5" fmla="*/ 278521 w 815863"/>
              <a:gd name="connsiteY5" fmla="*/ 89945 h 686209"/>
              <a:gd name="connsiteX6" fmla="*/ 277444 w 815863"/>
              <a:gd name="connsiteY6" fmla="*/ 99793 h 686209"/>
              <a:gd name="connsiteX7" fmla="*/ 282216 w 815863"/>
              <a:gd name="connsiteY7" fmla="*/ 107404 h 686209"/>
              <a:gd name="connsiteX8" fmla="*/ 289789 w 815863"/>
              <a:gd name="connsiteY8" fmla="*/ 109976 h 686209"/>
              <a:gd name="connsiteX9" fmla="*/ 319259 w 815863"/>
              <a:gd name="connsiteY9" fmla="*/ 123292 h 686209"/>
              <a:gd name="connsiteX10" fmla="*/ 323859 w 815863"/>
              <a:gd name="connsiteY10" fmla="*/ 124301 h 686209"/>
              <a:gd name="connsiteX11" fmla="*/ 323859 w 815863"/>
              <a:gd name="connsiteY11" fmla="*/ 124301 h 686209"/>
              <a:gd name="connsiteX12" fmla="*/ 329717 w 815863"/>
              <a:gd name="connsiteY12" fmla="*/ 124873 h 686209"/>
              <a:gd name="connsiteX13" fmla="*/ 350253 w 815863"/>
              <a:gd name="connsiteY13" fmla="*/ 119358 h 686209"/>
              <a:gd name="connsiteX14" fmla="*/ 370103 w 815863"/>
              <a:gd name="connsiteY14" fmla="*/ 121348 h 686209"/>
              <a:gd name="connsiteX15" fmla="*/ 392220 w 815863"/>
              <a:gd name="connsiteY15" fmla="*/ 128588 h 686209"/>
              <a:gd name="connsiteX16" fmla="*/ 405032 w 815863"/>
              <a:gd name="connsiteY16" fmla="*/ 135512 h 686209"/>
              <a:gd name="connsiteX17" fmla="*/ 408565 w 815863"/>
              <a:gd name="connsiteY17" fmla="*/ 142227 h 686209"/>
              <a:gd name="connsiteX18" fmla="*/ 420329 w 815863"/>
              <a:gd name="connsiteY18" fmla="*/ 146218 h 686209"/>
              <a:gd name="connsiteX19" fmla="*/ 450409 w 815863"/>
              <a:gd name="connsiteY19" fmla="*/ 147980 h 686209"/>
              <a:gd name="connsiteX20" fmla="*/ 482946 w 815863"/>
              <a:gd name="connsiteY20" fmla="*/ 152305 h 686209"/>
              <a:gd name="connsiteX21" fmla="*/ 501034 w 815863"/>
              <a:gd name="connsiteY21" fmla="*/ 152362 h 686209"/>
              <a:gd name="connsiteX22" fmla="*/ 522646 w 815863"/>
              <a:gd name="connsiteY22" fmla="*/ 148209 h 686209"/>
              <a:gd name="connsiteX23" fmla="*/ 569252 w 815863"/>
              <a:gd name="connsiteY23" fmla="*/ 147923 h 686209"/>
              <a:gd name="connsiteX24" fmla="*/ 591255 w 815863"/>
              <a:gd name="connsiteY24" fmla="*/ 152248 h 686209"/>
              <a:gd name="connsiteX25" fmla="*/ 603428 w 815863"/>
              <a:gd name="connsiteY25" fmla="*/ 150600 h 686209"/>
              <a:gd name="connsiteX26" fmla="*/ 606619 w 815863"/>
              <a:gd name="connsiteY26" fmla="*/ 148952 h 686209"/>
              <a:gd name="connsiteX27" fmla="*/ 608095 w 815863"/>
              <a:gd name="connsiteY27" fmla="*/ 149285 h 686209"/>
              <a:gd name="connsiteX28" fmla="*/ 630946 w 815863"/>
              <a:gd name="connsiteY28" fmla="*/ 155143 h 686209"/>
              <a:gd name="connsiteX29" fmla="*/ 653825 w 815863"/>
              <a:gd name="connsiteY29" fmla="*/ 160944 h 686209"/>
              <a:gd name="connsiteX30" fmla="*/ 676685 w 815863"/>
              <a:gd name="connsiteY30" fmla="*/ 166621 h 686209"/>
              <a:gd name="connsiteX31" fmla="*/ 699602 w 815863"/>
              <a:gd name="connsiteY31" fmla="*/ 172269 h 686209"/>
              <a:gd name="connsiteX32" fmla="*/ 722519 w 815863"/>
              <a:gd name="connsiteY32" fmla="*/ 177841 h 686209"/>
              <a:gd name="connsiteX33" fmla="*/ 745446 w 815863"/>
              <a:gd name="connsiteY33" fmla="*/ 183347 h 686209"/>
              <a:gd name="connsiteX34" fmla="*/ 768429 w 815863"/>
              <a:gd name="connsiteY34" fmla="*/ 188814 h 686209"/>
              <a:gd name="connsiteX35" fmla="*/ 789803 w 815863"/>
              <a:gd name="connsiteY35" fmla="*/ 193881 h 686209"/>
              <a:gd name="connsiteX36" fmla="*/ 790947 w 815863"/>
              <a:gd name="connsiteY36" fmla="*/ 199844 h 686209"/>
              <a:gd name="connsiteX37" fmla="*/ 797500 w 815863"/>
              <a:gd name="connsiteY37" fmla="*/ 212588 h 686209"/>
              <a:gd name="connsiteX38" fmla="*/ 808253 w 815863"/>
              <a:gd name="connsiteY38" fmla="*/ 224695 h 686209"/>
              <a:gd name="connsiteX39" fmla="*/ 814340 w 815863"/>
              <a:gd name="connsiteY39" fmla="*/ 236249 h 686209"/>
              <a:gd name="connsiteX40" fmla="*/ 815864 w 815863"/>
              <a:gd name="connsiteY40" fmla="*/ 247164 h 686209"/>
              <a:gd name="connsiteX41" fmla="*/ 804320 w 815863"/>
              <a:gd name="connsiteY41" fmla="*/ 268605 h 686209"/>
              <a:gd name="connsiteX42" fmla="*/ 779574 w 815863"/>
              <a:gd name="connsiteY42" fmla="*/ 300457 h 686209"/>
              <a:gd name="connsiteX43" fmla="*/ 765296 w 815863"/>
              <a:gd name="connsiteY43" fmla="*/ 321174 h 686209"/>
              <a:gd name="connsiteX44" fmla="*/ 761600 w 815863"/>
              <a:gd name="connsiteY44" fmla="*/ 330670 h 686209"/>
              <a:gd name="connsiteX45" fmla="*/ 749427 w 815863"/>
              <a:gd name="connsiteY45" fmla="*/ 345567 h 686209"/>
              <a:gd name="connsiteX46" fmla="*/ 728843 w 815863"/>
              <a:gd name="connsiteY46" fmla="*/ 365770 h 686209"/>
              <a:gd name="connsiteX47" fmla="*/ 717347 w 815863"/>
              <a:gd name="connsiteY47" fmla="*/ 381571 h 686209"/>
              <a:gd name="connsiteX48" fmla="*/ 715023 w 815863"/>
              <a:gd name="connsiteY48" fmla="*/ 393125 h 686209"/>
              <a:gd name="connsiteX49" fmla="*/ 718556 w 815863"/>
              <a:gd name="connsiteY49" fmla="*/ 400907 h 686209"/>
              <a:gd name="connsiteX50" fmla="*/ 727986 w 815863"/>
              <a:gd name="connsiteY50" fmla="*/ 405079 h 686209"/>
              <a:gd name="connsiteX51" fmla="*/ 733844 w 815863"/>
              <a:gd name="connsiteY51" fmla="*/ 410423 h 686209"/>
              <a:gd name="connsiteX52" fmla="*/ 736111 w 815863"/>
              <a:gd name="connsiteY52" fmla="*/ 416909 h 686209"/>
              <a:gd name="connsiteX53" fmla="*/ 735035 w 815863"/>
              <a:gd name="connsiteY53" fmla="*/ 422148 h 686209"/>
              <a:gd name="connsiteX54" fmla="*/ 730482 w 815863"/>
              <a:gd name="connsiteY54" fmla="*/ 426129 h 686209"/>
              <a:gd name="connsiteX55" fmla="*/ 728310 w 815863"/>
              <a:gd name="connsiteY55" fmla="*/ 430778 h 686209"/>
              <a:gd name="connsiteX56" fmla="*/ 728586 w 815863"/>
              <a:gd name="connsiteY56" fmla="*/ 436302 h 686209"/>
              <a:gd name="connsiteX57" fmla="*/ 725234 w 815863"/>
              <a:gd name="connsiteY57" fmla="*/ 445065 h 686209"/>
              <a:gd name="connsiteX58" fmla="*/ 715280 w 815863"/>
              <a:gd name="connsiteY58" fmla="*/ 462410 h 686209"/>
              <a:gd name="connsiteX59" fmla="*/ 715108 w 815863"/>
              <a:gd name="connsiteY59" fmla="*/ 463039 h 686209"/>
              <a:gd name="connsiteX60" fmla="*/ 708060 w 815863"/>
              <a:gd name="connsiteY60" fmla="*/ 493347 h 686209"/>
              <a:gd name="connsiteX61" fmla="*/ 701564 w 815863"/>
              <a:gd name="connsiteY61" fmla="*/ 520941 h 686209"/>
              <a:gd name="connsiteX62" fmla="*/ 695134 w 815863"/>
              <a:gd name="connsiteY62" fmla="*/ 548478 h 686209"/>
              <a:gd name="connsiteX63" fmla="*/ 688648 w 815863"/>
              <a:gd name="connsiteY63" fmla="*/ 576062 h 686209"/>
              <a:gd name="connsiteX64" fmla="*/ 682228 w 815863"/>
              <a:gd name="connsiteY64" fmla="*/ 603599 h 686209"/>
              <a:gd name="connsiteX65" fmla="*/ 675780 w 815863"/>
              <a:gd name="connsiteY65" fmla="*/ 631136 h 686209"/>
              <a:gd name="connsiteX66" fmla="*/ 669350 w 815863"/>
              <a:gd name="connsiteY66" fmla="*/ 658673 h 686209"/>
              <a:gd name="connsiteX67" fmla="*/ 662873 w 815863"/>
              <a:gd name="connsiteY67" fmla="*/ 686210 h 686209"/>
              <a:gd name="connsiteX68" fmla="*/ 628621 w 815863"/>
              <a:gd name="connsiteY68" fmla="*/ 678075 h 686209"/>
              <a:gd name="connsiteX69" fmla="*/ 594379 w 815863"/>
              <a:gd name="connsiteY69" fmla="*/ 669769 h 686209"/>
              <a:gd name="connsiteX70" fmla="*/ 560137 w 815863"/>
              <a:gd name="connsiteY70" fmla="*/ 661359 h 686209"/>
              <a:gd name="connsiteX71" fmla="*/ 525952 w 815863"/>
              <a:gd name="connsiteY71" fmla="*/ 652767 h 686209"/>
              <a:gd name="connsiteX72" fmla="*/ 491814 w 815863"/>
              <a:gd name="connsiteY72" fmla="*/ 644052 h 686209"/>
              <a:gd name="connsiteX73" fmla="*/ 457752 w 815863"/>
              <a:gd name="connsiteY73" fmla="*/ 635251 h 686209"/>
              <a:gd name="connsiteX74" fmla="*/ 423682 w 815863"/>
              <a:gd name="connsiteY74" fmla="*/ 626250 h 686209"/>
              <a:gd name="connsiteX75" fmla="*/ 389611 w 815863"/>
              <a:gd name="connsiteY75" fmla="*/ 617106 h 686209"/>
              <a:gd name="connsiteX76" fmla="*/ 365598 w 815863"/>
              <a:gd name="connsiteY76" fmla="*/ 610562 h 686209"/>
              <a:gd name="connsiteX77" fmla="*/ 341595 w 815863"/>
              <a:gd name="connsiteY77" fmla="*/ 603961 h 686209"/>
              <a:gd name="connsiteX78" fmla="*/ 317583 w 815863"/>
              <a:gd name="connsiteY78" fmla="*/ 597303 h 686209"/>
              <a:gd name="connsiteX79" fmla="*/ 293580 w 815863"/>
              <a:gd name="connsiteY79" fmla="*/ 590531 h 686209"/>
              <a:gd name="connsiteX80" fmla="*/ 269634 w 815863"/>
              <a:gd name="connsiteY80" fmla="*/ 583768 h 686209"/>
              <a:gd name="connsiteX81" fmla="*/ 245678 w 815863"/>
              <a:gd name="connsiteY81" fmla="*/ 576882 h 686209"/>
              <a:gd name="connsiteX82" fmla="*/ 221780 w 815863"/>
              <a:gd name="connsiteY82" fmla="*/ 569881 h 686209"/>
              <a:gd name="connsiteX83" fmla="*/ 197891 w 815863"/>
              <a:gd name="connsiteY83" fmla="*/ 562889 h 686209"/>
              <a:gd name="connsiteX84" fmla="*/ 173993 w 815863"/>
              <a:gd name="connsiteY84" fmla="*/ 555784 h 686209"/>
              <a:gd name="connsiteX85" fmla="*/ 150171 w 815863"/>
              <a:gd name="connsiteY85" fmla="*/ 548611 h 686209"/>
              <a:gd name="connsiteX86" fmla="*/ 126330 w 815863"/>
              <a:gd name="connsiteY86" fmla="*/ 541401 h 686209"/>
              <a:gd name="connsiteX87" fmla="*/ 102499 w 815863"/>
              <a:gd name="connsiteY87" fmla="*/ 534095 h 686209"/>
              <a:gd name="connsiteX88" fmla="*/ 78715 w 815863"/>
              <a:gd name="connsiteY88" fmla="*/ 526723 h 686209"/>
              <a:gd name="connsiteX89" fmla="*/ 54950 w 815863"/>
              <a:gd name="connsiteY89" fmla="*/ 519265 h 686209"/>
              <a:gd name="connsiteX90" fmla="*/ 31232 w 815863"/>
              <a:gd name="connsiteY90" fmla="*/ 511759 h 686209"/>
              <a:gd name="connsiteX91" fmla="*/ 6648 w 815863"/>
              <a:gd name="connsiteY91" fmla="*/ 503911 h 686209"/>
              <a:gd name="connsiteX92" fmla="*/ 0 w 815863"/>
              <a:gd name="connsiteY92" fmla="*/ 485546 h 686209"/>
              <a:gd name="connsiteX93" fmla="*/ 2172 w 815863"/>
              <a:gd name="connsiteY93" fmla="*/ 462096 h 686209"/>
              <a:gd name="connsiteX94" fmla="*/ 4210 w 815863"/>
              <a:gd name="connsiteY94" fmla="*/ 452542 h 686209"/>
              <a:gd name="connsiteX95" fmla="*/ 13430 w 815863"/>
              <a:gd name="connsiteY95" fmla="*/ 428492 h 686209"/>
              <a:gd name="connsiteX96" fmla="*/ 13430 w 815863"/>
              <a:gd name="connsiteY96" fmla="*/ 416985 h 686209"/>
              <a:gd name="connsiteX97" fmla="*/ 10468 w 815863"/>
              <a:gd name="connsiteY97" fmla="*/ 397031 h 686209"/>
              <a:gd name="connsiteX98" fmla="*/ 19002 w 815863"/>
              <a:gd name="connsiteY98" fmla="*/ 383267 h 686209"/>
              <a:gd name="connsiteX99" fmla="*/ 25841 w 815863"/>
              <a:gd name="connsiteY99" fmla="*/ 375418 h 686209"/>
              <a:gd name="connsiteX100" fmla="*/ 48196 w 815863"/>
              <a:gd name="connsiteY100" fmla="*/ 338785 h 686209"/>
              <a:gd name="connsiteX101" fmla="*/ 51559 w 815863"/>
              <a:gd name="connsiteY101" fmla="*/ 336271 h 686209"/>
              <a:gd name="connsiteX102" fmla="*/ 55474 w 815863"/>
              <a:gd name="connsiteY102" fmla="*/ 337652 h 686209"/>
              <a:gd name="connsiteX103" fmla="*/ 64579 w 815863"/>
              <a:gd name="connsiteY103" fmla="*/ 333089 h 686209"/>
              <a:gd name="connsiteX104" fmla="*/ 61913 w 815863"/>
              <a:gd name="connsiteY104" fmla="*/ 330537 h 686209"/>
              <a:gd name="connsiteX105" fmla="*/ 56055 w 815863"/>
              <a:gd name="connsiteY105" fmla="*/ 332165 h 686209"/>
              <a:gd name="connsiteX106" fmla="*/ 65380 w 815863"/>
              <a:gd name="connsiteY106" fmla="*/ 317840 h 686209"/>
              <a:gd name="connsiteX107" fmla="*/ 74543 w 815863"/>
              <a:gd name="connsiteY107" fmla="*/ 305905 h 686209"/>
              <a:gd name="connsiteX108" fmla="*/ 79200 w 815863"/>
              <a:gd name="connsiteY108" fmla="*/ 302038 h 686209"/>
              <a:gd name="connsiteX109" fmla="*/ 94898 w 815863"/>
              <a:gd name="connsiteY109" fmla="*/ 258518 h 686209"/>
              <a:gd name="connsiteX110" fmla="*/ 108385 w 815863"/>
              <a:gd name="connsiteY110" fmla="*/ 225752 h 686209"/>
              <a:gd name="connsiteX111" fmla="*/ 116405 w 815863"/>
              <a:gd name="connsiteY111" fmla="*/ 216075 h 686209"/>
              <a:gd name="connsiteX112" fmla="*/ 118510 w 815863"/>
              <a:gd name="connsiteY112" fmla="*/ 204130 h 686209"/>
              <a:gd name="connsiteX113" fmla="*/ 125282 w 815863"/>
              <a:gd name="connsiteY113" fmla="*/ 189176 h 686209"/>
              <a:gd name="connsiteX114" fmla="*/ 128978 w 815863"/>
              <a:gd name="connsiteY114" fmla="*/ 173088 h 686209"/>
              <a:gd name="connsiteX115" fmla="*/ 162544 w 815863"/>
              <a:gd name="connsiteY115" fmla="*/ 100574 h 686209"/>
              <a:gd name="connsiteX116" fmla="*/ 164192 w 815863"/>
              <a:gd name="connsiteY116" fmla="*/ 91078 h 686209"/>
              <a:gd name="connsiteX117" fmla="*/ 170964 w 815863"/>
              <a:gd name="connsiteY117" fmla="*/ 79753 h 686209"/>
              <a:gd name="connsiteX118" fmla="*/ 178527 w 815863"/>
              <a:gd name="connsiteY118" fmla="*/ 46539 h 686209"/>
              <a:gd name="connsiteX119" fmla="*/ 191214 w 815863"/>
              <a:gd name="connsiteY119" fmla="*/ 10754 h 686209"/>
              <a:gd name="connsiteX120" fmla="*/ 190300 w 815863"/>
              <a:gd name="connsiteY120" fmla="*/ 5401 h 686209"/>
              <a:gd name="connsiteX121" fmla="*/ 190690 w 815863"/>
              <a:gd name="connsiteY121" fmla="*/ 48 h 686209"/>
              <a:gd name="connsiteX122" fmla="*/ 193138 w 815863"/>
              <a:gd name="connsiteY122" fmla="*/ 0 h 686209"/>
              <a:gd name="connsiteX123" fmla="*/ 195815 w 815863"/>
              <a:gd name="connsiteY123" fmla="*/ 6639 h 686209"/>
              <a:gd name="connsiteX124" fmla="*/ 215960 w 815863"/>
              <a:gd name="connsiteY124" fmla="*/ 12973 h 686209"/>
              <a:gd name="connsiteX125" fmla="*/ 230343 w 815863"/>
              <a:gd name="connsiteY125" fmla="*/ 12106 h 686209"/>
              <a:gd name="connsiteX126" fmla="*/ 234496 w 815863"/>
              <a:gd name="connsiteY126" fmla="*/ 15183 h 686209"/>
              <a:gd name="connsiteX127" fmla="*/ 237858 w 815863"/>
              <a:gd name="connsiteY127" fmla="*/ 23479 h 686209"/>
              <a:gd name="connsiteX128" fmla="*/ 244288 w 815863"/>
              <a:gd name="connsiteY128" fmla="*/ 26937 h 686209"/>
              <a:gd name="connsiteX129" fmla="*/ 253270 w 815863"/>
              <a:gd name="connsiteY129" fmla="*/ 28404 h 68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815863" h="686209">
                <a:moveTo>
                  <a:pt x="253270" y="28404"/>
                </a:moveTo>
                <a:lnTo>
                  <a:pt x="262661" y="27946"/>
                </a:lnTo>
                <a:lnTo>
                  <a:pt x="268567" y="32280"/>
                </a:lnTo>
                <a:lnTo>
                  <a:pt x="275396" y="40348"/>
                </a:lnTo>
                <a:lnTo>
                  <a:pt x="278701" y="59627"/>
                </a:lnTo>
                <a:lnTo>
                  <a:pt x="278521" y="89945"/>
                </a:lnTo>
                <a:lnTo>
                  <a:pt x="277444" y="99793"/>
                </a:lnTo>
                <a:lnTo>
                  <a:pt x="282216" y="107404"/>
                </a:lnTo>
                <a:lnTo>
                  <a:pt x="289789" y="109976"/>
                </a:lnTo>
                <a:lnTo>
                  <a:pt x="319259" y="123292"/>
                </a:lnTo>
                <a:lnTo>
                  <a:pt x="323859" y="124301"/>
                </a:lnTo>
                <a:lnTo>
                  <a:pt x="323859" y="124301"/>
                </a:lnTo>
                <a:lnTo>
                  <a:pt x="329717" y="124873"/>
                </a:lnTo>
                <a:lnTo>
                  <a:pt x="350253" y="119358"/>
                </a:lnTo>
                <a:lnTo>
                  <a:pt x="370103" y="121348"/>
                </a:lnTo>
                <a:lnTo>
                  <a:pt x="392220" y="128588"/>
                </a:lnTo>
                <a:lnTo>
                  <a:pt x="405032" y="135512"/>
                </a:lnTo>
                <a:lnTo>
                  <a:pt x="408565" y="142227"/>
                </a:lnTo>
                <a:lnTo>
                  <a:pt x="420329" y="146218"/>
                </a:lnTo>
                <a:lnTo>
                  <a:pt x="450409" y="147980"/>
                </a:lnTo>
                <a:lnTo>
                  <a:pt x="482946" y="152305"/>
                </a:lnTo>
                <a:lnTo>
                  <a:pt x="501034" y="152362"/>
                </a:lnTo>
                <a:lnTo>
                  <a:pt x="522646" y="148209"/>
                </a:lnTo>
                <a:lnTo>
                  <a:pt x="569252" y="147923"/>
                </a:lnTo>
                <a:lnTo>
                  <a:pt x="591255" y="152248"/>
                </a:lnTo>
                <a:lnTo>
                  <a:pt x="603428" y="150600"/>
                </a:lnTo>
                <a:lnTo>
                  <a:pt x="606619" y="148952"/>
                </a:lnTo>
                <a:lnTo>
                  <a:pt x="608095" y="149285"/>
                </a:lnTo>
                <a:lnTo>
                  <a:pt x="630946" y="155143"/>
                </a:lnTo>
                <a:lnTo>
                  <a:pt x="653825" y="160944"/>
                </a:lnTo>
                <a:lnTo>
                  <a:pt x="676685" y="166621"/>
                </a:lnTo>
                <a:lnTo>
                  <a:pt x="699602" y="172269"/>
                </a:lnTo>
                <a:lnTo>
                  <a:pt x="722519" y="177841"/>
                </a:lnTo>
                <a:lnTo>
                  <a:pt x="745446" y="183347"/>
                </a:lnTo>
                <a:lnTo>
                  <a:pt x="768429" y="188814"/>
                </a:lnTo>
                <a:lnTo>
                  <a:pt x="789803" y="193881"/>
                </a:lnTo>
                <a:lnTo>
                  <a:pt x="790947" y="199844"/>
                </a:lnTo>
                <a:lnTo>
                  <a:pt x="797500" y="212588"/>
                </a:lnTo>
                <a:lnTo>
                  <a:pt x="808253" y="224695"/>
                </a:lnTo>
                <a:lnTo>
                  <a:pt x="814340" y="236249"/>
                </a:lnTo>
                <a:lnTo>
                  <a:pt x="815864" y="247164"/>
                </a:lnTo>
                <a:lnTo>
                  <a:pt x="804320" y="268605"/>
                </a:lnTo>
                <a:lnTo>
                  <a:pt x="779574" y="300457"/>
                </a:lnTo>
                <a:lnTo>
                  <a:pt x="765296" y="321174"/>
                </a:lnTo>
                <a:lnTo>
                  <a:pt x="761600" y="330670"/>
                </a:lnTo>
                <a:lnTo>
                  <a:pt x="749427" y="345567"/>
                </a:lnTo>
                <a:lnTo>
                  <a:pt x="728843" y="365770"/>
                </a:lnTo>
                <a:lnTo>
                  <a:pt x="717347" y="381571"/>
                </a:lnTo>
                <a:lnTo>
                  <a:pt x="715023" y="393125"/>
                </a:lnTo>
                <a:lnTo>
                  <a:pt x="718556" y="400907"/>
                </a:lnTo>
                <a:lnTo>
                  <a:pt x="727986" y="405079"/>
                </a:lnTo>
                <a:lnTo>
                  <a:pt x="733844" y="410423"/>
                </a:lnTo>
                <a:lnTo>
                  <a:pt x="736111" y="416909"/>
                </a:lnTo>
                <a:lnTo>
                  <a:pt x="735035" y="422148"/>
                </a:lnTo>
                <a:lnTo>
                  <a:pt x="730482" y="426129"/>
                </a:lnTo>
                <a:lnTo>
                  <a:pt x="728310" y="430778"/>
                </a:lnTo>
                <a:lnTo>
                  <a:pt x="728586" y="436302"/>
                </a:lnTo>
                <a:lnTo>
                  <a:pt x="725234" y="445065"/>
                </a:lnTo>
                <a:lnTo>
                  <a:pt x="715280" y="462410"/>
                </a:lnTo>
                <a:lnTo>
                  <a:pt x="715108" y="463039"/>
                </a:lnTo>
                <a:lnTo>
                  <a:pt x="708060" y="493347"/>
                </a:lnTo>
                <a:lnTo>
                  <a:pt x="701564" y="520941"/>
                </a:lnTo>
                <a:lnTo>
                  <a:pt x="695134" y="548478"/>
                </a:lnTo>
                <a:lnTo>
                  <a:pt x="688648" y="576062"/>
                </a:lnTo>
                <a:lnTo>
                  <a:pt x="682228" y="603599"/>
                </a:lnTo>
                <a:lnTo>
                  <a:pt x="675780" y="631136"/>
                </a:lnTo>
                <a:lnTo>
                  <a:pt x="669350" y="658673"/>
                </a:lnTo>
                <a:lnTo>
                  <a:pt x="662873" y="686210"/>
                </a:lnTo>
                <a:lnTo>
                  <a:pt x="628621" y="678075"/>
                </a:lnTo>
                <a:lnTo>
                  <a:pt x="594379" y="669769"/>
                </a:lnTo>
                <a:lnTo>
                  <a:pt x="560137" y="661359"/>
                </a:lnTo>
                <a:lnTo>
                  <a:pt x="525952" y="652767"/>
                </a:lnTo>
                <a:lnTo>
                  <a:pt x="491814" y="644052"/>
                </a:lnTo>
                <a:lnTo>
                  <a:pt x="457752" y="635251"/>
                </a:lnTo>
                <a:lnTo>
                  <a:pt x="423682" y="626250"/>
                </a:lnTo>
                <a:lnTo>
                  <a:pt x="389611" y="617106"/>
                </a:lnTo>
                <a:lnTo>
                  <a:pt x="365598" y="610562"/>
                </a:lnTo>
                <a:lnTo>
                  <a:pt x="341595" y="603961"/>
                </a:lnTo>
                <a:lnTo>
                  <a:pt x="317583" y="597303"/>
                </a:lnTo>
                <a:lnTo>
                  <a:pt x="293580" y="590531"/>
                </a:lnTo>
                <a:lnTo>
                  <a:pt x="269634" y="583768"/>
                </a:lnTo>
                <a:lnTo>
                  <a:pt x="245678" y="576882"/>
                </a:lnTo>
                <a:lnTo>
                  <a:pt x="221780" y="569881"/>
                </a:lnTo>
                <a:lnTo>
                  <a:pt x="197891" y="562889"/>
                </a:lnTo>
                <a:lnTo>
                  <a:pt x="173993" y="555784"/>
                </a:lnTo>
                <a:lnTo>
                  <a:pt x="150171" y="548611"/>
                </a:lnTo>
                <a:lnTo>
                  <a:pt x="126330" y="541401"/>
                </a:lnTo>
                <a:lnTo>
                  <a:pt x="102499" y="534095"/>
                </a:lnTo>
                <a:lnTo>
                  <a:pt x="78715" y="526723"/>
                </a:lnTo>
                <a:lnTo>
                  <a:pt x="54950" y="519265"/>
                </a:lnTo>
                <a:lnTo>
                  <a:pt x="31232" y="511759"/>
                </a:lnTo>
                <a:lnTo>
                  <a:pt x="6648" y="503911"/>
                </a:lnTo>
                <a:lnTo>
                  <a:pt x="0" y="485546"/>
                </a:lnTo>
                <a:lnTo>
                  <a:pt x="2172" y="462096"/>
                </a:lnTo>
                <a:lnTo>
                  <a:pt x="4210" y="452542"/>
                </a:lnTo>
                <a:lnTo>
                  <a:pt x="13430" y="428492"/>
                </a:lnTo>
                <a:lnTo>
                  <a:pt x="13430" y="416985"/>
                </a:lnTo>
                <a:lnTo>
                  <a:pt x="10468" y="397031"/>
                </a:lnTo>
                <a:lnTo>
                  <a:pt x="19002" y="383267"/>
                </a:lnTo>
                <a:lnTo>
                  <a:pt x="25841" y="375418"/>
                </a:lnTo>
                <a:lnTo>
                  <a:pt x="48196" y="338785"/>
                </a:lnTo>
                <a:lnTo>
                  <a:pt x="51559" y="336271"/>
                </a:lnTo>
                <a:lnTo>
                  <a:pt x="55474" y="337652"/>
                </a:lnTo>
                <a:lnTo>
                  <a:pt x="64579" y="333089"/>
                </a:lnTo>
                <a:lnTo>
                  <a:pt x="61913" y="330537"/>
                </a:lnTo>
                <a:lnTo>
                  <a:pt x="56055" y="332165"/>
                </a:lnTo>
                <a:lnTo>
                  <a:pt x="65380" y="317840"/>
                </a:lnTo>
                <a:lnTo>
                  <a:pt x="74543" y="305905"/>
                </a:lnTo>
                <a:lnTo>
                  <a:pt x="79200" y="302038"/>
                </a:lnTo>
                <a:lnTo>
                  <a:pt x="94898" y="258518"/>
                </a:lnTo>
                <a:lnTo>
                  <a:pt x="108385" y="225752"/>
                </a:lnTo>
                <a:lnTo>
                  <a:pt x="116405" y="216075"/>
                </a:lnTo>
                <a:lnTo>
                  <a:pt x="118510" y="204130"/>
                </a:lnTo>
                <a:lnTo>
                  <a:pt x="125282" y="189176"/>
                </a:lnTo>
                <a:lnTo>
                  <a:pt x="128978" y="173088"/>
                </a:lnTo>
                <a:lnTo>
                  <a:pt x="162544" y="100574"/>
                </a:lnTo>
                <a:lnTo>
                  <a:pt x="164192" y="91078"/>
                </a:lnTo>
                <a:lnTo>
                  <a:pt x="170964" y="79753"/>
                </a:lnTo>
                <a:lnTo>
                  <a:pt x="178527" y="46539"/>
                </a:lnTo>
                <a:lnTo>
                  <a:pt x="191214" y="10754"/>
                </a:lnTo>
                <a:lnTo>
                  <a:pt x="190300" y="5401"/>
                </a:lnTo>
                <a:lnTo>
                  <a:pt x="190690" y="48"/>
                </a:lnTo>
                <a:lnTo>
                  <a:pt x="193138" y="0"/>
                </a:lnTo>
                <a:lnTo>
                  <a:pt x="195815" y="6639"/>
                </a:lnTo>
                <a:lnTo>
                  <a:pt x="215960" y="12973"/>
                </a:lnTo>
                <a:lnTo>
                  <a:pt x="230343" y="12106"/>
                </a:lnTo>
                <a:lnTo>
                  <a:pt x="234496" y="15183"/>
                </a:lnTo>
                <a:lnTo>
                  <a:pt x="237858" y="23479"/>
                </a:lnTo>
                <a:lnTo>
                  <a:pt x="244288" y="26937"/>
                </a:lnTo>
                <a:lnTo>
                  <a:pt x="253270" y="28404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01168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FDB6CCBA-35DE-4ADA-8DF5-320D4A4BF8C7}"/>
              </a:ext>
            </a:extLst>
          </p:cNvPr>
          <p:cNvSpPr/>
          <p:nvPr/>
        </p:nvSpPr>
        <p:spPr>
          <a:xfrm>
            <a:off x="10755328" y="2508618"/>
            <a:ext cx="370855" cy="585854"/>
          </a:xfrm>
          <a:custGeom>
            <a:avLst/>
            <a:gdLst>
              <a:gd name="connsiteX0" fmla="*/ 100517 w 370855"/>
              <a:gd name="connsiteY0" fmla="*/ 27251 h 585854"/>
              <a:gd name="connsiteX1" fmla="*/ 101718 w 370855"/>
              <a:gd name="connsiteY1" fmla="*/ 29699 h 585854"/>
              <a:gd name="connsiteX2" fmla="*/ 106880 w 370855"/>
              <a:gd name="connsiteY2" fmla="*/ 33109 h 585854"/>
              <a:gd name="connsiteX3" fmla="*/ 113309 w 370855"/>
              <a:gd name="connsiteY3" fmla="*/ 34528 h 585854"/>
              <a:gd name="connsiteX4" fmla="*/ 117815 w 370855"/>
              <a:gd name="connsiteY4" fmla="*/ 34300 h 585854"/>
              <a:gd name="connsiteX5" fmla="*/ 122701 w 370855"/>
              <a:gd name="connsiteY5" fmla="*/ 32756 h 585854"/>
              <a:gd name="connsiteX6" fmla="*/ 134141 w 370855"/>
              <a:gd name="connsiteY6" fmla="*/ 22527 h 585854"/>
              <a:gd name="connsiteX7" fmla="*/ 148533 w 370855"/>
              <a:gd name="connsiteY7" fmla="*/ 13716 h 585854"/>
              <a:gd name="connsiteX8" fmla="*/ 155991 w 370855"/>
              <a:gd name="connsiteY8" fmla="*/ 7334 h 585854"/>
              <a:gd name="connsiteX9" fmla="*/ 156439 w 370855"/>
              <a:gd name="connsiteY9" fmla="*/ 3353 h 585854"/>
              <a:gd name="connsiteX10" fmla="*/ 159954 w 370855"/>
              <a:gd name="connsiteY10" fmla="*/ 914 h 585854"/>
              <a:gd name="connsiteX11" fmla="*/ 166554 w 370855"/>
              <a:gd name="connsiteY11" fmla="*/ 0 h 585854"/>
              <a:gd name="connsiteX12" fmla="*/ 180860 w 370855"/>
              <a:gd name="connsiteY12" fmla="*/ 5058 h 585854"/>
              <a:gd name="connsiteX13" fmla="*/ 198482 w 370855"/>
              <a:gd name="connsiteY13" fmla="*/ 13868 h 585854"/>
              <a:gd name="connsiteX14" fmla="*/ 212407 w 370855"/>
              <a:gd name="connsiteY14" fmla="*/ 20812 h 585854"/>
              <a:gd name="connsiteX15" fmla="*/ 218504 w 370855"/>
              <a:gd name="connsiteY15" fmla="*/ 38624 h 585854"/>
              <a:gd name="connsiteX16" fmla="*/ 224809 w 370855"/>
              <a:gd name="connsiteY16" fmla="*/ 57502 h 585854"/>
              <a:gd name="connsiteX17" fmla="*/ 231477 w 370855"/>
              <a:gd name="connsiteY17" fmla="*/ 77400 h 585854"/>
              <a:gd name="connsiteX18" fmla="*/ 236182 w 370855"/>
              <a:gd name="connsiteY18" fmla="*/ 91621 h 585854"/>
              <a:gd name="connsiteX19" fmla="*/ 242735 w 370855"/>
              <a:gd name="connsiteY19" fmla="*/ 111138 h 585854"/>
              <a:gd name="connsiteX20" fmla="*/ 247974 w 370855"/>
              <a:gd name="connsiteY20" fmla="*/ 126606 h 585854"/>
              <a:gd name="connsiteX21" fmla="*/ 254803 w 370855"/>
              <a:gd name="connsiteY21" fmla="*/ 146799 h 585854"/>
              <a:gd name="connsiteX22" fmla="*/ 258442 w 370855"/>
              <a:gd name="connsiteY22" fmla="*/ 157610 h 585854"/>
              <a:gd name="connsiteX23" fmla="*/ 260947 w 370855"/>
              <a:gd name="connsiteY23" fmla="*/ 160287 h 585854"/>
              <a:gd name="connsiteX24" fmla="*/ 261385 w 370855"/>
              <a:gd name="connsiteY24" fmla="*/ 164840 h 585854"/>
              <a:gd name="connsiteX25" fmla="*/ 261690 w 370855"/>
              <a:gd name="connsiteY25" fmla="*/ 167107 h 585854"/>
              <a:gd name="connsiteX26" fmla="*/ 262290 w 370855"/>
              <a:gd name="connsiteY26" fmla="*/ 168764 h 585854"/>
              <a:gd name="connsiteX27" fmla="*/ 263623 w 370855"/>
              <a:gd name="connsiteY27" fmla="*/ 170688 h 585854"/>
              <a:gd name="connsiteX28" fmla="*/ 264462 w 370855"/>
              <a:gd name="connsiteY28" fmla="*/ 173698 h 585854"/>
              <a:gd name="connsiteX29" fmla="*/ 263966 w 370855"/>
              <a:gd name="connsiteY29" fmla="*/ 176832 h 585854"/>
              <a:gd name="connsiteX30" fmla="*/ 264243 w 370855"/>
              <a:gd name="connsiteY30" fmla="*/ 180194 h 585854"/>
              <a:gd name="connsiteX31" fmla="*/ 265652 w 370855"/>
              <a:gd name="connsiteY31" fmla="*/ 185376 h 585854"/>
              <a:gd name="connsiteX32" fmla="*/ 268157 w 370855"/>
              <a:gd name="connsiteY32" fmla="*/ 188043 h 585854"/>
              <a:gd name="connsiteX33" fmla="*/ 271243 w 370855"/>
              <a:gd name="connsiteY33" fmla="*/ 189071 h 585854"/>
              <a:gd name="connsiteX34" fmla="*/ 273329 w 370855"/>
              <a:gd name="connsiteY34" fmla="*/ 188385 h 585854"/>
              <a:gd name="connsiteX35" fmla="*/ 276653 w 370855"/>
              <a:gd name="connsiteY35" fmla="*/ 189357 h 585854"/>
              <a:gd name="connsiteX36" fmla="*/ 281188 w 370855"/>
              <a:gd name="connsiteY36" fmla="*/ 191519 h 585854"/>
              <a:gd name="connsiteX37" fmla="*/ 287388 w 370855"/>
              <a:gd name="connsiteY37" fmla="*/ 192662 h 585854"/>
              <a:gd name="connsiteX38" fmla="*/ 293189 w 370855"/>
              <a:gd name="connsiteY38" fmla="*/ 191853 h 585854"/>
              <a:gd name="connsiteX39" fmla="*/ 296780 w 370855"/>
              <a:gd name="connsiteY39" fmla="*/ 189919 h 585854"/>
              <a:gd name="connsiteX40" fmla="*/ 301943 w 370855"/>
              <a:gd name="connsiteY40" fmla="*/ 190271 h 585854"/>
              <a:gd name="connsiteX41" fmla="*/ 305019 w 370855"/>
              <a:gd name="connsiteY41" fmla="*/ 194301 h 585854"/>
              <a:gd name="connsiteX42" fmla="*/ 305543 w 370855"/>
              <a:gd name="connsiteY42" fmla="*/ 198853 h 585854"/>
              <a:gd name="connsiteX43" fmla="*/ 303609 w 370855"/>
              <a:gd name="connsiteY43" fmla="*/ 201711 h 585854"/>
              <a:gd name="connsiteX44" fmla="*/ 301343 w 370855"/>
              <a:gd name="connsiteY44" fmla="*/ 204149 h 585854"/>
              <a:gd name="connsiteX45" fmla="*/ 301895 w 370855"/>
              <a:gd name="connsiteY45" fmla="*/ 207559 h 585854"/>
              <a:gd name="connsiteX46" fmla="*/ 304400 w 370855"/>
              <a:gd name="connsiteY46" fmla="*/ 210531 h 585854"/>
              <a:gd name="connsiteX47" fmla="*/ 307353 w 370855"/>
              <a:gd name="connsiteY47" fmla="*/ 212855 h 585854"/>
              <a:gd name="connsiteX48" fmla="*/ 311296 w 370855"/>
              <a:gd name="connsiteY48" fmla="*/ 217418 h 585854"/>
              <a:gd name="connsiteX49" fmla="*/ 311868 w 370855"/>
              <a:gd name="connsiteY49" fmla="*/ 222256 h 585854"/>
              <a:gd name="connsiteX50" fmla="*/ 311125 w 370855"/>
              <a:gd name="connsiteY50" fmla="*/ 226752 h 585854"/>
              <a:gd name="connsiteX51" fmla="*/ 311525 w 370855"/>
              <a:gd name="connsiteY51" fmla="*/ 231000 h 585854"/>
              <a:gd name="connsiteX52" fmla="*/ 314325 w 370855"/>
              <a:gd name="connsiteY52" fmla="*/ 233848 h 585854"/>
              <a:gd name="connsiteX53" fmla="*/ 320287 w 370855"/>
              <a:gd name="connsiteY53" fmla="*/ 236925 h 585854"/>
              <a:gd name="connsiteX54" fmla="*/ 324574 w 370855"/>
              <a:gd name="connsiteY54" fmla="*/ 240382 h 585854"/>
              <a:gd name="connsiteX55" fmla="*/ 329794 w 370855"/>
              <a:gd name="connsiteY55" fmla="*/ 241363 h 585854"/>
              <a:gd name="connsiteX56" fmla="*/ 331327 w 370855"/>
              <a:gd name="connsiteY56" fmla="*/ 238973 h 585854"/>
              <a:gd name="connsiteX57" fmla="*/ 332308 w 370855"/>
              <a:gd name="connsiteY57" fmla="*/ 236125 h 585854"/>
              <a:gd name="connsiteX58" fmla="*/ 333566 w 370855"/>
              <a:gd name="connsiteY58" fmla="*/ 233848 h 585854"/>
              <a:gd name="connsiteX59" fmla="*/ 336956 w 370855"/>
              <a:gd name="connsiteY59" fmla="*/ 233848 h 585854"/>
              <a:gd name="connsiteX60" fmla="*/ 341005 w 370855"/>
              <a:gd name="connsiteY60" fmla="*/ 233963 h 585854"/>
              <a:gd name="connsiteX61" fmla="*/ 345443 w 370855"/>
              <a:gd name="connsiteY61" fmla="*/ 234191 h 585854"/>
              <a:gd name="connsiteX62" fmla="*/ 346177 w 370855"/>
              <a:gd name="connsiteY62" fmla="*/ 238049 h 585854"/>
              <a:gd name="connsiteX63" fmla="*/ 350606 w 370855"/>
              <a:gd name="connsiteY63" fmla="*/ 243469 h 585854"/>
              <a:gd name="connsiteX64" fmla="*/ 356407 w 370855"/>
              <a:gd name="connsiteY64" fmla="*/ 254784 h 585854"/>
              <a:gd name="connsiteX65" fmla="*/ 355340 w 370855"/>
              <a:gd name="connsiteY65" fmla="*/ 261147 h 585854"/>
              <a:gd name="connsiteX66" fmla="*/ 358293 w 370855"/>
              <a:gd name="connsiteY66" fmla="*/ 268148 h 585854"/>
              <a:gd name="connsiteX67" fmla="*/ 366951 w 370855"/>
              <a:gd name="connsiteY67" fmla="*/ 267557 h 585854"/>
              <a:gd name="connsiteX68" fmla="*/ 369608 w 370855"/>
              <a:gd name="connsiteY68" fmla="*/ 269110 h 585854"/>
              <a:gd name="connsiteX69" fmla="*/ 370856 w 370855"/>
              <a:gd name="connsiteY69" fmla="*/ 271605 h 585854"/>
              <a:gd name="connsiteX70" fmla="*/ 359312 w 370855"/>
              <a:gd name="connsiteY70" fmla="*/ 295780 h 585854"/>
              <a:gd name="connsiteX71" fmla="*/ 343558 w 370855"/>
              <a:gd name="connsiteY71" fmla="*/ 298066 h 585854"/>
              <a:gd name="connsiteX72" fmla="*/ 337080 w 370855"/>
              <a:gd name="connsiteY72" fmla="*/ 305572 h 585854"/>
              <a:gd name="connsiteX73" fmla="*/ 329051 w 370855"/>
              <a:gd name="connsiteY73" fmla="*/ 309724 h 585854"/>
              <a:gd name="connsiteX74" fmla="*/ 327965 w 370855"/>
              <a:gd name="connsiteY74" fmla="*/ 319154 h 585854"/>
              <a:gd name="connsiteX75" fmla="*/ 323879 w 370855"/>
              <a:gd name="connsiteY75" fmla="*/ 322393 h 585854"/>
              <a:gd name="connsiteX76" fmla="*/ 317325 w 370855"/>
              <a:gd name="connsiteY76" fmla="*/ 323945 h 585854"/>
              <a:gd name="connsiteX77" fmla="*/ 311068 w 370855"/>
              <a:gd name="connsiteY77" fmla="*/ 323355 h 585854"/>
              <a:gd name="connsiteX78" fmla="*/ 307210 w 370855"/>
              <a:gd name="connsiteY78" fmla="*/ 325860 h 585854"/>
              <a:gd name="connsiteX79" fmla="*/ 306067 w 370855"/>
              <a:gd name="connsiteY79" fmla="*/ 342595 h 585854"/>
              <a:gd name="connsiteX80" fmla="*/ 300828 w 370855"/>
              <a:gd name="connsiteY80" fmla="*/ 342814 h 585854"/>
              <a:gd name="connsiteX81" fmla="*/ 300628 w 370855"/>
              <a:gd name="connsiteY81" fmla="*/ 348786 h 585854"/>
              <a:gd name="connsiteX82" fmla="*/ 298856 w 370855"/>
              <a:gd name="connsiteY82" fmla="*/ 351911 h 585854"/>
              <a:gd name="connsiteX83" fmla="*/ 295780 w 370855"/>
              <a:gd name="connsiteY83" fmla="*/ 355111 h 585854"/>
              <a:gd name="connsiteX84" fmla="*/ 290475 w 370855"/>
              <a:gd name="connsiteY84" fmla="*/ 349520 h 585854"/>
              <a:gd name="connsiteX85" fmla="*/ 286436 w 370855"/>
              <a:gd name="connsiteY85" fmla="*/ 343891 h 585854"/>
              <a:gd name="connsiteX86" fmla="*/ 282969 w 370855"/>
              <a:gd name="connsiteY86" fmla="*/ 343491 h 585854"/>
              <a:gd name="connsiteX87" fmla="*/ 278492 w 370855"/>
              <a:gd name="connsiteY87" fmla="*/ 343157 h 585854"/>
              <a:gd name="connsiteX88" fmla="*/ 274377 w 370855"/>
              <a:gd name="connsiteY88" fmla="*/ 344529 h 585854"/>
              <a:gd name="connsiteX89" fmla="*/ 271939 w 370855"/>
              <a:gd name="connsiteY89" fmla="*/ 346291 h 585854"/>
              <a:gd name="connsiteX90" fmla="*/ 269777 w 370855"/>
              <a:gd name="connsiteY90" fmla="*/ 351406 h 585854"/>
              <a:gd name="connsiteX91" fmla="*/ 265909 w 370855"/>
              <a:gd name="connsiteY91" fmla="*/ 356473 h 585854"/>
              <a:gd name="connsiteX92" fmla="*/ 261242 w 370855"/>
              <a:gd name="connsiteY92" fmla="*/ 354759 h 585854"/>
              <a:gd name="connsiteX93" fmla="*/ 256860 w 370855"/>
              <a:gd name="connsiteY93" fmla="*/ 351006 h 585854"/>
              <a:gd name="connsiteX94" fmla="*/ 256680 w 370855"/>
              <a:gd name="connsiteY94" fmla="*/ 359312 h 585854"/>
              <a:gd name="connsiteX95" fmla="*/ 255480 w 370855"/>
              <a:gd name="connsiteY95" fmla="*/ 368351 h 585854"/>
              <a:gd name="connsiteX96" fmla="*/ 258937 w 370855"/>
              <a:gd name="connsiteY96" fmla="*/ 377390 h 585854"/>
              <a:gd name="connsiteX97" fmla="*/ 259128 w 370855"/>
              <a:gd name="connsiteY97" fmla="*/ 383362 h 585854"/>
              <a:gd name="connsiteX98" fmla="*/ 255204 w 370855"/>
              <a:gd name="connsiteY98" fmla="*/ 382972 h 585854"/>
              <a:gd name="connsiteX99" fmla="*/ 250241 w 370855"/>
              <a:gd name="connsiteY99" fmla="*/ 379209 h 585854"/>
              <a:gd name="connsiteX100" fmla="*/ 239382 w 370855"/>
              <a:gd name="connsiteY100" fmla="*/ 378362 h 585854"/>
              <a:gd name="connsiteX101" fmla="*/ 231772 w 370855"/>
              <a:gd name="connsiteY101" fmla="*/ 381086 h 585854"/>
              <a:gd name="connsiteX102" fmla="*/ 231772 w 370855"/>
              <a:gd name="connsiteY102" fmla="*/ 375447 h 585854"/>
              <a:gd name="connsiteX103" fmla="*/ 236773 w 370855"/>
              <a:gd name="connsiteY103" fmla="*/ 365836 h 585854"/>
              <a:gd name="connsiteX104" fmla="*/ 234105 w 370855"/>
              <a:gd name="connsiteY104" fmla="*/ 365093 h 585854"/>
              <a:gd name="connsiteX105" fmla="*/ 230857 w 370855"/>
              <a:gd name="connsiteY105" fmla="*/ 367265 h 585854"/>
              <a:gd name="connsiteX106" fmla="*/ 228981 w 370855"/>
              <a:gd name="connsiteY106" fmla="*/ 366693 h 585854"/>
              <a:gd name="connsiteX107" fmla="*/ 229438 w 370855"/>
              <a:gd name="connsiteY107" fmla="*/ 359178 h 585854"/>
              <a:gd name="connsiteX108" fmla="*/ 227381 w 370855"/>
              <a:gd name="connsiteY108" fmla="*/ 351739 h 585854"/>
              <a:gd name="connsiteX109" fmla="*/ 224943 w 370855"/>
              <a:gd name="connsiteY109" fmla="*/ 355311 h 585854"/>
              <a:gd name="connsiteX110" fmla="*/ 223247 w 370855"/>
              <a:gd name="connsiteY110" fmla="*/ 364417 h 585854"/>
              <a:gd name="connsiteX111" fmla="*/ 215199 w 370855"/>
              <a:gd name="connsiteY111" fmla="*/ 373685 h 585854"/>
              <a:gd name="connsiteX112" fmla="*/ 218866 w 370855"/>
              <a:gd name="connsiteY112" fmla="*/ 383981 h 585854"/>
              <a:gd name="connsiteX113" fmla="*/ 216008 w 370855"/>
              <a:gd name="connsiteY113" fmla="*/ 408222 h 585854"/>
              <a:gd name="connsiteX114" fmla="*/ 218341 w 370855"/>
              <a:gd name="connsiteY114" fmla="*/ 417443 h 585854"/>
              <a:gd name="connsiteX115" fmla="*/ 214522 w 370855"/>
              <a:gd name="connsiteY115" fmla="*/ 426549 h 585854"/>
              <a:gd name="connsiteX116" fmla="*/ 208607 w 370855"/>
              <a:gd name="connsiteY116" fmla="*/ 435121 h 585854"/>
              <a:gd name="connsiteX117" fmla="*/ 197691 w 370855"/>
              <a:gd name="connsiteY117" fmla="*/ 436502 h 585854"/>
              <a:gd name="connsiteX118" fmla="*/ 191386 w 370855"/>
              <a:gd name="connsiteY118" fmla="*/ 444332 h 585854"/>
              <a:gd name="connsiteX119" fmla="*/ 189214 w 370855"/>
              <a:gd name="connsiteY119" fmla="*/ 451780 h 585854"/>
              <a:gd name="connsiteX120" fmla="*/ 185976 w 370855"/>
              <a:gd name="connsiteY120" fmla="*/ 453781 h 585854"/>
              <a:gd name="connsiteX121" fmla="*/ 181766 w 370855"/>
              <a:gd name="connsiteY121" fmla="*/ 446399 h 585854"/>
              <a:gd name="connsiteX122" fmla="*/ 179727 w 370855"/>
              <a:gd name="connsiteY122" fmla="*/ 444332 h 585854"/>
              <a:gd name="connsiteX123" fmla="*/ 180299 w 370855"/>
              <a:gd name="connsiteY123" fmla="*/ 456905 h 585854"/>
              <a:gd name="connsiteX124" fmla="*/ 177508 w 370855"/>
              <a:gd name="connsiteY124" fmla="*/ 458495 h 585854"/>
              <a:gd name="connsiteX125" fmla="*/ 173917 w 370855"/>
              <a:gd name="connsiteY125" fmla="*/ 450542 h 585854"/>
              <a:gd name="connsiteX126" fmla="*/ 170850 w 370855"/>
              <a:gd name="connsiteY126" fmla="*/ 445475 h 585854"/>
              <a:gd name="connsiteX127" fmla="*/ 168183 w 370855"/>
              <a:gd name="connsiteY127" fmla="*/ 451390 h 585854"/>
              <a:gd name="connsiteX128" fmla="*/ 169202 w 370855"/>
              <a:gd name="connsiteY128" fmla="*/ 464753 h 585854"/>
              <a:gd name="connsiteX129" fmla="*/ 166088 w 370855"/>
              <a:gd name="connsiteY129" fmla="*/ 464544 h 585854"/>
              <a:gd name="connsiteX130" fmla="*/ 163802 w 370855"/>
              <a:gd name="connsiteY130" fmla="*/ 460162 h 585854"/>
              <a:gd name="connsiteX131" fmla="*/ 161354 w 370855"/>
              <a:gd name="connsiteY131" fmla="*/ 459362 h 585854"/>
              <a:gd name="connsiteX132" fmla="*/ 162211 w 370855"/>
              <a:gd name="connsiteY132" fmla="*/ 464877 h 585854"/>
              <a:gd name="connsiteX133" fmla="*/ 165459 w 370855"/>
              <a:gd name="connsiteY133" fmla="*/ 472097 h 585854"/>
              <a:gd name="connsiteX134" fmla="*/ 165173 w 370855"/>
              <a:gd name="connsiteY134" fmla="*/ 476536 h 585854"/>
              <a:gd name="connsiteX135" fmla="*/ 161706 w 370855"/>
              <a:gd name="connsiteY135" fmla="*/ 475231 h 585854"/>
              <a:gd name="connsiteX136" fmla="*/ 157791 w 370855"/>
              <a:gd name="connsiteY136" fmla="*/ 472440 h 585854"/>
              <a:gd name="connsiteX137" fmla="*/ 153905 w 370855"/>
              <a:gd name="connsiteY137" fmla="*/ 476536 h 585854"/>
              <a:gd name="connsiteX138" fmla="*/ 149914 w 370855"/>
              <a:gd name="connsiteY138" fmla="*/ 478927 h 585854"/>
              <a:gd name="connsiteX139" fmla="*/ 148847 w 370855"/>
              <a:gd name="connsiteY139" fmla="*/ 475231 h 585854"/>
              <a:gd name="connsiteX140" fmla="*/ 148342 w 370855"/>
              <a:gd name="connsiteY140" fmla="*/ 470516 h 585854"/>
              <a:gd name="connsiteX141" fmla="*/ 140484 w 370855"/>
              <a:gd name="connsiteY141" fmla="*/ 475507 h 585854"/>
              <a:gd name="connsiteX142" fmla="*/ 132655 w 370855"/>
              <a:gd name="connsiteY142" fmla="*/ 486823 h 585854"/>
              <a:gd name="connsiteX143" fmla="*/ 127978 w 370855"/>
              <a:gd name="connsiteY143" fmla="*/ 500634 h 585854"/>
              <a:gd name="connsiteX144" fmla="*/ 131350 w 370855"/>
              <a:gd name="connsiteY144" fmla="*/ 501729 h 585854"/>
              <a:gd name="connsiteX145" fmla="*/ 135531 w 370855"/>
              <a:gd name="connsiteY145" fmla="*/ 504444 h 585854"/>
              <a:gd name="connsiteX146" fmla="*/ 126778 w 370855"/>
              <a:gd name="connsiteY146" fmla="*/ 526285 h 585854"/>
              <a:gd name="connsiteX147" fmla="*/ 117110 w 370855"/>
              <a:gd name="connsiteY147" fmla="*/ 546430 h 585854"/>
              <a:gd name="connsiteX148" fmla="*/ 113748 w 370855"/>
              <a:gd name="connsiteY148" fmla="*/ 575653 h 585854"/>
              <a:gd name="connsiteX149" fmla="*/ 110271 w 370855"/>
              <a:gd name="connsiteY149" fmla="*/ 579977 h 585854"/>
              <a:gd name="connsiteX150" fmla="*/ 107880 w 370855"/>
              <a:gd name="connsiteY150" fmla="*/ 585854 h 585854"/>
              <a:gd name="connsiteX151" fmla="*/ 97470 w 370855"/>
              <a:gd name="connsiteY151" fmla="*/ 576463 h 585854"/>
              <a:gd name="connsiteX152" fmla="*/ 93431 w 370855"/>
              <a:gd name="connsiteY152" fmla="*/ 567633 h 585854"/>
              <a:gd name="connsiteX153" fmla="*/ 82296 w 370855"/>
              <a:gd name="connsiteY153" fmla="*/ 559060 h 585854"/>
              <a:gd name="connsiteX154" fmla="*/ 76991 w 370855"/>
              <a:gd name="connsiteY154" fmla="*/ 552460 h 585854"/>
              <a:gd name="connsiteX155" fmla="*/ 73580 w 370855"/>
              <a:gd name="connsiteY155" fmla="*/ 544382 h 585854"/>
              <a:gd name="connsiteX156" fmla="*/ 71494 w 370855"/>
              <a:gd name="connsiteY156" fmla="*/ 535219 h 585854"/>
              <a:gd name="connsiteX157" fmla="*/ 66980 w 370855"/>
              <a:gd name="connsiteY157" fmla="*/ 521856 h 585854"/>
              <a:gd name="connsiteX158" fmla="*/ 62475 w 370855"/>
              <a:gd name="connsiteY158" fmla="*/ 508502 h 585854"/>
              <a:gd name="connsiteX159" fmla="*/ 57978 w 370855"/>
              <a:gd name="connsiteY159" fmla="*/ 495119 h 585854"/>
              <a:gd name="connsiteX160" fmla="*/ 53483 w 370855"/>
              <a:gd name="connsiteY160" fmla="*/ 481765 h 585854"/>
              <a:gd name="connsiteX161" fmla="*/ 48987 w 370855"/>
              <a:gd name="connsiteY161" fmla="*/ 468401 h 585854"/>
              <a:gd name="connsiteX162" fmla="*/ 44482 w 370855"/>
              <a:gd name="connsiteY162" fmla="*/ 455038 h 585854"/>
              <a:gd name="connsiteX163" fmla="*/ 40005 w 370855"/>
              <a:gd name="connsiteY163" fmla="*/ 441665 h 585854"/>
              <a:gd name="connsiteX164" fmla="*/ 35490 w 370855"/>
              <a:gd name="connsiteY164" fmla="*/ 428311 h 585854"/>
              <a:gd name="connsiteX165" fmla="*/ 31013 w 370855"/>
              <a:gd name="connsiteY165" fmla="*/ 414947 h 585854"/>
              <a:gd name="connsiteX166" fmla="*/ 26498 w 370855"/>
              <a:gd name="connsiteY166" fmla="*/ 401574 h 585854"/>
              <a:gd name="connsiteX167" fmla="*/ 22012 w 370855"/>
              <a:gd name="connsiteY167" fmla="*/ 388210 h 585854"/>
              <a:gd name="connsiteX168" fmla="*/ 17497 w 370855"/>
              <a:gd name="connsiteY168" fmla="*/ 374856 h 585854"/>
              <a:gd name="connsiteX169" fmla="*/ 13030 w 370855"/>
              <a:gd name="connsiteY169" fmla="*/ 361483 h 585854"/>
              <a:gd name="connsiteX170" fmla="*/ 8534 w 370855"/>
              <a:gd name="connsiteY170" fmla="*/ 348120 h 585854"/>
              <a:gd name="connsiteX171" fmla="*/ 4020 w 370855"/>
              <a:gd name="connsiteY171" fmla="*/ 334756 h 585854"/>
              <a:gd name="connsiteX172" fmla="*/ 0 w 370855"/>
              <a:gd name="connsiteY172" fmla="*/ 322812 h 585854"/>
              <a:gd name="connsiteX173" fmla="*/ 1581 w 370855"/>
              <a:gd name="connsiteY173" fmla="*/ 320364 h 585854"/>
              <a:gd name="connsiteX174" fmla="*/ 5839 w 370855"/>
              <a:gd name="connsiteY174" fmla="*/ 315411 h 585854"/>
              <a:gd name="connsiteX175" fmla="*/ 9420 w 370855"/>
              <a:gd name="connsiteY175" fmla="*/ 314954 h 585854"/>
              <a:gd name="connsiteX176" fmla="*/ 13792 w 370855"/>
              <a:gd name="connsiteY176" fmla="*/ 319335 h 585854"/>
              <a:gd name="connsiteX177" fmla="*/ 17212 w 370855"/>
              <a:gd name="connsiteY177" fmla="*/ 322116 h 585854"/>
              <a:gd name="connsiteX178" fmla="*/ 19774 w 370855"/>
              <a:gd name="connsiteY178" fmla="*/ 320307 h 585854"/>
              <a:gd name="connsiteX179" fmla="*/ 20793 w 370855"/>
              <a:gd name="connsiteY179" fmla="*/ 314725 h 585854"/>
              <a:gd name="connsiteX180" fmla="*/ 18812 w 370855"/>
              <a:gd name="connsiteY180" fmla="*/ 307962 h 585854"/>
              <a:gd name="connsiteX181" fmla="*/ 20793 w 370855"/>
              <a:gd name="connsiteY181" fmla="*/ 302266 h 585854"/>
              <a:gd name="connsiteX182" fmla="*/ 24546 w 370855"/>
              <a:gd name="connsiteY182" fmla="*/ 300399 h 585854"/>
              <a:gd name="connsiteX183" fmla="*/ 28260 w 370855"/>
              <a:gd name="connsiteY183" fmla="*/ 299476 h 585854"/>
              <a:gd name="connsiteX184" fmla="*/ 29385 w 370855"/>
              <a:gd name="connsiteY184" fmla="*/ 296637 h 585854"/>
              <a:gd name="connsiteX185" fmla="*/ 28260 w 370855"/>
              <a:gd name="connsiteY185" fmla="*/ 293389 h 585854"/>
              <a:gd name="connsiteX186" fmla="*/ 25403 w 370855"/>
              <a:gd name="connsiteY186" fmla="*/ 288436 h 585854"/>
              <a:gd name="connsiteX187" fmla="*/ 24032 w 370855"/>
              <a:gd name="connsiteY187" fmla="*/ 281892 h 585854"/>
              <a:gd name="connsiteX188" fmla="*/ 29880 w 370855"/>
              <a:gd name="connsiteY188" fmla="*/ 267948 h 585854"/>
              <a:gd name="connsiteX189" fmla="*/ 38824 w 370855"/>
              <a:gd name="connsiteY189" fmla="*/ 257032 h 585854"/>
              <a:gd name="connsiteX190" fmla="*/ 41615 w 370855"/>
              <a:gd name="connsiteY190" fmla="*/ 252070 h 585854"/>
              <a:gd name="connsiteX191" fmla="*/ 40481 w 370855"/>
              <a:gd name="connsiteY191" fmla="*/ 243945 h 585854"/>
              <a:gd name="connsiteX192" fmla="*/ 44520 w 370855"/>
              <a:gd name="connsiteY192" fmla="*/ 233991 h 585854"/>
              <a:gd name="connsiteX193" fmla="*/ 46330 w 370855"/>
              <a:gd name="connsiteY193" fmla="*/ 228410 h 585854"/>
              <a:gd name="connsiteX194" fmla="*/ 45939 w 370855"/>
              <a:gd name="connsiteY194" fmla="*/ 224142 h 585854"/>
              <a:gd name="connsiteX195" fmla="*/ 42863 w 370855"/>
              <a:gd name="connsiteY195" fmla="*/ 219646 h 585854"/>
              <a:gd name="connsiteX196" fmla="*/ 40253 w 370855"/>
              <a:gd name="connsiteY196" fmla="*/ 210083 h 585854"/>
              <a:gd name="connsiteX197" fmla="*/ 39110 w 370855"/>
              <a:gd name="connsiteY197" fmla="*/ 198082 h 585854"/>
              <a:gd name="connsiteX198" fmla="*/ 38157 w 370855"/>
              <a:gd name="connsiteY198" fmla="*/ 184937 h 585854"/>
              <a:gd name="connsiteX199" fmla="*/ 40700 w 370855"/>
              <a:gd name="connsiteY199" fmla="*/ 172079 h 585854"/>
              <a:gd name="connsiteX200" fmla="*/ 46682 w 370855"/>
              <a:gd name="connsiteY200" fmla="*/ 157134 h 585854"/>
              <a:gd name="connsiteX201" fmla="*/ 44453 w 370855"/>
              <a:gd name="connsiteY201" fmla="*/ 140456 h 585854"/>
              <a:gd name="connsiteX202" fmla="*/ 42082 w 370855"/>
              <a:gd name="connsiteY202" fmla="*/ 122825 h 585854"/>
              <a:gd name="connsiteX203" fmla="*/ 48673 w 370855"/>
              <a:gd name="connsiteY203" fmla="*/ 103032 h 585854"/>
              <a:gd name="connsiteX204" fmla="*/ 56064 w 370855"/>
              <a:gd name="connsiteY204" fmla="*/ 80562 h 585854"/>
              <a:gd name="connsiteX205" fmla="*/ 60265 w 370855"/>
              <a:gd name="connsiteY205" fmla="*/ 67761 h 585854"/>
              <a:gd name="connsiteX206" fmla="*/ 67723 w 370855"/>
              <a:gd name="connsiteY206" fmla="*/ 44548 h 585854"/>
              <a:gd name="connsiteX207" fmla="*/ 72961 w 370855"/>
              <a:gd name="connsiteY207" fmla="*/ 28003 h 585854"/>
              <a:gd name="connsiteX208" fmla="*/ 75791 w 370855"/>
              <a:gd name="connsiteY208" fmla="*/ 20260 h 585854"/>
              <a:gd name="connsiteX209" fmla="*/ 78477 w 370855"/>
              <a:gd name="connsiteY209" fmla="*/ 11278 h 585854"/>
              <a:gd name="connsiteX210" fmla="*/ 87173 w 370855"/>
              <a:gd name="connsiteY210" fmla="*/ 11049 h 585854"/>
              <a:gd name="connsiteX211" fmla="*/ 95802 w 370855"/>
              <a:gd name="connsiteY211" fmla="*/ 10830 h 585854"/>
              <a:gd name="connsiteX212" fmla="*/ 97974 w 370855"/>
              <a:gd name="connsiteY212" fmla="*/ 22031 h 585854"/>
              <a:gd name="connsiteX213" fmla="*/ 100517 w 370855"/>
              <a:gd name="connsiteY213" fmla="*/ 27251 h 585854"/>
              <a:gd name="connsiteX214" fmla="*/ 286293 w 370855"/>
              <a:gd name="connsiteY214" fmla="*/ 364903 h 585854"/>
              <a:gd name="connsiteX215" fmla="*/ 281978 w 370855"/>
              <a:gd name="connsiteY215" fmla="*/ 368884 h 585854"/>
              <a:gd name="connsiteX216" fmla="*/ 276101 w 370855"/>
              <a:gd name="connsiteY216" fmla="*/ 369627 h 585854"/>
              <a:gd name="connsiteX217" fmla="*/ 278206 w 370855"/>
              <a:gd name="connsiteY217" fmla="*/ 375990 h 585854"/>
              <a:gd name="connsiteX218" fmla="*/ 278339 w 370855"/>
              <a:gd name="connsiteY218" fmla="*/ 378495 h 585854"/>
              <a:gd name="connsiteX219" fmla="*/ 271158 w 370855"/>
              <a:gd name="connsiteY219" fmla="*/ 377123 h 585854"/>
              <a:gd name="connsiteX220" fmla="*/ 268253 w 370855"/>
              <a:gd name="connsiteY220" fmla="*/ 375714 h 585854"/>
              <a:gd name="connsiteX221" fmla="*/ 265805 w 370855"/>
              <a:gd name="connsiteY221" fmla="*/ 367179 h 585854"/>
              <a:gd name="connsiteX222" fmla="*/ 268719 w 370855"/>
              <a:gd name="connsiteY222" fmla="*/ 357454 h 585854"/>
              <a:gd name="connsiteX223" fmla="*/ 271843 w 370855"/>
              <a:gd name="connsiteY223" fmla="*/ 353016 h 585854"/>
              <a:gd name="connsiteX224" fmla="*/ 277873 w 370855"/>
              <a:gd name="connsiteY224" fmla="*/ 353539 h 585854"/>
              <a:gd name="connsiteX225" fmla="*/ 284816 w 370855"/>
              <a:gd name="connsiteY225" fmla="*/ 361207 h 585854"/>
              <a:gd name="connsiteX226" fmla="*/ 286293 w 370855"/>
              <a:gd name="connsiteY226" fmla="*/ 364903 h 585854"/>
              <a:gd name="connsiteX227" fmla="*/ 253536 w 370855"/>
              <a:gd name="connsiteY227" fmla="*/ 393344 h 585854"/>
              <a:gd name="connsiteX228" fmla="*/ 250955 w 370855"/>
              <a:gd name="connsiteY228" fmla="*/ 396764 h 585854"/>
              <a:gd name="connsiteX229" fmla="*/ 247193 w 370855"/>
              <a:gd name="connsiteY229" fmla="*/ 397097 h 585854"/>
              <a:gd name="connsiteX230" fmla="*/ 245221 w 370855"/>
              <a:gd name="connsiteY230" fmla="*/ 391125 h 585854"/>
              <a:gd name="connsiteX231" fmla="*/ 245669 w 370855"/>
              <a:gd name="connsiteY231" fmla="*/ 388791 h 585854"/>
              <a:gd name="connsiteX232" fmla="*/ 246640 w 370855"/>
              <a:gd name="connsiteY232" fmla="*/ 387487 h 585854"/>
              <a:gd name="connsiteX233" fmla="*/ 248964 w 370855"/>
              <a:gd name="connsiteY233" fmla="*/ 388620 h 585854"/>
              <a:gd name="connsiteX234" fmla="*/ 253536 w 370855"/>
              <a:gd name="connsiteY234" fmla="*/ 393344 h 58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370855" h="585854">
                <a:moveTo>
                  <a:pt x="100517" y="27251"/>
                </a:moveTo>
                <a:lnTo>
                  <a:pt x="101718" y="29699"/>
                </a:lnTo>
                <a:lnTo>
                  <a:pt x="106880" y="33109"/>
                </a:lnTo>
                <a:lnTo>
                  <a:pt x="113309" y="34528"/>
                </a:lnTo>
                <a:lnTo>
                  <a:pt x="117815" y="34300"/>
                </a:lnTo>
                <a:lnTo>
                  <a:pt x="122701" y="32756"/>
                </a:lnTo>
                <a:lnTo>
                  <a:pt x="134141" y="22527"/>
                </a:lnTo>
                <a:lnTo>
                  <a:pt x="148533" y="13716"/>
                </a:lnTo>
                <a:lnTo>
                  <a:pt x="155991" y="7334"/>
                </a:lnTo>
                <a:lnTo>
                  <a:pt x="156439" y="3353"/>
                </a:lnTo>
                <a:lnTo>
                  <a:pt x="159954" y="914"/>
                </a:lnTo>
                <a:lnTo>
                  <a:pt x="166554" y="0"/>
                </a:lnTo>
                <a:lnTo>
                  <a:pt x="180860" y="5058"/>
                </a:lnTo>
                <a:lnTo>
                  <a:pt x="198482" y="13868"/>
                </a:lnTo>
                <a:lnTo>
                  <a:pt x="212407" y="20812"/>
                </a:lnTo>
                <a:lnTo>
                  <a:pt x="218504" y="38624"/>
                </a:lnTo>
                <a:lnTo>
                  <a:pt x="224809" y="57502"/>
                </a:lnTo>
                <a:lnTo>
                  <a:pt x="231477" y="77400"/>
                </a:lnTo>
                <a:lnTo>
                  <a:pt x="236182" y="91621"/>
                </a:lnTo>
                <a:lnTo>
                  <a:pt x="242735" y="111138"/>
                </a:lnTo>
                <a:lnTo>
                  <a:pt x="247974" y="126606"/>
                </a:lnTo>
                <a:lnTo>
                  <a:pt x="254803" y="146799"/>
                </a:lnTo>
                <a:lnTo>
                  <a:pt x="258442" y="157610"/>
                </a:lnTo>
                <a:lnTo>
                  <a:pt x="260947" y="160287"/>
                </a:lnTo>
                <a:lnTo>
                  <a:pt x="261385" y="164840"/>
                </a:lnTo>
                <a:lnTo>
                  <a:pt x="261690" y="167107"/>
                </a:lnTo>
                <a:lnTo>
                  <a:pt x="262290" y="168764"/>
                </a:lnTo>
                <a:lnTo>
                  <a:pt x="263623" y="170688"/>
                </a:lnTo>
                <a:lnTo>
                  <a:pt x="264462" y="173698"/>
                </a:lnTo>
                <a:lnTo>
                  <a:pt x="263966" y="176832"/>
                </a:lnTo>
                <a:lnTo>
                  <a:pt x="264243" y="180194"/>
                </a:lnTo>
                <a:lnTo>
                  <a:pt x="265652" y="185376"/>
                </a:lnTo>
                <a:lnTo>
                  <a:pt x="268157" y="188043"/>
                </a:lnTo>
                <a:lnTo>
                  <a:pt x="271243" y="189071"/>
                </a:lnTo>
                <a:lnTo>
                  <a:pt x="273329" y="188385"/>
                </a:lnTo>
                <a:lnTo>
                  <a:pt x="276653" y="189357"/>
                </a:lnTo>
                <a:lnTo>
                  <a:pt x="281188" y="191519"/>
                </a:lnTo>
                <a:lnTo>
                  <a:pt x="287388" y="192662"/>
                </a:lnTo>
                <a:lnTo>
                  <a:pt x="293189" y="191853"/>
                </a:lnTo>
                <a:lnTo>
                  <a:pt x="296780" y="189919"/>
                </a:lnTo>
                <a:lnTo>
                  <a:pt x="301943" y="190271"/>
                </a:lnTo>
                <a:lnTo>
                  <a:pt x="305019" y="194301"/>
                </a:lnTo>
                <a:lnTo>
                  <a:pt x="305543" y="198853"/>
                </a:lnTo>
                <a:lnTo>
                  <a:pt x="303609" y="201711"/>
                </a:lnTo>
                <a:lnTo>
                  <a:pt x="301343" y="204149"/>
                </a:lnTo>
                <a:lnTo>
                  <a:pt x="301895" y="207559"/>
                </a:lnTo>
                <a:lnTo>
                  <a:pt x="304400" y="210531"/>
                </a:lnTo>
                <a:lnTo>
                  <a:pt x="307353" y="212855"/>
                </a:lnTo>
                <a:lnTo>
                  <a:pt x="311296" y="217418"/>
                </a:lnTo>
                <a:lnTo>
                  <a:pt x="311868" y="222256"/>
                </a:lnTo>
                <a:lnTo>
                  <a:pt x="311125" y="226752"/>
                </a:lnTo>
                <a:lnTo>
                  <a:pt x="311525" y="231000"/>
                </a:lnTo>
                <a:lnTo>
                  <a:pt x="314325" y="233848"/>
                </a:lnTo>
                <a:lnTo>
                  <a:pt x="320287" y="236925"/>
                </a:lnTo>
                <a:lnTo>
                  <a:pt x="324574" y="240382"/>
                </a:lnTo>
                <a:lnTo>
                  <a:pt x="329794" y="241363"/>
                </a:lnTo>
                <a:lnTo>
                  <a:pt x="331327" y="238973"/>
                </a:lnTo>
                <a:lnTo>
                  <a:pt x="332308" y="236125"/>
                </a:lnTo>
                <a:lnTo>
                  <a:pt x="333566" y="233848"/>
                </a:lnTo>
                <a:lnTo>
                  <a:pt x="336956" y="233848"/>
                </a:lnTo>
                <a:lnTo>
                  <a:pt x="341005" y="233963"/>
                </a:lnTo>
                <a:lnTo>
                  <a:pt x="345443" y="234191"/>
                </a:lnTo>
                <a:lnTo>
                  <a:pt x="346177" y="238049"/>
                </a:lnTo>
                <a:lnTo>
                  <a:pt x="350606" y="243469"/>
                </a:lnTo>
                <a:lnTo>
                  <a:pt x="356407" y="254784"/>
                </a:lnTo>
                <a:lnTo>
                  <a:pt x="355340" y="261147"/>
                </a:lnTo>
                <a:lnTo>
                  <a:pt x="358293" y="268148"/>
                </a:lnTo>
                <a:lnTo>
                  <a:pt x="366951" y="267557"/>
                </a:lnTo>
                <a:lnTo>
                  <a:pt x="369608" y="269110"/>
                </a:lnTo>
                <a:lnTo>
                  <a:pt x="370856" y="271605"/>
                </a:lnTo>
                <a:lnTo>
                  <a:pt x="359312" y="295780"/>
                </a:lnTo>
                <a:lnTo>
                  <a:pt x="343558" y="298066"/>
                </a:lnTo>
                <a:lnTo>
                  <a:pt x="337080" y="305572"/>
                </a:lnTo>
                <a:lnTo>
                  <a:pt x="329051" y="309724"/>
                </a:lnTo>
                <a:lnTo>
                  <a:pt x="327965" y="319154"/>
                </a:lnTo>
                <a:lnTo>
                  <a:pt x="323879" y="322393"/>
                </a:lnTo>
                <a:lnTo>
                  <a:pt x="317325" y="323945"/>
                </a:lnTo>
                <a:lnTo>
                  <a:pt x="311068" y="323355"/>
                </a:lnTo>
                <a:lnTo>
                  <a:pt x="307210" y="325860"/>
                </a:lnTo>
                <a:lnTo>
                  <a:pt x="306067" y="342595"/>
                </a:lnTo>
                <a:lnTo>
                  <a:pt x="300828" y="342814"/>
                </a:lnTo>
                <a:lnTo>
                  <a:pt x="300628" y="348786"/>
                </a:lnTo>
                <a:lnTo>
                  <a:pt x="298856" y="351911"/>
                </a:lnTo>
                <a:lnTo>
                  <a:pt x="295780" y="355111"/>
                </a:lnTo>
                <a:lnTo>
                  <a:pt x="290475" y="349520"/>
                </a:lnTo>
                <a:lnTo>
                  <a:pt x="286436" y="343891"/>
                </a:lnTo>
                <a:lnTo>
                  <a:pt x="282969" y="343491"/>
                </a:lnTo>
                <a:lnTo>
                  <a:pt x="278492" y="343157"/>
                </a:lnTo>
                <a:lnTo>
                  <a:pt x="274377" y="344529"/>
                </a:lnTo>
                <a:lnTo>
                  <a:pt x="271939" y="346291"/>
                </a:lnTo>
                <a:lnTo>
                  <a:pt x="269777" y="351406"/>
                </a:lnTo>
                <a:lnTo>
                  <a:pt x="265909" y="356473"/>
                </a:lnTo>
                <a:lnTo>
                  <a:pt x="261242" y="354759"/>
                </a:lnTo>
                <a:lnTo>
                  <a:pt x="256860" y="351006"/>
                </a:lnTo>
                <a:lnTo>
                  <a:pt x="256680" y="359312"/>
                </a:lnTo>
                <a:lnTo>
                  <a:pt x="255480" y="368351"/>
                </a:lnTo>
                <a:lnTo>
                  <a:pt x="258937" y="377390"/>
                </a:lnTo>
                <a:lnTo>
                  <a:pt x="259128" y="383362"/>
                </a:lnTo>
                <a:lnTo>
                  <a:pt x="255204" y="382972"/>
                </a:lnTo>
                <a:lnTo>
                  <a:pt x="250241" y="379209"/>
                </a:lnTo>
                <a:lnTo>
                  <a:pt x="239382" y="378362"/>
                </a:lnTo>
                <a:lnTo>
                  <a:pt x="231772" y="381086"/>
                </a:lnTo>
                <a:lnTo>
                  <a:pt x="231772" y="375447"/>
                </a:lnTo>
                <a:lnTo>
                  <a:pt x="236773" y="365836"/>
                </a:lnTo>
                <a:lnTo>
                  <a:pt x="234105" y="365093"/>
                </a:lnTo>
                <a:lnTo>
                  <a:pt x="230857" y="367265"/>
                </a:lnTo>
                <a:lnTo>
                  <a:pt x="228981" y="366693"/>
                </a:lnTo>
                <a:lnTo>
                  <a:pt x="229438" y="359178"/>
                </a:lnTo>
                <a:lnTo>
                  <a:pt x="227381" y="351739"/>
                </a:lnTo>
                <a:lnTo>
                  <a:pt x="224943" y="355311"/>
                </a:lnTo>
                <a:lnTo>
                  <a:pt x="223247" y="364417"/>
                </a:lnTo>
                <a:lnTo>
                  <a:pt x="215199" y="373685"/>
                </a:lnTo>
                <a:lnTo>
                  <a:pt x="218866" y="383981"/>
                </a:lnTo>
                <a:lnTo>
                  <a:pt x="216008" y="408222"/>
                </a:lnTo>
                <a:lnTo>
                  <a:pt x="218341" y="417443"/>
                </a:lnTo>
                <a:lnTo>
                  <a:pt x="214522" y="426549"/>
                </a:lnTo>
                <a:lnTo>
                  <a:pt x="208607" y="435121"/>
                </a:lnTo>
                <a:lnTo>
                  <a:pt x="197691" y="436502"/>
                </a:lnTo>
                <a:lnTo>
                  <a:pt x="191386" y="444332"/>
                </a:lnTo>
                <a:lnTo>
                  <a:pt x="189214" y="451780"/>
                </a:lnTo>
                <a:lnTo>
                  <a:pt x="185976" y="453781"/>
                </a:lnTo>
                <a:lnTo>
                  <a:pt x="181766" y="446399"/>
                </a:lnTo>
                <a:lnTo>
                  <a:pt x="179727" y="444332"/>
                </a:lnTo>
                <a:lnTo>
                  <a:pt x="180299" y="456905"/>
                </a:lnTo>
                <a:lnTo>
                  <a:pt x="177508" y="458495"/>
                </a:lnTo>
                <a:lnTo>
                  <a:pt x="173917" y="450542"/>
                </a:lnTo>
                <a:lnTo>
                  <a:pt x="170850" y="445475"/>
                </a:lnTo>
                <a:lnTo>
                  <a:pt x="168183" y="451390"/>
                </a:lnTo>
                <a:lnTo>
                  <a:pt x="169202" y="464753"/>
                </a:lnTo>
                <a:lnTo>
                  <a:pt x="166088" y="464544"/>
                </a:lnTo>
                <a:lnTo>
                  <a:pt x="163802" y="460162"/>
                </a:lnTo>
                <a:lnTo>
                  <a:pt x="161354" y="459362"/>
                </a:lnTo>
                <a:lnTo>
                  <a:pt x="162211" y="464877"/>
                </a:lnTo>
                <a:lnTo>
                  <a:pt x="165459" y="472097"/>
                </a:lnTo>
                <a:lnTo>
                  <a:pt x="165173" y="476536"/>
                </a:lnTo>
                <a:lnTo>
                  <a:pt x="161706" y="475231"/>
                </a:lnTo>
                <a:lnTo>
                  <a:pt x="157791" y="472440"/>
                </a:lnTo>
                <a:lnTo>
                  <a:pt x="153905" y="476536"/>
                </a:lnTo>
                <a:lnTo>
                  <a:pt x="149914" y="478927"/>
                </a:lnTo>
                <a:lnTo>
                  <a:pt x="148847" y="475231"/>
                </a:lnTo>
                <a:lnTo>
                  <a:pt x="148342" y="470516"/>
                </a:lnTo>
                <a:lnTo>
                  <a:pt x="140484" y="475507"/>
                </a:lnTo>
                <a:lnTo>
                  <a:pt x="132655" y="486823"/>
                </a:lnTo>
                <a:lnTo>
                  <a:pt x="127978" y="500634"/>
                </a:lnTo>
                <a:lnTo>
                  <a:pt x="131350" y="501729"/>
                </a:lnTo>
                <a:lnTo>
                  <a:pt x="135531" y="504444"/>
                </a:lnTo>
                <a:lnTo>
                  <a:pt x="126778" y="526285"/>
                </a:lnTo>
                <a:lnTo>
                  <a:pt x="117110" y="546430"/>
                </a:lnTo>
                <a:lnTo>
                  <a:pt x="113748" y="575653"/>
                </a:lnTo>
                <a:lnTo>
                  <a:pt x="110271" y="579977"/>
                </a:lnTo>
                <a:lnTo>
                  <a:pt x="107880" y="585854"/>
                </a:lnTo>
                <a:lnTo>
                  <a:pt x="97470" y="576463"/>
                </a:lnTo>
                <a:lnTo>
                  <a:pt x="93431" y="567633"/>
                </a:lnTo>
                <a:lnTo>
                  <a:pt x="82296" y="559060"/>
                </a:lnTo>
                <a:lnTo>
                  <a:pt x="76991" y="552460"/>
                </a:lnTo>
                <a:lnTo>
                  <a:pt x="73580" y="544382"/>
                </a:lnTo>
                <a:lnTo>
                  <a:pt x="71494" y="535219"/>
                </a:lnTo>
                <a:lnTo>
                  <a:pt x="66980" y="521856"/>
                </a:lnTo>
                <a:lnTo>
                  <a:pt x="62475" y="508502"/>
                </a:lnTo>
                <a:lnTo>
                  <a:pt x="57978" y="495119"/>
                </a:lnTo>
                <a:lnTo>
                  <a:pt x="53483" y="481765"/>
                </a:lnTo>
                <a:lnTo>
                  <a:pt x="48987" y="468401"/>
                </a:lnTo>
                <a:lnTo>
                  <a:pt x="44482" y="455038"/>
                </a:lnTo>
                <a:lnTo>
                  <a:pt x="40005" y="441665"/>
                </a:lnTo>
                <a:lnTo>
                  <a:pt x="35490" y="428311"/>
                </a:lnTo>
                <a:lnTo>
                  <a:pt x="31013" y="414947"/>
                </a:lnTo>
                <a:lnTo>
                  <a:pt x="26498" y="401574"/>
                </a:lnTo>
                <a:lnTo>
                  <a:pt x="22012" y="388210"/>
                </a:lnTo>
                <a:lnTo>
                  <a:pt x="17497" y="374856"/>
                </a:lnTo>
                <a:lnTo>
                  <a:pt x="13030" y="361483"/>
                </a:lnTo>
                <a:lnTo>
                  <a:pt x="8534" y="348120"/>
                </a:lnTo>
                <a:lnTo>
                  <a:pt x="4020" y="334756"/>
                </a:lnTo>
                <a:lnTo>
                  <a:pt x="0" y="322812"/>
                </a:lnTo>
                <a:lnTo>
                  <a:pt x="1581" y="320364"/>
                </a:lnTo>
                <a:lnTo>
                  <a:pt x="5839" y="315411"/>
                </a:lnTo>
                <a:lnTo>
                  <a:pt x="9420" y="314954"/>
                </a:lnTo>
                <a:lnTo>
                  <a:pt x="13792" y="319335"/>
                </a:lnTo>
                <a:lnTo>
                  <a:pt x="17212" y="322116"/>
                </a:lnTo>
                <a:lnTo>
                  <a:pt x="19774" y="320307"/>
                </a:lnTo>
                <a:lnTo>
                  <a:pt x="20793" y="314725"/>
                </a:lnTo>
                <a:lnTo>
                  <a:pt x="18812" y="307962"/>
                </a:lnTo>
                <a:lnTo>
                  <a:pt x="20793" y="302266"/>
                </a:lnTo>
                <a:lnTo>
                  <a:pt x="24546" y="300399"/>
                </a:lnTo>
                <a:lnTo>
                  <a:pt x="28260" y="299476"/>
                </a:lnTo>
                <a:lnTo>
                  <a:pt x="29385" y="296637"/>
                </a:lnTo>
                <a:lnTo>
                  <a:pt x="28260" y="293389"/>
                </a:lnTo>
                <a:lnTo>
                  <a:pt x="25403" y="288436"/>
                </a:lnTo>
                <a:lnTo>
                  <a:pt x="24032" y="281892"/>
                </a:lnTo>
                <a:lnTo>
                  <a:pt x="29880" y="267948"/>
                </a:lnTo>
                <a:lnTo>
                  <a:pt x="38824" y="257032"/>
                </a:lnTo>
                <a:lnTo>
                  <a:pt x="41615" y="252070"/>
                </a:lnTo>
                <a:lnTo>
                  <a:pt x="40481" y="243945"/>
                </a:lnTo>
                <a:lnTo>
                  <a:pt x="44520" y="233991"/>
                </a:lnTo>
                <a:lnTo>
                  <a:pt x="46330" y="228410"/>
                </a:lnTo>
                <a:lnTo>
                  <a:pt x="45939" y="224142"/>
                </a:lnTo>
                <a:lnTo>
                  <a:pt x="42863" y="219646"/>
                </a:lnTo>
                <a:lnTo>
                  <a:pt x="40253" y="210083"/>
                </a:lnTo>
                <a:lnTo>
                  <a:pt x="39110" y="198082"/>
                </a:lnTo>
                <a:lnTo>
                  <a:pt x="38157" y="184937"/>
                </a:lnTo>
                <a:lnTo>
                  <a:pt x="40700" y="172079"/>
                </a:lnTo>
                <a:lnTo>
                  <a:pt x="46682" y="157134"/>
                </a:lnTo>
                <a:lnTo>
                  <a:pt x="44453" y="140456"/>
                </a:lnTo>
                <a:lnTo>
                  <a:pt x="42082" y="122825"/>
                </a:lnTo>
                <a:lnTo>
                  <a:pt x="48673" y="103032"/>
                </a:lnTo>
                <a:lnTo>
                  <a:pt x="56064" y="80562"/>
                </a:lnTo>
                <a:lnTo>
                  <a:pt x="60265" y="67761"/>
                </a:lnTo>
                <a:lnTo>
                  <a:pt x="67723" y="44548"/>
                </a:lnTo>
                <a:lnTo>
                  <a:pt x="72961" y="28003"/>
                </a:lnTo>
                <a:lnTo>
                  <a:pt x="75791" y="20260"/>
                </a:lnTo>
                <a:lnTo>
                  <a:pt x="78477" y="11278"/>
                </a:lnTo>
                <a:lnTo>
                  <a:pt x="87173" y="11049"/>
                </a:lnTo>
                <a:lnTo>
                  <a:pt x="95802" y="10830"/>
                </a:lnTo>
                <a:lnTo>
                  <a:pt x="97974" y="22031"/>
                </a:lnTo>
                <a:lnTo>
                  <a:pt x="100517" y="27251"/>
                </a:lnTo>
                <a:close/>
                <a:moveTo>
                  <a:pt x="286293" y="364903"/>
                </a:moveTo>
                <a:lnTo>
                  <a:pt x="281978" y="368884"/>
                </a:lnTo>
                <a:lnTo>
                  <a:pt x="276101" y="369627"/>
                </a:lnTo>
                <a:lnTo>
                  <a:pt x="278206" y="375990"/>
                </a:lnTo>
                <a:lnTo>
                  <a:pt x="278339" y="378495"/>
                </a:lnTo>
                <a:lnTo>
                  <a:pt x="271158" y="377123"/>
                </a:lnTo>
                <a:lnTo>
                  <a:pt x="268253" y="375714"/>
                </a:lnTo>
                <a:lnTo>
                  <a:pt x="265805" y="367179"/>
                </a:lnTo>
                <a:lnTo>
                  <a:pt x="268719" y="357454"/>
                </a:lnTo>
                <a:lnTo>
                  <a:pt x="271843" y="353016"/>
                </a:lnTo>
                <a:lnTo>
                  <a:pt x="277873" y="353539"/>
                </a:lnTo>
                <a:lnTo>
                  <a:pt x="284816" y="361207"/>
                </a:lnTo>
                <a:lnTo>
                  <a:pt x="286293" y="364903"/>
                </a:lnTo>
                <a:close/>
                <a:moveTo>
                  <a:pt x="253536" y="393344"/>
                </a:moveTo>
                <a:lnTo>
                  <a:pt x="250955" y="396764"/>
                </a:lnTo>
                <a:lnTo>
                  <a:pt x="247193" y="397097"/>
                </a:lnTo>
                <a:lnTo>
                  <a:pt x="245221" y="391125"/>
                </a:lnTo>
                <a:lnTo>
                  <a:pt x="245669" y="388791"/>
                </a:lnTo>
                <a:lnTo>
                  <a:pt x="246640" y="387487"/>
                </a:lnTo>
                <a:lnTo>
                  <a:pt x="248964" y="388620"/>
                </a:lnTo>
                <a:lnTo>
                  <a:pt x="253536" y="393344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wrap="none" lIns="45720" rtlCol="0" anchor="ctr"/>
          <a:lstStyle/>
          <a:p>
            <a:pPr marL="9144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1D7825A7-3C78-C1EC-902C-73B7EB56102B}"/>
              </a:ext>
            </a:extLst>
          </p:cNvPr>
          <p:cNvSpPr/>
          <p:nvPr/>
        </p:nvSpPr>
        <p:spPr>
          <a:xfrm>
            <a:off x="10063889" y="2859528"/>
            <a:ext cx="761247" cy="632088"/>
          </a:xfrm>
          <a:custGeom>
            <a:avLst/>
            <a:gdLst>
              <a:gd name="connsiteX0" fmla="*/ 92593 w 761247"/>
              <a:gd name="connsiteY0" fmla="*/ 57 h 632088"/>
              <a:gd name="connsiteX1" fmla="*/ 92459 w 761247"/>
              <a:gd name="connsiteY1" fmla="*/ 0 h 632088"/>
              <a:gd name="connsiteX2" fmla="*/ 92593 w 761247"/>
              <a:gd name="connsiteY2" fmla="*/ 57 h 632088"/>
              <a:gd name="connsiteX3" fmla="*/ 92593 w 761247"/>
              <a:gd name="connsiteY3" fmla="*/ 57 h 632088"/>
              <a:gd name="connsiteX4" fmla="*/ 583196 w 761247"/>
              <a:gd name="connsiteY4" fmla="*/ 335147 h 632088"/>
              <a:gd name="connsiteX5" fmla="*/ 582968 w 761247"/>
              <a:gd name="connsiteY5" fmla="*/ 346186 h 632088"/>
              <a:gd name="connsiteX6" fmla="*/ 582739 w 761247"/>
              <a:gd name="connsiteY6" fmla="*/ 357226 h 632088"/>
              <a:gd name="connsiteX7" fmla="*/ 582539 w 761247"/>
              <a:gd name="connsiteY7" fmla="*/ 368246 h 632088"/>
              <a:gd name="connsiteX8" fmla="*/ 582253 w 761247"/>
              <a:gd name="connsiteY8" fmla="*/ 379285 h 632088"/>
              <a:gd name="connsiteX9" fmla="*/ 581958 w 761247"/>
              <a:gd name="connsiteY9" fmla="*/ 390325 h 632088"/>
              <a:gd name="connsiteX10" fmla="*/ 581682 w 761247"/>
              <a:gd name="connsiteY10" fmla="*/ 401364 h 632088"/>
              <a:gd name="connsiteX11" fmla="*/ 581397 w 761247"/>
              <a:gd name="connsiteY11" fmla="*/ 412375 h 632088"/>
              <a:gd name="connsiteX12" fmla="*/ 581110 w 761247"/>
              <a:gd name="connsiteY12" fmla="*/ 423415 h 632088"/>
              <a:gd name="connsiteX13" fmla="*/ 584292 w 761247"/>
              <a:gd name="connsiteY13" fmla="*/ 425815 h 632088"/>
              <a:gd name="connsiteX14" fmla="*/ 586511 w 761247"/>
              <a:gd name="connsiteY14" fmla="*/ 437636 h 632088"/>
              <a:gd name="connsiteX15" fmla="*/ 588730 w 761247"/>
              <a:gd name="connsiteY15" fmla="*/ 449466 h 632088"/>
              <a:gd name="connsiteX16" fmla="*/ 590950 w 761247"/>
              <a:gd name="connsiteY16" fmla="*/ 461296 h 632088"/>
              <a:gd name="connsiteX17" fmla="*/ 593160 w 761247"/>
              <a:gd name="connsiteY17" fmla="*/ 473126 h 632088"/>
              <a:gd name="connsiteX18" fmla="*/ 595370 w 761247"/>
              <a:gd name="connsiteY18" fmla="*/ 484946 h 632088"/>
              <a:gd name="connsiteX19" fmla="*/ 597579 w 761247"/>
              <a:gd name="connsiteY19" fmla="*/ 496795 h 632088"/>
              <a:gd name="connsiteX20" fmla="*/ 599799 w 761247"/>
              <a:gd name="connsiteY20" fmla="*/ 508616 h 632088"/>
              <a:gd name="connsiteX21" fmla="*/ 602018 w 761247"/>
              <a:gd name="connsiteY21" fmla="*/ 520446 h 632088"/>
              <a:gd name="connsiteX22" fmla="*/ 606000 w 761247"/>
              <a:gd name="connsiteY22" fmla="*/ 524494 h 632088"/>
              <a:gd name="connsiteX23" fmla="*/ 609990 w 761247"/>
              <a:gd name="connsiteY23" fmla="*/ 528523 h 632088"/>
              <a:gd name="connsiteX24" fmla="*/ 607076 w 761247"/>
              <a:gd name="connsiteY24" fmla="*/ 531590 h 632088"/>
              <a:gd name="connsiteX25" fmla="*/ 602513 w 761247"/>
              <a:gd name="connsiteY25" fmla="*/ 536372 h 632088"/>
              <a:gd name="connsiteX26" fmla="*/ 597694 w 761247"/>
              <a:gd name="connsiteY26" fmla="*/ 541487 h 632088"/>
              <a:gd name="connsiteX27" fmla="*/ 591369 w 761247"/>
              <a:gd name="connsiteY27" fmla="*/ 548154 h 632088"/>
              <a:gd name="connsiteX28" fmla="*/ 596732 w 761247"/>
              <a:gd name="connsiteY28" fmla="*/ 553326 h 632088"/>
              <a:gd name="connsiteX29" fmla="*/ 603447 w 761247"/>
              <a:gd name="connsiteY29" fmla="*/ 559870 h 632088"/>
              <a:gd name="connsiteX30" fmla="*/ 600437 w 761247"/>
              <a:gd name="connsiteY30" fmla="*/ 564023 h 632088"/>
              <a:gd name="connsiteX31" fmla="*/ 593093 w 761247"/>
              <a:gd name="connsiteY31" fmla="*/ 577282 h 632088"/>
              <a:gd name="connsiteX32" fmla="*/ 587787 w 761247"/>
              <a:gd name="connsiteY32" fmla="*/ 584740 h 632088"/>
              <a:gd name="connsiteX33" fmla="*/ 582730 w 761247"/>
              <a:gd name="connsiteY33" fmla="*/ 587988 h 632088"/>
              <a:gd name="connsiteX34" fmla="*/ 580520 w 761247"/>
              <a:gd name="connsiteY34" fmla="*/ 593608 h 632088"/>
              <a:gd name="connsiteX35" fmla="*/ 577577 w 761247"/>
              <a:gd name="connsiteY35" fmla="*/ 597646 h 632088"/>
              <a:gd name="connsiteX36" fmla="*/ 578529 w 761247"/>
              <a:gd name="connsiteY36" fmla="*/ 586035 h 632088"/>
              <a:gd name="connsiteX37" fmla="*/ 580187 w 761247"/>
              <a:gd name="connsiteY37" fmla="*/ 576034 h 632088"/>
              <a:gd name="connsiteX38" fmla="*/ 579053 w 761247"/>
              <a:gd name="connsiteY38" fmla="*/ 557708 h 632088"/>
              <a:gd name="connsiteX39" fmla="*/ 574548 w 761247"/>
              <a:gd name="connsiteY39" fmla="*/ 543763 h 632088"/>
              <a:gd name="connsiteX40" fmla="*/ 569100 w 761247"/>
              <a:gd name="connsiteY40" fmla="*/ 538944 h 632088"/>
              <a:gd name="connsiteX41" fmla="*/ 563975 w 761247"/>
              <a:gd name="connsiteY41" fmla="*/ 536096 h 632088"/>
              <a:gd name="connsiteX42" fmla="*/ 572271 w 761247"/>
              <a:gd name="connsiteY42" fmla="*/ 548897 h 632088"/>
              <a:gd name="connsiteX43" fmla="*/ 577291 w 761247"/>
              <a:gd name="connsiteY43" fmla="*/ 565852 h 632088"/>
              <a:gd name="connsiteX44" fmla="*/ 577348 w 761247"/>
              <a:gd name="connsiteY44" fmla="*/ 566356 h 632088"/>
              <a:gd name="connsiteX45" fmla="*/ 567051 w 761247"/>
              <a:gd name="connsiteY45" fmla="*/ 562994 h 632088"/>
              <a:gd name="connsiteX46" fmla="*/ 556479 w 761247"/>
              <a:gd name="connsiteY46" fmla="*/ 559632 h 632088"/>
              <a:gd name="connsiteX47" fmla="*/ 545897 w 761247"/>
              <a:gd name="connsiteY47" fmla="*/ 556270 h 632088"/>
              <a:gd name="connsiteX48" fmla="*/ 535314 w 761247"/>
              <a:gd name="connsiteY48" fmla="*/ 552907 h 632088"/>
              <a:gd name="connsiteX49" fmla="*/ 524742 w 761247"/>
              <a:gd name="connsiteY49" fmla="*/ 549497 h 632088"/>
              <a:gd name="connsiteX50" fmla="*/ 514226 w 761247"/>
              <a:gd name="connsiteY50" fmla="*/ 546097 h 632088"/>
              <a:gd name="connsiteX51" fmla="*/ 503701 w 761247"/>
              <a:gd name="connsiteY51" fmla="*/ 542687 h 632088"/>
              <a:gd name="connsiteX52" fmla="*/ 493185 w 761247"/>
              <a:gd name="connsiteY52" fmla="*/ 539277 h 632088"/>
              <a:gd name="connsiteX53" fmla="*/ 490118 w 761247"/>
              <a:gd name="connsiteY53" fmla="*/ 535124 h 632088"/>
              <a:gd name="connsiteX54" fmla="*/ 485908 w 761247"/>
              <a:gd name="connsiteY54" fmla="*/ 532333 h 632088"/>
              <a:gd name="connsiteX55" fmla="*/ 467887 w 761247"/>
              <a:gd name="connsiteY55" fmla="*/ 530066 h 632088"/>
              <a:gd name="connsiteX56" fmla="*/ 462648 w 761247"/>
              <a:gd name="connsiteY56" fmla="*/ 526933 h 632088"/>
              <a:gd name="connsiteX57" fmla="*/ 457514 w 761247"/>
              <a:gd name="connsiteY57" fmla="*/ 522275 h 632088"/>
              <a:gd name="connsiteX58" fmla="*/ 453237 w 761247"/>
              <a:gd name="connsiteY58" fmla="*/ 516074 h 632088"/>
              <a:gd name="connsiteX59" fmla="*/ 450189 w 761247"/>
              <a:gd name="connsiteY59" fmla="*/ 509197 h 632088"/>
              <a:gd name="connsiteX60" fmla="*/ 448770 w 761247"/>
              <a:gd name="connsiteY60" fmla="*/ 503444 h 632088"/>
              <a:gd name="connsiteX61" fmla="*/ 448475 w 761247"/>
              <a:gd name="connsiteY61" fmla="*/ 496795 h 632088"/>
              <a:gd name="connsiteX62" fmla="*/ 443703 w 761247"/>
              <a:gd name="connsiteY62" fmla="*/ 493424 h 632088"/>
              <a:gd name="connsiteX63" fmla="*/ 442674 w 761247"/>
              <a:gd name="connsiteY63" fmla="*/ 489442 h 632088"/>
              <a:gd name="connsiteX64" fmla="*/ 439607 w 761247"/>
              <a:gd name="connsiteY64" fmla="*/ 487347 h 632088"/>
              <a:gd name="connsiteX65" fmla="*/ 427720 w 761247"/>
              <a:gd name="connsiteY65" fmla="*/ 485061 h 632088"/>
              <a:gd name="connsiteX66" fmla="*/ 422948 w 761247"/>
              <a:gd name="connsiteY66" fmla="*/ 479088 h 632088"/>
              <a:gd name="connsiteX67" fmla="*/ 414375 w 761247"/>
              <a:gd name="connsiteY67" fmla="*/ 474374 h 632088"/>
              <a:gd name="connsiteX68" fmla="*/ 401669 w 761247"/>
              <a:gd name="connsiteY68" fmla="*/ 477269 h 632088"/>
              <a:gd name="connsiteX69" fmla="*/ 388991 w 761247"/>
              <a:gd name="connsiteY69" fmla="*/ 480184 h 632088"/>
              <a:gd name="connsiteX70" fmla="*/ 376323 w 761247"/>
              <a:gd name="connsiteY70" fmla="*/ 483022 h 632088"/>
              <a:gd name="connsiteX71" fmla="*/ 363617 w 761247"/>
              <a:gd name="connsiteY71" fmla="*/ 485870 h 632088"/>
              <a:gd name="connsiteX72" fmla="*/ 350939 w 761247"/>
              <a:gd name="connsiteY72" fmla="*/ 488718 h 632088"/>
              <a:gd name="connsiteX73" fmla="*/ 338194 w 761247"/>
              <a:gd name="connsiteY73" fmla="*/ 491557 h 632088"/>
              <a:gd name="connsiteX74" fmla="*/ 325460 w 761247"/>
              <a:gd name="connsiteY74" fmla="*/ 494347 h 632088"/>
              <a:gd name="connsiteX75" fmla="*/ 312725 w 761247"/>
              <a:gd name="connsiteY75" fmla="*/ 497138 h 632088"/>
              <a:gd name="connsiteX76" fmla="*/ 299971 w 761247"/>
              <a:gd name="connsiteY76" fmla="*/ 499872 h 632088"/>
              <a:gd name="connsiteX77" fmla="*/ 287236 w 761247"/>
              <a:gd name="connsiteY77" fmla="*/ 502596 h 632088"/>
              <a:gd name="connsiteX78" fmla="*/ 274501 w 761247"/>
              <a:gd name="connsiteY78" fmla="*/ 505330 h 632088"/>
              <a:gd name="connsiteX79" fmla="*/ 261738 w 761247"/>
              <a:gd name="connsiteY79" fmla="*/ 508054 h 632088"/>
              <a:gd name="connsiteX80" fmla="*/ 248993 w 761247"/>
              <a:gd name="connsiteY80" fmla="*/ 510721 h 632088"/>
              <a:gd name="connsiteX81" fmla="*/ 236268 w 761247"/>
              <a:gd name="connsiteY81" fmla="*/ 513397 h 632088"/>
              <a:gd name="connsiteX82" fmla="*/ 223532 w 761247"/>
              <a:gd name="connsiteY82" fmla="*/ 516007 h 632088"/>
              <a:gd name="connsiteX83" fmla="*/ 210778 w 761247"/>
              <a:gd name="connsiteY83" fmla="*/ 518627 h 632088"/>
              <a:gd name="connsiteX84" fmla="*/ 198034 w 761247"/>
              <a:gd name="connsiteY84" fmla="*/ 521227 h 632088"/>
              <a:gd name="connsiteX85" fmla="*/ 185290 w 761247"/>
              <a:gd name="connsiteY85" fmla="*/ 523789 h 632088"/>
              <a:gd name="connsiteX86" fmla="*/ 172498 w 761247"/>
              <a:gd name="connsiteY86" fmla="*/ 526371 h 632088"/>
              <a:gd name="connsiteX87" fmla="*/ 159744 w 761247"/>
              <a:gd name="connsiteY87" fmla="*/ 528923 h 632088"/>
              <a:gd name="connsiteX88" fmla="*/ 146942 w 761247"/>
              <a:gd name="connsiteY88" fmla="*/ 531428 h 632088"/>
              <a:gd name="connsiteX89" fmla="*/ 134150 w 761247"/>
              <a:gd name="connsiteY89" fmla="*/ 533943 h 632088"/>
              <a:gd name="connsiteX90" fmla="*/ 121348 w 761247"/>
              <a:gd name="connsiteY90" fmla="*/ 536439 h 632088"/>
              <a:gd name="connsiteX91" fmla="*/ 108537 w 761247"/>
              <a:gd name="connsiteY91" fmla="*/ 538877 h 632088"/>
              <a:gd name="connsiteX92" fmla="*/ 95735 w 761247"/>
              <a:gd name="connsiteY92" fmla="*/ 541325 h 632088"/>
              <a:gd name="connsiteX93" fmla="*/ 82934 w 761247"/>
              <a:gd name="connsiteY93" fmla="*/ 543773 h 632088"/>
              <a:gd name="connsiteX94" fmla="*/ 70142 w 761247"/>
              <a:gd name="connsiteY94" fmla="*/ 546163 h 632088"/>
              <a:gd name="connsiteX95" fmla="*/ 57340 w 761247"/>
              <a:gd name="connsiteY95" fmla="*/ 548554 h 632088"/>
              <a:gd name="connsiteX96" fmla="*/ 44548 w 761247"/>
              <a:gd name="connsiteY96" fmla="*/ 550955 h 632088"/>
              <a:gd name="connsiteX97" fmla="*/ 31728 w 761247"/>
              <a:gd name="connsiteY97" fmla="*/ 553288 h 632088"/>
              <a:gd name="connsiteX98" fmla="*/ 18926 w 761247"/>
              <a:gd name="connsiteY98" fmla="*/ 555603 h 632088"/>
              <a:gd name="connsiteX99" fmla="*/ 6134 w 761247"/>
              <a:gd name="connsiteY99" fmla="*/ 557946 h 632088"/>
              <a:gd name="connsiteX100" fmla="*/ 3134 w 761247"/>
              <a:gd name="connsiteY100" fmla="*/ 541163 h 632088"/>
              <a:gd name="connsiteX101" fmla="*/ 114 w 761247"/>
              <a:gd name="connsiteY101" fmla="*/ 524370 h 632088"/>
              <a:gd name="connsiteX102" fmla="*/ 0 w 761247"/>
              <a:gd name="connsiteY102" fmla="*/ 523684 h 632088"/>
              <a:gd name="connsiteX103" fmla="*/ 4896 w 761247"/>
              <a:gd name="connsiteY103" fmla="*/ 519665 h 632088"/>
              <a:gd name="connsiteX104" fmla="*/ 20536 w 761247"/>
              <a:gd name="connsiteY104" fmla="*/ 505111 h 632088"/>
              <a:gd name="connsiteX105" fmla="*/ 27880 w 761247"/>
              <a:gd name="connsiteY105" fmla="*/ 495262 h 632088"/>
              <a:gd name="connsiteX106" fmla="*/ 35957 w 761247"/>
              <a:gd name="connsiteY106" fmla="*/ 486727 h 632088"/>
              <a:gd name="connsiteX107" fmla="*/ 44729 w 761247"/>
              <a:gd name="connsiteY107" fmla="*/ 479460 h 632088"/>
              <a:gd name="connsiteX108" fmla="*/ 51168 w 761247"/>
              <a:gd name="connsiteY108" fmla="*/ 471040 h 632088"/>
              <a:gd name="connsiteX109" fmla="*/ 55302 w 761247"/>
              <a:gd name="connsiteY109" fmla="*/ 461420 h 632088"/>
              <a:gd name="connsiteX110" fmla="*/ 60436 w 761247"/>
              <a:gd name="connsiteY110" fmla="*/ 453904 h 632088"/>
              <a:gd name="connsiteX111" fmla="*/ 66580 w 761247"/>
              <a:gd name="connsiteY111" fmla="*/ 448446 h 632088"/>
              <a:gd name="connsiteX112" fmla="*/ 69428 w 761247"/>
              <a:gd name="connsiteY112" fmla="*/ 443389 h 632088"/>
              <a:gd name="connsiteX113" fmla="*/ 69075 w 761247"/>
              <a:gd name="connsiteY113" fmla="*/ 438731 h 632088"/>
              <a:gd name="connsiteX114" fmla="*/ 66637 w 761247"/>
              <a:gd name="connsiteY114" fmla="*/ 432740 h 632088"/>
              <a:gd name="connsiteX115" fmla="*/ 62074 w 761247"/>
              <a:gd name="connsiteY115" fmla="*/ 425539 h 632088"/>
              <a:gd name="connsiteX116" fmla="*/ 60493 w 761247"/>
              <a:gd name="connsiteY116" fmla="*/ 419433 h 632088"/>
              <a:gd name="connsiteX117" fmla="*/ 61846 w 761247"/>
              <a:gd name="connsiteY117" fmla="*/ 414547 h 632088"/>
              <a:gd name="connsiteX118" fmla="*/ 61798 w 761247"/>
              <a:gd name="connsiteY118" fmla="*/ 411413 h 632088"/>
              <a:gd name="connsiteX119" fmla="*/ 60264 w 761247"/>
              <a:gd name="connsiteY119" fmla="*/ 410099 h 632088"/>
              <a:gd name="connsiteX120" fmla="*/ 45015 w 761247"/>
              <a:gd name="connsiteY120" fmla="*/ 408394 h 632088"/>
              <a:gd name="connsiteX121" fmla="*/ 41605 w 761247"/>
              <a:gd name="connsiteY121" fmla="*/ 386829 h 632088"/>
              <a:gd name="connsiteX122" fmla="*/ 41320 w 761247"/>
              <a:gd name="connsiteY122" fmla="*/ 386258 h 632088"/>
              <a:gd name="connsiteX123" fmla="*/ 42005 w 761247"/>
              <a:gd name="connsiteY123" fmla="*/ 385867 h 632088"/>
              <a:gd name="connsiteX124" fmla="*/ 73295 w 761247"/>
              <a:gd name="connsiteY124" fmla="*/ 370056 h 632088"/>
              <a:gd name="connsiteX125" fmla="*/ 93707 w 761247"/>
              <a:gd name="connsiteY125" fmla="*/ 362712 h 632088"/>
              <a:gd name="connsiteX126" fmla="*/ 119186 w 761247"/>
              <a:gd name="connsiteY126" fmla="*/ 356797 h 632088"/>
              <a:gd name="connsiteX127" fmla="*/ 150723 w 761247"/>
              <a:gd name="connsiteY127" fmla="*/ 355321 h 632088"/>
              <a:gd name="connsiteX128" fmla="*/ 163459 w 761247"/>
              <a:gd name="connsiteY128" fmla="*/ 357149 h 632088"/>
              <a:gd name="connsiteX129" fmla="*/ 172098 w 761247"/>
              <a:gd name="connsiteY129" fmla="*/ 361064 h 632088"/>
              <a:gd name="connsiteX130" fmla="*/ 181080 w 761247"/>
              <a:gd name="connsiteY130" fmla="*/ 360731 h 632088"/>
              <a:gd name="connsiteX131" fmla="*/ 190405 w 761247"/>
              <a:gd name="connsiteY131" fmla="*/ 356178 h 632088"/>
              <a:gd name="connsiteX132" fmla="*/ 203835 w 761247"/>
              <a:gd name="connsiteY132" fmla="*/ 352482 h 632088"/>
              <a:gd name="connsiteX133" fmla="*/ 221428 w 761247"/>
              <a:gd name="connsiteY133" fmla="*/ 349691 h 632088"/>
              <a:gd name="connsiteX134" fmla="*/ 230971 w 761247"/>
              <a:gd name="connsiteY134" fmla="*/ 349005 h 632088"/>
              <a:gd name="connsiteX135" fmla="*/ 232496 w 761247"/>
              <a:gd name="connsiteY135" fmla="*/ 350415 h 632088"/>
              <a:gd name="connsiteX136" fmla="*/ 233582 w 761247"/>
              <a:gd name="connsiteY136" fmla="*/ 349691 h 632088"/>
              <a:gd name="connsiteX137" fmla="*/ 234201 w 761247"/>
              <a:gd name="connsiteY137" fmla="*/ 346720 h 632088"/>
              <a:gd name="connsiteX138" fmla="*/ 238258 w 761247"/>
              <a:gd name="connsiteY138" fmla="*/ 342738 h 632088"/>
              <a:gd name="connsiteX139" fmla="*/ 250298 w 761247"/>
              <a:gd name="connsiteY139" fmla="*/ 335451 h 632088"/>
              <a:gd name="connsiteX140" fmla="*/ 252250 w 761247"/>
              <a:gd name="connsiteY140" fmla="*/ 336023 h 632088"/>
              <a:gd name="connsiteX141" fmla="*/ 254412 w 761247"/>
              <a:gd name="connsiteY141" fmla="*/ 333184 h 632088"/>
              <a:gd name="connsiteX142" fmla="*/ 256794 w 761247"/>
              <a:gd name="connsiteY142" fmla="*/ 326917 h 632088"/>
              <a:gd name="connsiteX143" fmla="*/ 262157 w 761247"/>
              <a:gd name="connsiteY143" fmla="*/ 319411 h 632088"/>
              <a:gd name="connsiteX144" fmla="*/ 270329 w 761247"/>
              <a:gd name="connsiteY144" fmla="*/ 310715 h 632088"/>
              <a:gd name="connsiteX145" fmla="*/ 278301 w 761247"/>
              <a:gd name="connsiteY145" fmla="*/ 305371 h 632088"/>
              <a:gd name="connsiteX146" fmla="*/ 286045 w 761247"/>
              <a:gd name="connsiteY146" fmla="*/ 303371 h 632088"/>
              <a:gd name="connsiteX147" fmla="*/ 290865 w 761247"/>
              <a:gd name="connsiteY147" fmla="*/ 300590 h 632088"/>
              <a:gd name="connsiteX148" fmla="*/ 292884 w 761247"/>
              <a:gd name="connsiteY148" fmla="*/ 296999 h 632088"/>
              <a:gd name="connsiteX149" fmla="*/ 293084 w 761247"/>
              <a:gd name="connsiteY149" fmla="*/ 294161 h 632088"/>
              <a:gd name="connsiteX150" fmla="*/ 291541 w 761247"/>
              <a:gd name="connsiteY150" fmla="*/ 292103 h 632088"/>
              <a:gd name="connsiteX151" fmla="*/ 291455 w 761247"/>
              <a:gd name="connsiteY151" fmla="*/ 289493 h 632088"/>
              <a:gd name="connsiteX152" fmla="*/ 291598 w 761247"/>
              <a:gd name="connsiteY152" fmla="*/ 288112 h 632088"/>
              <a:gd name="connsiteX153" fmla="*/ 290989 w 761247"/>
              <a:gd name="connsiteY153" fmla="*/ 287160 h 632088"/>
              <a:gd name="connsiteX154" fmla="*/ 289570 w 761247"/>
              <a:gd name="connsiteY154" fmla="*/ 285207 h 632088"/>
              <a:gd name="connsiteX155" fmla="*/ 286445 w 761247"/>
              <a:gd name="connsiteY155" fmla="*/ 274520 h 632088"/>
              <a:gd name="connsiteX156" fmla="*/ 283836 w 761247"/>
              <a:gd name="connsiteY156" fmla="*/ 269805 h 632088"/>
              <a:gd name="connsiteX157" fmla="*/ 280930 w 761247"/>
              <a:gd name="connsiteY157" fmla="*/ 266509 h 632088"/>
              <a:gd name="connsiteX158" fmla="*/ 277682 w 761247"/>
              <a:gd name="connsiteY158" fmla="*/ 264700 h 632088"/>
              <a:gd name="connsiteX159" fmla="*/ 277453 w 761247"/>
              <a:gd name="connsiteY159" fmla="*/ 262080 h 632088"/>
              <a:gd name="connsiteX160" fmla="*/ 281435 w 761247"/>
              <a:gd name="connsiteY160" fmla="*/ 257927 h 632088"/>
              <a:gd name="connsiteX161" fmla="*/ 281721 w 761247"/>
              <a:gd name="connsiteY161" fmla="*/ 260928 h 632088"/>
              <a:gd name="connsiteX162" fmla="*/ 283130 w 761247"/>
              <a:gd name="connsiteY162" fmla="*/ 261547 h 632088"/>
              <a:gd name="connsiteX163" fmla="*/ 285016 w 761247"/>
              <a:gd name="connsiteY163" fmla="*/ 259737 h 632088"/>
              <a:gd name="connsiteX164" fmla="*/ 288531 w 761247"/>
              <a:gd name="connsiteY164" fmla="*/ 252117 h 632088"/>
              <a:gd name="connsiteX165" fmla="*/ 288531 w 761247"/>
              <a:gd name="connsiteY165" fmla="*/ 249545 h 632088"/>
              <a:gd name="connsiteX166" fmla="*/ 291379 w 761247"/>
              <a:gd name="connsiteY166" fmla="*/ 246240 h 632088"/>
              <a:gd name="connsiteX167" fmla="*/ 293036 w 761247"/>
              <a:gd name="connsiteY167" fmla="*/ 241802 h 632088"/>
              <a:gd name="connsiteX168" fmla="*/ 290141 w 761247"/>
              <a:gd name="connsiteY168" fmla="*/ 241859 h 632088"/>
              <a:gd name="connsiteX169" fmla="*/ 283826 w 761247"/>
              <a:gd name="connsiteY169" fmla="*/ 244478 h 632088"/>
              <a:gd name="connsiteX170" fmla="*/ 282054 w 761247"/>
              <a:gd name="connsiteY170" fmla="*/ 243621 h 632088"/>
              <a:gd name="connsiteX171" fmla="*/ 284331 w 761247"/>
              <a:gd name="connsiteY171" fmla="*/ 237649 h 632088"/>
              <a:gd name="connsiteX172" fmla="*/ 283016 w 761247"/>
              <a:gd name="connsiteY172" fmla="*/ 234810 h 632088"/>
              <a:gd name="connsiteX173" fmla="*/ 281644 w 761247"/>
              <a:gd name="connsiteY173" fmla="*/ 233791 h 632088"/>
              <a:gd name="connsiteX174" fmla="*/ 279378 w 761247"/>
              <a:gd name="connsiteY174" fmla="*/ 233791 h 632088"/>
              <a:gd name="connsiteX175" fmla="*/ 272948 w 761247"/>
              <a:gd name="connsiteY175" fmla="*/ 240039 h 632088"/>
              <a:gd name="connsiteX176" fmla="*/ 270777 w 761247"/>
              <a:gd name="connsiteY176" fmla="*/ 240963 h 632088"/>
              <a:gd name="connsiteX177" fmla="*/ 269938 w 761247"/>
              <a:gd name="connsiteY177" fmla="*/ 238620 h 632088"/>
              <a:gd name="connsiteX178" fmla="*/ 264909 w 761247"/>
              <a:gd name="connsiteY178" fmla="*/ 234067 h 632088"/>
              <a:gd name="connsiteX179" fmla="*/ 273043 w 761247"/>
              <a:gd name="connsiteY179" fmla="*/ 222237 h 632088"/>
              <a:gd name="connsiteX180" fmla="*/ 303247 w 761247"/>
              <a:gd name="connsiteY180" fmla="*/ 187595 h 632088"/>
              <a:gd name="connsiteX181" fmla="*/ 305981 w 761247"/>
              <a:gd name="connsiteY181" fmla="*/ 182699 h 632088"/>
              <a:gd name="connsiteX182" fmla="*/ 306495 w 761247"/>
              <a:gd name="connsiteY182" fmla="*/ 178775 h 632088"/>
              <a:gd name="connsiteX183" fmla="*/ 304838 w 761247"/>
              <a:gd name="connsiteY183" fmla="*/ 175803 h 632088"/>
              <a:gd name="connsiteX184" fmla="*/ 303647 w 761247"/>
              <a:gd name="connsiteY184" fmla="*/ 175241 h 632088"/>
              <a:gd name="connsiteX185" fmla="*/ 303999 w 761247"/>
              <a:gd name="connsiteY185" fmla="*/ 174327 h 632088"/>
              <a:gd name="connsiteX186" fmla="*/ 330794 w 761247"/>
              <a:gd name="connsiteY186" fmla="*/ 132293 h 632088"/>
              <a:gd name="connsiteX187" fmla="*/ 346710 w 761247"/>
              <a:gd name="connsiteY187" fmla="*/ 111976 h 632088"/>
              <a:gd name="connsiteX188" fmla="*/ 360769 w 761247"/>
              <a:gd name="connsiteY188" fmla="*/ 99470 h 632088"/>
              <a:gd name="connsiteX189" fmla="*/ 372027 w 761247"/>
              <a:gd name="connsiteY189" fmla="*/ 92412 h 632088"/>
              <a:gd name="connsiteX190" fmla="*/ 380457 w 761247"/>
              <a:gd name="connsiteY190" fmla="*/ 91040 h 632088"/>
              <a:gd name="connsiteX191" fmla="*/ 385010 w 761247"/>
              <a:gd name="connsiteY191" fmla="*/ 89344 h 632088"/>
              <a:gd name="connsiteX192" fmla="*/ 389058 w 761247"/>
              <a:gd name="connsiteY192" fmla="*/ 88363 h 632088"/>
              <a:gd name="connsiteX193" fmla="*/ 409480 w 761247"/>
              <a:gd name="connsiteY193" fmla="*/ 83401 h 632088"/>
              <a:gd name="connsiteX194" fmla="*/ 445932 w 761247"/>
              <a:gd name="connsiteY194" fmla="*/ 74428 h 632088"/>
              <a:gd name="connsiteX195" fmla="*/ 482384 w 761247"/>
              <a:gd name="connsiteY195" fmla="*/ 65265 h 632088"/>
              <a:gd name="connsiteX196" fmla="*/ 503901 w 761247"/>
              <a:gd name="connsiteY196" fmla="*/ 59817 h 632088"/>
              <a:gd name="connsiteX197" fmla="*/ 506625 w 761247"/>
              <a:gd name="connsiteY197" fmla="*/ 67837 h 632088"/>
              <a:gd name="connsiteX198" fmla="*/ 507254 w 761247"/>
              <a:gd name="connsiteY198" fmla="*/ 77962 h 632088"/>
              <a:gd name="connsiteX199" fmla="*/ 511445 w 761247"/>
              <a:gd name="connsiteY199" fmla="*/ 88087 h 632088"/>
              <a:gd name="connsiteX200" fmla="*/ 514988 w 761247"/>
              <a:gd name="connsiteY200" fmla="*/ 110547 h 632088"/>
              <a:gd name="connsiteX201" fmla="*/ 524818 w 761247"/>
              <a:gd name="connsiteY201" fmla="*/ 126140 h 632088"/>
              <a:gd name="connsiteX202" fmla="*/ 526409 w 761247"/>
              <a:gd name="connsiteY202" fmla="*/ 137798 h 632088"/>
              <a:gd name="connsiteX203" fmla="*/ 529837 w 761247"/>
              <a:gd name="connsiteY203" fmla="*/ 149923 h 632088"/>
              <a:gd name="connsiteX204" fmla="*/ 529600 w 761247"/>
              <a:gd name="connsiteY204" fmla="*/ 153162 h 632088"/>
              <a:gd name="connsiteX205" fmla="*/ 527047 w 761247"/>
              <a:gd name="connsiteY205" fmla="*/ 161296 h 632088"/>
              <a:gd name="connsiteX206" fmla="*/ 526237 w 761247"/>
              <a:gd name="connsiteY206" fmla="*/ 168869 h 632088"/>
              <a:gd name="connsiteX207" fmla="*/ 526523 w 761247"/>
              <a:gd name="connsiteY207" fmla="*/ 176213 h 632088"/>
              <a:gd name="connsiteX208" fmla="*/ 527780 w 761247"/>
              <a:gd name="connsiteY208" fmla="*/ 180708 h 632088"/>
              <a:gd name="connsiteX209" fmla="*/ 536591 w 761247"/>
              <a:gd name="connsiteY209" fmla="*/ 199758 h 632088"/>
              <a:gd name="connsiteX210" fmla="*/ 539572 w 761247"/>
              <a:gd name="connsiteY210" fmla="*/ 208407 h 632088"/>
              <a:gd name="connsiteX211" fmla="*/ 540810 w 761247"/>
              <a:gd name="connsiteY211" fmla="*/ 213589 h 632088"/>
              <a:gd name="connsiteX212" fmla="*/ 541648 w 761247"/>
              <a:gd name="connsiteY212" fmla="*/ 230924 h 632088"/>
              <a:gd name="connsiteX213" fmla="*/ 542639 w 761247"/>
              <a:gd name="connsiteY213" fmla="*/ 235715 h 632088"/>
              <a:gd name="connsiteX214" fmla="*/ 543934 w 761247"/>
              <a:gd name="connsiteY214" fmla="*/ 236772 h 632088"/>
              <a:gd name="connsiteX215" fmla="*/ 545135 w 761247"/>
              <a:gd name="connsiteY215" fmla="*/ 236496 h 632088"/>
              <a:gd name="connsiteX216" fmla="*/ 547573 w 761247"/>
              <a:gd name="connsiteY216" fmla="*/ 230419 h 632088"/>
              <a:gd name="connsiteX217" fmla="*/ 549050 w 761247"/>
              <a:gd name="connsiteY217" fmla="*/ 229219 h 632088"/>
              <a:gd name="connsiteX218" fmla="*/ 551564 w 761247"/>
              <a:gd name="connsiteY218" fmla="*/ 229953 h 632088"/>
              <a:gd name="connsiteX219" fmla="*/ 558851 w 761247"/>
              <a:gd name="connsiteY219" fmla="*/ 236391 h 632088"/>
              <a:gd name="connsiteX220" fmla="*/ 562147 w 761247"/>
              <a:gd name="connsiteY220" fmla="*/ 250393 h 632088"/>
              <a:gd name="connsiteX221" fmla="*/ 564537 w 761247"/>
              <a:gd name="connsiteY221" fmla="*/ 260566 h 632088"/>
              <a:gd name="connsiteX222" fmla="*/ 567204 w 761247"/>
              <a:gd name="connsiteY222" fmla="*/ 271891 h 632088"/>
              <a:gd name="connsiteX223" fmla="*/ 571186 w 761247"/>
              <a:gd name="connsiteY223" fmla="*/ 288893 h 632088"/>
              <a:gd name="connsiteX224" fmla="*/ 574081 w 761247"/>
              <a:gd name="connsiteY224" fmla="*/ 301342 h 632088"/>
              <a:gd name="connsiteX225" fmla="*/ 576758 w 761247"/>
              <a:gd name="connsiteY225" fmla="*/ 312658 h 632088"/>
              <a:gd name="connsiteX226" fmla="*/ 578825 w 761247"/>
              <a:gd name="connsiteY226" fmla="*/ 321364 h 632088"/>
              <a:gd name="connsiteX227" fmla="*/ 579205 w 761247"/>
              <a:gd name="connsiteY227" fmla="*/ 328012 h 632088"/>
              <a:gd name="connsiteX228" fmla="*/ 583196 w 761247"/>
              <a:gd name="connsiteY228" fmla="*/ 335147 h 632088"/>
              <a:gd name="connsiteX229" fmla="*/ 281501 w 761247"/>
              <a:gd name="connsiteY229" fmla="*/ 208312 h 632088"/>
              <a:gd name="connsiteX230" fmla="*/ 278939 w 761247"/>
              <a:gd name="connsiteY230" fmla="*/ 209960 h 632088"/>
              <a:gd name="connsiteX231" fmla="*/ 277901 w 761247"/>
              <a:gd name="connsiteY231" fmla="*/ 208655 h 632088"/>
              <a:gd name="connsiteX232" fmla="*/ 278101 w 761247"/>
              <a:gd name="connsiteY232" fmla="*/ 207169 h 632088"/>
              <a:gd name="connsiteX233" fmla="*/ 280025 w 761247"/>
              <a:gd name="connsiteY233" fmla="*/ 204959 h 632088"/>
              <a:gd name="connsiteX234" fmla="*/ 283883 w 761247"/>
              <a:gd name="connsiteY234" fmla="*/ 204102 h 632088"/>
              <a:gd name="connsiteX235" fmla="*/ 283721 w 761247"/>
              <a:gd name="connsiteY235" fmla="*/ 205578 h 632088"/>
              <a:gd name="connsiteX236" fmla="*/ 281501 w 761247"/>
              <a:gd name="connsiteY236" fmla="*/ 208312 h 632088"/>
              <a:gd name="connsiteX237" fmla="*/ 275987 w 761247"/>
              <a:gd name="connsiteY237" fmla="*/ 246869 h 632088"/>
              <a:gd name="connsiteX238" fmla="*/ 274739 w 761247"/>
              <a:gd name="connsiteY238" fmla="*/ 247545 h 632088"/>
              <a:gd name="connsiteX239" fmla="*/ 274272 w 761247"/>
              <a:gd name="connsiteY239" fmla="*/ 244878 h 632088"/>
              <a:gd name="connsiteX240" fmla="*/ 275244 w 761247"/>
              <a:gd name="connsiteY240" fmla="*/ 242821 h 632088"/>
              <a:gd name="connsiteX241" fmla="*/ 277692 w 761247"/>
              <a:gd name="connsiteY241" fmla="*/ 241525 h 632088"/>
              <a:gd name="connsiteX242" fmla="*/ 277901 w 761247"/>
              <a:gd name="connsiteY242" fmla="*/ 242888 h 632088"/>
              <a:gd name="connsiteX243" fmla="*/ 275987 w 761247"/>
              <a:gd name="connsiteY243" fmla="*/ 246869 h 632088"/>
              <a:gd name="connsiteX244" fmla="*/ 59255 w 761247"/>
              <a:gd name="connsiteY244" fmla="*/ 416719 h 632088"/>
              <a:gd name="connsiteX245" fmla="*/ 57255 w 761247"/>
              <a:gd name="connsiteY245" fmla="*/ 421491 h 632088"/>
              <a:gd name="connsiteX246" fmla="*/ 54464 w 761247"/>
              <a:gd name="connsiteY246" fmla="*/ 421615 h 632088"/>
              <a:gd name="connsiteX247" fmla="*/ 52206 w 761247"/>
              <a:gd name="connsiteY247" fmla="*/ 420586 h 632088"/>
              <a:gd name="connsiteX248" fmla="*/ 51006 w 761247"/>
              <a:gd name="connsiteY248" fmla="*/ 418014 h 632088"/>
              <a:gd name="connsiteX249" fmla="*/ 50845 w 761247"/>
              <a:gd name="connsiteY249" fmla="*/ 414566 h 632088"/>
              <a:gd name="connsiteX250" fmla="*/ 52940 w 761247"/>
              <a:gd name="connsiteY250" fmla="*/ 412633 h 632088"/>
              <a:gd name="connsiteX251" fmla="*/ 59703 w 761247"/>
              <a:gd name="connsiteY251" fmla="*/ 412690 h 632088"/>
              <a:gd name="connsiteX252" fmla="*/ 60160 w 761247"/>
              <a:gd name="connsiteY252" fmla="*/ 414004 h 632088"/>
              <a:gd name="connsiteX253" fmla="*/ 59255 w 761247"/>
              <a:gd name="connsiteY253" fmla="*/ 416719 h 632088"/>
              <a:gd name="connsiteX254" fmla="*/ 707612 w 761247"/>
              <a:gd name="connsiteY254" fmla="*/ 533905 h 632088"/>
              <a:gd name="connsiteX255" fmla="*/ 703107 w 761247"/>
              <a:gd name="connsiteY255" fmla="*/ 543563 h 632088"/>
              <a:gd name="connsiteX256" fmla="*/ 709307 w 761247"/>
              <a:gd name="connsiteY256" fmla="*/ 542773 h 632088"/>
              <a:gd name="connsiteX257" fmla="*/ 713794 w 761247"/>
              <a:gd name="connsiteY257" fmla="*/ 539077 h 632088"/>
              <a:gd name="connsiteX258" fmla="*/ 717385 w 761247"/>
              <a:gd name="connsiteY258" fmla="*/ 533095 h 632088"/>
              <a:gd name="connsiteX259" fmla="*/ 726919 w 761247"/>
              <a:gd name="connsiteY259" fmla="*/ 523770 h 632088"/>
              <a:gd name="connsiteX260" fmla="*/ 735806 w 761247"/>
              <a:gd name="connsiteY260" fmla="*/ 518427 h 632088"/>
              <a:gd name="connsiteX261" fmla="*/ 738664 w 761247"/>
              <a:gd name="connsiteY261" fmla="*/ 517055 h 632088"/>
              <a:gd name="connsiteX262" fmla="*/ 744407 w 761247"/>
              <a:gd name="connsiteY262" fmla="*/ 520294 h 632088"/>
              <a:gd name="connsiteX263" fmla="*/ 752475 w 761247"/>
              <a:gd name="connsiteY263" fmla="*/ 514255 h 632088"/>
              <a:gd name="connsiteX264" fmla="*/ 761247 w 761247"/>
              <a:gd name="connsiteY264" fmla="*/ 509721 h 632088"/>
              <a:gd name="connsiteX265" fmla="*/ 726377 w 761247"/>
              <a:gd name="connsiteY265" fmla="*/ 540877 h 632088"/>
              <a:gd name="connsiteX266" fmla="*/ 718699 w 761247"/>
              <a:gd name="connsiteY266" fmla="*/ 545392 h 632088"/>
              <a:gd name="connsiteX267" fmla="*/ 708460 w 761247"/>
              <a:gd name="connsiteY267" fmla="*/ 554603 h 632088"/>
              <a:gd name="connsiteX268" fmla="*/ 698382 w 761247"/>
              <a:gd name="connsiteY268" fmla="*/ 561832 h 632088"/>
              <a:gd name="connsiteX269" fmla="*/ 690715 w 761247"/>
              <a:gd name="connsiteY269" fmla="*/ 565528 h 632088"/>
              <a:gd name="connsiteX270" fmla="*/ 654405 w 761247"/>
              <a:gd name="connsiteY270" fmla="*/ 591074 h 632088"/>
              <a:gd name="connsiteX271" fmla="*/ 651291 w 761247"/>
              <a:gd name="connsiteY271" fmla="*/ 592207 h 632088"/>
              <a:gd name="connsiteX272" fmla="*/ 647481 w 761247"/>
              <a:gd name="connsiteY272" fmla="*/ 591636 h 632088"/>
              <a:gd name="connsiteX273" fmla="*/ 616258 w 761247"/>
              <a:gd name="connsiteY273" fmla="*/ 607838 h 632088"/>
              <a:gd name="connsiteX274" fmla="*/ 602828 w 761247"/>
              <a:gd name="connsiteY274" fmla="*/ 612172 h 632088"/>
              <a:gd name="connsiteX275" fmla="*/ 591045 w 761247"/>
              <a:gd name="connsiteY275" fmla="*/ 617972 h 632088"/>
              <a:gd name="connsiteX276" fmla="*/ 598675 w 761247"/>
              <a:gd name="connsiteY276" fmla="*/ 609381 h 632088"/>
              <a:gd name="connsiteX277" fmla="*/ 598294 w 761247"/>
              <a:gd name="connsiteY277" fmla="*/ 607000 h 632088"/>
              <a:gd name="connsiteX278" fmla="*/ 595598 w 761247"/>
              <a:gd name="connsiteY278" fmla="*/ 605676 h 632088"/>
              <a:gd name="connsiteX279" fmla="*/ 590826 w 761247"/>
              <a:gd name="connsiteY279" fmla="*/ 607457 h 632088"/>
              <a:gd name="connsiteX280" fmla="*/ 587407 w 761247"/>
              <a:gd name="connsiteY280" fmla="*/ 615182 h 632088"/>
              <a:gd name="connsiteX281" fmla="*/ 579901 w 761247"/>
              <a:gd name="connsiteY281" fmla="*/ 619344 h 632088"/>
              <a:gd name="connsiteX282" fmla="*/ 576548 w 761247"/>
              <a:gd name="connsiteY282" fmla="*/ 612686 h 632088"/>
              <a:gd name="connsiteX283" fmla="*/ 577910 w 761247"/>
              <a:gd name="connsiteY283" fmla="*/ 606543 h 632088"/>
              <a:gd name="connsiteX284" fmla="*/ 580234 w 761247"/>
              <a:gd name="connsiteY284" fmla="*/ 600447 h 632088"/>
              <a:gd name="connsiteX285" fmla="*/ 586149 w 761247"/>
              <a:gd name="connsiteY285" fmla="*/ 590321 h 632088"/>
              <a:gd name="connsiteX286" fmla="*/ 596275 w 761247"/>
              <a:gd name="connsiteY286" fmla="*/ 582359 h 632088"/>
              <a:gd name="connsiteX287" fmla="*/ 600942 w 761247"/>
              <a:gd name="connsiteY287" fmla="*/ 576443 h 632088"/>
              <a:gd name="connsiteX288" fmla="*/ 605933 w 761247"/>
              <a:gd name="connsiteY288" fmla="*/ 579349 h 632088"/>
              <a:gd name="connsiteX289" fmla="*/ 605475 w 761247"/>
              <a:gd name="connsiteY289" fmla="*/ 573834 h 632088"/>
              <a:gd name="connsiteX290" fmla="*/ 607762 w 761247"/>
              <a:gd name="connsiteY290" fmla="*/ 570024 h 632088"/>
              <a:gd name="connsiteX291" fmla="*/ 610733 w 761247"/>
              <a:gd name="connsiteY291" fmla="*/ 567509 h 632088"/>
              <a:gd name="connsiteX292" fmla="*/ 618734 w 761247"/>
              <a:gd name="connsiteY292" fmla="*/ 565461 h 632088"/>
              <a:gd name="connsiteX293" fmla="*/ 622839 w 761247"/>
              <a:gd name="connsiteY293" fmla="*/ 563528 h 632088"/>
              <a:gd name="connsiteX294" fmla="*/ 625497 w 761247"/>
              <a:gd name="connsiteY294" fmla="*/ 560975 h 632088"/>
              <a:gd name="connsiteX295" fmla="*/ 628631 w 761247"/>
              <a:gd name="connsiteY295" fmla="*/ 559822 h 632088"/>
              <a:gd name="connsiteX296" fmla="*/ 638004 w 761247"/>
              <a:gd name="connsiteY296" fmla="*/ 560013 h 632088"/>
              <a:gd name="connsiteX297" fmla="*/ 646443 w 761247"/>
              <a:gd name="connsiteY297" fmla="*/ 557098 h 632088"/>
              <a:gd name="connsiteX298" fmla="*/ 652529 w 761247"/>
              <a:gd name="connsiteY298" fmla="*/ 552050 h 632088"/>
              <a:gd name="connsiteX299" fmla="*/ 659406 w 761247"/>
              <a:gd name="connsiteY299" fmla="*/ 549078 h 632088"/>
              <a:gd name="connsiteX300" fmla="*/ 678246 w 761247"/>
              <a:gd name="connsiteY300" fmla="*/ 543392 h 632088"/>
              <a:gd name="connsiteX301" fmla="*/ 696516 w 761247"/>
              <a:gd name="connsiteY301" fmla="*/ 536048 h 632088"/>
              <a:gd name="connsiteX302" fmla="*/ 702936 w 761247"/>
              <a:gd name="connsiteY302" fmla="*/ 529733 h 632088"/>
              <a:gd name="connsiteX303" fmla="*/ 715556 w 761247"/>
              <a:gd name="connsiteY303" fmla="*/ 513464 h 632088"/>
              <a:gd name="connsiteX304" fmla="*/ 723738 w 761247"/>
              <a:gd name="connsiteY304" fmla="*/ 507663 h 632088"/>
              <a:gd name="connsiteX305" fmla="*/ 713280 w 761247"/>
              <a:gd name="connsiteY305" fmla="*/ 525418 h 632088"/>
              <a:gd name="connsiteX306" fmla="*/ 707612 w 761247"/>
              <a:gd name="connsiteY306" fmla="*/ 533905 h 632088"/>
              <a:gd name="connsiteX307" fmla="*/ 565556 w 761247"/>
              <a:gd name="connsiteY307" fmla="*/ 630479 h 632088"/>
              <a:gd name="connsiteX308" fmla="*/ 561232 w 761247"/>
              <a:gd name="connsiteY308" fmla="*/ 632088 h 632088"/>
              <a:gd name="connsiteX309" fmla="*/ 562832 w 761247"/>
              <a:gd name="connsiteY309" fmla="*/ 619211 h 632088"/>
              <a:gd name="connsiteX310" fmla="*/ 569728 w 761247"/>
              <a:gd name="connsiteY310" fmla="*/ 611829 h 632088"/>
              <a:gd name="connsiteX311" fmla="*/ 572976 w 761247"/>
              <a:gd name="connsiteY311" fmla="*/ 612219 h 632088"/>
              <a:gd name="connsiteX312" fmla="*/ 574100 w 761247"/>
              <a:gd name="connsiteY312" fmla="*/ 616325 h 632088"/>
              <a:gd name="connsiteX313" fmla="*/ 573814 w 761247"/>
              <a:gd name="connsiteY313" fmla="*/ 620201 h 632088"/>
              <a:gd name="connsiteX314" fmla="*/ 569652 w 761247"/>
              <a:gd name="connsiteY314" fmla="*/ 627021 h 632088"/>
              <a:gd name="connsiteX315" fmla="*/ 565556 w 761247"/>
              <a:gd name="connsiteY315" fmla="*/ 630479 h 63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761247" h="632088">
                <a:moveTo>
                  <a:pt x="92593" y="57"/>
                </a:moveTo>
                <a:lnTo>
                  <a:pt x="92459" y="0"/>
                </a:lnTo>
                <a:lnTo>
                  <a:pt x="92593" y="57"/>
                </a:lnTo>
                <a:lnTo>
                  <a:pt x="92593" y="57"/>
                </a:lnTo>
                <a:close/>
                <a:moveTo>
                  <a:pt x="583196" y="335147"/>
                </a:moveTo>
                <a:lnTo>
                  <a:pt x="582968" y="346186"/>
                </a:lnTo>
                <a:lnTo>
                  <a:pt x="582739" y="357226"/>
                </a:lnTo>
                <a:lnTo>
                  <a:pt x="582539" y="368246"/>
                </a:lnTo>
                <a:lnTo>
                  <a:pt x="582253" y="379285"/>
                </a:lnTo>
                <a:lnTo>
                  <a:pt x="581958" y="390325"/>
                </a:lnTo>
                <a:lnTo>
                  <a:pt x="581682" y="401364"/>
                </a:lnTo>
                <a:lnTo>
                  <a:pt x="581397" y="412375"/>
                </a:lnTo>
                <a:lnTo>
                  <a:pt x="581110" y="423415"/>
                </a:lnTo>
                <a:lnTo>
                  <a:pt x="584292" y="425815"/>
                </a:lnTo>
                <a:lnTo>
                  <a:pt x="586511" y="437636"/>
                </a:lnTo>
                <a:lnTo>
                  <a:pt x="588730" y="449466"/>
                </a:lnTo>
                <a:lnTo>
                  <a:pt x="590950" y="461296"/>
                </a:lnTo>
                <a:lnTo>
                  <a:pt x="593160" y="473126"/>
                </a:lnTo>
                <a:lnTo>
                  <a:pt x="595370" y="484946"/>
                </a:lnTo>
                <a:lnTo>
                  <a:pt x="597579" y="496795"/>
                </a:lnTo>
                <a:lnTo>
                  <a:pt x="599799" y="508616"/>
                </a:lnTo>
                <a:lnTo>
                  <a:pt x="602018" y="520446"/>
                </a:lnTo>
                <a:lnTo>
                  <a:pt x="606000" y="524494"/>
                </a:lnTo>
                <a:lnTo>
                  <a:pt x="609990" y="528523"/>
                </a:lnTo>
                <a:lnTo>
                  <a:pt x="607076" y="531590"/>
                </a:lnTo>
                <a:lnTo>
                  <a:pt x="602513" y="536372"/>
                </a:lnTo>
                <a:lnTo>
                  <a:pt x="597694" y="541487"/>
                </a:lnTo>
                <a:lnTo>
                  <a:pt x="591369" y="548154"/>
                </a:lnTo>
                <a:lnTo>
                  <a:pt x="596732" y="553326"/>
                </a:lnTo>
                <a:lnTo>
                  <a:pt x="603447" y="559870"/>
                </a:lnTo>
                <a:lnTo>
                  <a:pt x="600437" y="564023"/>
                </a:lnTo>
                <a:lnTo>
                  <a:pt x="593093" y="577282"/>
                </a:lnTo>
                <a:lnTo>
                  <a:pt x="587787" y="584740"/>
                </a:lnTo>
                <a:lnTo>
                  <a:pt x="582730" y="587988"/>
                </a:lnTo>
                <a:lnTo>
                  <a:pt x="580520" y="593608"/>
                </a:lnTo>
                <a:lnTo>
                  <a:pt x="577577" y="597646"/>
                </a:lnTo>
                <a:lnTo>
                  <a:pt x="578529" y="586035"/>
                </a:lnTo>
                <a:lnTo>
                  <a:pt x="580187" y="576034"/>
                </a:lnTo>
                <a:lnTo>
                  <a:pt x="579053" y="557708"/>
                </a:lnTo>
                <a:lnTo>
                  <a:pt x="574548" y="543763"/>
                </a:lnTo>
                <a:lnTo>
                  <a:pt x="569100" y="538944"/>
                </a:lnTo>
                <a:lnTo>
                  <a:pt x="563975" y="536096"/>
                </a:lnTo>
                <a:lnTo>
                  <a:pt x="572271" y="548897"/>
                </a:lnTo>
                <a:lnTo>
                  <a:pt x="577291" y="565852"/>
                </a:lnTo>
                <a:lnTo>
                  <a:pt x="577348" y="566356"/>
                </a:lnTo>
                <a:lnTo>
                  <a:pt x="567051" y="562994"/>
                </a:lnTo>
                <a:lnTo>
                  <a:pt x="556479" y="559632"/>
                </a:lnTo>
                <a:lnTo>
                  <a:pt x="545897" y="556270"/>
                </a:lnTo>
                <a:lnTo>
                  <a:pt x="535314" y="552907"/>
                </a:lnTo>
                <a:lnTo>
                  <a:pt x="524742" y="549497"/>
                </a:lnTo>
                <a:lnTo>
                  <a:pt x="514226" y="546097"/>
                </a:lnTo>
                <a:lnTo>
                  <a:pt x="503701" y="542687"/>
                </a:lnTo>
                <a:lnTo>
                  <a:pt x="493185" y="539277"/>
                </a:lnTo>
                <a:lnTo>
                  <a:pt x="490118" y="535124"/>
                </a:lnTo>
                <a:lnTo>
                  <a:pt x="485908" y="532333"/>
                </a:lnTo>
                <a:lnTo>
                  <a:pt x="467887" y="530066"/>
                </a:lnTo>
                <a:lnTo>
                  <a:pt x="462648" y="526933"/>
                </a:lnTo>
                <a:lnTo>
                  <a:pt x="457514" y="522275"/>
                </a:lnTo>
                <a:lnTo>
                  <a:pt x="453237" y="516074"/>
                </a:lnTo>
                <a:lnTo>
                  <a:pt x="450189" y="509197"/>
                </a:lnTo>
                <a:lnTo>
                  <a:pt x="448770" y="503444"/>
                </a:lnTo>
                <a:lnTo>
                  <a:pt x="448475" y="496795"/>
                </a:lnTo>
                <a:lnTo>
                  <a:pt x="443703" y="493424"/>
                </a:lnTo>
                <a:lnTo>
                  <a:pt x="442674" y="489442"/>
                </a:lnTo>
                <a:lnTo>
                  <a:pt x="439607" y="487347"/>
                </a:lnTo>
                <a:lnTo>
                  <a:pt x="427720" y="485061"/>
                </a:lnTo>
                <a:lnTo>
                  <a:pt x="422948" y="479088"/>
                </a:lnTo>
                <a:lnTo>
                  <a:pt x="414375" y="474374"/>
                </a:lnTo>
                <a:lnTo>
                  <a:pt x="401669" y="477269"/>
                </a:lnTo>
                <a:lnTo>
                  <a:pt x="388991" y="480184"/>
                </a:lnTo>
                <a:lnTo>
                  <a:pt x="376323" y="483022"/>
                </a:lnTo>
                <a:lnTo>
                  <a:pt x="363617" y="485870"/>
                </a:lnTo>
                <a:lnTo>
                  <a:pt x="350939" y="488718"/>
                </a:lnTo>
                <a:lnTo>
                  <a:pt x="338194" y="491557"/>
                </a:lnTo>
                <a:lnTo>
                  <a:pt x="325460" y="494347"/>
                </a:lnTo>
                <a:lnTo>
                  <a:pt x="312725" y="497138"/>
                </a:lnTo>
                <a:lnTo>
                  <a:pt x="299971" y="499872"/>
                </a:lnTo>
                <a:lnTo>
                  <a:pt x="287236" y="502596"/>
                </a:lnTo>
                <a:lnTo>
                  <a:pt x="274501" y="505330"/>
                </a:lnTo>
                <a:lnTo>
                  <a:pt x="261738" y="508054"/>
                </a:lnTo>
                <a:lnTo>
                  <a:pt x="248993" y="510721"/>
                </a:lnTo>
                <a:lnTo>
                  <a:pt x="236268" y="513397"/>
                </a:lnTo>
                <a:lnTo>
                  <a:pt x="223532" y="516007"/>
                </a:lnTo>
                <a:lnTo>
                  <a:pt x="210778" y="518627"/>
                </a:lnTo>
                <a:lnTo>
                  <a:pt x="198034" y="521227"/>
                </a:lnTo>
                <a:lnTo>
                  <a:pt x="185290" y="523789"/>
                </a:lnTo>
                <a:lnTo>
                  <a:pt x="172498" y="526371"/>
                </a:lnTo>
                <a:lnTo>
                  <a:pt x="159744" y="528923"/>
                </a:lnTo>
                <a:lnTo>
                  <a:pt x="146942" y="531428"/>
                </a:lnTo>
                <a:lnTo>
                  <a:pt x="134150" y="533943"/>
                </a:lnTo>
                <a:lnTo>
                  <a:pt x="121348" y="536439"/>
                </a:lnTo>
                <a:lnTo>
                  <a:pt x="108537" y="538877"/>
                </a:lnTo>
                <a:lnTo>
                  <a:pt x="95735" y="541325"/>
                </a:lnTo>
                <a:lnTo>
                  <a:pt x="82934" y="543773"/>
                </a:lnTo>
                <a:lnTo>
                  <a:pt x="70142" y="546163"/>
                </a:lnTo>
                <a:lnTo>
                  <a:pt x="57340" y="548554"/>
                </a:lnTo>
                <a:lnTo>
                  <a:pt x="44548" y="550955"/>
                </a:lnTo>
                <a:lnTo>
                  <a:pt x="31728" y="553288"/>
                </a:lnTo>
                <a:lnTo>
                  <a:pt x="18926" y="555603"/>
                </a:lnTo>
                <a:lnTo>
                  <a:pt x="6134" y="557946"/>
                </a:lnTo>
                <a:lnTo>
                  <a:pt x="3134" y="541163"/>
                </a:lnTo>
                <a:lnTo>
                  <a:pt x="114" y="524370"/>
                </a:lnTo>
                <a:lnTo>
                  <a:pt x="0" y="523684"/>
                </a:lnTo>
                <a:lnTo>
                  <a:pt x="4896" y="519665"/>
                </a:lnTo>
                <a:lnTo>
                  <a:pt x="20536" y="505111"/>
                </a:lnTo>
                <a:lnTo>
                  <a:pt x="27880" y="495262"/>
                </a:lnTo>
                <a:lnTo>
                  <a:pt x="35957" y="486727"/>
                </a:lnTo>
                <a:lnTo>
                  <a:pt x="44729" y="479460"/>
                </a:lnTo>
                <a:lnTo>
                  <a:pt x="51168" y="471040"/>
                </a:lnTo>
                <a:lnTo>
                  <a:pt x="55302" y="461420"/>
                </a:lnTo>
                <a:lnTo>
                  <a:pt x="60436" y="453904"/>
                </a:lnTo>
                <a:lnTo>
                  <a:pt x="66580" y="448446"/>
                </a:lnTo>
                <a:lnTo>
                  <a:pt x="69428" y="443389"/>
                </a:lnTo>
                <a:lnTo>
                  <a:pt x="69075" y="438731"/>
                </a:lnTo>
                <a:lnTo>
                  <a:pt x="66637" y="432740"/>
                </a:lnTo>
                <a:lnTo>
                  <a:pt x="62074" y="425539"/>
                </a:lnTo>
                <a:lnTo>
                  <a:pt x="60493" y="419433"/>
                </a:lnTo>
                <a:lnTo>
                  <a:pt x="61846" y="414547"/>
                </a:lnTo>
                <a:lnTo>
                  <a:pt x="61798" y="411413"/>
                </a:lnTo>
                <a:lnTo>
                  <a:pt x="60264" y="410099"/>
                </a:lnTo>
                <a:lnTo>
                  <a:pt x="45015" y="408394"/>
                </a:lnTo>
                <a:lnTo>
                  <a:pt x="41605" y="386829"/>
                </a:lnTo>
                <a:lnTo>
                  <a:pt x="41320" y="386258"/>
                </a:lnTo>
                <a:lnTo>
                  <a:pt x="42005" y="385867"/>
                </a:lnTo>
                <a:lnTo>
                  <a:pt x="73295" y="370056"/>
                </a:lnTo>
                <a:lnTo>
                  <a:pt x="93707" y="362712"/>
                </a:lnTo>
                <a:lnTo>
                  <a:pt x="119186" y="356797"/>
                </a:lnTo>
                <a:lnTo>
                  <a:pt x="150723" y="355321"/>
                </a:lnTo>
                <a:lnTo>
                  <a:pt x="163459" y="357149"/>
                </a:lnTo>
                <a:lnTo>
                  <a:pt x="172098" y="361064"/>
                </a:lnTo>
                <a:lnTo>
                  <a:pt x="181080" y="360731"/>
                </a:lnTo>
                <a:lnTo>
                  <a:pt x="190405" y="356178"/>
                </a:lnTo>
                <a:lnTo>
                  <a:pt x="203835" y="352482"/>
                </a:lnTo>
                <a:lnTo>
                  <a:pt x="221428" y="349691"/>
                </a:lnTo>
                <a:lnTo>
                  <a:pt x="230971" y="349005"/>
                </a:lnTo>
                <a:lnTo>
                  <a:pt x="232496" y="350415"/>
                </a:lnTo>
                <a:lnTo>
                  <a:pt x="233582" y="349691"/>
                </a:lnTo>
                <a:lnTo>
                  <a:pt x="234201" y="346720"/>
                </a:lnTo>
                <a:lnTo>
                  <a:pt x="238258" y="342738"/>
                </a:lnTo>
                <a:lnTo>
                  <a:pt x="250298" y="335451"/>
                </a:lnTo>
                <a:lnTo>
                  <a:pt x="252250" y="336023"/>
                </a:lnTo>
                <a:lnTo>
                  <a:pt x="254412" y="333184"/>
                </a:lnTo>
                <a:lnTo>
                  <a:pt x="256794" y="326917"/>
                </a:lnTo>
                <a:lnTo>
                  <a:pt x="262157" y="319411"/>
                </a:lnTo>
                <a:lnTo>
                  <a:pt x="270329" y="310715"/>
                </a:lnTo>
                <a:lnTo>
                  <a:pt x="278301" y="305371"/>
                </a:lnTo>
                <a:lnTo>
                  <a:pt x="286045" y="303371"/>
                </a:lnTo>
                <a:lnTo>
                  <a:pt x="290865" y="300590"/>
                </a:lnTo>
                <a:lnTo>
                  <a:pt x="292884" y="296999"/>
                </a:lnTo>
                <a:lnTo>
                  <a:pt x="293084" y="294161"/>
                </a:lnTo>
                <a:lnTo>
                  <a:pt x="291541" y="292103"/>
                </a:lnTo>
                <a:lnTo>
                  <a:pt x="291455" y="289493"/>
                </a:lnTo>
                <a:lnTo>
                  <a:pt x="291598" y="288112"/>
                </a:lnTo>
                <a:lnTo>
                  <a:pt x="290989" y="287160"/>
                </a:lnTo>
                <a:lnTo>
                  <a:pt x="289570" y="285207"/>
                </a:lnTo>
                <a:lnTo>
                  <a:pt x="286445" y="274520"/>
                </a:lnTo>
                <a:lnTo>
                  <a:pt x="283836" y="269805"/>
                </a:lnTo>
                <a:lnTo>
                  <a:pt x="280930" y="266509"/>
                </a:lnTo>
                <a:lnTo>
                  <a:pt x="277682" y="264700"/>
                </a:lnTo>
                <a:lnTo>
                  <a:pt x="277453" y="262080"/>
                </a:lnTo>
                <a:lnTo>
                  <a:pt x="281435" y="257927"/>
                </a:lnTo>
                <a:lnTo>
                  <a:pt x="281721" y="260928"/>
                </a:lnTo>
                <a:lnTo>
                  <a:pt x="283130" y="261547"/>
                </a:lnTo>
                <a:lnTo>
                  <a:pt x="285016" y="259737"/>
                </a:lnTo>
                <a:lnTo>
                  <a:pt x="288531" y="252117"/>
                </a:lnTo>
                <a:lnTo>
                  <a:pt x="288531" y="249545"/>
                </a:lnTo>
                <a:lnTo>
                  <a:pt x="291379" y="246240"/>
                </a:lnTo>
                <a:lnTo>
                  <a:pt x="293036" y="241802"/>
                </a:lnTo>
                <a:lnTo>
                  <a:pt x="290141" y="241859"/>
                </a:lnTo>
                <a:lnTo>
                  <a:pt x="283826" y="244478"/>
                </a:lnTo>
                <a:lnTo>
                  <a:pt x="282054" y="243621"/>
                </a:lnTo>
                <a:lnTo>
                  <a:pt x="284331" y="237649"/>
                </a:lnTo>
                <a:lnTo>
                  <a:pt x="283016" y="234810"/>
                </a:lnTo>
                <a:lnTo>
                  <a:pt x="281644" y="233791"/>
                </a:lnTo>
                <a:lnTo>
                  <a:pt x="279378" y="233791"/>
                </a:lnTo>
                <a:lnTo>
                  <a:pt x="272948" y="240039"/>
                </a:lnTo>
                <a:lnTo>
                  <a:pt x="270777" y="240963"/>
                </a:lnTo>
                <a:lnTo>
                  <a:pt x="269938" y="238620"/>
                </a:lnTo>
                <a:lnTo>
                  <a:pt x="264909" y="234067"/>
                </a:lnTo>
                <a:lnTo>
                  <a:pt x="273043" y="222237"/>
                </a:lnTo>
                <a:lnTo>
                  <a:pt x="303247" y="187595"/>
                </a:lnTo>
                <a:lnTo>
                  <a:pt x="305981" y="182699"/>
                </a:lnTo>
                <a:lnTo>
                  <a:pt x="306495" y="178775"/>
                </a:lnTo>
                <a:lnTo>
                  <a:pt x="304838" y="175803"/>
                </a:lnTo>
                <a:lnTo>
                  <a:pt x="303647" y="175241"/>
                </a:lnTo>
                <a:lnTo>
                  <a:pt x="303999" y="174327"/>
                </a:lnTo>
                <a:lnTo>
                  <a:pt x="330794" y="132293"/>
                </a:lnTo>
                <a:lnTo>
                  <a:pt x="346710" y="111976"/>
                </a:lnTo>
                <a:lnTo>
                  <a:pt x="360769" y="99470"/>
                </a:lnTo>
                <a:lnTo>
                  <a:pt x="372027" y="92412"/>
                </a:lnTo>
                <a:lnTo>
                  <a:pt x="380457" y="91040"/>
                </a:lnTo>
                <a:lnTo>
                  <a:pt x="385010" y="89344"/>
                </a:lnTo>
                <a:lnTo>
                  <a:pt x="389058" y="88363"/>
                </a:lnTo>
                <a:lnTo>
                  <a:pt x="409480" y="83401"/>
                </a:lnTo>
                <a:lnTo>
                  <a:pt x="445932" y="74428"/>
                </a:lnTo>
                <a:lnTo>
                  <a:pt x="482384" y="65265"/>
                </a:lnTo>
                <a:lnTo>
                  <a:pt x="503901" y="59817"/>
                </a:lnTo>
                <a:lnTo>
                  <a:pt x="506625" y="67837"/>
                </a:lnTo>
                <a:lnTo>
                  <a:pt x="507254" y="77962"/>
                </a:lnTo>
                <a:lnTo>
                  <a:pt x="511445" y="88087"/>
                </a:lnTo>
                <a:lnTo>
                  <a:pt x="514988" y="110547"/>
                </a:lnTo>
                <a:lnTo>
                  <a:pt x="524818" y="126140"/>
                </a:lnTo>
                <a:lnTo>
                  <a:pt x="526409" y="137798"/>
                </a:lnTo>
                <a:lnTo>
                  <a:pt x="529837" y="149923"/>
                </a:lnTo>
                <a:lnTo>
                  <a:pt x="529600" y="153162"/>
                </a:lnTo>
                <a:lnTo>
                  <a:pt x="527047" y="161296"/>
                </a:lnTo>
                <a:lnTo>
                  <a:pt x="526237" y="168869"/>
                </a:lnTo>
                <a:lnTo>
                  <a:pt x="526523" y="176213"/>
                </a:lnTo>
                <a:lnTo>
                  <a:pt x="527780" y="180708"/>
                </a:lnTo>
                <a:lnTo>
                  <a:pt x="536591" y="199758"/>
                </a:lnTo>
                <a:lnTo>
                  <a:pt x="539572" y="208407"/>
                </a:lnTo>
                <a:lnTo>
                  <a:pt x="540810" y="213589"/>
                </a:lnTo>
                <a:lnTo>
                  <a:pt x="541648" y="230924"/>
                </a:lnTo>
                <a:lnTo>
                  <a:pt x="542639" y="235715"/>
                </a:lnTo>
                <a:lnTo>
                  <a:pt x="543934" y="236772"/>
                </a:lnTo>
                <a:lnTo>
                  <a:pt x="545135" y="236496"/>
                </a:lnTo>
                <a:lnTo>
                  <a:pt x="547573" y="230419"/>
                </a:lnTo>
                <a:lnTo>
                  <a:pt x="549050" y="229219"/>
                </a:lnTo>
                <a:lnTo>
                  <a:pt x="551564" y="229953"/>
                </a:lnTo>
                <a:lnTo>
                  <a:pt x="558851" y="236391"/>
                </a:lnTo>
                <a:lnTo>
                  <a:pt x="562147" y="250393"/>
                </a:lnTo>
                <a:lnTo>
                  <a:pt x="564537" y="260566"/>
                </a:lnTo>
                <a:lnTo>
                  <a:pt x="567204" y="271891"/>
                </a:lnTo>
                <a:lnTo>
                  <a:pt x="571186" y="288893"/>
                </a:lnTo>
                <a:lnTo>
                  <a:pt x="574081" y="301342"/>
                </a:lnTo>
                <a:lnTo>
                  <a:pt x="576758" y="312658"/>
                </a:lnTo>
                <a:lnTo>
                  <a:pt x="578825" y="321364"/>
                </a:lnTo>
                <a:lnTo>
                  <a:pt x="579205" y="328012"/>
                </a:lnTo>
                <a:lnTo>
                  <a:pt x="583196" y="335147"/>
                </a:lnTo>
                <a:close/>
                <a:moveTo>
                  <a:pt x="281501" y="208312"/>
                </a:moveTo>
                <a:lnTo>
                  <a:pt x="278939" y="209960"/>
                </a:lnTo>
                <a:lnTo>
                  <a:pt x="277901" y="208655"/>
                </a:lnTo>
                <a:lnTo>
                  <a:pt x="278101" y="207169"/>
                </a:lnTo>
                <a:lnTo>
                  <a:pt x="280025" y="204959"/>
                </a:lnTo>
                <a:lnTo>
                  <a:pt x="283883" y="204102"/>
                </a:lnTo>
                <a:lnTo>
                  <a:pt x="283721" y="205578"/>
                </a:lnTo>
                <a:lnTo>
                  <a:pt x="281501" y="208312"/>
                </a:lnTo>
                <a:close/>
                <a:moveTo>
                  <a:pt x="275987" y="246869"/>
                </a:moveTo>
                <a:lnTo>
                  <a:pt x="274739" y="247545"/>
                </a:lnTo>
                <a:lnTo>
                  <a:pt x="274272" y="244878"/>
                </a:lnTo>
                <a:lnTo>
                  <a:pt x="275244" y="242821"/>
                </a:lnTo>
                <a:lnTo>
                  <a:pt x="277692" y="241525"/>
                </a:lnTo>
                <a:lnTo>
                  <a:pt x="277901" y="242888"/>
                </a:lnTo>
                <a:lnTo>
                  <a:pt x="275987" y="246869"/>
                </a:lnTo>
                <a:close/>
                <a:moveTo>
                  <a:pt x="59255" y="416719"/>
                </a:moveTo>
                <a:lnTo>
                  <a:pt x="57255" y="421491"/>
                </a:lnTo>
                <a:lnTo>
                  <a:pt x="54464" y="421615"/>
                </a:lnTo>
                <a:lnTo>
                  <a:pt x="52206" y="420586"/>
                </a:lnTo>
                <a:lnTo>
                  <a:pt x="51006" y="418014"/>
                </a:lnTo>
                <a:lnTo>
                  <a:pt x="50845" y="414566"/>
                </a:lnTo>
                <a:lnTo>
                  <a:pt x="52940" y="412633"/>
                </a:lnTo>
                <a:lnTo>
                  <a:pt x="59703" y="412690"/>
                </a:lnTo>
                <a:lnTo>
                  <a:pt x="60160" y="414004"/>
                </a:lnTo>
                <a:lnTo>
                  <a:pt x="59255" y="416719"/>
                </a:lnTo>
                <a:close/>
                <a:moveTo>
                  <a:pt x="707612" y="533905"/>
                </a:moveTo>
                <a:lnTo>
                  <a:pt x="703107" y="543563"/>
                </a:lnTo>
                <a:lnTo>
                  <a:pt x="709307" y="542773"/>
                </a:lnTo>
                <a:lnTo>
                  <a:pt x="713794" y="539077"/>
                </a:lnTo>
                <a:lnTo>
                  <a:pt x="717385" y="533095"/>
                </a:lnTo>
                <a:lnTo>
                  <a:pt x="726919" y="523770"/>
                </a:lnTo>
                <a:lnTo>
                  <a:pt x="735806" y="518427"/>
                </a:lnTo>
                <a:lnTo>
                  <a:pt x="738664" y="517055"/>
                </a:lnTo>
                <a:lnTo>
                  <a:pt x="744407" y="520294"/>
                </a:lnTo>
                <a:lnTo>
                  <a:pt x="752475" y="514255"/>
                </a:lnTo>
                <a:lnTo>
                  <a:pt x="761247" y="509721"/>
                </a:lnTo>
                <a:lnTo>
                  <a:pt x="726377" y="540877"/>
                </a:lnTo>
                <a:lnTo>
                  <a:pt x="718699" y="545392"/>
                </a:lnTo>
                <a:lnTo>
                  <a:pt x="708460" y="554603"/>
                </a:lnTo>
                <a:lnTo>
                  <a:pt x="698382" y="561832"/>
                </a:lnTo>
                <a:lnTo>
                  <a:pt x="690715" y="565528"/>
                </a:lnTo>
                <a:lnTo>
                  <a:pt x="654405" y="591074"/>
                </a:lnTo>
                <a:lnTo>
                  <a:pt x="651291" y="592207"/>
                </a:lnTo>
                <a:lnTo>
                  <a:pt x="647481" y="591636"/>
                </a:lnTo>
                <a:lnTo>
                  <a:pt x="616258" y="607838"/>
                </a:lnTo>
                <a:lnTo>
                  <a:pt x="602828" y="612172"/>
                </a:lnTo>
                <a:lnTo>
                  <a:pt x="591045" y="617972"/>
                </a:lnTo>
                <a:lnTo>
                  <a:pt x="598675" y="609381"/>
                </a:lnTo>
                <a:lnTo>
                  <a:pt x="598294" y="607000"/>
                </a:lnTo>
                <a:lnTo>
                  <a:pt x="595598" y="605676"/>
                </a:lnTo>
                <a:lnTo>
                  <a:pt x="590826" y="607457"/>
                </a:lnTo>
                <a:lnTo>
                  <a:pt x="587407" y="615182"/>
                </a:lnTo>
                <a:lnTo>
                  <a:pt x="579901" y="619344"/>
                </a:lnTo>
                <a:lnTo>
                  <a:pt x="576548" y="612686"/>
                </a:lnTo>
                <a:lnTo>
                  <a:pt x="577910" y="606543"/>
                </a:lnTo>
                <a:lnTo>
                  <a:pt x="580234" y="600447"/>
                </a:lnTo>
                <a:lnTo>
                  <a:pt x="586149" y="590321"/>
                </a:lnTo>
                <a:lnTo>
                  <a:pt x="596275" y="582359"/>
                </a:lnTo>
                <a:lnTo>
                  <a:pt x="600942" y="576443"/>
                </a:lnTo>
                <a:lnTo>
                  <a:pt x="605933" y="579349"/>
                </a:lnTo>
                <a:lnTo>
                  <a:pt x="605475" y="573834"/>
                </a:lnTo>
                <a:lnTo>
                  <a:pt x="607762" y="570024"/>
                </a:lnTo>
                <a:lnTo>
                  <a:pt x="610733" y="567509"/>
                </a:lnTo>
                <a:lnTo>
                  <a:pt x="618734" y="565461"/>
                </a:lnTo>
                <a:lnTo>
                  <a:pt x="622839" y="563528"/>
                </a:lnTo>
                <a:lnTo>
                  <a:pt x="625497" y="560975"/>
                </a:lnTo>
                <a:lnTo>
                  <a:pt x="628631" y="559822"/>
                </a:lnTo>
                <a:lnTo>
                  <a:pt x="638004" y="560013"/>
                </a:lnTo>
                <a:lnTo>
                  <a:pt x="646443" y="557098"/>
                </a:lnTo>
                <a:lnTo>
                  <a:pt x="652529" y="552050"/>
                </a:lnTo>
                <a:lnTo>
                  <a:pt x="659406" y="549078"/>
                </a:lnTo>
                <a:lnTo>
                  <a:pt x="678246" y="543392"/>
                </a:lnTo>
                <a:lnTo>
                  <a:pt x="696516" y="536048"/>
                </a:lnTo>
                <a:lnTo>
                  <a:pt x="702936" y="529733"/>
                </a:lnTo>
                <a:lnTo>
                  <a:pt x="715556" y="513464"/>
                </a:lnTo>
                <a:lnTo>
                  <a:pt x="723738" y="507663"/>
                </a:lnTo>
                <a:lnTo>
                  <a:pt x="713280" y="525418"/>
                </a:lnTo>
                <a:lnTo>
                  <a:pt x="707612" y="533905"/>
                </a:lnTo>
                <a:close/>
                <a:moveTo>
                  <a:pt x="565556" y="630479"/>
                </a:moveTo>
                <a:lnTo>
                  <a:pt x="561232" y="632088"/>
                </a:lnTo>
                <a:lnTo>
                  <a:pt x="562832" y="619211"/>
                </a:lnTo>
                <a:lnTo>
                  <a:pt x="569728" y="611829"/>
                </a:lnTo>
                <a:lnTo>
                  <a:pt x="572976" y="612219"/>
                </a:lnTo>
                <a:lnTo>
                  <a:pt x="574100" y="616325"/>
                </a:lnTo>
                <a:lnTo>
                  <a:pt x="573814" y="620201"/>
                </a:lnTo>
                <a:lnTo>
                  <a:pt x="569652" y="627021"/>
                </a:lnTo>
                <a:lnTo>
                  <a:pt x="565556" y="630479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28600">
              <a:lnSpc>
                <a:spcPct val="18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905DE7A4-85BC-7DD8-949A-F01FA1A08560}"/>
              </a:ext>
            </a:extLst>
          </p:cNvPr>
          <p:cNvSpPr/>
          <p:nvPr/>
        </p:nvSpPr>
        <p:spPr>
          <a:xfrm>
            <a:off x="9999824" y="3334102"/>
            <a:ext cx="589121" cy="380180"/>
          </a:xfrm>
          <a:custGeom>
            <a:avLst/>
            <a:gdLst>
              <a:gd name="connsiteX0" fmla="*/ 557165 w 589121"/>
              <a:gd name="connsiteY0" fmla="*/ 64837 h 380180"/>
              <a:gd name="connsiteX1" fmla="*/ 550859 w 589121"/>
              <a:gd name="connsiteY1" fmla="*/ 70533 h 380180"/>
              <a:gd name="connsiteX2" fmla="*/ 548287 w 589121"/>
              <a:gd name="connsiteY2" fmla="*/ 74228 h 380180"/>
              <a:gd name="connsiteX3" fmla="*/ 546592 w 589121"/>
              <a:gd name="connsiteY3" fmla="*/ 78886 h 380180"/>
              <a:gd name="connsiteX4" fmla="*/ 543268 w 589121"/>
              <a:gd name="connsiteY4" fmla="*/ 94431 h 380180"/>
              <a:gd name="connsiteX5" fmla="*/ 535201 w 589121"/>
              <a:gd name="connsiteY5" fmla="*/ 109776 h 380180"/>
              <a:gd name="connsiteX6" fmla="*/ 528142 w 589121"/>
              <a:gd name="connsiteY6" fmla="*/ 118253 h 380180"/>
              <a:gd name="connsiteX7" fmla="*/ 528933 w 589121"/>
              <a:gd name="connsiteY7" fmla="*/ 121615 h 380180"/>
              <a:gd name="connsiteX8" fmla="*/ 535934 w 589121"/>
              <a:gd name="connsiteY8" fmla="*/ 131340 h 380180"/>
              <a:gd name="connsiteX9" fmla="*/ 536677 w 589121"/>
              <a:gd name="connsiteY9" fmla="*/ 134817 h 380180"/>
              <a:gd name="connsiteX10" fmla="*/ 534858 w 589121"/>
              <a:gd name="connsiteY10" fmla="*/ 142275 h 380180"/>
              <a:gd name="connsiteX11" fmla="*/ 529742 w 589121"/>
              <a:gd name="connsiteY11" fmla="*/ 146942 h 380180"/>
              <a:gd name="connsiteX12" fmla="*/ 529628 w 589121"/>
              <a:gd name="connsiteY12" fmla="*/ 151076 h 380180"/>
              <a:gd name="connsiteX13" fmla="*/ 530580 w 589121"/>
              <a:gd name="connsiteY13" fmla="*/ 157915 h 380180"/>
              <a:gd name="connsiteX14" fmla="*/ 533552 w 589121"/>
              <a:gd name="connsiteY14" fmla="*/ 169412 h 380180"/>
              <a:gd name="connsiteX15" fmla="*/ 535886 w 589121"/>
              <a:gd name="connsiteY15" fmla="*/ 171336 h 380180"/>
              <a:gd name="connsiteX16" fmla="*/ 543677 w 589121"/>
              <a:gd name="connsiteY16" fmla="*/ 173898 h 380180"/>
              <a:gd name="connsiteX17" fmla="*/ 553165 w 589121"/>
              <a:gd name="connsiteY17" fmla="*/ 187595 h 380180"/>
              <a:gd name="connsiteX18" fmla="*/ 559022 w 589121"/>
              <a:gd name="connsiteY18" fmla="*/ 188109 h 380180"/>
              <a:gd name="connsiteX19" fmla="*/ 589121 w 589121"/>
              <a:gd name="connsiteY19" fmla="*/ 213665 h 380180"/>
              <a:gd name="connsiteX20" fmla="*/ 574843 w 589121"/>
              <a:gd name="connsiteY20" fmla="*/ 226800 h 380180"/>
              <a:gd name="connsiteX21" fmla="*/ 565871 w 589121"/>
              <a:gd name="connsiteY21" fmla="*/ 236973 h 380180"/>
              <a:gd name="connsiteX22" fmla="*/ 562042 w 589121"/>
              <a:gd name="connsiteY22" fmla="*/ 242269 h 380180"/>
              <a:gd name="connsiteX23" fmla="*/ 555212 w 589121"/>
              <a:gd name="connsiteY23" fmla="*/ 255413 h 380180"/>
              <a:gd name="connsiteX24" fmla="*/ 542020 w 589121"/>
              <a:gd name="connsiteY24" fmla="*/ 262357 h 380180"/>
              <a:gd name="connsiteX25" fmla="*/ 535438 w 589121"/>
              <a:gd name="connsiteY25" fmla="*/ 268205 h 380180"/>
              <a:gd name="connsiteX26" fmla="*/ 533962 w 589121"/>
              <a:gd name="connsiteY26" fmla="*/ 270605 h 380180"/>
              <a:gd name="connsiteX27" fmla="*/ 524675 w 589121"/>
              <a:gd name="connsiteY27" fmla="*/ 269129 h 380180"/>
              <a:gd name="connsiteX28" fmla="*/ 512950 w 589121"/>
              <a:gd name="connsiteY28" fmla="*/ 272320 h 380180"/>
              <a:gd name="connsiteX29" fmla="*/ 509331 w 589121"/>
              <a:gd name="connsiteY29" fmla="*/ 274758 h 380180"/>
              <a:gd name="connsiteX30" fmla="*/ 506939 w 589121"/>
              <a:gd name="connsiteY30" fmla="*/ 278473 h 380180"/>
              <a:gd name="connsiteX31" fmla="*/ 501977 w 589121"/>
              <a:gd name="connsiteY31" fmla="*/ 290008 h 380180"/>
              <a:gd name="connsiteX32" fmla="*/ 479965 w 589121"/>
              <a:gd name="connsiteY32" fmla="*/ 294970 h 380180"/>
              <a:gd name="connsiteX33" fmla="*/ 457943 w 589121"/>
              <a:gd name="connsiteY33" fmla="*/ 299866 h 380180"/>
              <a:gd name="connsiteX34" fmla="*/ 435988 w 589121"/>
              <a:gd name="connsiteY34" fmla="*/ 304638 h 380180"/>
              <a:gd name="connsiteX35" fmla="*/ 413918 w 589121"/>
              <a:gd name="connsiteY35" fmla="*/ 309429 h 380180"/>
              <a:gd name="connsiteX36" fmla="*/ 391906 w 589121"/>
              <a:gd name="connsiteY36" fmla="*/ 314135 h 380180"/>
              <a:gd name="connsiteX37" fmla="*/ 369875 w 589121"/>
              <a:gd name="connsiteY37" fmla="*/ 318802 h 380180"/>
              <a:gd name="connsiteX38" fmla="*/ 347824 w 589121"/>
              <a:gd name="connsiteY38" fmla="*/ 323402 h 380180"/>
              <a:gd name="connsiteX39" fmla="*/ 325736 w 589121"/>
              <a:gd name="connsiteY39" fmla="*/ 327955 h 380180"/>
              <a:gd name="connsiteX40" fmla="*/ 303609 w 589121"/>
              <a:gd name="connsiteY40" fmla="*/ 332461 h 380180"/>
              <a:gd name="connsiteX41" fmla="*/ 281550 w 589121"/>
              <a:gd name="connsiteY41" fmla="*/ 336890 h 380180"/>
              <a:gd name="connsiteX42" fmla="*/ 259423 w 589121"/>
              <a:gd name="connsiteY42" fmla="*/ 341271 h 380180"/>
              <a:gd name="connsiteX43" fmla="*/ 237363 w 589121"/>
              <a:gd name="connsiteY43" fmla="*/ 345596 h 380180"/>
              <a:gd name="connsiteX44" fmla="*/ 215246 w 589121"/>
              <a:gd name="connsiteY44" fmla="*/ 349853 h 380180"/>
              <a:gd name="connsiteX45" fmla="*/ 193120 w 589121"/>
              <a:gd name="connsiteY45" fmla="*/ 354063 h 380180"/>
              <a:gd name="connsiteX46" fmla="*/ 170926 w 589121"/>
              <a:gd name="connsiteY46" fmla="*/ 358216 h 380180"/>
              <a:gd name="connsiteX47" fmla="*/ 148800 w 589121"/>
              <a:gd name="connsiteY47" fmla="*/ 362312 h 380180"/>
              <a:gd name="connsiteX48" fmla="*/ 136293 w 589121"/>
              <a:gd name="connsiteY48" fmla="*/ 364655 h 380180"/>
              <a:gd name="connsiteX49" fmla="*/ 123777 w 589121"/>
              <a:gd name="connsiteY49" fmla="*/ 366922 h 380180"/>
              <a:gd name="connsiteX50" fmla="*/ 111271 w 589121"/>
              <a:gd name="connsiteY50" fmla="*/ 369132 h 380180"/>
              <a:gd name="connsiteX51" fmla="*/ 98755 w 589121"/>
              <a:gd name="connsiteY51" fmla="*/ 371418 h 380180"/>
              <a:gd name="connsiteX52" fmla="*/ 86249 w 589121"/>
              <a:gd name="connsiteY52" fmla="*/ 373628 h 380180"/>
              <a:gd name="connsiteX53" fmla="*/ 73743 w 589121"/>
              <a:gd name="connsiteY53" fmla="*/ 375838 h 380180"/>
              <a:gd name="connsiteX54" fmla="*/ 61189 w 589121"/>
              <a:gd name="connsiteY54" fmla="*/ 378000 h 380180"/>
              <a:gd name="connsiteX55" fmla="*/ 48673 w 589121"/>
              <a:gd name="connsiteY55" fmla="*/ 380181 h 380180"/>
              <a:gd name="connsiteX56" fmla="*/ 46158 w 589121"/>
              <a:gd name="connsiteY56" fmla="*/ 365779 h 380180"/>
              <a:gd name="connsiteX57" fmla="*/ 43653 w 589121"/>
              <a:gd name="connsiteY57" fmla="*/ 351330 h 380180"/>
              <a:gd name="connsiteX58" fmla="*/ 41215 w 589121"/>
              <a:gd name="connsiteY58" fmla="*/ 336928 h 380180"/>
              <a:gd name="connsiteX59" fmla="*/ 38710 w 589121"/>
              <a:gd name="connsiteY59" fmla="*/ 322545 h 380180"/>
              <a:gd name="connsiteX60" fmla="*/ 36195 w 589121"/>
              <a:gd name="connsiteY60" fmla="*/ 308143 h 380180"/>
              <a:gd name="connsiteX61" fmla="*/ 33757 w 589121"/>
              <a:gd name="connsiteY61" fmla="*/ 293694 h 380180"/>
              <a:gd name="connsiteX62" fmla="*/ 31242 w 589121"/>
              <a:gd name="connsiteY62" fmla="*/ 279302 h 380180"/>
              <a:gd name="connsiteX63" fmla="*/ 28860 w 589121"/>
              <a:gd name="connsiteY63" fmla="*/ 264967 h 380180"/>
              <a:gd name="connsiteX64" fmla="*/ 26470 w 589121"/>
              <a:gd name="connsiteY64" fmla="*/ 251755 h 380180"/>
              <a:gd name="connsiteX65" fmla="*/ 24241 w 589121"/>
              <a:gd name="connsiteY65" fmla="*/ 238725 h 380180"/>
              <a:gd name="connsiteX66" fmla="*/ 21984 w 589121"/>
              <a:gd name="connsiteY66" fmla="*/ 225647 h 380180"/>
              <a:gd name="connsiteX67" fmla="*/ 19755 w 589121"/>
              <a:gd name="connsiteY67" fmla="*/ 212579 h 380180"/>
              <a:gd name="connsiteX68" fmla="*/ 17488 w 589121"/>
              <a:gd name="connsiteY68" fmla="*/ 199492 h 380180"/>
              <a:gd name="connsiteX69" fmla="*/ 15268 w 589121"/>
              <a:gd name="connsiteY69" fmla="*/ 186414 h 380180"/>
              <a:gd name="connsiteX70" fmla="*/ 12992 w 589121"/>
              <a:gd name="connsiteY70" fmla="*/ 173326 h 380180"/>
              <a:gd name="connsiteX71" fmla="*/ 10773 w 589121"/>
              <a:gd name="connsiteY71" fmla="*/ 160249 h 380180"/>
              <a:gd name="connsiteX72" fmla="*/ 8515 w 589121"/>
              <a:gd name="connsiteY72" fmla="*/ 147218 h 380180"/>
              <a:gd name="connsiteX73" fmla="*/ 6315 w 589121"/>
              <a:gd name="connsiteY73" fmla="*/ 134131 h 380180"/>
              <a:gd name="connsiteX74" fmla="*/ 4029 w 589121"/>
              <a:gd name="connsiteY74" fmla="*/ 121063 h 380180"/>
              <a:gd name="connsiteX75" fmla="*/ 1762 w 589121"/>
              <a:gd name="connsiteY75" fmla="*/ 107966 h 380180"/>
              <a:gd name="connsiteX76" fmla="*/ 0 w 589121"/>
              <a:gd name="connsiteY76" fmla="*/ 97498 h 380180"/>
              <a:gd name="connsiteX77" fmla="*/ 16135 w 589121"/>
              <a:gd name="connsiteY77" fmla="*/ 88125 h 380180"/>
              <a:gd name="connsiteX78" fmla="*/ 23079 w 589121"/>
              <a:gd name="connsiteY78" fmla="*/ 82487 h 380180"/>
              <a:gd name="connsiteX79" fmla="*/ 30128 w 589121"/>
              <a:gd name="connsiteY79" fmla="*/ 76914 h 380180"/>
              <a:gd name="connsiteX80" fmla="*/ 33718 w 589121"/>
              <a:gd name="connsiteY80" fmla="*/ 73781 h 380180"/>
              <a:gd name="connsiteX81" fmla="*/ 37862 w 589121"/>
              <a:gd name="connsiteY81" fmla="*/ 70771 h 380180"/>
              <a:gd name="connsiteX82" fmla="*/ 63970 w 589121"/>
              <a:gd name="connsiteY82" fmla="*/ 49454 h 380180"/>
              <a:gd name="connsiteX83" fmla="*/ 64151 w 589121"/>
              <a:gd name="connsiteY83" fmla="*/ 50111 h 380180"/>
              <a:gd name="connsiteX84" fmla="*/ 67170 w 589121"/>
              <a:gd name="connsiteY84" fmla="*/ 66913 h 380180"/>
              <a:gd name="connsiteX85" fmla="*/ 70180 w 589121"/>
              <a:gd name="connsiteY85" fmla="*/ 83687 h 380180"/>
              <a:gd name="connsiteX86" fmla="*/ 82982 w 589121"/>
              <a:gd name="connsiteY86" fmla="*/ 81353 h 380180"/>
              <a:gd name="connsiteX87" fmla="*/ 95821 w 589121"/>
              <a:gd name="connsiteY87" fmla="*/ 79029 h 380180"/>
              <a:gd name="connsiteX88" fmla="*/ 108642 w 589121"/>
              <a:gd name="connsiteY88" fmla="*/ 76695 h 380180"/>
              <a:gd name="connsiteX89" fmla="*/ 121434 w 589121"/>
              <a:gd name="connsiteY89" fmla="*/ 74295 h 380180"/>
              <a:gd name="connsiteX90" fmla="*/ 134236 w 589121"/>
              <a:gd name="connsiteY90" fmla="*/ 71923 h 380180"/>
              <a:gd name="connsiteX91" fmla="*/ 147028 w 589121"/>
              <a:gd name="connsiteY91" fmla="*/ 69533 h 380180"/>
              <a:gd name="connsiteX92" fmla="*/ 159829 w 589121"/>
              <a:gd name="connsiteY92" fmla="*/ 67094 h 380180"/>
              <a:gd name="connsiteX93" fmla="*/ 172631 w 589121"/>
              <a:gd name="connsiteY93" fmla="*/ 64637 h 380180"/>
              <a:gd name="connsiteX94" fmla="*/ 185442 w 589121"/>
              <a:gd name="connsiteY94" fmla="*/ 62132 h 380180"/>
              <a:gd name="connsiteX95" fmla="*/ 198196 w 589121"/>
              <a:gd name="connsiteY95" fmla="*/ 59617 h 380180"/>
              <a:gd name="connsiteX96" fmla="*/ 210988 w 589121"/>
              <a:gd name="connsiteY96" fmla="*/ 57112 h 380180"/>
              <a:gd name="connsiteX97" fmla="*/ 223790 w 589121"/>
              <a:gd name="connsiteY97" fmla="*/ 54616 h 380180"/>
              <a:gd name="connsiteX98" fmla="*/ 236534 w 589121"/>
              <a:gd name="connsiteY98" fmla="*/ 52045 h 380180"/>
              <a:gd name="connsiteX99" fmla="*/ 249279 w 589121"/>
              <a:gd name="connsiteY99" fmla="*/ 49482 h 380180"/>
              <a:gd name="connsiteX100" fmla="*/ 262061 w 589121"/>
              <a:gd name="connsiteY100" fmla="*/ 46920 h 380180"/>
              <a:gd name="connsiteX101" fmla="*/ 274815 w 589121"/>
              <a:gd name="connsiteY101" fmla="*/ 44320 h 380180"/>
              <a:gd name="connsiteX102" fmla="*/ 287560 w 589121"/>
              <a:gd name="connsiteY102" fmla="*/ 41701 h 380180"/>
              <a:gd name="connsiteX103" fmla="*/ 300361 w 589121"/>
              <a:gd name="connsiteY103" fmla="*/ 39034 h 380180"/>
              <a:gd name="connsiteX104" fmla="*/ 313087 w 589121"/>
              <a:gd name="connsiteY104" fmla="*/ 36357 h 380180"/>
              <a:gd name="connsiteX105" fmla="*/ 325831 w 589121"/>
              <a:gd name="connsiteY105" fmla="*/ 33690 h 380180"/>
              <a:gd name="connsiteX106" fmla="*/ 338594 w 589121"/>
              <a:gd name="connsiteY106" fmla="*/ 31014 h 380180"/>
              <a:gd name="connsiteX107" fmla="*/ 351330 w 589121"/>
              <a:gd name="connsiteY107" fmla="*/ 28280 h 380180"/>
              <a:gd name="connsiteX108" fmla="*/ 364027 w 589121"/>
              <a:gd name="connsiteY108" fmla="*/ 25556 h 380180"/>
              <a:gd name="connsiteX109" fmla="*/ 376752 w 589121"/>
              <a:gd name="connsiteY109" fmla="*/ 22755 h 380180"/>
              <a:gd name="connsiteX110" fmla="*/ 389496 w 589121"/>
              <a:gd name="connsiteY110" fmla="*/ 19974 h 380180"/>
              <a:gd name="connsiteX111" fmla="*/ 402164 w 589121"/>
              <a:gd name="connsiteY111" fmla="*/ 17193 h 380180"/>
              <a:gd name="connsiteX112" fmla="*/ 414909 w 589121"/>
              <a:gd name="connsiteY112" fmla="*/ 14402 h 380180"/>
              <a:gd name="connsiteX113" fmla="*/ 427615 w 589121"/>
              <a:gd name="connsiteY113" fmla="*/ 11563 h 380180"/>
              <a:gd name="connsiteX114" fmla="*/ 440360 w 589121"/>
              <a:gd name="connsiteY114" fmla="*/ 8658 h 380180"/>
              <a:gd name="connsiteX115" fmla="*/ 453047 w 589121"/>
              <a:gd name="connsiteY115" fmla="*/ 5810 h 380180"/>
              <a:gd name="connsiteX116" fmla="*/ 465715 w 589121"/>
              <a:gd name="connsiteY116" fmla="*/ 2905 h 380180"/>
              <a:gd name="connsiteX117" fmla="*/ 478412 w 589121"/>
              <a:gd name="connsiteY117" fmla="*/ 0 h 380180"/>
              <a:gd name="connsiteX118" fmla="*/ 487042 w 589121"/>
              <a:gd name="connsiteY118" fmla="*/ 4724 h 380180"/>
              <a:gd name="connsiteX119" fmla="*/ 491823 w 589121"/>
              <a:gd name="connsiteY119" fmla="*/ 10706 h 380180"/>
              <a:gd name="connsiteX120" fmla="*/ 503711 w 589121"/>
              <a:gd name="connsiteY120" fmla="*/ 12964 h 380180"/>
              <a:gd name="connsiteX121" fmla="*/ 506778 w 589121"/>
              <a:gd name="connsiteY121" fmla="*/ 15078 h 380180"/>
              <a:gd name="connsiteX122" fmla="*/ 507759 w 589121"/>
              <a:gd name="connsiteY122" fmla="*/ 19002 h 380180"/>
              <a:gd name="connsiteX123" fmla="*/ 512540 w 589121"/>
              <a:gd name="connsiteY123" fmla="*/ 22355 h 380180"/>
              <a:gd name="connsiteX124" fmla="*/ 512807 w 589121"/>
              <a:gd name="connsiteY124" fmla="*/ 29070 h 380180"/>
              <a:gd name="connsiteX125" fmla="*/ 514235 w 589121"/>
              <a:gd name="connsiteY125" fmla="*/ 34757 h 380180"/>
              <a:gd name="connsiteX126" fmla="*/ 517312 w 589121"/>
              <a:gd name="connsiteY126" fmla="*/ 41634 h 380180"/>
              <a:gd name="connsiteX127" fmla="*/ 521561 w 589121"/>
              <a:gd name="connsiteY127" fmla="*/ 47835 h 380180"/>
              <a:gd name="connsiteX128" fmla="*/ 526685 w 589121"/>
              <a:gd name="connsiteY128" fmla="*/ 52502 h 380180"/>
              <a:gd name="connsiteX129" fmla="*/ 531914 w 589121"/>
              <a:gd name="connsiteY129" fmla="*/ 55636 h 380180"/>
              <a:gd name="connsiteX130" fmla="*/ 549945 w 589121"/>
              <a:gd name="connsiteY130" fmla="*/ 57912 h 380180"/>
              <a:gd name="connsiteX131" fmla="*/ 554164 w 589121"/>
              <a:gd name="connsiteY131" fmla="*/ 60684 h 380180"/>
              <a:gd name="connsiteX132" fmla="*/ 557165 w 589121"/>
              <a:gd name="connsiteY132" fmla="*/ 64837 h 38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89121" h="380180">
                <a:moveTo>
                  <a:pt x="557165" y="64837"/>
                </a:moveTo>
                <a:lnTo>
                  <a:pt x="550859" y="70533"/>
                </a:lnTo>
                <a:lnTo>
                  <a:pt x="548287" y="74228"/>
                </a:lnTo>
                <a:lnTo>
                  <a:pt x="546592" y="78886"/>
                </a:lnTo>
                <a:lnTo>
                  <a:pt x="543268" y="94431"/>
                </a:lnTo>
                <a:lnTo>
                  <a:pt x="535201" y="109776"/>
                </a:lnTo>
                <a:lnTo>
                  <a:pt x="528142" y="118253"/>
                </a:lnTo>
                <a:lnTo>
                  <a:pt x="528933" y="121615"/>
                </a:lnTo>
                <a:lnTo>
                  <a:pt x="535934" y="131340"/>
                </a:lnTo>
                <a:lnTo>
                  <a:pt x="536677" y="134817"/>
                </a:lnTo>
                <a:lnTo>
                  <a:pt x="534858" y="142275"/>
                </a:lnTo>
                <a:lnTo>
                  <a:pt x="529742" y="146942"/>
                </a:lnTo>
                <a:lnTo>
                  <a:pt x="529628" y="151076"/>
                </a:lnTo>
                <a:lnTo>
                  <a:pt x="530580" y="157915"/>
                </a:lnTo>
                <a:lnTo>
                  <a:pt x="533552" y="169412"/>
                </a:lnTo>
                <a:lnTo>
                  <a:pt x="535886" y="171336"/>
                </a:lnTo>
                <a:lnTo>
                  <a:pt x="543677" y="173898"/>
                </a:lnTo>
                <a:lnTo>
                  <a:pt x="553165" y="187595"/>
                </a:lnTo>
                <a:lnTo>
                  <a:pt x="559022" y="188109"/>
                </a:lnTo>
                <a:lnTo>
                  <a:pt x="589121" y="213665"/>
                </a:lnTo>
                <a:lnTo>
                  <a:pt x="574843" y="226800"/>
                </a:lnTo>
                <a:lnTo>
                  <a:pt x="565871" y="236973"/>
                </a:lnTo>
                <a:lnTo>
                  <a:pt x="562042" y="242269"/>
                </a:lnTo>
                <a:lnTo>
                  <a:pt x="555212" y="255413"/>
                </a:lnTo>
                <a:lnTo>
                  <a:pt x="542020" y="262357"/>
                </a:lnTo>
                <a:lnTo>
                  <a:pt x="535438" y="268205"/>
                </a:lnTo>
                <a:lnTo>
                  <a:pt x="533962" y="270605"/>
                </a:lnTo>
                <a:lnTo>
                  <a:pt x="524675" y="269129"/>
                </a:lnTo>
                <a:lnTo>
                  <a:pt x="512950" y="272320"/>
                </a:lnTo>
                <a:lnTo>
                  <a:pt x="509331" y="274758"/>
                </a:lnTo>
                <a:lnTo>
                  <a:pt x="506939" y="278473"/>
                </a:lnTo>
                <a:lnTo>
                  <a:pt x="501977" y="290008"/>
                </a:lnTo>
                <a:lnTo>
                  <a:pt x="479965" y="294970"/>
                </a:lnTo>
                <a:lnTo>
                  <a:pt x="457943" y="299866"/>
                </a:lnTo>
                <a:lnTo>
                  <a:pt x="435988" y="304638"/>
                </a:lnTo>
                <a:lnTo>
                  <a:pt x="413918" y="309429"/>
                </a:lnTo>
                <a:lnTo>
                  <a:pt x="391906" y="314135"/>
                </a:lnTo>
                <a:lnTo>
                  <a:pt x="369875" y="318802"/>
                </a:lnTo>
                <a:lnTo>
                  <a:pt x="347824" y="323402"/>
                </a:lnTo>
                <a:lnTo>
                  <a:pt x="325736" y="327955"/>
                </a:lnTo>
                <a:lnTo>
                  <a:pt x="303609" y="332461"/>
                </a:lnTo>
                <a:lnTo>
                  <a:pt x="281550" y="336890"/>
                </a:lnTo>
                <a:lnTo>
                  <a:pt x="259423" y="341271"/>
                </a:lnTo>
                <a:lnTo>
                  <a:pt x="237363" y="345596"/>
                </a:lnTo>
                <a:lnTo>
                  <a:pt x="215246" y="349853"/>
                </a:lnTo>
                <a:lnTo>
                  <a:pt x="193120" y="354063"/>
                </a:lnTo>
                <a:lnTo>
                  <a:pt x="170926" y="358216"/>
                </a:lnTo>
                <a:lnTo>
                  <a:pt x="148800" y="362312"/>
                </a:lnTo>
                <a:lnTo>
                  <a:pt x="136293" y="364655"/>
                </a:lnTo>
                <a:lnTo>
                  <a:pt x="123777" y="366922"/>
                </a:lnTo>
                <a:lnTo>
                  <a:pt x="111271" y="369132"/>
                </a:lnTo>
                <a:lnTo>
                  <a:pt x="98755" y="371418"/>
                </a:lnTo>
                <a:lnTo>
                  <a:pt x="86249" y="373628"/>
                </a:lnTo>
                <a:lnTo>
                  <a:pt x="73743" y="375838"/>
                </a:lnTo>
                <a:lnTo>
                  <a:pt x="61189" y="378000"/>
                </a:lnTo>
                <a:lnTo>
                  <a:pt x="48673" y="380181"/>
                </a:lnTo>
                <a:lnTo>
                  <a:pt x="46158" y="365779"/>
                </a:lnTo>
                <a:lnTo>
                  <a:pt x="43653" y="351330"/>
                </a:lnTo>
                <a:lnTo>
                  <a:pt x="41215" y="336928"/>
                </a:lnTo>
                <a:lnTo>
                  <a:pt x="38710" y="322545"/>
                </a:lnTo>
                <a:lnTo>
                  <a:pt x="36195" y="308143"/>
                </a:lnTo>
                <a:lnTo>
                  <a:pt x="33757" y="293694"/>
                </a:lnTo>
                <a:lnTo>
                  <a:pt x="31242" y="279302"/>
                </a:lnTo>
                <a:lnTo>
                  <a:pt x="28860" y="264967"/>
                </a:lnTo>
                <a:lnTo>
                  <a:pt x="26470" y="251755"/>
                </a:lnTo>
                <a:lnTo>
                  <a:pt x="24241" y="238725"/>
                </a:lnTo>
                <a:lnTo>
                  <a:pt x="21984" y="225647"/>
                </a:lnTo>
                <a:lnTo>
                  <a:pt x="19755" y="212579"/>
                </a:lnTo>
                <a:lnTo>
                  <a:pt x="17488" y="199492"/>
                </a:lnTo>
                <a:lnTo>
                  <a:pt x="15268" y="186414"/>
                </a:lnTo>
                <a:lnTo>
                  <a:pt x="12992" y="173326"/>
                </a:lnTo>
                <a:lnTo>
                  <a:pt x="10773" y="160249"/>
                </a:lnTo>
                <a:lnTo>
                  <a:pt x="8515" y="147218"/>
                </a:lnTo>
                <a:lnTo>
                  <a:pt x="6315" y="134131"/>
                </a:lnTo>
                <a:lnTo>
                  <a:pt x="4029" y="121063"/>
                </a:lnTo>
                <a:lnTo>
                  <a:pt x="1762" y="107966"/>
                </a:lnTo>
                <a:lnTo>
                  <a:pt x="0" y="97498"/>
                </a:lnTo>
                <a:lnTo>
                  <a:pt x="16135" y="88125"/>
                </a:lnTo>
                <a:lnTo>
                  <a:pt x="23079" y="82487"/>
                </a:lnTo>
                <a:lnTo>
                  <a:pt x="30128" y="76914"/>
                </a:lnTo>
                <a:lnTo>
                  <a:pt x="33718" y="73781"/>
                </a:lnTo>
                <a:lnTo>
                  <a:pt x="37862" y="70771"/>
                </a:lnTo>
                <a:lnTo>
                  <a:pt x="63970" y="49454"/>
                </a:lnTo>
                <a:lnTo>
                  <a:pt x="64151" y="50111"/>
                </a:lnTo>
                <a:lnTo>
                  <a:pt x="67170" y="66913"/>
                </a:lnTo>
                <a:lnTo>
                  <a:pt x="70180" y="83687"/>
                </a:lnTo>
                <a:lnTo>
                  <a:pt x="82982" y="81353"/>
                </a:lnTo>
                <a:lnTo>
                  <a:pt x="95821" y="79029"/>
                </a:lnTo>
                <a:lnTo>
                  <a:pt x="108642" y="76695"/>
                </a:lnTo>
                <a:lnTo>
                  <a:pt x="121434" y="74295"/>
                </a:lnTo>
                <a:lnTo>
                  <a:pt x="134236" y="71923"/>
                </a:lnTo>
                <a:lnTo>
                  <a:pt x="147028" y="69533"/>
                </a:lnTo>
                <a:lnTo>
                  <a:pt x="159829" y="67094"/>
                </a:lnTo>
                <a:lnTo>
                  <a:pt x="172631" y="64637"/>
                </a:lnTo>
                <a:lnTo>
                  <a:pt x="185442" y="62132"/>
                </a:lnTo>
                <a:lnTo>
                  <a:pt x="198196" y="59617"/>
                </a:lnTo>
                <a:lnTo>
                  <a:pt x="210988" y="57112"/>
                </a:lnTo>
                <a:lnTo>
                  <a:pt x="223790" y="54616"/>
                </a:lnTo>
                <a:lnTo>
                  <a:pt x="236534" y="52045"/>
                </a:lnTo>
                <a:lnTo>
                  <a:pt x="249279" y="49482"/>
                </a:lnTo>
                <a:lnTo>
                  <a:pt x="262061" y="46920"/>
                </a:lnTo>
                <a:lnTo>
                  <a:pt x="274815" y="44320"/>
                </a:lnTo>
                <a:lnTo>
                  <a:pt x="287560" y="41701"/>
                </a:lnTo>
                <a:lnTo>
                  <a:pt x="300361" y="39034"/>
                </a:lnTo>
                <a:lnTo>
                  <a:pt x="313087" y="36357"/>
                </a:lnTo>
                <a:lnTo>
                  <a:pt x="325831" y="33690"/>
                </a:lnTo>
                <a:lnTo>
                  <a:pt x="338594" y="31014"/>
                </a:lnTo>
                <a:lnTo>
                  <a:pt x="351330" y="28280"/>
                </a:lnTo>
                <a:lnTo>
                  <a:pt x="364027" y="25556"/>
                </a:lnTo>
                <a:lnTo>
                  <a:pt x="376752" y="22755"/>
                </a:lnTo>
                <a:lnTo>
                  <a:pt x="389496" y="19974"/>
                </a:lnTo>
                <a:lnTo>
                  <a:pt x="402164" y="17193"/>
                </a:lnTo>
                <a:lnTo>
                  <a:pt x="414909" y="14402"/>
                </a:lnTo>
                <a:lnTo>
                  <a:pt x="427615" y="11563"/>
                </a:lnTo>
                <a:lnTo>
                  <a:pt x="440360" y="8658"/>
                </a:lnTo>
                <a:lnTo>
                  <a:pt x="453047" y="5810"/>
                </a:lnTo>
                <a:lnTo>
                  <a:pt x="465715" y="2905"/>
                </a:lnTo>
                <a:lnTo>
                  <a:pt x="478412" y="0"/>
                </a:lnTo>
                <a:lnTo>
                  <a:pt x="487042" y="4724"/>
                </a:lnTo>
                <a:lnTo>
                  <a:pt x="491823" y="10706"/>
                </a:lnTo>
                <a:lnTo>
                  <a:pt x="503711" y="12964"/>
                </a:lnTo>
                <a:lnTo>
                  <a:pt x="506778" y="15078"/>
                </a:lnTo>
                <a:lnTo>
                  <a:pt x="507759" y="19002"/>
                </a:lnTo>
                <a:lnTo>
                  <a:pt x="512540" y="22355"/>
                </a:lnTo>
                <a:lnTo>
                  <a:pt x="512807" y="29070"/>
                </a:lnTo>
                <a:lnTo>
                  <a:pt x="514235" y="34757"/>
                </a:lnTo>
                <a:lnTo>
                  <a:pt x="517312" y="41634"/>
                </a:lnTo>
                <a:lnTo>
                  <a:pt x="521561" y="47835"/>
                </a:lnTo>
                <a:lnTo>
                  <a:pt x="526685" y="52502"/>
                </a:lnTo>
                <a:lnTo>
                  <a:pt x="531914" y="55636"/>
                </a:lnTo>
                <a:lnTo>
                  <a:pt x="549945" y="57912"/>
                </a:lnTo>
                <a:lnTo>
                  <a:pt x="554164" y="60684"/>
                </a:lnTo>
                <a:lnTo>
                  <a:pt x="557165" y="64837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91440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8864AC42-50F6-E4C3-DF9D-B4284551613F}"/>
              </a:ext>
            </a:extLst>
          </p:cNvPr>
          <p:cNvSpPr/>
          <p:nvPr/>
        </p:nvSpPr>
        <p:spPr>
          <a:xfrm>
            <a:off x="9036379" y="2741685"/>
            <a:ext cx="767029" cy="799642"/>
          </a:xfrm>
          <a:custGeom>
            <a:avLst/>
            <a:gdLst>
              <a:gd name="connsiteX0" fmla="*/ 114367 w 767029"/>
              <a:gd name="connsiteY0" fmla="*/ 35033 h 799642"/>
              <a:gd name="connsiteX1" fmla="*/ 114091 w 767029"/>
              <a:gd name="connsiteY1" fmla="*/ 37176 h 799642"/>
              <a:gd name="connsiteX2" fmla="*/ 117272 w 767029"/>
              <a:gd name="connsiteY2" fmla="*/ 37586 h 799642"/>
              <a:gd name="connsiteX3" fmla="*/ 116815 w 767029"/>
              <a:gd name="connsiteY3" fmla="*/ 38671 h 799642"/>
              <a:gd name="connsiteX4" fmla="*/ 113567 w 767029"/>
              <a:gd name="connsiteY4" fmla="*/ 40843 h 799642"/>
              <a:gd name="connsiteX5" fmla="*/ 104242 w 767029"/>
              <a:gd name="connsiteY5" fmla="*/ 45501 h 799642"/>
              <a:gd name="connsiteX6" fmla="*/ 97860 w 767029"/>
              <a:gd name="connsiteY6" fmla="*/ 47254 h 799642"/>
              <a:gd name="connsiteX7" fmla="*/ 94450 w 767029"/>
              <a:gd name="connsiteY7" fmla="*/ 46130 h 799642"/>
              <a:gd name="connsiteX8" fmla="*/ 93936 w 767029"/>
              <a:gd name="connsiteY8" fmla="*/ 43520 h 799642"/>
              <a:gd name="connsiteX9" fmla="*/ 96260 w 767029"/>
              <a:gd name="connsiteY9" fmla="*/ 39472 h 799642"/>
              <a:gd name="connsiteX10" fmla="*/ 96079 w 767029"/>
              <a:gd name="connsiteY10" fmla="*/ 37538 h 799642"/>
              <a:gd name="connsiteX11" fmla="*/ 93421 w 767029"/>
              <a:gd name="connsiteY11" fmla="*/ 37757 h 799642"/>
              <a:gd name="connsiteX12" fmla="*/ 93936 w 767029"/>
              <a:gd name="connsiteY12" fmla="*/ 36224 h 799642"/>
              <a:gd name="connsiteX13" fmla="*/ 97698 w 767029"/>
              <a:gd name="connsiteY13" fmla="*/ 32928 h 799642"/>
              <a:gd name="connsiteX14" fmla="*/ 129712 w 767029"/>
              <a:gd name="connsiteY14" fmla="*/ 11020 h 799642"/>
              <a:gd name="connsiteX15" fmla="*/ 143475 w 767029"/>
              <a:gd name="connsiteY15" fmla="*/ 2838 h 799642"/>
              <a:gd name="connsiteX16" fmla="*/ 150924 w 767029"/>
              <a:gd name="connsiteY16" fmla="*/ 0 h 799642"/>
              <a:gd name="connsiteX17" fmla="*/ 152238 w 767029"/>
              <a:gd name="connsiteY17" fmla="*/ 972 h 799642"/>
              <a:gd name="connsiteX18" fmla="*/ 144552 w 767029"/>
              <a:gd name="connsiteY18" fmla="*/ 8858 h 799642"/>
              <a:gd name="connsiteX19" fmla="*/ 143475 w 767029"/>
              <a:gd name="connsiteY19" fmla="*/ 11935 h 799642"/>
              <a:gd name="connsiteX20" fmla="*/ 143942 w 767029"/>
              <a:gd name="connsiteY20" fmla="*/ 13868 h 799642"/>
              <a:gd name="connsiteX21" fmla="*/ 141542 w 767029"/>
              <a:gd name="connsiteY21" fmla="*/ 17907 h 799642"/>
              <a:gd name="connsiteX22" fmla="*/ 118043 w 767029"/>
              <a:gd name="connsiteY22" fmla="*/ 33376 h 799642"/>
              <a:gd name="connsiteX23" fmla="*/ 114367 w 767029"/>
              <a:gd name="connsiteY23" fmla="*/ 35033 h 799642"/>
              <a:gd name="connsiteX24" fmla="*/ 185176 w 767029"/>
              <a:gd name="connsiteY24" fmla="*/ 121139 h 799642"/>
              <a:gd name="connsiteX25" fmla="*/ 183928 w 767029"/>
              <a:gd name="connsiteY25" fmla="*/ 125397 h 799642"/>
              <a:gd name="connsiteX26" fmla="*/ 184452 w 767029"/>
              <a:gd name="connsiteY26" fmla="*/ 127854 h 799642"/>
              <a:gd name="connsiteX27" fmla="*/ 174755 w 767029"/>
              <a:gd name="connsiteY27" fmla="*/ 139627 h 799642"/>
              <a:gd name="connsiteX28" fmla="*/ 171507 w 767029"/>
              <a:gd name="connsiteY28" fmla="*/ 146856 h 799642"/>
              <a:gd name="connsiteX29" fmla="*/ 168402 w 767029"/>
              <a:gd name="connsiteY29" fmla="*/ 148219 h 799642"/>
              <a:gd name="connsiteX30" fmla="*/ 165430 w 767029"/>
              <a:gd name="connsiteY30" fmla="*/ 143723 h 799642"/>
              <a:gd name="connsiteX31" fmla="*/ 165154 w 767029"/>
              <a:gd name="connsiteY31" fmla="*/ 139979 h 799642"/>
              <a:gd name="connsiteX32" fmla="*/ 167526 w 767029"/>
              <a:gd name="connsiteY32" fmla="*/ 136903 h 799642"/>
              <a:gd name="connsiteX33" fmla="*/ 169755 w 767029"/>
              <a:gd name="connsiteY33" fmla="*/ 132636 h 799642"/>
              <a:gd name="connsiteX34" fmla="*/ 169574 w 767029"/>
              <a:gd name="connsiteY34" fmla="*/ 126997 h 799642"/>
              <a:gd name="connsiteX35" fmla="*/ 168440 w 767029"/>
              <a:gd name="connsiteY35" fmla="*/ 125073 h 799642"/>
              <a:gd name="connsiteX36" fmla="*/ 165659 w 767029"/>
              <a:gd name="connsiteY36" fmla="*/ 130369 h 799642"/>
              <a:gd name="connsiteX37" fmla="*/ 167516 w 767029"/>
              <a:gd name="connsiteY37" fmla="*/ 131264 h 799642"/>
              <a:gd name="connsiteX38" fmla="*/ 168145 w 767029"/>
              <a:gd name="connsiteY38" fmla="*/ 132064 h 799642"/>
              <a:gd name="connsiteX39" fmla="*/ 167688 w 767029"/>
              <a:gd name="connsiteY39" fmla="*/ 133941 h 799642"/>
              <a:gd name="connsiteX40" fmla="*/ 155353 w 767029"/>
              <a:gd name="connsiteY40" fmla="*/ 132302 h 799642"/>
              <a:gd name="connsiteX41" fmla="*/ 151362 w 767029"/>
              <a:gd name="connsiteY41" fmla="*/ 128654 h 799642"/>
              <a:gd name="connsiteX42" fmla="*/ 151543 w 767029"/>
              <a:gd name="connsiteY42" fmla="*/ 123139 h 799642"/>
              <a:gd name="connsiteX43" fmla="*/ 155020 w 767029"/>
              <a:gd name="connsiteY43" fmla="*/ 115805 h 799642"/>
              <a:gd name="connsiteX44" fmla="*/ 168316 w 767029"/>
              <a:gd name="connsiteY44" fmla="*/ 99698 h 799642"/>
              <a:gd name="connsiteX45" fmla="*/ 174346 w 767029"/>
              <a:gd name="connsiteY45" fmla="*/ 95031 h 799642"/>
              <a:gd name="connsiteX46" fmla="*/ 191986 w 767029"/>
              <a:gd name="connsiteY46" fmla="*/ 86897 h 799642"/>
              <a:gd name="connsiteX47" fmla="*/ 201882 w 767029"/>
              <a:gd name="connsiteY47" fmla="*/ 84506 h 799642"/>
              <a:gd name="connsiteX48" fmla="*/ 211950 w 767029"/>
              <a:gd name="connsiteY48" fmla="*/ 83591 h 799642"/>
              <a:gd name="connsiteX49" fmla="*/ 219466 w 767029"/>
              <a:gd name="connsiteY49" fmla="*/ 85077 h 799642"/>
              <a:gd name="connsiteX50" fmla="*/ 224409 w 767029"/>
              <a:gd name="connsiteY50" fmla="*/ 88925 h 799642"/>
              <a:gd name="connsiteX51" fmla="*/ 220371 w 767029"/>
              <a:gd name="connsiteY51" fmla="*/ 92183 h 799642"/>
              <a:gd name="connsiteX52" fmla="*/ 200692 w 767029"/>
              <a:gd name="connsiteY52" fmla="*/ 96383 h 799642"/>
              <a:gd name="connsiteX53" fmla="*/ 200235 w 767029"/>
              <a:gd name="connsiteY53" fmla="*/ 97241 h 799642"/>
              <a:gd name="connsiteX54" fmla="*/ 204226 w 767029"/>
              <a:gd name="connsiteY54" fmla="*/ 99231 h 799642"/>
              <a:gd name="connsiteX55" fmla="*/ 205073 w 767029"/>
              <a:gd name="connsiteY55" fmla="*/ 100832 h 799642"/>
              <a:gd name="connsiteX56" fmla="*/ 201940 w 767029"/>
              <a:gd name="connsiteY56" fmla="*/ 105489 h 799642"/>
              <a:gd name="connsiteX57" fmla="*/ 185176 w 767029"/>
              <a:gd name="connsiteY57" fmla="*/ 121139 h 799642"/>
              <a:gd name="connsiteX58" fmla="*/ 531543 w 767029"/>
              <a:gd name="connsiteY58" fmla="*/ 174717 h 799642"/>
              <a:gd name="connsiteX59" fmla="*/ 534438 w 767029"/>
              <a:gd name="connsiteY59" fmla="*/ 176041 h 799642"/>
              <a:gd name="connsiteX60" fmla="*/ 536610 w 767029"/>
              <a:gd name="connsiteY60" fmla="*/ 178641 h 799642"/>
              <a:gd name="connsiteX61" fmla="*/ 542173 w 767029"/>
              <a:gd name="connsiteY61" fmla="*/ 185871 h 799642"/>
              <a:gd name="connsiteX62" fmla="*/ 545144 w 767029"/>
              <a:gd name="connsiteY62" fmla="*/ 190871 h 799642"/>
              <a:gd name="connsiteX63" fmla="*/ 547535 w 767029"/>
              <a:gd name="connsiteY63" fmla="*/ 198558 h 799642"/>
              <a:gd name="connsiteX64" fmla="*/ 548831 w 767029"/>
              <a:gd name="connsiteY64" fmla="*/ 201073 h 799642"/>
              <a:gd name="connsiteX65" fmla="*/ 549288 w 767029"/>
              <a:gd name="connsiteY65" fmla="*/ 205673 h 799642"/>
              <a:gd name="connsiteX66" fmla="*/ 546611 w 767029"/>
              <a:gd name="connsiteY66" fmla="*/ 209198 h 799642"/>
              <a:gd name="connsiteX67" fmla="*/ 546125 w 767029"/>
              <a:gd name="connsiteY67" fmla="*/ 211760 h 799642"/>
              <a:gd name="connsiteX68" fmla="*/ 548288 w 767029"/>
              <a:gd name="connsiteY68" fmla="*/ 213970 h 799642"/>
              <a:gd name="connsiteX69" fmla="*/ 558737 w 767029"/>
              <a:gd name="connsiteY69" fmla="*/ 213303 h 799642"/>
              <a:gd name="connsiteX70" fmla="*/ 563814 w 767029"/>
              <a:gd name="connsiteY70" fmla="*/ 215113 h 799642"/>
              <a:gd name="connsiteX71" fmla="*/ 565976 w 767029"/>
              <a:gd name="connsiteY71" fmla="*/ 217618 h 799642"/>
              <a:gd name="connsiteX72" fmla="*/ 565175 w 767029"/>
              <a:gd name="connsiteY72" fmla="*/ 220799 h 799642"/>
              <a:gd name="connsiteX73" fmla="*/ 566261 w 767029"/>
              <a:gd name="connsiteY73" fmla="*/ 223933 h 799642"/>
              <a:gd name="connsiteX74" fmla="*/ 569271 w 767029"/>
              <a:gd name="connsiteY74" fmla="*/ 227000 h 799642"/>
              <a:gd name="connsiteX75" fmla="*/ 578253 w 767029"/>
              <a:gd name="connsiteY75" fmla="*/ 231038 h 799642"/>
              <a:gd name="connsiteX76" fmla="*/ 580654 w 767029"/>
              <a:gd name="connsiteY76" fmla="*/ 233210 h 799642"/>
              <a:gd name="connsiteX77" fmla="*/ 580415 w 767029"/>
              <a:gd name="connsiteY77" fmla="*/ 235868 h 799642"/>
              <a:gd name="connsiteX78" fmla="*/ 578149 w 767029"/>
              <a:gd name="connsiteY78" fmla="*/ 237868 h 799642"/>
              <a:gd name="connsiteX79" fmla="*/ 573872 w 767029"/>
              <a:gd name="connsiteY79" fmla="*/ 239230 h 799642"/>
              <a:gd name="connsiteX80" fmla="*/ 541354 w 767029"/>
              <a:gd name="connsiteY80" fmla="*/ 238563 h 799642"/>
              <a:gd name="connsiteX81" fmla="*/ 531857 w 767029"/>
              <a:gd name="connsiteY81" fmla="*/ 238963 h 799642"/>
              <a:gd name="connsiteX82" fmla="*/ 530705 w 767029"/>
              <a:gd name="connsiteY82" fmla="*/ 240887 h 799642"/>
              <a:gd name="connsiteX83" fmla="*/ 529847 w 767029"/>
              <a:gd name="connsiteY83" fmla="*/ 241287 h 799642"/>
              <a:gd name="connsiteX84" fmla="*/ 528257 w 767029"/>
              <a:gd name="connsiteY84" fmla="*/ 240992 h 799642"/>
              <a:gd name="connsiteX85" fmla="*/ 525532 w 767029"/>
              <a:gd name="connsiteY85" fmla="*/ 241230 h 799642"/>
              <a:gd name="connsiteX86" fmla="*/ 524008 w 767029"/>
              <a:gd name="connsiteY86" fmla="*/ 240249 h 799642"/>
              <a:gd name="connsiteX87" fmla="*/ 522456 w 767029"/>
              <a:gd name="connsiteY87" fmla="*/ 237182 h 799642"/>
              <a:gd name="connsiteX88" fmla="*/ 519389 w 767029"/>
              <a:gd name="connsiteY88" fmla="*/ 235468 h 799642"/>
              <a:gd name="connsiteX89" fmla="*/ 514903 w 767029"/>
              <a:gd name="connsiteY89" fmla="*/ 235144 h 799642"/>
              <a:gd name="connsiteX90" fmla="*/ 511445 w 767029"/>
              <a:gd name="connsiteY90" fmla="*/ 238049 h 799642"/>
              <a:gd name="connsiteX91" fmla="*/ 508197 w 767029"/>
              <a:gd name="connsiteY91" fmla="*/ 248164 h 799642"/>
              <a:gd name="connsiteX92" fmla="*/ 509102 w 767029"/>
              <a:gd name="connsiteY92" fmla="*/ 249888 h 799642"/>
              <a:gd name="connsiteX93" fmla="*/ 509140 w 767029"/>
              <a:gd name="connsiteY93" fmla="*/ 256137 h 799642"/>
              <a:gd name="connsiteX94" fmla="*/ 510521 w 767029"/>
              <a:gd name="connsiteY94" fmla="*/ 257661 h 799642"/>
              <a:gd name="connsiteX95" fmla="*/ 510645 w 767029"/>
              <a:gd name="connsiteY95" fmla="*/ 259080 h 799642"/>
              <a:gd name="connsiteX96" fmla="*/ 509578 w 767029"/>
              <a:gd name="connsiteY96" fmla="*/ 260394 h 799642"/>
              <a:gd name="connsiteX97" fmla="*/ 506959 w 767029"/>
              <a:gd name="connsiteY97" fmla="*/ 260566 h 799642"/>
              <a:gd name="connsiteX98" fmla="*/ 502796 w 767029"/>
              <a:gd name="connsiteY98" fmla="*/ 259594 h 799642"/>
              <a:gd name="connsiteX99" fmla="*/ 486023 w 767029"/>
              <a:gd name="connsiteY99" fmla="*/ 246917 h 799642"/>
              <a:gd name="connsiteX100" fmla="*/ 473783 w 767029"/>
              <a:gd name="connsiteY100" fmla="*/ 241059 h 799642"/>
              <a:gd name="connsiteX101" fmla="*/ 459096 w 767029"/>
              <a:gd name="connsiteY101" fmla="*/ 237420 h 799642"/>
              <a:gd name="connsiteX102" fmla="*/ 447675 w 767029"/>
              <a:gd name="connsiteY102" fmla="*/ 236115 h 799642"/>
              <a:gd name="connsiteX103" fmla="*/ 439493 w 767029"/>
              <a:gd name="connsiteY103" fmla="*/ 237182 h 799642"/>
              <a:gd name="connsiteX104" fmla="*/ 433178 w 767029"/>
              <a:gd name="connsiteY104" fmla="*/ 241687 h 799642"/>
              <a:gd name="connsiteX105" fmla="*/ 428749 w 767029"/>
              <a:gd name="connsiteY105" fmla="*/ 249593 h 799642"/>
              <a:gd name="connsiteX106" fmla="*/ 421005 w 767029"/>
              <a:gd name="connsiteY106" fmla="*/ 254718 h 799642"/>
              <a:gd name="connsiteX107" fmla="*/ 409966 w 767029"/>
              <a:gd name="connsiteY107" fmla="*/ 256975 h 799642"/>
              <a:gd name="connsiteX108" fmla="*/ 404108 w 767029"/>
              <a:gd name="connsiteY108" fmla="*/ 259585 h 799642"/>
              <a:gd name="connsiteX109" fmla="*/ 403489 w 767029"/>
              <a:gd name="connsiteY109" fmla="*/ 262604 h 799642"/>
              <a:gd name="connsiteX110" fmla="*/ 399450 w 767029"/>
              <a:gd name="connsiteY110" fmla="*/ 263119 h 799642"/>
              <a:gd name="connsiteX111" fmla="*/ 392059 w 767029"/>
              <a:gd name="connsiteY111" fmla="*/ 261128 h 799642"/>
              <a:gd name="connsiteX112" fmla="*/ 384601 w 767029"/>
              <a:gd name="connsiteY112" fmla="*/ 261128 h 799642"/>
              <a:gd name="connsiteX113" fmla="*/ 377152 w 767029"/>
              <a:gd name="connsiteY113" fmla="*/ 263176 h 799642"/>
              <a:gd name="connsiteX114" fmla="*/ 371932 w 767029"/>
              <a:gd name="connsiteY114" fmla="*/ 266643 h 799642"/>
              <a:gd name="connsiteX115" fmla="*/ 367017 w 767029"/>
              <a:gd name="connsiteY115" fmla="*/ 276254 h 799642"/>
              <a:gd name="connsiteX116" fmla="*/ 366341 w 767029"/>
              <a:gd name="connsiteY116" fmla="*/ 280816 h 799642"/>
              <a:gd name="connsiteX117" fmla="*/ 362474 w 767029"/>
              <a:gd name="connsiteY117" fmla="*/ 285074 h 799642"/>
              <a:gd name="connsiteX118" fmla="*/ 351777 w 767029"/>
              <a:gd name="connsiteY118" fmla="*/ 292294 h 799642"/>
              <a:gd name="connsiteX119" fmla="*/ 351444 w 767029"/>
              <a:gd name="connsiteY119" fmla="*/ 294570 h 799642"/>
              <a:gd name="connsiteX120" fmla="*/ 346243 w 767029"/>
              <a:gd name="connsiteY120" fmla="*/ 302038 h 799642"/>
              <a:gd name="connsiteX121" fmla="*/ 344729 w 767029"/>
              <a:gd name="connsiteY121" fmla="*/ 306000 h 799642"/>
              <a:gd name="connsiteX122" fmla="*/ 345139 w 767029"/>
              <a:gd name="connsiteY122" fmla="*/ 309705 h 799642"/>
              <a:gd name="connsiteX123" fmla="*/ 343081 w 767029"/>
              <a:gd name="connsiteY123" fmla="*/ 309705 h 799642"/>
              <a:gd name="connsiteX124" fmla="*/ 338662 w 767029"/>
              <a:gd name="connsiteY124" fmla="*/ 305952 h 799642"/>
              <a:gd name="connsiteX125" fmla="*/ 337890 w 767029"/>
              <a:gd name="connsiteY125" fmla="*/ 300371 h 799642"/>
              <a:gd name="connsiteX126" fmla="*/ 340900 w 767029"/>
              <a:gd name="connsiteY126" fmla="*/ 292989 h 799642"/>
              <a:gd name="connsiteX127" fmla="*/ 343881 w 767029"/>
              <a:gd name="connsiteY127" fmla="*/ 289227 h 799642"/>
              <a:gd name="connsiteX128" fmla="*/ 346805 w 767029"/>
              <a:gd name="connsiteY128" fmla="*/ 289160 h 799642"/>
              <a:gd name="connsiteX129" fmla="*/ 348253 w 767029"/>
              <a:gd name="connsiteY129" fmla="*/ 285864 h 799642"/>
              <a:gd name="connsiteX130" fmla="*/ 348253 w 767029"/>
              <a:gd name="connsiteY130" fmla="*/ 279378 h 799642"/>
              <a:gd name="connsiteX131" fmla="*/ 346891 w 767029"/>
              <a:gd name="connsiteY131" fmla="*/ 276244 h 799642"/>
              <a:gd name="connsiteX132" fmla="*/ 341376 w 767029"/>
              <a:gd name="connsiteY132" fmla="*/ 278120 h 799642"/>
              <a:gd name="connsiteX133" fmla="*/ 338700 w 767029"/>
              <a:gd name="connsiteY133" fmla="*/ 281026 h 799642"/>
              <a:gd name="connsiteX134" fmla="*/ 335004 w 767029"/>
              <a:gd name="connsiteY134" fmla="*/ 281940 h 799642"/>
              <a:gd name="connsiteX135" fmla="*/ 330346 w 767029"/>
              <a:gd name="connsiteY135" fmla="*/ 280921 h 799642"/>
              <a:gd name="connsiteX136" fmla="*/ 326698 w 767029"/>
              <a:gd name="connsiteY136" fmla="*/ 284845 h 799642"/>
              <a:gd name="connsiteX137" fmla="*/ 324098 w 767029"/>
              <a:gd name="connsiteY137" fmla="*/ 293656 h 799642"/>
              <a:gd name="connsiteX138" fmla="*/ 320497 w 767029"/>
              <a:gd name="connsiteY138" fmla="*/ 299637 h 799642"/>
              <a:gd name="connsiteX139" fmla="*/ 315944 w 767029"/>
              <a:gd name="connsiteY139" fmla="*/ 302771 h 799642"/>
              <a:gd name="connsiteX140" fmla="*/ 312420 w 767029"/>
              <a:gd name="connsiteY140" fmla="*/ 300199 h 799642"/>
              <a:gd name="connsiteX141" fmla="*/ 309906 w 767029"/>
              <a:gd name="connsiteY141" fmla="*/ 291960 h 799642"/>
              <a:gd name="connsiteX142" fmla="*/ 309239 w 767029"/>
              <a:gd name="connsiteY142" fmla="*/ 285302 h 799642"/>
              <a:gd name="connsiteX143" fmla="*/ 310372 w 767029"/>
              <a:gd name="connsiteY143" fmla="*/ 277120 h 799642"/>
              <a:gd name="connsiteX144" fmla="*/ 309239 w 767029"/>
              <a:gd name="connsiteY144" fmla="*/ 275634 h 799642"/>
              <a:gd name="connsiteX145" fmla="*/ 307467 w 767029"/>
              <a:gd name="connsiteY145" fmla="*/ 278368 h 799642"/>
              <a:gd name="connsiteX146" fmla="*/ 305076 w 767029"/>
              <a:gd name="connsiteY146" fmla="*/ 285369 h 799642"/>
              <a:gd name="connsiteX147" fmla="*/ 302486 w 767029"/>
              <a:gd name="connsiteY147" fmla="*/ 300304 h 799642"/>
              <a:gd name="connsiteX148" fmla="*/ 300314 w 767029"/>
              <a:gd name="connsiteY148" fmla="*/ 305324 h 799642"/>
              <a:gd name="connsiteX149" fmla="*/ 297009 w 767029"/>
              <a:gd name="connsiteY149" fmla="*/ 307657 h 799642"/>
              <a:gd name="connsiteX150" fmla="*/ 292265 w 767029"/>
              <a:gd name="connsiteY150" fmla="*/ 316982 h 799642"/>
              <a:gd name="connsiteX151" fmla="*/ 286131 w 767029"/>
              <a:gd name="connsiteY151" fmla="*/ 333365 h 799642"/>
              <a:gd name="connsiteX152" fmla="*/ 278959 w 767029"/>
              <a:gd name="connsiteY152" fmla="*/ 349358 h 799642"/>
              <a:gd name="connsiteX153" fmla="*/ 270710 w 767029"/>
              <a:gd name="connsiteY153" fmla="*/ 364950 h 799642"/>
              <a:gd name="connsiteX154" fmla="*/ 265662 w 767029"/>
              <a:gd name="connsiteY154" fmla="*/ 373351 h 799642"/>
              <a:gd name="connsiteX155" fmla="*/ 263843 w 767029"/>
              <a:gd name="connsiteY155" fmla="*/ 374675 h 799642"/>
              <a:gd name="connsiteX156" fmla="*/ 263214 w 767029"/>
              <a:gd name="connsiteY156" fmla="*/ 377400 h 799642"/>
              <a:gd name="connsiteX157" fmla="*/ 263452 w 767029"/>
              <a:gd name="connsiteY157" fmla="*/ 383600 h 799642"/>
              <a:gd name="connsiteX158" fmla="*/ 259023 w 767029"/>
              <a:gd name="connsiteY158" fmla="*/ 382286 h 799642"/>
              <a:gd name="connsiteX159" fmla="*/ 254908 w 767029"/>
              <a:gd name="connsiteY159" fmla="*/ 377628 h 799642"/>
              <a:gd name="connsiteX160" fmla="*/ 252232 w 767029"/>
              <a:gd name="connsiteY160" fmla="*/ 372732 h 799642"/>
              <a:gd name="connsiteX161" fmla="*/ 251555 w 767029"/>
              <a:gd name="connsiteY161" fmla="*/ 367494 h 799642"/>
              <a:gd name="connsiteX162" fmla="*/ 255594 w 767029"/>
              <a:gd name="connsiteY162" fmla="*/ 354025 h 799642"/>
              <a:gd name="connsiteX163" fmla="*/ 255870 w 767029"/>
              <a:gd name="connsiteY163" fmla="*/ 351853 h 799642"/>
              <a:gd name="connsiteX164" fmla="*/ 255213 w 767029"/>
              <a:gd name="connsiteY164" fmla="*/ 350711 h 799642"/>
              <a:gd name="connsiteX165" fmla="*/ 252203 w 767029"/>
              <a:gd name="connsiteY165" fmla="*/ 349520 h 799642"/>
              <a:gd name="connsiteX166" fmla="*/ 245926 w 767029"/>
              <a:gd name="connsiteY166" fmla="*/ 352425 h 799642"/>
              <a:gd name="connsiteX167" fmla="*/ 239459 w 767029"/>
              <a:gd name="connsiteY167" fmla="*/ 353444 h 799642"/>
              <a:gd name="connsiteX168" fmla="*/ 237277 w 767029"/>
              <a:gd name="connsiteY168" fmla="*/ 352768 h 799642"/>
              <a:gd name="connsiteX169" fmla="*/ 236249 w 767029"/>
              <a:gd name="connsiteY169" fmla="*/ 350587 h 799642"/>
              <a:gd name="connsiteX170" fmla="*/ 236049 w 767029"/>
              <a:gd name="connsiteY170" fmla="*/ 347129 h 799642"/>
              <a:gd name="connsiteX171" fmla="*/ 237011 w 767029"/>
              <a:gd name="connsiteY171" fmla="*/ 342862 h 799642"/>
              <a:gd name="connsiteX172" fmla="*/ 240249 w 767029"/>
              <a:gd name="connsiteY172" fmla="*/ 334851 h 799642"/>
              <a:gd name="connsiteX173" fmla="*/ 239640 w 767029"/>
              <a:gd name="connsiteY173" fmla="*/ 327565 h 799642"/>
              <a:gd name="connsiteX174" fmla="*/ 241030 w 767029"/>
              <a:gd name="connsiteY174" fmla="*/ 323231 h 799642"/>
              <a:gd name="connsiteX175" fmla="*/ 238601 w 767029"/>
              <a:gd name="connsiteY175" fmla="*/ 315668 h 799642"/>
              <a:gd name="connsiteX176" fmla="*/ 238706 w 767029"/>
              <a:gd name="connsiteY176" fmla="*/ 311972 h 799642"/>
              <a:gd name="connsiteX177" fmla="*/ 235591 w 767029"/>
              <a:gd name="connsiteY177" fmla="*/ 308162 h 799642"/>
              <a:gd name="connsiteX178" fmla="*/ 227733 w 767029"/>
              <a:gd name="connsiteY178" fmla="*/ 303505 h 799642"/>
              <a:gd name="connsiteX179" fmla="*/ 209941 w 767029"/>
              <a:gd name="connsiteY179" fmla="*/ 297932 h 799642"/>
              <a:gd name="connsiteX180" fmla="*/ 210960 w 767029"/>
              <a:gd name="connsiteY180" fmla="*/ 289846 h 799642"/>
              <a:gd name="connsiteX181" fmla="*/ 209988 w 767029"/>
              <a:gd name="connsiteY181" fmla="*/ 286483 h 799642"/>
              <a:gd name="connsiteX182" fmla="*/ 205321 w 767029"/>
              <a:gd name="connsiteY182" fmla="*/ 281769 h 799642"/>
              <a:gd name="connsiteX183" fmla="*/ 186843 w 767029"/>
              <a:gd name="connsiteY183" fmla="*/ 277320 h 799642"/>
              <a:gd name="connsiteX184" fmla="*/ 174374 w 767029"/>
              <a:gd name="connsiteY184" fmla="*/ 275673 h 799642"/>
              <a:gd name="connsiteX185" fmla="*/ 162268 w 767029"/>
              <a:gd name="connsiteY185" fmla="*/ 276577 h 799642"/>
              <a:gd name="connsiteX186" fmla="*/ 153448 w 767029"/>
              <a:gd name="connsiteY186" fmla="*/ 275120 h 799642"/>
              <a:gd name="connsiteX187" fmla="*/ 143666 w 767029"/>
              <a:gd name="connsiteY187" fmla="*/ 275168 h 799642"/>
              <a:gd name="connsiteX188" fmla="*/ 137122 w 767029"/>
              <a:gd name="connsiteY188" fmla="*/ 272110 h 799642"/>
              <a:gd name="connsiteX189" fmla="*/ 130626 w 767029"/>
              <a:gd name="connsiteY189" fmla="*/ 269024 h 799642"/>
              <a:gd name="connsiteX190" fmla="*/ 124158 w 767029"/>
              <a:gd name="connsiteY190" fmla="*/ 265900 h 799642"/>
              <a:gd name="connsiteX191" fmla="*/ 117663 w 767029"/>
              <a:gd name="connsiteY191" fmla="*/ 262776 h 799642"/>
              <a:gd name="connsiteX192" fmla="*/ 106385 w 767029"/>
              <a:gd name="connsiteY192" fmla="*/ 260556 h 799642"/>
              <a:gd name="connsiteX193" fmla="*/ 95126 w 767029"/>
              <a:gd name="connsiteY193" fmla="*/ 258289 h 799642"/>
              <a:gd name="connsiteX194" fmla="*/ 83877 w 767029"/>
              <a:gd name="connsiteY194" fmla="*/ 256013 h 799642"/>
              <a:gd name="connsiteX195" fmla="*/ 72590 w 767029"/>
              <a:gd name="connsiteY195" fmla="*/ 253746 h 799642"/>
              <a:gd name="connsiteX196" fmla="*/ 61341 w 767029"/>
              <a:gd name="connsiteY196" fmla="*/ 251470 h 799642"/>
              <a:gd name="connsiteX197" fmla="*/ 50121 w 767029"/>
              <a:gd name="connsiteY197" fmla="*/ 249145 h 799642"/>
              <a:gd name="connsiteX198" fmla="*/ 38910 w 767029"/>
              <a:gd name="connsiteY198" fmla="*/ 246802 h 799642"/>
              <a:gd name="connsiteX199" fmla="*/ 27708 w 767029"/>
              <a:gd name="connsiteY199" fmla="*/ 244478 h 799642"/>
              <a:gd name="connsiteX200" fmla="*/ 24918 w 767029"/>
              <a:gd name="connsiteY200" fmla="*/ 239306 h 799642"/>
              <a:gd name="connsiteX201" fmla="*/ 22127 w 767029"/>
              <a:gd name="connsiteY201" fmla="*/ 234125 h 799642"/>
              <a:gd name="connsiteX202" fmla="*/ 19336 w 767029"/>
              <a:gd name="connsiteY202" fmla="*/ 228943 h 799642"/>
              <a:gd name="connsiteX203" fmla="*/ 16545 w 767029"/>
              <a:gd name="connsiteY203" fmla="*/ 223771 h 799642"/>
              <a:gd name="connsiteX204" fmla="*/ 11382 w 767029"/>
              <a:gd name="connsiteY204" fmla="*/ 221847 h 799642"/>
              <a:gd name="connsiteX205" fmla="*/ 8668 w 767029"/>
              <a:gd name="connsiteY205" fmla="*/ 220818 h 799642"/>
              <a:gd name="connsiteX206" fmla="*/ 6487 w 767029"/>
              <a:gd name="connsiteY206" fmla="*/ 218151 h 799642"/>
              <a:gd name="connsiteX207" fmla="*/ 2048 w 767029"/>
              <a:gd name="connsiteY207" fmla="*/ 219618 h 799642"/>
              <a:gd name="connsiteX208" fmla="*/ 0 w 767029"/>
              <a:gd name="connsiteY208" fmla="*/ 215132 h 799642"/>
              <a:gd name="connsiteX209" fmla="*/ 419 w 767029"/>
              <a:gd name="connsiteY209" fmla="*/ 214103 h 799642"/>
              <a:gd name="connsiteX210" fmla="*/ 6153 w 767029"/>
              <a:gd name="connsiteY210" fmla="*/ 212512 h 799642"/>
              <a:gd name="connsiteX211" fmla="*/ 22212 w 767029"/>
              <a:gd name="connsiteY211" fmla="*/ 204845 h 799642"/>
              <a:gd name="connsiteX212" fmla="*/ 35738 w 767029"/>
              <a:gd name="connsiteY212" fmla="*/ 195844 h 799642"/>
              <a:gd name="connsiteX213" fmla="*/ 46711 w 767029"/>
              <a:gd name="connsiteY213" fmla="*/ 185556 h 799642"/>
              <a:gd name="connsiteX214" fmla="*/ 60808 w 767029"/>
              <a:gd name="connsiteY214" fmla="*/ 178737 h 799642"/>
              <a:gd name="connsiteX215" fmla="*/ 77991 w 767029"/>
              <a:gd name="connsiteY215" fmla="*/ 175365 h 799642"/>
              <a:gd name="connsiteX216" fmla="*/ 90173 w 767029"/>
              <a:gd name="connsiteY216" fmla="*/ 171098 h 799642"/>
              <a:gd name="connsiteX217" fmla="*/ 97279 w 767029"/>
              <a:gd name="connsiteY217" fmla="*/ 165925 h 799642"/>
              <a:gd name="connsiteX218" fmla="*/ 106604 w 767029"/>
              <a:gd name="connsiteY218" fmla="*/ 156200 h 799642"/>
              <a:gd name="connsiteX219" fmla="*/ 111995 w 767029"/>
              <a:gd name="connsiteY219" fmla="*/ 153133 h 799642"/>
              <a:gd name="connsiteX220" fmla="*/ 118986 w 767029"/>
              <a:gd name="connsiteY220" fmla="*/ 151752 h 799642"/>
              <a:gd name="connsiteX221" fmla="*/ 124054 w 767029"/>
              <a:gd name="connsiteY221" fmla="*/ 147895 h 799642"/>
              <a:gd name="connsiteX222" fmla="*/ 127140 w 767029"/>
              <a:gd name="connsiteY222" fmla="*/ 141456 h 799642"/>
              <a:gd name="connsiteX223" fmla="*/ 133322 w 767029"/>
              <a:gd name="connsiteY223" fmla="*/ 133950 h 799642"/>
              <a:gd name="connsiteX224" fmla="*/ 142599 w 767029"/>
              <a:gd name="connsiteY224" fmla="*/ 125368 h 799642"/>
              <a:gd name="connsiteX225" fmla="*/ 147990 w 767029"/>
              <a:gd name="connsiteY225" fmla="*/ 121720 h 799642"/>
              <a:gd name="connsiteX226" fmla="*/ 149533 w 767029"/>
              <a:gd name="connsiteY226" fmla="*/ 123092 h 799642"/>
              <a:gd name="connsiteX227" fmla="*/ 150257 w 767029"/>
              <a:gd name="connsiteY227" fmla="*/ 125825 h 799642"/>
              <a:gd name="connsiteX228" fmla="*/ 150209 w 767029"/>
              <a:gd name="connsiteY228" fmla="*/ 129921 h 799642"/>
              <a:gd name="connsiteX229" fmla="*/ 152933 w 767029"/>
              <a:gd name="connsiteY229" fmla="*/ 132988 h 799642"/>
              <a:gd name="connsiteX230" fmla="*/ 158439 w 767029"/>
              <a:gd name="connsiteY230" fmla="*/ 135036 h 799642"/>
              <a:gd name="connsiteX231" fmla="*/ 161125 w 767029"/>
              <a:gd name="connsiteY231" fmla="*/ 138170 h 799642"/>
              <a:gd name="connsiteX232" fmla="*/ 161011 w 767029"/>
              <a:gd name="connsiteY232" fmla="*/ 142323 h 799642"/>
              <a:gd name="connsiteX233" fmla="*/ 162725 w 767029"/>
              <a:gd name="connsiteY233" fmla="*/ 145732 h 799642"/>
              <a:gd name="connsiteX234" fmla="*/ 166297 w 767029"/>
              <a:gd name="connsiteY234" fmla="*/ 148352 h 799642"/>
              <a:gd name="connsiteX235" fmla="*/ 167716 w 767029"/>
              <a:gd name="connsiteY235" fmla="*/ 154600 h 799642"/>
              <a:gd name="connsiteX236" fmla="*/ 166983 w 767029"/>
              <a:gd name="connsiteY236" fmla="*/ 164506 h 799642"/>
              <a:gd name="connsiteX237" fmla="*/ 167326 w 767029"/>
              <a:gd name="connsiteY237" fmla="*/ 170812 h 799642"/>
              <a:gd name="connsiteX238" fmla="*/ 168736 w 767029"/>
              <a:gd name="connsiteY238" fmla="*/ 173593 h 799642"/>
              <a:gd name="connsiteX239" fmla="*/ 170041 w 767029"/>
              <a:gd name="connsiteY239" fmla="*/ 175136 h 799642"/>
              <a:gd name="connsiteX240" fmla="*/ 171803 w 767029"/>
              <a:gd name="connsiteY240" fmla="*/ 173431 h 799642"/>
              <a:gd name="connsiteX241" fmla="*/ 173936 w 767029"/>
              <a:gd name="connsiteY241" fmla="*/ 169793 h 799642"/>
              <a:gd name="connsiteX242" fmla="*/ 174603 w 767029"/>
              <a:gd name="connsiteY242" fmla="*/ 167611 h 799642"/>
              <a:gd name="connsiteX243" fmla="*/ 175013 w 767029"/>
              <a:gd name="connsiteY243" fmla="*/ 165402 h 799642"/>
              <a:gd name="connsiteX244" fmla="*/ 188709 w 767029"/>
              <a:gd name="connsiteY244" fmla="*/ 154305 h 799642"/>
              <a:gd name="connsiteX245" fmla="*/ 191510 w 767029"/>
              <a:gd name="connsiteY245" fmla="*/ 153581 h 799642"/>
              <a:gd name="connsiteX246" fmla="*/ 196520 w 767029"/>
              <a:gd name="connsiteY246" fmla="*/ 155677 h 799642"/>
              <a:gd name="connsiteX247" fmla="*/ 218799 w 767029"/>
              <a:gd name="connsiteY247" fmla="*/ 157277 h 799642"/>
              <a:gd name="connsiteX248" fmla="*/ 227743 w 767029"/>
              <a:gd name="connsiteY248" fmla="*/ 159039 h 799642"/>
              <a:gd name="connsiteX249" fmla="*/ 237420 w 767029"/>
              <a:gd name="connsiteY249" fmla="*/ 163859 h 799642"/>
              <a:gd name="connsiteX250" fmla="*/ 240707 w 767029"/>
              <a:gd name="connsiteY250" fmla="*/ 165754 h 799642"/>
              <a:gd name="connsiteX251" fmla="*/ 253622 w 767029"/>
              <a:gd name="connsiteY251" fmla="*/ 182937 h 799642"/>
              <a:gd name="connsiteX252" fmla="*/ 259375 w 767029"/>
              <a:gd name="connsiteY252" fmla="*/ 189586 h 799642"/>
              <a:gd name="connsiteX253" fmla="*/ 262728 w 767029"/>
              <a:gd name="connsiteY253" fmla="*/ 191233 h 799642"/>
              <a:gd name="connsiteX254" fmla="*/ 264776 w 767029"/>
              <a:gd name="connsiteY254" fmla="*/ 193843 h 799642"/>
              <a:gd name="connsiteX255" fmla="*/ 266881 w 767029"/>
              <a:gd name="connsiteY255" fmla="*/ 200111 h 799642"/>
              <a:gd name="connsiteX256" fmla="*/ 268815 w 767029"/>
              <a:gd name="connsiteY256" fmla="*/ 201863 h 799642"/>
              <a:gd name="connsiteX257" fmla="*/ 285369 w 767029"/>
              <a:gd name="connsiteY257" fmla="*/ 201644 h 799642"/>
              <a:gd name="connsiteX258" fmla="*/ 292703 w 767029"/>
              <a:gd name="connsiteY258" fmla="*/ 199768 h 799642"/>
              <a:gd name="connsiteX259" fmla="*/ 296980 w 767029"/>
              <a:gd name="connsiteY259" fmla="*/ 196710 h 799642"/>
              <a:gd name="connsiteX260" fmla="*/ 302152 w 767029"/>
              <a:gd name="connsiteY260" fmla="*/ 197901 h 799642"/>
              <a:gd name="connsiteX261" fmla="*/ 308305 w 767029"/>
              <a:gd name="connsiteY261" fmla="*/ 203292 h 799642"/>
              <a:gd name="connsiteX262" fmla="*/ 313925 w 767029"/>
              <a:gd name="connsiteY262" fmla="*/ 204445 h 799642"/>
              <a:gd name="connsiteX263" fmla="*/ 319049 w 767029"/>
              <a:gd name="connsiteY263" fmla="*/ 201244 h 799642"/>
              <a:gd name="connsiteX264" fmla="*/ 324117 w 767029"/>
              <a:gd name="connsiteY264" fmla="*/ 200844 h 799642"/>
              <a:gd name="connsiteX265" fmla="*/ 329117 w 767029"/>
              <a:gd name="connsiteY265" fmla="*/ 203121 h 799642"/>
              <a:gd name="connsiteX266" fmla="*/ 331508 w 767029"/>
              <a:gd name="connsiteY266" fmla="*/ 204940 h 799642"/>
              <a:gd name="connsiteX267" fmla="*/ 332918 w 767029"/>
              <a:gd name="connsiteY267" fmla="*/ 204721 h 799642"/>
              <a:gd name="connsiteX268" fmla="*/ 341338 w 767029"/>
              <a:gd name="connsiteY268" fmla="*/ 194653 h 799642"/>
              <a:gd name="connsiteX269" fmla="*/ 351739 w 767029"/>
              <a:gd name="connsiteY269" fmla="*/ 185423 h 799642"/>
              <a:gd name="connsiteX270" fmla="*/ 365808 w 767029"/>
              <a:gd name="connsiteY270" fmla="*/ 175136 h 799642"/>
              <a:gd name="connsiteX271" fmla="*/ 374047 w 767029"/>
              <a:gd name="connsiteY271" fmla="*/ 170297 h 799642"/>
              <a:gd name="connsiteX272" fmla="*/ 376552 w 767029"/>
              <a:gd name="connsiteY272" fmla="*/ 170974 h 799642"/>
              <a:gd name="connsiteX273" fmla="*/ 390030 w 767029"/>
              <a:gd name="connsiteY273" fmla="*/ 166535 h 799642"/>
              <a:gd name="connsiteX274" fmla="*/ 402441 w 767029"/>
              <a:gd name="connsiteY274" fmla="*/ 164878 h 799642"/>
              <a:gd name="connsiteX275" fmla="*/ 419100 w 767029"/>
              <a:gd name="connsiteY275" fmla="*/ 164773 h 799642"/>
              <a:gd name="connsiteX276" fmla="*/ 434130 w 767029"/>
              <a:gd name="connsiteY276" fmla="*/ 160963 h 799642"/>
              <a:gd name="connsiteX277" fmla="*/ 447475 w 767029"/>
              <a:gd name="connsiteY277" fmla="*/ 153505 h 799642"/>
              <a:gd name="connsiteX278" fmla="*/ 459496 w 767029"/>
              <a:gd name="connsiteY278" fmla="*/ 148790 h 799642"/>
              <a:gd name="connsiteX279" fmla="*/ 470192 w 767029"/>
              <a:gd name="connsiteY279" fmla="*/ 146799 h 799642"/>
              <a:gd name="connsiteX280" fmla="*/ 474459 w 767029"/>
              <a:gd name="connsiteY280" fmla="*/ 147933 h 799642"/>
              <a:gd name="connsiteX281" fmla="*/ 472297 w 767029"/>
              <a:gd name="connsiteY281" fmla="*/ 152200 h 799642"/>
              <a:gd name="connsiteX282" fmla="*/ 471716 w 767029"/>
              <a:gd name="connsiteY282" fmla="*/ 159144 h 799642"/>
              <a:gd name="connsiteX283" fmla="*/ 472697 w 767029"/>
              <a:gd name="connsiteY283" fmla="*/ 168764 h 799642"/>
              <a:gd name="connsiteX284" fmla="*/ 472507 w 767029"/>
              <a:gd name="connsiteY284" fmla="*/ 174908 h 799642"/>
              <a:gd name="connsiteX285" fmla="*/ 471192 w 767029"/>
              <a:gd name="connsiteY285" fmla="*/ 177622 h 799642"/>
              <a:gd name="connsiteX286" fmla="*/ 471307 w 767029"/>
              <a:gd name="connsiteY286" fmla="*/ 180070 h 799642"/>
              <a:gd name="connsiteX287" fmla="*/ 472840 w 767029"/>
              <a:gd name="connsiteY287" fmla="*/ 182242 h 799642"/>
              <a:gd name="connsiteX288" fmla="*/ 483537 w 767029"/>
              <a:gd name="connsiteY288" fmla="*/ 182461 h 799642"/>
              <a:gd name="connsiteX289" fmla="*/ 489452 w 767029"/>
              <a:gd name="connsiteY289" fmla="*/ 184909 h 799642"/>
              <a:gd name="connsiteX290" fmla="*/ 495815 w 767029"/>
              <a:gd name="connsiteY290" fmla="*/ 184290 h 799642"/>
              <a:gd name="connsiteX291" fmla="*/ 502587 w 767029"/>
              <a:gd name="connsiteY291" fmla="*/ 180594 h 799642"/>
              <a:gd name="connsiteX292" fmla="*/ 508178 w 767029"/>
              <a:gd name="connsiteY292" fmla="*/ 180985 h 799642"/>
              <a:gd name="connsiteX293" fmla="*/ 512607 w 767029"/>
              <a:gd name="connsiteY293" fmla="*/ 185490 h 799642"/>
              <a:gd name="connsiteX294" fmla="*/ 518255 w 767029"/>
              <a:gd name="connsiteY294" fmla="*/ 185652 h 799642"/>
              <a:gd name="connsiteX295" fmla="*/ 523142 w 767029"/>
              <a:gd name="connsiteY295" fmla="*/ 181394 h 799642"/>
              <a:gd name="connsiteX296" fmla="*/ 526495 w 767029"/>
              <a:gd name="connsiteY296" fmla="*/ 177584 h 799642"/>
              <a:gd name="connsiteX297" fmla="*/ 529571 w 767029"/>
              <a:gd name="connsiteY297" fmla="*/ 175717 h 799642"/>
              <a:gd name="connsiteX298" fmla="*/ 531543 w 767029"/>
              <a:gd name="connsiteY298" fmla="*/ 174717 h 799642"/>
              <a:gd name="connsiteX299" fmla="*/ 553603 w 767029"/>
              <a:gd name="connsiteY299" fmla="*/ 190195 h 799642"/>
              <a:gd name="connsiteX300" fmla="*/ 554003 w 767029"/>
              <a:gd name="connsiteY300" fmla="*/ 192929 h 799642"/>
              <a:gd name="connsiteX301" fmla="*/ 551202 w 767029"/>
              <a:gd name="connsiteY301" fmla="*/ 192643 h 799642"/>
              <a:gd name="connsiteX302" fmla="*/ 548707 w 767029"/>
              <a:gd name="connsiteY302" fmla="*/ 191119 h 799642"/>
              <a:gd name="connsiteX303" fmla="*/ 546526 w 767029"/>
              <a:gd name="connsiteY303" fmla="*/ 188262 h 799642"/>
              <a:gd name="connsiteX304" fmla="*/ 543297 w 767029"/>
              <a:gd name="connsiteY304" fmla="*/ 180918 h 799642"/>
              <a:gd name="connsiteX305" fmla="*/ 539144 w 767029"/>
              <a:gd name="connsiteY305" fmla="*/ 175927 h 799642"/>
              <a:gd name="connsiteX306" fmla="*/ 543468 w 767029"/>
              <a:gd name="connsiteY306" fmla="*/ 169097 h 799642"/>
              <a:gd name="connsiteX307" fmla="*/ 546430 w 767029"/>
              <a:gd name="connsiteY307" fmla="*/ 167954 h 799642"/>
              <a:gd name="connsiteX308" fmla="*/ 549888 w 767029"/>
              <a:gd name="connsiteY308" fmla="*/ 168926 h 799642"/>
              <a:gd name="connsiteX309" fmla="*/ 550812 w 767029"/>
              <a:gd name="connsiteY309" fmla="*/ 172460 h 799642"/>
              <a:gd name="connsiteX310" fmla="*/ 549164 w 767029"/>
              <a:gd name="connsiteY310" fmla="*/ 178537 h 799642"/>
              <a:gd name="connsiteX311" fmla="*/ 550069 w 767029"/>
              <a:gd name="connsiteY311" fmla="*/ 184461 h 799642"/>
              <a:gd name="connsiteX312" fmla="*/ 553603 w 767029"/>
              <a:gd name="connsiteY312" fmla="*/ 190195 h 799642"/>
              <a:gd name="connsiteX313" fmla="*/ 556622 w 767029"/>
              <a:gd name="connsiteY313" fmla="*/ 204759 h 799642"/>
              <a:gd name="connsiteX314" fmla="*/ 555489 w 767029"/>
              <a:gd name="connsiteY314" fmla="*/ 205616 h 799642"/>
              <a:gd name="connsiteX315" fmla="*/ 550421 w 767029"/>
              <a:gd name="connsiteY315" fmla="*/ 201225 h 799642"/>
              <a:gd name="connsiteX316" fmla="*/ 549117 w 767029"/>
              <a:gd name="connsiteY316" fmla="*/ 198339 h 799642"/>
              <a:gd name="connsiteX317" fmla="*/ 549459 w 767029"/>
              <a:gd name="connsiteY317" fmla="*/ 195720 h 799642"/>
              <a:gd name="connsiteX318" fmla="*/ 551174 w 767029"/>
              <a:gd name="connsiteY318" fmla="*/ 195386 h 799642"/>
              <a:gd name="connsiteX319" fmla="*/ 554231 w 767029"/>
              <a:gd name="connsiteY319" fmla="*/ 197310 h 799642"/>
              <a:gd name="connsiteX320" fmla="*/ 556089 w 767029"/>
              <a:gd name="connsiteY320" fmla="*/ 199806 h 799642"/>
              <a:gd name="connsiteX321" fmla="*/ 556841 w 767029"/>
              <a:gd name="connsiteY321" fmla="*/ 202825 h 799642"/>
              <a:gd name="connsiteX322" fmla="*/ 556622 w 767029"/>
              <a:gd name="connsiteY322" fmla="*/ 204759 h 799642"/>
              <a:gd name="connsiteX323" fmla="*/ 614810 w 767029"/>
              <a:gd name="connsiteY323" fmla="*/ 226838 h 799642"/>
              <a:gd name="connsiteX324" fmla="*/ 616058 w 767029"/>
              <a:gd name="connsiteY324" fmla="*/ 229562 h 799642"/>
              <a:gd name="connsiteX325" fmla="*/ 614524 w 767029"/>
              <a:gd name="connsiteY325" fmla="*/ 233991 h 799642"/>
              <a:gd name="connsiteX326" fmla="*/ 608619 w 767029"/>
              <a:gd name="connsiteY326" fmla="*/ 236953 h 799642"/>
              <a:gd name="connsiteX327" fmla="*/ 596037 w 767029"/>
              <a:gd name="connsiteY327" fmla="*/ 238439 h 799642"/>
              <a:gd name="connsiteX328" fmla="*/ 587683 w 767029"/>
              <a:gd name="connsiteY328" fmla="*/ 237915 h 799642"/>
              <a:gd name="connsiteX329" fmla="*/ 583521 w 767029"/>
              <a:gd name="connsiteY329" fmla="*/ 235468 h 799642"/>
              <a:gd name="connsiteX330" fmla="*/ 582511 w 767029"/>
              <a:gd name="connsiteY330" fmla="*/ 234067 h 799642"/>
              <a:gd name="connsiteX331" fmla="*/ 582387 w 767029"/>
              <a:gd name="connsiteY331" fmla="*/ 230696 h 799642"/>
              <a:gd name="connsiteX332" fmla="*/ 584168 w 767029"/>
              <a:gd name="connsiteY332" fmla="*/ 230238 h 799642"/>
              <a:gd name="connsiteX333" fmla="*/ 587045 w 767029"/>
              <a:gd name="connsiteY333" fmla="*/ 231658 h 799642"/>
              <a:gd name="connsiteX334" fmla="*/ 590941 w 767029"/>
              <a:gd name="connsiteY334" fmla="*/ 230362 h 799642"/>
              <a:gd name="connsiteX335" fmla="*/ 595751 w 767029"/>
              <a:gd name="connsiteY335" fmla="*/ 226314 h 799642"/>
              <a:gd name="connsiteX336" fmla="*/ 598218 w 767029"/>
              <a:gd name="connsiteY336" fmla="*/ 223466 h 799642"/>
              <a:gd name="connsiteX337" fmla="*/ 598266 w 767029"/>
              <a:gd name="connsiteY337" fmla="*/ 221752 h 799642"/>
              <a:gd name="connsiteX338" fmla="*/ 596151 w 767029"/>
              <a:gd name="connsiteY338" fmla="*/ 218789 h 799642"/>
              <a:gd name="connsiteX339" fmla="*/ 597351 w 767029"/>
              <a:gd name="connsiteY339" fmla="*/ 217256 h 799642"/>
              <a:gd name="connsiteX340" fmla="*/ 604171 w 767029"/>
              <a:gd name="connsiteY340" fmla="*/ 217541 h 799642"/>
              <a:gd name="connsiteX341" fmla="*/ 606971 w 767029"/>
              <a:gd name="connsiteY341" fmla="*/ 219304 h 799642"/>
              <a:gd name="connsiteX342" fmla="*/ 612429 w 767029"/>
              <a:gd name="connsiteY342" fmla="*/ 225857 h 799642"/>
              <a:gd name="connsiteX343" fmla="*/ 614810 w 767029"/>
              <a:gd name="connsiteY343" fmla="*/ 226838 h 799642"/>
              <a:gd name="connsiteX344" fmla="*/ 525094 w 767029"/>
              <a:gd name="connsiteY344" fmla="*/ 263509 h 799642"/>
              <a:gd name="connsiteX345" fmla="*/ 536658 w 767029"/>
              <a:gd name="connsiteY345" fmla="*/ 263852 h 799642"/>
              <a:gd name="connsiteX346" fmla="*/ 537620 w 767029"/>
              <a:gd name="connsiteY346" fmla="*/ 262728 h 799642"/>
              <a:gd name="connsiteX347" fmla="*/ 541268 w 767029"/>
              <a:gd name="connsiteY347" fmla="*/ 265681 h 799642"/>
              <a:gd name="connsiteX348" fmla="*/ 542135 w 767029"/>
              <a:gd name="connsiteY348" fmla="*/ 268415 h 799642"/>
              <a:gd name="connsiteX349" fmla="*/ 541049 w 767029"/>
              <a:gd name="connsiteY349" fmla="*/ 270967 h 799642"/>
              <a:gd name="connsiteX350" fmla="*/ 539229 w 767029"/>
              <a:gd name="connsiteY350" fmla="*/ 272520 h 799642"/>
              <a:gd name="connsiteX351" fmla="*/ 536667 w 767029"/>
              <a:gd name="connsiteY351" fmla="*/ 273091 h 799642"/>
              <a:gd name="connsiteX352" fmla="*/ 532286 w 767029"/>
              <a:gd name="connsiteY352" fmla="*/ 271215 h 799642"/>
              <a:gd name="connsiteX353" fmla="*/ 524790 w 767029"/>
              <a:gd name="connsiteY353" fmla="*/ 265690 h 799642"/>
              <a:gd name="connsiteX354" fmla="*/ 525094 w 767029"/>
              <a:gd name="connsiteY354" fmla="*/ 263509 h 799642"/>
              <a:gd name="connsiteX355" fmla="*/ 507378 w 767029"/>
              <a:gd name="connsiteY355" fmla="*/ 269386 h 799642"/>
              <a:gd name="connsiteX356" fmla="*/ 514007 w 767029"/>
              <a:gd name="connsiteY356" fmla="*/ 270920 h 799642"/>
              <a:gd name="connsiteX357" fmla="*/ 526295 w 767029"/>
              <a:gd name="connsiteY357" fmla="*/ 277292 h 799642"/>
              <a:gd name="connsiteX358" fmla="*/ 537677 w 767029"/>
              <a:gd name="connsiteY358" fmla="*/ 280473 h 799642"/>
              <a:gd name="connsiteX359" fmla="*/ 548021 w 767029"/>
              <a:gd name="connsiteY359" fmla="*/ 280473 h 799642"/>
              <a:gd name="connsiteX360" fmla="*/ 555803 w 767029"/>
              <a:gd name="connsiteY360" fmla="*/ 282245 h 799642"/>
              <a:gd name="connsiteX361" fmla="*/ 561051 w 767029"/>
              <a:gd name="connsiteY361" fmla="*/ 285836 h 799642"/>
              <a:gd name="connsiteX362" fmla="*/ 565023 w 767029"/>
              <a:gd name="connsiteY362" fmla="*/ 290093 h 799642"/>
              <a:gd name="connsiteX363" fmla="*/ 567824 w 767029"/>
              <a:gd name="connsiteY363" fmla="*/ 295046 h 799642"/>
              <a:gd name="connsiteX364" fmla="*/ 573119 w 767029"/>
              <a:gd name="connsiteY364" fmla="*/ 297323 h 799642"/>
              <a:gd name="connsiteX365" fmla="*/ 580901 w 767029"/>
              <a:gd name="connsiteY365" fmla="*/ 296980 h 799642"/>
              <a:gd name="connsiteX366" fmla="*/ 587217 w 767029"/>
              <a:gd name="connsiteY366" fmla="*/ 298399 h 799642"/>
              <a:gd name="connsiteX367" fmla="*/ 592103 w 767029"/>
              <a:gd name="connsiteY367" fmla="*/ 301581 h 799642"/>
              <a:gd name="connsiteX368" fmla="*/ 617877 w 767029"/>
              <a:gd name="connsiteY368" fmla="*/ 308010 h 799642"/>
              <a:gd name="connsiteX369" fmla="*/ 628793 w 767029"/>
              <a:gd name="connsiteY369" fmla="*/ 311715 h 799642"/>
              <a:gd name="connsiteX370" fmla="*/ 635108 w 767029"/>
              <a:gd name="connsiteY370" fmla="*/ 315906 h 799642"/>
              <a:gd name="connsiteX371" fmla="*/ 637165 w 767029"/>
              <a:gd name="connsiteY371" fmla="*/ 318926 h 799642"/>
              <a:gd name="connsiteX372" fmla="*/ 637089 w 767029"/>
              <a:gd name="connsiteY372" fmla="*/ 322174 h 799642"/>
              <a:gd name="connsiteX373" fmla="*/ 638108 w 767029"/>
              <a:gd name="connsiteY373" fmla="*/ 325469 h 799642"/>
              <a:gd name="connsiteX374" fmla="*/ 643242 w 767029"/>
              <a:gd name="connsiteY374" fmla="*/ 331508 h 799642"/>
              <a:gd name="connsiteX375" fmla="*/ 644900 w 767029"/>
              <a:gd name="connsiteY375" fmla="*/ 331841 h 799642"/>
              <a:gd name="connsiteX376" fmla="*/ 646319 w 767029"/>
              <a:gd name="connsiteY376" fmla="*/ 334899 h 799642"/>
              <a:gd name="connsiteX377" fmla="*/ 647519 w 767029"/>
              <a:gd name="connsiteY377" fmla="*/ 340652 h 799642"/>
              <a:gd name="connsiteX378" fmla="*/ 649272 w 767029"/>
              <a:gd name="connsiteY378" fmla="*/ 344357 h 799642"/>
              <a:gd name="connsiteX379" fmla="*/ 651672 w 767029"/>
              <a:gd name="connsiteY379" fmla="*/ 346015 h 799642"/>
              <a:gd name="connsiteX380" fmla="*/ 650529 w 767029"/>
              <a:gd name="connsiteY380" fmla="*/ 346977 h 799642"/>
              <a:gd name="connsiteX381" fmla="*/ 642499 w 767029"/>
              <a:gd name="connsiteY381" fmla="*/ 344719 h 799642"/>
              <a:gd name="connsiteX382" fmla="*/ 638356 w 767029"/>
              <a:gd name="connsiteY382" fmla="*/ 346300 h 799642"/>
              <a:gd name="connsiteX383" fmla="*/ 636975 w 767029"/>
              <a:gd name="connsiteY383" fmla="*/ 350911 h 799642"/>
              <a:gd name="connsiteX384" fmla="*/ 637261 w 767029"/>
              <a:gd name="connsiteY384" fmla="*/ 355063 h 799642"/>
              <a:gd name="connsiteX385" fmla="*/ 639128 w 767029"/>
              <a:gd name="connsiteY385" fmla="*/ 358702 h 799642"/>
              <a:gd name="connsiteX386" fmla="*/ 650443 w 767029"/>
              <a:gd name="connsiteY386" fmla="*/ 368941 h 799642"/>
              <a:gd name="connsiteX387" fmla="*/ 654482 w 767029"/>
              <a:gd name="connsiteY387" fmla="*/ 379190 h 799642"/>
              <a:gd name="connsiteX388" fmla="*/ 656768 w 767029"/>
              <a:gd name="connsiteY388" fmla="*/ 391925 h 799642"/>
              <a:gd name="connsiteX389" fmla="*/ 656254 w 767029"/>
              <a:gd name="connsiteY389" fmla="*/ 397097 h 799642"/>
              <a:gd name="connsiteX390" fmla="*/ 656768 w 767029"/>
              <a:gd name="connsiteY390" fmla="*/ 408251 h 799642"/>
              <a:gd name="connsiteX391" fmla="*/ 658349 w 767029"/>
              <a:gd name="connsiteY391" fmla="*/ 425386 h 799642"/>
              <a:gd name="connsiteX392" fmla="*/ 658968 w 767029"/>
              <a:gd name="connsiteY392" fmla="*/ 431225 h 799642"/>
              <a:gd name="connsiteX393" fmla="*/ 656530 w 767029"/>
              <a:gd name="connsiteY393" fmla="*/ 437378 h 799642"/>
              <a:gd name="connsiteX394" fmla="*/ 648900 w 767029"/>
              <a:gd name="connsiteY394" fmla="*/ 446761 h 799642"/>
              <a:gd name="connsiteX395" fmla="*/ 648558 w 767029"/>
              <a:gd name="connsiteY395" fmla="*/ 445227 h 799642"/>
              <a:gd name="connsiteX396" fmla="*/ 646395 w 767029"/>
              <a:gd name="connsiteY396" fmla="*/ 445113 h 799642"/>
              <a:gd name="connsiteX397" fmla="*/ 644300 w 767029"/>
              <a:gd name="connsiteY397" fmla="*/ 446637 h 799642"/>
              <a:gd name="connsiteX398" fmla="*/ 642071 w 767029"/>
              <a:gd name="connsiteY398" fmla="*/ 454095 h 799642"/>
              <a:gd name="connsiteX399" fmla="*/ 641080 w 767029"/>
              <a:gd name="connsiteY399" fmla="*/ 467230 h 799642"/>
              <a:gd name="connsiteX400" fmla="*/ 638775 w 767029"/>
              <a:gd name="connsiteY400" fmla="*/ 474631 h 799642"/>
              <a:gd name="connsiteX401" fmla="*/ 635003 w 767029"/>
              <a:gd name="connsiteY401" fmla="*/ 476279 h 799642"/>
              <a:gd name="connsiteX402" fmla="*/ 632908 w 767029"/>
              <a:gd name="connsiteY402" fmla="*/ 478450 h 799642"/>
              <a:gd name="connsiteX403" fmla="*/ 632441 w 767029"/>
              <a:gd name="connsiteY403" fmla="*/ 481117 h 799642"/>
              <a:gd name="connsiteX404" fmla="*/ 628469 w 767029"/>
              <a:gd name="connsiteY404" fmla="*/ 483451 h 799642"/>
              <a:gd name="connsiteX405" fmla="*/ 620954 w 767029"/>
              <a:gd name="connsiteY405" fmla="*/ 485375 h 799642"/>
              <a:gd name="connsiteX406" fmla="*/ 616239 w 767029"/>
              <a:gd name="connsiteY406" fmla="*/ 489985 h 799642"/>
              <a:gd name="connsiteX407" fmla="*/ 613858 w 767029"/>
              <a:gd name="connsiteY407" fmla="*/ 501463 h 799642"/>
              <a:gd name="connsiteX408" fmla="*/ 614706 w 767029"/>
              <a:gd name="connsiteY408" fmla="*/ 506701 h 799642"/>
              <a:gd name="connsiteX409" fmla="*/ 613801 w 767029"/>
              <a:gd name="connsiteY409" fmla="*/ 513474 h 799642"/>
              <a:gd name="connsiteX410" fmla="*/ 614648 w 767029"/>
              <a:gd name="connsiteY410" fmla="*/ 519055 h 799642"/>
              <a:gd name="connsiteX411" fmla="*/ 617316 w 767029"/>
              <a:gd name="connsiteY411" fmla="*/ 523437 h 799642"/>
              <a:gd name="connsiteX412" fmla="*/ 624154 w 767029"/>
              <a:gd name="connsiteY412" fmla="*/ 527237 h 799642"/>
              <a:gd name="connsiteX413" fmla="*/ 635070 w 767029"/>
              <a:gd name="connsiteY413" fmla="*/ 530485 h 799642"/>
              <a:gd name="connsiteX414" fmla="*/ 641328 w 767029"/>
              <a:gd name="connsiteY414" fmla="*/ 530361 h 799642"/>
              <a:gd name="connsiteX415" fmla="*/ 645319 w 767029"/>
              <a:gd name="connsiteY415" fmla="*/ 527847 h 799642"/>
              <a:gd name="connsiteX416" fmla="*/ 648653 w 767029"/>
              <a:gd name="connsiteY416" fmla="*/ 519617 h 799642"/>
              <a:gd name="connsiteX417" fmla="*/ 652539 w 767029"/>
              <a:gd name="connsiteY417" fmla="*/ 516017 h 799642"/>
              <a:gd name="connsiteX418" fmla="*/ 657597 w 767029"/>
              <a:gd name="connsiteY418" fmla="*/ 514026 h 799642"/>
              <a:gd name="connsiteX419" fmla="*/ 659082 w 767029"/>
              <a:gd name="connsiteY419" fmla="*/ 510283 h 799642"/>
              <a:gd name="connsiteX420" fmla="*/ 665559 w 767029"/>
              <a:gd name="connsiteY420" fmla="*/ 493890 h 799642"/>
              <a:gd name="connsiteX421" fmla="*/ 665093 w 767029"/>
              <a:gd name="connsiteY421" fmla="*/ 490490 h 799642"/>
              <a:gd name="connsiteX422" fmla="*/ 661807 w 767029"/>
              <a:gd name="connsiteY422" fmla="*/ 489623 h 799642"/>
              <a:gd name="connsiteX423" fmla="*/ 662149 w 767029"/>
              <a:gd name="connsiteY423" fmla="*/ 488613 h 799642"/>
              <a:gd name="connsiteX424" fmla="*/ 666064 w 767029"/>
              <a:gd name="connsiteY424" fmla="*/ 487413 h 799642"/>
              <a:gd name="connsiteX425" fmla="*/ 669312 w 767029"/>
              <a:gd name="connsiteY425" fmla="*/ 484842 h 799642"/>
              <a:gd name="connsiteX426" fmla="*/ 671817 w 767029"/>
              <a:gd name="connsiteY426" fmla="*/ 480927 h 799642"/>
              <a:gd name="connsiteX427" fmla="*/ 676656 w 767029"/>
              <a:gd name="connsiteY427" fmla="*/ 477564 h 799642"/>
              <a:gd name="connsiteX428" fmla="*/ 688762 w 767029"/>
              <a:gd name="connsiteY428" fmla="*/ 471821 h 799642"/>
              <a:gd name="connsiteX429" fmla="*/ 694915 w 767029"/>
              <a:gd name="connsiteY429" fmla="*/ 466296 h 799642"/>
              <a:gd name="connsiteX430" fmla="*/ 699126 w 767029"/>
              <a:gd name="connsiteY430" fmla="*/ 464934 h 799642"/>
              <a:gd name="connsiteX431" fmla="*/ 705708 w 767029"/>
              <a:gd name="connsiteY431" fmla="*/ 466468 h 799642"/>
              <a:gd name="connsiteX432" fmla="*/ 714756 w 767029"/>
              <a:gd name="connsiteY432" fmla="*/ 470849 h 799642"/>
              <a:gd name="connsiteX433" fmla="*/ 722452 w 767029"/>
              <a:gd name="connsiteY433" fmla="*/ 478012 h 799642"/>
              <a:gd name="connsiteX434" fmla="*/ 728806 w 767029"/>
              <a:gd name="connsiteY434" fmla="*/ 487966 h 799642"/>
              <a:gd name="connsiteX435" fmla="*/ 738988 w 767029"/>
              <a:gd name="connsiteY435" fmla="*/ 514645 h 799642"/>
              <a:gd name="connsiteX436" fmla="*/ 752970 w 767029"/>
              <a:gd name="connsiteY436" fmla="*/ 558108 h 799642"/>
              <a:gd name="connsiteX437" fmla="*/ 761733 w 767029"/>
              <a:gd name="connsiteY437" fmla="*/ 582273 h 799642"/>
              <a:gd name="connsiteX438" fmla="*/ 765267 w 767029"/>
              <a:gd name="connsiteY438" fmla="*/ 587188 h 799642"/>
              <a:gd name="connsiteX439" fmla="*/ 767029 w 767029"/>
              <a:gd name="connsiteY439" fmla="*/ 589636 h 799642"/>
              <a:gd name="connsiteX440" fmla="*/ 765743 w 767029"/>
              <a:gd name="connsiteY440" fmla="*/ 625469 h 799642"/>
              <a:gd name="connsiteX441" fmla="*/ 762591 w 767029"/>
              <a:gd name="connsiteY441" fmla="*/ 640652 h 799642"/>
              <a:gd name="connsiteX442" fmla="*/ 754580 w 767029"/>
              <a:gd name="connsiteY442" fmla="*/ 650386 h 799642"/>
              <a:gd name="connsiteX443" fmla="*/ 746551 w 767029"/>
              <a:gd name="connsiteY443" fmla="*/ 659825 h 799642"/>
              <a:gd name="connsiteX444" fmla="*/ 737045 w 767029"/>
              <a:gd name="connsiteY444" fmla="*/ 675075 h 799642"/>
              <a:gd name="connsiteX445" fmla="*/ 725396 w 767029"/>
              <a:gd name="connsiteY445" fmla="*/ 683609 h 799642"/>
              <a:gd name="connsiteX446" fmla="*/ 719462 w 767029"/>
              <a:gd name="connsiteY446" fmla="*/ 688505 h 799642"/>
              <a:gd name="connsiteX447" fmla="*/ 718471 w 767029"/>
              <a:gd name="connsiteY447" fmla="*/ 691239 h 799642"/>
              <a:gd name="connsiteX448" fmla="*/ 716795 w 767029"/>
              <a:gd name="connsiteY448" fmla="*/ 690658 h 799642"/>
              <a:gd name="connsiteX449" fmla="*/ 714404 w 767029"/>
              <a:gd name="connsiteY449" fmla="*/ 698506 h 799642"/>
              <a:gd name="connsiteX450" fmla="*/ 712775 w 767029"/>
              <a:gd name="connsiteY450" fmla="*/ 709146 h 799642"/>
              <a:gd name="connsiteX451" fmla="*/ 712642 w 767029"/>
              <a:gd name="connsiteY451" fmla="*/ 717223 h 799642"/>
              <a:gd name="connsiteX452" fmla="*/ 714356 w 767029"/>
              <a:gd name="connsiteY452" fmla="*/ 721376 h 799642"/>
              <a:gd name="connsiteX453" fmla="*/ 712080 w 767029"/>
              <a:gd name="connsiteY453" fmla="*/ 724500 h 799642"/>
              <a:gd name="connsiteX454" fmla="*/ 708041 w 767029"/>
              <a:gd name="connsiteY454" fmla="*/ 730367 h 799642"/>
              <a:gd name="connsiteX455" fmla="*/ 707412 w 767029"/>
              <a:gd name="connsiteY455" fmla="*/ 732349 h 799642"/>
              <a:gd name="connsiteX456" fmla="*/ 708146 w 767029"/>
              <a:gd name="connsiteY456" fmla="*/ 735359 h 799642"/>
              <a:gd name="connsiteX457" fmla="*/ 707365 w 767029"/>
              <a:gd name="connsiteY457" fmla="*/ 737016 h 799642"/>
              <a:gd name="connsiteX458" fmla="*/ 705031 w 767029"/>
              <a:gd name="connsiteY458" fmla="*/ 737292 h 799642"/>
              <a:gd name="connsiteX459" fmla="*/ 703488 w 767029"/>
              <a:gd name="connsiteY459" fmla="*/ 738997 h 799642"/>
              <a:gd name="connsiteX460" fmla="*/ 699973 w 767029"/>
              <a:gd name="connsiteY460" fmla="*/ 745036 h 799642"/>
              <a:gd name="connsiteX461" fmla="*/ 694515 w 767029"/>
              <a:gd name="connsiteY461" fmla="*/ 760343 h 799642"/>
              <a:gd name="connsiteX462" fmla="*/ 693639 w 767029"/>
              <a:gd name="connsiteY462" fmla="*/ 763124 h 799642"/>
              <a:gd name="connsiteX463" fmla="*/ 692791 w 767029"/>
              <a:gd name="connsiteY463" fmla="*/ 764038 h 799642"/>
              <a:gd name="connsiteX464" fmla="*/ 661692 w 767029"/>
              <a:gd name="connsiteY464" fmla="*/ 769487 h 799642"/>
              <a:gd name="connsiteX465" fmla="*/ 630517 w 767029"/>
              <a:gd name="connsiteY465" fmla="*/ 774849 h 799642"/>
              <a:gd name="connsiteX466" fmla="*/ 599332 w 767029"/>
              <a:gd name="connsiteY466" fmla="*/ 780069 h 799642"/>
              <a:gd name="connsiteX467" fmla="*/ 568176 w 767029"/>
              <a:gd name="connsiteY467" fmla="*/ 785193 h 799642"/>
              <a:gd name="connsiteX468" fmla="*/ 567204 w 767029"/>
              <a:gd name="connsiteY468" fmla="*/ 777850 h 799642"/>
              <a:gd name="connsiteX469" fmla="*/ 538706 w 767029"/>
              <a:gd name="connsiteY469" fmla="*/ 781326 h 799642"/>
              <a:gd name="connsiteX470" fmla="*/ 510150 w 767029"/>
              <a:gd name="connsiteY470" fmla="*/ 784670 h 799642"/>
              <a:gd name="connsiteX471" fmla="*/ 481603 w 767029"/>
              <a:gd name="connsiteY471" fmla="*/ 787994 h 799642"/>
              <a:gd name="connsiteX472" fmla="*/ 453057 w 767029"/>
              <a:gd name="connsiteY472" fmla="*/ 791175 h 799642"/>
              <a:gd name="connsiteX473" fmla="*/ 424472 w 767029"/>
              <a:gd name="connsiteY473" fmla="*/ 794242 h 799642"/>
              <a:gd name="connsiteX474" fmla="*/ 395935 w 767029"/>
              <a:gd name="connsiteY474" fmla="*/ 797243 h 799642"/>
              <a:gd name="connsiteX475" fmla="*/ 372618 w 767029"/>
              <a:gd name="connsiteY475" fmla="*/ 799643 h 799642"/>
              <a:gd name="connsiteX476" fmla="*/ 378305 w 767029"/>
              <a:gd name="connsiteY476" fmla="*/ 795480 h 799642"/>
              <a:gd name="connsiteX477" fmla="*/ 387515 w 767029"/>
              <a:gd name="connsiteY477" fmla="*/ 786260 h 799642"/>
              <a:gd name="connsiteX478" fmla="*/ 392364 w 767029"/>
              <a:gd name="connsiteY478" fmla="*/ 778421 h 799642"/>
              <a:gd name="connsiteX479" fmla="*/ 396745 w 767029"/>
              <a:gd name="connsiteY479" fmla="*/ 768229 h 799642"/>
              <a:gd name="connsiteX480" fmla="*/ 400669 w 767029"/>
              <a:gd name="connsiteY480" fmla="*/ 755780 h 799642"/>
              <a:gd name="connsiteX481" fmla="*/ 409356 w 767029"/>
              <a:gd name="connsiteY481" fmla="*/ 736835 h 799642"/>
              <a:gd name="connsiteX482" fmla="*/ 413338 w 767029"/>
              <a:gd name="connsiteY482" fmla="*/ 725519 h 799642"/>
              <a:gd name="connsiteX483" fmla="*/ 416824 w 767029"/>
              <a:gd name="connsiteY483" fmla="*/ 711356 h 799642"/>
              <a:gd name="connsiteX484" fmla="*/ 418976 w 767029"/>
              <a:gd name="connsiteY484" fmla="*/ 696697 h 799642"/>
              <a:gd name="connsiteX485" fmla="*/ 419881 w 767029"/>
              <a:gd name="connsiteY485" fmla="*/ 681438 h 799642"/>
              <a:gd name="connsiteX486" fmla="*/ 419386 w 767029"/>
              <a:gd name="connsiteY486" fmla="*/ 665798 h 799642"/>
              <a:gd name="connsiteX487" fmla="*/ 417509 w 767029"/>
              <a:gd name="connsiteY487" fmla="*/ 649748 h 799642"/>
              <a:gd name="connsiteX488" fmla="*/ 413242 w 767029"/>
              <a:gd name="connsiteY488" fmla="*/ 633832 h 799642"/>
              <a:gd name="connsiteX489" fmla="*/ 406641 w 767029"/>
              <a:gd name="connsiteY489" fmla="*/ 618058 h 799642"/>
              <a:gd name="connsiteX490" fmla="*/ 403127 w 767029"/>
              <a:gd name="connsiteY490" fmla="*/ 609981 h 799642"/>
              <a:gd name="connsiteX491" fmla="*/ 401860 w 767029"/>
              <a:gd name="connsiteY491" fmla="*/ 607876 h 799642"/>
              <a:gd name="connsiteX492" fmla="*/ 390906 w 767029"/>
              <a:gd name="connsiteY492" fmla="*/ 587969 h 799642"/>
              <a:gd name="connsiteX493" fmla="*/ 378019 w 767029"/>
              <a:gd name="connsiteY493" fmla="*/ 559927 h 799642"/>
              <a:gd name="connsiteX494" fmla="*/ 377914 w 767029"/>
              <a:gd name="connsiteY494" fmla="*/ 557432 h 799642"/>
              <a:gd name="connsiteX495" fmla="*/ 385258 w 767029"/>
              <a:gd name="connsiteY495" fmla="*/ 539115 h 799642"/>
              <a:gd name="connsiteX496" fmla="*/ 385258 w 767029"/>
              <a:gd name="connsiteY496" fmla="*/ 536762 h 799642"/>
              <a:gd name="connsiteX497" fmla="*/ 382800 w 767029"/>
              <a:gd name="connsiteY497" fmla="*/ 522846 h 799642"/>
              <a:gd name="connsiteX498" fmla="*/ 380143 w 767029"/>
              <a:gd name="connsiteY498" fmla="*/ 515998 h 799642"/>
              <a:gd name="connsiteX499" fmla="*/ 374504 w 767029"/>
              <a:gd name="connsiteY499" fmla="*/ 507016 h 799642"/>
              <a:gd name="connsiteX500" fmla="*/ 374399 w 767029"/>
              <a:gd name="connsiteY500" fmla="*/ 504635 h 799642"/>
              <a:gd name="connsiteX501" fmla="*/ 382581 w 767029"/>
              <a:gd name="connsiteY501" fmla="*/ 491557 h 799642"/>
              <a:gd name="connsiteX502" fmla="*/ 387296 w 767029"/>
              <a:gd name="connsiteY502" fmla="*/ 481774 h 799642"/>
              <a:gd name="connsiteX503" fmla="*/ 391278 w 767029"/>
              <a:gd name="connsiteY503" fmla="*/ 470059 h 799642"/>
              <a:gd name="connsiteX504" fmla="*/ 393211 w 767029"/>
              <a:gd name="connsiteY504" fmla="*/ 456695 h 799642"/>
              <a:gd name="connsiteX505" fmla="*/ 393154 w 767029"/>
              <a:gd name="connsiteY505" fmla="*/ 441627 h 799642"/>
              <a:gd name="connsiteX506" fmla="*/ 392021 w 767029"/>
              <a:gd name="connsiteY506" fmla="*/ 431730 h 799642"/>
              <a:gd name="connsiteX507" fmla="*/ 389849 w 767029"/>
              <a:gd name="connsiteY507" fmla="*/ 426939 h 799642"/>
              <a:gd name="connsiteX508" fmla="*/ 389630 w 767029"/>
              <a:gd name="connsiteY508" fmla="*/ 423081 h 799642"/>
              <a:gd name="connsiteX509" fmla="*/ 391278 w 767029"/>
              <a:gd name="connsiteY509" fmla="*/ 420176 h 799642"/>
              <a:gd name="connsiteX510" fmla="*/ 400955 w 767029"/>
              <a:gd name="connsiteY510" fmla="*/ 415623 h 799642"/>
              <a:gd name="connsiteX511" fmla="*/ 403670 w 767029"/>
              <a:gd name="connsiteY511" fmla="*/ 409365 h 799642"/>
              <a:gd name="connsiteX512" fmla="*/ 403289 w 767029"/>
              <a:gd name="connsiteY512" fmla="*/ 398945 h 799642"/>
              <a:gd name="connsiteX513" fmla="*/ 404756 w 767029"/>
              <a:gd name="connsiteY513" fmla="*/ 393602 h 799642"/>
              <a:gd name="connsiteX514" fmla="*/ 408166 w 767029"/>
              <a:gd name="connsiteY514" fmla="*/ 393325 h 799642"/>
              <a:gd name="connsiteX515" fmla="*/ 411080 w 767029"/>
              <a:gd name="connsiteY515" fmla="*/ 390868 h 799642"/>
              <a:gd name="connsiteX516" fmla="*/ 413452 w 767029"/>
              <a:gd name="connsiteY516" fmla="*/ 386220 h 799642"/>
              <a:gd name="connsiteX517" fmla="*/ 417157 w 767029"/>
              <a:gd name="connsiteY517" fmla="*/ 384562 h 799642"/>
              <a:gd name="connsiteX518" fmla="*/ 422120 w 767029"/>
              <a:gd name="connsiteY518" fmla="*/ 385877 h 799642"/>
              <a:gd name="connsiteX519" fmla="*/ 428025 w 767029"/>
              <a:gd name="connsiteY519" fmla="*/ 378771 h 799642"/>
              <a:gd name="connsiteX520" fmla="*/ 434855 w 767029"/>
              <a:gd name="connsiteY520" fmla="*/ 363112 h 799642"/>
              <a:gd name="connsiteX521" fmla="*/ 440417 w 767029"/>
              <a:gd name="connsiteY521" fmla="*/ 354187 h 799642"/>
              <a:gd name="connsiteX522" fmla="*/ 444760 w 767029"/>
              <a:gd name="connsiteY522" fmla="*/ 351911 h 799642"/>
              <a:gd name="connsiteX523" fmla="*/ 445789 w 767029"/>
              <a:gd name="connsiteY523" fmla="*/ 353158 h 799642"/>
              <a:gd name="connsiteX524" fmla="*/ 443437 w 767029"/>
              <a:gd name="connsiteY524" fmla="*/ 357892 h 799642"/>
              <a:gd name="connsiteX525" fmla="*/ 443103 w 767029"/>
              <a:gd name="connsiteY525" fmla="*/ 362788 h 799642"/>
              <a:gd name="connsiteX526" fmla="*/ 444827 w 767029"/>
              <a:gd name="connsiteY526" fmla="*/ 367894 h 799642"/>
              <a:gd name="connsiteX527" fmla="*/ 444465 w 767029"/>
              <a:gd name="connsiteY527" fmla="*/ 373075 h 799642"/>
              <a:gd name="connsiteX528" fmla="*/ 443170 w 767029"/>
              <a:gd name="connsiteY528" fmla="*/ 380248 h 799642"/>
              <a:gd name="connsiteX529" fmla="*/ 444694 w 767029"/>
              <a:gd name="connsiteY529" fmla="*/ 382219 h 799642"/>
              <a:gd name="connsiteX530" fmla="*/ 442303 w 767029"/>
              <a:gd name="connsiteY530" fmla="*/ 393773 h 799642"/>
              <a:gd name="connsiteX531" fmla="*/ 442760 w 767029"/>
              <a:gd name="connsiteY531" fmla="*/ 399355 h 799642"/>
              <a:gd name="connsiteX532" fmla="*/ 445503 w 767029"/>
              <a:gd name="connsiteY532" fmla="*/ 403327 h 799642"/>
              <a:gd name="connsiteX533" fmla="*/ 447932 w 767029"/>
              <a:gd name="connsiteY533" fmla="*/ 401564 h 799642"/>
              <a:gd name="connsiteX534" fmla="*/ 450171 w 767029"/>
              <a:gd name="connsiteY534" fmla="*/ 394002 h 799642"/>
              <a:gd name="connsiteX535" fmla="*/ 450609 w 767029"/>
              <a:gd name="connsiteY535" fmla="*/ 390087 h 799642"/>
              <a:gd name="connsiteX536" fmla="*/ 449294 w 767029"/>
              <a:gd name="connsiteY536" fmla="*/ 389734 h 799642"/>
              <a:gd name="connsiteX537" fmla="*/ 449428 w 767029"/>
              <a:gd name="connsiteY537" fmla="*/ 386601 h 799642"/>
              <a:gd name="connsiteX538" fmla="*/ 450904 w 767029"/>
              <a:gd name="connsiteY538" fmla="*/ 380695 h 799642"/>
              <a:gd name="connsiteX539" fmla="*/ 452466 w 767029"/>
              <a:gd name="connsiteY539" fmla="*/ 377790 h 799642"/>
              <a:gd name="connsiteX540" fmla="*/ 454190 w 767029"/>
              <a:gd name="connsiteY540" fmla="*/ 377904 h 799642"/>
              <a:gd name="connsiteX541" fmla="*/ 455057 w 767029"/>
              <a:gd name="connsiteY541" fmla="*/ 380914 h 799642"/>
              <a:gd name="connsiteX542" fmla="*/ 454990 w 767029"/>
              <a:gd name="connsiteY542" fmla="*/ 386829 h 799642"/>
              <a:gd name="connsiteX543" fmla="*/ 451733 w 767029"/>
              <a:gd name="connsiteY543" fmla="*/ 401174 h 799642"/>
              <a:gd name="connsiteX544" fmla="*/ 451295 w 767029"/>
              <a:gd name="connsiteY544" fmla="*/ 405479 h 799642"/>
              <a:gd name="connsiteX545" fmla="*/ 452542 w 767029"/>
              <a:gd name="connsiteY545" fmla="*/ 406575 h 799642"/>
              <a:gd name="connsiteX546" fmla="*/ 457372 w 767029"/>
              <a:gd name="connsiteY546" fmla="*/ 397250 h 799642"/>
              <a:gd name="connsiteX547" fmla="*/ 460686 w 767029"/>
              <a:gd name="connsiteY547" fmla="*/ 382905 h 799642"/>
              <a:gd name="connsiteX548" fmla="*/ 463182 w 767029"/>
              <a:gd name="connsiteY548" fmla="*/ 371932 h 799642"/>
              <a:gd name="connsiteX549" fmla="*/ 463182 w 767029"/>
              <a:gd name="connsiteY549" fmla="*/ 366141 h 799642"/>
              <a:gd name="connsiteX550" fmla="*/ 460353 w 767029"/>
              <a:gd name="connsiteY550" fmla="*/ 351406 h 799642"/>
              <a:gd name="connsiteX551" fmla="*/ 459896 w 767029"/>
              <a:gd name="connsiteY551" fmla="*/ 345310 h 799642"/>
              <a:gd name="connsiteX552" fmla="*/ 460791 w 767029"/>
              <a:gd name="connsiteY552" fmla="*/ 340928 h 799642"/>
              <a:gd name="connsiteX553" fmla="*/ 465239 w 767029"/>
              <a:gd name="connsiteY553" fmla="*/ 335575 h 799642"/>
              <a:gd name="connsiteX554" fmla="*/ 473259 w 767029"/>
              <a:gd name="connsiteY554" fmla="*/ 329260 h 799642"/>
              <a:gd name="connsiteX555" fmla="*/ 481460 w 767029"/>
              <a:gd name="connsiteY555" fmla="*/ 325460 h 799642"/>
              <a:gd name="connsiteX556" fmla="*/ 489814 w 767029"/>
              <a:gd name="connsiteY556" fmla="*/ 324088 h 799642"/>
              <a:gd name="connsiteX557" fmla="*/ 495491 w 767029"/>
              <a:gd name="connsiteY557" fmla="*/ 321926 h 799642"/>
              <a:gd name="connsiteX558" fmla="*/ 498520 w 767029"/>
              <a:gd name="connsiteY558" fmla="*/ 319021 h 799642"/>
              <a:gd name="connsiteX559" fmla="*/ 497100 w 767029"/>
              <a:gd name="connsiteY559" fmla="*/ 317154 h 799642"/>
              <a:gd name="connsiteX560" fmla="*/ 491233 w 767029"/>
              <a:gd name="connsiteY560" fmla="*/ 316354 h 799642"/>
              <a:gd name="connsiteX561" fmla="*/ 486585 w 767029"/>
              <a:gd name="connsiteY561" fmla="*/ 313553 h 799642"/>
              <a:gd name="connsiteX562" fmla="*/ 482984 w 767029"/>
              <a:gd name="connsiteY562" fmla="*/ 308848 h 799642"/>
              <a:gd name="connsiteX563" fmla="*/ 481279 w 767029"/>
              <a:gd name="connsiteY563" fmla="*/ 303105 h 799642"/>
              <a:gd name="connsiteX564" fmla="*/ 481470 w 767029"/>
              <a:gd name="connsiteY564" fmla="*/ 296380 h 799642"/>
              <a:gd name="connsiteX565" fmla="*/ 484270 w 767029"/>
              <a:gd name="connsiteY565" fmla="*/ 289493 h 799642"/>
              <a:gd name="connsiteX566" fmla="*/ 489699 w 767029"/>
              <a:gd name="connsiteY566" fmla="*/ 282388 h 799642"/>
              <a:gd name="connsiteX567" fmla="*/ 491081 w 767029"/>
              <a:gd name="connsiteY567" fmla="*/ 277492 h 799642"/>
              <a:gd name="connsiteX568" fmla="*/ 488404 w 767029"/>
              <a:gd name="connsiteY568" fmla="*/ 274758 h 799642"/>
              <a:gd name="connsiteX569" fmla="*/ 490909 w 767029"/>
              <a:gd name="connsiteY569" fmla="*/ 273396 h 799642"/>
              <a:gd name="connsiteX570" fmla="*/ 498596 w 767029"/>
              <a:gd name="connsiteY570" fmla="*/ 273339 h 799642"/>
              <a:gd name="connsiteX571" fmla="*/ 503758 w 767029"/>
              <a:gd name="connsiteY571" fmla="*/ 271853 h 799642"/>
              <a:gd name="connsiteX572" fmla="*/ 506444 w 767029"/>
              <a:gd name="connsiteY572" fmla="*/ 268957 h 799642"/>
              <a:gd name="connsiteX573" fmla="*/ 507378 w 767029"/>
              <a:gd name="connsiteY573" fmla="*/ 269386 h 799642"/>
              <a:gd name="connsiteX574" fmla="*/ 440303 w 767029"/>
              <a:gd name="connsiteY574" fmla="*/ 301733 h 799642"/>
              <a:gd name="connsiteX575" fmla="*/ 437331 w 767029"/>
              <a:gd name="connsiteY575" fmla="*/ 302705 h 799642"/>
              <a:gd name="connsiteX576" fmla="*/ 434816 w 767029"/>
              <a:gd name="connsiteY576" fmla="*/ 301523 h 799642"/>
              <a:gd name="connsiteX577" fmla="*/ 434550 w 767029"/>
              <a:gd name="connsiteY577" fmla="*/ 295551 h 799642"/>
              <a:gd name="connsiteX578" fmla="*/ 436426 w 767029"/>
              <a:gd name="connsiteY578" fmla="*/ 284855 h 799642"/>
              <a:gd name="connsiteX579" fmla="*/ 438912 w 767029"/>
              <a:gd name="connsiteY579" fmla="*/ 279730 h 799642"/>
              <a:gd name="connsiteX580" fmla="*/ 443246 w 767029"/>
              <a:gd name="connsiteY580" fmla="*/ 281159 h 799642"/>
              <a:gd name="connsiteX581" fmla="*/ 442570 w 767029"/>
              <a:gd name="connsiteY581" fmla="*/ 282531 h 799642"/>
              <a:gd name="connsiteX582" fmla="*/ 444675 w 767029"/>
              <a:gd name="connsiteY582" fmla="*/ 293494 h 799642"/>
              <a:gd name="connsiteX583" fmla="*/ 443779 w 767029"/>
              <a:gd name="connsiteY583" fmla="*/ 298561 h 799642"/>
              <a:gd name="connsiteX584" fmla="*/ 440303 w 767029"/>
              <a:gd name="connsiteY584" fmla="*/ 301733 h 799642"/>
              <a:gd name="connsiteX585" fmla="*/ 409566 w 767029"/>
              <a:gd name="connsiteY585" fmla="*/ 369380 h 799642"/>
              <a:gd name="connsiteX586" fmla="*/ 408718 w 767029"/>
              <a:gd name="connsiteY586" fmla="*/ 371313 h 799642"/>
              <a:gd name="connsiteX587" fmla="*/ 406222 w 767029"/>
              <a:gd name="connsiteY587" fmla="*/ 371418 h 799642"/>
              <a:gd name="connsiteX588" fmla="*/ 404051 w 767029"/>
              <a:gd name="connsiteY588" fmla="*/ 369894 h 799642"/>
              <a:gd name="connsiteX589" fmla="*/ 401488 w 767029"/>
              <a:gd name="connsiteY589" fmla="*/ 364550 h 799642"/>
              <a:gd name="connsiteX590" fmla="*/ 401993 w 767029"/>
              <a:gd name="connsiteY590" fmla="*/ 363236 h 799642"/>
              <a:gd name="connsiteX591" fmla="*/ 406946 w 767029"/>
              <a:gd name="connsiteY591" fmla="*/ 363522 h 799642"/>
              <a:gd name="connsiteX592" fmla="*/ 408899 w 767029"/>
              <a:gd name="connsiteY592" fmla="*/ 365684 h 799642"/>
              <a:gd name="connsiteX593" fmla="*/ 409566 w 767029"/>
              <a:gd name="connsiteY593" fmla="*/ 369380 h 7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</a:cxnLst>
            <a:rect l="l" t="t" r="r" b="b"/>
            <a:pathLst>
              <a:path w="767029" h="799642">
                <a:moveTo>
                  <a:pt x="114367" y="35033"/>
                </a:moveTo>
                <a:lnTo>
                  <a:pt x="114091" y="37176"/>
                </a:lnTo>
                <a:lnTo>
                  <a:pt x="117272" y="37586"/>
                </a:lnTo>
                <a:lnTo>
                  <a:pt x="116815" y="38671"/>
                </a:lnTo>
                <a:lnTo>
                  <a:pt x="113567" y="40843"/>
                </a:lnTo>
                <a:lnTo>
                  <a:pt x="104242" y="45501"/>
                </a:lnTo>
                <a:lnTo>
                  <a:pt x="97860" y="47254"/>
                </a:lnTo>
                <a:lnTo>
                  <a:pt x="94450" y="46130"/>
                </a:lnTo>
                <a:lnTo>
                  <a:pt x="93936" y="43520"/>
                </a:lnTo>
                <a:lnTo>
                  <a:pt x="96260" y="39472"/>
                </a:lnTo>
                <a:lnTo>
                  <a:pt x="96079" y="37538"/>
                </a:lnTo>
                <a:lnTo>
                  <a:pt x="93421" y="37757"/>
                </a:lnTo>
                <a:lnTo>
                  <a:pt x="93936" y="36224"/>
                </a:lnTo>
                <a:lnTo>
                  <a:pt x="97698" y="32928"/>
                </a:lnTo>
                <a:lnTo>
                  <a:pt x="129712" y="11020"/>
                </a:lnTo>
                <a:lnTo>
                  <a:pt x="143475" y="2838"/>
                </a:lnTo>
                <a:lnTo>
                  <a:pt x="150924" y="0"/>
                </a:lnTo>
                <a:lnTo>
                  <a:pt x="152238" y="972"/>
                </a:lnTo>
                <a:lnTo>
                  <a:pt x="144552" y="8858"/>
                </a:lnTo>
                <a:lnTo>
                  <a:pt x="143475" y="11935"/>
                </a:lnTo>
                <a:lnTo>
                  <a:pt x="143942" y="13868"/>
                </a:lnTo>
                <a:lnTo>
                  <a:pt x="141542" y="17907"/>
                </a:lnTo>
                <a:lnTo>
                  <a:pt x="118043" y="33376"/>
                </a:lnTo>
                <a:lnTo>
                  <a:pt x="114367" y="35033"/>
                </a:lnTo>
                <a:close/>
                <a:moveTo>
                  <a:pt x="185176" y="121139"/>
                </a:moveTo>
                <a:lnTo>
                  <a:pt x="183928" y="125397"/>
                </a:lnTo>
                <a:lnTo>
                  <a:pt x="184452" y="127854"/>
                </a:lnTo>
                <a:lnTo>
                  <a:pt x="174755" y="139627"/>
                </a:lnTo>
                <a:lnTo>
                  <a:pt x="171507" y="146856"/>
                </a:lnTo>
                <a:lnTo>
                  <a:pt x="168402" y="148219"/>
                </a:lnTo>
                <a:lnTo>
                  <a:pt x="165430" y="143723"/>
                </a:lnTo>
                <a:lnTo>
                  <a:pt x="165154" y="139979"/>
                </a:lnTo>
                <a:lnTo>
                  <a:pt x="167526" y="136903"/>
                </a:lnTo>
                <a:lnTo>
                  <a:pt x="169755" y="132636"/>
                </a:lnTo>
                <a:lnTo>
                  <a:pt x="169574" y="126997"/>
                </a:lnTo>
                <a:lnTo>
                  <a:pt x="168440" y="125073"/>
                </a:lnTo>
                <a:lnTo>
                  <a:pt x="165659" y="130369"/>
                </a:lnTo>
                <a:lnTo>
                  <a:pt x="167516" y="131264"/>
                </a:lnTo>
                <a:lnTo>
                  <a:pt x="168145" y="132064"/>
                </a:lnTo>
                <a:lnTo>
                  <a:pt x="167688" y="133941"/>
                </a:lnTo>
                <a:lnTo>
                  <a:pt x="155353" y="132302"/>
                </a:lnTo>
                <a:lnTo>
                  <a:pt x="151362" y="128654"/>
                </a:lnTo>
                <a:lnTo>
                  <a:pt x="151543" y="123139"/>
                </a:lnTo>
                <a:lnTo>
                  <a:pt x="155020" y="115805"/>
                </a:lnTo>
                <a:lnTo>
                  <a:pt x="168316" y="99698"/>
                </a:lnTo>
                <a:lnTo>
                  <a:pt x="174346" y="95031"/>
                </a:lnTo>
                <a:lnTo>
                  <a:pt x="191986" y="86897"/>
                </a:lnTo>
                <a:lnTo>
                  <a:pt x="201882" y="84506"/>
                </a:lnTo>
                <a:lnTo>
                  <a:pt x="211950" y="83591"/>
                </a:lnTo>
                <a:lnTo>
                  <a:pt x="219466" y="85077"/>
                </a:lnTo>
                <a:lnTo>
                  <a:pt x="224409" y="88925"/>
                </a:lnTo>
                <a:lnTo>
                  <a:pt x="220371" y="92183"/>
                </a:lnTo>
                <a:lnTo>
                  <a:pt x="200692" y="96383"/>
                </a:lnTo>
                <a:lnTo>
                  <a:pt x="200235" y="97241"/>
                </a:lnTo>
                <a:lnTo>
                  <a:pt x="204226" y="99231"/>
                </a:lnTo>
                <a:lnTo>
                  <a:pt x="205073" y="100832"/>
                </a:lnTo>
                <a:lnTo>
                  <a:pt x="201940" y="105489"/>
                </a:lnTo>
                <a:lnTo>
                  <a:pt x="185176" y="121139"/>
                </a:lnTo>
                <a:close/>
                <a:moveTo>
                  <a:pt x="531543" y="174717"/>
                </a:moveTo>
                <a:lnTo>
                  <a:pt x="534438" y="176041"/>
                </a:lnTo>
                <a:lnTo>
                  <a:pt x="536610" y="178641"/>
                </a:lnTo>
                <a:lnTo>
                  <a:pt x="542173" y="185871"/>
                </a:lnTo>
                <a:lnTo>
                  <a:pt x="545144" y="190871"/>
                </a:lnTo>
                <a:lnTo>
                  <a:pt x="547535" y="198558"/>
                </a:lnTo>
                <a:lnTo>
                  <a:pt x="548831" y="201073"/>
                </a:lnTo>
                <a:lnTo>
                  <a:pt x="549288" y="205673"/>
                </a:lnTo>
                <a:lnTo>
                  <a:pt x="546611" y="209198"/>
                </a:lnTo>
                <a:lnTo>
                  <a:pt x="546125" y="211760"/>
                </a:lnTo>
                <a:lnTo>
                  <a:pt x="548288" y="213970"/>
                </a:lnTo>
                <a:lnTo>
                  <a:pt x="558737" y="213303"/>
                </a:lnTo>
                <a:lnTo>
                  <a:pt x="563814" y="215113"/>
                </a:lnTo>
                <a:lnTo>
                  <a:pt x="565976" y="217618"/>
                </a:lnTo>
                <a:lnTo>
                  <a:pt x="565175" y="220799"/>
                </a:lnTo>
                <a:lnTo>
                  <a:pt x="566261" y="223933"/>
                </a:lnTo>
                <a:lnTo>
                  <a:pt x="569271" y="227000"/>
                </a:lnTo>
                <a:lnTo>
                  <a:pt x="578253" y="231038"/>
                </a:lnTo>
                <a:lnTo>
                  <a:pt x="580654" y="233210"/>
                </a:lnTo>
                <a:lnTo>
                  <a:pt x="580415" y="235868"/>
                </a:lnTo>
                <a:lnTo>
                  <a:pt x="578149" y="237868"/>
                </a:lnTo>
                <a:lnTo>
                  <a:pt x="573872" y="239230"/>
                </a:lnTo>
                <a:lnTo>
                  <a:pt x="541354" y="238563"/>
                </a:lnTo>
                <a:lnTo>
                  <a:pt x="531857" y="238963"/>
                </a:lnTo>
                <a:lnTo>
                  <a:pt x="530705" y="240887"/>
                </a:lnTo>
                <a:lnTo>
                  <a:pt x="529847" y="241287"/>
                </a:lnTo>
                <a:lnTo>
                  <a:pt x="528257" y="240992"/>
                </a:lnTo>
                <a:lnTo>
                  <a:pt x="525532" y="241230"/>
                </a:lnTo>
                <a:lnTo>
                  <a:pt x="524008" y="240249"/>
                </a:lnTo>
                <a:lnTo>
                  <a:pt x="522456" y="237182"/>
                </a:lnTo>
                <a:lnTo>
                  <a:pt x="519389" y="235468"/>
                </a:lnTo>
                <a:lnTo>
                  <a:pt x="514903" y="235144"/>
                </a:lnTo>
                <a:lnTo>
                  <a:pt x="511445" y="238049"/>
                </a:lnTo>
                <a:lnTo>
                  <a:pt x="508197" y="248164"/>
                </a:lnTo>
                <a:lnTo>
                  <a:pt x="509102" y="249888"/>
                </a:lnTo>
                <a:lnTo>
                  <a:pt x="509140" y="256137"/>
                </a:lnTo>
                <a:lnTo>
                  <a:pt x="510521" y="257661"/>
                </a:lnTo>
                <a:lnTo>
                  <a:pt x="510645" y="259080"/>
                </a:lnTo>
                <a:lnTo>
                  <a:pt x="509578" y="260394"/>
                </a:lnTo>
                <a:lnTo>
                  <a:pt x="506959" y="260566"/>
                </a:lnTo>
                <a:lnTo>
                  <a:pt x="502796" y="259594"/>
                </a:lnTo>
                <a:lnTo>
                  <a:pt x="486023" y="246917"/>
                </a:lnTo>
                <a:lnTo>
                  <a:pt x="473783" y="241059"/>
                </a:lnTo>
                <a:lnTo>
                  <a:pt x="459096" y="237420"/>
                </a:lnTo>
                <a:lnTo>
                  <a:pt x="447675" y="236115"/>
                </a:lnTo>
                <a:lnTo>
                  <a:pt x="439493" y="237182"/>
                </a:lnTo>
                <a:lnTo>
                  <a:pt x="433178" y="241687"/>
                </a:lnTo>
                <a:lnTo>
                  <a:pt x="428749" y="249593"/>
                </a:lnTo>
                <a:lnTo>
                  <a:pt x="421005" y="254718"/>
                </a:lnTo>
                <a:lnTo>
                  <a:pt x="409966" y="256975"/>
                </a:lnTo>
                <a:lnTo>
                  <a:pt x="404108" y="259585"/>
                </a:lnTo>
                <a:lnTo>
                  <a:pt x="403489" y="262604"/>
                </a:lnTo>
                <a:lnTo>
                  <a:pt x="399450" y="263119"/>
                </a:lnTo>
                <a:lnTo>
                  <a:pt x="392059" y="261128"/>
                </a:lnTo>
                <a:lnTo>
                  <a:pt x="384601" y="261128"/>
                </a:lnTo>
                <a:lnTo>
                  <a:pt x="377152" y="263176"/>
                </a:lnTo>
                <a:lnTo>
                  <a:pt x="371932" y="266643"/>
                </a:lnTo>
                <a:lnTo>
                  <a:pt x="367017" y="276254"/>
                </a:lnTo>
                <a:lnTo>
                  <a:pt x="366341" y="280816"/>
                </a:lnTo>
                <a:lnTo>
                  <a:pt x="362474" y="285074"/>
                </a:lnTo>
                <a:lnTo>
                  <a:pt x="351777" y="292294"/>
                </a:lnTo>
                <a:lnTo>
                  <a:pt x="351444" y="294570"/>
                </a:lnTo>
                <a:lnTo>
                  <a:pt x="346243" y="302038"/>
                </a:lnTo>
                <a:lnTo>
                  <a:pt x="344729" y="306000"/>
                </a:lnTo>
                <a:lnTo>
                  <a:pt x="345139" y="309705"/>
                </a:lnTo>
                <a:lnTo>
                  <a:pt x="343081" y="309705"/>
                </a:lnTo>
                <a:lnTo>
                  <a:pt x="338662" y="305952"/>
                </a:lnTo>
                <a:lnTo>
                  <a:pt x="337890" y="300371"/>
                </a:lnTo>
                <a:lnTo>
                  <a:pt x="340900" y="292989"/>
                </a:lnTo>
                <a:lnTo>
                  <a:pt x="343881" y="289227"/>
                </a:lnTo>
                <a:lnTo>
                  <a:pt x="346805" y="289160"/>
                </a:lnTo>
                <a:lnTo>
                  <a:pt x="348253" y="285864"/>
                </a:lnTo>
                <a:lnTo>
                  <a:pt x="348253" y="279378"/>
                </a:lnTo>
                <a:lnTo>
                  <a:pt x="346891" y="276244"/>
                </a:lnTo>
                <a:lnTo>
                  <a:pt x="341376" y="278120"/>
                </a:lnTo>
                <a:lnTo>
                  <a:pt x="338700" y="281026"/>
                </a:lnTo>
                <a:lnTo>
                  <a:pt x="335004" y="281940"/>
                </a:lnTo>
                <a:lnTo>
                  <a:pt x="330346" y="280921"/>
                </a:lnTo>
                <a:lnTo>
                  <a:pt x="326698" y="284845"/>
                </a:lnTo>
                <a:lnTo>
                  <a:pt x="324098" y="293656"/>
                </a:lnTo>
                <a:lnTo>
                  <a:pt x="320497" y="299637"/>
                </a:lnTo>
                <a:lnTo>
                  <a:pt x="315944" y="302771"/>
                </a:lnTo>
                <a:lnTo>
                  <a:pt x="312420" y="300199"/>
                </a:lnTo>
                <a:lnTo>
                  <a:pt x="309906" y="291960"/>
                </a:lnTo>
                <a:lnTo>
                  <a:pt x="309239" y="285302"/>
                </a:lnTo>
                <a:lnTo>
                  <a:pt x="310372" y="277120"/>
                </a:lnTo>
                <a:lnTo>
                  <a:pt x="309239" y="275634"/>
                </a:lnTo>
                <a:lnTo>
                  <a:pt x="307467" y="278368"/>
                </a:lnTo>
                <a:lnTo>
                  <a:pt x="305076" y="285369"/>
                </a:lnTo>
                <a:lnTo>
                  <a:pt x="302486" y="300304"/>
                </a:lnTo>
                <a:lnTo>
                  <a:pt x="300314" y="305324"/>
                </a:lnTo>
                <a:lnTo>
                  <a:pt x="297009" y="307657"/>
                </a:lnTo>
                <a:lnTo>
                  <a:pt x="292265" y="316982"/>
                </a:lnTo>
                <a:lnTo>
                  <a:pt x="286131" y="333365"/>
                </a:lnTo>
                <a:lnTo>
                  <a:pt x="278959" y="349358"/>
                </a:lnTo>
                <a:lnTo>
                  <a:pt x="270710" y="364950"/>
                </a:lnTo>
                <a:lnTo>
                  <a:pt x="265662" y="373351"/>
                </a:lnTo>
                <a:lnTo>
                  <a:pt x="263843" y="374675"/>
                </a:lnTo>
                <a:lnTo>
                  <a:pt x="263214" y="377400"/>
                </a:lnTo>
                <a:lnTo>
                  <a:pt x="263452" y="383600"/>
                </a:lnTo>
                <a:lnTo>
                  <a:pt x="259023" y="382286"/>
                </a:lnTo>
                <a:lnTo>
                  <a:pt x="254908" y="377628"/>
                </a:lnTo>
                <a:lnTo>
                  <a:pt x="252232" y="372732"/>
                </a:lnTo>
                <a:lnTo>
                  <a:pt x="251555" y="367494"/>
                </a:lnTo>
                <a:lnTo>
                  <a:pt x="255594" y="354025"/>
                </a:lnTo>
                <a:lnTo>
                  <a:pt x="255870" y="351853"/>
                </a:lnTo>
                <a:lnTo>
                  <a:pt x="255213" y="350711"/>
                </a:lnTo>
                <a:lnTo>
                  <a:pt x="252203" y="349520"/>
                </a:lnTo>
                <a:lnTo>
                  <a:pt x="245926" y="352425"/>
                </a:lnTo>
                <a:lnTo>
                  <a:pt x="239459" y="353444"/>
                </a:lnTo>
                <a:lnTo>
                  <a:pt x="237277" y="352768"/>
                </a:lnTo>
                <a:lnTo>
                  <a:pt x="236249" y="350587"/>
                </a:lnTo>
                <a:lnTo>
                  <a:pt x="236049" y="347129"/>
                </a:lnTo>
                <a:lnTo>
                  <a:pt x="237011" y="342862"/>
                </a:lnTo>
                <a:lnTo>
                  <a:pt x="240249" y="334851"/>
                </a:lnTo>
                <a:lnTo>
                  <a:pt x="239640" y="327565"/>
                </a:lnTo>
                <a:lnTo>
                  <a:pt x="241030" y="323231"/>
                </a:lnTo>
                <a:lnTo>
                  <a:pt x="238601" y="315668"/>
                </a:lnTo>
                <a:lnTo>
                  <a:pt x="238706" y="311972"/>
                </a:lnTo>
                <a:lnTo>
                  <a:pt x="235591" y="308162"/>
                </a:lnTo>
                <a:lnTo>
                  <a:pt x="227733" y="303505"/>
                </a:lnTo>
                <a:lnTo>
                  <a:pt x="209941" y="297932"/>
                </a:lnTo>
                <a:lnTo>
                  <a:pt x="210960" y="289846"/>
                </a:lnTo>
                <a:lnTo>
                  <a:pt x="209988" y="286483"/>
                </a:lnTo>
                <a:lnTo>
                  <a:pt x="205321" y="281769"/>
                </a:lnTo>
                <a:lnTo>
                  <a:pt x="186843" y="277320"/>
                </a:lnTo>
                <a:lnTo>
                  <a:pt x="174374" y="275673"/>
                </a:lnTo>
                <a:lnTo>
                  <a:pt x="162268" y="276577"/>
                </a:lnTo>
                <a:lnTo>
                  <a:pt x="153448" y="275120"/>
                </a:lnTo>
                <a:lnTo>
                  <a:pt x="143666" y="275168"/>
                </a:lnTo>
                <a:lnTo>
                  <a:pt x="137122" y="272110"/>
                </a:lnTo>
                <a:lnTo>
                  <a:pt x="130626" y="269024"/>
                </a:lnTo>
                <a:lnTo>
                  <a:pt x="124158" y="265900"/>
                </a:lnTo>
                <a:lnTo>
                  <a:pt x="117663" y="262776"/>
                </a:lnTo>
                <a:lnTo>
                  <a:pt x="106385" y="260556"/>
                </a:lnTo>
                <a:lnTo>
                  <a:pt x="95126" y="258289"/>
                </a:lnTo>
                <a:lnTo>
                  <a:pt x="83877" y="256013"/>
                </a:lnTo>
                <a:lnTo>
                  <a:pt x="72590" y="253746"/>
                </a:lnTo>
                <a:lnTo>
                  <a:pt x="61341" y="251470"/>
                </a:lnTo>
                <a:lnTo>
                  <a:pt x="50121" y="249145"/>
                </a:lnTo>
                <a:lnTo>
                  <a:pt x="38910" y="246802"/>
                </a:lnTo>
                <a:lnTo>
                  <a:pt x="27708" y="244478"/>
                </a:lnTo>
                <a:lnTo>
                  <a:pt x="24918" y="239306"/>
                </a:lnTo>
                <a:lnTo>
                  <a:pt x="22127" y="234125"/>
                </a:lnTo>
                <a:lnTo>
                  <a:pt x="19336" y="228943"/>
                </a:lnTo>
                <a:lnTo>
                  <a:pt x="16545" y="223771"/>
                </a:lnTo>
                <a:lnTo>
                  <a:pt x="11382" y="221847"/>
                </a:lnTo>
                <a:lnTo>
                  <a:pt x="8668" y="220818"/>
                </a:lnTo>
                <a:lnTo>
                  <a:pt x="6487" y="218151"/>
                </a:lnTo>
                <a:lnTo>
                  <a:pt x="2048" y="219618"/>
                </a:lnTo>
                <a:lnTo>
                  <a:pt x="0" y="215132"/>
                </a:lnTo>
                <a:lnTo>
                  <a:pt x="419" y="214103"/>
                </a:lnTo>
                <a:lnTo>
                  <a:pt x="6153" y="212512"/>
                </a:lnTo>
                <a:lnTo>
                  <a:pt x="22212" y="204845"/>
                </a:lnTo>
                <a:lnTo>
                  <a:pt x="35738" y="195844"/>
                </a:lnTo>
                <a:lnTo>
                  <a:pt x="46711" y="185556"/>
                </a:lnTo>
                <a:lnTo>
                  <a:pt x="60808" y="178737"/>
                </a:lnTo>
                <a:lnTo>
                  <a:pt x="77991" y="175365"/>
                </a:lnTo>
                <a:lnTo>
                  <a:pt x="90173" y="171098"/>
                </a:lnTo>
                <a:lnTo>
                  <a:pt x="97279" y="165925"/>
                </a:lnTo>
                <a:lnTo>
                  <a:pt x="106604" y="156200"/>
                </a:lnTo>
                <a:lnTo>
                  <a:pt x="111995" y="153133"/>
                </a:lnTo>
                <a:lnTo>
                  <a:pt x="118986" y="151752"/>
                </a:lnTo>
                <a:lnTo>
                  <a:pt x="124054" y="147895"/>
                </a:lnTo>
                <a:lnTo>
                  <a:pt x="127140" y="141456"/>
                </a:lnTo>
                <a:lnTo>
                  <a:pt x="133322" y="133950"/>
                </a:lnTo>
                <a:lnTo>
                  <a:pt x="142599" y="125368"/>
                </a:lnTo>
                <a:lnTo>
                  <a:pt x="147990" y="121720"/>
                </a:lnTo>
                <a:lnTo>
                  <a:pt x="149533" y="123092"/>
                </a:lnTo>
                <a:lnTo>
                  <a:pt x="150257" y="125825"/>
                </a:lnTo>
                <a:lnTo>
                  <a:pt x="150209" y="129921"/>
                </a:lnTo>
                <a:lnTo>
                  <a:pt x="152933" y="132988"/>
                </a:lnTo>
                <a:lnTo>
                  <a:pt x="158439" y="135036"/>
                </a:lnTo>
                <a:lnTo>
                  <a:pt x="161125" y="138170"/>
                </a:lnTo>
                <a:lnTo>
                  <a:pt x="161011" y="142323"/>
                </a:lnTo>
                <a:lnTo>
                  <a:pt x="162725" y="145732"/>
                </a:lnTo>
                <a:lnTo>
                  <a:pt x="166297" y="148352"/>
                </a:lnTo>
                <a:lnTo>
                  <a:pt x="167716" y="154600"/>
                </a:lnTo>
                <a:lnTo>
                  <a:pt x="166983" y="164506"/>
                </a:lnTo>
                <a:lnTo>
                  <a:pt x="167326" y="170812"/>
                </a:lnTo>
                <a:lnTo>
                  <a:pt x="168736" y="173593"/>
                </a:lnTo>
                <a:lnTo>
                  <a:pt x="170041" y="175136"/>
                </a:lnTo>
                <a:lnTo>
                  <a:pt x="171803" y="173431"/>
                </a:lnTo>
                <a:lnTo>
                  <a:pt x="173936" y="169793"/>
                </a:lnTo>
                <a:lnTo>
                  <a:pt x="174603" y="167611"/>
                </a:lnTo>
                <a:lnTo>
                  <a:pt x="175013" y="165402"/>
                </a:lnTo>
                <a:lnTo>
                  <a:pt x="188709" y="154305"/>
                </a:lnTo>
                <a:lnTo>
                  <a:pt x="191510" y="153581"/>
                </a:lnTo>
                <a:lnTo>
                  <a:pt x="196520" y="155677"/>
                </a:lnTo>
                <a:lnTo>
                  <a:pt x="218799" y="157277"/>
                </a:lnTo>
                <a:lnTo>
                  <a:pt x="227743" y="159039"/>
                </a:lnTo>
                <a:lnTo>
                  <a:pt x="237420" y="163859"/>
                </a:lnTo>
                <a:lnTo>
                  <a:pt x="240707" y="165754"/>
                </a:lnTo>
                <a:lnTo>
                  <a:pt x="253622" y="182937"/>
                </a:lnTo>
                <a:lnTo>
                  <a:pt x="259375" y="189586"/>
                </a:lnTo>
                <a:lnTo>
                  <a:pt x="262728" y="191233"/>
                </a:lnTo>
                <a:lnTo>
                  <a:pt x="264776" y="193843"/>
                </a:lnTo>
                <a:lnTo>
                  <a:pt x="266881" y="200111"/>
                </a:lnTo>
                <a:lnTo>
                  <a:pt x="268815" y="201863"/>
                </a:lnTo>
                <a:lnTo>
                  <a:pt x="285369" y="201644"/>
                </a:lnTo>
                <a:lnTo>
                  <a:pt x="292703" y="199768"/>
                </a:lnTo>
                <a:lnTo>
                  <a:pt x="296980" y="196710"/>
                </a:lnTo>
                <a:lnTo>
                  <a:pt x="302152" y="197901"/>
                </a:lnTo>
                <a:lnTo>
                  <a:pt x="308305" y="203292"/>
                </a:lnTo>
                <a:lnTo>
                  <a:pt x="313925" y="204445"/>
                </a:lnTo>
                <a:lnTo>
                  <a:pt x="319049" y="201244"/>
                </a:lnTo>
                <a:lnTo>
                  <a:pt x="324117" y="200844"/>
                </a:lnTo>
                <a:lnTo>
                  <a:pt x="329117" y="203121"/>
                </a:lnTo>
                <a:lnTo>
                  <a:pt x="331508" y="204940"/>
                </a:lnTo>
                <a:lnTo>
                  <a:pt x="332918" y="204721"/>
                </a:lnTo>
                <a:lnTo>
                  <a:pt x="341338" y="194653"/>
                </a:lnTo>
                <a:lnTo>
                  <a:pt x="351739" y="185423"/>
                </a:lnTo>
                <a:lnTo>
                  <a:pt x="365808" y="175136"/>
                </a:lnTo>
                <a:lnTo>
                  <a:pt x="374047" y="170297"/>
                </a:lnTo>
                <a:lnTo>
                  <a:pt x="376552" y="170974"/>
                </a:lnTo>
                <a:lnTo>
                  <a:pt x="390030" y="166535"/>
                </a:lnTo>
                <a:lnTo>
                  <a:pt x="402441" y="164878"/>
                </a:lnTo>
                <a:lnTo>
                  <a:pt x="419100" y="164773"/>
                </a:lnTo>
                <a:lnTo>
                  <a:pt x="434130" y="160963"/>
                </a:lnTo>
                <a:lnTo>
                  <a:pt x="447475" y="153505"/>
                </a:lnTo>
                <a:lnTo>
                  <a:pt x="459496" y="148790"/>
                </a:lnTo>
                <a:lnTo>
                  <a:pt x="470192" y="146799"/>
                </a:lnTo>
                <a:lnTo>
                  <a:pt x="474459" y="147933"/>
                </a:lnTo>
                <a:lnTo>
                  <a:pt x="472297" y="152200"/>
                </a:lnTo>
                <a:lnTo>
                  <a:pt x="471716" y="159144"/>
                </a:lnTo>
                <a:lnTo>
                  <a:pt x="472697" y="168764"/>
                </a:lnTo>
                <a:lnTo>
                  <a:pt x="472507" y="174908"/>
                </a:lnTo>
                <a:lnTo>
                  <a:pt x="471192" y="177622"/>
                </a:lnTo>
                <a:lnTo>
                  <a:pt x="471307" y="180070"/>
                </a:lnTo>
                <a:lnTo>
                  <a:pt x="472840" y="182242"/>
                </a:lnTo>
                <a:lnTo>
                  <a:pt x="483537" y="182461"/>
                </a:lnTo>
                <a:lnTo>
                  <a:pt x="489452" y="184909"/>
                </a:lnTo>
                <a:lnTo>
                  <a:pt x="495815" y="184290"/>
                </a:lnTo>
                <a:lnTo>
                  <a:pt x="502587" y="180594"/>
                </a:lnTo>
                <a:lnTo>
                  <a:pt x="508178" y="180985"/>
                </a:lnTo>
                <a:lnTo>
                  <a:pt x="512607" y="185490"/>
                </a:lnTo>
                <a:lnTo>
                  <a:pt x="518255" y="185652"/>
                </a:lnTo>
                <a:lnTo>
                  <a:pt x="523142" y="181394"/>
                </a:lnTo>
                <a:lnTo>
                  <a:pt x="526495" y="177584"/>
                </a:lnTo>
                <a:lnTo>
                  <a:pt x="529571" y="175717"/>
                </a:lnTo>
                <a:lnTo>
                  <a:pt x="531543" y="174717"/>
                </a:lnTo>
                <a:close/>
                <a:moveTo>
                  <a:pt x="553603" y="190195"/>
                </a:moveTo>
                <a:lnTo>
                  <a:pt x="554003" y="192929"/>
                </a:lnTo>
                <a:lnTo>
                  <a:pt x="551202" y="192643"/>
                </a:lnTo>
                <a:lnTo>
                  <a:pt x="548707" y="191119"/>
                </a:lnTo>
                <a:lnTo>
                  <a:pt x="546526" y="188262"/>
                </a:lnTo>
                <a:lnTo>
                  <a:pt x="543297" y="180918"/>
                </a:lnTo>
                <a:lnTo>
                  <a:pt x="539144" y="175927"/>
                </a:lnTo>
                <a:lnTo>
                  <a:pt x="543468" y="169097"/>
                </a:lnTo>
                <a:lnTo>
                  <a:pt x="546430" y="167954"/>
                </a:lnTo>
                <a:lnTo>
                  <a:pt x="549888" y="168926"/>
                </a:lnTo>
                <a:lnTo>
                  <a:pt x="550812" y="172460"/>
                </a:lnTo>
                <a:lnTo>
                  <a:pt x="549164" y="178537"/>
                </a:lnTo>
                <a:lnTo>
                  <a:pt x="550069" y="184461"/>
                </a:lnTo>
                <a:lnTo>
                  <a:pt x="553603" y="190195"/>
                </a:lnTo>
                <a:close/>
                <a:moveTo>
                  <a:pt x="556622" y="204759"/>
                </a:moveTo>
                <a:lnTo>
                  <a:pt x="555489" y="205616"/>
                </a:lnTo>
                <a:lnTo>
                  <a:pt x="550421" y="201225"/>
                </a:lnTo>
                <a:lnTo>
                  <a:pt x="549117" y="198339"/>
                </a:lnTo>
                <a:lnTo>
                  <a:pt x="549459" y="195720"/>
                </a:lnTo>
                <a:lnTo>
                  <a:pt x="551174" y="195386"/>
                </a:lnTo>
                <a:lnTo>
                  <a:pt x="554231" y="197310"/>
                </a:lnTo>
                <a:lnTo>
                  <a:pt x="556089" y="199806"/>
                </a:lnTo>
                <a:lnTo>
                  <a:pt x="556841" y="202825"/>
                </a:lnTo>
                <a:lnTo>
                  <a:pt x="556622" y="204759"/>
                </a:lnTo>
                <a:close/>
                <a:moveTo>
                  <a:pt x="614810" y="226838"/>
                </a:moveTo>
                <a:lnTo>
                  <a:pt x="616058" y="229562"/>
                </a:lnTo>
                <a:lnTo>
                  <a:pt x="614524" y="233991"/>
                </a:lnTo>
                <a:lnTo>
                  <a:pt x="608619" y="236953"/>
                </a:lnTo>
                <a:lnTo>
                  <a:pt x="596037" y="238439"/>
                </a:lnTo>
                <a:lnTo>
                  <a:pt x="587683" y="237915"/>
                </a:lnTo>
                <a:lnTo>
                  <a:pt x="583521" y="235468"/>
                </a:lnTo>
                <a:lnTo>
                  <a:pt x="582511" y="234067"/>
                </a:lnTo>
                <a:lnTo>
                  <a:pt x="582387" y="230696"/>
                </a:lnTo>
                <a:lnTo>
                  <a:pt x="584168" y="230238"/>
                </a:lnTo>
                <a:lnTo>
                  <a:pt x="587045" y="231658"/>
                </a:lnTo>
                <a:lnTo>
                  <a:pt x="590941" y="230362"/>
                </a:lnTo>
                <a:lnTo>
                  <a:pt x="595751" y="226314"/>
                </a:lnTo>
                <a:lnTo>
                  <a:pt x="598218" y="223466"/>
                </a:lnTo>
                <a:lnTo>
                  <a:pt x="598266" y="221752"/>
                </a:lnTo>
                <a:lnTo>
                  <a:pt x="596151" y="218789"/>
                </a:lnTo>
                <a:lnTo>
                  <a:pt x="597351" y="217256"/>
                </a:lnTo>
                <a:lnTo>
                  <a:pt x="604171" y="217541"/>
                </a:lnTo>
                <a:lnTo>
                  <a:pt x="606971" y="219304"/>
                </a:lnTo>
                <a:lnTo>
                  <a:pt x="612429" y="225857"/>
                </a:lnTo>
                <a:lnTo>
                  <a:pt x="614810" y="226838"/>
                </a:lnTo>
                <a:close/>
                <a:moveTo>
                  <a:pt x="525094" y="263509"/>
                </a:moveTo>
                <a:lnTo>
                  <a:pt x="536658" y="263852"/>
                </a:lnTo>
                <a:lnTo>
                  <a:pt x="537620" y="262728"/>
                </a:lnTo>
                <a:lnTo>
                  <a:pt x="541268" y="265681"/>
                </a:lnTo>
                <a:lnTo>
                  <a:pt x="542135" y="268415"/>
                </a:lnTo>
                <a:lnTo>
                  <a:pt x="541049" y="270967"/>
                </a:lnTo>
                <a:lnTo>
                  <a:pt x="539229" y="272520"/>
                </a:lnTo>
                <a:lnTo>
                  <a:pt x="536667" y="273091"/>
                </a:lnTo>
                <a:lnTo>
                  <a:pt x="532286" y="271215"/>
                </a:lnTo>
                <a:lnTo>
                  <a:pt x="524790" y="265690"/>
                </a:lnTo>
                <a:lnTo>
                  <a:pt x="525094" y="263509"/>
                </a:lnTo>
                <a:close/>
                <a:moveTo>
                  <a:pt x="507378" y="269386"/>
                </a:moveTo>
                <a:lnTo>
                  <a:pt x="514007" y="270920"/>
                </a:lnTo>
                <a:lnTo>
                  <a:pt x="526295" y="277292"/>
                </a:lnTo>
                <a:lnTo>
                  <a:pt x="537677" y="280473"/>
                </a:lnTo>
                <a:lnTo>
                  <a:pt x="548021" y="280473"/>
                </a:lnTo>
                <a:lnTo>
                  <a:pt x="555803" y="282245"/>
                </a:lnTo>
                <a:lnTo>
                  <a:pt x="561051" y="285836"/>
                </a:lnTo>
                <a:lnTo>
                  <a:pt x="565023" y="290093"/>
                </a:lnTo>
                <a:lnTo>
                  <a:pt x="567824" y="295046"/>
                </a:lnTo>
                <a:lnTo>
                  <a:pt x="573119" y="297323"/>
                </a:lnTo>
                <a:lnTo>
                  <a:pt x="580901" y="296980"/>
                </a:lnTo>
                <a:lnTo>
                  <a:pt x="587217" y="298399"/>
                </a:lnTo>
                <a:lnTo>
                  <a:pt x="592103" y="301581"/>
                </a:lnTo>
                <a:lnTo>
                  <a:pt x="617877" y="308010"/>
                </a:lnTo>
                <a:lnTo>
                  <a:pt x="628793" y="311715"/>
                </a:lnTo>
                <a:lnTo>
                  <a:pt x="635108" y="315906"/>
                </a:lnTo>
                <a:lnTo>
                  <a:pt x="637165" y="318926"/>
                </a:lnTo>
                <a:lnTo>
                  <a:pt x="637089" y="322174"/>
                </a:lnTo>
                <a:lnTo>
                  <a:pt x="638108" y="325469"/>
                </a:lnTo>
                <a:lnTo>
                  <a:pt x="643242" y="331508"/>
                </a:lnTo>
                <a:lnTo>
                  <a:pt x="644900" y="331841"/>
                </a:lnTo>
                <a:lnTo>
                  <a:pt x="646319" y="334899"/>
                </a:lnTo>
                <a:lnTo>
                  <a:pt x="647519" y="340652"/>
                </a:lnTo>
                <a:lnTo>
                  <a:pt x="649272" y="344357"/>
                </a:lnTo>
                <a:lnTo>
                  <a:pt x="651672" y="346015"/>
                </a:lnTo>
                <a:lnTo>
                  <a:pt x="650529" y="346977"/>
                </a:lnTo>
                <a:lnTo>
                  <a:pt x="642499" y="344719"/>
                </a:lnTo>
                <a:lnTo>
                  <a:pt x="638356" y="346300"/>
                </a:lnTo>
                <a:lnTo>
                  <a:pt x="636975" y="350911"/>
                </a:lnTo>
                <a:lnTo>
                  <a:pt x="637261" y="355063"/>
                </a:lnTo>
                <a:lnTo>
                  <a:pt x="639128" y="358702"/>
                </a:lnTo>
                <a:lnTo>
                  <a:pt x="650443" y="368941"/>
                </a:lnTo>
                <a:lnTo>
                  <a:pt x="654482" y="379190"/>
                </a:lnTo>
                <a:lnTo>
                  <a:pt x="656768" y="391925"/>
                </a:lnTo>
                <a:lnTo>
                  <a:pt x="656254" y="397097"/>
                </a:lnTo>
                <a:lnTo>
                  <a:pt x="656768" y="408251"/>
                </a:lnTo>
                <a:lnTo>
                  <a:pt x="658349" y="425386"/>
                </a:lnTo>
                <a:lnTo>
                  <a:pt x="658968" y="431225"/>
                </a:lnTo>
                <a:lnTo>
                  <a:pt x="656530" y="437378"/>
                </a:lnTo>
                <a:lnTo>
                  <a:pt x="648900" y="446761"/>
                </a:lnTo>
                <a:lnTo>
                  <a:pt x="648558" y="445227"/>
                </a:lnTo>
                <a:lnTo>
                  <a:pt x="646395" y="445113"/>
                </a:lnTo>
                <a:lnTo>
                  <a:pt x="644300" y="446637"/>
                </a:lnTo>
                <a:lnTo>
                  <a:pt x="642071" y="454095"/>
                </a:lnTo>
                <a:lnTo>
                  <a:pt x="641080" y="467230"/>
                </a:lnTo>
                <a:lnTo>
                  <a:pt x="638775" y="474631"/>
                </a:lnTo>
                <a:lnTo>
                  <a:pt x="635003" y="476279"/>
                </a:lnTo>
                <a:lnTo>
                  <a:pt x="632908" y="478450"/>
                </a:lnTo>
                <a:lnTo>
                  <a:pt x="632441" y="481117"/>
                </a:lnTo>
                <a:lnTo>
                  <a:pt x="628469" y="483451"/>
                </a:lnTo>
                <a:lnTo>
                  <a:pt x="620954" y="485375"/>
                </a:lnTo>
                <a:lnTo>
                  <a:pt x="616239" y="489985"/>
                </a:lnTo>
                <a:lnTo>
                  <a:pt x="613858" y="501463"/>
                </a:lnTo>
                <a:lnTo>
                  <a:pt x="614706" y="506701"/>
                </a:lnTo>
                <a:lnTo>
                  <a:pt x="613801" y="513474"/>
                </a:lnTo>
                <a:lnTo>
                  <a:pt x="614648" y="519055"/>
                </a:lnTo>
                <a:lnTo>
                  <a:pt x="617316" y="523437"/>
                </a:lnTo>
                <a:lnTo>
                  <a:pt x="624154" y="527237"/>
                </a:lnTo>
                <a:lnTo>
                  <a:pt x="635070" y="530485"/>
                </a:lnTo>
                <a:lnTo>
                  <a:pt x="641328" y="530361"/>
                </a:lnTo>
                <a:lnTo>
                  <a:pt x="645319" y="527847"/>
                </a:lnTo>
                <a:lnTo>
                  <a:pt x="648653" y="519617"/>
                </a:lnTo>
                <a:lnTo>
                  <a:pt x="652539" y="516017"/>
                </a:lnTo>
                <a:lnTo>
                  <a:pt x="657597" y="514026"/>
                </a:lnTo>
                <a:lnTo>
                  <a:pt x="659082" y="510283"/>
                </a:lnTo>
                <a:lnTo>
                  <a:pt x="665559" y="493890"/>
                </a:lnTo>
                <a:lnTo>
                  <a:pt x="665093" y="490490"/>
                </a:lnTo>
                <a:lnTo>
                  <a:pt x="661807" y="489623"/>
                </a:lnTo>
                <a:lnTo>
                  <a:pt x="662149" y="488613"/>
                </a:lnTo>
                <a:lnTo>
                  <a:pt x="666064" y="487413"/>
                </a:lnTo>
                <a:lnTo>
                  <a:pt x="669312" y="484842"/>
                </a:lnTo>
                <a:lnTo>
                  <a:pt x="671817" y="480927"/>
                </a:lnTo>
                <a:lnTo>
                  <a:pt x="676656" y="477564"/>
                </a:lnTo>
                <a:lnTo>
                  <a:pt x="688762" y="471821"/>
                </a:lnTo>
                <a:lnTo>
                  <a:pt x="694915" y="466296"/>
                </a:lnTo>
                <a:lnTo>
                  <a:pt x="699126" y="464934"/>
                </a:lnTo>
                <a:lnTo>
                  <a:pt x="705708" y="466468"/>
                </a:lnTo>
                <a:lnTo>
                  <a:pt x="714756" y="470849"/>
                </a:lnTo>
                <a:lnTo>
                  <a:pt x="722452" y="478012"/>
                </a:lnTo>
                <a:lnTo>
                  <a:pt x="728806" y="487966"/>
                </a:lnTo>
                <a:lnTo>
                  <a:pt x="738988" y="514645"/>
                </a:lnTo>
                <a:lnTo>
                  <a:pt x="752970" y="558108"/>
                </a:lnTo>
                <a:lnTo>
                  <a:pt x="761733" y="582273"/>
                </a:lnTo>
                <a:lnTo>
                  <a:pt x="765267" y="587188"/>
                </a:lnTo>
                <a:lnTo>
                  <a:pt x="767029" y="589636"/>
                </a:lnTo>
                <a:lnTo>
                  <a:pt x="765743" y="625469"/>
                </a:lnTo>
                <a:lnTo>
                  <a:pt x="762591" y="640652"/>
                </a:lnTo>
                <a:lnTo>
                  <a:pt x="754580" y="650386"/>
                </a:lnTo>
                <a:lnTo>
                  <a:pt x="746551" y="659825"/>
                </a:lnTo>
                <a:lnTo>
                  <a:pt x="737045" y="675075"/>
                </a:lnTo>
                <a:lnTo>
                  <a:pt x="725396" y="683609"/>
                </a:lnTo>
                <a:lnTo>
                  <a:pt x="719462" y="688505"/>
                </a:lnTo>
                <a:lnTo>
                  <a:pt x="718471" y="691239"/>
                </a:lnTo>
                <a:lnTo>
                  <a:pt x="716795" y="690658"/>
                </a:lnTo>
                <a:lnTo>
                  <a:pt x="714404" y="698506"/>
                </a:lnTo>
                <a:lnTo>
                  <a:pt x="712775" y="709146"/>
                </a:lnTo>
                <a:lnTo>
                  <a:pt x="712642" y="717223"/>
                </a:lnTo>
                <a:lnTo>
                  <a:pt x="714356" y="721376"/>
                </a:lnTo>
                <a:lnTo>
                  <a:pt x="712080" y="724500"/>
                </a:lnTo>
                <a:lnTo>
                  <a:pt x="708041" y="730367"/>
                </a:lnTo>
                <a:lnTo>
                  <a:pt x="707412" y="732349"/>
                </a:lnTo>
                <a:lnTo>
                  <a:pt x="708146" y="735359"/>
                </a:lnTo>
                <a:lnTo>
                  <a:pt x="707365" y="737016"/>
                </a:lnTo>
                <a:lnTo>
                  <a:pt x="705031" y="737292"/>
                </a:lnTo>
                <a:lnTo>
                  <a:pt x="703488" y="738997"/>
                </a:lnTo>
                <a:lnTo>
                  <a:pt x="699973" y="745036"/>
                </a:lnTo>
                <a:lnTo>
                  <a:pt x="694515" y="760343"/>
                </a:lnTo>
                <a:lnTo>
                  <a:pt x="693639" y="763124"/>
                </a:lnTo>
                <a:lnTo>
                  <a:pt x="692791" y="764038"/>
                </a:lnTo>
                <a:lnTo>
                  <a:pt x="661692" y="769487"/>
                </a:lnTo>
                <a:lnTo>
                  <a:pt x="630517" y="774849"/>
                </a:lnTo>
                <a:lnTo>
                  <a:pt x="599332" y="780069"/>
                </a:lnTo>
                <a:lnTo>
                  <a:pt x="568176" y="785193"/>
                </a:lnTo>
                <a:lnTo>
                  <a:pt x="567204" y="777850"/>
                </a:lnTo>
                <a:lnTo>
                  <a:pt x="538706" y="781326"/>
                </a:lnTo>
                <a:lnTo>
                  <a:pt x="510150" y="784670"/>
                </a:lnTo>
                <a:lnTo>
                  <a:pt x="481603" y="787994"/>
                </a:lnTo>
                <a:lnTo>
                  <a:pt x="453057" y="791175"/>
                </a:lnTo>
                <a:lnTo>
                  <a:pt x="424472" y="794242"/>
                </a:lnTo>
                <a:lnTo>
                  <a:pt x="395935" y="797243"/>
                </a:lnTo>
                <a:lnTo>
                  <a:pt x="372618" y="799643"/>
                </a:lnTo>
                <a:lnTo>
                  <a:pt x="378305" y="795480"/>
                </a:lnTo>
                <a:lnTo>
                  <a:pt x="387515" y="786260"/>
                </a:lnTo>
                <a:lnTo>
                  <a:pt x="392364" y="778421"/>
                </a:lnTo>
                <a:lnTo>
                  <a:pt x="396745" y="768229"/>
                </a:lnTo>
                <a:lnTo>
                  <a:pt x="400669" y="755780"/>
                </a:lnTo>
                <a:lnTo>
                  <a:pt x="409356" y="736835"/>
                </a:lnTo>
                <a:lnTo>
                  <a:pt x="413338" y="725519"/>
                </a:lnTo>
                <a:lnTo>
                  <a:pt x="416824" y="711356"/>
                </a:lnTo>
                <a:lnTo>
                  <a:pt x="418976" y="696697"/>
                </a:lnTo>
                <a:lnTo>
                  <a:pt x="419881" y="681438"/>
                </a:lnTo>
                <a:lnTo>
                  <a:pt x="419386" y="665798"/>
                </a:lnTo>
                <a:lnTo>
                  <a:pt x="417509" y="649748"/>
                </a:lnTo>
                <a:lnTo>
                  <a:pt x="413242" y="633832"/>
                </a:lnTo>
                <a:lnTo>
                  <a:pt x="406641" y="618058"/>
                </a:lnTo>
                <a:lnTo>
                  <a:pt x="403127" y="609981"/>
                </a:lnTo>
                <a:lnTo>
                  <a:pt x="401860" y="607876"/>
                </a:lnTo>
                <a:lnTo>
                  <a:pt x="390906" y="587969"/>
                </a:lnTo>
                <a:lnTo>
                  <a:pt x="378019" y="559927"/>
                </a:lnTo>
                <a:lnTo>
                  <a:pt x="377914" y="557432"/>
                </a:lnTo>
                <a:lnTo>
                  <a:pt x="385258" y="539115"/>
                </a:lnTo>
                <a:lnTo>
                  <a:pt x="385258" y="536762"/>
                </a:lnTo>
                <a:lnTo>
                  <a:pt x="382800" y="522846"/>
                </a:lnTo>
                <a:lnTo>
                  <a:pt x="380143" y="515998"/>
                </a:lnTo>
                <a:lnTo>
                  <a:pt x="374504" y="507016"/>
                </a:lnTo>
                <a:lnTo>
                  <a:pt x="374399" y="504635"/>
                </a:lnTo>
                <a:lnTo>
                  <a:pt x="382581" y="491557"/>
                </a:lnTo>
                <a:lnTo>
                  <a:pt x="387296" y="481774"/>
                </a:lnTo>
                <a:lnTo>
                  <a:pt x="391278" y="470059"/>
                </a:lnTo>
                <a:lnTo>
                  <a:pt x="393211" y="456695"/>
                </a:lnTo>
                <a:lnTo>
                  <a:pt x="393154" y="441627"/>
                </a:lnTo>
                <a:lnTo>
                  <a:pt x="392021" y="431730"/>
                </a:lnTo>
                <a:lnTo>
                  <a:pt x="389849" y="426939"/>
                </a:lnTo>
                <a:lnTo>
                  <a:pt x="389630" y="423081"/>
                </a:lnTo>
                <a:lnTo>
                  <a:pt x="391278" y="420176"/>
                </a:lnTo>
                <a:lnTo>
                  <a:pt x="400955" y="415623"/>
                </a:lnTo>
                <a:lnTo>
                  <a:pt x="403670" y="409365"/>
                </a:lnTo>
                <a:lnTo>
                  <a:pt x="403289" y="398945"/>
                </a:lnTo>
                <a:lnTo>
                  <a:pt x="404756" y="393602"/>
                </a:lnTo>
                <a:lnTo>
                  <a:pt x="408166" y="393325"/>
                </a:lnTo>
                <a:lnTo>
                  <a:pt x="411080" y="390868"/>
                </a:lnTo>
                <a:lnTo>
                  <a:pt x="413452" y="386220"/>
                </a:lnTo>
                <a:lnTo>
                  <a:pt x="417157" y="384562"/>
                </a:lnTo>
                <a:lnTo>
                  <a:pt x="422120" y="385877"/>
                </a:lnTo>
                <a:lnTo>
                  <a:pt x="428025" y="378771"/>
                </a:lnTo>
                <a:lnTo>
                  <a:pt x="434855" y="363112"/>
                </a:lnTo>
                <a:lnTo>
                  <a:pt x="440417" y="354187"/>
                </a:lnTo>
                <a:lnTo>
                  <a:pt x="444760" y="351911"/>
                </a:lnTo>
                <a:lnTo>
                  <a:pt x="445789" y="353158"/>
                </a:lnTo>
                <a:lnTo>
                  <a:pt x="443437" y="357892"/>
                </a:lnTo>
                <a:lnTo>
                  <a:pt x="443103" y="362788"/>
                </a:lnTo>
                <a:lnTo>
                  <a:pt x="444827" y="367894"/>
                </a:lnTo>
                <a:lnTo>
                  <a:pt x="444465" y="373075"/>
                </a:lnTo>
                <a:lnTo>
                  <a:pt x="443170" y="380248"/>
                </a:lnTo>
                <a:lnTo>
                  <a:pt x="444694" y="382219"/>
                </a:lnTo>
                <a:lnTo>
                  <a:pt x="442303" y="393773"/>
                </a:lnTo>
                <a:lnTo>
                  <a:pt x="442760" y="399355"/>
                </a:lnTo>
                <a:lnTo>
                  <a:pt x="445503" y="403327"/>
                </a:lnTo>
                <a:lnTo>
                  <a:pt x="447932" y="401564"/>
                </a:lnTo>
                <a:lnTo>
                  <a:pt x="450171" y="394002"/>
                </a:lnTo>
                <a:lnTo>
                  <a:pt x="450609" y="390087"/>
                </a:lnTo>
                <a:lnTo>
                  <a:pt x="449294" y="389734"/>
                </a:lnTo>
                <a:lnTo>
                  <a:pt x="449428" y="386601"/>
                </a:lnTo>
                <a:lnTo>
                  <a:pt x="450904" y="380695"/>
                </a:lnTo>
                <a:lnTo>
                  <a:pt x="452466" y="377790"/>
                </a:lnTo>
                <a:lnTo>
                  <a:pt x="454190" y="377904"/>
                </a:lnTo>
                <a:lnTo>
                  <a:pt x="455057" y="380914"/>
                </a:lnTo>
                <a:lnTo>
                  <a:pt x="454990" y="386829"/>
                </a:lnTo>
                <a:lnTo>
                  <a:pt x="451733" y="401174"/>
                </a:lnTo>
                <a:lnTo>
                  <a:pt x="451295" y="405479"/>
                </a:lnTo>
                <a:lnTo>
                  <a:pt x="452542" y="406575"/>
                </a:lnTo>
                <a:lnTo>
                  <a:pt x="457372" y="397250"/>
                </a:lnTo>
                <a:lnTo>
                  <a:pt x="460686" y="382905"/>
                </a:lnTo>
                <a:lnTo>
                  <a:pt x="463182" y="371932"/>
                </a:lnTo>
                <a:lnTo>
                  <a:pt x="463182" y="366141"/>
                </a:lnTo>
                <a:lnTo>
                  <a:pt x="460353" y="351406"/>
                </a:lnTo>
                <a:lnTo>
                  <a:pt x="459896" y="345310"/>
                </a:lnTo>
                <a:lnTo>
                  <a:pt x="460791" y="340928"/>
                </a:lnTo>
                <a:lnTo>
                  <a:pt x="465239" y="335575"/>
                </a:lnTo>
                <a:lnTo>
                  <a:pt x="473259" y="329260"/>
                </a:lnTo>
                <a:lnTo>
                  <a:pt x="481460" y="325460"/>
                </a:lnTo>
                <a:lnTo>
                  <a:pt x="489814" y="324088"/>
                </a:lnTo>
                <a:lnTo>
                  <a:pt x="495491" y="321926"/>
                </a:lnTo>
                <a:lnTo>
                  <a:pt x="498520" y="319021"/>
                </a:lnTo>
                <a:lnTo>
                  <a:pt x="497100" y="317154"/>
                </a:lnTo>
                <a:lnTo>
                  <a:pt x="491233" y="316354"/>
                </a:lnTo>
                <a:lnTo>
                  <a:pt x="486585" y="313553"/>
                </a:lnTo>
                <a:lnTo>
                  <a:pt x="482984" y="308848"/>
                </a:lnTo>
                <a:lnTo>
                  <a:pt x="481279" y="303105"/>
                </a:lnTo>
                <a:lnTo>
                  <a:pt x="481470" y="296380"/>
                </a:lnTo>
                <a:lnTo>
                  <a:pt x="484270" y="289493"/>
                </a:lnTo>
                <a:lnTo>
                  <a:pt x="489699" y="282388"/>
                </a:lnTo>
                <a:lnTo>
                  <a:pt x="491081" y="277492"/>
                </a:lnTo>
                <a:lnTo>
                  <a:pt x="488404" y="274758"/>
                </a:lnTo>
                <a:lnTo>
                  <a:pt x="490909" y="273396"/>
                </a:lnTo>
                <a:lnTo>
                  <a:pt x="498596" y="273339"/>
                </a:lnTo>
                <a:lnTo>
                  <a:pt x="503758" y="271853"/>
                </a:lnTo>
                <a:lnTo>
                  <a:pt x="506444" y="268957"/>
                </a:lnTo>
                <a:lnTo>
                  <a:pt x="507378" y="269386"/>
                </a:lnTo>
                <a:close/>
                <a:moveTo>
                  <a:pt x="440303" y="301733"/>
                </a:moveTo>
                <a:lnTo>
                  <a:pt x="437331" y="302705"/>
                </a:lnTo>
                <a:lnTo>
                  <a:pt x="434816" y="301523"/>
                </a:lnTo>
                <a:lnTo>
                  <a:pt x="434550" y="295551"/>
                </a:lnTo>
                <a:lnTo>
                  <a:pt x="436426" y="284855"/>
                </a:lnTo>
                <a:lnTo>
                  <a:pt x="438912" y="279730"/>
                </a:lnTo>
                <a:lnTo>
                  <a:pt x="443246" y="281159"/>
                </a:lnTo>
                <a:lnTo>
                  <a:pt x="442570" y="282531"/>
                </a:lnTo>
                <a:lnTo>
                  <a:pt x="444675" y="293494"/>
                </a:lnTo>
                <a:lnTo>
                  <a:pt x="443779" y="298561"/>
                </a:lnTo>
                <a:lnTo>
                  <a:pt x="440303" y="301733"/>
                </a:lnTo>
                <a:close/>
                <a:moveTo>
                  <a:pt x="409566" y="369380"/>
                </a:moveTo>
                <a:lnTo>
                  <a:pt x="408718" y="371313"/>
                </a:lnTo>
                <a:lnTo>
                  <a:pt x="406222" y="371418"/>
                </a:lnTo>
                <a:lnTo>
                  <a:pt x="404051" y="369894"/>
                </a:lnTo>
                <a:lnTo>
                  <a:pt x="401488" y="364550"/>
                </a:lnTo>
                <a:lnTo>
                  <a:pt x="401993" y="363236"/>
                </a:lnTo>
                <a:lnTo>
                  <a:pt x="406946" y="363522"/>
                </a:lnTo>
                <a:lnTo>
                  <a:pt x="408899" y="365684"/>
                </a:lnTo>
                <a:lnTo>
                  <a:pt x="409566" y="369380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384048">
              <a:lnSpc>
                <a:spcPct val="45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</a:p>
        </p:txBody>
      </p:sp>
      <p:sp>
        <p:nvSpPr>
          <p:cNvPr id="218" name="Freeform: Shape 217">
            <a:extLst>
              <a:ext uri="{FF2B5EF4-FFF2-40B4-BE49-F238E27FC236}">
                <a16:creationId xmlns:a16="http://schemas.microsoft.com/office/drawing/2014/main" id="{DA74C3A3-1651-9AB6-A34E-00A37B2ED587}"/>
              </a:ext>
            </a:extLst>
          </p:cNvPr>
          <p:cNvSpPr/>
          <p:nvPr/>
        </p:nvSpPr>
        <p:spPr>
          <a:xfrm>
            <a:off x="9604708" y="3431581"/>
            <a:ext cx="423957" cy="476783"/>
          </a:xfrm>
          <a:custGeom>
            <a:avLst/>
            <a:gdLst>
              <a:gd name="connsiteX0" fmla="*/ 423958 w 423957"/>
              <a:gd name="connsiteY0" fmla="*/ 167478 h 476783"/>
              <a:gd name="connsiteX1" fmla="*/ 413671 w 423957"/>
              <a:gd name="connsiteY1" fmla="*/ 174822 h 476783"/>
              <a:gd name="connsiteX2" fmla="*/ 412471 w 423957"/>
              <a:gd name="connsiteY2" fmla="*/ 180203 h 476783"/>
              <a:gd name="connsiteX3" fmla="*/ 416966 w 423957"/>
              <a:gd name="connsiteY3" fmla="*/ 186023 h 476783"/>
              <a:gd name="connsiteX4" fmla="*/ 420214 w 423957"/>
              <a:gd name="connsiteY4" fmla="*/ 193967 h 476783"/>
              <a:gd name="connsiteX5" fmla="*/ 422138 w 423957"/>
              <a:gd name="connsiteY5" fmla="*/ 204102 h 476783"/>
              <a:gd name="connsiteX6" fmla="*/ 419585 w 423957"/>
              <a:gd name="connsiteY6" fmla="*/ 227428 h 476783"/>
              <a:gd name="connsiteX7" fmla="*/ 412471 w 423957"/>
              <a:gd name="connsiteY7" fmla="*/ 264052 h 476783"/>
              <a:gd name="connsiteX8" fmla="*/ 409489 w 423957"/>
              <a:gd name="connsiteY8" fmla="*/ 286807 h 476783"/>
              <a:gd name="connsiteX9" fmla="*/ 410813 w 423957"/>
              <a:gd name="connsiteY9" fmla="*/ 295742 h 476783"/>
              <a:gd name="connsiteX10" fmla="*/ 404165 w 423957"/>
              <a:gd name="connsiteY10" fmla="*/ 308762 h 476783"/>
              <a:gd name="connsiteX11" fmla="*/ 389611 w 423957"/>
              <a:gd name="connsiteY11" fmla="*/ 326003 h 476783"/>
              <a:gd name="connsiteX12" fmla="*/ 379095 w 423957"/>
              <a:gd name="connsiteY12" fmla="*/ 336575 h 476783"/>
              <a:gd name="connsiteX13" fmla="*/ 372713 w 423957"/>
              <a:gd name="connsiteY13" fmla="*/ 340681 h 476783"/>
              <a:gd name="connsiteX14" fmla="*/ 366913 w 423957"/>
              <a:gd name="connsiteY14" fmla="*/ 341357 h 476783"/>
              <a:gd name="connsiteX15" fmla="*/ 361779 w 423957"/>
              <a:gd name="connsiteY15" fmla="*/ 338633 h 476783"/>
              <a:gd name="connsiteX16" fmla="*/ 357092 w 423957"/>
              <a:gd name="connsiteY16" fmla="*/ 341814 h 476783"/>
              <a:gd name="connsiteX17" fmla="*/ 352634 w 423957"/>
              <a:gd name="connsiteY17" fmla="*/ 350911 h 476783"/>
              <a:gd name="connsiteX18" fmla="*/ 348034 w 423957"/>
              <a:gd name="connsiteY18" fmla="*/ 356045 h 476783"/>
              <a:gd name="connsiteX19" fmla="*/ 343138 w 423957"/>
              <a:gd name="connsiteY19" fmla="*/ 357054 h 476783"/>
              <a:gd name="connsiteX20" fmla="*/ 339776 w 423957"/>
              <a:gd name="connsiteY20" fmla="*/ 363026 h 476783"/>
              <a:gd name="connsiteX21" fmla="*/ 337909 w 423957"/>
              <a:gd name="connsiteY21" fmla="*/ 373942 h 476783"/>
              <a:gd name="connsiteX22" fmla="*/ 335509 w 423957"/>
              <a:gd name="connsiteY22" fmla="*/ 380429 h 476783"/>
              <a:gd name="connsiteX23" fmla="*/ 332670 w 423957"/>
              <a:gd name="connsiteY23" fmla="*/ 382543 h 476783"/>
              <a:gd name="connsiteX24" fmla="*/ 333299 w 423957"/>
              <a:gd name="connsiteY24" fmla="*/ 387772 h 476783"/>
              <a:gd name="connsiteX25" fmla="*/ 337328 w 423957"/>
              <a:gd name="connsiteY25" fmla="*/ 396307 h 476783"/>
              <a:gd name="connsiteX26" fmla="*/ 337604 w 423957"/>
              <a:gd name="connsiteY26" fmla="*/ 399555 h 476783"/>
              <a:gd name="connsiteX27" fmla="*/ 336137 w 423957"/>
              <a:gd name="connsiteY27" fmla="*/ 399898 h 476783"/>
              <a:gd name="connsiteX28" fmla="*/ 334718 w 423957"/>
              <a:gd name="connsiteY28" fmla="*/ 399602 h 476783"/>
              <a:gd name="connsiteX29" fmla="*/ 331651 w 423957"/>
              <a:gd name="connsiteY29" fmla="*/ 402117 h 476783"/>
              <a:gd name="connsiteX30" fmla="*/ 328632 w 423957"/>
              <a:gd name="connsiteY30" fmla="*/ 407679 h 476783"/>
              <a:gd name="connsiteX31" fmla="*/ 327260 w 423957"/>
              <a:gd name="connsiteY31" fmla="*/ 408022 h 476783"/>
              <a:gd name="connsiteX32" fmla="*/ 326136 w 423957"/>
              <a:gd name="connsiteY32" fmla="*/ 407356 h 476783"/>
              <a:gd name="connsiteX33" fmla="*/ 324012 w 423957"/>
              <a:gd name="connsiteY33" fmla="*/ 400974 h 476783"/>
              <a:gd name="connsiteX34" fmla="*/ 320211 w 423957"/>
              <a:gd name="connsiteY34" fmla="*/ 396821 h 476783"/>
              <a:gd name="connsiteX35" fmla="*/ 314820 w 423957"/>
              <a:gd name="connsiteY35" fmla="*/ 394887 h 476783"/>
              <a:gd name="connsiteX36" fmla="*/ 308800 w 423957"/>
              <a:gd name="connsiteY36" fmla="*/ 402003 h 476783"/>
              <a:gd name="connsiteX37" fmla="*/ 302180 w 423957"/>
              <a:gd name="connsiteY37" fmla="*/ 418090 h 476783"/>
              <a:gd name="connsiteX38" fmla="*/ 299742 w 423957"/>
              <a:gd name="connsiteY38" fmla="*/ 428263 h 476783"/>
              <a:gd name="connsiteX39" fmla="*/ 302304 w 423957"/>
              <a:gd name="connsiteY39" fmla="*/ 434692 h 476783"/>
              <a:gd name="connsiteX40" fmla="*/ 304533 w 423957"/>
              <a:gd name="connsiteY40" fmla="*/ 444246 h 476783"/>
              <a:gd name="connsiteX41" fmla="*/ 302933 w 423957"/>
              <a:gd name="connsiteY41" fmla="*/ 448589 h 476783"/>
              <a:gd name="connsiteX42" fmla="*/ 298275 w 423957"/>
              <a:gd name="connsiteY42" fmla="*/ 450780 h 476783"/>
              <a:gd name="connsiteX43" fmla="*/ 295304 w 423957"/>
              <a:gd name="connsiteY43" fmla="*/ 456590 h 476783"/>
              <a:gd name="connsiteX44" fmla="*/ 293998 w 423957"/>
              <a:gd name="connsiteY44" fmla="*/ 466030 h 476783"/>
              <a:gd name="connsiteX45" fmla="*/ 288074 w 423957"/>
              <a:gd name="connsiteY45" fmla="*/ 472802 h 476783"/>
              <a:gd name="connsiteX46" fmla="*/ 277559 w 423957"/>
              <a:gd name="connsiteY46" fmla="*/ 476783 h 476783"/>
              <a:gd name="connsiteX47" fmla="*/ 265605 w 423957"/>
              <a:gd name="connsiteY47" fmla="*/ 474345 h 476783"/>
              <a:gd name="connsiteX48" fmla="*/ 264757 w 423957"/>
              <a:gd name="connsiteY48" fmla="*/ 474164 h 476783"/>
              <a:gd name="connsiteX49" fmla="*/ 249622 w 423957"/>
              <a:gd name="connsiteY49" fmla="*/ 464839 h 476783"/>
              <a:gd name="connsiteX50" fmla="*/ 239563 w 423957"/>
              <a:gd name="connsiteY50" fmla="*/ 455228 h 476783"/>
              <a:gd name="connsiteX51" fmla="*/ 234505 w 423957"/>
              <a:gd name="connsiteY51" fmla="*/ 445437 h 476783"/>
              <a:gd name="connsiteX52" fmla="*/ 222713 w 423957"/>
              <a:gd name="connsiteY52" fmla="*/ 446637 h 476783"/>
              <a:gd name="connsiteX53" fmla="*/ 204121 w 423957"/>
              <a:gd name="connsiteY53" fmla="*/ 458867 h 476783"/>
              <a:gd name="connsiteX54" fmla="*/ 189271 w 423957"/>
              <a:gd name="connsiteY54" fmla="*/ 462458 h 476783"/>
              <a:gd name="connsiteX55" fmla="*/ 178193 w 423957"/>
              <a:gd name="connsiteY55" fmla="*/ 457314 h 476783"/>
              <a:gd name="connsiteX56" fmla="*/ 170154 w 423957"/>
              <a:gd name="connsiteY56" fmla="*/ 455867 h 476783"/>
              <a:gd name="connsiteX57" fmla="*/ 162811 w 423957"/>
              <a:gd name="connsiteY57" fmla="*/ 459038 h 476783"/>
              <a:gd name="connsiteX58" fmla="*/ 156172 w 423957"/>
              <a:gd name="connsiteY58" fmla="*/ 464220 h 476783"/>
              <a:gd name="connsiteX59" fmla="*/ 149752 w 423957"/>
              <a:gd name="connsiteY59" fmla="*/ 462563 h 476783"/>
              <a:gd name="connsiteX60" fmla="*/ 141218 w 423957"/>
              <a:gd name="connsiteY60" fmla="*/ 455790 h 476783"/>
              <a:gd name="connsiteX61" fmla="*/ 128702 w 423957"/>
              <a:gd name="connsiteY61" fmla="*/ 451990 h 476783"/>
              <a:gd name="connsiteX62" fmla="*/ 112166 w 423957"/>
              <a:gd name="connsiteY62" fmla="*/ 451142 h 476783"/>
              <a:gd name="connsiteX63" fmla="*/ 99869 w 423957"/>
              <a:gd name="connsiteY63" fmla="*/ 444198 h 476783"/>
              <a:gd name="connsiteX64" fmla="*/ 91897 w 423957"/>
              <a:gd name="connsiteY64" fmla="*/ 431301 h 476783"/>
              <a:gd name="connsiteX65" fmla="*/ 84039 w 423957"/>
              <a:gd name="connsiteY65" fmla="*/ 422700 h 476783"/>
              <a:gd name="connsiteX66" fmla="*/ 76362 w 423957"/>
              <a:gd name="connsiteY66" fmla="*/ 418500 h 476783"/>
              <a:gd name="connsiteX67" fmla="*/ 68466 w 423957"/>
              <a:gd name="connsiteY67" fmla="*/ 418005 h 476783"/>
              <a:gd name="connsiteX68" fmla="*/ 60398 w 423957"/>
              <a:gd name="connsiteY68" fmla="*/ 421176 h 476783"/>
              <a:gd name="connsiteX69" fmla="*/ 53797 w 423957"/>
              <a:gd name="connsiteY69" fmla="*/ 420900 h 476783"/>
              <a:gd name="connsiteX70" fmla="*/ 48720 w 423957"/>
              <a:gd name="connsiteY70" fmla="*/ 417128 h 476783"/>
              <a:gd name="connsiteX71" fmla="*/ 42986 w 423957"/>
              <a:gd name="connsiteY71" fmla="*/ 418395 h 476783"/>
              <a:gd name="connsiteX72" fmla="*/ 38090 w 423957"/>
              <a:gd name="connsiteY72" fmla="*/ 423167 h 476783"/>
              <a:gd name="connsiteX73" fmla="*/ 33080 w 423957"/>
              <a:gd name="connsiteY73" fmla="*/ 381524 h 476783"/>
              <a:gd name="connsiteX74" fmla="*/ 28375 w 423957"/>
              <a:gd name="connsiteY74" fmla="*/ 340690 h 476783"/>
              <a:gd name="connsiteX75" fmla="*/ 23641 w 423957"/>
              <a:gd name="connsiteY75" fmla="*/ 299790 h 476783"/>
              <a:gd name="connsiteX76" fmla="*/ 18926 w 423957"/>
              <a:gd name="connsiteY76" fmla="*/ 258880 h 476783"/>
              <a:gd name="connsiteX77" fmla="*/ 14211 w 423957"/>
              <a:gd name="connsiteY77" fmla="*/ 218046 h 476783"/>
              <a:gd name="connsiteX78" fmla="*/ 9487 w 423957"/>
              <a:gd name="connsiteY78" fmla="*/ 177146 h 476783"/>
              <a:gd name="connsiteX79" fmla="*/ 4696 w 423957"/>
              <a:gd name="connsiteY79" fmla="*/ 136255 h 476783"/>
              <a:gd name="connsiteX80" fmla="*/ 0 w 423957"/>
              <a:gd name="connsiteY80" fmla="*/ 95288 h 476783"/>
              <a:gd name="connsiteX81" fmla="*/ 31166 w 423957"/>
              <a:gd name="connsiteY81" fmla="*/ 90164 h 476783"/>
              <a:gd name="connsiteX82" fmla="*/ 62322 w 423957"/>
              <a:gd name="connsiteY82" fmla="*/ 84944 h 476783"/>
              <a:gd name="connsiteX83" fmla="*/ 93478 w 423957"/>
              <a:gd name="connsiteY83" fmla="*/ 79581 h 476783"/>
              <a:gd name="connsiteX84" fmla="*/ 124615 w 423957"/>
              <a:gd name="connsiteY84" fmla="*/ 74076 h 476783"/>
              <a:gd name="connsiteX85" fmla="*/ 125482 w 423957"/>
              <a:gd name="connsiteY85" fmla="*/ 73219 h 476783"/>
              <a:gd name="connsiteX86" fmla="*/ 125292 w 423957"/>
              <a:gd name="connsiteY86" fmla="*/ 73619 h 476783"/>
              <a:gd name="connsiteX87" fmla="*/ 126892 w 423957"/>
              <a:gd name="connsiteY87" fmla="*/ 75667 h 476783"/>
              <a:gd name="connsiteX88" fmla="*/ 135598 w 423957"/>
              <a:gd name="connsiteY88" fmla="*/ 75838 h 476783"/>
              <a:gd name="connsiteX89" fmla="*/ 141741 w 423957"/>
              <a:gd name="connsiteY89" fmla="*/ 77600 h 476783"/>
              <a:gd name="connsiteX90" fmla="*/ 146799 w 423957"/>
              <a:gd name="connsiteY90" fmla="*/ 80915 h 476783"/>
              <a:gd name="connsiteX91" fmla="*/ 164211 w 423957"/>
              <a:gd name="connsiteY91" fmla="*/ 86268 h 476783"/>
              <a:gd name="connsiteX92" fmla="*/ 169888 w 423957"/>
              <a:gd name="connsiteY92" fmla="*/ 90307 h 476783"/>
              <a:gd name="connsiteX93" fmla="*/ 175250 w 423957"/>
              <a:gd name="connsiteY93" fmla="*/ 92173 h 476783"/>
              <a:gd name="connsiteX94" fmla="*/ 180232 w 423957"/>
              <a:gd name="connsiteY94" fmla="*/ 91945 h 476783"/>
              <a:gd name="connsiteX95" fmla="*/ 183385 w 423957"/>
              <a:gd name="connsiteY95" fmla="*/ 89964 h 476783"/>
              <a:gd name="connsiteX96" fmla="*/ 184699 w 423957"/>
              <a:gd name="connsiteY96" fmla="*/ 86211 h 476783"/>
              <a:gd name="connsiteX97" fmla="*/ 187014 w 423957"/>
              <a:gd name="connsiteY97" fmla="*/ 85630 h 476783"/>
              <a:gd name="connsiteX98" fmla="*/ 190252 w 423957"/>
              <a:gd name="connsiteY98" fmla="*/ 88230 h 476783"/>
              <a:gd name="connsiteX99" fmla="*/ 199949 w 423957"/>
              <a:gd name="connsiteY99" fmla="*/ 90164 h 476783"/>
              <a:gd name="connsiteX100" fmla="*/ 200387 w 423957"/>
              <a:gd name="connsiteY100" fmla="*/ 91145 h 476783"/>
              <a:gd name="connsiteX101" fmla="*/ 175698 w 423957"/>
              <a:gd name="connsiteY101" fmla="*/ 100584 h 476783"/>
              <a:gd name="connsiteX102" fmla="*/ 170755 w 423957"/>
              <a:gd name="connsiteY102" fmla="*/ 103994 h 476783"/>
              <a:gd name="connsiteX103" fmla="*/ 177403 w 423957"/>
              <a:gd name="connsiteY103" fmla="*/ 104908 h 476783"/>
              <a:gd name="connsiteX104" fmla="*/ 183766 w 423957"/>
              <a:gd name="connsiteY104" fmla="*/ 103537 h 476783"/>
              <a:gd name="connsiteX105" fmla="*/ 189919 w 423957"/>
              <a:gd name="connsiteY105" fmla="*/ 99841 h 476783"/>
              <a:gd name="connsiteX106" fmla="*/ 197358 w 423957"/>
              <a:gd name="connsiteY106" fmla="*/ 98927 h 476783"/>
              <a:gd name="connsiteX107" fmla="*/ 204130 w 423957"/>
              <a:gd name="connsiteY107" fmla="*/ 99212 h 476783"/>
              <a:gd name="connsiteX108" fmla="*/ 206007 w 423957"/>
              <a:gd name="connsiteY108" fmla="*/ 97841 h 476783"/>
              <a:gd name="connsiteX109" fmla="*/ 206807 w 423957"/>
              <a:gd name="connsiteY109" fmla="*/ 97155 h 476783"/>
              <a:gd name="connsiteX110" fmla="*/ 219037 w 423957"/>
              <a:gd name="connsiteY110" fmla="*/ 103013 h 476783"/>
              <a:gd name="connsiteX111" fmla="*/ 223361 w 423957"/>
              <a:gd name="connsiteY111" fmla="*/ 103470 h 476783"/>
              <a:gd name="connsiteX112" fmla="*/ 227562 w 423957"/>
              <a:gd name="connsiteY112" fmla="*/ 101994 h 476783"/>
              <a:gd name="connsiteX113" fmla="*/ 231600 w 423957"/>
              <a:gd name="connsiteY113" fmla="*/ 98479 h 476783"/>
              <a:gd name="connsiteX114" fmla="*/ 240878 w 423957"/>
              <a:gd name="connsiteY114" fmla="*/ 93297 h 476783"/>
              <a:gd name="connsiteX115" fmla="*/ 255336 w 423957"/>
              <a:gd name="connsiteY115" fmla="*/ 86468 h 476783"/>
              <a:gd name="connsiteX116" fmla="*/ 269662 w 423957"/>
              <a:gd name="connsiteY116" fmla="*/ 82372 h 476783"/>
              <a:gd name="connsiteX117" fmla="*/ 283769 w 423957"/>
              <a:gd name="connsiteY117" fmla="*/ 81058 h 476783"/>
              <a:gd name="connsiteX118" fmla="*/ 292408 w 423957"/>
              <a:gd name="connsiteY118" fmla="*/ 78391 h 476783"/>
              <a:gd name="connsiteX119" fmla="*/ 299751 w 423957"/>
              <a:gd name="connsiteY119" fmla="*/ 72409 h 476783"/>
              <a:gd name="connsiteX120" fmla="*/ 315116 w 423957"/>
              <a:gd name="connsiteY120" fmla="*/ 54150 h 476783"/>
              <a:gd name="connsiteX121" fmla="*/ 333584 w 423957"/>
              <a:gd name="connsiteY121" fmla="*/ 38452 h 476783"/>
              <a:gd name="connsiteX122" fmla="*/ 364579 w 423957"/>
              <a:gd name="connsiteY122" fmla="*/ 17526 h 476783"/>
              <a:gd name="connsiteX123" fmla="*/ 395088 w 423957"/>
              <a:gd name="connsiteY123" fmla="*/ 0 h 476783"/>
              <a:gd name="connsiteX124" fmla="*/ 396850 w 423957"/>
              <a:gd name="connsiteY124" fmla="*/ 10468 h 476783"/>
              <a:gd name="connsiteX125" fmla="*/ 399116 w 423957"/>
              <a:gd name="connsiteY125" fmla="*/ 23565 h 476783"/>
              <a:gd name="connsiteX126" fmla="*/ 401402 w 423957"/>
              <a:gd name="connsiteY126" fmla="*/ 36633 h 476783"/>
              <a:gd name="connsiteX127" fmla="*/ 403603 w 423957"/>
              <a:gd name="connsiteY127" fmla="*/ 49721 h 476783"/>
              <a:gd name="connsiteX128" fmla="*/ 405860 w 423957"/>
              <a:gd name="connsiteY128" fmla="*/ 62751 h 476783"/>
              <a:gd name="connsiteX129" fmla="*/ 408080 w 423957"/>
              <a:gd name="connsiteY129" fmla="*/ 75829 h 476783"/>
              <a:gd name="connsiteX130" fmla="*/ 410356 w 423957"/>
              <a:gd name="connsiteY130" fmla="*/ 88916 h 476783"/>
              <a:gd name="connsiteX131" fmla="*/ 412575 w 423957"/>
              <a:gd name="connsiteY131" fmla="*/ 101994 h 476783"/>
              <a:gd name="connsiteX132" fmla="*/ 414842 w 423957"/>
              <a:gd name="connsiteY132" fmla="*/ 115081 h 476783"/>
              <a:gd name="connsiteX133" fmla="*/ 417071 w 423957"/>
              <a:gd name="connsiteY133" fmla="*/ 128149 h 476783"/>
              <a:gd name="connsiteX134" fmla="*/ 419328 w 423957"/>
              <a:gd name="connsiteY134" fmla="*/ 141227 h 476783"/>
              <a:gd name="connsiteX135" fmla="*/ 421557 w 423957"/>
              <a:gd name="connsiteY135" fmla="*/ 154257 h 476783"/>
              <a:gd name="connsiteX136" fmla="*/ 423958 w 423957"/>
              <a:gd name="connsiteY136" fmla="*/ 167478 h 47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23957" h="476783">
                <a:moveTo>
                  <a:pt x="423958" y="167478"/>
                </a:moveTo>
                <a:lnTo>
                  <a:pt x="413671" y="174822"/>
                </a:lnTo>
                <a:lnTo>
                  <a:pt x="412471" y="180203"/>
                </a:lnTo>
                <a:lnTo>
                  <a:pt x="416966" y="186023"/>
                </a:lnTo>
                <a:lnTo>
                  <a:pt x="420214" y="193967"/>
                </a:lnTo>
                <a:lnTo>
                  <a:pt x="422138" y="204102"/>
                </a:lnTo>
                <a:lnTo>
                  <a:pt x="419585" y="227428"/>
                </a:lnTo>
                <a:lnTo>
                  <a:pt x="412471" y="264052"/>
                </a:lnTo>
                <a:lnTo>
                  <a:pt x="409489" y="286807"/>
                </a:lnTo>
                <a:lnTo>
                  <a:pt x="410813" y="295742"/>
                </a:lnTo>
                <a:lnTo>
                  <a:pt x="404165" y="308762"/>
                </a:lnTo>
                <a:lnTo>
                  <a:pt x="389611" y="326003"/>
                </a:lnTo>
                <a:lnTo>
                  <a:pt x="379095" y="336575"/>
                </a:lnTo>
                <a:lnTo>
                  <a:pt x="372713" y="340681"/>
                </a:lnTo>
                <a:lnTo>
                  <a:pt x="366913" y="341357"/>
                </a:lnTo>
                <a:lnTo>
                  <a:pt x="361779" y="338633"/>
                </a:lnTo>
                <a:lnTo>
                  <a:pt x="357092" y="341814"/>
                </a:lnTo>
                <a:lnTo>
                  <a:pt x="352634" y="350911"/>
                </a:lnTo>
                <a:lnTo>
                  <a:pt x="348034" y="356045"/>
                </a:lnTo>
                <a:lnTo>
                  <a:pt x="343138" y="357054"/>
                </a:lnTo>
                <a:lnTo>
                  <a:pt x="339776" y="363026"/>
                </a:lnTo>
                <a:lnTo>
                  <a:pt x="337909" y="373942"/>
                </a:lnTo>
                <a:lnTo>
                  <a:pt x="335509" y="380429"/>
                </a:lnTo>
                <a:lnTo>
                  <a:pt x="332670" y="382543"/>
                </a:lnTo>
                <a:lnTo>
                  <a:pt x="333299" y="387772"/>
                </a:lnTo>
                <a:lnTo>
                  <a:pt x="337328" y="396307"/>
                </a:lnTo>
                <a:lnTo>
                  <a:pt x="337604" y="399555"/>
                </a:lnTo>
                <a:lnTo>
                  <a:pt x="336137" y="399898"/>
                </a:lnTo>
                <a:lnTo>
                  <a:pt x="334718" y="399602"/>
                </a:lnTo>
                <a:lnTo>
                  <a:pt x="331651" y="402117"/>
                </a:lnTo>
                <a:lnTo>
                  <a:pt x="328632" y="407679"/>
                </a:lnTo>
                <a:lnTo>
                  <a:pt x="327260" y="408022"/>
                </a:lnTo>
                <a:lnTo>
                  <a:pt x="326136" y="407356"/>
                </a:lnTo>
                <a:lnTo>
                  <a:pt x="324012" y="400974"/>
                </a:lnTo>
                <a:lnTo>
                  <a:pt x="320211" y="396821"/>
                </a:lnTo>
                <a:lnTo>
                  <a:pt x="314820" y="394887"/>
                </a:lnTo>
                <a:lnTo>
                  <a:pt x="308800" y="402003"/>
                </a:lnTo>
                <a:lnTo>
                  <a:pt x="302180" y="418090"/>
                </a:lnTo>
                <a:lnTo>
                  <a:pt x="299742" y="428263"/>
                </a:lnTo>
                <a:lnTo>
                  <a:pt x="302304" y="434692"/>
                </a:lnTo>
                <a:lnTo>
                  <a:pt x="304533" y="444246"/>
                </a:lnTo>
                <a:lnTo>
                  <a:pt x="302933" y="448589"/>
                </a:lnTo>
                <a:lnTo>
                  <a:pt x="298275" y="450780"/>
                </a:lnTo>
                <a:lnTo>
                  <a:pt x="295304" y="456590"/>
                </a:lnTo>
                <a:lnTo>
                  <a:pt x="293998" y="466030"/>
                </a:lnTo>
                <a:lnTo>
                  <a:pt x="288074" y="472802"/>
                </a:lnTo>
                <a:lnTo>
                  <a:pt x="277559" y="476783"/>
                </a:lnTo>
                <a:lnTo>
                  <a:pt x="265605" y="474345"/>
                </a:lnTo>
                <a:lnTo>
                  <a:pt x="264757" y="474164"/>
                </a:lnTo>
                <a:lnTo>
                  <a:pt x="249622" y="464839"/>
                </a:lnTo>
                <a:lnTo>
                  <a:pt x="239563" y="455228"/>
                </a:lnTo>
                <a:lnTo>
                  <a:pt x="234505" y="445437"/>
                </a:lnTo>
                <a:lnTo>
                  <a:pt x="222713" y="446637"/>
                </a:lnTo>
                <a:lnTo>
                  <a:pt x="204121" y="458867"/>
                </a:lnTo>
                <a:lnTo>
                  <a:pt x="189271" y="462458"/>
                </a:lnTo>
                <a:lnTo>
                  <a:pt x="178193" y="457314"/>
                </a:lnTo>
                <a:lnTo>
                  <a:pt x="170154" y="455867"/>
                </a:lnTo>
                <a:lnTo>
                  <a:pt x="162811" y="459038"/>
                </a:lnTo>
                <a:lnTo>
                  <a:pt x="156172" y="464220"/>
                </a:lnTo>
                <a:lnTo>
                  <a:pt x="149752" y="462563"/>
                </a:lnTo>
                <a:lnTo>
                  <a:pt x="141218" y="455790"/>
                </a:lnTo>
                <a:lnTo>
                  <a:pt x="128702" y="451990"/>
                </a:lnTo>
                <a:lnTo>
                  <a:pt x="112166" y="451142"/>
                </a:lnTo>
                <a:lnTo>
                  <a:pt x="99869" y="444198"/>
                </a:lnTo>
                <a:lnTo>
                  <a:pt x="91897" y="431301"/>
                </a:lnTo>
                <a:lnTo>
                  <a:pt x="84039" y="422700"/>
                </a:lnTo>
                <a:lnTo>
                  <a:pt x="76362" y="418500"/>
                </a:lnTo>
                <a:lnTo>
                  <a:pt x="68466" y="418005"/>
                </a:lnTo>
                <a:lnTo>
                  <a:pt x="60398" y="421176"/>
                </a:lnTo>
                <a:lnTo>
                  <a:pt x="53797" y="420900"/>
                </a:lnTo>
                <a:lnTo>
                  <a:pt x="48720" y="417128"/>
                </a:lnTo>
                <a:lnTo>
                  <a:pt x="42986" y="418395"/>
                </a:lnTo>
                <a:lnTo>
                  <a:pt x="38090" y="423167"/>
                </a:lnTo>
                <a:lnTo>
                  <a:pt x="33080" y="381524"/>
                </a:lnTo>
                <a:lnTo>
                  <a:pt x="28375" y="340690"/>
                </a:lnTo>
                <a:lnTo>
                  <a:pt x="23641" y="299790"/>
                </a:lnTo>
                <a:lnTo>
                  <a:pt x="18926" y="258880"/>
                </a:lnTo>
                <a:lnTo>
                  <a:pt x="14211" y="218046"/>
                </a:lnTo>
                <a:lnTo>
                  <a:pt x="9487" y="177146"/>
                </a:lnTo>
                <a:lnTo>
                  <a:pt x="4696" y="136255"/>
                </a:lnTo>
                <a:lnTo>
                  <a:pt x="0" y="95288"/>
                </a:lnTo>
                <a:lnTo>
                  <a:pt x="31166" y="90164"/>
                </a:lnTo>
                <a:lnTo>
                  <a:pt x="62322" y="84944"/>
                </a:lnTo>
                <a:lnTo>
                  <a:pt x="93478" y="79581"/>
                </a:lnTo>
                <a:lnTo>
                  <a:pt x="124615" y="74076"/>
                </a:lnTo>
                <a:lnTo>
                  <a:pt x="125482" y="73219"/>
                </a:lnTo>
                <a:lnTo>
                  <a:pt x="125292" y="73619"/>
                </a:lnTo>
                <a:lnTo>
                  <a:pt x="126892" y="75667"/>
                </a:lnTo>
                <a:lnTo>
                  <a:pt x="135598" y="75838"/>
                </a:lnTo>
                <a:lnTo>
                  <a:pt x="141741" y="77600"/>
                </a:lnTo>
                <a:lnTo>
                  <a:pt x="146799" y="80915"/>
                </a:lnTo>
                <a:lnTo>
                  <a:pt x="164211" y="86268"/>
                </a:lnTo>
                <a:lnTo>
                  <a:pt x="169888" y="90307"/>
                </a:lnTo>
                <a:lnTo>
                  <a:pt x="175250" y="92173"/>
                </a:lnTo>
                <a:lnTo>
                  <a:pt x="180232" y="91945"/>
                </a:lnTo>
                <a:lnTo>
                  <a:pt x="183385" y="89964"/>
                </a:lnTo>
                <a:lnTo>
                  <a:pt x="184699" y="86211"/>
                </a:lnTo>
                <a:lnTo>
                  <a:pt x="187014" y="85630"/>
                </a:lnTo>
                <a:lnTo>
                  <a:pt x="190252" y="88230"/>
                </a:lnTo>
                <a:lnTo>
                  <a:pt x="199949" y="90164"/>
                </a:lnTo>
                <a:lnTo>
                  <a:pt x="200387" y="91145"/>
                </a:lnTo>
                <a:lnTo>
                  <a:pt x="175698" y="100584"/>
                </a:lnTo>
                <a:lnTo>
                  <a:pt x="170755" y="103994"/>
                </a:lnTo>
                <a:lnTo>
                  <a:pt x="177403" y="104908"/>
                </a:lnTo>
                <a:lnTo>
                  <a:pt x="183766" y="103537"/>
                </a:lnTo>
                <a:lnTo>
                  <a:pt x="189919" y="99841"/>
                </a:lnTo>
                <a:lnTo>
                  <a:pt x="197358" y="98927"/>
                </a:lnTo>
                <a:lnTo>
                  <a:pt x="204130" y="99212"/>
                </a:lnTo>
                <a:lnTo>
                  <a:pt x="206007" y="97841"/>
                </a:lnTo>
                <a:lnTo>
                  <a:pt x="206807" y="97155"/>
                </a:lnTo>
                <a:lnTo>
                  <a:pt x="219037" y="103013"/>
                </a:lnTo>
                <a:lnTo>
                  <a:pt x="223361" y="103470"/>
                </a:lnTo>
                <a:lnTo>
                  <a:pt x="227562" y="101994"/>
                </a:lnTo>
                <a:lnTo>
                  <a:pt x="231600" y="98479"/>
                </a:lnTo>
                <a:lnTo>
                  <a:pt x="240878" y="93297"/>
                </a:lnTo>
                <a:lnTo>
                  <a:pt x="255336" y="86468"/>
                </a:lnTo>
                <a:lnTo>
                  <a:pt x="269662" y="82372"/>
                </a:lnTo>
                <a:lnTo>
                  <a:pt x="283769" y="81058"/>
                </a:lnTo>
                <a:lnTo>
                  <a:pt x="292408" y="78391"/>
                </a:lnTo>
                <a:lnTo>
                  <a:pt x="299751" y="72409"/>
                </a:lnTo>
                <a:lnTo>
                  <a:pt x="315116" y="54150"/>
                </a:lnTo>
                <a:lnTo>
                  <a:pt x="333584" y="38452"/>
                </a:lnTo>
                <a:lnTo>
                  <a:pt x="364579" y="17526"/>
                </a:lnTo>
                <a:lnTo>
                  <a:pt x="395088" y="0"/>
                </a:lnTo>
                <a:lnTo>
                  <a:pt x="396850" y="10468"/>
                </a:lnTo>
                <a:lnTo>
                  <a:pt x="399116" y="23565"/>
                </a:lnTo>
                <a:lnTo>
                  <a:pt x="401402" y="36633"/>
                </a:lnTo>
                <a:lnTo>
                  <a:pt x="403603" y="49721"/>
                </a:lnTo>
                <a:lnTo>
                  <a:pt x="405860" y="62751"/>
                </a:lnTo>
                <a:lnTo>
                  <a:pt x="408080" y="75829"/>
                </a:lnTo>
                <a:lnTo>
                  <a:pt x="410356" y="88916"/>
                </a:lnTo>
                <a:lnTo>
                  <a:pt x="412575" y="101994"/>
                </a:lnTo>
                <a:lnTo>
                  <a:pt x="414842" y="115081"/>
                </a:lnTo>
                <a:lnTo>
                  <a:pt x="417071" y="128149"/>
                </a:lnTo>
                <a:lnTo>
                  <a:pt x="419328" y="141227"/>
                </a:lnTo>
                <a:lnTo>
                  <a:pt x="421557" y="154257"/>
                </a:lnTo>
                <a:lnTo>
                  <a:pt x="423958" y="167478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8288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993EEE4A-9A64-E496-FCA7-EAE04CCCDC34}"/>
              </a:ext>
            </a:extLst>
          </p:cNvPr>
          <p:cNvSpPr/>
          <p:nvPr/>
        </p:nvSpPr>
        <p:spPr>
          <a:xfrm>
            <a:off x="9335483" y="3519601"/>
            <a:ext cx="313867" cy="532599"/>
          </a:xfrm>
          <a:custGeom>
            <a:avLst/>
            <a:gdLst>
              <a:gd name="connsiteX0" fmla="*/ 269186 w 313867"/>
              <a:gd name="connsiteY0" fmla="*/ 7268 h 532599"/>
              <a:gd name="connsiteX1" fmla="*/ 273882 w 313867"/>
              <a:gd name="connsiteY1" fmla="*/ 48235 h 532599"/>
              <a:gd name="connsiteX2" fmla="*/ 278673 w 313867"/>
              <a:gd name="connsiteY2" fmla="*/ 89125 h 532599"/>
              <a:gd name="connsiteX3" fmla="*/ 283397 w 313867"/>
              <a:gd name="connsiteY3" fmla="*/ 130026 h 532599"/>
              <a:gd name="connsiteX4" fmla="*/ 288112 w 313867"/>
              <a:gd name="connsiteY4" fmla="*/ 170859 h 532599"/>
              <a:gd name="connsiteX5" fmla="*/ 292827 w 313867"/>
              <a:gd name="connsiteY5" fmla="*/ 211769 h 532599"/>
              <a:gd name="connsiteX6" fmla="*/ 297561 w 313867"/>
              <a:gd name="connsiteY6" fmla="*/ 252670 h 532599"/>
              <a:gd name="connsiteX7" fmla="*/ 302266 w 313867"/>
              <a:gd name="connsiteY7" fmla="*/ 293503 h 532599"/>
              <a:gd name="connsiteX8" fmla="*/ 307277 w 313867"/>
              <a:gd name="connsiteY8" fmla="*/ 335147 h 532599"/>
              <a:gd name="connsiteX9" fmla="*/ 305867 w 313867"/>
              <a:gd name="connsiteY9" fmla="*/ 336528 h 532599"/>
              <a:gd name="connsiteX10" fmla="*/ 304257 w 313867"/>
              <a:gd name="connsiteY10" fmla="*/ 342205 h 532599"/>
              <a:gd name="connsiteX11" fmla="*/ 307391 w 313867"/>
              <a:gd name="connsiteY11" fmla="*/ 347386 h 532599"/>
              <a:gd name="connsiteX12" fmla="*/ 307848 w 313867"/>
              <a:gd name="connsiteY12" fmla="*/ 351815 h 532599"/>
              <a:gd name="connsiteX13" fmla="*/ 305581 w 313867"/>
              <a:gd name="connsiteY13" fmla="*/ 355568 h 532599"/>
              <a:gd name="connsiteX14" fmla="*/ 306829 w 313867"/>
              <a:gd name="connsiteY14" fmla="*/ 358016 h 532599"/>
              <a:gd name="connsiteX15" fmla="*/ 311668 w 313867"/>
              <a:gd name="connsiteY15" fmla="*/ 359159 h 532599"/>
              <a:gd name="connsiteX16" fmla="*/ 313868 w 313867"/>
              <a:gd name="connsiteY16" fmla="*/ 362874 h 532599"/>
              <a:gd name="connsiteX17" fmla="*/ 313544 w 313867"/>
              <a:gd name="connsiteY17" fmla="*/ 369132 h 532599"/>
              <a:gd name="connsiteX18" fmla="*/ 304438 w 313867"/>
              <a:gd name="connsiteY18" fmla="*/ 376561 h 532599"/>
              <a:gd name="connsiteX19" fmla="*/ 286350 w 313867"/>
              <a:gd name="connsiteY19" fmla="*/ 385886 h 532599"/>
              <a:gd name="connsiteX20" fmla="*/ 282550 w 313867"/>
              <a:gd name="connsiteY20" fmla="*/ 388439 h 532599"/>
              <a:gd name="connsiteX21" fmla="*/ 279235 w 313867"/>
              <a:gd name="connsiteY21" fmla="*/ 389725 h 532599"/>
              <a:gd name="connsiteX22" fmla="*/ 277606 w 313867"/>
              <a:gd name="connsiteY22" fmla="*/ 389487 h 532599"/>
              <a:gd name="connsiteX23" fmla="*/ 277606 w 313867"/>
              <a:gd name="connsiteY23" fmla="*/ 389487 h 532599"/>
              <a:gd name="connsiteX24" fmla="*/ 274987 w 313867"/>
              <a:gd name="connsiteY24" fmla="*/ 388449 h 532599"/>
              <a:gd name="connsiteX25" fmla="*/ 271177 w 313867"/>
              <a:gd name="connsiteY25" fmla="*/ 386010 h 532599"/>
              <a:gd name="connsiteX26" fmla="*/ 265081 w 313867"/>
              <a:gd name="connsiteY26" fmla="*/ 385448 h 532599"/>
              <a:gd name="connsiteX27" fmla="*/ 255527 w 313867"/>
              <a:gd name="connsiteY27" fmla="*/ 387487 h 532599"/>
              <a:gd name="connsiteX28" fmla="*/ 252346 w 313867"/>
              <a:gd name="connsiteY28" fmla="*/ 393821 h 532599"/>
              <a:gd name="connsiteX29" fmla="*/ 255527 w 313867"/>
              <a:gd name="connsiteY29" fmla="*/ 404441 h 532599"/>
              <a:gd name="connsiteX30" fmla="*/ 253194 w 313867"/>
              <a:gd name="connsiteY30" fmla="*/ 413195 h 532599"/>
              <a:gd name="connsiteX31" fmla="*/ 245250 w 313867"/>
              <a:gd name="connsiteY31" fmla="*/ 419986 h 532599"/>
              <a:gd name="connsiteX32" fmla="*/ 239935 w 313867"/>
              <a:gd name="connsiteY32" fmla="*/ 428396 h 532599"/>
              <a:gd name="connsiteX33" fmla="*/ 237277 w 313867"/>
              <a:gd name="connsiteY33" fmla="*/ 438283 h 532599"/>
              <a:gd name="connsiteX34" fmla="*/ 232038 w 313867"/>
              <a:gd name="connsiteY34" fmla="*/ 444713 h 532599"/>
              <a:gd name="connsiteX35" fmla="*/ 224133 w 313867"/>
              <a:gd name="connsiteY35" fmla="*/ 447656 h 532599"/>
              <a:gd name="connsiteX36" fmla="*/ 218570 w 313867"/>
              <a:gd name="connsiteY36" fmla="*/ 457219 h 532599"/>
              <a:gd name="connsiteX37" fmla="*/ 215246 w 313867"/>
              <a:gd name="connsiteY37" fmla="*/ 473402 h 532599"/>
              <a:gd name="connsiteX38" fmla="*/ 210817 w 313867"/>
              <a:gd name="connsiteY38" fmla="*/ 483670 h 532599"/>
              <a:gd name="connsiteX39" fmla="*/ 205254 w 313867"/>
              <a:gd name="connsiteY39" fmla="*/ 488061 h 532599"/>
              <a:gd name="connsiteX40" fmla="*/ 196996 w 313867"/>
              <a:gd name="connsiteY40" fmla="*/ 487985 h 532599"/>
              <a:gd name="connsiteX41" fmla="*/ 186014 w 313867"/>
              <a:gd name="connsiteY41" fmla="*/ 483518 h 532599"/>
              <a:gd name="connsiteX42" fmla="*/ 179422 w 313867"/>
              <a:gd name="connsiteY42" fmla="*/ 478384 h 532599"/>
              <a:gd name="connsiteX43" fmla="*/ 177146 w 313867"/>
              <a:gd name="connsiteY43" fmla="*/ 472602 h 532599"/>
              <a:gd name="connsiteX44" fmla="*/ 173689 w 313867"/>
              <a:gd name="connsiteY44" fmla="*/ 468659 h 532599"/>
              <a:gd name="connsiteX45" fmla="*/ 170688 w 313867"/>
              <a:gd name="connsiteY45" fmla="*/ 467058 h 532599"/>
              <a:gd name="connsiteX46" fmla="*/ 168812 w 313867"/>
              <a:gd name="connsiteY46" fmla="*/ 467249 h 532599"/>
              <a:gd name="connsiteX47" fmla="*/ 168812 w 313867"/>
              <a:gd name="connsiteY47" fmla="*/ 468144 h 532599"/>
              <a:gd name="connsiteX48" fmla="*/ 169697 w 313867"/>
              <a:gd name="connsiteY48" fmla="*/ 469763 h 532599"/>
              <a:gd name="connsiteX49" fmla="*/ 168907 w 313867"/>
              <a:gd name="connsiteY49" fmla="*/ 471621 h 532599"/>
              <a:gd name="connsiteX50" fmla="*/ 162601 w 313867"/>
              <a:gd name="connsiteY50" fmla="*/ 472945 h 532599"/>
              <a:gd name="connsiteX51" fmla="*/ 160096 w 313867"/>
              <a:gd name="connsiteY51" fmla="*/ 475659 h 532599"/>
              <a:gd name="connsiteX52" fmla="*/ 161401 w 313867"/>
              <a:gd name="connsiteY52" fmla="*/ 479860 h 532599"/>
              <a:gd name="connsiteX53" fmla="*/ 160325 w 313867"/>
              <a:gd name="connsiteY53" fmla="*/ 483060 h 532599"/>
              <a:gd name="connsiteX54" fmla="*/ 156791 w 313867"/>
              <a:gd name="connsiteY54" fmla="*/ 485270 h 532599"/>
              <a:gd name="connsiteX55" fmla="*/ 155277 w 313867"/>
              <a:gd name="connsiteY55" fmla="*/ 489528 h 532599"/>
              <a:gd name="connsiteX56" fmla="*/ 155734 w 313867"/>
              <a:gd name="connsiteY56" fmla="*/ 496024 h 532599"/>
              <a:gd name="connsiteX57" fmla="*/ 153676 w 313867"/>
              <a:gd name="connsiteY57" fmla="*/ 502177 h 532599"/>
              <a:gd name="connsiteX58" fmla="*/ 149171 w 313867"/>
              <a:gd name="connsiteY58" fmla="*/ 508016 h 532599"/>
              <a:gd name="connsiteX59" fmla="*/ 141684 w 313867"/>
              <a:gd name="connsiteY59" fmla="*/ 506940 h 532599"/>
              <a:gd name="connsiteX60" fmla="*/ 131045 w 313867"/>
              <a:gd name="connsiteY60" fmla="*/ 499034 h 532599"/>
              <a:gd name="connsiteX61" fmla="*/ 121025 w 313867"/>
              <a:gd name="connsiteY61" fmla="*/ 498015 h 532599"/>
              <a:gd name="connsiteX62" fmla="*/ 111481 w 313867"/>
              <a:gd name="connsiteY62" fmla="*/ 503815 h 532599"/>
              <a:gd name="connsiteX63" fmla="*/ 104708 w 313867"/>
              <a:gd name="connsiteY63" fmla="*/ 511035 h 532599"/>
              <a:gd name="connsiteX64" fmla="*/ 100536 w 313867"/>
              <a:gd name="connsiteY64" fmla="*/ 519665 h 532599"/>
              <a:gd name="connsiteX65" fmla="*/ 96060 w 313867"/>
              <a:gd name="connsiteY65" fmla="*/ 522180 h 532599"/>
              <a:gd name="connsiteX66" fmla="*/ 88592 w 313867"/>
              <a:gd name="connsiteY66" fmla="*/ 516598 h 532599"/>
              <a:gd name="connsiteX67" fmla="*/ 71542 w 313867"/>
              <a:gd name="connsiteY67" fmla="*/ 509568 h 532599"/>
              <a:gd name="connsiteX68" fmla="*/ 62884 w 313867"/>
              <a:gd name="connsiteY68" fmla="*/ 508492 h 532599"/>
              <a:gd name="connsiteX69" fmla="*/ 56969 w 313867"/>
              <a:gd name="connsiteY69" fmla="*/ 511150 h 532599"/>
              <a:gd name="connsiteX70" fmla="*/ 52607 w 313867"/>
              <a:gd name="connsiteY70" fmla="*/ 510645 h 532599"/>
              <a:gd name="connsiteX71" fmla="*/ 50930 w 313867"/>
              <a:gd name="connsiteY71" fmla="*/ 508359 h 532599"/>
              <a:gd name="connsiteX72" fmla="*/ 49692 w 313867"/>
              <a:gd name="connsiteY72" fmla="*/ 507521 h 532599"/>
              <a:gd name="connsiteX73" fmla="*/ 48625 w 313867"/>
              <a:gd name="connsiteY73" fmla="*/ 508768 h 532599"/>
              <a:gd name="connsiteX74" fmla="*/ 49187 w 313867"/>
              <a:gd name="connsiteY74" fmla="*/ 516322 h 532599"/>
              <a:gd name="connsiteX75" fmla="*/ 48178 w 313867"/>
              <a:gd name="connsiteY75" fmla="*/ 521237 h 532599"/>
              <a:gd name="connsiteX76" fmla="*/ 45549 w 313867"/>
              <a:gd name="connsiteY76" fmla="*/ 523446 h 532599"/>
              <a:gd name="connsiteX77" fmla="*/ 43339 w 313867"/>
              <a:gd name="connsiteY77" fmla="*/ 522084 h 532599"/>
              <a:gd name="connsiteX78" fmla="*/ 41348 w 313867"/>
              <a:gd name="connsiteY78" fmla="*/ 517065 h 532599"/>
              <a:gd name="connsiteX79" fmla="*/ 37710 w 313867"/>
              <a:gd name="connsiteY79" fmla="*/ 515779 h 532599"/>
              <a:gd name="connsiteX80" fmla="*/ 32366 w 313867"/>
              <a:gd name="connsiteY80" fmla="*/ 518027 h 532599"/>
              <a:gd name="connsiteX81" fmla="*/ 26727 w 313867"/>
              <a:gd name="connsiteY81" fmla="*/ 517750 h 532599"/>
              <a:gd name="connsiteX82" fmla="*/ 21565 w 313867"/>
              <a:gd name="connsiteY82" fmla="*/ 515131 h 532599"/>
              <a:gd name="connsiteX83" fmla="*/ 19841 w 313867"/>
              <a:gd name="connsiteY83" fmla="*/ 515655 h 532599"/>
              <a:gd name="connsiteX84" fmla="*/ 18583 w 313867"/>
              <a:gd name="connsiteY84" fmla="*/ 517198 h 532599"/>
              <a:gd name="connsiteX85" fmla="*/ 19498 w 313867"/>
              <a:gd name="connsiteY85" fmla="*/ 523056 h 532599"/>
              <a:gd name="connsiteX86" fmla="*/ 18878 w 313867"/>
              <a:gd name="connsiteY86" fmla="*/ 527837 h 532599"/>
              <a:gd name="connsiteX87" fmla="*/ 16612 w 313867"/>
              <a:gd name="connsiteY87" fmla="*/ 531076 h 532599"/>
              <a:gd name="connsiteX88" fmla="*/ 13002 w 313867"/>
              <a:gd name="connsiteY88" fmla="*/ 532076 h 532599"/>
              <a:gd name="connsiteX89" fmla="*/ 8125 w 313867"/>
              <a:gd name="connsiteY89" fmla="*/ 530962 h 532599"/>
              <a:gd name="connsiteX90" fmla="*/ 6258 w 313867"/>
              <a:gd name="connsiteY90" fmla="*/ 532600 h 532599"/>
              <a:gd name="connsiteX91" fmla="*/ 0 w 313867"/>
              <a:gd name="connsiteY91" fmla="*/ 522122 h 532599"/>
              <a:gd name="connsiteX92" fmla="*/ 162 w 313867"/>
              <a:gd name="connsiteY92" fmla="*/ 519446 h 532599"/>
              <a:gd name="connsiteX93" fmla="*/ 3372 w 313867"/>
              <a:gd name="connsiteY93" fmla="*/ 518941 h 532599"/>
              <a:gd name="connsiteX94" fmla="*/ 4544 w 313867"/>
              <a:gd name="connsiteY94" fmla="*/ 513979 h 532599"/>
              <a:gd name="connsiteX95" fmla="*/ 3524 w 313867"/>
              <a:gd name="connsiteY95" fmla="*/ 504396 h 532599"/>
              <a:gd name="connsiteX96" fmla="*/ 4848 w 313867"/>
              <a:gd name="connsiteY96" fmla="*/ 498348 h 532599"/>
              <a:gd name="connsiteX97" fmla="*/ 7677 w 313867"/>
              <a:gd name="connsiteY97" fmla="*/ 496243 h 532599"/>
              <a:gd name="connsiteX98" fmla="*/ 8068 w 313867"/>
              <a:gd name="connsiteY98" fmla="*/ 494309 h 532599"/>
              <a:gd name="connsiteX99" fmla="*/ 6477 w 313867"/>
              <a:gd name="connsiteY99" fmla="*/ 493290 h 532599"/>
              <a:gd name="connsiteX100" fmla="*/ 6277 w 313867"/>
              <a:gd name="connsiteY100" fmla="*/ 491414 h 532599"/>
              <a:gd name="connsiteX101" fmla="*/ 10716 w 313867"/>
              <a:gd name="connsiteY101" fmla="*/ 487099 h 532599"/>
              <a:gd name="connsiteX102" fmla="*/ 11278 w 313867"/>
              <a:gd name="connsiteY102" fmla="*/ 482765 h 532599"/>
              <a:gd name="connsiteX103" fmla="*/ 7982 w 313867"/>
              <a:gd name="connsiteY103" fmla="*/ 478450 h 532599"/>
              <a:gd name="connsiteX104" fmla="*/ 7296 w 313867"/>
              <a:gd name="connsiteY104" fmla="*/ 474135 h 532599"/>
              <a:gd name="connsiteX105" fmla="*/ 9239 w 313867"/>
              <a:gd name="connsiteY105" fmla="*/ 469763 h 532599"/>
              <a:gd name="connsiteX106" fmla="*/ 12649 w 313867"/>
              <a:gd name="connsiteY106" fmla="*/ 467477 h 532599"/>
              <a:gd name="connsiteX107" fmla="*/ 17431 w 313867"/>
              <a:gd name="connsiteY107" fmla="*/ 467363 h 532599"/>
              <a:gd name="connsiteX108" fmla="*/ 21527 w 313867"/>
              <a:gd name="connsiteY108" fmla="*/ 461896 h 532599"/>
              <a:gd name="connsiteX109" fmla="*/ 24870 w 313867"/>
              <a:gd name="connsiteY109" fmla="*/ 450980 h 532599"/>
              <a:gd name="connsiteX110" fmla="*/ 29090 w 313867"/>
              <a:gd name="connsiteY110" fmla="*/ 444170 h 532599"/>
              <a:gd name="connsiteX111" fmla="*/ 34309 w 313867"/>
              <a:gd name="connsiteY111" fmla="*/ 441379 h 532599"/>
              <a:gd name="connsiteX112" fmla="*/ 38081 w 313867"/>
              <a:gd name="connsiteY112" fmla="*/ 434092 h 532599"/>
              <a:gd name="connsiteX113" fmla="*/ 41662 w 313867"/>
              <a:gd name="connsiteY113" fmla="*/ 416404 h 532599"/>
              <a:gd name="connsiteX114" fmla="*/ 46254 w 313867"/>
              <a:gd name="connsiteY114" fmla="*/ 407975 h 532599"/>
              <a:gd name="connsiteX115" fmla="*/ 46615 w 313867"/>
              <a:gd name="connsiteY115" fmla="*/ 399107 h 532599"/>
              <a:gd name="connsiteX116" fmla="*/ 44205 w 313867"/>
              <a:gd name="connsiteY116" fmla="*/ 387001 h 532599"/>
              <a:gd name="connsiteX117" fmla="*/ 39319 w 313867"/>
              <a:gd name="connsiteY117" fmla="*/ 374999 h 532599"/>
              <a:gd name="connsiteX118" fmla="*/ 31928 w 313867"/>
              <a:gd name="connsiteY118" fmla="*/ 363036 h 532599"/>
              <a:gd name="connsiteX119" fmla="*/ 29699 w 313867"/>
              <a:gd name="connsiteY119" fmla="*/ 355359 h 532599"/>
              <a:gd name="connsiteX120" fmla="*/ 32614 w 313867"/>
              <a:gd name="connsiteY120" fmla="*/ 351996 h 532599"/>
              <a:gd name="connsiteX121" fmla="*/ 33309 w 313867"/>
              <a:gd name="connsiteY121" fmla="*/ 346691 h 532599"/>
              <a:gd name="connsiteX122" fmla="*/ 31823 w 313867"/>
              <a:gd name="connsiteY122" fmla="*/ 339576 h 532599"/>
              <a:gd name="connsiteX123" fmla="*/ 34319 w 313867"/>
              <a:gd name="connsiteY123" fmla="*/ 332651 h 532599"/>
              <a:gd name="connsiteX124" fmla="*/ 38481 w 313867"/>
              <a:gd name="connsiteY124" fmla="*/ 328384 h 532599"/>
              <a:gd name="connsiteX125" fmla="*/ 38481 w 313867"/>
              <a:gd name="connsiteY125" fmla="*/ 327803 h 532599"/>
              <a:gd name="connsiteX126" fmla="*/ 35309 w 313867"/>
              <a:gd name="connsiteY126" fmla="*/ 292151 h 532599"/>
              <a:gd name="connsiteX127" fmla="*/ 31880 w 313867"/>
              <a:gd name="connsiteY127" fmla="*/ 254365 h 532599"/>
              <a:gd name="connsiteX128" fmla="*/ 28537 w 313867"/>
              <a:gd name="connsiteY128" fmla="*/ 216665 h 532599"/>
              <a:gd name="connsiteX129" fmla="*/ 25117 w 313867"/>
              <a:gd name="connsiteY129" fmla="*/ 178889 h 532599"/>
              <a:gd name="connsiteX130" fmla="*/ 21707 w 313867"/>
              <a:gd name="connsiteY130" fmla="*/ 141122 h 532599"/>
              <a:gd name="connsiteX131" fmla="*/ 18355 w 313867"/>
              <a:gd name="connsiteY131" fmla="*/ 103356 h 532599"/>
              <a:gd name="connsiteX132" fmla="*/ 14935 w 313867"/>
              <a:gd name="connsiteY132" fmla="*/ 65570 h 532599"/>
              <a:gd name="connsiteX133" fmla="*/ 11935 w 313867"/>
              <a:gd name="connsiteY133" fmla="*/ 31890 h 532599"/>
              <a:gd name="connsiteX134" fmla="*/ 12602 w 313867"/>
              <a:gd name="connsiteY134" fmla="*/ 32756 h 532599"/>
              <a:gd name="connsiteX135" fmla="*/ 16488 w 313867"/>
              <a:gd name="connsiteY135" fmla="*/ 35614 h 532599"/>
              <a:gd name="connsiteX136" fmla="*/ 19479 w 313867"/>
              <a:gd name="connsiteY136" fmla="*/ 37186 h 532599"/>
              <a:gd name="connsiteX137" fmla="*/ 21612 w 313867"/>
              <a:gd name="connsiteY137" fmla="*/ 37243 h 532599"/>
              <a:gd name="connsiteX138" fmla="*/ 23013 w 313867"/>
              <a:gd name="connsiteY138" fmla="*/ 39910 h 532599"/>
              <a:gd name="connsiteX139" fmla="*/ 28537 w 313867"/>
              <a:gd name="connsiteY139" fmla="*/ 41110 h 532599"/>
              <a:gd name="connsiteX140" fmla="*/ 38300 w 313867"/>
              <a:gd name="connsiteY140" fmla="*/ 40900 h 532599"/>
              <a:gd name="connsiteX141" fmla="*/ 47130 w 313867"/>
              <a:gd name="connsiteY141" fmla="*/ 38910 h 532599"/>
              <a:gd name="connsiteX142" fmla="*/ 54988 w 313867"/>
              <a:gd name="connsiteY142" fmla="*/ 35204 h 532599"/>
              <a:gd name="connsiteX143" fmla="*/ 73695 w 313867"/>
              <a:gd name="connsiteY143" fmla="*/ 21727 h 532599"/>
              <a:gd name="connsiteX144" fmla="*/ 97022 w 313867"/>
              <a:gd name="connsiteY144" fmla="*/ 19412 h 532599"/>
              <a:gd name="connsiteX145" fmla="*/ 125559 w 313867"/>
              <a:gd name="connsiteY145" fmla="*/ 16373 h 532599"/>
              <a:gd name="connsiteX146" fmla="*/ 154181 w 313867"/>
              <a:gd name="connsiteY146" fmla="*/ 13316 h 532599"/>
              <a:gd name="connsiteX147" fmla="*/ 182737 w 313867"/>
              <a:gd name="connsiteY147" fmla="*/ 10116 h 532599"/>
              <a:gd name="connsiteX148" fmla="*/ 211284 w 313867"/>
              <a:gd name="connsiteY148" fmla="*/ 6810 h 532599"/>
              <a:gd name="connsiteX149" fmla="*/ 239782 w 313867"/>
              <a:gd name="connsiteY149" fmla="*/ 3467 h 532599"/>
              <a:gd name="connsiteX150" fmla="*/ 268338 w 313867"/>
              <a:gd name="connsiteY150" fmla="*/ 0 h 532599"/>
              <a:gd name="connsiteX151" fmla="*/ 269186 w 313867"/>
              <a:gd name="connsiteY151" fmla="*/ 7268 h 53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13867" h="532599">
                <a:moveTo>
                  <a:pt x="269186" y="7268"/>
                </a:moveTo>
                <a:lnTo>
                  <a:pt x="273882" y="48235"/>
                </a:lnTo>
                <a:lnTo>
                  <a:pt x="278673" y="89125"/>
                </a:lnTo>
                <a:lnTo>
                  <a:pt x="283397" y="130026"/>
                </a:lnTo>
                <a:lnTo>
                  <a:pt x="288112" y="170859"/>
                </a:lnTo>
                <a:lnTo>
                  <a:pt x="292827" y="211769"/>
                </a:lnTo>
                <a:lnTo>
                  <a:pt x="297561" y="252670"/>
                </a:lnTo>
                <a:lnTo>
                  <a:pt x="302266" y="293503"/>
                </a:lnTo>
                <a:lnTo>
                  <a:pt x="307277" y="335147"/>
                </a:lnTo>
                <a:lnTo>
                  <a:pt x="305867" y="336528"/>
                </a:lnTo>
                <a:lnTo>
                  <a:pt x="304257" y="342205"/>
                </a:lnTo>
                <a:lnTo>
                  <a:pt x="307391" y="347386"/>
                </a:lnTo>
                <a:lnTo>
                  <a:pt x="307848" y="351815"/>
                </a:lnTo>
                <a:lnTo>
                  <a:pt x="305581" y="355568"/>
                </a:lnTo>
                <a:lnTo>
                  <a:pt x="306829" y="358016"/>
                </a:lnTo>
                <a:lnTo>
                  <a:pt x="311668" y="359159"/>
                </a:lnTo>
                <a:lnTo>
                  <a:pt x="313868" y="362874"/>
                </a:lnTo>
                <a:lnTo>
                  <a:pt x="313544" y="369132"/>
                </a:lnTo>
                <a:lnTo>
                  <a:pt x="304438" y="376561"/>
                </a:lnTo>
                <a:lnTo>
                  <a:pt x="286350" y="385886"/>
                </a:lnTo>
                <a:lnTo>
                  <a:pt x="282550" y="388439"/>
                </a:lnTo>
                <a:lnTo>
                  <a:pt x="279235" y="389725"/>
                </a:lnTo>
                <a:lnTo>
                  <a:pt x="277606" y="389487"/>
                </a:lnTo>
                <a:lnTo>
                  <a:pt x="277606" y="389487"/>
                </a:lnTo>
                <a:lnTo>
                  <a:pt x="274987" y="388449"/>
                </a:lnTo>
                <a:lnTo>
                  <a:pt x="271177" y="386010"/>
                </a:lnTo>
                <a:lnTo>
                  <a:pt x="265081" y="385448"/>
                </a:lnTo>
                <a:lnTo>
                  <a:pt x="255527" y="387487"/>
                </a:lnTo>
                <a:lnTo>
                  <a:pt x="252346" y="393821"/>
                </a:lnTo>
                <a:lnTo>
                  <a:pt x="255527" y="404441"/>
                </a:lnTo>
                <a:lnTo>
                  <a:pt x="253194" y="413195"/>
                </a:lnTo>
                <a:lnTo>
                  <a:pt x="245250" y="419986"/>
                </a:lnTo>
                <a:lnTo>
                  <a:pt x="239935" y="428396"/>
                </a:lnTo>
                <a:lnTo>
                  <a:pt x="237277" y="438283"/>
                </a:lnTo>
                <a:lnTo>
                  <a:pt x="232038" y="444713"/>
                </a:lnTo>
                <a:lnTo>
                  <a:pt x="224133" y="447656"/>
                </a:lnTo>
                <a:lnTo>
                  <a:pt x="218570" y="457219"/>
                </a:lnTo>
                <a:lnTo>
                  <a:pt x="215246" y="473402"/>
                </a:lnTo>
                <a:lnTo>
                  <a:pt x="210817" y="483670"/>
                </a:lnTo>
                <a:lnTo>
                  <a:pt x="205254" y="488061"/>
                </a:lnTo>
                <a:lnTo>
                  <a:pt x="196996" y="487985"/>
                </a:lnTo>
                <a:lnTo>
                  <a:pt x="186014" y="483518"/>
                </a:lnTo>
                <a:lnTo>
                  <a:pt x="179422" y="478384"/>
                </a:lnTo>
                <a:lnTo>
                  <a:pt x="177146" y="472602"/>
                </a:lnTo>
                <a:lnTo>
                  <a:pt x="173689" y="468659"/>
                </a:lnTo>
                <a:lnTo>
                  <a:pt x="170688" y="467058"/>
                </a:lnTo>
                <a:lnTo>
                  <a:pt x="168812" y="467249"/>
                </a:lnTo>
                <a:lnTo>
                  <a:pt x="168812" y="468144"/>
                </a:lnTo>
                <a:lnTo>
                  <a:pt x="169697" y="469763"/>
                </a:lnTo>
                <a:lnTo>
                  <a:pt x="168907" y="471621"/>
                </a:lnTo>
                <a:lnTo>
                  <a:pt x="162601" y="472945"/>
                </a:lnTo>
                <a:lnTo>
                  <a:pt x="160096" y="475659"/>
                </a:lnTo>
                <a:lnTo>
                  <a:pt x="161401" y="479860"/>
                </a:lnTo>
                <a:lnTo>
                  <a:pt x="160325" y="483060"/>
                </a:lnTo>
                <a:lnTo>
                  <a:pt x="156791" y="485270"/>
                </a:lnTo>
                <a:lnTo>
                  <a:pt x="155277" y="489528"/>
                </a:lnTo>
                <a:lnTo>
                  <a:pt x="155734" y="496024"/>
                </a:lnTo>
                <a:lnTo>
                  <a:pt x="153676" y="502177"/>
                </a:lnTo>
                <a:lnTo>
                  <a:pt x="149171" y="508016"/>
                </a:lnTo>
                <a:lnTo>
                  <a:pt x="141684" y="506940"/>
                </a:lnTo>
                <a:lnTo>
                  <a:pt x="131045" y="499034"/>
                </a:lnTo>
                <a:lnTo>
                  <a:pt x="121025" y="498015"/>
                </a:lnTo>
                <a:lnTo>
                  <a:pt x="111481" y="503815"/>
                </a:lnTo>
                <a:lnTo>
                  <a:pt x="104708" y="511035"/>
                </a:lnTo>
                <a:lnTo>
                  <a:pt x="100536" y="519665"/>
                </a:lnTo>
                <a:lnTo>
                  <a:pt x="96060" y="522180"/>
                </a:lnTo>
                <a:lnTo>
                  <a:pt x="88592" y="516598"/>
                </a:lnTo>
                <a:lnTo>
                  <a:pt x="71542" y="509568"/>
                </a:lnTo>
                <a:lnTo>
                  <a:pt x="62884" y="508492"/>
                </a:lnTo>
                <a:lnTo>
                  <a:pt x="56969" y="511150"/>
                </a:lnTo>
                <a:lnTo>
                  <a:pt x="52607" y="510645"/>
                </a:lnTo>
                <a:lnTo>
                  <a:pt x="50930" y="508359"/>
                </a:lnTo>
                <a:lnTo>
                  <a:pt x="49692" y="507521"/>
                </a:lnTo>
                <a:lnTo>
                  <a:pt x="48625" y="508768"/>
                </a:lnTo>
                <a:lnTo>
                  <a:pt x="49187" y="516322"/>
                </a:lnTo>
                <a:lnTo>
                  <a:pt x="48178" y="521237"/>
                </a:lnTo>
                <a:lnTo>
                  <a:pt x="45549" y="523446"/>
                </a:lnTo>
                <a:lnTo>
                  <a:pt x="43339" y="522084"/>
                </a:lnTo>
                <a:lnTo>
                  <a:pt x="41348" y="517065"/>
                </a:lnTo>
                <a:lnTo>
                  <a:pt x="37710" y="515779"/>
                </a:lnTo>
                <a:lnTo>
                  <a:pt x="32366" y="518027"/>
                </a:lnTo>
                <a:lnTo>
                  <a:pt x="26727" y="517750"/>
                </a:lnTo>
                <a:lnTo>
                  <a:pt x="21565" y="515131"/>
                </a:lnTo>
                <a:lnTo>
                  <a:pt x="19841" y="515655"/>
                </a:lnTo>
                <a:lnTo>
                  <a:pt x="18583" y="517198"/>
                </a:lnTo>
                <a:lnTo>
                  <a:pt x="19498" y="523056"/>
                </a:lnTo>
                <a:lnTo>
                  <a:pt x="18878" y="527837"/>
                </a:lnTo>
                <a:lnTo>
                  <a:pt x="16612" y="531076"/>
                </a:lnTo>
                <a:lnTo>
                  <a:pt x="13002" y="532076"/>
                </a:lnTo>
                <a:lnTo>
                  <a:pt x="8125" y="530962"/>
                </a:lnTo>
                <a:lnTo>
                  <a:pt x="6258" y="532600"/>
                </a:lnTo>
                <a:lnTo>
                  <a:pt x="0" y="522122"/>
                </a:lnTo>
                <a:lnTo>
                  <a:pt x="162" y="519446"/>
                </a:lnTo>
                <a:lnTo>
                  <a:pt x="3372" y="518941"/>
                </a:lnTo>
                <a:lnTo>
                  <a:pt x="4544" y="513979"/>
                </a:lnTo>
                <a:lnTo>
                  <a:pt x="3524" y="504396"/>
                </a:lnTo>
                <a:lnTo>
                  <a:pt x="4848" y="498348"/>
                </a:lnTo>
                <a:lnTo>
                  <a:pt x="7677" y="496243"/>
                </a:lnTo>
                <a:lnTo>
                  <a:pt x="8068" y="494309"/>
                </a:lnTo>
                <a:lnTo>
                  <a:pt x="6477" y="493290"/>
                </a:lnTo>
                <a:lnTo>
                  <a:pt x="6277" y="491414"/>
                </a:lnTo>
                <a:lnTo>
                  <a:pt x="10716" y="487099"/>
                </a:lnTo>
                <a:lnTo>
                  <a:pt x="11278" y="482765"/>
                </a:lnTo>
                <a:lnTo>
                  <a:pt x="7982" y="478450"/>
                </a:lnTo>
                <a:lnTo>
                  <a:pt x="7296" y="474135"/>
                </a:lnTo>
                <a:lnTo>
                  <a:pt x="9239" y="469763"/>
                </a:lnTo>
                <a:lnTo>
                  <a:pt x="12649" y="467477"/>
                </a:lnTo>
                <a:lnTo>
                  <a:pt x="17431" y="467363"/>
                </a:lnTo>
                <a:lnTo>
                  <a:pt x="21527" y="461896"/>
                </a:lnTo>
                <a:lnTo>
                  <a:pt x="24870" y="450980"/>
                </a:lnTo>
                <a:lnTo>
                  <a:pt x="29090" y="444170"/>
                </a:lnTo>
                <a:lnTo>
                  <a:pt x="34309" y="441379"/>
                </a:lnTo>
                <a:lnTo>
                  <a:pt x="38081" y="434092"/>
                </a:lnTo>
                <a:lnTo>
                  <a:pt x="41662" y="416404"/>
                </a:lnTo>
                <a:lnTo>
                  <a:pt x="46254" y="407975"/>
                </a:lnTo>
                <a:lnTo>
                  <a:pt x="46615" y="399107"/>
                </a:lnTo>
                <a:lnTo>
                  <a:pt x="44205" y="387001"/>
                </a:lnTo>
                <a:lnTo>
                  <a:pt x="39319" y="374999"/>
                </a:lnTo>
                <a:lnTo>
                  <a:pt x="31928" y="363036"/>
                </a:lnTo>
                <a:lnTo>
                  <a:pt x="29699" y="355359"/>
                </a:lnTo>
                <a:lnTo>
                  <a:pt x="32614" y="351996"/>
                </a:lnTo>
                <a:lnTo>
                  <a:pt x="33309" y="346691"/>
                </a:lnTo>
                <a:lnTo>
                  <a:pt x="31823" y="339576"/>
                </a:lnTo>
                <a:lnTo>
                  <a:pt x="34319" y="332651"/>
                </a:lnTo>
                <a:lnTo>
                  <a:pt x="38481" y="328384"/>
                </a:lnTo>
                <a:lnTo>
                  <a:pt x="38481" y="327803"/>
                </a:lnTo>
                <a:lnTo>
                  <a:pt x="35309" y="292151"/>
                </a:lnTo>
                <a:lnTo>
                  <a:pt x="31880" y="254365"/>
                </a:lnTo>
                <a:lnTo>
                  <a:pt x="28537" y="216665"/>
                </a:lnTo>
                <a:lnTo>
                  <a:pt x="25117" y="178889"/>
                </a:lnTo>
                <a:lnTo>
                  <a:pt x="21707" y="141122"/>
                </a:lnTo>
                <a:lnTo>
                  <a:pt x="18355" y="103356"/>
                </a:lnTo>
                <a:lnTo>
                  <a:pt x="14935" y="65570"/>
                </a:lnTo>
                <a:lnTo>
                  <a:pt x="11935" y="31890"/>
                </a:lnTo>
                <a:lnTo>
                  <a:pt x="12602" y="32756"/>
                </a:lnTo>
                <a:lnTo>
                  <a:pt x="16488" y="35614"/>
                </a:lnTo>
                <a:lnTo>
                  <a:pt x="19479" y="37186"/>
                </a:lnTo>
                <a:lnTo>
                  <a:pt x="21612" y="37243"/>
                </a:lnTo>
                <a:lnTo>
                  <a:pt x="23013" y="39910"/>
                </a:lnTo>
                <a:lnTo>
                  <a:pt x="28537" y="41110"/>
                </a:lnTo>
                <a:lnTo>
                  <a:pt x="38300" y="40900"/>
                </a:lnTo>
                <a:lnTo>
                  <a:pt x="47130" y="38910"/>
                </a:lnTo>
                <a:lnTo>
                  <a:pt x="54988" y="35204"/>
                </a:lnTo>
                <a:lnTo>
                  <a:pt x="73695" y="21727"/>
                </a:lnTo>
                <a:lnTo>
                  <a:pt x="97022" y="19412"/>
                </a:lnTo>
                <a:lnTo>
                  <a:pt x="125559" y="16373"/>
                </a:lnTo>
                <a:lnTo>
                  <a:pt x="154181" y="13316"/>
                </a:lnTo>
                <a:lnTo>
                  <a:pt x="182737" y="10116"/>
                </a:lnTo>
                <a:lnTo>
                  <a:pt x="211284" y="6810"/>
                </a:lnTo>
                <a:lnTo>
                  <a:pt x="239782" y="3467"/>
                </a:lnTo>
                <a:lnTo>
                  <a:pt x="268338" y="0"/>
                </a:lnTo>
                <a:lnTo>
                  <a:pt x="269186" y="7268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wrap="none" rtlCol="0" anchor="t">
            <a:noAutofit/>
          </a:bodyPr>
          <a:lstStyle/>
          <a:p>
            <a:pPr>
              <a:lnSpc>
                <a:spcPct val="180000"/>
              </a:lnSpc>
            </a:pPr>
            <a:r>
              <a:rPr lang="en-US" sz="10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CE84392A-62E4-209F-614D-FF75E30076C7}"/>
              </a:ext>
            </a:extLst>
          </p:cNvPr>
          <p:cNvSpPr/>
          <p:nvPr/>
        </p:nvSpPr>
        <p:spPr>
          <a:xfrm>
            <a:off x="8980334" y="3457032"/>
            <a:ext cx="401678" cy="704716"/>
          </a:xfrm>
          <a:custGeom>
            <a:avLst/>
            <a:gdLst>
              <a:gd name="connsiteX0" fmla="*/ 330775 w 401678"/>
              <a:gd name="connsiteY0" fmla="*/ 0 h 704716"/>
              <a:gd name="connsiteX1" fmla="*/ 332470 w 401678"/>
              <a:gd name="connsiteY1" fmla="*/ 19669 h 704716"/>
              <a:gd name="connsiteX2" fmla="*/ 335375 w 401678"/>
              <a:gd name="connsiteY2" fmla="*/ 35881 h 704716"/>
              <a:gd name="connsiteX3" fmla="*/ 338909 w 401678"/>
              <a:gd name="connsiteY3" fmla="*/ 42872 h 704716"/>
              <a:gd name="connsiteX4" fmla="*/ 342595 w 401678"/>
              <a:gd name="connsiteY4" fmla="*/ 47930 h 704716"/>
              <a:gd name="connsiteX5" fmla="*/ 346519 w 401678"/>
              <a:gd name="connsiteY5" fmla="*/ 51006 h 704716"/>
              <a:gd name="connsiteX6" fmla="*/ 351577 w 401678"/>
              <a:gd name="connsiteY6" fmla="*/ 61236 h 704716"/>
              <a:gd name="connsiteX7" fmla="*/ 357835 w 401678"/>
              <a:gd name="connsiteY7" fmla="*/ 78638 h 704716"/>
              <a:gd name="connsiteX8" fmla="*/ 363169 w 401678"/>
              <a:gd name="connsiteY8" fmla="*/ 89964 h 704716"/>
              <a:gd name="connsiteX9" fmla="*/ 366998 w 401678"/>
              <a:gd name="connsiteY9" fmla="*/ 94440 h 704716"/>
              <a:gd name="connsiteX10" fmla="*/ 369998 w 401678"/>
              <a:gd name="connsiteY10" fmla="*/ 128121 h 704716"/>
              <a:gd name="connsiteX11" fmla="*/ 373418 w 401678"/>
              <a:gd name="connsiteY11" fmla="*/ 165906 h 704716"/>
              <a:gd name="connsiteX12" fmla="*/ 376771 w 401678"/>
              <a:gd name="connsiteY12" fmla="*/ 203673 h 704716"/>
              <a:gd name="connsiteX13" fmla="*/ 380181 w 401678"/>
              <a:gd name="connsiteY13" fmla="*/ 241440 h 704716"/>
              <a:gd name="connsiteX14" fmla="*/ 383600 w 401678"/>
              <a:gd name="connsiteY14" fmla="*/ 279216 h 704716"/>
              <a:gd name="connsiteX15" fmla="*/ 386944 w 401678"/>
              <a:gd name="connsiteY15" fmla="*/ 316916 h 704716"/>
              <a:gd name="connsiteX16" fmla="*/ 390372 w 401678"/>
              <a:gd name="connsiteY16" fmla="*/ 354701 h 704716"/>
              <a:gd name="connsiteX17" fmla="*/ 393544 w 401678"/>
              <a:gd name="connsiteY17" fmla="*/ 390354 h 704716"/>
              <a:gd name="connsiteX18" fmla="*/ 393544 w 401678"/>
              <a:gd name="connsiteY18" fmla="*/ 390935 h 704716"/>
              <a:gd name="connsiteX19" fmla="*/ 389382 w 401678"/>
              <a:gd name="connsiteY19" fmla="*/ 395202 h 704716"/>
              <a:gd name="connsiteX20" fmla="*/ 386886 w 401678"/>
              <a:gd name="connsiteY20" fmla="*/ 402126 h 704716"/>
              <a:gd name="connsiteX21" fmla="*/ 388372 w 401678"/>
              <a:gd name="connsiteY21" fmla="*/ 409242 h 704716"/>
              <a:gd name="connsiteX22" fmla="*/ 387677 w 401678"/>
              <a:gd name="connsiteY22" fmla="*/ 414547 h 704716"/>
              <a:gd name="connsiteX23" fmla="*/ 384762 w 401678"/>
              <a:gd name="connsiteY23" fmla="*/ 417909 h 704716"/>
              <a:gd name="connsiteX24" fmla="*/ 386991 w 401678"/>
              <a:gd name="connsiteY24" fmla="*/ 425587 h 704716"/>
              <a:gd name="connsiteX25" fmla="*/ 394383 w 401678"/>
              <a:gd name="connsiteY25" fmla="*/ 437550 h 704716"/>
              <a:gd name="connsiteX26" fmla="*/ 399269 w 401678"/>
              <a:gd name="connsiteY26" fmla="*/ 449551 h 704716"/>
              <a:gd name="connsiteX27" fmla="*/ 401679 w 401678"/>
              <a:gd name="connsiteY27" fmla="*/ 461658 h 704716"/>
              <a:gd name="connsiteX28" fmla="*/ 401317 w 401678"/>
              <a:gd name="connsiteY28" fmla="*/ 470526 h 704716"/>
              <a:gd name="connsiteX29" fmla="*/ 396726 w 401678"/>
              <a:gd name="connsiteY29" fmla="*/ 478955 h 704716"/>
              <a:gd name="connsiteX30" fmla="*/ 393144 w 401678"/>
              <a:gd name="connsiteY30" fmla="*/ 496643 h 704716"/>
              <a:gd name="connsiteX31" fmla="*/ 389372 w 401678"/>
              <a:gd name="connsiteY31" fmla="*/ 503930 h 704716"/>
              <a:gd name="connsiteX32" fmla="*/ 384153 w 401678"/>
              <a:gd name="connsiteY32" fmla="*/ 506721 h 704716"/>
              <a:gd name="connsiteX33" fmla="*/ 379933 w 401678"/>
              <a:gd name="connsiteY33" fmla="*/ 513531 h 704716"/>
              <a:gd name="connsiteX34" fmla="*/ 376590 w 401678"/>
              <a:gd name="connsiteY34" fmla="*/ 524447 h 704716"/>
              <a:gd name="connsiteX35" fmla="*/ 372494 w 401678"/>
              <a:gd name="connsiteY35" fmla="*/ 529914 h 704716"/>
              <a:gd name="connsiteX36" fmla="*/ 367712 w 401678"/>
              <a:gd name="connsiteY36" fmla="*/ 530028 h 704716"/>
              <a:gd name="connsiteX37" fmla="*/ 364302 w 401678"/>
              <a:gd name="connsiteY37" fmla="*/ 532314 h 704716"/>
              <a:gd name="connsiteX38" fmla="*/ 362360 w 401678"/>
              <a:gd name="connsiteY38" fmla="*/ 536686 h 704716"/>
              <a:gd name="connsiteX39" fmla="*/ 363045 w 401678"/>
              <a:gd name="connsiteY39" fmla="*/ 541001 h 704716"/>
              <a:gd name="connsiteX40" fmla="*/ 366341 w 401678"/>
              <a:gd name="connsiteY40" fmla="*/ 545316 h 704716"/>
              <a:gd name="connsiteX41" fmla="*/ 365779 w 401678"/>
              <a:gd name="connsiteY41" fmla="*/ 549650 h 704716"/>
              <a:gd name="connsiteX42" fmla="*/ 361340 w 401678"/>
              <a:gd name="connsiteY42" fmla="*/ 553964 h 704716"/>
              <a:gd name="connsiteX43" fmla="*/ 361540 w 401678"/>
              <a:gd name="connsiteY43" fmla="*/ 555841 h 704716"/>
              <a:gd name="connsiteX44" fmla="*/ 363131 w 401678"/>
              <a:gd name="connsiteY44" fmla="*/ 556860 h 704716"/>
              <a:gd name="connsiteX45" fmla="*/ 362740 w 401678"/>
              <a:gd name="connsiteY45" fmla="*/ 558794 h 704716"/>
              <a:gd name="connsiteX46" fmla="*/ 359911 w 401678"/>
              <a:gd name="connsiteY46" fmla="*/ 560899 h 704716"/>
              <a:gd name="connsiteX47" fmla="*/ 358587 w 401678"/>
              <a:gd name="connsiteY47" fmla="*/ 566947 h 704716"/>
              <a:gd name="connsiteX48" fmla="*/ 359607 w 401678"/>
              <a:gd name="connsiteY48" fmla="*/ 576529 h 704716"/>
              <a:gd name="connsiteX49" fmla="*/ 358435 w 401678"/>
              <a:gd name="connsiteY49" fmla="*/ 581492 h 704716"/>
              <a:gd name="connsiteX50" fmla="*/ 355225 w 401678"/>
              <a:gd name="connsiteY50" fmla="*/ 581997 h 704716"/>
              <a:gd name="connsiteX51" fmla="*/ 355063 w 401678"/>
              <a:gd name="connsiteY51" fmla="*/ 584673 h 704716"/>
              <a:gd name="connsiteX52" fmla="*/ 361321 w 401678"/>
              <a:gd name="connsiteY52" fmla="*/ 595151 h 704716"/>
              <a:gd name="connsiteX53" fmla="*/ 358426 w 401678"/>
              <a:gd name="connsiteY53" fmla="*/ 597722 h 704716"/>
              <a:gd name="connsiteX54" fmla="*/ 353549 w 401678"/>
              <a:gd name="connsiteY54" fmla="*/ 607152 h 704716"/>
              <a:gd name="connsiteX55" fmla="*/ 353292 w 401678"/>
              <a:gd name="connsiteY55" fmla="*/ 617220 h 704716"/>
              <a:gd name="connsiteX56" fmla="*/ 357559 w 401678"/>
              <a:gd name="connsiteY56" fmla="*/ 627783 h 704716"/>
              <a:gd name="connsiteX57" fmla="*/ 349996 w 401678"/>
              <a:gd name="connsiteY57" fmla="*/ 637308 h 704716"/>
              <a:gd name="connsiteX58" fmla="*/ 330593 w 401678"/>
              <a:gd name="connsiteY58" fmla="*/ 645738 h 704716"/>
              <a:gd name="connsiteX59" fmla="*/ 320469 w 401678"/>
              <a:gd name="connsiteY59" fmla="*/ 652510 h 704716"/>
              <a:gd name="connsiteX60" fmla="*/ 319735 w 401678"/>
              <a:gd name="connsiteY60" fmla="*/ 657720 h 704716"/>
              <a:gd name="connsiteX61" fmla="*/ 321764 w 401678"/>
              <a:gd name="connsiteY61" fmla="*/ 665464 h 704716"/>
              <a:gd name="connsiteX62" fmla="*/ 326602 w 401678"/>
              <a:gd name="connsiteY62" fmla="*/ 675656 h 704716"/>
              <a:gd name="connsiteX63" fmla="*/ 327917 w 401678"/>
              <a:gd name="connsiteY63" fmla="*/ 682800 h 704716"/>
              <a:gd name="connsiteX64" fmla="*/ 325698 w 401678"/>
              <a:gd name="connsiteY64" fmla="*/ 687076 h 704716"/>
              <a:gd name="connsiteX65" fmla="*/ 311153 w 401678"/>
              <a:gd name="connsiteY65" fmla="*/ 685533 h 704716"/>
              <a:gd name="connsiteX66" fmla="*/ 284245 w 401678"/>
              <a:gd name="connsiteY66" fmla="*/ 678094 h 704716"/>
              <a:gd name="connsiteX67" fmla="*/ 266785 w 401678"/>
              <a:gd name="connsiteY67" fmla="*/ 679790 h 704716"/>
              <a:gd name="connsiteX68" fmla="*/ 258642 w 401678"/>
              <a:gd name="connsiteY68" fmla="*/ 690601 h 704716"/>
              <a:gd name="connsiteX69" fmla="*/ 256156 w 401678"/>
              <a:gd name="connsiteY69" fmla="*/ 698525 h 704716"/>
              <a:gd name="connsiteX70" fmla="*/ 257670 w 401678"/>
              <a:gd name="connsiteY70" fmla="*/ 704717 h 704716"/>
              <a:gd name="connsiteX71" fmla="*/ 249936 w 401678"/>
              <a:gd name="connsiteY71" fmla="*/ 697611 h 704716"/>
              <a:gd name="connsiteX72" fmla="*/ 244926 w 401678"/>
              <a:gd name="connsiteY72" fmla="*/ 694544 h 704716"/>
              <a:gd name="connsiteX73" fmla="*/ 244030 w 401678"/>
              <a:gd name="connsiteY73" fmla="*/ 694877 h 704716"/>
              <a:gd name="connsiteX74" fmla="*/ 243068 w 401678"/>
              <a:gd name="connsiteY74" fmla="*/ 695849 h 704716"/>
              <a:gd name="connsiteX75" fmla="*/ 242830 w 401678"/>
              <a:gd name="connsiteY75" fmla="*/ 698249 h 704716"/>
              <a:gd name="connsiteX76" fmla="*/ 243164 w 401678"/>
              <a:gd name="connsiteY76" fmla="*/ 699945 h 704716"/>
              <a:gd name="connsiteX77" fmla="*/ 244078 w 401678"/>
              <a:gd name="connsiteY77" fmla="*/ 701821 h 704716"/>
              <a:gd name="connsiteX78" fmla="*/ 243745 w 401678"/>
              <a:gd name="connsiteY78" fmla="*/ 703126 h 704716"/>
              <a:gd name="connsiteX79" fmla="*/ 242649 w 401678"/>
              <a:gd name="connsiteY79" fmla="*/ 703298 h 704716"/>
              <a:gd name="connsiteX80" fmla="*/ 237306 w 401678"/>
              <a:gd name="connsiteY80" fmla="*/ 700697 h 704716"/>
              <a:gd name="connsiteX81" fmla="*/ 230429 w 401678"/>
              <a:gd name="connsiteY81" fmla="*/ 692734 h 704716"/>
              <a:gd name="connsiteX82" fmla="*/ 222009 w 401678"/>
              <a:gd name="connsiteY82" fmla="*/ 679361 h 704716"/>
              <a:gd name="connsiteX83" fmla="*/ 219618 w 401678"/>
              <a:gd name="connsiteY83" fmla="*/ 668407 h 704716"/>
              <a:gd name="connsiteX84" fmla="*/ 223142 w 401678"/>
              <a:gd name="connsiteY84" fmla="*/ 659921 h 704716"/>
              <a:gd name="connsiteX85" fmla="*/ 222542 w 401678"/>
              <a:gd name="connsiteY85" fmla="*/ 651272 h 704716"/>
              <a:gd name="connsiteX86" fmla="*/ 217732 w 401678"/>
              <a:gd name="connsiteY86" fmla="*/ 642509 h 704716"/>
              <a:gd name="connsiteX87" fmla="*/ 215084 w 401678"/>
              <a:gd name="connsiteY87" fmla="*/ 633803 h 704716"/>
              <a:gd name="connsiteX88" fmla="*/ 214436 w 401678"/>
              <a:gd name="connsiteY88" fmla="*/ 625173 h 704716"/>
              <a:gd name="connsiteX89" fmla="*/ 203520 w 401678"/>
              <a:gd name="connsiteY89" fmla="*/ 612934 h 704716"/>
              <a:gd name="connsiteX90" fmla="*/ 182366 w 401678"/>
              <a:gd name="connsiteY90" fmla="*/ 597065 h 704716"/>
              <a:gd name="connsiteX91" fmla="*/ 167011 w 401678"/>
              <a:gd name="connsiteY91" fmla="*/ 587407 h 704716"/>
              <a:gd name="connsiteX92" fmla="*/ 157324 w 401678"/>
              <a:gd name="connsiteY92" fmla="*/ 583968 h 704716"/>
              <a:gd name="connsiteX93" fmla="*/ 145856 w 401678"/>
              <a:gd name="connsiteY93" fmla="*/ 576005 h 704716"/>
              <a:gd name="connsiteX94" fmla="*/ 132474 w 401678"/>
              <a:gd name="connsiteY94" fmla="*/ 563613 h 704716"/>
              <a:gd name="connsiteX95" fmla="*/ 125187 w 401678"/>
              <a:gd name="connsiteY95" fmla="*/ 553888 h 704716"/>
              <a:gd name="connsiteX96" fmla="*/ 123939 w 401678"/>
              <a:gd name="connsiteY96" fmla="*/ 546945 h 704716"/>
              <a:gd name="connsiteX97" fmla="*/ 128502 w 401678"/>
              <a:gd name="connsiteY97" fmla="*/ 527895 h 704716"/>
              <a:gd name="connsiteX98" fmla="*/ 142303 w 401678"/>
              <a:gd name="connsiteY98" fmla="*/ 486147 h 704716"/>
              <a:gd name="connsiteX99" fmla="*/ 143846 w 401678"/>
              <a:gd name="connsiteY99" fmla="*/ 481251 h 704716"/>
              <a:gd name="connsiteX100" fmla="*/ 144256 w 401678"/>
              <a:gd name="connsiteY100" fmla="*/ 479431 h 704716"/>
              <a:gd name="connsiteX101" fmla="*/ 143399 w 401678"/>
              <a:gd name="connsiteY101" fmla="*/ 477736 h 704716"/>
              <a:gd name="connsiteX102" fmla="*/ 141741 w 401678"/>
              <a:gd name="connsiteY102" fmla="*/ 476126 h 704716"/>
              <a:gd name="connsiteX103" fmla="*/ 134493 w 401678"/>
              <a:gd name="connsiteY103" fmla="*/ 471802 h 704716"/>
              <a:gd name="connsiteX104" fmla="*/ 121034 w 401678"/>
              <a:gd name="connsiteY104" fmla="*/ 468563 h 704716"/>
              <a:gd name="connsiteX105" fmla="*/ 108680 w 401678"/>
              <a:gd name="connsiteY105" fmla="*/ 467030 h 704716"/>
              <a:gd name="connsiteX106" fmla="*/ 99250 w 401678"/>
              <a:gd name="connsiteY106" fmla="*/ 472488 h 704716"/>
              <a:gd name="connsiteX107" fmla="*/ 90145 w 401678"/>
              <a:gd name="connsiteY107" fmla="*/ 463172 h 704716"/>
              <a:gd name="connsiteX108" fmla="*/ 81429 w 401678"/>
              <a:gd name="connsiteY108" fmla="*/ 439045 h 704716"/>
              <a:gd name="connsiteX109" fmla="*/ 62103 w 401678"/>
              <a:gd name="connsiteY109" fmla="*/ 414185 h 704716"/>
              <a:gd name="connsiteX110" fmla="*/ 32185 w 401678"/>
              <a:gd name="connsiteY110" fmla="*/ 388477 h 704716"/>
              <a:gd name="connsiteX111" fmla="*/ 14773 w 401678"/>
              <a:gd name="connsiteY111" fmla="*/ 370846 h 704716"/>
              <a:gd name="connsiteX112" fmla="*/ 9715 w 401678"/>
              <a:gd name="connsiteY112" fmla="*/ 361283 h 704716"/>
              <a:gd name="connsiteX113" fmla="*/ 5001 w 401678"/>
              <a:gd name="connsiteY113" fmla="*/ 346834 h 704716"/>
              <a:gd name="connsiteX114" fmla="*/ 610 w 401678"/>
              <a:gd name="connsiteY114" fmla="*/ 327431 h 704716"/>
              <a:gd name="connsiteX115" fmla="*/ 0 w 401678"/>
              <a:gd name="connsiteY115" fmla="*/ 311210 h 704716"/>
              <a:gd name="connsiteX116" fmla="*/ 4591 w 401678"/>
              <a:gd name="connsiteY116" fmla="*/ 291551 h 704716"/>
              <a:gd name="connsiteX117" fmla="*/ 9439 w 401678"/>
              <a:gd name="connsiteY117" fmla="*/ 289093 h 704716"/>
              <a:gd name="connsiteX118" fmla="*/ 10096 w 401678"/>
              <a:gd name="connsiteY118" fmla="*/ 282664 h 704716"/>
              <a:gd name="connsiteX119" fmla="*/ 8239 w 401678"/>
              <a:gd name="connsiteY119" fmla="*/ 271472 h 704716"/>
              <a:gd name="connsiteX120" fmla="*/ 13135 w 401678"/>
              <a:gd name="connsiteY120" fmla="*/ 262709 h 704716"/>
              <a:gd name="connsiteX121" fmla="*/ 24736 w 401678"/>
              <a:gd name="connsiteY121" fmla="*/ 256318 h 704716"/>
              <a:gd name="connsiteX122" fmla="*/ 34909 w 401678"/>
              <a:gd name="connsiteY122" fmla="*/ 243078 h 704716"/>
              <a:gd name="connsiteX123" fmla="*/ 43615 w 401678"/>
              <a:gd name="connsiteY123" fmla="*/ 222999 h 704716"/>
              <a:gd name="connsiteX124" fmla="*/ 47263 w 401678"/>
              <a:gd name="connsiteY124" fmla="*/ 208731 h 704716"/>
              <a:gd name="connsiteX125" fmla="*/ 45882 w 401678"/>
              <a:gd name="connsiteY125" fmla="*/ 200301 h 704716"/>
              <a:gd name="connsiteX126" fmla="*/ 41853 w 401678"/>
              <a:gd name="connsiteY126" fmla="*/ 192500 h 704716"/>
              <a:gd name="connsiteX127" fmla="*/ 35195 w 401678"/>
              <a:gd name="connsiteY127" fmla="*/ 185290 h 704716"/>
              <a:gd name="connsiteX128" fmla="*/ 33204 w 401678"/>
              <a:gd name="connsiteY128" fmla="*/ 175955 h 704716"/>
              <a:gd name="connsiteX129" fmla="*/ 35823 w 401678"/>
              <a:gd name="connsiteY129" fmla="*/ 164535 h 704716"/>
              <a:gd name="connsiteX130" fmla="*/ 45834 w 401678"/>
              <a:gd name="connsiteY130" fmla="*/ 156839 h 704716"/>
              <a:gd name="connsiteX131" fmla="*/ 63236 w 401678"/>
              <a:gd name="connsiteY131" fmla="*/ 152800 h 704716"/>
              <a:gd name="connsiteX132" fmla="*/ 78810 w 401678"/>
              <a:gd name="connsiteY132" fmla="*/ 146152 h 704716"/>
              <a:gd name="connsiteX133" fmla="*/ 92535 w 401678"/>
              <a:gd name="connsiteY133" fmla="*/ 136989 h 704716"/>
              <a:gd name="connsiteX134" fmla="*/ 100441 w 401678"/>
              <a:gd name="connsiteY134" fmla="*/ 127426 h 704716"/>
              <a:gd name="connsiteX135" fmla="*/ 102536 w 401678"/>
              <a:gd name="connsiteY135" fmla="*/ 117481 h 704716"/>
              <a:gd name="connsiteX136" fmla="*/ 106128 w 401678"/>
              <a:gd name="connsiteY136" fmla="*/ 109576 h 704716"/>
              <a:gd name="connsiteX137" fmla="*/ 111309 w 401678"/>
              <a:gd name="connsiteY137" fmla="*/ 103784 h 704716"/>
              <a:gd name="connsiteX138" fmla="*/ 114595 w 401678"/>
              <a:gd name="connsiteY138" fmla="*/ 94621 h 704716"/>
              <a:gd name="connsiteX139" fmla="*/ 116091 w 401678"/>
              <a:gd name="connsiteY139" fmla="*/ 82115 h 704716"/>
              <a:gd name="connsiteX140" fmla="*/ 115805 w 401678"/>
              <a:gd name="connsiteY140" fmla="*/ 72942 h 704716"/>
              <a:gd name="connsiteX141" fmla="*/ 113690 w 401678"/>
              <a:gd name="connsiteY141" fmla="*/ 67199 h 704716"/>
              <a:gd name="connsiteX142" fmla="*/ 107089 w 401678"/>
              <a:gd name="connsiteY142" fmla="*/ 60779 h 704716"/>
              <a:gd name="connsiteX143" fmla="*/ 95945 w 401678"/>
              <a:gd name="connsiteY143" fmla="*/ 53778 h 704716"/>
              <a:gd name="connsiteX144" fmla="*/ 89525 w 401678"/>
              <a:gd name="connsiteY144" fmla="*/ 46892 h 704716"/>
              <a:gd name="connsiteX145" fmla="*/ 87706 w 401678"/>
              <a:gd name="connsiteY145" fmla="*/ 40234 h 704716"/>
              <a:gd name="connsiteX146" fmla="*/ 81677 w 401678"/>
              <a:gd name="connsiteY146" fmla="*/ 33290 h 704716"/>
              <a:gd name="connsiteX147" fmla="*/ 71380 w 401678"/>
              <a:gd name="connsiteY147" fmla="*/ 26070 h 704716"/>
              <a:gd name="connsiteX148" fmla="*/ 65189 w 401678"/>
              <a:gd name="connsiteY148" fmla="*/ 17755 h 704716"/>
              <a:gd name="connsiteX149" fmla="*/ 108185 w 401678"/>
              <a:gd name="connsiteY149" fmla="*/ 15478 h 704716"/>
              <a:gd name="connsiteX150" fmla="*/ 150333 w 401678"/>
              <a:gd name="connsiteY150" fmla="*/ 12983 h 704716"/>
              <a:gd name="connsiteX151" fmla="*/ 192433 w 401678"/>
              <a:gd name="connsiteY151" fmla="*/ 10316 h 704716"/>
              <a:gd name="connsiteX152" fmla="*/ 234572 w 401678"/>
              <a:gd name="connsiteY152" fmla="*/ 7401 h 704716"/>
              <a:gd name="connsiteX153" fmla="*/ 276682 w 401678"/>
              <a:gd name="connsiteY153" fmla="*/ 4286 h 704716"/>
              <a:gd name="connsiteX154" fmla="*/ 318783 w 401678"/>
              <a:gd name="connsiteY154" fmla="*/ 991 h 704716"/>
              <a:gd name="connsiteX155" fmla="*/ 330775 w 401678"/>
              <a:gd name="connsiteY155" fmla="*/ 0 h 70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401678" h="704716">
                <a:moveTo>
                  <a:pt x="330775" y="0"/>
                </a:moveTo>
                <a:lnTo>
                  <a:pt x="332470" y="19669"/>
                </a:lnTo>
                <a:lnTo>
                  <a:pt x="335375" y="35881"/>
                </a:lnTo>
                <a:lnTo>
                  <a:pt x="338909" y="42872"/>
                </a:lnTo>
                <a:lnTo>
                  <a:pt x="342595" y="47930"/>
                </a:lnTo>
                <a:lnTo>
                  <a:pt x="346519" y="51006"/>
                </a:lnTo>
                <a:lnTo>
                  <a:pt x="351577" y="61236"/>
                </a:lnTo>
                <a:lnTo>
                  <a:pt x="357835" y="78638"/>
                </a:lnTo>
                <a:lnTo>
                  <a:pt x="363169" y="89964"/>
                </a:lnTo>
                <a:lnTo>
                  <a:pt x="366998" y="94440"/>
                </a:lnTo>
                <a:lnTo>
                  <a:pt x="369998" y="128121"/>
                </a:lnTo>
                <a:lnTo>
                  <a:pt x="373418" y="165906"/>
                </a:lnTo>
                <a:lnTo>
                  <a:pt x="376771" y="203673"/>
                </a:lnTo>
                <a:lnTo>
                  <a:pt x="380181" y="241440"/>
                </a:lnTo>
                <a:lnTo>
                  <a:pt x="383600" y="279216"/>
                </a:lnTo>
                <a:lnTo>
                  <a:pt x="386944" y="316916"/>
                </a:lnTo>
                <a:lnTo>
                  <a:pt x="390372" y="354701"/>
                </a:lnTo>
                <a:lnTo>
                  <a:pt x="393544" y="390354"/>
                </a:lnTo>
                <a:lnTo>
                  <a:pt x="393544" y="390935"/>
                </a:lnTo>
                <a:lnTo>
                  <a:pt x="389382" y="395202"/>
                </a:lnTo>
                <a:lnTo>
                  <a:pt x="386886" y="402126"/>
                </a:lnTo>
                <a:lnTo>
                  <a:pt x="388372" y="409242"/>
                </a:lnTo>
                <a:lnTo>
                  <a:pt x="387677" y="414547"/>
                </a:lnTo>
                <a:lnTo>
                  <a:pt x="384762" y="417909"/>
                </a:lnTo>
                <a:lnTo>
                  <a:pt x="386991" y="425587"/>
                </a:lnTo>
                <a:lnTo>
                  <a:pt x="394383" y="437550"/>
                </a:lnTo>
                <a:lnTo>
                  <a:pt x="399269" y="449551"/>
                </a:lnTo>
                <a:lnTo>
                  <a:pt x="401679" y="461658"/>
                </a:lnTo>
                <a:lnTo>
                  <a:pt x="401317" y="470526"/>
                </a:lnTo>
                <a:lnTo>
                  <a:pt x="396726" y="478955"/>
                </a:lnTo>
                <a:lnTo>
                  <a:pt x="393144" y="496643"/>
                </a:lnTo>
                <a:lnTo>
                  <a:pt x="389372" y="503930"/>
                </a:lnTo>
                <a:lnTo>
                  <a:pt x="384153" y="506721"/>
                </a:lnTo>
                <a:lnTo>
                  <a:pt x="379933" y="513531"/>
                </a:lnTo>
                <a:lnTo>
                  <a:pt x="376590" y="524447"/>
                </a:lnTo>
                <a:lnTo>
                  <a:pt x="372494" y="529914"/>
                </a:lnTo>
                <a:lnTo>
                  <a:pt x="367712" y="530028"/>
                </a:lnTo>
                <a:lnTo>
                  <a:pt x="364302" y="532314"/>
                </a:lnTo>
                <a:lnTo>
                  <a:pt x="362360" y="536686"/>
                </a:lnTo>
                <a:lnTo>
                  <a:pt x="363045" y="541001"/>
                </a:lnTo>
                <a:lnTo>
                  <a:pt x="366341" y="545316"/>
                </a:lnTo>
                <a:lnTo>
                  <a:pt x="365779" y="549650"/>
                </a:lnTo>
                <a:lnTo>
                  <a:pt x="361340" y="553964"/>
                </a:lnTo>
                <a:lnTo>
                  <a:pt x="361540" y="555841"/>
                </a:lnTo>
                <a:lnTo>
                  <a:pt x="363131" y="556860"/>
                </a:lnTo>
                <a:lnTo>
                  <a:pt x="362740" y="558794"/>
                </a:lnTo>
                <a:lnTo>
                  <a:pt x="359911" y="560899"/>
                </a:lnTo>
                <a:lnTo>
                  <a:pt x="358587" y="566947"/>
                </a:lnTo>
                <a:lnTo>
                  <a:pt x="359607" y="576529"/>
                </a:lnTo>
                <a:lnTo>
                  <a:pt x="358435" y="581492"/>
                </a:lnTo>
                <a:lnTo>
                  <a:pt x="355225" y="581997"/>
                </a:lnTo>
                <a:lnTo>
                  <a:pt x="355063" y="584673"/>
                </a:lnTo>
                <a:lnTo>
                  <a:pt x="361321" y="595151"/>
                </a:lnTo>
                <a:lnTo>
                  <a:pt x="358426" y="597722"/>
                </a:lnTo>
                <a:lnTo>
                  <a:pt x="353549" y="607152"/>
                </a:lnTo>
                <a:lnTo>
                  <a:pt x="353292" y="617220"/>
                </a:lnTo>
                <a:lnTo>
                  <a:pt x="357559" y="627783"/>
                </a:lnTo>
                <a:lnTo>
                  <a:pt x="349996" y="637308"/>
                </a:lnTo>
                <a:lnTo>
                  <a:pt x="330593" y="645738"/>
                </a:lnTo>
                <a:lnTo>
                  <a:pt x="320469" y="652510"/>
                </a:lnTo>
                <a:lnTo>
                  <a:pt x="319735" y="657720"/>
                </a:lnTo>
                <a:lnTo>
                  <a:pt x="321764" y="665464"/>
                </a:lnTo>
                <a:lnTo>
                  <a:pt x="326602" y="675656"/>
                </a:lnTo>
                <a:lnTo>
                  <a:pt x="327917" y="682800"/>
                </a:lnTo>
                <a:lnTo>
                  <a:pt x="325698" y="687076"/>
                </a:lnTo>
                <a:lnTo>
                  <a:pt x="311153" y="685533"/>
                </a:lnTo>
                <a:lnTo>
                  <a:pt x="284245" y="678094"/>
                </a:lnTo>
                <a:lnTo>
                  <a:pt x="266785" y="679790"/>
                </a:lnTo>
                <a:lnTo>
                  <a:pt x="258642" y="690601"/>
                </a:lnTo>
                <a:lnTo>
                  <a:pt x="256156" y="698525"/>
                </a:lnTo>
                <a:lnTo>
                  <a:pt x="257670" y="704717"/>
                </a:lnTo>
                <a:lnTo>
                  <a:pt x="249936" y="697611"/>
                </a:lnTo>
                <a:lnTo>
                  <a:pt x="244926" y="694544"/>
                </a:lnTo>
                <a:lnTo>
                  <a:pt x="244030" y="694877"/>
                </a:lnTo>
                <a:lnTo>
                  <a:pt x="243068" y="695849"/>
                </a:lnTo>
                <a:lnTo>
                  <a:pt x="242830" y="698249"/>
                </a:lnTo>
                <a:lnTo>
                  <a:pt x="243164" y="699945"/>
                </a:lnTo>
                <a:lnTo>
                  <a:pt x="244078" y="701821"/>
                </a:lnTo>
                <a:lnTo>
                  <a:pt x="243745" y="703126"/>
                </a:lnTo>
                <a:lnTo>
                  <a:pt x="242649" y="703298"/>
                </a:lnTo>
                <a:lnTo>
                  <a:pt x="237306" y="700697"/>
                </a:lnTo>
                <a:lnTo>
                  <a:pt x="230429" y="692734"/>
                </a:lnTo>
                <a:lnTo>
                  <a:pt x="222009" y="679361"/>
                </a:lnTo>
                <a:lnTo>
                  <a:pt x="219618" y="668407"/>
                </a:lnTo>
                <a:lnTo>
                  <a:pt x="223142" y="659921"/>
                </a:lnTo>
                <a:lnTo>
                  <a:pt x="222542" y="651272"/>
                </a:lnTo>
                <a:lnTo>
                  <a:pt x="217732" y="642509"/>
                </a:lnTo>
                <a:lnTo>
                  <a:pt x="215084" y="633803"/>
                </a:lnTo>
                <a:lnTo>
                  <a:pt x="214436" y="625173"/>
                </a:lnTo>
                <a:lnTo>
                  <a:pt x="203520" y="612934"/>
                </a:lnTo>
                <a:lnTo>
                  <a:pt x="182366" y="597065"/>
                </a:lnTo>
                <a:lnTo>
                  <a:pt x="167011" y="587407"/>
                </a:lnTo>
                <a:lnTo>
                  <a:pt x="157324" y="583968"/>
                </a:lnTo>
                <a:lnTo>
                  <a:pt x="145856" y="576005"/>
                </a:lnTo>
                <a:lnTo>
                  <a:pt x="132474" y="563613"/>
                </a:lnTo>
                <a:lnTo>
                  <a:pt x="125187" y="553888"/>
                </a:lnTo>
                <a:lnTo>
                  <a:pt x="123939" y="546945"/>
                </a:lnTo>
                <a:lnTo>
                  <a:pt x="128502" y="527895"/>
                </a:lnTo>
                <a:lnTo>
                  <a:pt x="142303" y="486147"/>
                </a:lnTo>
                <a:lnTo>
                  <a:pt x="143846" y="481251"/>
                </a:lnTo>
                <a:lnTo>
                  <a:pt x="144256" y="479431"/>
                </a:lnTo>
                <a:lnTo>
                  <a:pt x="143399" y="477736"/>
                </a:lnTo>
                <a:lnTo>
                  <a:pt x="141741" y="476126"/>
                </a:lnTo>
                <a:lnTo>
                  <a:pt x="134493" y="471802"/>
                </a:lnTo>
                <a:lnTo>
                  <a:pt x="121034" y="468563"/>
                </a:lnTo>
                <a:lnTo>
                  <a:pt x="108680" y="467030"/>
                </a:lnTo>
                <a:lnTo>
                  <a:pt x="99250" y="472488"/>
                </a:lnTo>
                <a:lnTo>
                  <a:pt x="90145" y="463172"/>
                </a:lnTo>
                <a:lnTo>
                  <a:pt x="81429" y="439045"/>
                </a:lnTo>
                <a:lnTo>
                  <a:pt x="62103" y="414185"/>
                </a:lnTo>
                <a:lnTo>
                  <a:pt x="32185" y="388477"/>
                </a:lnTo>
                <a:lnTo>
                  <a:pt x="14773" y="370846"/>
                </a:lnTo>
                <a:lnTo>
                  <a:pt x="9715" y="361283"/>
                </a:lnTo>
                <a:lnTo>
                  <a:pt x="5001" y="346834"/>
                </a:lnTo>
                <a:lnTo>
                  <a:pt x="610" y="327431"/>
                </a:lnTo>
                <a:lnTo>
                  <a:pt x="0" y="311210"/>
                </a:lnTo>
                <a:lnTo>
                  <a:pt x="4591" y="291551"/>
                </a:lnTo>
                <a:lnTo>
                  <a:pt x="9439" y="289093"/>
                </a:lnTo>
                <a:lnTo>
                  <a:pt x="10096" y="282664"/>
                </a:lnTo>
                <a:lnTo>
                  <a:pt x="8239" y="271472"/>
                </a:lnTo>
                <a:lnTo>
                  <a:pt x="13135" y="262709"/>
                </a:lnTo>
                <a:lnTo>
                  <a:pt x="24736" y="256318"/>
                </a:lnTo>
                <a:lnTo>
                  <a:pt x="34909" y="243078"/>
                </a:lnTo>
                <a:lnTo>
                  <a:pt x="43615" y="222999"/>
                </a:lnTo>
                <a:lnTo>
                  <a:pt x="47263" y="208731"/>
                </a:lnTo>
                <a:lnTo>
                  <a:pt x="45882" y="200301"/>
                </a:lnTo>
                <a:lnTo>
                  <a:pt x="41853" y="192500"/>
                </a:lnTo>
                <a:lnTo>
                  <a:pt x="35195" y="185290"/>
                </a:lnTo>
                <a:lnTo>
                  <a:pt x="33204" y="175955"/>
                </a:lnTo>
                <a:lnTo>
                  <a:pt x="35823" y="164535"/>
                </a:lnTo>
                <a:lnTo>
                  <a:pt x="45834" y="156839"/>
                </a:lnTo>
                <a:lnTo>
                  <a:pt x="63236" y="152800"/>
                </a:lnTo>
                <a:lnTo>
                  <a:pt x="78810" y="146152"/>
                </a:lnTo>
                <a:lnTo>
                  <a:pt x="92535" y="136989"/>
                </a:lnTo>
                <a:lnTo>
                  <a:pt x="100441" y="127426"/>
                </a:lnTo>
                <a:lnTo>
                  <a:pt x="102536" y="117481"/>
                </a:lnTo>
                <a:lnTo>
                  <a:pt x="106128" y="109576"/>
                </a:lnTo>
                <a:lnTo>
                  <a:pt x="111309" y="103784"/>
                </a:lnTo>
                <a:lnTo>
                  <a:pt x="114595" y="94621"/>
                </a:lnTo>
                <a:lnTo>
                  <a:pt x="116091" y="82115"/>
                </a:lnTo>
                <a:lnTo>
                  <a:pt x="115805" y="72942"/>
                </a:lnTo>
                <a:lnTo>
                  <a:pt x="113690" y="67199"/>
                </a:lnTo>
                <a:lnTo>
                  <a:pt x="107089" y="60779"/>
                </a:lnTo>
                <a:lnTo>
                  <a:pt x="95945" y="53778"/>
                </a:lnTo>
                <a:lnTo>
                  <a:pt x="89525" y="46892"/>
                </a:lnTo>
                <a:lnTo>
                  <a:pt x="87706" y="40234"/>
                </a:lnTo>
                <a:lnTo>
                  <a:pt x="81677" y="33290"/>
                </a:lnTo>
                <a:lnTo>
                  <a:pt x="71380" y="26070"/>
                </a:lnTo>
                <a:lnTo>
                  <a:pt x="65189" y="17755"/>
                </a:lnTo>
                <a:lnTo>
                  <a:pt x="108185" y="15478"/>
                </a:lnTo>
                <a:lnTo>
                  <a:pt x="150333" y="12983"/>
                </a:lnTo>
                <a:lnTo>
                  <a:pt x="192433" y="10316"/>
                </a:lnTo>
                <a:lnTo>
                  <a:pt x="234572" y="7401"/>
                </a:lnTo>
                <a:lnTo>
                  <a:pt x="276682" y="4286"/>
                </a:lnTo>
                <a:lnTo>
                  <a:pt x="318783" y="991"/>
                </a:lnTo>
                <a:lnTo>
                  <a:pt x="330775" y="0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73152">
              <a:lnSpc>
                <a:spcPct val="25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DD727D84-2A4B-DE33-E579-43C04AE5D667}"/>
              </a:ext>
            </a:extLst>
          </p:cNvPr>
          <p:cNvSpPr/>
          <p:nvPr/>
        </p:nvSpPr>
        <p:spPr>
          <a:xfrm>
            <a:off x="8821324" y="2894628"/>
            <a:ext cx="542039" cy="580272"/>
          </a:xfrm>
          <a:custGeom>
            <a:avLst/>
            <a:gdLst>
              <a:gd name="connsiteX0" fmla="*/ 210017 w 542039"/>
              <a:gd name="connsiteY0" fmla="*/ 5915 h 580272"/>
              <a:gd name="connsiteX1" fmla="*/ 207273 w 542039"/>
              <a:gd name="connsiteY1" fmla="*/ 8068 h 580272"/>
              <a:gd name="connsiteX2" fmla="*/ 206149 w 542039"/>
              <a:gd name="connsiteY2" fmla="*/ 7163 h 580272"/>
              <a:gd name="connsiteX3" fmla="*/ 206607 w 542039"/>
              <a:gd name="connsiteY3" fmla="*/ 3172 h 580272"/>
              <a:gd name="connsiteX4" fmla="*/ 207931 w 542039"/>
              <a:gd name="connsiteY4" fmla="*/ 791 h 580272"/>
              <a:gd name="connsiteX5" fmla="*/ 210102 w 542039"/>
              <a:gd name="connsiteY5" fmla="*/ 0 h 580272"/>
              <a:gd name="connsiteX6" fmla="*/ 211226 w 542039"/>
              <a:gd name="connsiteY6" fmla="*/ 857 h 580272"/>
              <a:gd name="connsiteX7" fmla="*/ 211359 w 542039"/>
              <a:gd name="connsiteY7" fmla="*/ 3410 h 580272"/>
              <a:gd name="connsiteX8" fmla="*/ 210017 w 542039"/>
              <a:gd name="connsiteY8" fmla="*/ 5915 h 580272"/>
              <a:gd name="connsiteX9" fmla="*/ 186194 w 542039"/>
              <a:gd name="connsiteY9" fmla="*/ 19898 h 580272"/>
              <a:gd name="connsiteX10" fmla="*/ 184947 w 542039"/>
              <a:gd name="connsiteY10" fmla="*/ 20869 h 580272"/>
              <a:gd name="connsiteX11" fmla="*/ 181461 w 542039"/>
              <a:gd name="connsiteY11" fmla="*/ 18936 h 580272"/>
              <a:gd name="connsiteX12" fmla="*/ 180889 w 542039"/>
              <a:gd name="connsiteY12" fmla="*/ 17174 h 580272"/>
              <a:gd name="connsiteX13" fmla="*/ 181689 w 542039"/>
              <a:gd name="connsiteY13" fmla="*/ 15373 h 580272"/>
              <a:gd name="connsiteX14" fmla="*/ 183232 w 542039"/>
              <a:gd name="connsiteY14" fmla="*/ 15707 h 580272"/>
              <a:gd name="connsiteX15" fmla="*/ 185547 w 542039"/>
              <a:gd name="connsiteY15" fmla="*/ 18212 h 580272"/>
              <a:gd name="connsiteX16" fmla="*/ 186194 w 542039"/>
              <a:gd name="connsiteY16" fmla="*/ 19898 h 580272"/>
              <a:gd name="connsiteX17" fmla="*/ 215074 w 542039"/>
              <a:gd name="connsiteY17" fmla="*/ 60970 h 580272"/>
              <a:gd name="connsiteX18" fmla="*/ 214684 w 542039"/>
              <a:gd name="connsiteY18" fmla="*/ 61979 h 580272"/>
              <a:gd name="connsiteX19" fmla="*/ 216732 w 542039"/>
              <a:gd name="connsiteY19" fmla="*/ 66494 h 580272"/>
              <a:gd name="connsiteX20" fmla="*/ 221170 w 542039"/>
              <a:gd name="connsiteY20" fmla="*/ 65018 h 580272"/>
              <a:gd name="connsiteX21" fmla="*/ 223333 w 542039"/>
              <a:gd name="connsiteY21" fmla="*/ 67675 h 580272"/>
              <a:gd name="connsiteX22" fmla="*/ 226076 w 542039"/>
              <a:gd name="connsiteY22" fmla="*/ 68704 h 580272"/>
              <a:gd name="connsiteX23" fmla="*/ 231238 w 542039"/>
              <a:gd name="connsiteY23" fmla="*/ 70628 h 580272"/>
              <a:gd name="connsiteX24" fmla="*/ 234039 w 542039"/>
              <a:gd name="connsiteY24" fmla="*/ 75819 h 580272"/>
              <a:gd name="connsiteX25" fmla="*/ 236811 w 542039"/>
              <a:gd name="connsiteY25" fmla="*/ 80991 h 580272"/>
              <a:gd name="connsiteX26" fmla="*/ 239611 w 542039"/>
              <a:gd name="connsiteY26" fmla="*/ 86163 h 580272"/>
              <a:gd name="connsiteX27" fmla="*/ 242392 w 542039"/>
              <a:gd name="connsiteY27" fmla="*/ 91345 h 580272"/>
              <a:gd name="connsiteX28" fmla="*/ 253603 w 542039"/>
              <a:gd name="connsiteY28" fmla="*/ 93669 h 580272"/>
              <a:gd name="connsiteX29" fmla="*/ 264795 w 542039"/>
              <a:gd name="connsiteY29" fmla="*/ 96012 h 580272"/>
              <a:gd name="connsiteX30" fmla="*/ 276015 w 542039"/>
              <a:gd name="connsiteY30" fmla="*/ 98336 h 580272"/>
              <a:gd name="connsiteX31" fmla="*/ 287274 w 542039"/>
              <a:gd name="connsiteY31" fmla="*/ 100603 h 580272"/>
              <a:gd name="connsiteX32" fmla="*/ 298552 w 542039"/>
              <a:gd name="connsiteY32" fmla="*/ 102889 h 580272"/>
              <a:gd name="connsiteX33" fmla="*/ 309810 w 542039"/>
              <a:gd name="connsiteY33" fmla="*/ 105166 h 580272"/>
              <a:gd name="connsiteX34" fmla="*/ 321078 w 542039"/>
              <a:gd name="connsiteY34" fmla="*/ 107423 h 580272"/>
              <a:gd name="connsiteX35" fmla="*/ 332356 w 542039"/>
              <a:gd name="connsiteY35" fmla="*/ 109642 h 580272"/>
              <a:gd name="connsiteX36" fmla="*/ 338842 w 542039"/>
              <a:gd name="connsiteY36" fmla="*/ 112776 h 580272"/>
              <a:gd name="connsiteX37" fmla="*/ 345319 w 542039"/>
              <a:gd name="connsiteY37" fmla="*/ 115891 h 580272"/>
              <a:gd name="connsiteX38" fmla="*/ 351815 w 542039"/>
              <a:gd name="connsiteY38" fmla="*/ 118958 h 580272"/>
              <a:gd name="connsiteX39" fmla="*/ 358359 w 542039"/>
              <a:gd name="connsiteY39" fmla="*/ 122034 h 580272"/>
              <a:gd name="connsiteX40" fmla="*/ 368132 w 542039"/>
              <a:gd name="connsiteY40" fmla="*/ 121977 h 580272"/>
              <a:gd name="connsiteX41" fmla="*/ 376952 w 542039"/>
              <a:gd name="connsiteY41" fmla="*/ 123454 h 580272"/>
              <a:gd name="connsiteX42" fmla="*/ 389058 w 542039"/>
              <a:gd name="connsiteY42" fmla="*/ 122549 h 580272"/>
              <a:gd name="connsiteX43" fmla="*/ 401517 w 542039"/>
              <a:gd name="connsiteY43" fmla="*/ 124196 h 580272"/>
              <a:gd name="connsiteX44" fmla="*/ 420005 w 542039"/>
              <a:gd name="connsiteY44" fmla="*/ 128635 h 580272"/>
              <a:gd name="connsiteX45" fmla="*/ 424682 w 542039"/>
              <a:gd name="connsiteY45" fmla="*/ 133350 h 580272"/>
              <a:gd name="connsiteX46" fmla="*/ 425644 w 542039"/>
              <a:gd name="connsiteY46" fmla="*/ 136712 h 580272"/>
              <a:gd name="connsiteX47" fmla="*/ 424615 w 542039"/>
              <a:gd name="connsiteY47" fmla="*/ 144789 h 580272"/>
              <a:gd name="connsiteX48" fmla="*/ 442426 w 542039"/>
              <a:gd name="connsiteY48" fmla="*/ 150362 h 580272"/>
              <a:gd name="connsiteX49" fmla="*/ 450275 w 542039"/>
              <a:gd name="connsiteY49" fmla="*/ 155029 h 580272"/>
              <a:gd name="connsiteX50" fmla="*/ 453399 w 542039"/>
              <a:gd name="connsiteY50" fmla="*/ 158829 h 580272"/>
              <a:gd name="connsiteX51" fmla="*/ 453276 w 542039"/>
              <a:gd name="connsiteY51" fmla="*/ 162525 h 580272"/>
              <a:gd name="connsiteX52" fmla="*/ 455723 w 542039"/>
              <a:gd name="connsiteY52" fmla="*/ 170097 h 580272"/>
              <a:gd name="connsiteX53" fmla="*/ 454304 w 542039"/>
              <a:gd name="connsiteY53" fmla="*/ 174412 h 580272"/>
              <a:gd name="connsiteX54" fmla="*/ 454943 w 542039"/>
              <a:gd name="connsiteY54" fmla="*/ 181708 h 580272"/>
              <a:gd name="connsiteX55" fmla="*/ 451685 w 542039"/>
              <a:gd name="connsiteY55" fmla="*/ 189728 h 580272"/>
              <a:gd name="connsiteX56" fmla="*/ 450704 w 542039"/>
              <a:gd name="connsiteY56" fmla="*/ 193986 h 580272"/>
              <a:gd name="connsiteX57" fmla="*/ 450942 w 542039"/>
              <a:gd name="connsiteY57" fmla="*/ 197463 h 580272"/>
              <a:gd name="connsiteX58" fmla="*/ 451971 w 542039"/>
              <a:gd name="connsiteY58" fmla="*/ 199634 h 580272"/>
              <a:gd name="connsiteX59" fmla="*/ 454133 w 542039"/>
              <a:gd name="connsiteY59" fmla="*/ 200301 h 580272"/>
              <a:gd name="connsiteX60" fmla="*/ 460610 w 542039"/>
              <a:gd name="connsiteY60" fmla="*/ 199292 h 580272"/>
              <a:gd name="connsiteX61" fmla="*/ 466877 w 542039"/>
              <a:gd name="connsiteY61" fmla="*/ 196386 h 580272"/>
              <a:gd name="connsiteX62" fmla="*/ 469887 w 542039"/>
              <a:gd name="connsiteY62" fmla="*/ 197577 h 580272"/>
              <a:gd name="connsiteX63" fmla="*/ 470545 w 542039"/>
              <a:gd name="connsiteY63" fmla="*/ 198720 h 580272"/>
              <a:gd name="connsiteX64" fmla="*/ 470268 w 542039"/>
              <a:gd name="connsiteY64" fmla="*/ 200882 h 580272"/>
              <a:gd name="connsiteX65" fmla="*/ 466249 w 542039"/>
              <a:gd name="connsiteY65" fmla="*/ 214370 h 580272"/>
              <a:gd name="connsiteX66" fmla="*/ 466915 w 542039"/>
              <a:gd name="connsiteY66" fmla="*/ 219608 h 580272"/>
              <a:gd name="connsiteX67" fmla="*/ 469601 w 542039"/>
              <a:gd name="connsiteY67" fmla="*/ 224485 h 580272"/>
              <a:gd name="connsiteX68" fmla="*/ 473697 w 542039"/>
              <a:gd name="connsiteY68" fmla="*/ 229162 h 580272"/>
              <a:gd name="connsiteX69" fmla="*/ 478136 w 542039"/>
              <a:gd name="connsiteY69" fmla="*/ 230467 h 580272"/>
              <a:gd name="connsiteX70" fmla="*/ 478241 w 542039"/>
              <a:gd name="connsiteY70" fmla="*/ 233772 h 580272"/>
              <a:gd name="connsiteX71" fmla="*/ 477107 w 542039"/>
              <a:gd name="connsiteY71" fmla="*/ 240316 h 580272"/>
              <a:gd name="connsiteX72" fmla="*/ 472516 w 542039"/>
              <a:gd name="connsiteY72" fmla="*/ 245840 h 580272"/>
              <a:gd name="connsiteX73" fmla="*/ 459819 w 542039"/>
              <a:gd name="connsiteY73" fmla="*/ 253394 h 580272"/>
              <a:gd name="connsiteX74" fmla="*/ 458114 w 542039"/>
              <a:gd name="connsiteY74" fmla="*/ 257899 h 580272"/>
              <a:gd name="connsiteX75" fmla="*/ 458162 w 542039"/>
              <a:gd name="connsiteY75" fmla="*/ 261471 h 580272"/>
              <a:gd name="connsiteX76" fmla="*/ 450942 w 542039"/>
              <a:gd name="connsiteY76" fmla="*/ 277016 h 580272"/>
              <a:gd name="connsiteX77" fmla="*/ 447599 w 542039"/>
              <a:gd name="connsiteY77" fmla="*/ 286388 h 580272"/>
              <a:gd name="connsiteX78" fmla="*/ 445646 w 542039"/>
              <a:gd name="connsiteY78" fmla="*/ 296056 h 580272"/>
              <a:gd name="connsiteX79" fmla="*/ 447008 w 542039"/>
              <a:gd name="connsiteY79" fmla="*/ 301923 h 580272"/>
              <a:gd name="connsiteX80" fmla="*/ 451742 w 542039"/>
              <a:gd name="connsiteY80" fmla="*/ 303962 h 580272"/>
              <a:gd name="connsiteX81" fmla="*/ 455304 w 542039"/>
              <a:gd name="connsiteY81" fmla="*/ 302714 h 580272"/>
              <a:gd name="connsiteX82" fmla="*/ 457714 w 542039"/>
              <a:gd name="connsiteY82" fmla="*/ 298152 h 580272"/>
              <a:gd name="connsiteX83" fmla="*/ 461658 w 542039"/>
              <a:gd name="connsiteY83" fmla="*/ 293894 h 580272"/>
              <a:gd name="connsiteX84" fmla="*/ 467087 w 542039"/>
              <a:gd name="connsiteY84" fmla="*/ 289922 h 580272"/>
              <a:gd name="connsiteX85" fmla="*/ 470849 w 542039"/>
              <a:gd name="connsiteY85" fmla="*/ 284397 h 580272"/>
              <a:gd name="connsiteX86" fmla="*/ 475516 w 542039"/>
              <a:gd name="connsiteY86" fmla="*/ 271424 h 580272"/>
              <a:gd name="connsiteX87" fmla="*/ 481374 w 542039"/>
              <a:gd name="connsiteY87" fmla="*/ 263681 h 580272"/>
              <a:gd name="connsiteX88" fmla="*/ 484775 w 542039"/>
              <a:gd name="connsiteY88" fmla="*/ 262947 h 580272"/>
              <a:gd name="connsiteX89" fmla="*/ 485746 w 542039"/>
              <a:gd name="connsiteY89" fmla="*/ 263071 h 580272"/>
              <a:gd name="connsiteX90" fmla="*/ 492242 w 542039"/>
              <a:gd name="connsiteY90" fmla="*/ 259204 h 580272"/>
              <a:gd name="connsiteX91" fmla="*/ 497814 w 542039"/>
              <a:gd name="connsiteY91" fmla="*/ 259775 h 580272"/>
              <a:gd name="connsiteX92" fmla="*/ 501567 w 542039"/>
              <a:gd name="connsiteY92" fmla="*/ 264328 h 580272"/>
              <a:gd name="connsiteX93" fmla="*/ 505282 w 542039"/>
              <a:gd name="connsiteY93" fmla="*/ 267338 h 580272"/>
              <a:gd name="connsiteX94" fmla="*/ 506292 w 542039"/>
              <a:gd name="connsiteY94" fmla="*/ 270405 h 580272"/>
              <a:gd name="connsiteX95" fmla="*/ 505282 w 542039"/>
              <a:gd name="connsiteY95" fmla="*/ 277578 h 580272"/>
              <a:gd name="connsiteX96" fmla="*/ 502891 w 542039"/>
              <a:gd name="connsiteY96" fmla="*/ 285264 h 580272"/>
              <a:gd name="connsiteX97" fmla="*/ 499072 w 542039"/>
              <a:gd name="connsiteY97" fmla="*/ 293437 h 580272"/>
              <a:gd name="connsiteX98" fmla="*/ 496071 w 542039"/>
              <a:gd name="connsiteY98" fmla="*/ 305514 h 580272"/>
              <a:gd name="connsiteX99" fmla="*/ 493785 w 542039"/>
              <a:gd name="connsiteY99" fmla="*/ 321374 h 580272"/>
              <a:gd name="connsiteX100" fmla="*/ 494081 w 542039"/>
              <a:gd name="connsiteY100" fmla="*/ 333213 h 580272"/>
              <a:gd name="connsiteX101" fmla="*/ 496986 w 542039"/>
              <a:gd name="connsiteY101" fmla="*/ 340947 h 580272"/>
              <a:gd name="connsiteX102" fmla="*/ 495614 w 542039"/>
              <a:gd name="connsiteY102" fmla="*/ 348234 h 580272"/>
              <a:gd name="connsiteX103" fmla="*/ 489918 w 542039"/>
              <a:gd name="connsiteY103" fmla="*/ 355054 h 580272"/>
              <a:gd name="connsiteX104" fmla="*/ 485660 w 542039"/>
              <a:gd name="connsiteY104" fmla="*/ 363884 h 580272"/>
              <a:gd name="connsiteX105" fmla="*/ 482813 w 542039"/>
              <a:gd name="connsiteY105" fmla="*/ 374628 h 580272"/>
              <a:gd name="connsiteX106" fmla="*/ 481422 w 542039"/>
              <a:gd name="connsiteY106" fmla="*/ 383562 h 580272"/>
              <a:gd name="connsiteX107" fmla="*/ 481574 w 542039"/>
              <a:gd name="connsiteY107" fmla="*/ 390735 h 580272"/>
              <a:gd name="connsiteX108" fmla="*/ 482565 w 542039"/>
              <a:gd name="connsiteY108" fmla="*/ 396030 h 580272"/>
              <a:gd name="connsiteX109" fmla="*/ 485594 w 542039"/>
              <a:gd name="connsiteY109" fmla="*/ 402965 h 580272"/>
              <a:gd name="connsiteX110" fmla="*/ 485756 w 542039"/>
              <a:gd name="connsiteY110" fmla="*/ 406594 h 580272"/>
              <a:gd name="connsiteX111" fmla="*/ 480355 w 542039"/>
              <a:gd name="connsiteY111" fmla="*/ 422986 h 580272"/>
              <a:gd name="connsiteX112" fmla="*/ 478602 w 542039"/>
              <a:gd name="connsiteY112" fmla="*/ 430901 h 580272"/>
              <a:gd name="connsiteX113" fmla="*/ 478707 w 542039"/>
              <a:gd name="connsiteY113" fmla="*/ 436988 h 580272"/>
              <a:gd name="connsiteX114" fmla="*/ 477583 w 542039"/>
              <a:gd name="connsiteY114" fmla="*/ 443074 h 580272"/>
              <a:gd name="connsiteX115" fmla="*/ 473421 w 542039"/>
              <a:gd name="connsiteY115" fmla="*/ 455705 h 580272"/>
              <a:gd name="connsiteX116" fmla="*/ 472392 w 542039"/>
              <a:gd name="connsiteY116" fmla="*/ 462591 h 580272"/>
              <a:gd name="connsiteX117" fmla="*/ 472621 w 542039"/>
              <a:gd name="connsiteY117" fmla="*/ 468782 h 580272"/>
              <a:gd name="connsiteX118" fmla="*/ 474726 w 542039"/>
              <a:gd name="connsiteY118" fmla="*/ 478860 h 580272"/>
              <a:gd name="connsiteX119" fmla="*/ 474383 w 542039"/>
              <a:gd name="connsiteY119" fmla="*/ 482317 h 580272"/>
              <a:gd name="connsiteX120" fmla="*/ 474888 w 542039"/>
              <a:gd name="connsiteY120" fmla="*/ 484889 h 580272"/>
              <a:gd name="connsiteX121" fmla="*/ 476374 w 542039"/>
              <a:gd name="connsiteY121" fmla="*/ 486546 h 580272"/>
              <a:gd name="connsiteX122" fmla="*/ 476669 w 542039"/>
              <a:gd name="connsiteY122" fmla="*/ 489728 h 580272"/>
              <a:gd name="connsiteX123" fmla="*/ 475745 w 542039"/>
              <a:gd name="connsiteY123" fmla="*/ 494509 h 580272"/>
              <a:gd name="connsiteX124" fmla="*/ 476602 w 542039"/>
              <a:gd name="connsiteY124" fmla="*/ 498091 h 580272"/>
              <a:gd name="connsiteX125" fmla="*/ 479212 w 542039"/>
              <a:gd name="connsiteY125" fmla="*/ 500472 h 580272"/>
              <a:gd name="connsiteX126" fmla="*/ 481203 w 542039"/>
              <a:gd name="connsiteY126" fmla="*/ 505254 h 580272"/>
              <a:gd name="connsiteX127" fmla="*/ 482565 w 542039"/>
              <a:gd name="connsiteY127" fmla="*/ 512426 h 580272"/>
              <a:gd name="connsiteX128" fmla="*/ 484908 w 542039"/>
              <a:gd name="connsiteY128" fmla="*/ 518341 h 580272"/>
              <a:gd name="connsiteX129" fmla="*/ 488261 w 542039"/>
              <a:gd name="connsiteY129" fmla="*/ 522941 h 580272"/>
              <a:gd name="connsiteX130" fmla="*/ 489394 w 542039"/>
              <a:gd name="connsiteY130" fmla="*/ 529933 h 580272"/>
              <a:gd name="connsiteX131" fmla="*/ 488394 w 542039"/>
              <a:gd name="connsiteY131" fmla="*/ 539315 h 580272"/>
              <a:gd name="connsiteX132" fmla="*/ 489013 w 542039"/>
              <a:gd name="connsiteY132" fmla="*/ 556727 h 580272"/>
              <a:gd name="connsiteX133" fmla="*/ 489528 w 542039"/>
              <a:gd name="connsiteY133" fmla="*/ 562518 h 580272"/>
              <a:gd name="connsiteX134" fmla="*/ 477583 w 542039"/>
              <a:gd name="connsiteY134" fmla="*/ 563489 h 580272"/>
              <a:gd name="connsiteX135" fmla="*/ 435483 w 542039"/>
              <a:gd name="connsiteY135" fmla="*/ 566795 h 580272"/>
              <a:gd name="connsiteX136" fmla="*/ 393382 w 542039"/>
              <a:gd name="connsiteY136" fmla="*/ 569928 h 580272"/>
              <a:gd name="connsiteX137" fmla="*/ 351244 w 542039"/>
              <a:gd name="connsiteY137" fmla="*/ 572834 h 580272"/>
              <a:gd name="connsiteX138" fmla="*/ 309086 w 542039"/>
              <a:gd name="connsiteY138" fmla="*/ 575491 h 580272"/>
              <a:gd name="connsiteX139" fmla="*/ 266928 w 542039"/>
              <a:gd name="connsiteY139" fmla="*/ 578006 h 580272"/>
              <a:gd name="connsiteX140" fmla="*/ 223933 w 542039"/>
              <a:gd name="connsiteY140" fmla="*/ 580273 h 580272"/>
              <a:gd name="connsiteX141" fmla="*/ 223247 w 542039"/>
              <a:gd name="connsiteY141" fmla="*/ 579377 h 580272"/>
              <a:gd name="connsiteX142" fmla="*/ 219723 w 542039"/>
              <a:gd name="connsiteY142" fmla="*/ 568147 h 580272"/>
              <a:gd name="connsiteX143" fmla="*/ 209817 w 542039"/>
              <a:gd name="connsiteY143" fmla="*/ 560299 h 580272"/>
              <a:gd name="connsiteX144" fmla="*/ 193557 w 542039"/>
              <a:gd name="connsiteY144" fmla="*/ 555708 h 580272"/>
              <a:gd name="connsiteX145" fmla="*/ 182861 w 542039"/>
              <a:gd name="connsiteY145" fmla="*/ 547621 h 580272"/>
              <a:gd name="connsiteX146" fmla="*/ 177755 w 542039"/>
              <a:gd name="connsiteY146" fmla="*/ 536077 h 580272"/>
              <a:gd name="connsiteX147" fmla="*/ 174174 w 542039"/>
              <a:gd name="connsiteY147" fmla="*/ 522989 h 580272"/>
              <a:gd name="connsiteX148" fmla="*/ 172183 w 542039"/>
              <a:gd name="connsiteY148" fmla="*/ 508368 h 580272"/>
              <a:gd name="connsiteX149" fmla="*/ 172783 w 542039"/>
              <a:gd name="connsiteY149" fmla="*/ 495976 h 580272"/>
              <a:gd name="connsiteX150" fmla="*/ 176041 w 542039"/>
              <a:gd name="connsiteY150" fmla="*/ 485851 h 580272"/>
              <a:gd name="connsiteX151" fmla="*/ 174727 w 542039"/>
              <a:gd name="connsiteY151" fmla="*/ 479184 h 580272"/>
              <a:gd name="connsiteX152" fmla="*/ 168868 w 542039"/>
              <a:gd name="connsiteY152" fmla="*/ 475955 h 580272"/>
              <a:gd name="connsiteX153" fmla="*/ 164897 w 542039"/>
              <a:gd name="connsiteY153" fmla="*/ 471573 h 580272"/>
              <a:gd name="connsiteX154" fmla="*/ 162773 w 542039"/>
              <a:gd name="connsiteY154" fmla="*/ 465934 h 580272"/>
              <a:gd name="connsiteX155" fmla="*/ 161696 w 542039"/>
              <a:gd name="connsiteY155" fmla="*/ 458095 h 580272"/>
              <a:gd name="connsiteX156" fmla="*/ 156696 w 542039"/>
              <a:gd name="connsiteY156" fmla="*/ 420824 h 580272"/>
              <a:gd name="connsiteX157" fmla="*/ 151971 w 542039"/>
              <a:gd name="connsiteY157" fmla="*/ 403422 h 580272"/>
              <a:gd name="connsiteX158" fmla="*/ 145894 w 542039"/>
              <a:gd name="connsiteY158" fmla="*/ 396831 h 580272"/>
              <a:gd name="connsiteX159" fmla="*/ 133378 w 542039"/>
              <a:gd name="connsiteY159" fmla="*/ 389392 h 580272"/>
              <a:gd name="connsiteX160" fmla="*/ 114481 w 542039"/>
              <a:gd name="connsiteY160" fmla="*/ 381086 h 580272"/>
              <a:gd name="connsiteX161" fmla="*/ 102727 w 542039"/>
              <a:gd name="connsiteY161" fmla="*/ 372999 h 580272"/>
              <a:gd name="connsiteX162" fmla="*/ 95669 w 542039"/>
              <a:gd name="connsiteY162" fmla="*/ 361293 h 580272"/>
              <a:gd name="connsiteX163" fmla="*/ 82010 w 542039"/>
              <a:gd name="connsiteY163" fmla="*/ 347758 h 580272"/>
              <a:gd name="connsiteX164" fmla="*/ 73257 w 542039"/>
              <a:gd name="connsiteY164" fmla="*/ 342357 h 580272"/>
              <a:gd name="connsiteX165" fmla="*/ 64836 w 542039"/>
              <a:gd name="connsiteY165" fmla="*/ 340528 h 580272"/>
              <a:gd name="connsiteX166" fmla="*/ 58007 w 542039"/>
              <a:gd name="connsiteY166" fmla="*/ 336271 h 580272"/>
              <a:gd name="connsiteX167" fmla="*/ 52826 w 542039"/>
              <a:gd name="connsiteY167" fmla="*/ 329555 h 580272"/>
              <a:gd name="connsiteX168" fmla="*/ 45882 w 542039"/>
              <a:gd name="connsiteY168" fmla="*/ 325469 h 580272"/>
              <a:gd name="connsiteX169" fmla="*/ 37119 w 542039"/>
              <a:gd name="connsiteY169" fmla="*/ 323993 h 580272"/>
              <a:gd name="connsiteX170" fmla="*/ 27222 w 542039"/>
              <a:gd name="connsiteY170" fmla="*/ 318687 h 580272"/>
              <a:gd name="connsiteX171" fmla="*/ 15392 w 542039"/>
              <a:gd name="connsiteY171" fmla="*/ 308858 h 580272"/>
              <a:gd name="connsiteX172" fmla="*/ 15116 w 542039"/>
              <a:gd name="connsiteY172" fmla="*/ 308048 h 580272"/>
              <a:gd name="connsiteX173" fmla="*/ 12449 w 542039"/>
              <a:gd name="connsiteY173" fmla="*/ 300780 h 580272"/>
              <a:gd name="connsiteX174" fmla="*/ 13640 w 542039"/>
              <a:gd name="connsiteY174" fmla="*/ 296561 h 580272"/>
              <a:gd name="connsiteX175" fmla="*/ 15059 w 542039"/>
              <a:gd name="connsiteY175" fmla="*/ 282292 h 580272"/>
              <a:gd name="connsiteX176" fmla="*/ 14726 w 542039"/>
              <a:gd name="connsiteY176" fmla="*/ 277797 h 580272"/>
              <a:gd name="connsiteX177" fmla="*/ 11754 w 542039"/>
              <a:gd name="connsiteY177" fmla="*/ 264928 h 580272"/>
              <a:gd name="connsiteX178" fmla="*/ 14668 w 542039"/>
              <a:gd name="connsiteY178" fmla="*/ 259813 h 580272"/>
              <a:gd name="connsiteX179" fmla="*/ 13459 w 542039"/>
              <a:gd name="connsiteY179" fmla="*/ 243830 h 580272"/>
              <a:gd name="connsiteX180" fmla="*/ 14373 w 542039"/>
              <a:gd name="connsiteY180" fmla="*/ 238535 h 580272"/>
              <a:gd name="connsiteX181" fmla="*/ 20012 w 542039"/>
              <a:gd name="connsiteY181" fmla="*/ 225228 h 580272"/>
              <a:gd name="connsiteX182" fmla="*/ 20078 w 542039"/>
              <a:gd name="connsiteY182" fmla="*/ 218504 h 580272"/>
              <a:gd name="connsiteX183" fmla="*/ 17631 w 542039"/>
              <a:gd name="connsiteY183" fmla="*/ 210893 h 580272"/>
              <a:gd name="connsiteX184" fmla="*/ 12887 w 542039"/>
              <a:gd name="connsiteY184" fmla="*/ 204749 h 580272"/>
              <a:gd name="connsiteX185" fmla="*/ 619 w 542039"/>
              <a:gd name="connsiteY185" fmla="*/ 198596 h 580272"/>
              <a:gd name="connsiteX186" fmla="*/ 0 w 542039"/>
              <a:gd name="connsiteY186" fmla="*/ 190471 h 580272"/>
              <a:gd name="connsiteX187" fmla="*/ 1762 w 542039"/>
              <a:gd name="connsiteY187" fmla="*/ 184318 h 580272"/>
              <a:gd name="connsiteX188" fmla="*/ 9220 w 542039"/>
              <a:gd name="connsiteY188" fmla="*/ 172650 h 580272"/>
              <a:gd name="connsiteX189" fmla="*/ 13192 w 542039"/>
              <a:gd name="connsiteY189" fmla="*/ 162430 h 580272"/>
              <a:gd name="connsiteX190" fmla="*/ 16964 w 542039"/>
              <a:gd name="connsiteY190" fmla="*/ 157925 h 580272"/>
              <a:gd name="connsiteX191" fmla="*/ 40310 w 542039"/>
              <a:gd name="connsiteY191" fmla="*/ 141875 h 580272"/>
              <a:gd name="connsiteX192" fmla="*/ 45396 w 542039"/>
              <a:gd name="connsiteY192" fmla="*/ 140627 h 580272"/>
              <a:gd name="connsiteX193" fmla="*/ 48920 w 542039"/>
              <a:gd name="connsiteY193" fmla="*/ 136179 h 580272"/>
              <a:gd name="connsiteX194" fmla="*/ 51759 w 542039"/>
              <a:gd name="connsiteY194" fmla="*/ 134188 h 580272"/>
              <a:gd name="connsiteX195" fmla="*/ 51025 w 542039"/>
              <a:gd name="connsiteY195" fmla="*/ 115814 h 580272"/>
              <a:gd name="connsiteX196" fmla="*/ 50292 w 542039"/>
              <a:gd name="connsiteY196" fmla="*/ 97441 h 580272"/>
              <a:gd name="connsiteX197" fmla="*/ 49539 w 542039"/>
              <a:gd name="connsiteY197" fmla="*/ 79057 h 580272"/>
              <a:gd name="connsiteX198" fmla="*/ 48816 w 542039"/>
              <a:gd name="connsiteY198" fmla="*/ 60684 h 580272"/>
              <a:gd name="connsiteX199" fmla="*/ 54721 w 542039"/>
              <a:gd name="connsiteY199" fmla="*/ 59160 h 580272"/>
              <a:gd name="connsiteX200" fmla="*/ 57112 w 542039"/>
              <a:gd name="connsiteY200" fmla="*/ 54435 h 580272"/>
              <a:gd name="connsiteX201" fmla="*/ 62855 w 542039"/>
              <a:gd name="connsiteY201" fmla="*/ 47044 h 580272"/>
              <a:gd name="connsiteX202" fmla="*/ 64446 w 542039"/>
              <a:gd name="connsiteY202" fmla="*/ 47044 h 580272"/>
              <a:gd name="connsiteX203" fmla="*/ 64446 w 542039"/>
              <a:gd name="connsiteY203" fmla="*/ 47111 h 580272"/>
              <a:gd name="connsiteX204" fmla="*/ 67570 w 542039"/>
              <a:gd name="connsiteY204" fmla="*/ 50225 h 580272"/>
              <a:gd name="connsiteX205" fmla="*/ 75314 w 542039"/>
              <a:gd name="connsiteY205" fmla="*/ 54664 h 580272"/>
              <a:gd name="connsiteX206" fmla="*/ 81162 w 542039"/>
              <a:gd name="connsiteY206" fmla="*/ 55016 h 580272"/>
              <a:gd name="connsiteX207" fmla="*/ 88601 w 542039"/>
              <a:gd name="connsiteY207" fmla="*/ 53702 h 580272"/>
              <a:gd name="connsiteX208" fmla="*/ 117738 w 542039"/>
              <a:gd name="connsiteY208" fmla="*/ 44139 h 580272"/>
              <a:gd name="connsiteX209" fmla="*/ 129911 w 542039"/>
              <a:gd name="connsiteY209" fmla="*/ 37833 h 580272"/>
              <a:gd name="connsiteX210" fmla="*/ 141627 w 542039"/>
              <a:gd name="connsiteY210" fmla="*/ 27642 h 580272"/>
              <a:gd name="connsiteX211" fmla="*/ 142865 w 542039"/>
              <a:gd name="connsiteY211" fmla="*/ 27308 h 580272"/>
              <a:gd name="connsiteX212" fmla="*/ 148066 w 542039"/>
              <a:gd name="connsiteY212" fmla="*/ 28785 h 580272"/>
              <a:gd name="connsiteX213" fmla="*/ 149714 w 542039"/>
              <a:gd name="connsiteY213" fmla="*/ 29518 h 580272"/>
              <a:gd name="connsiteX214" fmla="*/ 164944 w 542039"/>
              <a:gd name="connsiteY214" fmla="*/ 17688 h 580272"/>
              <a:gd name="connsiteX215" fmla="*/ 170069 w 542039"/>
              <a:gd name="connsiteY215" fmla="*/ 15983 h 580272"/>
              <a:gd name="connsiteX216" fmla="*/ 174184 w 542039"/>
              <a:gd name="connsiteY216" fmla="*/ 16040 h 580272"/>
              <a:gd name="connsiteX217" fmla="*/ 179460 w 542039"/>
              <a:gd name="connsiteY217" fmla="*/ 20079 h 580272"/>
              <a:gd name="connsiteX218" fmla="*/ 180775 w 542039"/>
              <a:gd name="connsiteY218" fmla="*/ 22641 h 580272"/>
              <a:gd name="connsiteX219" fmla="*/ 179346 w 542039"/>
              <a:gd name="connsiteY219" fmla="*/ 27823 h 580272"/>
              <a:gd name="connsiteX220" fmla="*/ 175203 w 542039"/>
              <a:gd name="connsiteY220" fmla="*/ 35566 h 580272"/>
              <a:gd name="connsiteX221" fmla="*/ 173326 w 542039"/>
              <a:gd name="connsiteY221" fmla="*/ 42005 h 580272"/>
              <a:gd name="connsiteX222" fmla="*/ 173726 w 542039"/>
              <a:gd name="connsiteY222" fmla="*/ 47054 h 580272"/>
              <a:gd name="connsiteX223" fmla="*/ 172069 w 542039"/>
              <a:gd name="connsiteY223" fmla="*/ 52692 h 580272"/>
              <a:gd name="connsiteX224" fmla="*/ 167469 w 542039"/>
              <a:gd name="connsiteY224" fmla="*/ 60436 h 580272"/>
              <a:gd name="connsiteX225" fmla="*/ 169402 w 542039"/>
              <a:gd name="connsiteY225" fmla="*/ 62370 h 580272"/>
              <a:gd name="connsiteX226" fmla="*/ 182528 w 542039"/>
              <a:gd name="connsiteY226" fmla="*/ 56217 h 580272"/>
              <a:gd name="connsiteX227" fmla="*/ 184356 w 542039"/>
              <a:gd name="connsiteY227" fmla="*/ 53997 h 580272"/>
              <a:gd name="connsiteX228" fmla="*/ 184537 w 542039"/>
              <a:gd name="connsiteY228" fmla="*/ 52759 h 580272"/>
              <a:gd name="connsiteX229" fmla="*/ 183613 w 542039"/>
              <a:gd name="connsiteY229" fmla="*/ 51283 h 580272"/>
              <a:gd name="connsiteX230" fmla="*/ 185109 w 542039"/>
              <a:gd name="connsiteY230" fmla="*/ 50549 h 580272"/>
              <a:gd name="connsiteX231" fmla="*/ 196072 w 542039"/>
              <a:gd name="connsiteY231" fmla="*/ 57255 h 580272"/>
              <a:gd name="connsiteX232" fmla="*/ 203368 w 542039"/>
              <a:gd name="connsiteY232" fmla="*/ 60893 h 580272"/>
              <a:gd name="connsiteX233" fmla="*/ 209379 w 542039"/>
              <a:gd name="connsiteY233" fmla="*/ 62484 h 580272"/>
              <a:gd name="connsiteX234" fmla="*/ 215074 w 542039"/>
              <a:gd name="connsiteY234" fmla="*/ 60970 h 580272"/>
              <a:gd name="connsiteX235" fmla="*/ 200339 w 542039"/>
              <a:gd name="connsiteY235" fmla="*/ 20126 h 580272"/>
              <a:gd name="connsiteX236" fmla="*/ 197510 w 542039"/>
              <a:gd name="connsiteY236" fmla="*/ 21050 h 580272"/>
              <a:gd name="connsiteX237" fmla="*/ 191128 w 542039"/>
              <a:gd name="connsiteY237" fmla="*/ 20298 h 580272"/>
              <a:gd name="connsiteX238" fmla="*/ 191128 w 542039"/>
              <a:gd name="connsiteY238" fmla="*/ 18431 h 580272"/>
              <a:gd name="connsiteX239" fmla="*/ 197510 w 542039"/>
              <a:gd name="connsiteY239" fmla="*/ 15469 h 580272"/>
              <a:gd name="connsiteX240" fmla="*/ 200339 w 542039"/>
              <a:gd name="connsiteY240" fmla="*/ 14554 h 580272"/>
              <a:gd name="connsiteX241" fmla="*/ 201092 w 542039"/>
              <a:gd name="connsiteY241" fmla="*/ 15573 h 580272"/>
              <a:gd name="connsiteX242" fmla="*/ 200339 w 542039"/>
              <a:gd name="connsiteY242" fmla="*/ 20126 h 580272"/>
              <a:gd name="connsiteX243" fmla="*/ 187033 w 542039"/>
              <a:gd name="connsiteY243" fmla="*/ 38338 h 580272"/>
              <a:gd name="connsiteX244" fmla="*/ 182146 w 542039"/>
              <a:gd name="connsiteY244" fmla="*/ 40376 h 580272"/>
              <a:gd name="connsiteX245" fmla="*/ 180032 w 542039"/>
              <a:gd name="connsiteY245" fmla="*/ 40157 h 580272"/>
              <a:gd name="connsiteX246" fmla="*/ 180718 w 542039"/>
              <a:gd name="connsiteY246" fmla="*/ 37709 h 580272"/>
              <a:gd name="connsiteX247" fmla="*/ 183166 w 542039"/>
              <a:gd name="connsiteY247" fmla="*/ 34700 h 580272"/>
              <a:gd name="connsiteX248" fmla="*/ 194386 w 542039"/>
              <a:gd name="connsiteY248" fmla="*/ 26851 h 580272"/>
              <a:gd name="connsiteX249" fmla="*/ 196415 w 542039"/>
              <a:gd name="connsiteY249" fmla="*/ 26851 h 580272"/>
              <a:gd name="connsiteX250" fmla="*/ 197148 w 542039"/>
              <a:gd name="connsiteY250" fmla="*/ 28508 h 580272"/>
              <a:gd name="connsiteX251" fmla="*/ 191710 w 542039"/>
              <a:gd name="connsiteY251" fmla="*/ 32366 h 580272"/>
              <a:gd name="connsiteX252" fmla="*/ 189719 w 542039"/>
              <a:gd name="connsiteY252" fmla="*/ 34357 h 580272"/>
              <a:gd name="connsiteX253" fmla="*/ 189538 w 542039"/>
              <a:gd name="connsiteY253" fmla="*/ 36300 h 580272"/>
              <a:gd name="connsiteX254" fmla="*/ 187033 w 542039"/>
              <a:gd name="connsiteY254" fmla="*/ 38338 h 580272"/>
              <a:gd name="connsiteX255" fmla="*/ 542039 w 542039"/>
              <a:gd name="connsiteY255" fmla="*/ 193119 h 580272"/>
              <a:gd name="connsiteX256" fmla="*/ 539477 w 542039"/>
              <a:gd name="connsiteY256" fmla="*/ 194643 h 580272"/>
              <a:gd name="connsiteX257" fmla="*/ 534514 w 542039"/>
              <a:gd name="connsiteY257" fmla="*/ 194691 h 580272"/>
              <a:gd name="connsiteX258" fmla="*/ 532466 w 542039"/>
              <a:gd name="connsiteY258" fmla="*/ 192024 h 580272"/>
              <a:gd name="connsiteX259" fmla="*/ 534295 w 542039"/>
              <a:gd name="connsiteY259" fmla="*/ 184518 h 580272"/>
              <a:gd name="connsiteX260" fmla="*/ 535476 w 542039"/>
              <a:gd name="connsiteY260" fmla="*/ 185766 h 580272"/>
              <a:gd name="connsiteX261" fmla="*/ 539744 w 542039"/>
              <a:gd name="connsiteY261" fmla="*/ 185442 h 580272"/>
              <a:gd name="connsiteX262" fmla="*/ 541286 w 542039"/>
              <a:gd name="connsiteY262" fmla="*/ 186014 h 580272"/>
              <a:gd name="connsiteX263" fmla="*/ 541915 w 542039"/>
              <a:gd name="connsiteY263" fmla="*/ 187785 h 580272"/>
              <a:gd name="connsiteX264" fmla="*/ 542039 w 542039"/>
              <a:gd name="connsiteY264" fmla="*/ 193119 h 580272"/>
              <a:gd name="connsiteX265" fmla="*/ 531866 w 542039"/>
              <a:gd name="connsiteY265" fmla="*/ 208417 h 580272"/>
              <a:gd name="connsiteX266" fmla="*/ 530380 w 542039"/>
              <a:gd name="connsiteY266" fmla="*/ 210179 h 580272"/>
              <a:gd name="connsiteX267" fmla="*/ 527475 w 542039"/>
              <a:gd name="connsiteY267" fmla="*/ 209388 h 580272"/>
              <a:gd name="connsiteX268" fmla="*/ 526627 w 542039"/>
              <a:gd name="connsiteY268" fmla="*/ 211884 h 580272"/>
              <a:gd name="connsiteX269" fmla="*/ 527828 w 542039"/>
              <a:gd name="connsiteY269" fmla="*/ 217684 h 580272"/>
              <a:gd name="connsiteX270" fmla="*/ 527199 w 542039"/>
              <a:gd name="connsiteY270" fmla="*/ 220485 h 580272"/>
              <a:gd name="connsiteX271" fmla="*/ 524675 w 542039"/>
              <a:gd name="connsiteY271" fmla="*/ 220304 h 580272"/>
              <a:gd name="connsiteX272" fmla="*/ 524675 w 542039"/>
              <a:gd name="connsiteY272" fmla="*/ 221390 h 580272"/>
              <a:gd name="connsiteX273" fmla="*/ 527075 w 542039"/>
              <a:gd name="connsiteY273" fmla="*/ 223771 h 580272"/>
              <a:gd name="connsiteX274" fmla="*/ 527590 w 542039"/>
              <a:gd name="connsiteY274" fmla="*/ 226552 h 580272"/>
              <a:gd name="connsiteX275" fmla="*/ 526189 w 542039"/>
              <a:gd name="connsiteY275" fmla="*/ 229800 h 580272"/>
              <a:gd name="connsiteX276" fmla="*/ 524685 w 542039"/>
              <a:gd name="connsiteY276" fmla="*/ 231400 h 580272"/>
              <a:gd name="connsiteX277" fmla="*/ 523113 w 542039"/>
              <a:gd name="connsiteY277" fmla="*/ 231343 h 580272"/>
              <a:gd name="connsiteX278" fmla="*/ 521008 w 542039"/>
              <a:gd name="connsiteY278" fmla="*/ 235096 h 580272"/>
              <a:gd name="connsiteX279" fmla="*/ 518388 w 542039"/>
              <a:gd name="connsiteY279" fmla="*/ 242659 h 580272"/>
              <a:gd name="connsiteX280" fmla="*/ 517645 w 542039"/>
              <a:gd name="connsiteY280" fmla="*/ 246983 h 580272"/>
              <a:gd name="connsiteX281" fmla="*/ 518855 w 542039"/>
              <a:gd name="connsiteY281" fmla="*/ 248069 h 580272"/>
              <a:gd name="connsiteX282" fmla="*/ 518331 w 542039"/>
              <a:gd name="connsiteY282" fmla="*/ 250565 h 580272"/>
              <a:gd name="connsiteX283" fmla="*/ 511102 w 542039"/>
              <a:gd name="connsiteY283" fmla="*/ 262404 h 580272"/>
              <a:gd name="connsiteX284" fmla="*/ 508025 w 542039"/>
              <a:gd name="connsiteY284" fmla="*/ 263776 h 580272"/>
              <a:gd name="connsiteX285" fmla="*/ 504396 w 542039"/>
              <a:gd name="connsiteY285" fmla="*/ 262566 h 580272"/>
              <a:gd name="connsiteX286" fmla="*/ 501605 w 542039"/>
              <a:gd name="connsiteY286" fmla="*/ 259556 h 580272"/>
              <a:gd name="connsiteX287" fmla="*/ 499672 w 542039"/>
              <a:gd name="connsiteY287" fmla="*/ 254794 h 580272"/>
              <a:gd name="connsiteX288" fmla="*/ 498881 w 542039"/>
              <a:gd name="connsiteY288" fmla="*/ 251022 h 580272"/>
              <a:gd name="connsiteX289" fmla="*/ 499215 w 542039"/>
              <a:gd name="connsiteY289" fmla="*/ 248307 h 580272"/>
              <a:gd name="connsiteX290" fmla="*/ 505568 w 542039"/>
              <a:gd name="connsiteY290" fmla="*/ 237839 h 580272"/>
              <a:gd name="connsiteX291" fmla="*/ 508197 w 542039"/>
              <a:gd name="connsiteY291" fmla="*/ 231115 h 580272"/>
              <a:gd name="connsiteX292" fmla="*/ 509340 w 542039"/>
              <a:gd name="connsiteY292" fmla="*/ 223771 h 580272"/>
              <a:gd name="connsiteX293" fmla="*/ 512245 w 542039"/>
              <a:gd name="connsiteY293" fmla="*/ 218875 h 580272"/>
              <a:gd name="connsiteX294" fmla="*/ 516969 w 542039"/>
              <a:gd name="connsiteY294" fmla="*/ 216427 h 580272"/>
              <a:gd name="connsiteX295" fmla="*/ 520494 w 542039"/>
              <a:gd name="connsiteY295" fmla="*/ 211598 h 580272"/>
              <a:gd name="connsiteX296" fmla="*/ 522827 w 542039"/>
              <a:gd name="connsiteY296" fmla="*/ 204359 h 580272"/>
              <a:gd name="connsiteX297" fmla="*/ 526009 w 542039"/>
              <a:gd name="connsiteY297" fmla="*/ 201006 h 580272"/>
              <a:gd name="connsiteX298" fmla="*/ 530047 w 542039"/>
              <a:gd name="connsiteY298" fmla="*/ 201520 h 580272"/>
              <a:gd name="connsiteX299" fmla="*/ 532038 w 542039"/>
              <a:gd name="connsiteY299" fmla="*/ 203978 h 580272"/>
              <a:gd name="connsiteX300" fmla="*/ 531866 w 542039"/>
              <a:gd name="connsiteY300" fmla="*/ 208417 h 58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42039" h="580272">
                <a:moveTo>
                  <a:pt x="210017" y="5915"/>
                </a:moveTo>
                <a:lnTo>
                  <a:pt x="207273" y="8068"/>
                </a:lnTo>
                <a:lnTo>
                  <a:pt x="206149" y="7163"/>
                </a:lnTo>
                <a:lnTo>
                  <a:pt x="206607" y="3172"/>
                </a:lnTo>
                <a:lnTo>
                  <a:pt x="207931" y="791"/>
                </a:lnTo>
                <a:lnTo>
                  <a:pt x="210102" y="0"/>
                </a:lnTo>
                <a:lnTo>
                  <a:pt x="211226" y="857"/>
                </a:lnTo>
                <a:lnTo>
                  <a:pt x="211359" y="3410"/>
                </a:lnTo>
                <a:lnTo>
                  <a:pt x="210017" y="5915"/>
                </a:lnTo>
                <a:close/>
                <a:moveTo>
                  <a:pt x="186194" y="19898"/>
                </a:moveTo>
                <a:lnTo>
                  <a:pt x="184947" y="20869"/>
                </a:lnTo>
                <a:lnTo>
                  <a:pt x="181461" y="18936"/>
                </a:lnTo>
                <a:lnTo>
                  <a:pt x="180889" y="17174"/>
                </a:lnTo>
                <a:lnTo>
                  <a:pt x="181689" y="15373"/>
                </a:lnTo>
                <a:lnTo>
                  <a:pt x="183232" y="15707"/>
                </a:lnTo>
                <a:lnTo>
                  <a:pt x="185547" y="18212"/>
                </a:lnTo>
                <a:lnTo>
                  <a:pt x="186194" y="19898"/>
                </a:lnTo>
                <a:close/>
                <a:moveTo>
                  <a:pt x="215074" y="60970"/>
                </a:moveTo>
                <a:lnTo>
                  <a:pt x="214684" y="61979"/>
                </a:lnTo>
                <a:lnTo>
                  <a:pt x="216732" y="66494"/>
                </a:lnTo>
                <a:lnTo>
                  <a:pt x="221170" y="65018"/>
                </a:lnTo>
                <a:lnTo>
                  <a:pt x="223333" y="67675"/>
                </a:lnTo>
                <a:lnTo>
                  <a:pt x="226076" y="68704"/>
                </a:lnTo>
                <a:lnTo>
                  <a:pt x="231238" y="70628"/>
                </a:lnTo>
                <a:lnTo>
                  <a:pt x="234039" y="75819"/>
                </a:lnTo>
                <a:lnTo>
                  <a:pt x="236811" y="80991"/>
                </a:lnTo>
                <a:lnTo>
                  <a:pt x="239611" y="86163"/>
                </a:lnTo>
                <a:lnTo>
                  <a:pt x="242392" y="91345"/>
                </a:lnTo>
                <a:lnTo>
                  <a:pt x="253603" y="93669"/>
                </a:lnTo>
                <a:lnTo>
                  <a:pt x="264795" y="96012"/>
                </a:lnTo>
                <a:lnTo>
                  <a:pt x="276015" y="98336"/>
                </a:lnTo>
                <a:lnTo>
                  <a:pt x="287274" y="100603"/>
                </a:lnTo>
                <a:lnTo>
                  <a:pt x="298552" y="102889"/>
                </a:lnTo>
                <a:lnTo>
                  <a:pt x="309810" y="105166"/>
                </a:lnTo>
                <a:lnTo>
                  <a:pt x="321078" y="107423"/>
                </a:lnTo>
                <a:lnTo>
                  <a:pt x="332356" y="109642"/>
                </a:lnTo>
                <a:lnTo>
                  <a:pt x="338842" y="112776"/>
                </a:lnTo>
                <a:lnTo>
                  <a:pt x="345319" y="115891"/>
                </a:lnTo>
                <a:lnTo>
                  <a:pt x="351815" y="118958"/>
                </a:lnTo>
                <a:lnTo>
                  <a:pt x="358359" y="122034"/>
                </a:lnTo>
                <a:lnTo>
                  <a:pt x="368132" y="121977"/>
                </a:lnTo>
                <a:lnTo>
                  <a:pt x="376952" y="123454"/>
                </a:lnTo>
                <a:lnTo>
                  <a:pt x="389058" y="122549"/>
                </a:lnTo>
                <a:lnTo>
                  <a:pt x="401517" y="124196"/>
                </a:lnTo>
                <a:lnTo>
                  <a:pt x="420005" y="128635"/>
                </a:lnTo>
                <a:lnTo>
                  <a:pt x="424682" y="133350"/>
                </a:lnTo>
                <a:lnTo>
                  <a:pt x="425644" y="136712"/>
                </a:lnTo>
                <a:lnTo>
                  <a:pt x="424615" y="144789"/>
                </a:lnTo>
                <a:lnTo>
                  <a:pt x="442426" y="150362"/>
                </a:lnTo>
                <a:lnTo>
                  <a:pt x="450275" y="155029"/>
                </a:lnTo>
                <a:lnTo>
                  <a:pt x="453399" y="158829"/>
                </a:lnTo>
                <a:lnTo>
                  <a:pt x="453276" y="162525"/>
                </a:lnTo>
                <a:lnTo>
                  <a:pt x="455723" y="170097"/>
                </a:lnTo>
                <a:lnTo>
                  <a:pt x="454304" y="174412"/>
                </a:lnTo>
                <a:lnTo>
                  <a:pt x="454943" y="181708"/>
                </a:lnTo>
                <a:lnTo>
                  <a:pt x="451685" y="189728"/>
                </a:lnTo>
                <a:lnTo>
                  <a:pt x="450704" y="193986"/>
                </a:lnTo>
                <a:lnTo>
                  <a:pt x="450942" y="197463"/>
                </a:lnTo>
                <a:lnTo>
                  <a:pt x="451971" y="199634"/>
                </a:lnTo>
                <a:lnTo>
                  <a:pt x="454133" y="200301"/>
                </a:lnTo>
                <a:lnTo>
                  <a:pt x="460610" y="199292"/>
                </a:lnTo>
                <a:lnTo>
                  <a:pt x="466877" y="196386"/>
                </a:lnTo>
                <a:lnTo>
                  <a:pt x="469887" y="197577"/>
                </a:lnTo>
                <a:lnTo>
                  <a:pt x="470545" y="198720"/>
                </a:lnTo>
                <a:lnTo>
                  <a:pt x="470268" y="200882"/>
                </a:lnTo>
                <a:lnTo>
                  <a:pt x="466249" y="214370"/>
                </a:lnTo>
                <a:lnTo>
                  <a:pt x="466915" y="219608"/>
                </a:lnTo>
                <a:lnTo>
                  <a:pt x="469601" y="224485"/>
                </a:lnTo>
                <a:lnTo>
                  <a:pt x="473697" y="229162"/>
                </a:lnTo>
                <a:lnTo>
                  <a:pt x="478136" y="230467"/>
                </a:lnTo>
                <a:lnTo>
                  <a:pt x="478241" y="233772"/>
                </a:lnTo>
                <a:lnTo>
                  <a:pt x="477107" y="240316"/>
                </a:lnTo>
                <a:lnTo>
                  <a:pt x="472516" y="245840"/>
                </a:lnTo>
                <a:lnTo>
                  <a:pt x="459819" y="253394"/>
                </a:lnTo>
                <a:lnTo>
                  <a:pt x="458114" y="257899"/>
                </a:lnTo>
                <a:lnTo>
                  <a:pt x="458162" y="261471"/>
                </a:lnTo>
                <a:lnTo>
                  <a:pt x="450942" y="277016"/>
                </a:lnTo>
                <a:lnTo>
                  <a:pt x="447599" y="286388"/>
                </a:lnTo>
                <a:lnTo>
                  <a:pt x="445646" y="296056"/>
                </a:lnTo>
                <a:lnTo>
                  <a:pt x="447008" y="301923"/>
                </a:lnTo>
                <a:lnTo>
                  <a:pt x="451742" y="303962"/>
                </a:lnTo>
                <a:lnTo>
                  <a:pt x="455304" y="302714"/>
                </a:lnTo>
                <a:lnTo>
                  <a:pt x="457714" y="298152"/>
                </a:lnTo>
                <a:lnTo>
                  <a:pt x="461658" y="293894"/>
                </a:lnTo>
                <a:lnTo>
                  <a:pt x="467087" y="289922"/>
                </a:lnTo>
                <a:lnTo>
                  <a:pt x="470849" y="284397"/>
                </a:lnTo>
                <a:lnTo>
                  <a:pt x="475516" y="271424"/>
                </a:lnTo>
                <a:lnTo>
                  <a:pt x="481374" y="263681"/>
                </a:lnTo>
                <a:lnTo>
                  <a:pt x="484775" y="262947"/>
                </a:lnTo>
                <a:lnTo>
                  <a:pt x="485746" y="263071"/>
                </a:lnTo>
                <a:lnTo>
                  <a:pt x="492242" y="259204"/>
                </a:lnTo>
                <a:lnTo>
                  <a:pt x="497814" y="259775"/>
                </a:lnTo>
                <a:lnTo>
                  <a:pt x="501567" y="264328"/>
                </a:lnTo>
                <a:lnTo>
                  <a:pt x="505282" y="267338"/>
                </a:lnTo>
                <a:lnTo>
                  <a:pt x="506292" y="270405"/>
                </a:lnTo>
                <a:lnTo>
                  <a:pt x="505282" y="277578"/>
                </a:lnTo>
                <a:lnTo>
                  <a:pt x="502891" y="285264"/>
                </a:lnTo>
                <a:lnTo>
                  <a:pt x="499072" y="293437"/>
                </a:lnTo>
                <a:lnTo>
                  <a:pt x="496071" y="305514"/>
                </a:lnTo>
                <a:lnTo>
                  <a:pt x="493785" y="321374"/>
                </a:lnTo>
                <a:lnTo>
                  <a:pt x="494081" y="333213"/>
                </a:lnTo>
                <a:lnTo>
                  <a:pt x="496986" y="340947"/>
                </a:lnTo>
                <a:lnTo>
                  <a:pt x="495614" y="348234"/>
                </a:lnTo>
                <a:lnTo>
                  <a:pt x="489918" y="355054"/>
                </a:lnTo>
                <a:lnTo>
                  <a:pt x="485660" y="363884"/>
                </a:lnTo>
                <a:lnTo>
                  <a:pt x="482813" y="374628"/>
                </a:lnTo>
                <a:lnTo>
                  <a:pt x="481422" y="383562"/>
                </a:lnTo>
                <a:lnTo>
                  <a:pt x="481574" y="390735"/>
                </a:lnTo>
                <a:lnTo>
                  <a:pt x="482565" y="396030"/>
                </a:lnTo>
                <a:lnTo>
                  <a:pt x="485594" y="402965"/>
                </a:lnTo>
                <a:lnTo>
                  <a:pt x="485756" y="406594"/>
                </a:lnTo>
                <a:lnTo>
                  <a:pt x="480355" y="422986"/>
                </a:lnTo>
                <a:lnTo>
                  <a:pt x="478602" y="430901"/>
                </a:lnTo>
                <a:lnTo>
                  <a:pt x="478707" y="436988"/>
                </a:lnTo>
                <a:lnTo>
                  <a:pt x="477583" y="443074"/>
                </a:lnTo>
                <a:lnTo>
                  <a:pt x="473421" y="455705"/>
                </a:lnTo>
                <a:lnTo>
                  <a:pt x="472392" y="462591"/>
                </a:lnTo>
                <a:lnTo>
                  <a:pt x="472621" y="468782"/>
                </a:lnTo>
                <a:lnTo>
                  <a:pt x="474726" y="478860"/>
                </a:lnTo>
                <a:lnTo>
                  <a:pt x="474383" y="482317"/>
                </a:lnTo>
                <a:lnTo>
                  <a:pt x="474888" y="484889"/>
                </a:lnTo>
                <a:lnTo>
                  <a:pt x="476374" y="486546"/>
                </a:lnTo>
                <a:lnTo>
                  <a:pt x="476669" y="489728"/>
                </a:lnTo>
                <a:lnTo>
                  <a:pt x="475745" y="494509"/>
                </a:lnTo>
                <a:lnTo>
                  <a:pt x="476602" y="498091"/>
                </a:lnTo>
                <a:lnTo>
                  <a:pt x="479212" y="500472"/>
                </a:lnTo>
                <a:lnTo>
                  <a:pt x="481203" y="505254"/>
                </a:lnTo>
                <a:lnTo>
                  <a:pt x="482565" y="512426"/>
                </a:lnTo>
                <a:lnTo>
                  <a:pt x="484908" y="518341"/>
                </a:lnTo>
                <a:lnTo>
                  <a:pt x="488261" y="522941"/>
                </a:lnTo>
                <a:lnTo>
                  <a:pt x="489394" y="529933"/>
                </a:lnTo>
                <a:lnTo>
                  <a:pt x="488394" y="539315"/>
                </a:lnTo>
                <a:lnTo>
                  <a:pt x="489013" y="556727"/>
                </a:lnTo>
                <a:lnTo>
                  <a:pt x="489528" y="562518"/>
                </a:lnTo>
                <a:lnTo>
                  <a:pt x="477583" y="563489"/>
                </a:lnTo>
                <a:lnTo>
                  <a:pt x="435483" y="566795"/>
                </a:lnTo>
                <a:lnTo>
                  <a:pt x="393382" y="569928"/>
                </a:lnTo>
                <a:lnTo>
                  <a:pt x="351244" y="572834"/>
                </a:lnTo>
                <a:lnTo>
                  <a:pt x="309086" y="575491"/>
                </a:lnTo>
                <a:lnTo>
                  <a:pt x="266928" y="578006"/>
                </a:lnTo>
                <a:lnTo>
                  <a:pt x="223933" y="580273"/>
                </a:lnTo>
                <a:lnTo>
                  <a:pt x="223247" y="579377"/>
                </a:lnTo>
                <a:lnTo>
                  <a:pt x="219723" y="568147"/>
                </a:lnTo>
                <a:lnTo>
                  <a:pt x="209817" y="560299"/>
                </a:lnTo>
                <a:lnTo>
                  <a:pt x="193557" y="555708"/>
                </a:lnTo>
                <a:lnTo>
                  <a:pt x="182861" y="547621"/>
                </a:lnTo>
                <a:lnTo>
                  <a:pt x="177755" y="536077"/>
                </a:lnTo>
                <a:lnTo>
                  <a:pt x="174174" y="522989"/>
                </a:lnTo>
                <a:lnTo>
                  <a:pt x="172183" y="508368"/>
                </a:lnTo>
                <a:lnTo>
                  <a:pt x="172783" y="495976"/>
                </a:lnTo>
                <a:lnTo>
                  <a:pt x="176041" y="485851"/>
                </a:lnTo>
                <a:lnTo>
                  <a:pt x="174727" y="479184"/>
                </a:lnTo>
                <a:lnTo>
                  <a:pt x="168868" y="475955"/>
                </a:lnTo>
                <a:lnTo>
                  <a:pt x="164897" y="471573"/>
                </a:lnTo>
                <a:lnTo>
                  <a:pt x="162773" y="465934"/>
                </a:lnTo>
                <a:lnTo>
                  <a:pt x="161696" y="458095"/>
                </a:lnTo>
                <a:lnTo>
                  <a:pt x="156696" y="420824"/>
                </a:lnTo>
                <a:lnTo>
                  <a:pt x="151971" y="403422"/>
                </a:lnTo>
                <a:lnTo>
                  <a:pt x="145894" y="396831"/>
                </a:lnTo>
                <a:lnTo>
                  <a:pt x="133378" y="389392"/>
                </a:lnTo>
                <a:lnTo>
                  <a:pt x="114481" y="381086"/>
                </a:lnTo>
                <a:lnTo>
                  <a:pt x="102727" y="372999"/>
                </a:lnTo>
                <a:lnTo>
                  <a:pt x="95669" y="361293"/>
                </a:lnTo>
                <a:lnTo>
                  <a:pt x="82010" y="347758"/>
                </a:lnTo>
                <a:lnTo>
                  <a:pt x="73257" y="342357"/>
                </a:lnTo>
                <a:lnTo>
                  <a:pt x="64836" y="340528"/>
                </a:lnTo>
                <a:lnTo>
                  <a:pt x="58007" y="336271"/>
                </a:lnTo>
                <a:lnTo>
                  <a:pt x="52826" y="329555"/>
                </a:lnTo>
                <a:lnTo>
                  <a:pt x="45882" y="325469"/>
                </a:lnTo>
                <a:lnTo>
                  <a:pt x="37119" y="323993"/>
                </a:lnTo>
                <a:lnTo>
                  <a:pt x="27222" y="318687"/>
                </a:lnTo>
                <a:lnTo>
                  <a:pt x="15392" y="308858"/>
                </a:lnTo>
                <a:lnTo>
                  <a:pt x="15116" y="308048"/>
                </a:lnTo>
                <a:lnTo>
                  <a:pt x="12449" y="300780"/>
                </a:lnTo>
                <a:lnTo>
                  <a:pt x="13640" y="296561"/>
                </a:lnTo>
                <a:lnTo>
                  <a:pt x="15059" y="282292"/>
                </a:lnTo>
                <a:lnTo>
                  <a:pt x="14726" y="277797"/>
                </a:lnTo>
                <a:lnTo>
                  <a:pt x="11754" y="264928"/>
                </a:lnTo>
                <a:lnTo>
                  <a:pt x="14668" y="259813"/>
                </a:lnTo>
                <a:lnTo>
                  <a:pt x="13459" y="243830"/>
                </a:lnTo>
                <a:lnTo>
                  <a:pt x="14373" y="238535"/>
                </a:lnTo>
                <a:lnTo>
                  <a:pt x="20012" y="225228"/>
                </a:lnTo>
                <a:lnTo>
                  <a:pt x="20078" y="218504"/>
                </a:lnTo>
                <a:lnTo>
                  <a:pt x="17631" y="210893"/>
                </a:lnTo>
                <a:lnTo>
                  <a:pt x="12887" y="204749"/>
                </a:lnTo>
                <a:lnTo>
                  <a:pt x="619" y="198596"/>
                </a:lnTo>
                <a:lnTo>
                  <a:pt x="0" y="190471"/>
                </a:lnTo>
                <a:lnTo>
                  <a:pt x="1762" y="184318"/>
                </a:lnTo>
                <a:lnTo>
                  <a:pt x="9220" y="172650"/>
                </a:lnTo>
                <a:lnTo>
                  <a:pt x="13192" y="162430"/>
                </a:lnTo>
                <a:lnTo>
                  <a:pt x="16964" y="157925"/>
                </a:lnTo>
                <a:lnTo>
                  <a:pt x="40310" y="141875"/>
                </a:lnTo>
                <a:lnTo>
                  <a:pt x="45396" y="140627"/>
                </a:lnTo>
                <a:lnTo>
                  <a:pt x="48920" y="136179"/>
                </a:lnTo>
                <a:lnTo>
                  <a:pt x="51759" y="134188"/>
                </a:lnTo>
                <a:lnTo>
                  <a:pt x="51025" y="115814"/>
                </a:lnTo>
                <a:lnTo>
                  <a:pt x="50292" y="97441"/>
                </a:lnTo>
                <a:lnTo>
                  <a:pt x="49539" y="79057"/>
                </a:lnTo>
                <a:lnTo>
                  <a:pt x="48816" y="60684"/>
                </a:lnTo>
                <a:lnTo>
                  <a:pt x="54721" y="59160"/>
                </a:lnTo>
                <a:lnTo>
                  <a:pt x="57112" y="54435"/>
                </a:lnTo>
                <a:lnTo>
                  <a:pt x="62855" y="47044"/>
                </a:lnTo>
                <a:lnTo>
                  <a:pt x="64446" y="47044"/>
                </a:lnTo>
                <a:lnTo>
                  <a:pt x="64446" y="47111"/>
                </a:lnTo>
                <a:lnTo>
                  <a:pt x="67570" y="50225"/>
                </a:lnTo>
                <a:lnTo>
                  <a:pt x="75314" y="54664"/>
                </a:lnTo>
                <a:lnTo>
                  <a:pt x="81162" y="55016"/>
                </a:lnTo>
                <a:lnTo>
                  <a:pt x="88601" y="53702"/>
                </a:lnTo>
                <a:lnTo>
                  <a:pt x="117738" y="44139"/>
                </a:lnTo>
                <a:lnTo>
                  <a:pt x="129911" y="37833"/>
                </a:lnTo>
                <a:lnTo>
                  <a:pt x="141627" y="27642"/>
                </a:lnTo>
                <a:lnTo>
                  <a:pt x="142865" y="27308"/>
                </a:lnTo>
                <a:lnTo>
                  <a:pt x="148066" y="28785"/>
                </a:lnTo>
                <a:lnTo>
                  <a:pt x="149714" y="29518"/>
                </a:lnTo>
                <a:lnTo>
                  <a:pt x="164944" y="17688"/>
                </a:lnTo>
                <a:lnTo>
                  <a:pt x="170069" y="15983"/>
                </a:lnTo>
                <a:lnTo>
                  <a:pt x="174184" y="16040"/>
                </a:lnTo>
                <a:lnTo>
                  <a:pt x="179460" y="20079"/>
                </a:lnTo>
                <a:lnTo>
                  <a:pt x="180775" y="22641"/>
                </a:lnTo>
                <a:lnTo>
                  <a:pt x="179346" y="27823"/>
                </a:lnTo>
                <a:lnTo>
                  <a:pt x="175203" y="35566"/>
                </a:lnTo>
                <a:lnTo>
                  <a:pt x="173326" y="42005"/>
                </a:lnTo>
                <a:lnTo>
                  <a:pt x="173726" y="47054"/>
                </a:lnTo>
                <a:lnTo>
                  <a:pt x="172069" y="52692"/>
                </a:lnTo>
                <a:lnTo>
                  <a:pt x="167469" y="60436"/>
                </a:lnTo>
                <a:lnTo>
                  <a:pt x="169402" y="62370"/>
                </a:lnTo>
                <a:lnTo>
                  <a:pt x="182528" y="56217"/>
                </a:lnTo>
                <a:lnTo>
                  <a:pt x="184356" y="53997"/>
                </a:lnTo>
                <a:lnTo>
                  <a:pt x="184537" y="52759"/>
                </a:lnTo>
                <a:lnTo>
                  <a:pt x="183613" y="51283"/>
                </a:lnTo>
                <a:lnTo>
                  <a:pt x="185109" y="50549"/>
                </a:lnTo>
                <a:lnTo>
                  <a:pt x="196072" y="57255"/>
                </a:lnTo>
                <a:lnTo>
                  <a:pt x="203368" y="60893"/>
                </a:lnTo>
                <a:lnTo>
                  <a:pt x="209379" y="62484"/>
                </a:lnTo>
                <a:lnTo>
                  <a:pt x="215074" y="60970"/>
                </a:lnTo>
                <a:close/>
                <a:moveTo>
                  <a:pt x="200339" y="20126"/>
                </a:moveTo>
                <a:lnTo>
                  <a:pt x="197510" y="21050"/>
                </a:lnTo>
                <a:lnTo>
                  <a:pt x="191128" y="20298"/>
                </a:lnTo>
                <a:lnTo>
                  <a:pt x="191128" y="18431"/>
                </a:lnTo>
                <a:lnTo>
                  <a:pt x="197510" y="15469"/>
                </a:lnTo>
                <a:lnTo>
                  <a:pt x="200339" y="14554"/>
                </a:lnTo>
                <a:lnTo>
                  <a:pt x="201092" y="15573"/>
                </a:lnTo>
                <a:lnTo>
                  <a:pt x="200339" y="20126"/>
                </a:lnTo>
                <a:close/>
                <a:moveTo>
                  <a:pt x="187033" y="38338"/>
                </a:moveTo>
                <a:lnTo>
                  <a:pt x="182146" y="40376"/>
                </a:lnTo>
                <a:lnTo>
                  <a:pt x="180032" y="40157"/>
                </a:lnTo>
                <a:lnTo>
                  <a:pt x="180718" y="37709"/>
                </a:lnTo>
                <a:lnTo>
                  <a:pt x="183166" y="34700"/>
                </a:lnTo>
                <a:lnTo>
                  <a:pt x="194386" y="26851"/>
                </a:lnTo>
                <a:lnTo>
                  <a:pt x="196415" y="26851"/>
                </a:lnTo>
                <a:lnTo>
                  <a:pt x="197148" y="28508"/>
                </a:lnTo>
                <a:lnTo>
                  <a:pt x="191710" y="32366"/>
                </a:lnTo>
                <a:lnTo>
                  <a:pt x="189719" y="34357"/>
                </a:lnTo>
                <a:lnTo>
                  <a:pt x="189538" y="36300"/>
                </a:lnTo>
                <a:lnTo>
                  <a:pt x="187033" y="38338"/>
                </a:lnTo>
                <a:close/>
                <a:moveTo>
                  <a:pt x="542039" y="193119"/>
                </a:moveTo>
                <a:lnTo>
                  <a:pt x="539477" y="194643"/>
                </a:lnTo>
                <a:lnTo>
                  <a:pt x="534514" y="194691"/>
                </a:lnTo>
                <a:lnTo>
                  <a:pt x="532466" y="192024"/>
                </a:lnTo>
                <a:lnTo>
                  <a:pt x="534295" y="184518"/>
                </a:lnTo>
                <a:lnTo>
                  <a:pt x="535476" y="185766"/>
                </a:lnTo>
                <a:lnTo>
                  <a:pt x="539744" y="185442"/>
                </a:lnTo>
                <a:lnTo>
                  <a:pt x="541286" y="186014"/>
                </a:lnTo>
                <a:lnTo>
                  <a:pt x="541915" y="187785"/>
                </a:lnTo>
                <a:lnTo>
                  <a:pt x="542039" y="193119"/>
                </a:lnTo>
                <a:close/>
                <a:moveTo>
                  <a:pt x="531866" y="208417"/>
                </a:moveTo>
                <a:lnTo>
                  <a:pt x="530380" y="210179"/>
                </a:lnTo>
                <a:lnTo>
                  <a:pt x="527475" y="209388"/>
                </a:lnTo>
                <a:lnTo>
                  <a:pt x="526627" y="211884"/>
                </a:lnTo>
                <a:lnTo>
                  <a:pt x="527828" y="217684"/>
                </a:lnTo>
                <a:lnTo>
                  <a:pt x="527199" y="220485"/>
                </a:lnTo>
                <a:lnTo>
                  <a:pt x="524675" y="220304"/>
                </a:lnTo>
                <a:lnTo>
                  <a:pt x="524675" y="221390"/>
                </a:lnTo>
                <a:lnTo>
                  <a:pt x="527075" y="223771"/>
                </a:lnTo>
                <a:lnTo>
                  <a:pt x="527590" y="226552"/>
                </a:lnTo>
                <a:lnTo>
                  <a:pt x="526189" y="229800"/>
                </a:lnTo>
                <a:lnTo>
                  <a:pt x="524685" y="231400"/>
                </a:lnTo>
                <a:lnTo>
                  <a:pt x="523113" y="231343"/>
                </a:lnTo>
                <a:lnTo>
                  <a:pt x="521008" y="235096"/>
                </a:lnTo>
                <a:lnTo>
                  <a:pt x="518388" y="242659"/>
                </a:lnTo>
                <a:lnTo>
                  <a:pt x="517645" y="246983"/>
                </a:lnTo>
                <a:lnTo>
                  <a:pt x="518855" y="248069"/>
                </a:lnTo>
                <a:lnTo>
                  <a:pt x="518331" y="250565"/>
                </a:lnTo>
                <a:lnTo>
                  <a:pt x="511102" y="262404"/>
                </a:lnTo>
                <a:lnTo>
                  <a:pt x="508025" y="263776"/>
                </a:lnTo>
                <a:lnTo>
                  <a:pt x="504396" y="262566"/>
                </a:lnTo>
                <a:lnTo>
                  <a:pt x="501605" y="259556"/>
                </a:lnTo>
                <a:lnTo>
                  <a:pt x="499672" y="254794"/>
                </a:lnTo>
                <a:lnTo>
                  <a:pt x="498881" y="251022"/>
                </a:lnTo>
                <a:lnTo>
                  <a:pt x="499215" y="248307"/>
                </a:lnTo>
                <a:lnTo>
                  <a:pt x="505568" y="237839"/>
                </a:lnTo>
                <a:lnTo>
                  <a:pt x="508197" y="231115"/>
                </a:lnTo>
                <a:lnTo>
                  <a:pt x="509340" y="223771"/>
                </a:lnTo>
                <a:lnTo>
                  <a:pt x="512245" y="218875"/>
                </a:lnTo>
                <a:lnTo>
                  <a:pt x="516969" y="216427"/>
                </a:lnTo>
                <a:lnTo>
                  <a:pt x="520494" y="211598"/>
                </a:lnTo>
                <a:lnTo>
                  <a:pt x="522827" y="204359"/>
                </a:lnTo>
                <a:lnTo>
                  <a:pt x="526009" y="201006"/>
                </a:lnTo>
                <a:lnTo>
                  <a:pt x="530047" y="201520"/>
                </a:lnTo>
                <a:lnTo>
                  <a:pt x="532038" y="203978"/>
                </a:lnTo>
                <a:lnTo>
                  <a:pt x="531866" y="208417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73152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EFA0F071-F304-C4BB-69C3-E1E8E1EB9FB9}"/>
              </a:ext>
            </a:extLst>
          </p:cNvPr>
          <p:cNvSpPr/>
          <p:nvPr/>
        </p:nvSpPr>
        <p:spPr>
          <a:xfrm>
            <a:off x="8485720" y="3352552"/>
            <a:ext cx="610752" cy="396001"/>
          </a:xfrm>
          <a:custGeom>
            <a:avLst/>
            <a:gdLst>
              <a:gd name="connsiteX0" fmla="*/ 559851 w 610752"/>
              <a:gd name="connsiteY0" fmla="*/ 122206 h 396001"/>
              <a:gd name="connsiteX1" fmla="*/ 566042 w 610752"/>
              <a:gd name="connsiteY1" fmla="*/ 130521 h 396001"/>
              <a:gd name="connsiteX2" fmla="*/ 576339 w 610752"/>
              <a:gd name="connsiteY2" fmla="*/ 137741 h 396001"/>
              <a:gd name="connsiteX3" fmla="*/ 582368 w 610752"/>
              <a:gd name="connsiteY3" fmla="*/ 144685 h 396001"/>
              <a:gd name="connsiteX4" fmla="*/ 584187 w 610752"/>
              <a:gd name="connsiteY4" fmla="*/ 151343 h 396001"/>
              <a:gd name="connsiteX5" fmla="*/ 590607 w 610752"/>
              <a:gd name="connsiteY5" fmla="*/ 158229 h 396001"/>
              <a:gd name="connsiteX6" fmla="*/ 601751 w 610752"/>
              <a:gd name="connsiteY6" fmla="*/ 165230 h 396001"/>
              <a:gd name="connsiteX7" fmla="*/ 608352 w 610752"/>
              <a:gd name="connsiteY7" fmla="*/ 171650 h 396001"/>
              <a:gd name="connsiteX8" fmla="*/ 610467 w 610752"/>
              <a:gd name="connsiteY8" fmla="*/ 177394 h 396001"/>
              <a:gd name="connsiteX9" fmla="*/ 610753 w 610752"/>
              <a:gd name="connsiteY9" fmla="*/ 186566 h 396001"/>
              <a:gd name="connsiteX10" fmla="*/ 609257 w 610752"/>
              <a:gd name="connsiteY10" fmla="*/ 199072 h 396001"/>
              <a:gd name="connsiteX11" fmla="*/ 605971 w 610752"/>
              <a:gd name="connsiteY11" fmla="*/ 208236 h 396001"/>
              <a:gd name="connsiteX12" fmla="*/ 600789 w 610752"/>
              <a:gd name="connsiteY12" fmla="*/ 214027 h 396001"/>
              <a:gd name="connsiteX13" fmla="*/ 597198 w 610752"/>
              <a:gd name="connsiteY13" fmla="*/ 221932 h 396001"/>
              <a:gd name="connsiteX14" fmla="*/ 595103 w 610752"/>
              <a:gd name="connsiteY14" fmla="*/ 231877 h 396001"/>
              <a:gd name="connsiteX15" fmla="*/ 587197 w 610752"/>
              <a:gd name="connsiteY15" fmla="*/ 241440 h 396001"/>
              <a:gd name="connsiteX16" fmla="*/ 573472 w 610752"/>
              <a:gd name="connsiteY16" fmla="*/ 250603 h 396001"/>
              <a:gd name="connsiteX17" fmla="*/ 557898 w 610752"/>
              <a:gd name="connsiteY17" fmla="*/ 257251 h 396001"/>
              <a:gd name="connsiteX18" fmla="*/ 540496 w 610752"/>
              <a:gd name="connsiteY18" fmla="*/ 261290 h 396001"/>
              <a:gd name="connsiteX19" fmla="*/ 530485 w 610752"/>
              <a:gd name="connsiteY19" fmla="*/ 268986 h 396001"/>
              <a:gd name="connsiteX20" fmla="*/ 527866 w 610752"/>
              <a:gd name="connsiteY20" fmla="*/ 280406 h 396001"/>
              <a:gd name="connsiteX21" fmla="*/ 529857 w 610752"/>
              <a:gd name="connsiteY21" fmla="*/ 289741 h 396001"/>
              <a:gd name="connsiteX22" fmla="*/ 536515 w 610752"/>
              <a:gd name="connsiteY22" fmla="*/ 296951 h 396001"/>
              <a:gd name="connsiteX23" fmla="*/ 540544 w 610752"/>
              <a:gd name="connsiteY23" fmla="*/ 304752 h 396001"/>
              <a:gd name="connsiteX24" fmla="*/ 541925 w 610752"/>
              <a:gd name="connsiteY24" fmla="*/ 313182 h 396001"/>
              <a:gd name="connsiteX25" fmla="*/ 538277 w 610752"/>
              <a:gd name="connsiteY25" fmla="*/ 327450 h 396001"/>
              <a:gd name="connsiteX26" fmla="*/ 529571 w 610752"/>
              <a:gd name="connsiteY26" fmla="*/ 347529 h 396001"/>
              <a:gd name="connsiteX27" fmla="*/ 519398 w 610752"/>
              <a:gd name="connsiteY27" fmla="*/ 360769 h 396001"/>
              <a:gd name="connsiteX28" fmla="*/ 507797 w 610752"/>
              <a:gd name="connsiteY28" fmla="*/ 367160 h 396001"/>
              <a:gd name="connsiteX29" fmla="*/ 502901 w 610752"/>
              <a:gd name="connsiteY29" fmla="*/ 375923 h 396001"/>
              <a:gd name="connsiteX30" fmla="*/ 504758 w 610752"/>
              <a:gd name="connsiteY30" fmla="*/ 387115 h 396001"/>
              <a:gd name="connsiteX31" fmla="*/ 504101 w 610752"/>
              <a:gd name="connsiteY31" fmla="*/ 393544 h 396001"/>
              <a:gd name="connsiteX32" fmla="*/ 499253 w 610752"/>
              <a:gd name="connsiteY32" fmla="*/ 396002 h 396001"/>
              <a:gd name="connsiteX33" fmla="*/ 490442 w 610752"/>
              <a:gd name="connsiteY33" fmla="*/ 389744 h 396001"/>
              <a:gd name="connsiteX34" fmla="*/ 488728 w 610752"/>
              <a:gd name="connsiteY34" fmla="*/ 385181 h 396001"/>
              <a:gd name="connsiteX35" fmla="*/ 481632 w 610752"/>
              <a:gd name="connsiteY35" fmla="*/ 380752 h 396001"/>
              <a:gd name="connsiteX36" fmla="*/ 480422 w 610752"/>
              <a:gd name="connsiteY36" fmla="*/ 377780 h 396001"/>
              <a:gd name="connsiteX37" fmla="*/ 475031 w 610752"/>
              <a:gd name="connsiteY37" fmla="*/ 375342 h 396001"/>
              <a:gd name="connsiteX38" fmla="*/ 469859 w 610752"/>
              <a:gd name="connsiteY38" fmla="*/ 366408 h 396001"/>
              <a:gd name="connsiteX39" fmla="*/ 445551 w 610752"/>
              <a:gd name="connsiteY39" fmla="*/ 367665 h 396001"/>
              <a:gd name="connsiteX40" fmla="*/ 421262 w 610752"/>
              <a:gd name="connsiteY40" fmla="*/ 368922 h 396001"/>
              <a:gd name="connsiteX41" fmla="*/ 396983 w 610752"/>
              <a:gd name="connsiteY41" fmla="*/ 370056 h 396001"/>
              <a:gd name="connsiteX42" fmla="*/ 372675 w 610752"/>
              <a:gd name="connsiteY42" fmla="*/ 371113 h 396001"/>
              <a:gd name="connsiteX43" fmla="*/ 348396 w 610752"/>
              <a:gd name="connsiteY43" fmla="*/ 372142 h 396001"/>
              <a:gd name="connsiteX44" fmla="*/ 324107 w 610752"/>
              <a:gd name="connsiteY44" fmla="*/ 373104 h 396001"/>
              <a:gd name="connsiteX45" fmla="*/ 299818 w 610752"/>
              <a:gd name="connsiteY45" fmla="*/ 374028 h 396001"/>
              <a:gd name="connsiteX46" fmla="*/ 275520 w 610752"/>
              <a:gd name="connsiteY46" fmla="*/ 374818 h 396001"/>
              <a:gd name="connsiteX47" fmla="*/ 251174 w 610752"/>
              <a:gd name="connsiteY47" fmla="*/ 375552 h 396001"/>
              <a:gd name="connsiteX48" fmla="*/ 226866 w 610752"/>
              <a:gd name="connsiteY48" fmla="*/ 376238 h 396001"/>
              <a:gd name="connsiteX49" fmla="*/ 202597 w 610752"/>
              <a:gd name="connsiteY49" fmla="*/ 376866 h 396001"/>
              <a:gd name="connsiteX50" fmla="*/ 178241 w 610752"/>
              <a:gd name="connsiteY50" fmla="*/ 377438 h 396001"/>
              <a:gd name="connsiteX51" fmla="*/ 153943 w 610752"/>
              <a:gd name="connsiteY51" fmla="*/ 377895 h 396001"/>
              <a:gd name="connsiteX52" fmla="*/ 129607 w 610752"/>
              <a:gd name="connsiteY52" fmla="*/ 378295 h 396001"/>
              <a:gd name="connsiteX53" fmla="*/ 105318 w 610752"/>
              <a:gd name="connsiteY53" fmla="*/ 378628 h 396001"/>
              <a:gd name="connsiteX54" fmla="*/ 81258 w 610752"/>
              <a:gd name="connsiteY54" fmla="*/ 378857 h 396001"/>
              <a:gd name="connsiteX55" fmla="*/ 75343 w 610752"/>
              <a:gd name="connsiteY55" fmla="*/ 369465 h 396001"/>
              <a:gd name="connsiteX56" fmla="*/ 72161 w 610752"/>
              <a:gd name="connsiteY56" fmla="*/ 360759 h 396001"/>
              <a:gd name="connsiteX57" fmla="*/ 74152 w 610752"/>
              <a:gd name="connsiteY57" fmla="*/ 356664 h 396001"/>
              <a:gd name="connsiteX58" fmla="*/ 74543 w 610752"/>
              <a:gd name="connsiteY58" fmla="*/ 342519 h 396001"/>
              <a:gd name="connsiteX59" fmla="*/ 73276 w 610752"/>
              <a:gd name="connsiteY59" fmla="*/ 318392 h 396001"/>
              <a:gd name="connsiteX60" fmla="*/ 70952 w 610752"/>
              <a:gd name="connsiteY60" fmla="*/ 304800 h 396001"/>
              <a:gd name="connsiteX61" fmla="*/ 67485 w 610752"/>
              <a:gd name="connsiteY61" fmla="*/ 301723 h 396001"/>
              <a:gd name="connsiteX62" fmla="*/ 67094 w 610752"/>
              <a:gd name="connsiteY62" fmla="*/ 297523 h 396001"/>
              <a:gd name="connsiteX63" fmla="*/ 69713 w 610752"/>
              <a:gd name="connsiteY63" fmla="*/ 292179 h 396001"/>
              <a:gd name="connsiteX64" fmla="*/ 68904 w 610752"/>
              <a:gd name="connsiteY64" fmla="*/ 288541 h 396001"/>
              <a:gd name="connsiteX65" fmla="*/ 64713 w 610752"/>
              <a:gd name="connsiteY65" fmla="*/ 286655 h 396001"/>
              <a:gd name="connsiteX66" fmla="*/ 63389 w 610752"/>
              <a:gd name="connsiteY66" fmla="*/ 282054 h 396001"/>
              <a:gd name="connsiteX67" fmla="*/ 64999 w 610752"/>
              <a:gd name="connsiteY67" fmla="*/ 274720 h 396001"/>
              <a:gd name="connsiteX68" fmla="*/ 63970 w 610752"/>
              <a:gd name="connsiteY68" fmla="*/ 270215 h 396001"/>
              <a:gd name="connsiteX69" fmla="*/ 60322 w 610752"/>
              <a:gd name="connsiteY69" fmla="*/ 268605 h 396001"/>
              <a:gd name="connsiteX70" fmla="*/ 58855 w 610752"/>
              <a:gd name="connsiteY70" fmla="*/ 266062 h 396001"/>
              <a:gd name="connsiteX71" fmla="*/ 59464 w 610752"/>
              <a:gd name="connsiteY71" fmla="*/ 262700 h 396001"/>
              <a:gd name="connsiteX72" fmla="*/ 57483 w 610752"/>
              <a:gd name="connsiteY72" fmla="*/ 260490 h 396001"/>
              <a:gd name="connsiteX73" fmla="*/ 52969 w 610752"/>
              <a:gd name="connsiteY73" fmla="*/ 259461 h 396001"/>
              <a:gd name="connsiteX74" fmla="*/ 51225 w 610752"/>
              <a:gd name="connsiteY74" fmla="*/ 251203 h 396001"/>
              <a:gd name="connsiteX75" fmla="*/ 52064 w 610752"/>
              <a:gd name="connsiteY75" fmla="*/ 235629 h 396001"/>
              <a:gd name="connsiteX76" fmla="*/ 50359 w 610752"/>
              <a:gd name="connsiteY76" fmla="*/ 224580 h 396001"/>
              <a:gd name="connsiteX77" fmla="*/ 46149 w 610752"/>
              <a:gd name="connsiteY77" fmla="*/ 218103 h 396001"/>
              <a:gd name="connsiteX78" fmla="*/ 44053 w 610752"/>
              <a:gd name="connsiteY78" fmla="*/ 212017 h 396001"/>
              <a:gd name="connsiteX79" fmla="*/ 43977 w 610752"/>
              <a:gd name="connsiteY79" fmla="*/ 206330 h 396001"/>
              <a:gd name="connsiteX80" fmla="*/ 39548 w 610752"/>
              <a:gd name="connsiteY80" fmla="*/ 197348 h 396001"/>
              <a:gd name="connsiteX81" fmla="*/ 30718 w 610752"/>
              <a:gd name="connsiteY81" fmla="*/ 185118 h 396001"/>
              <a:gd name="connsiteX82" fmla="*/ 25041 w 610752"/>
              <a:gd name="connsiteY82" fmla="*/ 168964 h 396001"/>
              <a:gd name="connsiteX83" fmla="*/ 22536 w 610752"/>
              <a:gd name="connsiteY83" fmla="*/ 148999 h 396001"/>
              <a:gd name="connsiteX84" fmla="*/ 16278 w 610752"/>
              <a:gd name="connsiteY84" fmla="*/ 137779 h 396001"/>
              <a:gd name="connsiteX85" fmla="*/ 13497 w 610752"/>
              <a:gd name="connsiteY85" fmla="*/ 137112 h 396001"/>
              <a:gd name="connsiteX86" fmla="*/ 11182 w 610752"/>
              <a:gd name="connsiteY86" fmla="*/ 126635 h 396001"/>
              <a:gd name="connsiteX87" fmla="*/ 8601 w 610752"/>
              <a:gd name="connsiteY87" fmla="*/ 121968 h 396001"/>
              <a:gd name="connsiteX88" fmla="*/ 8211 w 610752"/>
              <a:gd name="connsiteY88" fmla="*/ 118386 h 396001"/>
              <a:gd name="connsiteX89" fmla="*/ 467 w 610752"/>
              <a:gd name="connsiteY89" fmla="*/ 109347 h 396001"/>
              <a:gd name="connsiteX90" fmla="*/ 0 w 610752"/>
              <a:gd name="connsiteY90" fmla="*/ 105889 h 396001"/>
              <a:gd name="connsiteX91" fmla="*/ 1029 w 610752"/>
              <a:gd name="connsiteY91" fmla="*/ 101498 h 396001"/>
              <a:gd name="connsiteX92" fmla="*/ 6105 w 610752"/>
              <a:gd name="connsiteY92" fmla="*/ 93012 h 396001"/>
              <a:gd name="connsiteX93" fmla="*/ 10744 w 610752"/>
              <a:gd name="connsiteY93" fmla="*/ 79019 h 396001"/>
              <a:gd name="connsiteX94" fmla="*/ 11878 w 610752"/>
              <a:gd name="connsiteY94" fmla="*/ 69647 h 396001"/>
              <a:gd name="connsiteX95" fmla="*/ 15592 w 610752"/>
              <a:gd name="connsiteY95" fmla="*/ 62579 h 396001"/>
              <a:gd name="connsiteX96" fmla="*/ 15707 w 610752"/>
              <a:gd name="connsiteY96" fmla="*/ 58664 h 396001"/>
              <a:gd name="connsiteX97" fmla="*/ 15126 w 610752"/>
              <a:gd name="connsiteY97" fmla="*/ 53549 h 396001"/>
              <a:gd name="connsiteX98" fmla="*/ 13087 w 610752"/>
              <a:gd name="connsiteY98" fmla="*/ 49054 h 396001"/>
              <a:gd name="connsiteX99" fmla="*/ 7058 w 610752"/>
              <a:gd name="connsiteY99" fmla="*/ 45701 h 396001"/>
              <a:gd name="connsiteX100" fmla="*/ 6315 w 610752"/>
              <a:gd name="connsiteY100" fmla="*/ 44320 h 396001"/>
              <a:gd name="connsiteX101" fmla="*/ 5744 w 610752"/>
              <a:gd name="connsiteY101" fmla="*/ 39148 h 396001"/>
              <a:gd name="connsiteX102" fmla="*/ 8306 w 610752"/>
              <a:gd name="connsiteY102" fmla="*/ 35900 h 396001"/>
              <a:gd name="connsiteX103" fmla="*/ 9039 w 610752"/>
              <a:gd name="connsiteY103" fmla="*/ 32194 h 396001"/>
              <a:gd name="connsiteX104" fmla="*/ 8420 w 610752"/>
              <a:gd name="connsiteY104" fmla="*/ 27708 h 396001"/>
              <a:gd name="connsiteX105" fmla="*/ 4829 w 610752"/>
              <a:gd name="connsiteY105" fmla="*/ 19917 h 396001"/>
              <a:gd name="connsiteX106" fmla="*/ 3238 w 610752"/>
              <a:gd name="connsiteY106" fmla="*/ 11963 h 396001"/>
              <a:gd name="connsiteX107" fmla="*/ 16659 w 610752"/>
              <a:gd name="connsiteY107" fmla="*/ 11544 h 396001"/>
              <a:gd name="connsiteX108" fmla="*/ 46711 w 610752"/>
              <a:gd name="connsiteY108" fmla="*/ 11668 h 396001"/>
              <a:gd name="connsiteX109" fmla="*/ 76743 w 610752"/>
              <a:gd name="connsiteY109" fmla="*/ 11668 h 396001"/>
              <a:gd name="connsiteX110" fmla="*/ 106756 w 610752"/>
              <a:gd name="connsiteY110" fmla="*/ 11497 h 396001"/>
              <a:gd name="connsiteX111" fmla="*/ 136798 w 610752"/>
              <a:gd name="connsiteY111" fmla="*/ 11268 h 396001"/>
              <a:gd name="connsiteX112" fmla="*/ 166830 w 610752"/>
              <a:gd name="connsiteY112" fmla="*/ 10935 h 396001"/>
              <a:gd name="connsiteX113" fmla="*/ 196844 w 610752"/>
              <a:gd name="connsiteY113" fmla="*/ 10477 h 396001"/>
              <a:gd name="connsiteX114" fmla="*/ 226886 w 610752"/>
              <a:gd name="connsiteY114" fmla="*/ 9963 h 396001"/>
              <a:gd name="connsiteX115" fmla="*/ 256927 w 610752"/>
              <a:gd name="connsiteY115" fmla="*/ 9277 h 396001"/>
              <a:gd name="connsiteX116" fmla="*/ 286950 w 610752"/>
              <a:gd name="connsiteY116" fmla="*/ 8477 h 396001"/>
              <a:gd name="connsiteX117" fmla="*/ 316982 w 610752"/>
              <a:gd name="connsiteY117" fmla="*/ 7629 h 396001"/>
              <a:gd name="connsiteX118" fmla="*/ 347005 w 610752"/>
              <a:gd name="connsiteY118" fmla="*/ 6658 h 396001"/>
              <a:gd name="connsiteX119" fmla="*/ 377047 w 610752"/>
              <a:gd name="connsiteY119" fmla="*/ 5534 h 396001"/>
              <a:gd name="connsiteX120" fmla="*/ 407013 w 610752"/>
              <a:gd name="connsiteY120" fmla="*/ 4324 h 396001"/>
              <a:gd name="connsiteX121" fmla="*/ 437045 w 610752"/>
              <a:gd name="connsiteY121" fmla="*/ 3010 h 396001"/>
              <a:gd name="connsiteX122" fmla="*/ 467011 w 610752"/>
              <a:gd name="connsiteY122" fmla="*/ 1657 h 396001"/>
              <a:gd name="connsiteX123" fmla="*/ 497491 w 610752"/>
              <a:gd name="connsiteY123" fmla="*/ 0 h 396001"/>
              <a:gd name="connsiteX124" fmla="*/ 498519 w 610752"/>
              <a:gd name="connsiteY124" fmla="*/ 7839 h 396001"/>
              <a:gd name="connsiteX125" fmla="*/ 500634 w 610752"/>
              <a:gd name="connsiteY125" fmla="*/ 13478 h 396001"/>
              <a:gd name="connsiteX126" fmla="*/ 504606 w 610752"/>
              <a:gd name="connsiteY126" fmla="*/ 17859 h 396001"/>
              <a:gd name="connsiteX127" fmla="*/ 510464 w 610752"/>
              <a:gd name="connsiteY127" fmla="*/ 21098 h 396001"/>
              <a:gd name="connsiteX128" fmla="*/ 511778 w 610752"/>
              <a:gd name="connsiteY128" fmla="*/ 27765 h 396001"/>
              <a:gd name="connsiteX129" fmla="*/ 508540 w 610752"/>
              <a:gd name="connsiteY129" fmla="*/ 37881 h 396001"/>
              <a:gd name="connsiteX130" fmla="*/ 507920 w 610752"/>
              <a:gd name="connsiteY130" fmla="*/ 50282 h 396001"/>
              <a:gd name="connsiteX131" fmla="*/ 509969 w 610752"/>
              <a:gd name="connsiteY131" fmla="*/ 64894 h 396001"/>
              <a:gd name="connsiteX132" fmla="*/ 513502 w 610752"/>
              <a:gd name="connsiteY132" fmla="*/ 77981 h 396001"/>
              <a:gd name="connsiteX133" fmla="*/ 518598 w 610752"/>
              <a:gd name="connsiteY133" fmla="*/ 89592 h 396001"/>
              <a:gd name="connsiteX134" fmla="*/ 529285 w 610752"/>
              <a:gd name="connsiteY134" fmla="*/ 97612 h 396001"/>
              <a:gd name="connsiteX135" fmla="*/ 545582 w 610752"/>
              <a:gd name="connsiteY135" fmla="*/ 102213 h 396001"/>
              <a:gd name="connsiteX136" fmla="*/ 555527 w 610752"/>
              <a:gd name="connsiteY136" fmla="*/ 110118 h 396001"/>
              <a:gd name="connsiteX137" fmla="*/ 559041 w 610752"/>
              <a:gd name="connsiteY137" fmla="*/ 121263 h 396001"/>
              <a:gd name="connsiteX138" fmla="*/ 559851 w 610752"/>
              <a:gd name="connsiteY138" fmla="*/ 122206 h 3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10752" h="396001">
                <a:moveTo>
                  <a:pt x="559851" y="122206"/>
                </a:moveTo>
                <a:lnTo>
                  <a:pt x="566042" y="130521"/>
                </a:lnTo>
                <a:lnTo>
                  <a:pt x="576339" y="137741"/>
                </a:lnTo>
                <a:lnTo>
                  <a:pt x="582368" y="144685"/>
                </a:lnTo>
                <a:lnTo>
                  <a:pt x="584187" y="151343"/>
                </a:lnTo>
                <a:lnTo>
                  <a:pt x="590607" y="158229"/>
                </a:lnTo>
                <a:lnTo>
                  <a:pt x="601751" y="165230"/>
                </a:lnTo>
                <a:lnTo>
                  <a:pt x="608352" y="171650"/>
                </a:lnTo>
                <a:lnTo>
                  <a:pt x="610467" y="177394"/>
                </a:lnTo>
                <a:lnTo>
                  <a:pt x="610753" y="186566"/>
                </a:lnTo>
                <a:lnTo>
                  <a:pt x="609257" y="199072"/>
                </a:lnTo>
                <a:lnTo>
                  <a:pt x="605971" y="208236"/>
                </a:lnTo>
                <a:lnTo>
                  <a:pt x="600789" y="214027"/>
                </a:lnTo>
                <a:lnTo>
                  <a:pt x="597198" y="221932"/>
                </a:lnTo>
                <a:lnTo>
                  <a:pt x="595103" y="231877"/>
                </a:lnTo>
                <a:lnTo>
                  <a:pt x="587197" y="241440"/>
                </a:lnTo>
                <a:lnTo>
                  <a:pt x="573472" y="250603"/>
                </a:lnTo>
                <a:lnTo>
                  <a:pt x="557898" y="257251"/>
                </a:lnTo>
                <a:lnTo>
                  <a:pt x="540496" y="261290"/>
                </a:lnTo>
                <a:lnTo>
                  <a:pt x="530485" y="268986"/>
                </a:lnTo>
                <a:lnTo>
                  <a:pt x="527866" y="280406"/>
                </a:lnTo>
                <a:lnTo>
                  <a:pt x="529857" y="289741"/>
                </a:lnTo>
                <a:lnTo>
                  <a:pt x="536515" y="296951"/>
                </a:lnTo>
                <a:lnTo>
                  <a:pt x="540544" y="304752"/>
                </a:lnTo>
                <a:lnTo>
                  <a:pt x="541925" y="313182"/>
                </a:lnTo>
                <a:lnTo>
                  <a:pt x="538277" y="327450"/>
                </a:lnTo>
                <a:lnTo>
                  <a:pt x="529571" y="347529"/>
                </a:lnTo>
                <a:lnTo>
                  <a:pt x="519398" y="360769"/>
                </a:lnTo>
                <a:lnTo>
                  <a:pt x="507797" y="367160"/>
                </a:lnTo>
                <a:lnTo>
                  <a:pt x="502901" y="375923"/>
                </a:lnTo>
                <a:lnTo>
                  <a:pt x="504758" y="387115"/>
                </a:lnTo>
                <a:lnTo>
                  <a:pt x="504101" y="393544"/>
                </a:lnTo>
                <a:lnTo>
                  <a:pt x="499253" y="396002"/>
                </a:lnTo>
                <a:lnTo>
                  <a:pt x="490442" y="389744"/>
                </a:lnTo>
                <a:lnTo>
                  <a:pt x="488728" y="385181"/>
                </a:lnTo>
                <a:lnTo>
                  <a:pt x="481632" y="380752"/>
                </a:lnTo>
                <a:lnTo>
                  <a:pt x="480422" y="377780"/>
                </a:lnTo>
                <a:lnTo>
                  <a:pt x="475031" y="375342"/>
                </a:lnTo>
                <a:lnTo>
                  <a:pt x="469859" y="366408"/>
                </a:lnTo>
                <a:lnTo>
                  <a:pt x="445551" y="367665"/>
                </a:lnTo>
                <a:lnTo>
                  <a:pt x="421262" y="368922"/>
                </a:lnTo>
                <a:lnTo>
                  <a:pt x="396983" y="370056"/>
                </a:lnTo>
                <a:lnTo>
                  <a:pt x="372675" y="371113"/>
                </a:lnTo>
                <a:lnTo>
                  <a:pt x="348396" y="372142"/>
                </a:lnTo>
                <a:lnTo>
                  <a:pt x="324107" y="373104"/>
                </a:lnTo>
                <a:lnTo>
                  <a:pt x="299818" y="374028"/>
                </a:lnTo>
                <a:lnTo>
                  <a:pt x="275520" y="374818"/>
                </a:lnTo>
                <a:lnTo>
                  <a:pt x="251174" y="375552"/>
                </a:lnTo>
                <a:lnTo>
                  <a:pt x="226866" y="376238"/>
                </a:lnTo>
                <a:lnTo>
                  <a:pt x="202597" y="376866"/>
                </a:lnTo>
                <a:lnTo>
                  <a:pt x="178241" y="377438"/>
                </a:lnTo>
                <a:lnTo>
                  <a:pt x="153943" y="377895"/>
                </a:lnTo>
                <a:lnTo>
                  <a:pt x="129607" y="378295"/>
                </a:lnTo>
                <a:lnTo>
                  <a:pt x="105318" y="378628"/>
                </a:lnTo>
                <a:lnTo>
                  <a:pt x="81258" y="378857"/>
                </a:lnTo>
                <a:lnTo>
                  <a:pt x="75343" y="369465"/>
                </a:lnTo>
                <a:lnTo>
                  <a:pt x="72161" y="360759"/>
                </a:lnTo>
                <a:lnTo>
                  <a:pt x="74152" y="356664"/>
                </a:lnTo>
                <a:lnTo>
                  <a:pt x="74543" y="342519"/>
                </a:lnTo>
                <a:lnTo>
                  <a:pt x="73276" y="318392"/>
                </a:lnTo>
                <a:lnTo>
                  <a:pt x="70952" y="304800"/>
                </a:lnTo>
                <a:lnTo>
                  <a:pt x="67485" y="301723"/>
                </a:lnTo>
                <a:lnTo>
                  <a:pt x="67094" y="297523"/>
                </a:lnTo>
                <a:lnTo>
                  <a:pt x="69713" y="292179"/>
                </a:lnTo>
                <a:lnTo>
                  <a:pt x="68904" y="288541"/>
                </a:lnTo>
                <a:lnTo>
                  <a:pt x="64713" y="286655"/>
                </a:lnTo>
                <a:lnTo>
                  <a:pt x="63389" y="282054"/>
                </a:lnTo>
                <a:lnTo>
                  <a:pt x="64999" y="274720"/>
                </a:lnTo>
                <a:lnTo>
                  <a:pt x="63970" y="270215"/>
                </a:lnTo>
                <a:lnTo>
                  <a:pt x="60322" y="268605"/>
                </a:lnTo>
                <a:lnTo>
                  <a:pt x="58855" y="266062"/>
                </a:lnTo>
                <a:lnTo>
                  <a:pt x="59464" y="262700"/>
                </a:lnTo>
                <a:lnTo>
                  <a:pt x="57483" y="260490"/>
                </a:lnTo>
                <a:lnTo>
                  <a:pt x="52969" y="259461"/>
                </a:lnTo>
                <a:lnTo>
                  <a:pt x="51225" y="251203"/>
                </a:lnTo>
                <a:lnTo>
                  <a:pt x="52064" y="235629"/>
                </a:lnTo>
                <a:lnTo>
                  <a:pt x="50359" y="224580"/>
                </a:lnTo>
                <a:lnTo>
                  <a:pt x="46149" y="218103"/>
                </a:lnTo>
                <a:lnTo>
                  <a:pt x="44053" y="212017"/>
                </a:lnTo>
                <a:lnTo>
                  <a:pt x="43977" y="206330"/>
                </a:lnTo>
                <a:lnTo>
                  <a:pt x="39548" y="197348"/>
                </a:lnTo>
                <a:lnTo>
                  <a:pt x="30718" y="185118"/>
                </a:lnTo>
                <a:lnTo>
                  <a:pt x="25041" y="168964"/>
                </a:lnTo>
                <a:lnTo>
                  <a:pt x="22536" y="148999"/>
                </a:lnTo>
                <a:lnTo>
                  <a:pt x="16278" y="137779"/>
                </a:lnTo>
                <a:lnTo>
                  <a:pt x="13497" y="137112"/>
                </a:lnTo>
                <a:lnTo>
                  <a:pt x="11182" y="126635"/>
                </a:lnTo>
                <a:lnTo>
                  <a:pt x="8601" y="121968"/>
                </a:lnTo>
                <a:lnTo>
                  <a:pt x="8211" y="118386"/>
                </a:lnTo>
                <a:lnTo>
                  <a:pt x="467" y="109347"/>
                </a:lnTo>
                <a:lnTo>
                  <a:pt x="0" y="105889"/>
                </a:lnTo>
                <a:lnTo>
                  <a:pt x="1029" y="101498"/>
                </a:lnTo>
                <a:lnTo>
                  <a:pt x="6105" y="93012"/>
                </a:lnTo>
                <a:lnTo>
                  <a:pt x="10744" y="79019"/>
                </a:lnTo>
                <a:lnTo>
                  <a:pt x="11878" y="69647"/>
                </a:lnTo>
                <a:lnTo>
                  <a:pt x="15592" y="62579"/>
                </a:lnTo>
                <a:lnTo>
                  <a:pt x="15707" y="58664"/>
                </a:lnTo>
                <a:lnTo>
                  <a:pt x="15126" y="53549"/>
                </a:lnTo>
                <a:lnTo>
                  <a:pt x="13087" y="49054"/>
                </a:lnTo>
                <a:lnTo>
                  <a:pt x="7058" y="45701"/>
                </a:lnTo>
                <a:lnTo>
                  <a:pt x="6315" y="44320"/>
                </a:lnTo>
                <a:lnTo>
                  <a:pt x="5744" y="39148"/>
                </a:lnTo>
                <a:lnTo>
                  <a:pt x="8306" y="35900"/>
                </a:lnTo>
                <a:lnTo>
                  <a:pt x="9039" y="32194"/>
                </a:lnTo>
                <a:lnTo>
                  <a:pt x="8420" y="27708"/>
                </a:lnTo>
                <a:lnTo>
                  <a:pt x="4829" y="19917"/>
                </a:lnTo>
                <a:lnTo>
                  <a:pt x="3238" y="11963"/>
                </a:lnTo>
                <a:lnTo>
                  <a:pt x="16659" y="11544"/>
                </a:lnTo>
                <a:lnTo>
                  <a:pt x="46711" y="11668"/>
                </a:lnTo>
                <a:lnTo>
                  <a:pt x="76743" y="11668"/>
                </a:lnTo>
                <a:lnTo>
                  <a:pt x="106756" y="11497"/>
                </a:lnTo>
                <a:lnTo>
                  <a:pt x="136798" y="11268"/>
                </a:lnTo>
                <a:lnTo>
                  <a:pt x="166830" y="10935"/>
                </a:lnTo>
                <a:lnTo>
                  <a:pt x="196844" y="10477"/>
                </a:lnTo>
                <a:lnTo>
                  <a:pt x="226886" y="9963"/>
                </a:lnTo>
                <a:lnTo>
                  <a:pt x="256927" y="9277"/>
                </a:lnTo>
                <a:lnTo>
                  <a:pt x="286950" y="8477"/>
                </a:lnTo>
                <a:lnTo>
                  <a:pt x="316982" y="7629"/>
                </a:lnTo>
                <a:lnTo>
                  <a:pt x="347005" y="6658"/>
                </a:lnTo>
                <a:lnTo>
                  <a:pt x="377047" y="5534"/>
                </a:lnTo>
                <a:lnTo>
                  <a:pt x="407013" y="4324"/>
                </a:lnTo>
                <a:lnTo>
                  <a:pt x="437045" y="3010"/>
                </a:lnTo>
                <a:lnTo>
                  <a:pt x="467011" y="1657"/>
                </a:lnTo>
                <a:lnTo>
                  <a:pt x="497491" y="0"/>
                </a:lnTo>
                <a:lnTo>
                  <a:pt x="498519" y="7839"/>
                </a:lnTo>
                <a:lnTo>
                  <a:pt x="500634" y="13478"/>
                </a:lnTo>
                <a:lnTo>
                  <a:pt x="504606" y="17859"/>
                </a:lnTo>
                <a:lnTo>
                  <a:pt x="510464" y="21098"/>
                </a:lnTo>
                <a:lnTo>
                  <a:pt x="511778" y="27765"/>
                </a:lnTo>
                <a:lnTo>
                  <a:pt x="508540" y="37881"/>
                </a:lnTo>
                <a:lnTo>
                  <a:pt x="507920" y="50282"/>
                </a:lnTo>
                <a:lnTo>
                  <a:pt x="509969" y="64894"/>
                </a:lnTo>
                <a:lnTo>
                  <a:pt x="513502" y="77981"/>
                </a:lnTo>
                <a:lnTo>
                  <a:pt x="518598" y="89592"/>
                </a:lnTo>
                <a:lnTo>
                  <a:pt x="529285" y="97612"/>
                </a:lnTo>
                <a:lnTo>
                  <a:pt x="545582" y="102213"/>
                </a:lnTo>
                <a:lnTo>
                  <a:pt x="555527" y="110118"/>
                </a:lnTo>
                <a:lnTo>
                  <a:pt x="559041" y="121263"/>
                </a:lnTo>
                <a:lnTo>
                  <a:pt x="559851" y="122206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114300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AD7BD066-4A31-A414-F3BB-C11024C7539D}"/>
              </a:ext>
            </a:extLst>
          </p:cNvPr>
          <p:cNvSpPr/>
          <p:nvPr/>
        </p:nvSpPr>
        <p:spPr>
          <a:xfrm>
            <a:off x="8440800" y="2614431"/>
            <a:ext cx="655910" cy="749998"/>
          </a:xfrm>
          <a:custGeom>
            <a:avLst/>
            <a:gdLst>
              <a:gd name="connsiteX0" fmla="*/ 326888 w 655910"/>
              <a:gd name="connsiteY0" fmla="*/ 93964 h 749998"/>
              <a:gd name="connsiteX1" fmla="*/ 337052 w 655910"/>
              <a:gd name="connsiteY1" fmla="*/ 92078 h 749998"/>
              <a:gd name="connsiteX2" fmla="*/ 345815 w 655910"/>
              <a:gd name="connsiteY2" fmla="*/ 92269 h 749998"/>
              <a:gd name="connsiteX3" fmla="*/ 354635 w 655910"/>
              <a:gd name="connsiteY3" fmla="*/ 92669 h 749998"/>
              <a:gd name="connsiteX4" fmla="*/ 359426 w 655910"/>
              <a:gd name="connsiteY4" fmla="*/ 93516 h 749998"/>
              <a:gd name="connsiteX5" fmla="*/ 373189 w 655910"/>
              <a:gd name="connsiteY5" fmla="*/ 98698 h 749998"/>
              <a:gd name="connsiteX6" fmla="*/ 382229 w 655910"/>
              <a:gd name="connsiteY6" fmla="*/ 103003 h 749998"/>
              <a:gd name="connsiteX7" fmla="*/ 395316 w 655910"/>
              <a:gd name="connsiteY7" fmla="*/ 111090 h 749998"/>
              <a:gd name="connsiteX8" fmla="*/ 402546 w 655910"/>
              <a:gd name="connsiteY8" fmla="*/ 114614 h 749998"/>
              <a:gd name="connsiteX9" fmla="*/ 406298 w 655910"/>
              <a:gd name="connsiteY9" fmla="*/ 123377 h 749998"/>
              <a:gd name="connsiteX10" fmla="*/ 410737 w 655910"/>
              <a:gd name="connsiteY10" fmla="*/ 134693 h 749998"/>
              <a:gd name="connsiteX11" fmla="*/ 416433 w 655910"/>
              <a:gd name="connsiteY11" fmla="*/ 134483 h 749998"/>
              <a:gd name="connsiteX12" fmla="*/ 420414 w 655910"/>
              <a:gd name="connsiteY12" fmla="*/ 127587 h 749998"/>
              <a:gd name="connsiteX13" fmla="*/ 431206 w 655910"/>
              <a:gd name="connsiteY13" fmla="*/ 125949 h 749998"/>
              <a:gd name="connsiteX14" fmla="*/ 445665 w 655910"/>
              <a:gd name="connsiteY14" fmla="*/ 130035 h 749998"/>
              <a:gd name="connsiteX15" fmla="*/ 458829 w 655910"/>
              <a:gd name="connsiteY15" fmla="*/ 142837 h 749998"/>
              <a:gd name="connsiteX16" fmla="*/ 477479 w 655910"/>
              <a:gd name="connsiteY16" fmla="*/ 153933 h 749998"/>
              <a:gd name="connsiteX17" fmla="*/ 488852 w 655910"/>
              <a:gd name="connsiteY17" fmla="*/ 159325 h 749998"/>
              <a:gd name="connsiteX18" fmla="*/ 500120 w 655910"/>
              <a:gd name="connsiteY18" fmla="*/ 158763 h 749998"/>
              <a:gd name="connsiteX19" fmla="*/ 514093 w 655910"/>
              <a:gd name="connsiteY19" fmla="*/ 152105 h 749998"/>
              <a:gd name="connsiteX20" fmla="*/ 528666 w 655910"/>
              <a:gd name="connsiteY20" fmla="*/ 139875 h 749998"/>
              <a:gd name="connsiteX21" fmla="*/ 539477 w 655910"/>
              <a:gd name="connsiteY21" fmla="*/ 137312 h 749998"/>
              <a:gd name="connsiteX22" fmla="*/ 546030 w 655910"/>
              <a:gd name="connsiteY22" fmla="*/ 138046 h 749998"/>
              <a:gd name="connsiteX23" fmla="*/ 550240 w 655910"/>
              <a:gd name="connsiteY23" fmla="*/ 146761 h 749998"/>
              <a:gd name="connsiteX24" fmla="*/ 554946 w 655910"/>
              <a:gd name="connsiteY24" fmla="*/ 149885 h 749998"/>
              <a:gd name="connsiteX25" fmla="*/ 566652 w 655910"/>
              <a:gd name="connsiteY25" fmla="*/ 148171 h 749998"/>
              <a:gd name="connsiteX26" fmla="*/ 591350 w 655910"/>
              <a:gd name="connsiteY26" fmla="*/ 148390 h 749998"/>
              <a:gd name="connsiteX27" fmla="*/ 610753 w 655910"/>
              <a:gd name="connsiteY27" fmla="*/ 144704 h 749998"/>
              <a:gd name="connsiteX28" fmla="*/ 615544 w 655910"/>
              <a:gd name="connsiteY28" fmla="*/ 149542 h 749998"/>
              <a:gd name="connsiteX29" fmla="*/ 620011 w 655910"/>
              <a:gd name="connsiteY29" fmla="*/ 157324 h 749998"/>
              <a:gd name="connsiteX30" fmla="*/ 628155 w 655910"/>
              <a:gd name="connsiteY30" fmla="*/ 159306 h 749998"/>
              <a:gd name="connsiteX31" fmla="*/ 638775 w 655910"/>
              <a:gd name="connsiteY31" fmla="*/ 156010 h 749998"/>
              <a:gd name="connsiteX32" fmla="*/ 655911 w 655910"/>
              <a:gd name="connsiteY32" fmla="*/ 156581 h 749998"/>
              <a:gd name="connsiteX33" fmla="*/ 653634 w 655910"/>
              <a:gd name="connsiteY33" fmla="*/ 158067 h 749998"/>
              <a:gd name="connsiteX34" fmla="*/ 651129 w 655910"/>
              <a:gd name="connsiteY34" fmla="*/ 157944 h 749998"/>
              <a:gd name="connsiteX35" fmla="*/ 648014 w 655910"/>
              <a:gd name="connsiteY35" fmla="*/ 160115 h 749998"/>
              <a:gd name="connsiteX36" fmla="*/ 644195 w 655910"/>
              <a:gd name="connsiteY36" fmla="*/ 164497 h 749998"/>
              <a:gd name="connsiteX37" fmla="*/ 635213 w 655910"/>
              <a:gd name="connsiteY37" fmla="*/ 170983 h 749998"/>
              <a:gd name="connsiteX38" fmla="*/ 620992 w 655910"/>
              <a:gd name="connsiteY38" fmla="*/ 179613 h 749998"/>
              <a:gd name="connsiteX39" fmla="*/ 604447 w 655910"/>
              <a:gd name="connsiteY39" fmla="*/ 187709 h 749998"/>
              <a:gd name="connsiteX40" fmla="*/ 570700 w 655910"/>
              <a:gd name="connsiteY40" fmla="*/ 202435 h 749998"/>
              <a:gd name="connsiteX41" fmla="*/ 549935 w 655910"/>
              <a:gd name="connsiteY41" fmla="*/ 216770 h 749998"/>
              <a:gd name="connsiteX42" fmla="*/ 540839 w 655910"/>
              <a:gd name="connsiteY42" fmla="*/ 225190 h 749998"/>
              <a:gd name="connsiteX43" fmla="*/ 505701 w 655910"/>
              <a:gd name="connsiteY43" fmla="*/ 266662 h 749998"/>
              <a:gd name="connsiteX44" fmla="*/ 484127 w 655910"/>
              <a:gd name="connsiteY44" fmla="*/ 288779 h 749998"/>
              <a:gd name="connsiteX45" fmla="*/ 448808 w 655910"/>
              <a:gd name="connsiteY45" fmla="*/ 319935 h 749998"/>
              <a:gd name="connsiteX46" fmla="*/ 445513 w 655910"/>
              <a:gd name="connsiteY46" fmla="*/ 323879 h 749998"/>
              <a:gd name="connsiteX47" fmla="*/ 445389 w 655910"/>
              <a:gd name="connsiteY47" fmla="*/ 327346 h 749998"/>
              <a:gd name="connsiteX48" fmla="*/ 443798 w 655910"/>
              <a:gd name="connsiteY48" fmla="*/ 327346 h 749998"/>
              <a:gd name="connsiteX49" fmla="*/ 438045 w 655910"/>
              <a:gd name="connsiteY49" fmla="*/ 334728 h 749998"/>
              <a:gd name="connsiteX50" fmla="*/ 435664 w 655910"/>
              <a:gd name="connsiteY50" fmla="*/ 339452 h 749998"/>
              <a:gd name="connsiteX51" fmla="*/ 429749 w 655910"/>
              <a:gd name="connsiteY51" fmla="*/ 340985 h 749998"/>
              <a:gd name="connsiteX52" fmla="*/ 430492 w 655910"/>
              <a:gd name="connsiteY52" fmla="*/ 359369 h 749998"/>
              <a:gd name="connsiteX53" fmla="*/ 431235 w 655910"/>
              <a:gd name="connsiteY53" fmla="*/ 377733 h 749998"/>
              <a:gd name="connsiteX54" fmla="*/ 431978 w 655910"/>
              <a:gd name="connsiteY54" fmla="*/ 396107 h 749998"/>
              <a:gd name="connsiteX55" fmla="*/ 432721 w 655910"/>
              <a:gd name="connsiteY55" fmla="*/ 414480 h 749998"/>
              <a:gd name="connsiteX56" fmla="*/ 429854 w 655910"/>
              <a:gd name="connsiteY56" fmla="*/ 416481 h 749998"/>
              <a:gd name="connsiteX57" fmla="*/ 426320 w 655910"/>
              <a:gd name="connsiteY57" fmla="*/ 420910 h 749998"/>
              <a:gd name="connsiteX58" fmla="*/ 421262 w 655910"/>
              <a:gd name="connsiteY58" fmla="*/ 422177 h 749998"/>
              <a:gd name="connsiteX59" fmla="*/ 397888 w 655910"/>
              <a:gd name="connsiteY59" fmla="*/ 438226 h 749998"/>
              <a:gd name="connsiteX60" fmla="*/ 394125 w 655910"/>
              <a:gd name="connsiteY60" fmla="*/ 442703 h 749998"/>
              <a:gd name="connsiteX61" fmla="*/ 390154 w 655910"/>
              <a:gd name="connsiteY61" fmla="*/ 452942 h 749998"/>
              <a:gd name="connsiteX62" fmla="*/ 382705 w 655910"/>
              <a:gd name="connsiteY62" fmla="*/ 464610 h 749998"/>
              <a:gd name="connsiteX63" fmla="*/ 380943 w 655910"/>
              <a:gd name="connsiteY63" fmla="*/ 470754 h 749998"/>
              <a:gd name="connsiteX64" fmla="*/ 381552 w 655910"/>
              <a:gd name="connsiteY64" fmla="*/ 478898 h 749998"/>
              <a:gd name="connsiteX65" fmla="*/ 393840 w 655910"/>
              <a:gd name="connsiteY65" fmla="*/ 485032 h 749998"/>
              <a:gd name="connsiteX66" fmla="*/ 398574 w 655910"/>
              <a:gd name="connsiteY66" fmla="*/ 491185 h 749998"/>
              <a:gd name="connsiteX67" fmla="*/ 401012 w 655910"/>
              <a:gd name="connsiteY67" fmla="*/ 498805 h 749998"/>
              <a:gd name="connsiteX68" fmla="*/ 400936 w 655910"/>
              <a:gd name="connsiteY68" fmla="*/ 505530 h 749998"/>
              <a:gd name="connsiteX69" fmla="*/ 395316 w 655910"/>
              <a:gd name="connsiteY69" fmla="*/ 518836 h 749998"/>
              <a:gd name="connsiteX70" fmla="*/ 394392 w 655910"/>
              <a:gd name="connsiteY70" fmla="*/ 524132 h 749998"/>
              <a:gd name="connsiteX71" fmla="*/ 395592 w 655910"/>
              <a:gd name="connsiteY71" fmla="*/ 540115 h 749998"/>
              <a:gd name="connsiteX72" fmla="*/ 392697 w 655910"/>
              <a:gd name="connsiteY72" fmla="*/ 545230 h 749998"/>
              <a:gd name="connsiteX73" fmla="*/ 395649 w 655910"/>
              <a:gd name="connsiteY73" fmla="*/ 558089 h 749998"/>
              <a:gd name="connsiteX74" fmla="*/ 396002 w 655910"/>
              <a:gd name="connsiteY74" fmla="*/ 562585 h 749998"/>
              <a:gd name="connsiteX75" fmla="*/ 394573 w 655910"/>
              <a:gd name="connsiteY75" fmla="*/ 576863 h 749998"/>
              <a:gd name="connsiteX76" fmla="*/ 393364 w 655910"/>
              <a:gd name="connsiteY76" fmla="*/ 581063 h 749998"/>
              <a:gd name="connsiteX77" fmla="*/ 396059 w 655910"/>
              <a:gd name="connsiteY77" fmla="*/ 588350 h 749998"/>
              <a:gd name="connsiteX78" fmla="*/ 396335 w 655910"/>
              <a:gd name="connsiteY78" fmla="*/ 589140 h 749998"/>
              <a:gd name="connsiteX79" fmla="*/ 408165 w 655910"/>
              <a:gd name="connsiteY79" fmla="*/ 598989 h 749998"/>
              <a:gd name="connsiteX80" fmla="*/ 418062 w 655910"/>
              <a:gd name="connsiteY80" fmla="*/ 604276 h 749998"/>
              <a:gd name="connsiteX81" fmla="*/ 426815 w 655910"/>
              <a:gd name="connsiteY81" fmla="*/ 605752 h 749998"/>
              <a:gd name="connsiteX82" fmla="*/ 433759 w 655910"/>
              <a:gd name="connsiteY82" fmla="*/ 609848 h 749998"/>
              <a:gd name="connsiteX83" fmla="*/ 438931 w 655910"/>
              <a:gd name="connsiteY83" fmla="*/ 616572 h 749998"/>
              <a:gd name="connsiteX84" fmla="*/ 445761 w 655910"/>
              <a:gd name="connsiteY84" fmla="*/ 620820 h 749998"/>
              <a:gd name="connsiteX85" fmla="*/ 454171 w 655910"/>
              <a:gd name="connsiteY85" fmla="*/ 622649 h 749998"/>
              <a:gd name="connsiteX86" fmla="*/ 462944 w 655910"/>
              <a:gd name="connsiteY86" fmla="*/ 628040 h 749998"/>
              <a:gd name="connsiteX87" fmla="*/ 476593 w 655910"/>
              <a:gd name="connsiteY87" fmla="*/ 641585 h 749998"/>
              <a:gd name="connsiteX88" fmla="*/ 483641 w 655910"/>
              <a:gd name="connsiteY88" fmla="*/ 653291 h 749998"/>
              <a:gd name="connsiteX89" fmla="*/ 495424 w 655910"/>
              <a:gd name="connsiteY89" fmla="*/ 661378 h 749998"/>
              <a:gd name="connsiteX90" fmla="*/ 514302 w 655910"/>
              <a:gd name="connsiteY90" fmla="*/ 669684 h 749998"/>
              <a:gd name="connsiteX91" fmla="*/ 526818 w 655910"/>
              <a:gd name="connsiteY91" fmla="*/ 677132 h 749998"/>
              <a:gd name="connsiteX92" fmla="*/ 532905 w 655910"/>
              <a:gd name="connsiteY92" fmla="*/ 683733 h 749998"/>
              <a:gd name="connsiteX93" fmla="*/ 537620 w 655910"/>
              <a:gd name="connsiteY93" fmla="*/ 701126 h 749998"/>
              <a:gd name="connsiteX94" fmla="*/ 542630 w 655910"/>
              <a:gd name="connsiteY94" fmla="*/ 738397 h 749998"/>
              <a:gd name="connsiteX95" fmla="*/ 512188 w 655910"/>
              <a:gd name="connsiteY95" fmla="*/ 739969 h 749998"/>
              <a:gd name="connsiteX96" fmla="*/ 482213 w 655910"/>
              <a:gd name="connsiteY96" fmla="*/ 741388 h 749998"/>
              <a:gd name="connsiteX97" fmla="*/ 452190 w 655910"/>
              <a:gd name="connsiteY97" fmla="*/ 742712 h 749998"/>
              <a:gd name="connsiteX98" fmla="*/ 422157 w 655910"/>
              <a:gd name="connsiteY98" fmla="*/ 743893 h 749998"/>
              <a:gd name="connsiteX99" fmla="*/ 392125 w 655910"/>
              <a:gd name="connsiteY99" fmla="*/ 744988 h 749998"/>
              <a:gd name="connsiteX100" fmla="*/ 362102 w 655910"/>
              <a:gd name="connsiteY100" fmla="*/ 745950 h 749998"/>
              <a:gd name="connsiteX101" fmla="*/ 332079 w 655910"/>
              <a:gd name="connsiteY101" fmla="*/ 746808 h 749998"/>
              <a:gd name="connsiteX102" fmla="*/ 302028 w 655910"/>
              <a:gd name="connsiteY102" fmla="*/ 747598 h 749998"/>
              <a:gd name="connsiteX103" fmla="*/ 272015 w 655910"/>
              <a:gd name="connsiteY103" fmla="*/ 748284 h 749998"/>
              <a:gd name="connsiteX104" fmla="*/ 241973 w 655910"/>
              <a:gd name="connsiteY104" fmla="*/ 748856 h 749998"/>
              <a:gd name="connsiteX105" fmla="*/ 211950 w 655910"/>
              <a:gd name="connsiteY105" fmla="*/ 749313 h 749998"/>
              <a:gd name="connsiteX106" fmla="*/ 181918 w 655910"/>
              <a:gd name="connsiteY106" fmla="*/ 749656 h 749998"/>
              <a:gd name="connsiteX107" fmla="*/ 151867 w 655910"/>
              <a:gd name="connsiteY107" fmla="*/ 749875 h 749998"/>
              <a:gd name="connsiteX108" fmla="*/ 121853 w 655910"/>
              <a:gd name="connsiteY108" fmla="*/ 749999 h 749998"/>
              <a:gd name="connsiteX109" fmla="*/ 91830 w 655910"/>
              <a:gd name="connsiteY109" fmla="*/ 749999 h 749998"/>
              <a:gd name="connsiteX110" fmla="*/ 61779 w 655910"/>
              <a:gd name="connsiteY110" fmla="*/ 749875 h 749998"/>
              <a:gd name="connsiteX111" fmla="*/ 61903 w 655910"/>
              <a:gd name="connsiteY111" fmla="*/ 721366 h 749998"/>
              <a:gd name="connsiteX112" fmla="*/ 62027 w 655910"/>
              <a:gd name="connsiteY112" fmla="*/ 692896 h 749998"/>
              <a:gd name="connsiteX113" fmla="*/ 62208 w 655910"/>
              <a:gd name="connsiteY113" fmla="*/ 664388 h 749998"/>
              <a:gd name="connsiteX114" fmla="*/ 62312 w 655910"/>
              <a:gd name="connsiteY114" fmla="*/ 635841 h 749998"/>
              <a:gd name="connsiteX115" fmla="*/ 62427 w 655910"/>
              <a:gd name="connsiteY115" fmla="*/ 607285 h 749998"/>
              <a:gd name="connsiteX116" fmla="*/ 62598 w 655910"/>
              <a:gd name="connsiteY116" fmla="*/ 578720 h 749998"/>
              <a:gd name="connsiteX117" fmla="*/ 62789 w 655910"/>
              <a:gd name="connsiteY117" fmla="*/ 550164 h 749998"/>
              <a:gd name="connsiteX118" fmla="*/ 62884 w 655910"/>
              <a:gd name="connsiteY118" fmla="*/ 521608 h 749998"/>
              <a:gd name="connsiteX119" fmla="*/ 56121 w 655910"/>
              <a:gd name="connsiteY119" fmla="*/ 512112 h 749998"/>
              <a:gd name="connsiteX120" fmla="*/ 41272 w 655910"/>
              <a:gd name="connsiteY120" fmla="*/ 504320 h 749998"/>
              <a:gd name="connsiteX121" fmla="*/ 37576 w 655910"/>
              <a:gd name="connsiteY121" fmla="*/ 499729 h 749998"/>
              <a:gd name="connsiteX122" fmla="*/ 30737 w 655910"/>
              <a:gd name="connsiteY122" fmla="*/ 488223 h 749998"/>
              <a:gd name="connsiteX123" fmla="*/ 28070 w 655910"/>
              <a:gd name="connsiteY123" fmla="*/ 483279 h 749998"/>
              <a:gd name="connsiteX124" fmla="*/ 27613 w 655910"/>
              <a:gd name="connsiteY124" fmla="*/ 479479 h 749998"/>
              <a:gd name="connsiteX125" fmla="*/ 30975 w 655910"/>
              <a:gd name="connsiteY125" fmla="*/ 475269 h 749998"/>
              <a:gd name="connsiteX126" fmla="*/ 44587 w 655910"/>
              <a:gd name="connsiteY126" fmla="*/ 463086 h 749998"/>
              <a:gd name="connsiteX127" fmla="*/ 48901 w 655910"/>
              <a:gd name="connsiteY127" fmla="*/ 457467 h 749998"/>
              <a:gd name="connsiteX128" fmla="*/ 51063 w 655910"/>
              <a:gd name="connsiteY128" fmla="*/ 451942 h 749998"/>
              <a:gd name="connsiteX129" fmla="*/ 54254 w 655910"/>
              <a:gd name="connsiteY129" fmla="*/ 439264 h 749998"/>
              <a:gd name="connsiteX130" fmla="*/ 53064 w 655910"/>
              <a:gd name="connsiteY130" fmla="*/ 429482 h 749998"/>
              <a:gd name="connsiteX131" fmla="*/ 54026 w 655910"/>
              <a:gd name="connsiteY131" fmla="*/ 414280 h 749998"/>
              <a:gd name="connsiteX132" fmla="*/ 51359 w 655910"/>
              <a:gd name="connsiteY132" fmla="*/ 402860 h 749998"/>
              <a:gd name="connsiteX133" fmla="*/ 50787 w 655910"/>
              <a:gd name="connsiteY133" fmla="*/ 397173 h 749998"/>
              <a:gd name="connsiteX134" fmla="*/ 49139 w 655910"/>
              <a:gd name="connsiteY134" fmla="*/ 390125 h 749998"/>
              <a:gd name="connsiteX135" fmla="*/ 39233 w 655910"/>
              <a:gd name="connsiteY135" fmla="*/ 371456 h 749998"/>
              <a:gd name="connsiteX136" fmla="*/ 36957 w 655910"/>
              <a:gd name="connsiteY136" fmla="*/ 356445 h 749998"/>
              <a:gd name="connsiteX137" fmla="*/ 34519 w 655910"/>
              <a:gd name="connsiteY137" fmla="*/ 349053 h 749998"/>
              <a:gd name="connsiteX138" fmla="*/ 33899 w 655910"/>
              <a:gd name="connsiteY138" fmla="*/ 330060 h 749998"/>
              <a:gd name="connsiteX139" fmla="*/ 34242 w 655910"/>
              <a:gd name="connsiteY139" fmla="*/ 324707 h 749998"/>
              <a:gd name="connsiteX140" fmla="*/ 36357 w 655910"/>
              <a:gd name="connsiteY140" fmla="*/ 314411 h 749998"/>
              <a:gd name="connsiteX141" fmla="*/ 32185 w 655910"/>
              <a:gd name="connsiteY141" fmla="*/ 307429 h 749998"/>
              <a:gd name="connsiteX142" fmla="*/ 31604 w 655910"/>
              <a:gd name="connsiteY142" fmla="*/ 301676 h 749998"/>
              <a:gd name="connsiteX143" fmla="*/ 30089 w 655910"/>
              <a:gd name="connsiteY143" fmla="*/ 256327 h 749998"/>
              <a:gd name="connsiteX144" fmla="*/ 28832 w 655910"/>
              <a:gd name="connsiteY144" fmla="*/ 249841 h 749998"/>
              <a:gd name="connsiteX145" fmla="*/ 29404 w 655910"/>
              <a:gd name="connsiteY145" fmla="*/ 228800 h 749998"/>
              <a:gd name="connsiteX146" fmla="*/ 22060 w 655910"/>
              <a:gd name="connsiteY146" fmla="*/ 206569 h 749998"/>
              <a:gd name="connsiteX147" fmla="*/ 18535 w 655910"/>
              <a:gd name="connsiteY147" fmla="*/ 198996 h 749998"/>
              <a:gd name="connsiteX148" fmla="*/ 16831 w 655910"/>
              <a:gd name="connsiteY148" fmla="*/ 189843 h 749998"/>
              <a:gd name="connsiteX149" fmla="*/ 17002 w 655910"/>
              <a:gd name="connsiteY149" fmla="*/ 185461 h 749998"/>
              <a:gd name="connsiteX150" fmla="*/ 11030 w 655910"/>
              <a:gd name="connsiteY150" fmla="*/ 170259 h 749998"/>
              <a:gd name="connsiteX151" fmla="*/ 7153 w 655910"/>
              <a:gd name="connsiteY151" fmla="*/ 153543 h 749998"/>
              <a:gd name="connsiteX152" fmla="*/ 7725 w 655910"/>
              <a:gd name="connsiteY152" fmla="*/ 139094 h 749998"/>
              <a:gd name="connsiteX153" fmla="*/ 6582 w 655910"/>
              <a:gd name="connsiteY153" fmla="*/ 128168 h 749998"/>
              <a:gd name="connsiteX154" fmla="*/ 7163 w 655910"/>
              <a:gd name="connsiteY154" fmla="*/ 119701 h 749998"/>
              <a:gd name="connsiteX155" fmla="*/ 6201 w 655910"/>
              <a:gd name="connsiteY155" fmla="*/ 106899 h 749998"/>
              <a:gd name="connsiteX156" fmla="*/ 7582 w 655910"/>
              <a:gd name="connsiteY156" fmla="*/ 99670 h 749998"/>
              <a:gd name="connsiteX157" fmla="*/ 7782 w 655910"/>
              <a:gd name="connsiteY157" fmla="*/ 88411 h 749998"/>
              <a:gd name="connsiteX158" fmla="*/ 0 w 655910"/>
              <a:gd name="connsiteY158" fmla="*/ 48187 h 749998"/>
              <a:gd name="connsiteX159" fmla="*/ 10344 w 655910"/>
              <a:gd name="connsiteY159" fmla="*/ 48292 h 749998"/>
              <a:gd name="connsiteX160" fmla="*/ 46472 w 655910"/>
              <a:gd name="connsiteY160" fmla="*/ 48654 h 749998"/>
              <a:gd name="connsiteX161" fmla="*/ 82582 w 655910"/>
              <a:gd name="connsiteY161" fmla="*/ 48806 h 749998"/>
              <a:gd name="connsiteX162" fmla="*/ 118663 w 655910"/>
              <a:gd name="connsiteY162" fmla="*/ 48806 h 749998"/>
              <a:gd name="connsiteX163" fmla="*/ 154762 w 655910"/>
              <a:gd name="connsiteY163" fmla="*/ 48654 h 749998"/>
              <a:gd name="connsiteX164" fmla="*/ 174755 w 655910"/>
              <a:gd name="connsiteY164" fmla="*/ 48654 h 749998"/>
              <a:gd name="connsiteX165" fmla="*/ 174803 w 655910"/>
              <a:gd name="connsiteY165" fmla="*/ 21460 h 749998"/>
              <a:gd name="connsiteX166" fmla="*/ 174860 w 655910"/>
              <a:gd name="connsiteY166" fmla="*/ 0 h 749998"/>
              <a:gd name="connsiteX167" fmla="*/ 193053 w 655910"/>
              <a:gd name="connsiteY167" fmla="*/ 2391 h 749998"/>
              <a:gd name="connsiteX168" fmla="*/ 198511 w 655910"/>
              <a:gd name="connsiteY168" fmla="*/ 6267 h 749998"/>
              <a:gd name="connsiteX169" fmla="*/ 200292 w 655910"/>
              <a:gd name="connsiteY169" fmla="*/ 8077 h 749998"/>
              <a:gd name="connsiteX170" fmla="*/ 199835 w 655910"/>
              <a:gd name="connsiteY170" fmla="*/ 13992 h 749998"/>
              <a:gd name="connsiteX171" fmla="*/ 201530 w 655910"/>
              <a:gd name="connsiteY171" fmla="*/ 31909 h 749998"/>
              <a:gd name="connsiteX172" fmla="*/ 205073 w 655910"/>
              <a:gd name="connsiteY172" fmla="*/ 46815 h 749998"/>
              <a:gd name="connsiteX173" fmla="*/ 212970 w 655910"/>
              <a:gd name="connsiteY173" fmla="*/ 64675 h 749998"/>
              <a:gd name="connsiteX174" fmla="*/ 212970 w 655910"/>
              <a:gd name="connsiteY174" fmla="*/ 64732 h 749998"/>
              <a:gd name="connsiteX175" fmla="*/ 213722 w 655910"/>
              <a:gd name="connsiteY175" fmla="*/ 71723 h 749998"/>
              <a:gd name="connsiteX176" fmla="*/ 216332 w 655910"/>
              <a:gd name="connsiteY176" fmla="*/ 76105 h 749998"/>
              <a:gd name="connsiteX177" fmla="*/ 220999 w 655910"/>
              <a:gd name="connsiteY177" fmla="*/ 80143 h 749998"/>
              <a:gd name="connsiteX178" fmla="*/ 238630 w 655910"/>
              <a:gd name="connsiteY178" fmla="*/ 84801 h 749998"/>
              <a:gd name="connsiteX179" fmla="*/ 269291 w 655910"/>
              <a:gd name="connsiteY179" fmla="*/ 89992 h 749998"/>
              <a:gd name="connsiteX180" fmla="*/ 286760 w 655910"/>
              <a:gd name="connsiteY180" fmla="*/ 96231 h 749998"/>
              <a:gd name="connsiteX181" fmla="*/ 290998 w 655910"/>
              <a:gd name="connsiteY181" fmla="*/ 103632 h 749998"/>
              <a:gd name="connsiteX182" fmla="*/ 299266 w 655910"/>
              <a:gd name="connsiteY182" fmla="*/ 106423 h 749998"/>
              <a:gd name="connsiteX183" fmla="*/ 311420 w 655910"/>
              <a:gd name="connsiteY183" fmla="*/ 104651 h 749998"/>
              <a:gd name="connsiteX184" fmla="*/ 319907 w 655910"/>
              <a:gd name="connsiteY184" fmla="*/ 101289 h 749998"/>
              <a:gd name="connsiteX185" fmla="*/ 326888 w 655910"/>
              <a:gd name="connsiteY185" fmla="*/ 93964 h 749998"/>
              <a:gd name="connsiteX186" fmla="*/ 326888 w 655910"/>
              <a:gd name="connsiteY186" fmla="*/ 93964 h 749998"/>
              <a:gd name="connsiteX187" fmla="*/ 326603 w 655910"/>
              <a:gd name="connsiteY187" fmla="*/ 94021 h 749998"/>
              <a:gd name="connsiteX188" fmla="*/ 327003 w 655910"/>
              <a:gd name="connsiteY188" fmla="*/ 93840 h 749998"/>
              <a:gd name="connsiteX189" fmla="*/ 326888 w 655910"/>
              <a:gd name="connsiteY189" fmla="*/ 93964 h 74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655910" h="749998">
                <a:moveTo>
                  <a:pt x="326888" y="93964"/>
                </a:moveTo>
                <a:lnTo>
                  <a:pt x="337052" y="92078"/>
                </a:lnTo>
                <a:lnTo>
                  <a:pt x="345815" y="92269"/>
                </a:lnTo>
                <a:lnTo>
                  <a:pt x="354635" y="92669"/>
                </a:lnTo>
                <a:lnTo>
                  <a:pt x="359426" y="93516"/>
                </a:lnTo>
                <a:lnTo>
                  <a:pt x="373189" y="98698"/>
                </a:lnTo>
                <a:lnTo>
                  <a:pt x="382229" y="103003"/>
                </a:lnTo>
                <a:lnTo>
                  <a:pt x="395316" y="111090"/>
                </a:lnTo>
                <a:lnTo>
                  <a:pt x="402546" y="114614"/>
                </a:lnTo>
                <a:lnTo>
                  <a:pt x="406298" y="123377"/>
                </a:lnTo>
                <a:lnTo>
                  <a:pt x="410737" y="134693"/>
                </a:lnTo>
                <a:lnTo>
                  <a:pt x="416433" y="134483"/>
                </a:lnTo>
                <a:lnTo>
                  <a:pt x="420414" y="127587"/>
                </a:lnTo>
                <a:lnTo>
                  <a:pt x="431206" y="125949"/>
                </a:lnTo>
                <a:lnTo>
                  <a:pt x="445665" y="130035"/>
                </a:lnTo>
                <a:lnTo>
                  <a:pt x="458829" y="142837"/>
                </a:lnTo>
                <a:lnTo>
                  <a:pt x="477479" y="153933"/>
                </a:lnTo>
                <a:lnTo>
                  <a:pt x="488852" y="159325"/>
                </a:lnTo>
                <a:lnTo>
                  <a:pt x="500120" y="158763"/>
                </a:lnTo>
                <a:lnTo>
                  <a:pt x="514093" y="152105"/>
                </a:lnTo>
                <a:lnTo>
                  <a:pt x="528666" y="139875"/>
                </a:lnTo>
                <a:lnTo>
                  <a:pt x="539477" y="137312"/>
                </a:lnTo>
                <a:lnTo>
                  <a:pt x="546030" y="138046"/>
                </a:lnTo>
                <a:lnTo>
                  <a:pt x="550240" y="146761"/>
                </a:lnTo>
                <a:lnTo>
                  <a:pt x="554946" y="149885"/>
                </a:lnTo>
                <a:lnTo>
                  <a:pt x="566652" y="148171"/>
                </a:lnTo>
                <a:lnTo>
                  <a:pt x="591350" y="148390"/>
                </a:lnTo>
                <a:lnTo>
                  <a:pt x="610753" y="144704"/>
                </a:lnTo>
                <a:lnTo>
                  <a:pt x="615544" y="149542"/>
                </a:lnTo>
                <a:lnTo>
                  <a:pt x="620011" y="157324"/>
                </a:lnTo>
                <a:lnTo>
                  <a:pt x="628155" y="159306"/>
                </a:lnTo>
                <a:lnTo>
                  <a:pt x="638775" y="156010"/>
                </a:lnTo>
                <a:lnTo>
                  <a:pt x="655911" y="156581"/>
                </a:lnTo>
                <a:lnTo>
                  <a:pt x="653634" y="158067"/>
                </a:lnTo>
                <a:lnTo>
                  <a:pt x="651129" y="157944"/>
                </a:lnTo>
                <a:lnTo>
                  <a:pt x="648014" y="160115"/>
                </a:lnTo>
                <a:lnTo>
                  <a:pt x="644195" y="164497"/>
                </a:lnTo>
                <a:lnTo>
                  <a:pt x="635213" y="170983"/>
                </a:lnTo>
                <a:lnTo>
                  <a:pt x="620992" y="179613"/>
                </a:lnTo>
                <a:lnTo>
                  <a:pt x="604447" y="187709"/>
                </a:lnTo>
                <a:lnTo>
                  <a:pt x="570700" y="202435"/>
                </a:lnTo>
                <a:lnTo>
                  <a:pt x="549935" y="216770"/>
                </a:lnTo>
                <a:lnTo>
                  <a:pt x="540839" y="225190"/>
                </a:lnTo>
                <a:lnTo>
                  <a:pt x="505701" y="266662"/>
                </a:lnTo>
                <a:lnTo>
                  <a:pt x="484127" y="288779"/>
                </a:lnTo>
                <a:lnTo>
                  <a:pt x="448808" y="319935"/>
                </a:lnTo>
                <a:lnTo>
                  <a:pt x="445513" y="323879"/>
                </a:lnTo>
                <a:lnTo>
                  <a:pt x="445389" y="327346"/>
                </a:lnTo>
                <a:lnTo>
                  <a:pt x="443798" y="327346"/>
                </a:lnTo>
                <a:lnTo>
                  <a:pt x="438045" y="334728"/>
                </a:lnTo>
                <a:lnTo>
                  <a:pt x="435664" y="339452"/>
                </a:lnTo>
                <a:lnTo>
                  <a:pt x="429749" y="340985"/>
                </a:lnTo>
                <a:lnTo>
                  <a:pt x="430492" y="359369"/>
                </a:lnTo>
                <a:lnTo>
                  <a:pt x="431235" y="377733"/>
                </a:lnTo>
                <a:lnTo>
                  <a:pt x="431978" y="396107"/>
                </a:lnTo>
                <a:lnTo>
                  <a:pt x="432721" y="414480"/>
                </a:lnTo>
                <a:lnTo>
                  <a:pt x="429854" y="416481"/>
                </a:lnTo>
                <a:lnTo>
                  <a:pt x="426320" y="420910"/>
                </a:lnTo>
                <a:lnTo>
                  <a:pt x="421262" y="422177"/>
                </a:lnTo>
                <a:lnTo>
                  <a:pt x="397888" y="438226"/>
                </a:lnTo>
                <a:lnTo>
                  <a:pt x="394125" y="442703"/>
                </a:lnTo>
                <a:lnTo>
                  <a:pt x="390154" y="452942"/>
                </a:lnTo>
                <a:lnTo>
                  <a:pt x="382705" y="464610"/>
                </a:lnTo>
                <a:lnTo>
                  <a:pt x="380943" y="470754"/>
                </a:lnTo>
                <a:lnTo>
                  <a:pt x="381552" y="478898"/>
                </a:lnTo>
                <a:lnTo>
                  <a:pt x="393840" y="485032"/>
                </a:lnTo>
                <a:lnTo>
                  <a:pt x="398574" y="491185"/>
                </a:lnTo>
                <a:lnTo>
                  <a:pt x="401012" y="498805"/>
                </a:lnTo>
                <a:lnTo>
                  <a:pt x="400936" y="505530"/>
                </a:lnTo>
                <a:lnTo>
                  <a:pt x="395316" y="518836"/>
                </a:lnTo>
                <a:lnTo>
                  <a:pt x="394392" y="524132"/>
                </a:lnTo>
                <a:lnTo>
                  <a:pt x="395592" y="540115"/>
                </a:lnTo>
                <a:lnTo>
                  <a:pt x="392697" y="545230"/>
                </a:lnTo>
                <a:lnTo>
                  <a:pt x="395649" y="558089"/>
                </a:lnTo>
                <a:lnTo>
                  <a:pt x="396002" y="562585"/>
                </a:lnTo>
                <a:lnTo>
                  <a:pt x="394573" y="576863"/>
                </a:lnTo>
                <a:lnTo>
                  <a:pt x="393364" y="581063"/>
                </a:lnTo>
                <a:lnTo>
                  <a:pt x="396059" y="588350"/>
                </a:lnTo>
                <a:lnTo>
                  <a:pt x="396335" y="589140"/>
                </a:lnTo>
                <a:lnTo>
                  <a:pt x="408165" y="598989"/>
                </a:lnTo>
                <a:lnTo>
                  <a:pt x="418062" y="604276"/>
                </a:lnTo>
                <a:lnTo>
                  <a:pt x="426815" y="605752"/>
                </a:lnTo>
                <a:lnTo>
                  <a:pt x="433759" y="609848"/>
                </a:lnTo>
                <a:lnTo>
                  <a:pt x="438931" y="616572"/>
                </a:lnTo>
                <a:lnTo>
                  <a:pt x="445761" y="620820"/>
                </a:lnTo>
                <a:lnTo>
                  <a:pt x="454171" y="622649"/>
                </a:lnTo>
                <a:lnTo>
                  <a:pt x="462944" y="628040"/>
                </a:lnTo>
                <a:lnTo>
                  <a:pt x="476593" y="641585"/>
                </a:lnTo>
                <a:lnTo>
                  <a:pt x="483641" y="653291"/>
                </a:lnTo>
                <a:lnTo>
                  <a:pt x="495424" y="661378"/>
                </a:lnTo>
                <a:lnTo>
                  <a:pt x="514302" y="669684"/>
                </a:lnTo>
                <a:lnTo>
                  <a:pt x="526818" y="677132"/>
                </a:lnTo>
                <a:lnTo>
                  <a:pt x="532905" y="683733"/>
                </a:lnTo>
                <a:lnTo>
                  <a:pt x="537620" y="701126"/>
                </a:lnTo>
                <a:lnTo>
                  <a:pt x="542630" y="738397"/>
                </a:lnTo>
                <a:lnTo>
                  <a:pt x="512188" y="739969"/>
                </a:lnTo>
                <a:lnTo>
                  <a:pt x="482213" y="741388"/>
                </a:lnTo>
                <a:lnTo>
                  <a:pt x="452190" y="742712"/>
                </a:lnTo>
                <a:lnTo>
                  <a:pt x="422157" y="743893"/>
                </a:lnTo>
                <a:lnTo>
                  <a:pt x="392125" y="744988"/>
                </a:lnTo>
                <a:lnTo>
                  <a:pt x="362102" y="745950"/>
                </a:lnTo>
                <a:lnTo>
                  <a:pt x="332079" y="746808"/>
                </a:lnTo>
                <a:lnTo>
                  <a:pt x="302028" y="747598"/>
                </a:lnTo>
                <a:lnTo>
                  <a:pt x="272015" y="748284"/>
                </a:lnTo>
                <a:lnTo>
                  <a:pt x="241973" y="748856"/>
                </a:lnTo>
                <a:lnTo>
                  <a:pt x="211950" y="749313"/>
                </a:lnTo>
                <a:lnTo>
                  <a:pt x="181918" y="749656"/>
                </a:lnTo>
                <a:lnTo>
                  <a:pt x="151867" y="749875"/>
                </a:lnTo>
                <a:lnTo>
                  <a:pt x="121853" y="749999"/>
                </a:lnTo>
                <a:lnTo>
                  <a:pt x="91830" y="749999"/>
                </a:lnTo>
                <a:lnTo>
                  <a:pt x="61779" y="749875"/>
                </a:lnTo>
                <a:lnTo>
                  <a:pt x="61903" y="721366"/>
                </a:lnTo>
                <a:lnTo>
                  <a:pt x="62027" y="692896"/>
                </a:lnTo>
                <a:lnTo>
                  <a:pt x="62208" y="664388"/>
                </a:lnTo>
                <a:lnTo>
                  <a:pt x="62312" y="635841"/>
                </a:lnTo>
                <a:lnTo>
                  <a:pt x="62427" y="607285"/>
                </a:lnTo>
                <a:lnTo>
                  <a:pt x="62598" y="578720"/>
                </a:lnTo>
                <a:lnTo>
                  <a:pt x="62789" y="550164"/>
                </a:lnTo>
                <a:lnTo>
                  <a:pt x="62884" y="521608"/>
                </a:lnTo>
                <a:lnTo>
                  <a:pt x="56121" y="512112"/>
                </a:lnTo>
                <a:lnTo>
                  <a:pt x="41272" y="504320"/>
                </a:lnTo>
                <a:lnTo>
                  <a:pt x="37576" y="499729"/>
                </a:lnTo>
                <a:lnTo>
                  <a:pt x="30737" y="488223"/>
                </a:lnTo>
                <a:lnTo>
                  <a:pt x="28070" y="483279"/>
                </a:lnTo>
                <a:lnTo>
                  <a:pt x="27613" y="479479"/>
                </a:lnTo>
                <a:lnTo>
                  <a:pt x="30975" y="475269"/>
                </a:lnTo>
                <a:lnTo>
                  <a:pt x="44587" y="463086"/>
                </a:lnTo>
                <a:lnTo>
                  <a:pt x="48901" y="457467"/>
                </a:lnTo>
                <a:lnTo>
                  <a:pt x="51063" y="451942"/>
                </a:lnTo>
                <a:lnTo>
                  <a:pt x="54254" y="439264"/>
                </a:lnTo>
                <a:lnTo>
                  <a:pt x="53064" y="429482"/>
                </a:lnTo>
                <a:lnTo>
                  <a:pt x="54026" y="414280"/>
                </a:lnTo>
                <a:lnTo>
                  <a:pt x="51359" y="402860"/>
                </a:lnTo>
                <a:lnTo>
                  <a:pt x="50787" y="397173"/>
                </a:lnTo>
                <a:lnTo>
                  <a:pt x="49139" y="390125"/>
                </a:lnTo>
                <a:lnTo>
                  <a:pt x="39233" y="371456"/>
                </a:lnTo>
                <a:lnTo>
                  <a:pt x="36957" y="356445"/>
                </a:lnTo>
                <a:lnTo>
                  <a:pt x="34519" y="349053"/>
                </a:lnTo>
                <a:lnTo>
                  <a:pt x="33899" y="330060"/>
                </a:lnTo>
                <a:lnTo>
                  <a:pt x="34242" y="324707"/>
                </a:lnTo>
                <a:lnTo>
                  <a:pt x="36357" y="314411"/>
                </a:lnTo>
                <a:lnTo>
                  <a:pt x="32185" y="307429"/>
                </a:lnTo>
                <a:lnTo>
                  <a:pt x="31604" y="301676"/>
                </a:lnTo>
                <a:lnTo>
                  <a:pt x="30089" y="256327"/>
                </a:lnTo>
                <a:lnTo>
                  <a:pt x="28832" y="249841"/>
                </a:lnTo>
                <a:lnTo>
                  <a:pt x="29404" y="228800"/>
                </a:lnTo>
                <a:lnTo>
                  <a:pt x="22060" y="206569"/>
                </a:lnTo>
                <a:lnTo>
                  <a:pt x="18535" y="198996"/>
                </a:lnTo>
                <a:lnTo>
                  <a:pt x="16831" y="189843"/>
                </a:lnTo>
                <a:lnTo>
                  <a:pt x="17002" y="185461"/>
                </a:lnTo>
                <a:lnTo>
                  <a:pt x="11030" y="170259"/>
                </a:lnTo>
                <a:lnTo>
                  <a:pt x="7153" y="153543"/>
                </a:lnTo>
                <a:lnTo>
                  <a:pt x="7725" y="139094"/>
                </a:lnTo>
                <a:lnTo>
                  <a:pt x="6582" y="128168"/>
                </a:lnTo>
                <a:lnTo>
                  <a:pt x="7163" y="119701"/>
                </a:lnTo>
                <a:lnTo>
                  <a:pt x="6201" y="106899"/>
                </a:lnTo>
                <a:lnTo>
                  <a:pt x="7582" y="99670"/>
                </a:lnTo>
                <a:lnTo>
                  <a:pt x="7782" y="88411"/>
                </a:lnTo>
                <a:lnTo>
                  <a:pt x="0" y="48187"/>
                </a:lnTo>
                <a:lnTo>
                  <a:pt x="10344" y="48292"/>
                </a:lnTo>
                <a:lnTo>
                  <a:pt x="46472" y="48654"/>
                </a:lnTo>
                <a:lnTo>
                  <a:pt x="82582" y="48806"/>
                </a:lnTo>
                <a:lnTo>
                  <a:pt x="118663" y="48806"/>
                </a:lnTo>
                <a:lnTo>
                  <a:pt x="154762" y="48654"/>
                </a:lnTo>
                <a:lnTo>
                  <a:pt x="174755" y="48654"/>
                </a:lnTo>
                <a:lnTo>
                  <a:pt x="174803" y="21460"/>
                </a:lnTo>
                <a:lnTo>
                  <a:pt x="174860" y="0"/>
                </a:lnTo>
                <a:lnTo>
                  <a:pt x="193053" y="2391"/>
                </a:lnTo>
                <a:lnTo>
                  <a:pt x="198511" y="6267"/>
                </a:lnTo>
                <a:lnTo>
                  <a:pt x="200292" y="8077"/>
                </a:lnTo>
                <a:lnTo>
                  <a:pt x="199835" y="13992"/>
                </a:lnTo>
                <a:lnTo>
                  <a:pt x="201530" y="31909"/>
                </a:lnTo>
                <a:lnTo>
                  <a:pt x="205073" y="46815"/>
                </a:lnTo>
                <a:lnTo>
                  <a:pt x="212970" y="64675"/>
                </a:lnTo>
                <a:lnTo>
                  <a:pt x="212970" y="64732"/>
                </a:lnTo>
                <a:lnTo>
                  <a:pt x="213722" y="71723"/>
                </a:lnTo>
                <a:lnTo>
                  <a:pt x="216332" y="76105"/>
                </a:lnTo>
                <a:lnTo>
                  <a:pt x="220999" y="80143"/>
                </a:lnTo>
                <a:lnTo>
                  <a:pt x="238630" y="84801"/>
                </a:lnTo>
                <a:lnTo>
                  <a:pt x="269291" y="89992"/>
                </a:lnTo>
                <a:lnTo>
                  <a:pt x="286760" y="96231"/>
                </a:lnTo>
                <a:lnTo>
                  <a:pt x="290998" y="103632"/>
                </a:lnTo>
                <a:lnTo>
                  <a:pt x="299266" y="106423"/>
                </a:lnTo>
                <a:lnTo>
                  <a:pt x="311420" y="104651"/>
                </a:lnTo>
                <a:lnTo>
                  <a:pt x="319907" y="101289"/>
                </a:lnTo>
                <a:lnTo>
                  <a:pt x="326888" y="93964"/>
                </a:lnTo>
                <a:close/>
                <a:moveTo>
                  <a:pt x="326888" y="93964"/>
                </a:moveTo>
                <a:lnTo>
                  <a:pt x="326603" y="94021"/>
                </a:lnTo>
                <a:lnTo>
                  <a:pt x="327003" y="93840"/>
                </a:lnTo>
                <a:lnTo>
                  <a:pt x="326888" y="93964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7432">
              <a:lnSpc>
                <a:spcPct val="20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39EA8FAD-D992-F02E-C079-335DB401C149}"/>
              </a:ext>
            </a:extLst>
          </p:cNvPr>
          <p:cNvSpPr/>
          <p:nvPr/>
        </p:nvSpPr>
        <p:spPr>
          <a:xfrm>
            <a:off x="9758022" y="4016797"/>
            <a:ext cx="895664" cy="389324"/>
          </a:xfrm>
          <a:custGeom>
            <a:avLst/>
            <a:gdLst>
              <a:gd name="connsiteX0" fmla="*/ 814130 w 895664"/>
              <a:gd name="connsiteY0" fmla="*/ 2381 h 389324"/>
              <a:gd name="connsiteX1" fmla="*/ 813693 w 895664"/>
              <a:gd name="connsiteY1" fmla="*/ 12573 h 389324"/>
              <a:gd name="connsiteX2" fmla="*/ 816369 w 895664"/>
              <a:gd name="connsiteY2" fmla="*/ 17764 h 389324"/>
              <a:gd name="connsiteX3" fmla="*/ 822951 w 895664"/>
              <a:gd name="connsiteY3" fmla="*/ 22231 h 389324"/>
              <a:gd name="connsiteX4" fmla="*/ 831980 w 895664"/>
              <a:gd name="connsiteY4" fmla="*/ 35157 h 389324"/>
              <a:gd name="connsiteX5" fmla="*/ 840982 w 895664"/>
              <a:gd name="connsiteY5" fmla="*/ 53235 h 389324"/>
              <a:gd name="connsiteX6" fmla="*/ 832952 w 895664"/>
              <a:gd name="connsiteY6" fmla="*/ 46911 h 389324"/>
              <a:gd name="connsiteX7" fmla="*/ 825341 w 895664"/>
              <a:gd name="connsiteY7" fmla="*/ 44310 h 389324"/>
              <a:gd name="connsiteX8" fmla="*/ 814206 w 895664"/>
              <a:gd name="connsiteY8" fmla="*/ 43510 h 389324"/>
              <a:gd name="connsiteX9" fmla="*/ 803662 w 895664"/>
              <a:gd name="connsiteY9" fmla="*/ 40053 h 389324"/>
              <a:gd name="connsiteX10" fmla="*/ 806101 w 895664"/>
              <a:gd name="connsiteY10" fmla="*/ 47825 h 389324"/>
              <a:gd name="connsiteX11" fmla="*/ 807149 w 895664"/>
              <a:gd name="connsiteY11" fmla="*/ 56607 h 389324"/>
              <a:gd name="connsiteX12" fmla="*/ 799405 w 895664"/>
              <a:gd name="connsiteY12" fmla="*/ 55588 h 389324"/>
              <a:gd name="connsiteX13" fmla="*/ 793890 w 895664"/>
              <a:gd name="connsiteY13" fmla="*/ 53797 h 389324"/>
              <a:gd name="connsiteX14" fmla="*/ 800186 w 895664"/>
              <a:gd name="connsiteY14" fmla="*/ 61998 h 389324"/>
              <a:gd name="connsiteX15" fmla="*/ 790175 w 895664"/>
              <a:gd name="connsiteY15" fmla="*/ 61331 h 389324"/>
              <a:gd name="connsiteX16" fmla="*/ 784041 w 895664"/>
              <a:gd name="connsiteY16" fmla="*/ 63246 h 389324"/>
              <a:gd name="connsiteX17" fmla="*/ 781698 w 895664"/>
              <a:gd name="connsiteY17" fmla="*/ 72228 h 389324"/>
              <a:gd name="connsiteX18" fmla="*/ 777316 w 895664"/>
              <a:gd name="connsiteY18" fmla="*/ 78315 h 389324"/>
              <a:gd name="connsiteX19" fmla="*/ 769573 w 895664"/>
              <a:gd name="connsiteY19" fmla="*/ 81686 h 389324"/>
              <a:gd name="connsiteX20" fmla="*/ 755923 w 895664"/>
              <a:gd name="connsiteY20" fmla="*/ 76848 h 389324"/>
              <a:gd name="connsiteX21" fmla="*/ 750123 w 895664"/>
              <a:gd name="connsiteY21" fmla="*/ 68713 h 389324"/>
              <a:gd name="connsiteX22" fmla="*/ 746360 w 895664"/>
              <a:gd name="connsiteY22" fmla="*/ 59036 h 389324"/>
              <a:gd name="connsiteX23" fmla="*/ 748227 w 895664"/>
              <a:gd name="connsiteY23" fmla="*/ 71037 h 389324"/>
              <a:gd name="connsiteX24" fmla="*/ 753018 w 895664"/>
              <a:gd name="connsiteY24" fmla="*/ 82944 h 389324"/>
              <a:gd name="connsiteX25" fmla="*/ 754257 w 895664"/>
              <a:gd name="connsiteY25" fmla="*/ 92488 h 389324"/>
              <a:gd name="connsiteX26" fmla="*/ 766210 w 895664"/>
              <a:gd name="connsiteY26" fmla="*/ 91688 h 389324"/>
              <a:gd name="connsiteX27" fmla="*/ 776697 w 895664"/>
              <a:gd name="connsiteY27" fmla="*/ 87821 h 389324"/>
              <a:gd name="connsiteX28" fmla="*/ 791356 w 895664"/>
              <a:gd name="connsiteY28" fmla="*/ 85030 h 389324"/>
              <a:gd name="connsiteX29" fmla="*/ 800519 w 895664"/>
              <a:gd name="connsiteY29" fmla="*/ 81162 h 389324"/>
              <a:gd name="connsiteX30" fmla="*/ 805577 w 895664"/>
              <a:gd name="connsiteY30" fmla="*/ 76905 h 389324"/>
              <a:gd name="connsiteX31" fmla="*/ 819912 w 895664"/>
              <a:gd name="connsiteY31" fmla="*/ 76438 h 389324"/>
              <a:gd name="connsiteX32" fmla="*/ 823446 w 895664"/>
              <a:gd name="connsiteY32" fmla="*/ 87544 h 389324"/>
              <a:gd name="connsiteX33" fmla="*/ 824360 w 895664"/>
              <a:gd name="connsiteY33" fmla="*/ 99155 h 389324"/>
              <a:gd name="connsiteX34" fmla="*/ 826237 w 895664"/>
              <a:gd name="connsiteY34" fmla="*/ 111300 h 389324"/>
              <a:gd name="connsiteX35" fmla="*/ 830028 w 895664"/>
              <a:gd name="connsiteY35" fmla="*/ 110404 h 389324"/>
              <a:gd name="connsiteX36" fmla="*/ 833666 w 895664"/>
              <a:gd name="connsiteY36" fmla="*/ 105585 h 389324"/>
              <a:gd name="connsiteX37" fmla="*/ 831114 w 895664"/>
              <a:gd name="connsiteY37" fmla="*/ 83610 h 389324"/>
              <a:gd name="connsiteX38" fmla="*/ 841877 w 895664"/>
              <a:gd name="connsiteY38" fmla="*/ 72857 h 389324"/>
              <a:gd name="connsiteX39" fmla="*/ 846182 w 895664"/>
              <a:gd name="connsiteY39" fmla="*/ 72466 h 389324"/>
              <a:gd name="connsiteX40" fmla="*/ 851764 w 895664"/>
              <a:gd name="connsiteY40" fmla="*/ 78419 h 389324"/>
              <a:gd name="connsiteX41" fmla="*/ 854717 w 895664"/>
              <a:gd name="connsiteY41" fmla="*/ 85134 h 389324"/>
              <a:gd name="connsiteX42" fmla="*/ 858298 w 895664"/>
              <a:gd name="connsiteY42" fmla="*/ 94421 h 389324"/>
              <a:gd name="connsiteX43" fmla="*/ 858717 w 895664"/>
              <a:gd name="connsiteY43" fmla="*/ 109709 h 389324"/>
              <a:gd name="connsiteX44" fmla="*/ 843182 w 895664"/>
              <a:gd name="connsiteY44" fmla="*/ 131216 h 389324"/>
              <a:gd name="connsiteX45" fmla="*/ 832828 w 895664"/>
              <a:gd name="connsiteY45" fmla="*/ 150152 h 389324"/>
              <a:gd name="connsiteX46" fmla="*/ 826399 w 895664"/>
              <a:gd name="connsiteY46" fmla="*/ 154991 h 389324"/>
              <a:gd name="connsiteX47" fmla="*/ 815702 w 895664"/>
              <a:gd name="connsiteY47" fmla="*/ 155438 h 389324"/>
              <a:gd name="connsiteX48" fmla="*/ 803196 w 895664"/>
              <a:gd name="connsiteY48" fmla="*/ 154029 h 389324"/>
              <a:gd name="connsiteX49" fmla="*/ 797271 w 895664"/>
              <a:gd name="connsiteY49" fmla="*/ 154476 h 389324"/>
              <a:gd name="connsiteX50" fmla="*/ 793233 w 895664"/>
              <a:gd name="connsiteY50" fmla="*/ 156762 h 389324"/>
              <a:gd name="connsiteX51" fmla="*/ 789537 w 895664"/>
              <a:gd name="connsiteY51" fmla="*/ 152448 h 389324"/>
              <a:gd name="connsiteX52" fmla="*/ 785908 w 895664"/>
              <a:gd name="connsiteY52" fmla="*/ 143913 h 389324"/>
              <a:gd name="connsiteX53" fmla="*/ 780707 w 895664"/>
              <a:gd name="connsiteY53" fmla="*/ 141922 h 389324"/>
              <a:gd name="connsiteX54" fmla="*/ 777335 w 895664"/>
              <a:gd name="connsiteY54" fmla="*/ 142999 h 389324"/>
              <a:gd name="connsiteX55" fmla="*/ 777059 w 895664"/>
              <a:gd name="connsiteY55" fmla="*/ 152952 h 389324"/>
              <a:gd name="connsiteX56" fmla="*/ 766781 w 895664"/>
              <a:gd name="connsiteY56" fmla="*/ 157953 h 389324"/>
              <a:gd name="connsiteX57" fmla="*/ 751179 w 895664"/>
              <a:gd name="connsiteY57" fmla="*/ 157229 h 389324"/>
              <a:gd name="connsiteX58" fmla="*/ 734006 w 895664"/>
              <a:gd name="connsiteY58" fmla="*/ 152562 h 389324"/>
              <a:gd name="connsiteX59" fmla="*/ 742474 w 895664"/>
              <a:gd name="connsiteY59" fmla="*/ 159668 h 389324"/>
              <a:gd name="connsiteX60" fmla="*/ 784308 w 895664"/>
              <a:gd name="connsiteY60" fmla="*/ 167335 h 389324"/>
              <a:gd name="connsiteX61" fmla="*/ 789261 w 895664"/>
              <a:gd name="connsiteY61" fmla="*/ 169402 h 389324"/>
              <a:gd name="connsiteX62" fmla="*/ 794252 w 895664"/>
              <a:gd name="connsiteY62" fmla="*/ 172860 h 389324"/>
              <a:gd name="connsiteX63" fmla="*/ 790375 w 895664"/>
              <a:gd name="connsiteY63" fmla="*/ 180880 h 389324"/>
              <a:gd name="connsiteX64" fmla="*/ 787823 w 895664"/>
              <a:gd name="connsiteY64" fmla="*/ 189471 h 389324"/>
              <a:gd name="connsiteX65" fmla="*/ 788566 w 895664"/>
              <a:gd name="connsiteY65" fmla="*/ 195615 h 389324"/>
              <a:gd name="connsiteX66" fmla="*/ 787880 w 895664"/>
              <a:gd name="connsiteY66" fmla="*/ 199768 h 389324"/>
              <a:gd name="connsiteX67" fmla="*/ 774687 w 895664"/>
              <a:gd name="connsiteY67" fmla="*/ 213370 h 389324"/>
              <a:gd name="connsiteX68" fmla="*/ 765925 w 895664"/>
              <a:gd name="connsiteY68" fmla="*/ 213370 h 389324"/>
              <a:gd name="connsiteX69" fmla="*/ 740655 w 895664"/>
              <a:gd name="connsiteY69" fmla="*/ 199396 h 389324"/>
              <a:gd name="connsiteX70" fmla="*/ 753751 w 895664"/>
              <a:gd name="connsiteY70" fmla="*/ 213370 h 389324"/>
              <a:gd name="connsiteX71" fmla="*/ 762972 w 895664"/>
              <a:gd name="connsiteY71" fmla="*/ 218561 h 389324"/>
              <a:gd name="connsiteX72" fmla="*/ 779402 w 895664"/>
              <a:gd name="connsiteY72" fmla="*/ 218837 h 389324"/>
              <a:gd name="connsiteX73" fmla="*/ 807510 w 895664"/>
              <a:gd name="connsiteY73" fmla="*/ 206483 h 389324"/>
              <a:gd name="connsiteX74" fmla="*/ 818540 w 895664"/>
              <a:gd name="connsiteY74" fmla="*/ 210912 h 389324"/>
              <a:gd name="connsiteX75" fmla="*/ 813187 w 895664"/>
              <a:gd name="connsiteY75" fmla="*/ 224228 h 389324"/>
              <a:gd name="connsiteX76" fmla="*/ 807120 w 895664"/>
              <a:gd name="connsiteY76" fmla="*/ 234086 h 389324"/>
              <a:gd name="connsiteX77" fmla="*/ 796976 w 895664"/>
              <a:gd name="connsiteY77" fmla="*/ 237191 h 389324"/>
              <a:gd name="connsiteX78" fmla="*/ 788356 w 895664"/>
              <a:gd name="connsiteY78" fmla="*/ 241344 h 389324"/>
              <a:gd name="connsiteX79" fmla="*/ 786860 w 895664"/>
              <a:gd name="connsiteY79" fmla="*/ 247517 h 389324"/>
              <a:gd name="connsiteX80" fmla="*/ 780421 w 895664"/>
              <a:gd name="connsiteY80" fmla="*/ 249269 h 389324"/>
              <a:gd name="connsiteX81" fmla="*/ 770363 w 895664"/>
              <a:gd name="connsiteY81" fmla="*/ 251765 h 389324"/>
              <a:gd name="connsiteX82" fmla="*/ 754771 w 895664"/>
              <a:gd name="connsiteY82" fmla="*/ 255632 h 389324"/>
              <a:gd name="connsiteX83" fmla="*/ 745845 w 895664"/>
              <a:gd name="connsiteY83" fmla="*/ 256156 h 389324"/>
              <a:gd name="connsiteX84" fmla="*/ 736178 w 895664"/>
              <a:gd name="connsiteY84" fmla="*/ 270148 h 389324"/>
              <a:gd name="connsiteX85" fmla="*/ 731959 w 895664"/>
              <a:gd name="connsiteY85" fmla="*/ 272644 h 389324"/>
              <a:gd name="connsiteX86" fmla="*/ 725139 w 895664"/>
              <a:gd name="connsiteY86" fmla="*/ 271843 h 389324"/>
              <a:gd name="connsiteX87" fmla="*/ 720576 w 895664"/>
              <a:gd name="connsiteY87" fmla="*/ 263214 h 389324"/>
              <a:gd name="connsiteX88" fmla="*/ 716775 w 895664"/>
              <a:gd name="connsiteY88" fmla="*/ 259271 h 389324"/>
              <a:gd name="connsiteX89" fmla="*/ 720233 w 895664"/>
              <a:gd name="connsiteY89" fmla="*/ 276520 h 389324"/>
              <a:gd name="connsiteX90" fmla="*/ 722348 w 895664"/>
              <a:gd name="connsiteY90" fmla="*/ 280911 h 389324"/>
              <a:gd name="connsiteX91" fmla="*/ 725348 w 895664"/>
              <a:gd name="connsiteY91" fmla="*/ 283921 h 389324"/>
              <a:gd name="connsiteX92" fmla="*/ 713127 w 895664"/>
              <a:gd name="connsiteY92" fmla="*/ 296199 h 389324"/>
              <a:gd name="connsiteX93" fmla="*/ 701916 w 895664"/>
              <a:gd name="connsiteY93" fmla="*/ 310639 h 389324"/>
              <a:gd name="connsiteX94" fmla="*/ 697716 w 895664"/>
              <a:gd name="connsiteY94" fmla="*/ 314811 h 389324"/>
              <a:gd name="connsiteX95" fmla="*/ 693382 w 895664"/>
              <a:gd name="connsiteY95" fmla="*/ 321802 h 389324"/>
              <a:gd name="connsiteX96" fmla="*/ 685419 w 895664"/>
              <a:gd name="connsiteY96" fmla="*/ 340966 h 389324"/>
              <a:gd name="connsiteX97" fmla="*/ 685086 w 895664"/>
              <a:gd name="connsiteY97" fmla="*/ 353825 h 389324"/>
              <a:gd name="connsiteX98" fmla="*/ 683714 w 895664"/>
              <a:gd name="connsiteY98" fmla="*/ 368408 h 389324"/>
              <a:gd name="connsiteX99" fmla="*/ 681952 w 895664"/>
              <a:gd name="connsiteY99" fmla="*/ 362302 h 389324"/>
              <a:gd name="connsiteX100" fmla="*/ 680580 w 895664"/>
              <a:gd name="connsiteY100" fmla="*/ 351787 h 389324"/>
              <a:gd name="connsiteX101" fmla="*/ 675342 w 895664"/>
              <a:gd name="connsiteY101" fmla="*/ 340462 h 389324"/>
              <a:gd name="connsiteX102" fmla="*/ 677961 w 895664"/>
              <a:gd name="connsiteY102" fmla="*/ 362655 h 389324"/>
              <a:gd name="connsiteX103" fmla="*/ 675570 w 895664"/>
              <a:gd name="connsiteY103" fmla="*/ 373685 h 389324"/>
              <a:gd name="connsiteX104" fmla="*/ 634737 w 895664"/>
              <a:gd name="connsiteY104" fmla="*/ 381029 h 389324"/>
              <a:gd name="connsiteX105" fmla="*/ 619306 w 895664"/>
              <a:gd name="connsiteY105" fmla="*/ 389325 h 389324"/>
              <a:gd name="connsiteX106" fmla="*/ 601447 w 895664"/>
              <a:gd name="connsiteY106" fmla="*/ 377142 h 389324"/>
              <a:gd name="connsiteX107" fmla="*/ 584740 w 895664"/>
              <a:gd name="connsiteY107" fmla="*/ 365588 h 389324"/>
              <a:gd name="connsiteX108" fmla="*/ 568052 w 895664"/>
              <a:gd name="connsiteY108" fmla="*/ 354054 h 389324"/>
              <a:gd name="connsiteX109" fmla="*/ 551384 w 895664"/>
              <a:gd name="connsiteY109" fmla="*/ 342443 h 389324"/>
              <a:gd name="connsiteX110" fmla="*/ 534791 w 895664"/>
              <a:gd name="connsiteY110" fmla="*/ 330832 h 389324"/>
              <a:gd name="connsiteX111" fmla="*/ 518227 w 895664"/>
              <a:gd name="connsiteY111" fmla="*/ 319183 h 389324"/>
              <a:gd name="connsiteX112" fmla="*/ 501682 w 895664"/>
              <a:gd name="connsiteY112" fmla="*/ 307515 h 389324"/>
              <a:gd name="connsiteX113" fmla="*/ 485213 w 895664"/>
              <a:gd name="connsiteY113" fmla="*/ 295799 h 389324"/>
              <a:gd name="connsiteX114" fmla="*/ 470593 w 895664"/>
              <a:gd name="connsiteY114" fmla="*/ 297904 h 389324"/>
              <a:gd name="connsiteX115" fmla="*/ 455952 w 895664"/>
              <a:gd name="connsiteY115" fmla="*/ 300009 h 389324"/>
              <a:gd name="connsiteX116" fmla="*/ 441341 w 895664"/>
              <a:gd name="connsiteY116" fmla="*/ 302114 h 389324"/>
              <a:gd name="connsiteX117" fmla="*/ 426720 w 895664"/>
              <a:gd name="connsiteY117" fmla="*/ 304162 h 389324"/>
              <a:gd name="connsiteX118" fmla="*/ 412099 w 895664"/>
              <a:gd name="connsiteY118" fmla="*/ 306210 h 389324"/>
              <a:gd name="connsiteX119" fmla="*/ 397488 w 895664"/>
              <a:gd name="connsiteY119" fmla="*/ 308258 h 389324"/>
              <a:gd name="connsiteX120" fmla="*/ 382876 w 895664"/>
              <a:gd name="connsiteY120" fmla="*/ 310248 h 389324"/>
              <a:gd name="connsiteX121" fmla="*/ 368275 w 895664"/>
              <a:gd name="connsiteY121" fmla="*/ 312239 h 389324"/>
              <a:gd name="connsiteX122" fmla="*/ 366046 w 895664"/>
              <a:gd name="connsiteY122" fmla="*/ 302524 h 389324"/>
              <a:gd name="connsiteX123" fmla="*/ 364512 w 895664"/>
              <a:gd name="connsiteY123" fmla="*/ 295637 h 389324"/>
              <a:gd name="connsiteX124" fmla="*/ 353425 w 895664"/>
              <a:gd name="connsiteY124" fmla="*/ 285274 h 389324"/>
              <a:gd name="connsiteX125" fmla="*/ 346939 w 895664"/>
              <a:gd name="connsiteY125" fmla="*/ 279187 h 389324"/>
              <a:gd name="connsiteX126" fmla="*/ 336452 w 895664"/>
              <a:gd name="connsiteY126" fmla="*/ 287093 h 389324"/>
              <a:gd name="connsiteX127" fmla="*/ 335385 w 895664"/>
              <a:gd name="connsiteY127" fmla="*/ 284245 h 389324"/>
              <a:gd name="connsiteX128" fmla="*/ 334928 w 895664"/>
              <a:gd name="connsiteY128" fmla="*/ 278901 h 389324"/>
              <a:gd name="connsiteX129" fmla="*/ 333632 w 895664"/>
              <a:gd name="connsiteY129" fmla="*/ 277244 h 389324"/>
              <a:gd name="connsiteX130" fmla="*/ 330270 w 895664"/>
              <a:gd name="connsiteY130" fmla="*/ 276501 h 389324"/>
              <a:gd name="connsiteX131" fmla="*/ 313849 w 895664"/>
              <a:gd name="connsiteY131" fmla="*/ 278511 h 389324"/>
              <a:gd name="connsiteX132" fmla="*/ 297475 w 895664"/>
              <a:gd name="connsiteY132" fmla="*/ 280425 h 389324"/>
              <a:gd name="connsiteX133" fmla="*/ 281102 w 895664"/>
              <a:gd name="connsiteY133" fmla="*/ 282302 h 389324"/>
              <a:gd name="connsiteX134" fmla="*/ 264709 w 895664"/>
              <a:gd name="connsiteY134" fmla="*/ 284178 h 389324"/>
              <a:gd name="connsiteX135" fmla="*/ 248326 w 895664"/>
              <a:gd name="connsiteY135" fmla="*/ 285998 h 389324"/>
              <a:gd name="connsiteX136" fmla="*/ 231953 w 895664"/>
              <a:gd name="connsiteY136" fmla="*/ 287817 h 389324"/>
              <a:gd name="connsiteX137" fmla="*/ 215570 w 895664"/>
              <a:gd name="connsiteY137" fmla="*/ 289617 h 389324"/>
              <a:gd name="connsiteX138" fmla="*/ 199178 w 895664"/>
              <a:gd name="connsiteY138" fmla="*/ 291408 h 389324"/>
              <a:gd name="connsiteX139" fmla="*/ 195263 w 895664"/>
              <a:gd name="connsiteY139" fmla="*/ 290827 h 389324"/>
              <a:gd name="connsiteX140" fmla="*/ 188538 w 895664"/>
              <a:gd name="connsiteY140" fmla="*/ 296056 h 389324"/>
              <a:gd name="connsiteX141" fmla="*/ 170174 w 895664"/>
              <a:gd name="connsiteY141" fmla="*/ 305152 h 389324"/>
              <a:gd name="connsiteX142" fmla="*/ 161458 w 895664"/>
              <a:gd name="connsiteY142" fmla="*/ 312106 h 389324"/>
              <a:gd name="connsiteX143" fmla="*/ 157934 w 895664"/>
              <a:gd name="connsiteY143" fmla="*/ 312277 h 389324"/>
              <a:gd name="connsiteX144" fmla="*/ 142285 w 895664"/>
              <a:gd name="connsiteY144" fmla="*/ 320002 h 389324"/>
              <a:gd name="connsiteX145" fmla="*/ 126607 w 895664"/>
              <a:gd name="connsiteY145" fmla="*/ 327689 h 389324"/>
              <a:gd name="connsiteX146" fmla="*/ 124721 w 895664"/>
              <a:gd name="connsiteY146" fmla="*/ 327965 h 389324"/>
              <a:gd name="connsiteX147" fmla="*/ 93555 w 895664"/>
              <a:gd name="connsiteY147" fmla="*/ 332804 h 389324"/>
              <a:gd name="connsiteX148" fmla="*/ 62379 w 895664"/>
              <a:gd name="connsiteY148" fmla="*/ 337528 h 389324"/>
              <a:gd name="connsiteX149" fmla="*/ 31214 w 895664"/>
              <a:gd name="connsiteY149" fmla="*/ 342119 h 389324"/>
              <a:gd name="connsiteX150" fmla="*/ 0 w 895664"/>
              <a:gd name="connsiteY150" fmla="*/ 346624 h 389324"/>
              <a:gd name="connsiteX151" fmla="*/ 438 w 895664"/>
              <a:gd name="connsiteY151" fmla="*/ 319392 h 389324"/>
              <a:gd name="connsiteX152" fmla="*/ 2334 w 895664"/>
              <a:gd name="connsiteY152" fmla="*/ 312896 h 389324"/>
              <a:gd name="connsiteX153" fmla="*/ 5106 w 895664"/>
              <a:gd name="connsiteY153" fmla="*/ 311125 h 389324"/>
              <a:gd name="connsiteX154" fmla="*/ 15821 w 895664"/>
              <a:gd name="connsiteY154" fmla="*/ 309658 h 389324"/>
              <a:gd name="connsiteX155" fmla="*/ 22231 w 895664"/>
              <a:gd name="connsiteY155" fmla="*/ 305657 h 389324"/>
              <a:gd name="connsiteX156" fmla="*/ 26080 w 895664"/>
              <a:gd name="connsiteY156" fmla="*/ 288788 h 389324"/>
              <a:gd name="connsiteX157" fmla="*/ 37986 w 895664"/>
              <a:gd name="connsiteY157" fmla="*/ 274349 h 389324"/>
              <a:gd name="connsiteX158" fmla="*/ 43672 w 895664"/>
              <a:gd name="connsiteY158" fmla="*/ 270291 h 389324"/>
              <a:gd name="connsiteX159" fmla="*/ 52502 w 895664"/>
              <a:gd name="connsiteY159" fmla="*/ 266586 h 389324"/>
              <a:gd name="connsiteX160" fmla="*/ 73781 w 895664"/>
              <a:gd name="connsiteY160" fmla="*/ 260556 h 389324"/>
              <a:gd name="connsiteX161" fmla="*/ 95269 w 895664"/>
              <a:gd name="connsiteY161" fmla="*/ 245021 h 389324"/>
              <a:gd name="connsiteX162" fmla="*/ 110338 w 895664"/>
              <a:gd name="connsiteY162" fmla="*/ 231048 h 389324"/>
              <a:gd name="connsiteX163" fmla="*/ 123139 w 895664"/>
              <a:gd name="connsiteY163" fmla="*/ 225914 h 389324"/>
              <a:gd name="connsiteX164" fmla="*/ 126683 w 895664"/>
              <a:gd name="connsiteY164" fmla="*/ 221037 h 389324"/>
              <a:gd name="connsiteX165" fmla="*/ 128845 w 895664"/>
              <a:gd name="connsiteY165" fmla="*/ 215046 h 389324"/>
              <a:gd name="connsiteX166" fmla="*/ 129626 w 895664"/>
              <a:gd name="connsiteY166" fmla="*/ 207197 h 389324"/>
              <a:gd name="connsiteX167" fmla="*/ 130835 w 895664"/>
              <a:gd name="connsiteY167" fmla="*/ 205426 h 389324"/>
              <a:gd name="connsiteX168" fmla="*/ 138513 w 895664"/>
              <a:gd name="connsiteY168" fmla="*/ 204864 h 389324"/>
              <a:gd name="connsiteX169" fmla="*/ 143361 w 895664"/>
              <a:gd name="connsiteY169" fmla="*/ 197463 h 389324"/>
              <a:gd name="connsiteX170" fmla="*/ 148476 w 895664"/>
              <a:gd name="connsiteY170" fmla="*/ 192872 h 389324"/>
              <a:gd name="connsiteX171" fmla="*/ 153762 w 895664"/>
              <a:gd name="connsiteY171" fmla="*/ 189890 h 389324"/>
              <a:gd name="connsiteX172" fmla="*/ 157153 w 895664"/>
              <a:gd name="connsiteY172" fmla="*/ 189328 h 389324"/>
              <a:gd name="connsiteX173" fmla="*/ 158763 w 895664"/>
              <a:gd name="connsiteY173" fmla="*/ 191100 h 389324"/>
              <a:gd name="connsiteX174" fmla="*/ 160544 w 895664"/>
              <a:gd name="connsiteY174" fmla="*/ 196567 h 389324"/>
              <a:gd name="connsiteX175" fmla="*/ 162011 w 895664"/>
              <a:gd name="connsiteY175" fmla="*/ 198206 h 389324"/>
              <a:gd name="connsiteX176" fmla="*/ 164392 w 895664"/>
              <a:gd name="connsiteY176" fmla="*/ 198015 h 389324"/>
              <a:gd name="connsiteX177" fmla="*/ 167478 w 895664"/>
              <a:gd name="connsiteY177" fmla="*/ 196263 h 389324"/>
              <a:gd name="connsiteX178" fmla="*/ 171269 w 895664"/>
              <a:gd name="connsiteY178" fmla="*/ 192005 h 389324"/>
              <a:gd name="connsiteX179" fmla="*/ 180775 w 895664"/>
              <a:gd name="connsiteY179" fmla="*/ 179079 h 389324"/>
              <a:gd name="connsiteX180" fmla="*/ 187538 w 895664"/>
              <a:gd name="connsiteY180" fmla="*/ 173631 h 389324"/>
              <a:gd name="connsiteX181" fmla="*/ 198568 w 895664"/>
              <a:gd name="connsiteY181" fmla="*/ 169431 h 389324"/>
              <a:gd name="connsiteX182" fmla="*/ 207797 w 895664"/>
              <a:gd name="connsiteY182" fmla="*/ 174041 h 389324"/>
              <a:gd name="connsiteX183" fmla="*/ 212445 w 895664"/>
              <a:gd name="connsiteY183" fmla="*/ 171231 h 389324"/>
              <a:gd name="connsiteX184" fmla="*/ 223371 w 895664"/>
              <a:gd name="connsiteY184" fmla="*/ 146037 h 389324"/>
              <a:gd name="connsiteX185" fmla="*/ 228476 w 895664"/>
              <a:gd name="connsiteY185" fmla="*/ 140979 h 389324"/>
              <a:gd name="connsiteX186" fmla="*/ 232581 w 895664"/>
              <a:gd name="connsiteY186" fmla="*/ 138655 h 389324"/>
              <a:gd name="connsiteX187" fmla="*/ 240040 w 895664"/>
              <a:gd name="connsiteY187" fmla="*/ 137112 h 389324"/>
              <a:gd name="connsiteX188" fmla="*/ 239135 w 895664"/>
              <a:gd name="connsiteY188" fmla="*/ 130788 h 389324"/>
              <a:gd name="connsiteX189" fmla="*/ 240201 w 895664"/>
              <a:gd name="connsiteY189" fmla="*/ 120910 h 389324"/>
              <a:gd name="connsiteX190" fmla="*/ 239535 w 895664"/>
              <a:gd name="connsiteY190" fmla="*/ 114357 h 389324"/>
              <a:gd name="connsiteX191" fmla="*/ 242583 w 895664"/>
              <a:gd name="connsiteY191" fmla="*/ 104070 h 389324"/>
              <a:gd name="connsiteX192" fmla="*/ 244631 w 895664"/>
              <a:gd name="connsiteY192" fmla="*/ 105708 h 389324"/>
              <a:gd name="connsiteX193" fmla="*/ 281102 w 895664"/>
              <a:gd name="connsiteY193" fmla="*/ 100184 h 389324"/>
              <a:gd name="connsiteX194" fmla="*/ 317554 w 895664"/>
              <a:gd name="connsiteY194" fmla="*/ 94507 h 389324"/>
              <a:gd name="connsiteX195" fmla="*/ 354025 w 895664"/>
              <a:gd name="connsiteY195" fmla="*/ 88725 h 389324"/>
              <a:gd name="connsiteX196" fmla="*/ 390439 w 895664"/>
              <a:gd name="connsiteY196" fmla="*/ 82734 h 389324"/>
              <a:gd name="connsiteX197" fmla="*/ 426835 w 895664"/>
              <a:gd name="connsiteY197" fmla="*/ 76648 h 389324"/>
              <a:gd name="connsiteX198" fmla="*/ 463230 w 895664"/>
              <a:gd name="connsiteY198" fmla="*/ 70399 h 389324"/>
              <a:gd name="connsiteX199" fmla="*/ 499577 w 895664"/>
              <a:gd name="connsiteY199" fmla="*/ 63960 h 389324"/>
              <a:gd name="connsiteX200" fmla="*/ 535905 w 895664"/>
              <a:gd name="connsiteY200" fmla="*/ 57407 h 389324"/>
              <a:gd name="connsiteX201" fmla="*/ 572215 w 895664"/>
              <a:gd name="connsiteY201" fmla="*/ 50692 h 389324"/>
              <a:gd name="connsiteX202" fmla="*/ 608505 w 895664"/>
              <a:gd name="connsiteY202" fmla="*/ 43882 h 389324"/>
              <a:gd name="connsiteX203" fmla="*/ 644738 w 895664"/>
              <a:gd name="connsiteY203" fmla="*/ 36890 h 389324"/>
              <a:gd name="connsiteX204" fmla="*/ 680990 w 895664"/>
              <a:gd name="connsiteY204" fmla="*/ 29766 h 389324"/>
              <a:gd name="connsiteX205" fmla="*/ 717157 w 895664"/>
              <a:gd name="connsiteY205" fmla="*/ 22488 h 389324"/>
              <a:gd name="connsiteX206" fmla="*/ 753332 w 895664"/>
              <a:gd name="connsiteY206" fmla="*/ 15088 h 389324"/>
              <a:gd name="connsiteX207" fmla="*/ 789451 w 895664"/>
              <a:gd name="connsiteY207" fmla="*/ 7534 h 389324"/>
              <a:gd name="connsiteX208" fmla="*/ 814130 w 895664"/>
              <a:gd name="connsiteY208" fmla="*/ 2381 h 389324"/>
              <a:gd name="connsiteX209" fmla="*/ 821827 w 895664"/>
              <a:gd name="connsiteY209" fmla="*/ 743 h 389324"/>
              <a:gd name="connsiteX210" fmla="*/ 824941 w 895664"/>
              <a:gd name="connsiteY210" fmla="*/ 0 h 389324"/>
              <a:gd name="connsiteX211" fmla="*/ 843830 w 895664"/>
              <a:gd name="connsiteY211" fmla="*/ 37433 h 389324"/>
              <a:gd name="connsiteX212" fmla="*/ 873585 w 895664"/>
              <a:gd name="connsiteY212" fmla="*/ 76057 h 389324"/>
              <a:gd name="connsiteX213" fmla="*/ 877739 w 895664"/>
              <a:gd name="connsiteY213" fmla="*/ 82963 h 389324"/>
              <a:gd name="connsiteX214" fmla="*/ 871595 w 895664"/>
              <a:gd name="connsiteY214" fmla="*/ 77495 h 389324"/>
              <a:gd name="connsiteX215" fmla="*/ 850259 w 895664"/>
              <a:gd name="connsiteY215" fmla="*/ 52292 h 389324"/>
              <a:gd name="connsiteX216" fmla="*/ 837410 w 895664"/>
              <a:gd name="connsiteY216" fmla="*/ 33518 h 389324"/>
              <a:gd name="connsiteX217" fmla="*/ 821827 w 895664"/>
              <a:gd name="connsiteY217" fmla="*/ 743 h 389324"/>
              <a:gd name="connsiteX218" fmla="*/ 866594 w 895664"/>
              <a:gd name="connsiteY218" fmla="*/ 80715 h 389324"/>
              <a:gd name="connsiteX219" fmla="*/ 865603 w 895664"/>
              <a:gd name="connsiteY219" fmla="*/ 83563 h 389324"/>
              <a:gd name="connsiteX220" fmla="*/ 855850 w 895664"/>
              <a:gd name="connsiteY220" fmla="*/ 71457 h 389324"/>
              <a:gd name="connsiteX221" fmla="*/ 863680 w 895664"/>
              <a:gd name="connsiteY221" fmla="*/ 74285 h 389324"/>
              <a:gd name="connsiteX222" fmla="*/ 865737 w 895664"/>
              <a:gd name="connsiteY222" fmla="*/ 77657 h 389324"/>
              <a:gd name="connsiteX223" fmla="*/ 866594 w 895664"/>
              <a:gd name="connsiteY223" fmla="*/ 80715 h 389324"/>
              <a:gd name="connsiteX224" fmla="*/ 893207 w 895664"/>
              <a:gd name="connsiteY224" fmla="*/ 154610 h 389324"/>
              <a:gd name="connsiteX225" fmla="*/ 880405 w 895664"/>
              <a:gd name="connsiteY225" fmla="*/ 161087 h 389324"/>
              <a:gd name="connsiteX226" fmla="*/ 878977 w 895664"/>
              <a:gd name="connsiteY226" fmla="*/ 160287 h 389324"/>
              <a:gd name="connsiteX227" fmla="*/ 892931 w 895664"/>
              <a:gd name="connsiteY227" fmla="*/ 149704 h 389324"/>
              <a:gd name="connsiteX228" fmla="*/ 892131 w 895664"/>
              <a:gd name="connsiteY228" fmla="*/ 123787 h 389324"/>
              <a:gd name="connsiteX229" fmla="*/ 890206 w 895664"/>
              <a:gd name="connsiteY229" fmla="*/ 112214 h 389324"/>
              <a:gd name="connsiteX230" fmla="*/ 883263 w 895664"/>
              <a:gd name="connsiteY230" fmla="*/ 92602 h 389324"/>
              <a:gd name="connsiteX231" fmla="*/ 882339 w 895664"/>
              <a:gd name="connsiteY231" fmla="*/ 88401 h 389324"/>
              <a:gd name="connsiteX232" fmla="*/ 886387 w 895664"/>
              <a:gd name="connsiteY232" fmla="*/ 94316 h 389324"/>
              <a:gd name="connsiteX233" fmla="*/ 892941 w 895664"/>
              <a:gd name="connsiteY233" fmla="*/ 112566 h 389324"/>
              <a:gd name="connsiteX234" fmla="*/ 895388 w 895664"/>
              <a:gd name="connsiteY234" fmla="*/ 127025 h 389324"/>
              <a:gd name="connsiteX235" fmla="*/ 895664 w 895664"/>
              <a:gd name="connsiteY235" fmla="*/ 148809 h 389324"/>
              <a:gd name="connsiteX236" fmla="*/ 893207 w 895664"/>
              <a:gd name="connsiteY236" fmla="*/ 154610 h 389324"/>
              <a:gd name="connsiteX237" fmla="*/ 870509 w 895664"/>
              <a:gd name="connsiteY237" fmla="*/ 166221 h 389324"/>
              <a:gd name="connsiteX238" fmla="*/ 854078 w 895664"/>
              <a:gd name="connsiteY238" fmla="*/ 179184 h 389324"/>
              <a:gd name="connsiteX239" fmla="*/ 851849 w 895664"/>
              <a:gd name="connsiteY239" fmla="*/ 179108 h 389324"/>
              <a:gd name="connsiteX240" fmla="*/ 862574 w 895664"/>
              <a:gd name="connsiteY240" fmla="*/ 170069 h 389324"/>
              <a:gd name="connsiteX241" fmla="*/ 870509 w 895664"/>
              <a:gd name="connsiteY241" fmla="*/ 166221 h 389324"/>
              <a:gd name="connsiteX242" fmla="*/ 812054 w 895664"/>
              <a:gd name="connsiteY242" fmla="*/ 250231 h 389324"/>
              <a:gd name="connsiteX243" fmla="*/ 809835 w 895664"/>
              <a:gd name="connsiteY243" fmla="*/ 252203 h 389324"/>
              <a:gd name="connsiteX244" fmla="*/ 815807 w 895664"/>
              <a:gd name="connsiteY244" fmla="*/ 234734 h 389324"/>
              <a:gd name="connsiteX245" fmla="*/ 829971 w 895664"/>
              <a:gd name="connsiteY245" fmla="*/ 211093 h 389324"/>
              <a:gd name="connsiteX246" fmla="*/ 834295 w 895664"/>
              <a:gd name="connsiteY246" fmla="*/ 206997 h 389324"/>
              <a:gd name="connsiteX247" fmla="*/ 822675 w 895664"/>
              <a:gd name="connsiteY247" fmla="*/ 227124 h 389324"/>
              <a:gd name="connsiteX248" fmla="*/ 812054 w 895664"/>
              <a:gd name="connsiteY248" fmla="*/ 250231 h 389324"/>
              <a:gd name="connsiteX249" fmla="*/ 807320 w 895664"/>
              <a:gd name="connsiteY249" fmla="*/ 249650 h 389324"/>
              <a:gd name="connsiteX250" fmla="*/ 805110 w 895664"/>
              <a:gd name="connsiteY250" fmla="*/ 250450 h 389324"/>
              <a:gd name="connsiteX251" fmla="*/ 800786 w 895664"/>
              <a:gd name="connsiteY251" fmla="*/ 249946 h 389324"/>
              <a:gd name="connsiteX252" fmla="*/ 794690 w 895664"/>
              <a:gd name="connsiteY252" fmla="*/ 248517 h 389324"/>
              <a:gd name="connsiteX253" fmla="*/ 793042 w 895664"/>
              <a:gd name="connsiteY253" fmla="*/ 246859 h 389324"/>
              <a:gd name="connsiteX254" fmla="*/ 798500 w 895664"/>
              <a:gd name="connsiteY254" fmla="*/ 246412 h 389324"/>
              <a:gd name="connsiteX255" fmla="*/ 807320 w 895664"/>
              <a:gd name="connsiteY255" fmla="*/ 249650 h 38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895664" h="389324">
                <a:moveTo>
                  <a:pt x="814130" y="2381"/>
                </a:moveTo>
                <a:lnTo>
                  <a:pt x="813693" y="12573"/>
                </a:lnTo>
                <a:lnTo>
                  <a:pt x="816369" y="17764"/>
                </a:lnTo>
                <a:lnTo>
                  <a:pt x="822951" y="22231"/>
                </a:lnTo>
                <a:lnTo>
                  <a:pt x="831980" y="35157"/>
                </a:lnTo>
                <a:lnTo>
                  <a:pt x="840982" y="53235"/>
                </a:lnTo>
                <a:lnTo>
                  <a:pt x="832952" y="46911"/>
                </a:lnTo>
                <a:lnTo>
                  <a:pt x="825341" y="44310"/>
                </a:lnTo>
                <a:lnTo>
                  <a:pt x="814206" y="43510"/>
                </a:lnTo>
                <a:lnTo>
                  <a:pt x="803662" y="40053"/>
                </a:lnTo>
                <a:lnTo>
                  <a:pt x="806101" y="47825"/>
                </a:lnTo>
                <a:lnTo>
                  <a:pt x="807149" y="56607"/>
                </a:lnTo>
                <a:lnTo>
                  <a:pt x="799405" y="55588"/>
                </a:lnTo>
                <a:lnTo>
                  <a:pt x="793890" y="53797"/>
                </a:lnTo>
                <a:lnTo>
                  <a:pt x="800186" y="61998"/>
                </a:lnTo>
                <a:lnTo>
                  <a:pt x="790175" y="61331"/>
                </a:lnTo>
                <a:lnTo>
                  <a:pt x="784041" y="63246"/>
                </a:lnTo>
                <a:lnTo>
                  <a:pt x="781698" y="72228"/>
                </a:lnTo>
                <a:lnTo>
                  <a:pt x="777316" y="78315"/>
                </a:lnTo>
                <a:lnTo>
                  <a:pt x="769573" y="81686"/>
                </a:lnTo>
                <a:lnTo>
                  <a:pt x="755923" y="76848"/>
                </a:lnTo>
                <a:lnTo>
                  <a:pt x="750123" y="68713"/>
                </a:lnTo>
                <a:lnTo>
                  <a:pt x="746360" y="59036"/>
                </a:lnTo>
                <a:lnTo>
                  <a:pt x="748227" y="71037"/>
                </a:lnTo>
                <a:lnTo>
                  <a:pt x="753018" y="82944"/>
                </a:lnTo>
                <a:lnTo>
                  <a:pt x="754257" y="92488"/>
                </a:lnTo>
                <a:lnTo>
                  <a:pt x="766210" y="91688"/>
                </a:lnTo>
                <a:lnTo>
                  <a:pt x="776697" y="87821"/>
                </a:lnTo>
                <a:lnTo>
                  <a:pt x="791356" y="85030"/>
                </a:lnTo>
                <a:lnTo>
                  <a:pt x="800519" y="81162"/>
                </a:lnTo>
                <a:lnTo>
                  <a:pt x="805577" y="76905"/>
                </a:lnTo>
                <a:lnTo>
                  <a:pt x="819912" y="76438"/>
                </a:lnTo>
                <a:lnTo>
                  <a:pt x="823446" y="87544"/>
                </a:lnTo>
                <a:lnTo>
                  <a:pt x="824360" y="99155"/>
                </a:lnTo>
                <a:lnTo>
                  <a:pt x="826237" y="111300"/>
                </a:lnTo>
                <a:lnTo>
                  <a:pt x="830028" y="110404"/>
                </a:lnTo>
                <a:lnTo>
                  <a:pt x="833666" y="105585"/>
                </a:lnTo>
                <a:lnTo>
                  <a:pt x="831114" y="83610"/>
                </a:lnTo>
                <a:lnTo>
                  <a:pt x="841877" y="72857"/>
                </a:lnTo>
                <a:lnTo>
                  <a:pt x="846182" y="72466"/>
                </a:lnTo>
                <a:lnTo>
                  <a:pt x="851764" y="78419"/>
                </a:lnTo>
                <a:lnTo>
                  <a:pt x="854717" y="85134"/>
                </a:lnTo>
                <a:lnTo>
                  <a:pt x="858298" y="94421"/>
                </a:lnTo>
                <a:lnTo>
                  <a:pt x="858717" y="109709"/>
                </a:lnTo>
                <a:lnTo>
                  <a:pt x="843182" y="131216"/>
                </a:lnTo>
                <a:lnTo>
                  <a:pt x="832828" y="150152"/>
                </a:lnTo>
                <a:lnTo>
                  <a:pt x="826399" y="154991"/>
                </a:lnTo>
                <a:lnTo>
                  <a:pt x="815702" y="155438"/>
                </a:lnTo>
                <a:lnTo>
                  <a:pt x="803196" y="154029"/>
                </a:lnTo>
                <a:lnTo>
                  <a:pt x="797271" y="154476"/>
                </a:lnTo>
                <a:lnTo>
                  <a:pt x="793233" y="156762"/>
                </a:lnTo>
                <a:lnTo>
                  <a:pt x="789537" y="152448"/>
                </a:lnTo>
                <a:lnTo>
                  <a:pt x="785908" y="143913"/>
                </a:lnTo>
                <a:lnTo>
                  <a:pt x="780707" y="141922"/>
                </a:lnTo>
                <a:lnTo>
                  <a:pt x="777335" y="142999"/>
                </a:lnTo>
                <a:lnTo>
                  <a:pt x="777059" y="152952"/>
                </a:lnTo>
                <a:lnTo>
                  <a:pt x="766781" y="157953"/>
                </a:lnTo>
                <a:lnTo>
                  <a:pt x="751179" y="157229"/>
                </a:lnTo>
                <a:lnTo>
                  <a:pt x="734006" y="152562"/>
                </a:lnTo>
                <a:lnTo>
                  <a:pt x="742474" y="159668"/>
                </a:lnTo>
                <a:lnTo>
                  <a:pt x="784308" y="167335"/>
                </a:lnTo>
                <a:lnTo>
                  <a:pt x="789261" y="169402"/>
                </a:lnTo>
                <a:lnTo>
                  <a:pt x="794252" y="172860"/>
                </a:lnTo>
                <a:lnTo>
                  <a:pt x="790375" y="180880"/>
                </a:lnTo>
                <a:lnTo>
                  <a:pt x="787823" y="189471"/>
                </a:lnTo>
                <a:lnTo>
                  <a:pt x="788566" y="195615"/>
                </a:lnTo>
                <a:lnTo>
                  <a:pt x="787880" y="199768"/>
                </a:lnTo>
                <a:lnTo>
                  <a:pt x="774687" y="213370"/>
                </a:lnTo>
                <a:lnTo>
                  <a:pt x="765925" y="213370"/>
                </a:lnTo>
                <a:lnTo>
                  <a:pt x="740655" y="199396"/>
                </a:lnTo>
                <a:lnTo>
                  <a:pt x="753751" y="213370"/>
                </a:lnTo>
                <a:lnTo>
                  <a:pt x="762972" y="218561"/>
                </a:lnTo>
                <a:lnTo>
                  <a:pt x="779402" y="218837"/>
                </a:lnTo>
                <a:lnTo>
                  <a:pt x="807510" y="206483"/>
                </a:lnTo>
                <a:lnTo>
                  <a:pt x="818540" y="210912"/>
                </a:lnTo>
                <a:lnTo>
                  <a:pt x="813187" y="224228"/>
                </a:lnTo>
                <a:lnTo>
                  <a:pt x="807120" y="234086"/>
                </a:lnTo>
                <a:lnTo>
                  <a:pt x="796976" y="237191"/>
                </a:lnTo>
                <a:lnTo>
                  <a:pt x="788356" y="241344"/>
                </a:lnTo>
                <a:lnTo>
                  <a:pt x="786860" y="247517"/>
                </a:lnTo>
                <a:lnTo>
                  <a:pt x="780421" y="249269"/>
                </a:lnTo>
                <a:lnTo>
                  <a:pt x="770363" y="251765"/>
                </a:lnTo>
                <a:lnTo>
                  <a:pt x="754771" y="255632"/>
                </a:lnTo>
                <a:lnTo>
                  <a:pt x="745845" y="256156"/>
                </a:lnTo>
                <a:lnTo>
                  <a:pt x="736178" y="270148"/>
                </a:lnTo>
                <a:lnTo>
                  <a:pt x="731959" y="272644"/>
                </a:lnTo>
                <a:lnTo>
                  <a:pt x="725139" y="271843"/>
                </a:lnTo>
                <a:lnTo>
                  <a:pt x="720576" y="263214"/>
                </a:lnTo>
                <a:lnTo>
                  <a:pt x="716775" y="259271"/>
                </a:lnTo>
                <a:lnTo>
                  <a:pt x="720233" y="276520"/>
                </a:lnTo>
                <a:lnTo>
                  <a:pt x="722348" y="280911"/>
                </a:lnTo>
                <a:lnTo>
                  <a:pt x="725348" y="283921"/>
                </a:lnTo>
                <a:lnTo>
                  <a:pt x="713127" y="296199"/>
                </a:lnTo>
                <a:lnTo>
                  <a:pt x="701916" y="310639"/>
                </a:lnTo>
                <a:lnTo>
                  <a:pt x="697716" y="314811"/>
                </a:lnTo>
                <a:lnTo>
                  <a:pt x="693382" y="321802"/>
                </a:lnTo>
                <a:lnTo>
                  <a:pt x="685419" y="340966"/>
                </a:lnTo>
                <a:lnTo>
                  <a:pt x="685086" y="353825"/>
                </a:lnTo>
                <a:lnTo>
                  <a:pt x="683714" y="368408"/>
                </a:lnTo>
                <a:lnTo>
                  <a:pt x="681952" y="362302"/>
                </a:lnTo>
                <a:lnTo>
                  <a:pt x="680580" y="351787"/>
                </a:lnTo>
                <a:lnTo>
                  <a:pt x="675342" y="340462"/>
                </a:lnTo>
                <a:lnTo>
                  <a:pt x="677961" y="362655"/>
                </a:lnTo>
                <a:lnTo>
                  <a:pt x="675570" y="373685"/>
                </a:lnTo>
                <a:lnTo>
                  <a:pt x="634737" y="381029"/>
                </a:lnTo>
                <a:lnTo>
                  <a:pt x="619306" y="389325"/>
                </a:lnTo>
                <a:lnTo>
                  <a:pt x="601447" y="377142"/>
                </a:lnTo>
                <a:lnTo>
                  <a:pt x="584740" y="365588"/>
                </a:lnTo>
                <a:lnTo>
                  <a:pt x="568052" y="354054"/>
                </a:lnTo>
                <a:lnTo>
                  <a:pt x="551384" y="342443"/>
                </a:lnTo>
                <a:lnTo>
                  <a:pt x="534791" y="330832"/>
                </a:lnTo>
                <a:lnTo>
                  <a:pt x="518227" y="319183"/>
                </a:lnTo>
                <a:lnTo>
                  <a:pt x="501682" y="307515"/>
                </a:lnTo>
                <a:lnTo>
                  <a:pt x="485213" y="295799"/>
                </a:lnTo>
                <a:lnTo>
                  <a:pt x="470593" y="297904"/>
                </a:lnTo>
                <a:lnTo>
                  <a:pt x="455952" y="300009"/>
                </a:lnTo>
                <a:lnTo>
                  <a:pt x="441341" y="302114"/>
                </a:lnTo>
                <a:lnTo>
                  <a:pt x="426720" y="304162"/>
                </a:lnTo>
                <a:lnTo>
                  <a:pt x="412099" y="306210"/>
                </a:lnTo>
                <a:lnTo>
                  <a:pt x="397488" y="308258"/>
                </a:lnTo>
                <a:lnTo>
                  <a:pt x="382876" y="310248"/>
                </a:lnTo>
                <a:lnTo>
                  <a:pt x="368275" y="312239"/>
                </a:lnTo>
                <a:lnTo>
                  <a:pt x="366046" y="302524"/>
                </a:lnTo>
                <a:lnTo>
                  <a:pt x="364512" y="295637"/>
                </a:lnTo>
                <a:lnTo>
                  <a:pt x="353425" y="285274"/>
                </a:lnTo>
                <a:lnTo>
                  <a:pt x="346939" y="279187"/>
                </a:lnTo>
                <a:lnTo>
                  <a:pt x="336452" y="287093"/>
                </a:lnTo>
                <a:lnTo>
                  <a:pt x="335385" y="284245"/>
                </a:lnTo>
                <a:lnTo>
                  <a:pt x="334928" y="278901"/>
                </a:lnTo>
                <a:lnTo>
                  <a:pt x="333632" y="277244"/>
                </a:lnTo>
                <a:lnTo>
                  <a:pt x="330270" y="276501"/>
                </a:lnTo>
                <a:lnTo>
                  <a:pt x="313849" y="278511"/>
                </a:lnTo>
                <a:lnTo>
                  <a:pt x="297475" y="280425"/>
                </a:lnTo>
                <a:lnTo>
                  <a:pt x="281102" y="282302"/>
                </a:lnTo>
                <a:lnTo>
                  <a:pt x="264709" y="284178"/>
                </a:lnTo>
                <a:lnTo>
                  <a:pt x="248326" y="285998"/>
                </a:lnTo>
                <a:lnTo>
                  <a:pt x="231953" y="287817"/>
                </a:lnTo>
                <a:lnTo>
                  <a:pt x="215570" y="289617"/>
                </a:lnTo>
                <a:lnTo>
                  <a:pt x="199178" y="291408"/>
                </a:lnTo>
                <a:lnTo>
                  <a:pt x="195263" y="290827"/>
                </a:lnTo>
                <a:lnTo>
                  <a:pt x="188538" y="296056"/>
                </a:lnTo>
                <a:lnTo>
                  <a:pt x="170174" y="305152"/>
                </a:lnTo>
                <a:lnTo>
                  <a:pt x="161458" y="312106"/>
                </a:lnTo>
                <a:lnTo>
                  <a:pt x="157934" y="312277"/>
                </a:lnTo>
                <a:lnTo>
                  <a:pt x="142285" y="320002"/>
                </a:lnTo>
                <a:lnTo>
                  <a:pt x="126607" y="327689"/>
                </a:lnTo>
                <a:lnTo>
                  <a:pt x="124721" y="327965"/>
                </a:lnTo>
                <a:lnTo>
                  <a:pt x="93555" y="332804"/>
                </a:lnTo>
                <a:lnTo>
                  <a:pt x="62379" y="337528"/>
                </a:lnTo>
                <a:lnTo>
                  <a:pt x="31214" y="342119"/>
                </a:lnTo>
                <a:lnTo>
                  <a:pt x="0" y="346624"/>
                </a:lnTo>
                <a:lnTo>
                  <a:pt x="438" y="319392"/>
                </a:lnTo>
                <a:lnTo>
                  <a:pt x="2334" y="312896"/>
                </a:lnTo>
                <a:lnTo>
                  <a:pt x="5106" y="311125"/>
                </a:lnTo>
                <a:lnTo>
                  <a:pt x="15821" y="309658"/>
                </a:lnTo>
                <a:lnTo>
                  <a:pt x="22231" y="305657"/>
                </a:lnTo>
                <a:lnTo>
                  <a:pt x="26080" y="288788"/>
                </a:lnTo>
                <a:lnTo>
                  <a:pt x="37986" y="274349"/>
                </a:lnTo>
                <a:lnTo>
                  <a:pt x="43672" y="270291"/>
                </a:lnTo>
                <a:lnTo>
                  <a:pt x="52502" y="266586"/>
                </a:lnTo>
                <a:lnTo>
                  <a:pt x="73781" y="260556"/>
                </a:lnTo>
                <a:lnTo>
                  <a:pt x="95269" y="245021"/>
                </a:lnTo>
                <a:lnTo>
                  <a:pt x="110338" y="231048"/>
                </a:lnTo>
                <a:lnTo>
                  <a:pt x="123139" y="225914"/>
                </a:lnTo>
                <a:lnTo>
                  <a:pt x="126683" y="221037"/>
                </a:lnTo>
                <a:lnTo>
                  <a:pt x="128845" y="215046"/>
                </a:lnTo>
                <a:lnTo>
                  <a:pt x="129626" y="207197"/>
                </a:lnTo>
                <a:lnTo>
                  <a:pt x="130835" y="205426"/>
                </a:lnTo>
                <a:lnTo>
                  <a:pt x="138513" y="204864"/>
                </a:lnTo>
                <a:lnTo>
                  <a:pt x="143361" y="197463"/>
                </a:lnTo>
                <a:lnTo>
                  <a:pt x="148476" y="192872"/>
                </a:lnTo>
                <a:lnTo>
                  <a:pt x="153762" y="189890"/>
                </a:lnTo>
                <a:lnTo>
                  <a:pt x="157153" y="189328"/>
                </a:lnTo>
                <a:lnTo>
                  <a:pt x="158763" y="191100"/>
                </a:lnTo>
                <a:lnTo>
                  <a:pt x="160544" y="196567"/>
                </a:lnTo>
                <a:lnTo>
                  <a:pt x="162011" y="198206"/>
                </a:lnTo>
                <a:lnTo>
                  <a:pt x="164392" y="198015"/>
                </a:lnTo>
                <a:lnTo>
                  <a:pt x="167478" y="196263"/>
                </a:lnTo>
                <a:lnTo>
                  <a:pt x="171269" y="192005"/>
                </a:lnTo>
                <a:lnTo>
                  <a:pt x="180775" y="179079"/>
                </a:lnTo>
                <a:lnTo>
                  <a:pt x="187538" y="173631"/>
                </a:lnTo>
                <a:lnTo>
                  <a:pt x="198568" y="169431"/>
                </a:lnTo>
                <a:lnTo>
                  <a:pt x="207797" y="174041"/>
                </a:lnTo>
                <a:lnTo>
                  <a:pt x="212445" y="171231"/>
                </a:lnTo>
                <a:lnTo>
                  <a:pt x="223371" y="146037"/>
                </a:lnTo>
                <a:lnTo>
                  <a:pt x="228476" y="140979"/>
                </a:lnTo>
                <a:lnTo>
                  <a:pt x="232581" y="138655"/>
                </a:lnTo>
                <a:lnTo>
                  <a:pt x="240040" y="137112"/>
                </a:lnTo>
                <a:lnTo>
                  <a:pt x="239135" y="130788"/>
                </a:lnTo>
                <a:lnTo>
                  <a:pt x="240201" y="120910"/>
                </a:lnTo>
                <a:lnTo>
                  <a:pt x="239535" y="114357"/>
                </a:lnTo>
                <a:lnTo>
                  <a:pt x="242583" y="104070"/>
                </a:lnTo>
                <a:lnTo>
                  <a:pt x="244631" y="105708"/>
                </a:lnTo>
                <a:lnTo>
                  <a:pt x="281102" y="100184"/>
                </a:lnTo>
                <a:lnTo>
                  <a:pt x="317554" y="94507"/>
                </a:lnTo>
                <a:lnTo>
                  <a:pt x="354025" y="88725"/>
                </a:lnTo>
                <a:lnTo>
                  <a:pt x="390439" y="82734"/>
                </a:lnTo>
                <a:lnTo>
                  <a:pt x="426835" y="76648"/>
                </a:lnTo>
                <a:lnTo>
                  <a:pt x="463230" y="70399"/>
                </a:lnTo>
                <a:lnTo>
                  <a:pt x="499577" y="63960"/>
                </a:lnTo>
                <a:lnTo>
                  <a:pt x="535905" y="57407"/>
                </a:lnTo>
                <a:lnTo>
                  <a:pt x="572215" y="50692"/>
                </a:lnTo>
                <a:lnTo>
                  <a:pt x="608505" y="43882"/>
                </a:lnTo>
                <a:lnTo>
                  <a:pt x="644738" y="36890"/>
                </a:lnTo>
                <a:lnTo>
                  <a:pt x="680990" y="29766"/>
                </a:lnTo>
                <a:lnTo>
                  <a:pt x="717157" y="22488"/>
                </a:lnTo>
                <a:lnTo>
                  <a:pt x="753332" y="15088"/>
                </a:lnTo>
                <a:lnTo>
                  <a:pt x="789451" y="7534"/>
                </a:lnTo>
                <a:lnTo>
                  <a:pt x="814130" y="2381"/>
                </a:lnTo>
                <a:close/>
                <a:moveTo>
                  <a:pt x="821827" y="743"/>
                </a:moveTo>
                <a:lnTo>
                  <a:pt x="824941" y="0"/>
                </a:lnTo>
                <a:lnTo>
                  <a:pt x="843830" y="37433"/>
                </a:lnTo>
                <a:lnTo>
                  <a:pt x="873585" y="76057"/>
                </a:lnTo>
                <a:lnTo>
                  <a:pt x="877739" y="82963"/>
                </a:lnTo>
                <a:lnTo>
                  <a:pt x="871595" y="77495"/>
                </a:lnTo>
                <a:lnTo>
                  <a:pt x="850259" y="52292"/>
                </a:lnTo>
                <a:lnTo>
                  <a:pt x="837410" y="33518"/>
                </a:lnTo>
                <a:lnTo>
                  <a:pt x="821827" y="743"/>
                </a:lnTo>
                <a:close/>
                <a:moveTo>
                  <a:pt x="866594" y="80715"/>
                </a:moveTo>
                <a:lnTo>
                  <a:pt x="865603" y="83563"/>
                </a:lnTo>
                <a:lnTo>
                  <a:pt x="855850" y="71457"/>
                </a:lnTo>
                <a:lnTo>
                  <a:pt x="863680" y="74285"/>
                </a:lnTo>
                <a:lnTo>
                  <a:pt x="865737" y="77657"/>
                </a:lnTo>
                <a:lnTo>
                  <a:pt x="866594" y="80715"/>
                </a:lnTo>
                <a:close/>
                <a:moveTo>
                  <a:pt x="893207" y="154610"/>
                </a:moveTo>
                <a:lnTo>
                  <a:pt x="880405" y="161087"/>
                </a:lnTo>
                <a:lnTo>
                  <a:pt x="878977" y="160287"/>
                </a:lnTo>
                <a:lnTo>
                  <a:pt x="892931" y="149704"/>
                </a:lnTo>
                <a:lnTo>
                  <a:pt x="892131" y="123787"/>
                </a:lnTo>
                <a:lnTo>
                  <a:pt x="890206" y="112214"/>
                </a:lnTo>
                <a:lnTo>
                  <a:pt x="883263" y="92602"/>
                </a:lnTo>
                <a:lnTo>
                  <a:pt x="882339" y="88401"/>
                </a:lnTo>
                <a:lnTo>
                  <a:pt x="886387" y="94316"/>
                </a:lnTo>
                <a:lnTo>
                  <a:pt x="892941" y="112566"/>
                </a:lnTo>
                <a:lnTo>
                  <a:pt x="895388" y="127025"/>
                </a:lnTo>
                <a:lnTo>
                  <a:pt x="895664" y="148809"/>
                </a:lnTo>
                <a:lnTo>
                  <a:pt x="893207" y="154610"/>
                </a:lnTo>
                <a:close/>
                <a:moveTo>
                  <a:pt x="870509" y="166221"/>
                </a:moveTo>
                <a:lnTo>
                  <a:pt x="854078" y="179184"/>
                </a:lnTo>
                <a:lnTo>
                  <a:pt x="851849" y="179108"/>
                </a:lnTo>
                <a:lnTo>
                  <a:pt x="862574" y="170069"/>
                </a:lnTo>
                <a:lnTo>
                  <a:pt x="870509" y="166221"/>
                </a:lnTo>
                <a:close/>
                <a:moveTo>
                  <a:pt x="812054" y="250231"/>
                </a:moveTo>
                <a:lnTo>
                  <a:pt x="809835" y="252203"/>
                </a:lnTo>
                <a:lnTo>
                  <a:pt x="815807" y="234734"/>
                </a:lnTo>
                <a:lnTo>
                  <a:pt x="829971" y="211093"/>
                </a:lnTo>
                <a:lnTo>
                  <a:pt x="834295" y="206997"/>
                </a:lnTo>
                <a:lnTo>
                  <a:pt x="822675" y="227124"/>
                </a:lnTo>
                <a:lnTo>
                  <a:pt x="812054" y="250231"/>
                </a:lnTo>
                <a:close/>
                <a:moveTo>
                  <a:pt x="807320" y="249650"/>
                </a:moveTo>
                <a:lnTo>
                  <a:pt x="805110" y="250450"/>
                </a:lnTo>
                <a:lnTo>
                  <a:pt x="800786" y="249946"/>
                </a:lnTo>
                <a:lnTo>
                  <a:pt x="794690" y="248517"/>
                </a:lnTo>
                <a:lnTo>
                  <a:pt x="793042" y="246859"/>
                </a:lnTo>
                <a:lnTo>
                  <a:pt x="798500" y="246412"/>
                </a:lnTo>
                <a:lnTo>
                  <a:pt x="807320" y="249650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285750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3AF93412-799F-9FCA-9013-7EB8A3D0970A}"/>
              </a:ext>
            </a:extLst>
          </p:cNvPr>
          <p:cNvSpPr/>
          <p:nvPr/>
        </p:nvSpPr>
        <p:spPr>
          <a:xfrm>
            <a:off x="9797855" y="3708901"/>
            <a:ext cx="805338" cy="442788"/>
          </a:xfrm>
          <a:custGeom>
            <a:avLst/>
            <a:gdLst>
              <a:gd name="connsiteX0" fmla="*/ 528066 w 805338"/>
              <a:gd name="connsiteY0" fmla="*/ 1591 h 442788"/>
              <a:gd name="connsiteX1" fmla="*/ 534553 w 805338"/>
              <a:gd name="connsiteY1" fmla="*/ 5001 h 442788"/>
              <a:gd name="connsiteX2" fmla="*/ 548612 w 805338"/>
              <a:gd name="connsiteY2" fmla="*/ 7782 h 442788"/>
              <a:gd name="connsiteX3" fmla="*/ 555098 w 805338"/>
              <a:gd name="connsiteY3" fmla="*/ 12221 h 442788"/>
              <a:gd name="connsiteX4" fmla="*/ 553965 w 805338"/>
              <a:gd name="connsiteY4" fmla="*/ 18374 h 442788"/>
              <a:gd name="connsiteX5" fmla="*/ 554469 w 805338"/>
              <a:gd name="connsiteY5" fmla="*/ 22470 h 442788"/>
              <a:gd name="connsiteX6" fmla="*/ 557727 w 805338"/>
              <a:gd name="connsiteY6" fmla="*/ 25651 h 442788"/>
              <a:gd name="connsiteX7" fmla="*/ 576596 w 805338"/>
              <a:gd name="connsiteY7" fmla="*/ 29413 h 442788"/>
              <a:gd name="connsiteX8" fmla="*/ 589521 w 805338"/>
              <a:gd name="connsiteY8" fmla="*/ 37614 h 442788"/>
              <a:gd name="connsiteX9" fmla="*/ 596732 w 805338"/>
              <a:gd name="connsiteY9" fmla="*/ 39367 h 442788"/>
              <a:gd name="connsiteX10" fmla="*/ 598903 w 805338"/>
              <a:gd name="connsiteY10" fmla="*/ 39881 h 442788"/>
              <a:gd name="connsiteX11" fmla="*/ 604152 w 805338"/>
              <a:gd name="connsiteY11" fmla="*/ 41415 h 442788"/>
              <a:gd name="connsiteX12" fmla="*/ 606990 w 805338"/>
              <a:gd name="connsiteY12" fmla="*/ 44206 h 442788"/>
              <a:gd name="connsiteX13" fmla="*/ 608457 w 805338"/>
              <a:gd name="connsiteY13" fmla="*/ 58531 h 442788"/>
              <a:gd name="connsiteX14" fmla="*/ 605447 w 805338"/>
              <a:gd name="connsiteY14" fmla="*/ 66447 h 442788"/>
              <a:gd name="connsiteX15" fmla="*/ 599542 w 805338"/>
              <a:gd name="connsiteY15" fmla="*/ 73276 h 442788"/>
              <a:gd name="connsiteX16" fmla="*/ 592255 w 805338"/>
              <a:gd name="connsiteY16" fmla="*/ 84715 h 442788"/>
              <a:gd name="connsiteX17" fmla="*/ 591798 w 805338"/>
              <a:gd name="connsiteY17" fmla="*/ 93907 h 442788"/>
              <a:gd name="connsiteX18" fmla="*/ 592312 w 805338"/>
              <a:gd name="connsiteY18" fmla="*/ 110938 h 442788"/>
              <a:gd name="connsiteX19" fmla="*/ 597437 w 805338"/>
              <a:gd name="connsiteY19" fmla="*/ 115653 h 442788"/>
              <a:gd name="connsiteX20" fmla="*/ 601751 w 805338"/>
              <a:gd name="connsiteY20" fmla="*/ 116272 h 442788"/>
              <a:gd name="connsiteX21" fmla="*/ 612848 w 805338"/>
              <a:gd name="connsiteY21" fmla="*/ 110061 h 442788"/>
              <a:gd name="connsiteX22" fmla="*/ 619315 w 805338"/>
              <a:gd name="connsiteY22" fmla="*/ 110423 h 442788"/>
              <a:gd name="connsiteX23" fmla="*/ 637185 w 805338"/>
              <a:gd name="connsiteY23" fmla="*/ 127254 h 442788"/>
              <a:gd name="connsiteX24" fmla="*/ 664369 w 805338"/>
              <a:gd name="connsiteY24" fmla="*/ 129588 h 442788"/>
              <a:gd name="connsiteX25" fmla="*/ 674723 w 805338"/>
              <a:gd name="connsiteY25" fmla="*/ 132436 h 442788"/>
              <a:gd name="connsiteX26" fmla="*/ 684562 w 805338"/>
              <a:gd name="connsiteY26" fmla="*/ 141084 h 442788"/>
              <a:gd name="connsiteX27" fmla="*/ 697316 w 805338"/>
              <a:gd name="connsiteY27" fmla="*/ 144475 h 442788"/>
              <a:gd name="connsiteX28" fmla="*/ 708060 w 805338"/>
              <a:gd name="connsiteY28" fmla="*/ 151143 h 442788"/>
              <a:gd name="connsiteX29" fmla="*/ 709527 w 805338"/>
              <a:gd name="connsiteY29" fmla="*/ 156715 h 442788"/>
              <a:gd name="connsiteX30" fmla="*/ 707945 w 805338"/>
              <a:gd name="connsiteY30" fmla="*/ 164049 h 442788"/>
              <a:gd name="connsiteX31" fmla="*/ 708679 w 805338"/>
              <a:gd name="connsiteY31" fmla="*/ 173336 h 442788"/>
              <a:gd name="connsiteX32" fmla="*/ 706117 w 805338"/>
              <a:gd name="connsiteY32" fmla="*/ 179832 h 442788"/>
              <a:gd name="connsiteX33" fmla="*/ 697182 w 805338"/>
              <a:gd name="connsiteY33" fmla="*/ 182432 h 442788"/>
              <a:gd name="connsiteX34" fmla="*/ 691382 w 805338"/>
              <a:gd name="connsiteY34" fmla="*/ 182147 h 442788"/>
              <a:gd name="connsiteX35" fmla="*/ 655092 w 805338"/>
              <a:gd name="connsiteY35" fmla="*/ 156896 h 442788"/>
              <a:gd name="connsiteX36" fmla="*/ 650929 w 805338"/>
              <a:gd name="connsiteY36" fmla="*/ 154734 h 442788"/>
              <a:gd name="connsiteX37" fmla="*/ 636470 w 805338"/>
              <a:gd name="connsiteY37" fmla="*/ 140503 h 442788"/>
              <a:gd name="connsiteX38" fmla="*/ 621868 w 805338"/>
              <a:gd name="connsiteY38" fmla="*/ 134369 h 442788"/>
              <a:gd name="connsiteX39" fmla="*/ 617944 w 805338"/>
              <a:gd name="connsiteY39" fmla="*/ 135388 h 442788"/>
              <a:gd name="connsiteX40" fmla="*/ 639614 w 805338"/>
              <a:gd name="connsiteY40" fmla="*/ 147952 h 442788"/>
              <a:gd name="connsiteX41" fmla="*/ 649500 w 805338"/>
              <a:gd name="connsiteY41" fmla="*/ 157839 h 442788"/>
              <a:gd name="connsiteX42" fmla="*/ 666055 w 805338"/>
              <a:gd name="connsiteY42" fmla="*/ 171117 h 442788"/>
              <a:gd name="connsiteX43" fmla="*/ 676923 w 805338"/>
              <a:gd name="connsiteY43" fmla="*/ 175889 h 442788"/>
              <a:gd name="connsiteX44" fmla="*/ 686153 w 805338"/>
              <a:gd name="connsiteY44" fmla="*/ 184985 h 442788"/>
              <a:gd name="connsiteX45" fmla="*/ 693658 w 805338"/>
              <a:gd name="connsiteY45" fmla="*/ 188567 h 442788"/>
              <a:gd name="connsiteX46" fmla="*/ 712766 w 805338"/>
              <a:gd name="connsiteY46" fmla="*/ 191805 h 442788"/>
              <a:gd name="connsiteX47" fmla="*/ 707765 w 805338"/>
              <a:gd name="connsiteY47" fmla="*/ 198244 h 442788"/>
              <a:gd name="connsiteX48" fmla="*/ 718443 w 805338"/>
              <a:gd name="connsiteY48" fmla="*/ 200425 h 442788"/>
              <a:gd name="connsiteX49" fmla="*/ 721576 w 805338"/>
              <a:gd name="connsiteY49" fmla="*/ 208083 h 442788"/>
              <a:gd name="connsiteX50" fmla="*/ 722719 w 805338"/>
              <a:gd name="connsiteY50" fmla="*/ 217370 h 442788"/>
              <a:gd name="connsiteX51" fmla="*/ 708384 w 805338"/>
              <a:gd name="connsiteY51" fmla="*/ 216741 h 442788"/>
              <a:gd name="connsiteX52" fmla="*/ 709394 w 805338"/>
              <a:gd name="connsiteY52" fmla="*/ 223514 h 442788"/>
              <a:gd name="connsiteX53" fmla="*/ 711441 w 805338"/>
              <a:gd name="connsiteY53" fmla="*/ 227219 h 442788"/>
              <a:gd name="connsiteX54" fmla="*/ 706165 w 805338"/>
              <a:gd name="connsiteY54" fmla="*/ 231762 h 442788"/>
              <a:gd name="connsiteX55" fmla="*/ 696887 w 805338"/>
              <a:gd name="connsiteY55" fmla="*/ 229153 h 442788"/>
              <a:gd name="connsiteX56" fmla="*/ 670036 w 805338"/>
              <a:gd name="connsiteY56" fmla="*/ 209598 h 442788"/>
              <a:gd name="connsiteX57" fmla="*/ 670894 w 805338"/>
              <a:gd name="connsiteY57" fmla="*/ 212779 h 442788"/>
              <a:gd name="connsiteX58" fmla="*/ 673446 w 805338"/>
              <a:gd name="connsiteY58" fmla="*/ 216141 h 442788"/>
              <a:gd name="connsiteX59" fmla="*/ 689391 w 805338"/>
              <a:gd name="connsiteY59" fmla="*/ 229038 h 442788"/>
              <a:gd name="connsiteX60" fmla="*/ 702641 w 805338"/>
              <a:gd name="connsiteY60" fmla="*/ 235991 h 442788"/>
              <a:gd name="connsiteX61" fmla="*/ 713051 w 805338"/>
              <a:gd name="connsiteY61" fmla="*/ 238144 h 442788"/>
              <a:gd name="connsiteX62" fmla="*/ 722109 w 805338"/>
              <a:gd name="connsiteY62" fmla="*/ 244335 h 442788"/>
              <a:gd name="connsiteX63" fmla="*/ 725748 w 805338"/>
              <a:gd name="connsiteY63" fmla="*/ 248507 h 442788"/>
              <a:gd name="connsiteX64" fmla="*/ 729024 w 805338"/>
              <a:gd name="connsiteY64" fmla="*/ 255327 h 442788"/>
              <a:gd name="connsiteX65" fmla="*/ 724662 w 805338"/>
              <a:gd name="connsiteY65" fmla="*/ 261414 h 442788"/>
              <a:gd name="connsiteX66" fmla="*/ 719033 w 805338"/>
              <a:gd name="connsiteY66" fmla="*/ 265452 h 442788"/>
              <a:gd name="connsiteX67" fmla="*/ 711908 w 805338"/>
              <a:gd name="connsiteY67" fmla="*/ 261938 h 442788"/>
              <a:gd name="connsiteX68" fmla="*/ 706346 w 805338"/>
              <a:gd name="connsiteY68" fmla="*/ 257785 h 442788"/>
              <a:gd name="connsiteX69" fmla="*/ 695030 w 805338"/>
              <a:gd name="connsiteY69" fmla="*/ 251117 h 442788"/>
              <a:gd name="connsiteX70" fmla="*/ 690077 w 805338"/>
              <a:gd name="connsiteY70" fmla="*/ 241973 h 442788"/>
              <a:gd name="connsiteX71" fmla="*/ 683019 w 805338"/>
              <a:gd name="connsiteY71" fmla="*/ 244021 h 442788"/>
              <a:gd name="connsiteX72" fmla="*/ 650367 w 805338"/>
              <a:gd name="connsiteY72" fmla="*/ 238039 h 442788"/>
              <a:gd name="connsiteX73" fmla="*/ 625974 w 805338"/>
              <a:gd name="connsiteY73" fmla="*/ 241678 h 442788"/>
              <a:gd name="connsiteX74" fmla="*/ 628812 w 805338"/>
              <a:gd name="connsiteY74" fmla="*/ 243669 h 442788"/>
              <a:gd name="connsiteX75" fmla="*/ 632212 w 805338"/>
              <a:gd name="connsiteY75" fmla="*/ 244697 h 442788"/>
              <a:gd name="connsiteX76" fmla="*/ 652072 w 805338"/>
              <a:gd name="connsiteY76" fmla="*/ 243669 h 442788"/>
              <a:gd name="connsiteX77" fmla="*/ 660883 w 805338"/>
              <a:gd name="connsiteY77" fmla="*/ 247774 h 442788"/>
              <a:gd name="connsiteX78" fmla="*/ 677790 w 805338"/>
              <a:gd name="connsiteY78" fmla="*/ 249422 h 442788"/>
              <a:gd name="connsiteX79" fmla="*/ 687353 w 805338"/>
              <a:gd name="connsiteY79" fmla="*/ 248812 h 442788"/>
              <a:gd name="connsiteX80" fmla="*/ 694459 w 805338"/>
              <a:gd name="connsiteY80" fmla="*/ 263490 h 442788"/>
              <a:gd name="connsiteX81" fmla="*/ 709574 w 805338"/>
              <a:gd name="connsiteY81" fmla="*/ 271377 h 442788"/>
              <a:gd name="connsiteX82" fmla="*/ 712937 w 805338"/>
              <a:gd name="connsiteY82" fmla="*/ 278949 h 442788"/>
              <a:gd name="connsiteX83" fmla="*/ 721871 w 805338"/>
              <a:gd name="connsiteY83" fmla="*/ 277930 h 442788"/>
              <a:gd name="connsiteX84" fmla="*/ 735559 w 805338"/>
              <a:gd name="connsiteY84" fmla="*/ 266786 h 442788"/>
              <a:gd name="connsiteX85" fmla="*/ 746112 w 805338"/>
              <a:gd name="connsiteY85" fmla="*/ 267291 h 442788"/>
              <a:gd name="connsiteX86" fmla="*/ 760943 w 805338"/>
              <a:gd name="connsiteY86" fmla="*/ 266319 h 442788"/>
              <a:gd name="connsiteX87" fmla="*/ 765610 w 805338"/>
              <a:gd name="connsiteY87" fmla="*/ 271825 h 442788"/>
              <a:gd name="connsiteX88" fmla="*/ 770735 w 805338"/>
              <a:gd name="connsiteY88" fmla="*/ 283150 h 442788"/>
              <a:gd name="connsiteX89" fmla="*/ 778802 w 805338"/>
              <a:gd name="connsiteY89" fmla="*/ 295370 h 442788"/>
              <a:gd name="connsiteX90" fmla="*/ 785060 w 805338"/>
              <a:gd name="connsiteY90" fmla="*/ 307781 h 442788"/>
              <a:gd name="connsiteX91" fmla="*/ 781946 w 805338"/>
              <a:gd name="connsiteY91" fmla="*/ 308505 h 442788"/>
              <a:gd name="connsiteX92" fmla="*/ 774202 w 805338"/>
              <a:gd name="connsiteY92" fmla="*/ 310163 h 442788"/>
              <a:gd name="connsiteX93" fmla="*/ 749399 w 805338"/>
              <a:gd name="connsiteY93" fmla="*/ 315525 h 442788"/>
              <a:gd name="connsiteX94" fmla="*/ 713279 w 805338"/>
              <a:gd name="connsiteY94" fmla="*/ 323079 h 442788"/>
              <a:gd name="connsiteX95" fmla="*/ 677094 w 805338"/>
              <a:gd name="connsiteY95" fmla="*/ 330480 h 442788"/>
              <a:gd name="connsiteX96" fmla="*/ 640918 w 805338"/>
              <a:gd name="connsiteY96" fmla="*/ 337757 h 442788"/>
              <a:gd name="connsiteX97" fmla="*/ 604685 w 805338"/>
              <a:gd name="connsiteY97" fmla="*/ 344881 h 442788"/>
              <a:gd name="connsiteX98" fmla="*/ 568442 w 805338"/>
              <a:gd name="connsiteY98" fmla="*/ 351873 h 442788"/>
              <a:gd name="connsiteX99" fmla="*/ 532152 w 805338"/>
              <a:gd name="connsiteY99" fmla="*/ 358683 h 442788"/>
              <a:gd name="connsiteX100" fmla="*/ 495853 w 805338"/>
              <a:gd name="connsiteY100" fmla="*/ 365398 h 442788"/>
              <a:gd name="connsiteX101" fmla="*/ 459524 w 805338"/>
              <a:gd name="connsiteY101" fmla="*/ 371951 h 442788"/>
              <a:gd name="connsiteX102" fmla="*/ 423158 w 805338"/>
              <a:gd name="connsiteY102" fmla="*/ 378390 h 442788"/>
              <a:gd name="connsiteX103" fmla="*/ 386772 w 805338"/>
              <a:gd name="connsiteY103" fmla="*/ 384639 h 442788"/>
              <a:gd name="connsiteX104" fmla="*/ 350368 w 805338"/>
              <a:gd name="connsiteY104" fmla="*/ 390725 h 442788"/>
              <a:gd name="connsiteX105" fmla="*/ 313954 w 805338"/>
              <a:gd name="connsiteY105" fmla="*/ 396716 h 442788"/>
              <a:gd name="connsiteX106" fmla="*/ 277501 w 805338"/>
              <a:gd name="connsiteY106" fmla="*/ 402498 h 442788"/>
              <a:gd name="connsiteX107" fmla="*/ 241040 w 805338"/>
              <a:gd name="connsiteY107" fmla="*/ 408175 h 442788"/>
              <a:gd name="connsiteX108" fmla="*/ 204578 w 805338"/>
              <a:gd name="connsiteY108" fmla="*/ 413699 h 442788"/>
              <a:gd name="connsiteX109" fmla="*/ 202530 w 805338"/>
              <a:gd name="connsiteY109" fmla="*/ 412061 h 442788"/>
              <a:gd name="connsiteX110" fmla="*/ 188128 w 805338"/>
              <a:gd name="connsiteY110" fmla="*/ 413776 h 442788"/>
              <a:gd name="connsiteX111" fmla="*/ 177517 w 805338"/>
              <a:gd name="connsiteY111" fmla="*/ 415004 h 442788"/>
              <a:gd name="connsiteX112" fmla="*/ 173193 w 805338"/>
              <a:gd name="connsiteY112" fmla="*/ 418319 h 442788"/>
              <a:gd name="connsiteX113" fmla="*/ 152010 w 805338"/>
              <a:gd name="connsiteY113" fmla="*/ 421500 h 442788"/>
              <a:gd name="connsiteX114" fmla="*/ 135131 w 805338"/>
              <a:gd name="connsiteY114" fmla="*/ 423996 h 442788"/>
              <a:gd name="connsiteX115" fmla="*/ 106642 w 805338"/>
              <a:gd name="connsiteY115" fmla="*/ 428168 h 442788"/>
              <a:gd name="connsiteX116" fmla="*/ 71885 w 805338"/>
              <a:gd name="connsiteY116" fmla="*/ 433045 h 442788"/>
              <a:gd name="connsiteX117" fmla="*/ 22889 w 805338"/>
              <a:gd name="connsiteY117" fmla="*/ 439779 h 442788"/>
              <a:gd name="connsiteX118" fmla="*/ 0 w 805338"/>
              <a:gd name="connsiteY118" fmla="*/ 442789 h 442788"/>
              <a:gd name="connsiteX119" fmla="*/ 9420 w 805338"/>
              <a:gd name="connsiteY119" fmla="*/ 435445 h 442788"/>
              <a:gd name="connsiteX120" fmla="*/ 23984 w 805338"/>
              <a:gd name="connsiteY120" fmla="*/ 429806 h 442788"/>
              <a:gd name="connsiteX121" fmla="*/ 49416 w 805338"/>
              <a:gd name="connsiteY121" fmla="*/ 415833 h 442788"/>
              <a:gd name="connsiteX122" fmla="*/ 58626 w 805338"/>
              <a:gd name="connsiteY122" fmla="*/ 403870 h 442788"/>
              <a:gd name="connsiteX123" fmla="*/ 72562 w 805338"/>
              <a:gd name="connsiteY123" fmla="*/ 394087 h 442788"/>
              <a:gd name="connsiteX124" fmla="*/ 77515 w 805338"/>
              <a:gd name="connsiteY124" fmla="*/ 384096 h 442788"/>
              <a:gd name="connsiteX125" fmla="*/ 86278 w 805338"/>
              <a:gd name="connsiteY125" fmla="*/ 373990 h 442788"/>
              <a:gd name="connsiteX126" fmla="*/ 88554 w 805338"/>
              <a:gd name="connsiteY126" fmla="*/ 363722 h 442788"/>
              <a:gd name="connsiteX127" fmla="*/ 89687 w 805338"/>
              <a:gd name="connsiteY127" fmla="*/ 362007 h 442788"/>
              <a:gd name="connsiteX128" fmla="*/ 104861 w 805338"/>
              <a:gd name="connsiteY128" fmla="*/ 350692 h 442788"/>
              <a:gd name="connsiteX129" fmla="*/ 120520 w 805338"/>
              <a:gd name="connsiteY129" fmla="*/ 337090 h 442788"/>
              <a:gd name="connsiteX130" fmla="*/ 153505 w 805338"/>
              <a:gd name="connsiteY130" fmla="*/ 300961 h 442788"/>
              <a:gd name="connsiteX131" fmla="*/ 154886 w 805338"/>
              <a:gd name="connsiteY131" fmla="*/ 304829 h 442788"/>
              <a:gd name="connsiteX132" fmla="*/ 154200 w 805338"/>
              <a:gd name="connsiteY132" fmla="*/ 309391 h 442788"/>
              <a:gd name="connsiteX133" fmla="*/ 158191 w 805338"/>
              <a:gd name="connsiteY133" fmla="*/ 313935 h 442788"/>
              <a:gd name="connsiteX134" fmla="*/ 162058 w 805338"/>
              <a:gd name="connsiteY134" fmla="*/ 321507 h 442788"/>
              <a:gd name="connsiteX135" fmla="*/ 166535 w 805338"/>
              <a:gd name="connsiteY135" fmla="*/ 325822 h 442788"/>
              <a:gd name="connsiteX136" fmla="*/ 171783 w 805338"/>
              <a:gd name="connsiteY136" fmla="*/ 328965 h 442788"/>
              <a:gd name="connsiteX137" fmla="*/ 180022 w 805338"/>
              <a:gd name="connsiteY137" fmla="*/ 331213 h 442788"/>
              <a:gd name="connsiteX138" fmla="*/ 190147 w 805338"/>
              <a:gd name="connsiteY138" fmla="*/ 335880 h 442788"/>
              <a:gd name="connsiteX139" fmla="*/ 197596 w 805338"/>
              <a:gd name="connsiteY139" fmla="*/ 336461 h 442788"/>
              <a:gd name="connsiteX140" fmla="*/ 199996 w 805338"/>
              <a:gd name="connsiteY140" fmla="*/ 335880 h 442788"/>
              <a:gd name="connsiteX141" fmla="*/ 206988 w 805338"/>
              <a:gd name="connsiteY141" fmla="*/ 328717 h 442788"/>
              <a:gd name="connsiteX142" fmla="*/ 213075 w 805338"/>
              <a:gd name="connsiteY142" fmla="*/ 324517 h 442788"/>
              <a:gd name="connsiteX143" fmla="*/ 218922 w 805338"/>
              <a:gd name="connsiteY143" fmla="*/ 317021 h 442788"/>
              <a:gd name="connsiteX144" fmla="*/ 232638 w 805338"/>
              <a:gd name="connsiteY144" fmla="*/ 323793 h 442788"/>
              <a:gd name="connsiteX145" fmla="*/ 237525 w 805338"/>
              <a:gd name="connsiteY145" fmla="*/ 322993 h 442788"/>
              <a:gd name="connsiteX146" fmla="*/ 248965 w 805338"/>
              <a:gd name="connsiteY146" fmla="*/ 317192 h 442788"/>
              <a:gd name="connsiteX147" fmla="*/ 260118 w 805338"/>
              <a:gd name="connsiteY147" fmla="*/ 314268 h 442788"/>
              <a:gd name="connsiteX148" fmla="*/ 262719 w 805338"/>
              <a:gd name="connsiteY148" fmla="*/ 312630 h 442788"/>
              <a:gd name="connsiteX149" fmla="*/ 266310 w 805338"/>
              <a:gd name="connsiteY149" fmla="*/ 308315 h 442788"/>
              <a:gd name="connsiteX150" fmla="*/ 265167 w 805338"/>
              <a:gd name="connsiteY150" fmla="*/ 300971 h 442788"/>
              <a:gd name="connsiteX151" fmla="*/ 265795 w 805338"/>
              <a:gd name="connsiteY151" fmla="*/ 298904 h 442788"/>
              <a:gd name="connsiteX152" fmla="*/ 267500 w 805338"/>
              <a:gd name="connsiteY152" fmla="*/ 297733 h 442788"/>
              <a:gd name="connsiteX153" fmla="*/ 269719 w 805338"/>
              <a:gd name="connsiteY153" fmla="*/ 297171 h 442788"/>
              <a:gd name="connsiteX154" fmla="*/ 275244 w 805338"/>
              <a:gd name="connsiteY154" fmla="*/ 298971 h 442788"/>
              <a:gd name="connsiteX155" fmla="*/ 280226 w 805338"/>
              <a:gd name="connsiteY155" fmla="*/ 298171 h 442788"/>
              <a:gd name="connsiteX156" fmla="*/ 299895 w 805338"/>
              <a:gd name="connsiteY156" fmla="*/ 286112 h 442788"/>
              <a:gd name="connsiteX157" fmla="*/ 301609 w 805338"/>
              <a:gd name="connsiteY157" fmla="*/ 286445 h 442788"/>
              <a:gd name="connsiteX158" fmla="*/ 304981 w 805338"/>
              <a:gd name="connsiteY158" fmla="*/ 289865 h 442788"/>
              <a:gd name="connsiteX159" fmla="*/ 313401 w 805338"/>
              <a:gd name="connsiteY159" fmla="*/ 283264 h 442788"/>
              <a:gd name="connsiteX160" fmla="*/ 318059 w 805338"/>
              <a:gd name="connsiteY160" fmla="*/ 277702 h 442788"/>
              <a:gd name="connsiteX161" fmla="*/ 319259 w 805338"/>
              <a:gd name="connsiteY161" fmla="*/ 270301 h 442788"/>
              <a:gd name="connsiteX162" fmla="*/ 322621 w 805338"/>
              <a:gd name="connsiteY162" fmla="*/ 262671 h 442788"/>
              <a:gd name="connsiteX163" fmla="*/ 321145 w 805338"/>
              <a:gd name="connsiteY163" fmla="*/ 259766 h 442788"/>
              <a:gd name="connsiteX164" fmla="*/ 317507 w 805338"/>
              <a:gd name="connsiteY164" fmla="*/ 256365 h 442788"/>
              <a:gd name="connsiteX165" fmla="*/ 319773 w 805338"/>
              <a:gd name="connsiteY165" fmla="*/ 246469 h 442788"/>
              <a:gd name="connsiteX166" fmla="*/ 323869 w 805338"/>
              <a:gd name="connsiteY166" fmla="*/ 236344 h 442788"/>
              <a:gd name="connsiteX167" fmla="*/ 340319 w 805338"/>
              <a:gd name="connsiteY167" fmla="*/ 204931 h 442788"/>
              <a:gd name="connsiteX168" fmla="*/ 344129 w 805338"/>
              <a:gd name="connsiteY168" fmla="*/ 186966 h 442788"/>
              <a:gd name="connsiteX169" fmla="*/ 350987 w 805338"/>
              <a:gd name="connsiteY169" fmla="*/ 174622 h 442788"/>
              <a:gd name="connsiteX170" fmla="*/ 352368 w 805338"/>
              <a:gd name="connsiteY170" fmla="*/ 165516 h 442788"/>
              <a:gd name="connsiteX171" fmla="*/ 357549 w 805338"/>
              <a:gd name="connsiteY171" fmla="*/ 155848 h 442788"/>
              <a:gd name="connsiteX172" fmla="*/ 358959 w 805338"/>
              <a:gd name="connsiteY172" fmla="*/ 137598 h 442788"/>
              <a:gd name="connsiteX173" fmla="*/ 361188 w 805338"/>
              <a:gd name="connsiteY173" fmla="*/ 133550 h 442788"/>
              <a:gd name="connsiteX174" fmla="*/ 365179 w 805338"/>
              <a:gd name="connsiteY174" fmla="*/ 132236 h 442788"/>
              <a:gd name="connsiteX175" fmla="*/ 369713 w 805338"/>
              <a:gd name="connsiteY175" fmla="*/ 133664 h 442788"/>
              <a:gd name="connsiteX176" fmla="*/ 373304 w 805338"/>
              <a:gd name="connsiteY176" fmla="*/ 136331 h 442788"/>
              <a:gd name="connsiteX177" fmla="*/ 376219 w 805338"/>
              <a:gd name="connsiteY177" fmla="*/ 141218 h 442788"/>
              <a:gd name="connsiteX178" fmla="*/ 387687 w 805338"/>
              <a:gd name="connsiteY178" fmla="*/ 143837 h 442788"/>
              <a:gd name="connsiteX179" fmla="*/ 396735 w 805338"/>
              <a:gd name="connsiteY179" fmla="*/ 142751 h 442788"/>
              <a:gd name="connsiteX180" fmla="*/ 402374 w 805338"/>
              <a:gd name="connsiteY180" fmla="*/ 138265 h 442788"/>
              <a:gd name="connsiteX181" fmla="*/ 404879 w 805338"/>
              <a:gd name="connsiteY181" fmla="*/ 131417 h 442788"/>
              <a:gd name="connsiteX182" fmla="*/ 407594 w 805338"/>
              <a:gd name="connsiteY182" fmla="*/ 119024 h 442788"/>
              <a:gd name="connsiteX183" fmla="*/ 411014 w 805338"/>
              <a:gd name="connsiteY183" fmla="*/ 111338 h 442788"/>
              <a:gd name="connsiteX184" fmla="*/ 412442 w 805338"/>
              <a:gd name="connsiteY184" fmla="*/ 102175 h 442788"/>
              <a:gd name="connsiteX185" fmla="*/ 414414 w 805338"/>
              <a:gd name="connsiteY185" fmla="*/ 95641 h 442788"/>
              <a:gd name="connsiteX186" fmla="*/ 418529 w 805338"/>
              <a:gd name="connsiteY186" fmla="*/ 90973 h 442788"/>
              <a:gd name="connsiteX187" fmla="*/ 430530 w 805338"/>
              <a:gd name="connsiteY187" fmla="*/ 88935 h 442788"/>
              <a:gd name="connsiteX188" fmla="*/ 435655 w 805338"/>
              <a:gd name="connsiteY188" fmla="*/ 82496 h 442788"/>
              <a:gd name="connsiteX189" fmla="*/ 439236 w 805338"/>
              <a:gd name="connsiteY189" fmla="*/ 75619 h 442788"/>
              <a:gd name="connsiteX190" fmla="*/ 441731 w 805338"/>
              <a:gd name="connsiteY190" fmla="*/ 73095 h 442788"/>
              <a:gd name="connsiteX191" fmla="*/ 445141 w 805338"/>
              <a:gd name="connsiteY191" fmla="*/ 72771 h 442788"/>
              <a:gd name="connsiteX192" fmla="*/ 454076 w 805338"/>
              <a:gd name="connsiteY192" fmla="*/ 61103 h 442788"/>
              <a:gd name="connsiteX193" fmla="*/ 464315 w 805338"/>
              <a:gd name="connsiteY193" fmla="*/ 38281 h 442788"/>
              <a:gd name="connsiteX194" fmla="*/ 464886 w 805338"/>
              <a:gd name="connsiteY194" fmla="*/ 25022 h 442788"/>
              <a:gd name="connsiteX195" fmla="*/ 466754 w 805338"/>
              <a:gd name="connsiteY195" fmla="*/ 15250 h 442788"/>
              <a:gd name="connsiteX196" fmla="*/ 466363 w 805338"/>
              <a:gd name="connsiteY196" fmla="*/ 5629 h 442788"/>
              <a:gd name="connsiteX197" fmla="*/ 468135 w 805338"/>
              <a:gd name="connsiteY197" fmla="*/ 0 h 442788"/>
              <a:gd name="connsiteX198" fmla="*/ 482575 w 805338"/>
              <a:gd name="connsiteY198" fmla="*/ 7630 h 442788"/>
              <a:gd name="connsiteX199" fmla="*/ 490956 w 805338"/>
              <a:gd name="connsiteY199" fmla="*/ 12059 h 442788"/>
              <a:gd name="connsiteX200" fmla="*/ 509949 w 805338"/>
              <a:gd name="connsiteY200" fmla="*/ 22022 h 442788"/>
              <a:gd name="connsiteX201" fmla="*/ 522561 w 805338"/>
              <a:gd name="connsiteY201" fmla="*/ 28604 h 442788"/>
              <a:gd name="connsiteX202" fmla="*/ 524789 w 805338"/>
              <a:gd name="connsiteY202" fmla="*/ 17631 h 442788"/>
              <a:gd name="connsiteX203" fmla="*/ 528066 w 805338"/>
              <a:gd name="connsiteY203" fmla="*/ 1591 h 442788"/>
              <a:gd name="connsiteX204" fmla="*/ 802824 w 805338"/>
              <a:gd name="connsiteY204" fmla="*/ 111023 h 442788"/>
              <a:gd name="connsiteX205" fmla="*/ 805339 w 805338"/>
              <a:gd name="connsiteY205" fmla="*/ 110052 h 442788"/>
              <a:gd name="connsiteX206" fmla="*/ 805339 w 805338"/>
              <a:gd name="connsiteY206" fmla="*/ 110052 h 442788"/>
              <a:gd name="connsiteX207" fmla="*/ 799214 w 805338"/>
              <a:gd name="connsiteY207" fmla="*/ 131226 h 442788"/>
              <a:gd name="connsiteX208" fmla="*/ 795262 w 805338"/>
              <a:gd name="connsiteY208" fmla="*/ 134226 h 442788"/>
              <a:gd name="connsiteX209" fmla="*/ 802824 w 805338"/>
              <a:gd name="connsiteY209" fmla="*/ 111023 h 442788"/>
              <a:gd name="connsiteX210" fmla="*/ 765505 w 805338"/>
              <a:gd name="connsiteY210" fmla="*/ 130426 h 442788"/>
              <a:gd name="connsiteX211" fmla="*/ 768048 w 805338"/>
              <a:gd name="connsiteY211" fmla="*/ 124016 h 442788"/>
              <a:gd name="connsiteX212" fmla="*/ 782279 w 805338"/>
              <a:gd name="connsiteY212" fmla="*/ 118710 h 442788"/>
              <a:gd name="connsiteX213" fmla="*/ 791108 w 805338"/>
              <a:gd name="connsiteY213" fmla="*/ 115338 h 442788"/>
              <a:gd name="connsiteX214" fmla="*/ 780697 w 805338"/>
              <a:gd name="connsiteY214" fmla="*/ 168812 h 442788"/>
              <a:gd name="connsiteX215" fmla="*/ 783660 w 805338"/>
              <a:gd name="connsiteY215" fmla="*/ 177527 h 442788"/>
              <a:gd name="connsiteX216" fmla="*/ 779964 w 805338"/>
              <a:gd name="connsiteY216" fmla="*/ 181375 h 442788"/>
              <a:gd name="connsiteX217" fmla="*/ 773868 w 805338"/>
              <a:gd name="connsiteY217" fmla="*/ 185242 h 442788"/>
              <a:gd name="connsiteX218" fmla="*/ 768420 w 805338"/>
              <a:gd name="connsiteY218" fmla="*/ 192148 h 442788"/>
              <a:gd name="connsiteX219" fmla="*/ 765277 w 805338"/>
              <a:gd name="connsiteY219" fmla="*/ 199015 h 442788"/>
              <a:gd name="connsiteX220" fmla="*/ 764705 w 805338"/>
              <a:gd name="connsiteY220" fmla="*/ 215808 h 442788"/>
              <a:gd name="connsiteX221" fmla="*/ 760810 w 805338"/>
              <a:gd name="connsiteY221" fmla="*/ 235449 h 442788"/>
              <a:gd name="connsiteX222" fmla="*/ 754190 w 805338"/>
              <a:gd name="connsiteY222" fmla="*/ 229114 h 442788"/>
              <a:gd name="connsiteX223" fmla="*/ 751522 w 805338"/>
              <a:gd name="connsiteY223" fmla="*/ 223018 h 442788"/>
              <a:gd name="connsiteX224" fmla="*/ 749980 w 805338"/>
              <a:gd name="connsiteY224" fmla="*/ 205902 h 442788"/>
              <a:gd name="connsiteX225" fmla="*/ 752418 w 805338"/>
              <a:gd name="connsiteY225" fmla="*/ 176784 h 442788"/>
              <a:gd name="connsiteX226" fmla="*/ 758009 w 805338"/>
              <a:gd name="connsiteY226" fmla="*/ 157715 h 442788"/>
              <a:gd name="connsiteX227" fmla="*/ 763362 w 805338"/>
              <a:gd name="connsiteY227" fmla="*/ 148104 h 442788"/>
              <a:gd name="connsiteX228" fmla="*/ 765505 w 805338"/>
              <a:gd name="connsiteY228" fmla="*/ 130426 h 44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805338" h="442788">
                <a:moveTo>
                  <a:pt x="528066" y="1591"/>
                </a:moveTo>
                <a:lnTo>
                  <a:pt x="534553" y="5001"/>
                </a:lnTo>
                <a:lnTo>
                  <a:pt x="548612" y="7782"/>
                </a:lnTo>
                <a:lnTo>
                  <a:pt x="555098" y="12221"/>
                </a:lnTo>
                <a:lnTo>
                  <a:pt x="553965" y="18374"/>
                </a:lnTo>
                <a:lnTo>
                  <a:pt x="554469" y="22470"/>
                </a:lnTo>
                <a:lnTo>
                  <a:pt x="557727" y="25651"/>
                </a:lnTo>
                <a:lnTo>
                  <a:pt x="576596" y="29413"/>
                </a:lnTo>
                <a:lnTo>
                  <a:pt x="589521" y="37614"/>
                </a:lnTo>
                <a:lnTo>
                  <a:pt x="596732" y="39367"/>
                </a:lnTo>
                <a:lnTo>
                  <a:pt x="598903" y="39881"/>
                </a:lnTo>
                <a:lnTo>
                  <a:pt x="604152" y="41415"/>
                </a:lnTo>
                <a:lnTo>
                  <a:pt x="606990" y="44206"/>
                </a:lnTo>
                <a:lnTo>
                  <a:pt x="608457" y="58531"/>
                </a:lnTo>
                <a:lnTo>
                  <a:pt x="605447" y="66447"/>
                </a:lnTo>
                <a:lnTo>
                  <a:pt x="599542" y="73276"/>
                </a:lnTo>
                <a:lnTo>
                  <a:pt x="592255" y="84715"/>
                </a:lnTo>
                <a:lnTo>
                  <a:pt x="591798" y="93907"/>
                </a:lnTo>
                <a:lnTo>
                  <a:pt x="592312" y="110938"/>
                </a:lnTo>
                <a:lnTo>
                  <a:pt x="597437" y="115653"/>
                </a:lnTo>
                <a:lnTo>
                  <a:pt x="601751" y="116272"/>
                </a:lnTo>
                <a:lnTo>
                  <a:pt x="612848" y="110061"/>
                </a:lnTo>
                <a:lnTo>
                  <a:pt x="619315" y="110423"/>
                </a:lnTo>
                <a:lnTo>
                  <a:pt x="637185" y="127254"/>
                </a:lnTo>
                <a:lnTo>
                  <a:pt x="664369" y="129588"/>
                </a:lnTo>
                <a:lnTo>
                  <a:pt x="674723" y="132436"/>
                </a:lnTo>
                <a:lnTo>
                  <a:pt x="684562" y="141084"/>
                </a:lnTo>
                <a:lnTo>
                  <a:pt x="697316" y="144475"/>
                </a:lnTo>
                <a:lnTo>
                  <a:pt x="708060" y="151143"/>
                </a:lnTo>
                <a:lnTo>
                  <a:pt x="709527" y="156715"/>
                </a:lnTo>
                <a:lnTo>
                  <a:pt x="707945" y="164049"/>
                </a:lnTo>
                <a:lnTo>
                  <a:pt x="708679" y="173336"/>
                </a:lnTo>
                <a:lnTo>
                  <a:pt x="706117" y="179832"/>
                </a:lnTo>
                <a:lnTo>
                  <a:pt x="697182" y="182432"/>
                </a:lnTo>
                <a:lnTo>
                  <a:pt x="691382" y="182147"/>
                </a:lnTo>
                <a:lnTo>
                  <a:pt x="655092" y="156896"/>
                </a:lnTo>
                <a:lnTo>
                  <a:pt x="650929" y="154734"/>
                </a:lnTo>
                <a:lnTo>
                  <a:pt x="636470" y="140503"/>
                </a:lnTo>
                <a:lnTo>
                  <a:pt x="621868" y="134369"/>
                </a:lnTo>
                <a:lnTo>
                  <a:pt x="617944" y="135388"/>
                </a:lnTo>
                <a:lnTo>
                  <a:pt x="639614" y="147952"/>
                </a:lnTo>
                <a:lnTo>
                  <a:pt x="649500" y="157839"/>
                </a:lnTo>
                <a:lnTo>
                  <a:pt x="666055" y="171117"/>
                </a:lnTo>
                <a:lnTo>
                  <a:pt x="676923" y="175889"/>
                </a:lnTo>
                <a:lnTo>
                  <a:pt x="686153" y="184985"/>
                </a:lnTo>
                <a:lnTo>
                  <a:pt x="693658" y="188567"/>
                </a:lnTo>
                <a:lnTo>
                  <a:pt x="712766" y="191805"/>
                </a:lnTo>
                <a:lnTo>
                  <a:pt x="707765" y="198244"/>
                </a:lnTo>
                <a:lnTo>
                  <a:pt x="718443" y="200425"/>
                </a:lnTo>
                <a:lnTo>
                  <a:pt x="721576" y="208083"/>
                </a:lnTo>
                <a:lnTo>
                  <a:pt x="722719" y="217370"/>
                </a:lnTo>
                <a:lnTo>
                  <a:pt x="708384" y="216741"/>
                </a:lnTo>
                <a:lnTo>
                  <a:pt x="709394" y="223514"/>
                </a:lnTo>
                <a:lnTo>
                  <a:pt x="711441" y="227219"/>
                </a:lnTo>
                <a:lnTo>
                  <a:pt x="706165" y="231762"/>
                </a:lnTo>
                <a:lnTo>
                  <a:pt x="696887" y="229153"/>
                </a:lnTo>
                <a:lnTo>
                  <a:pt x="670036" y="209598"/>
                </a:lnTo>
                <a:lnTo>
                  <a:pt x="670894" y="212779"/>
                </a:lnTo>
                <a:lnTo>
                  <a:pt x="673446" y="216141"/>
                </a:lnTo>
                <a:lnTo>
                  <a:pt x="689391" y="229038"/>
                </a:lnTo>
                <a:lnTo>
                  <a:pt x="702641" y="235991"/>
                </a:lnTo>
                <a:lnTo>
                  <a:pt x="713051" y="238144"/>
                </a:lnTo>
                <a:lnTo>
                  <a:pt x="722109" y="244335"/>
                </a:lnTo>
                <a:lnTo>
                  <a:pt x="725748" y="248507"/>
                </a:lnTo>
                <a:lnTo>
                  <a:pt x="729024" y="255327"/>
                </a:lnTo>
                <a:lnTo>
                  <a:pt x="724662" y="261414"/>
                </a:lnTo>
                <a:lnTo>
                  <a:pt x="719033" y="265452"/>
                </a:lnTo>
                <a:lnTo>
                  <a:pt x="711908" y="261938"/>
                </a:lnTo>
                <a:lnTo>
                  <a:pt x="706346" y="257785"/>
                </a:lnTo>
                <a:lnTo>
                  <a:pt x="695030" y="251117"/>
                </a:lnTo>
                <a:lnTo>
                  <a:pt x="690077" y="241973"/>
                </a:lnTo>
                <a:lnTo>
                  <a:pt x="683019" y="244021"/>
                </a:lnTo>
                <a:lnTo>
                  <a:pt x="650367" y="238039"/>
                </a:lnTo>
                <a:lnTo>
                  <a:pt x="625974" y="241678"/>
                </a:lnTo>
                <a:lnTo>
                  <a:pt x="628812" y="243669"/>
                </a:lnTo>
                <a:lnTo>
                  <a:pt x="632212" y="244697"/>
                </a:lnTo>
                <a:lnTo>
                  <a:pt x="652072" y="243669"/>
                </a:lnTo>
                <a:lnTo>
                  <a:pt x="660883" y="247774"/>
                </a:lnTo>
                <a:lnTo>
                  <a:pt x="677790" y="249422"/>
                </a:lnTo>
                <a:lnTo>
                  <a:pt x="687353" y="248812"/>
                </a:lnTo>
                <a:lnTo>
                  <a:pt x="694459" y="263490"/>
                </a:lnTo>
                <a:lnTo>
                  <a:pt x="709574" y="271377"/>
                </a:lnTo>
                <a:lnTo>
                  <a:pt x="712937" y="278949"/>
                </a:lnTo>
                <a:lnTo>
                  <a:pt x="721871" y="277930"/>
                </a:lnTo>
                <a:lnTo>
                  <a:pt x="735559" y="266786"/>
                </a:lnTo>
                <a:lnTo>
                  <a:pt x="746112" y="267291"/>
                </a:lnTo>
                <a:lnTo>
                  <a:pt x="760943" y="266319"/>
                </a:lnTo>
                <a:lnTo>
                  <a:pt x="765610" y="271825"/>
                </a:lnTo>
                <a:lnTo>
                  <a:pt x="770735" y="283150"/>
                </a:lnTo>
                <a:lnTo>
                  <a:pt x="778802" y="295370"/>
                </a:lnTo>
                <a:lnTo>
                  <a:pt x="785060" y="307781"/>
                </a:lnTo>
                <a:lnTo>
                  <a:pt x="781946" y="308505"/>
                </a:lnTo>
                <a:lnTo>
                  <a:pt x="774202" y="310163"/>
                </a:lnTo>
                <a:lnTo>
                  <a:pt x="749399" y="315525"/>
                </a:lnTo>
                <a:lnTo>
                  <a:pt x="713279" y="323079"/>
                </a:lnTo>
                <a:lnTo>
                  <a:pt x="677094" y="330480"/>
                </a:lnTo>
                <a:lnTo>
                  <a:pt x="640918" y="337757"/>
                </a:lnTo>
                <a:lnTo>
                  <a:pt x="604685" y="344881"/>
                </a:lnTo>
                <a:lnTo>
                  <a:pt x="568442" y="351873"/>
                </a:lnTo>
                <a:lnTo>
                  <a:pt x="532152" y="358683"/>
                </a:lnTo>
                <a:lnTo>
                  <a:pt x="495853" y="365398"/>
                </a:lnTo>
                <a:lnTo>
                  <a:pt x="459524" y="371951"/>
                </a:lnTo>
                <a:lnTo>
                  <a:pt x="423158" y="378390"/>
                </a:lnTo>
                <a:lnTo>
                  <a:pt x="386772" y="384639"/>
                </a:lnTo>
                <a:lnTo>
                  <a:pt x="350368" y="390725"/>
                </a:lnTo>
                <a:lnTo>
                  <a:pt x="313954" y="396716"/>
                </a:lnTo>
                <a:lnTo>
                  <a:pt x="277501" y="402498"/>
                </a:lnTo>
                <a:lnTo>
                  <a:pt x="241040" y="408175"/>
                </a:lnTo>
                <a:lnTo>
                  <a:pt x="204578" y="413699"/>
                </a:lnTo>
                <a:lnTo>
                  <a:pt x="202530" y="412061"/>
                </a:lnTo>
                <a:lnTo>
                  <a:pt x="188128" y="413776"/>
                </a:lnTo>
                <a:lnTo>
                  <a:pt x="177517" y="415004"/>
                </a:lnTo>
                <a:lnTo>
                  <a:pt x="173193" y="418319"/>
                </a:lnTo>
                <a:lnTo>
                  <a:pt x="152010" y="421500"/>
                </a:lnTo>
                <a:lnTo>
                  <a:pt x="135131" y="423996"/>
                </a:lnTo>
                <a:lnTo>
                  <a:pt x="106642" y="428168"/>
                </a:lnTo>
                <a:lnTo>
                  <a:pt x="71885" y="433045"/>
                </a:lnTo>
                <a:lnTo>
                  <a:pt x="22889" y="439779"/>
                </a:lnTo>
                <a:lnTo>
                  <a:pt x="0" y="442789"/>
                </a:lnTo>
                <a:lnTo>
                  <a:pt x="9420" y="435445"/>
                </a:lnTo>
                <a:lnTo>
                  <a:pt x="23984" y="429806"/>
                </a:lnTo>
                <a:lnTo>
                  <a:pt x="49416" y="415833"/>
                </a:lnTo>
                <a:lnTo>
                  <a:pt x="58626" y="403870"/>
                </a:lnTo>
                <a:lnTo>
                  <a:pt x="72562" y="394087"/>
                </a:lnTo>
                <a:lnTo>
                  <a:pt x="77515" y="384096"/>
                </a:lnTo>
                <a:lnTo>
                  <a:pt x="86278" y="373990"/>
                </a:lnTo>
                <a:lnTo>
                  <a:pt x="88554" y="363722"/>
                </a:lnTo>
                <a:lnTo>
                  <a:pt x="89687" y="362007"/>
                </a:lnTo>
                <a:lnTo>
                  <a:pt x="104861" y="350692"/>
                </a:lnTo>
                <a:lnTo>
                  <a:pt x="120520" y="337090"/>
                </a:lnTo>
                <a:lnTo>
                  <a:pt x="153505" y="300961"/>
                </a:lnTo>
                <a:lnTo>
                  <a:pt x="154886" y="304829"/>
                </a:lnTo>
                <a:lnTo>
                  <a:pt x="154200" y="309391"/>
                </a:lnTo>
                <a:lnTo>
                  <a:pt x="158191" y="313935"/>
                </a:lnTo>
                <a:lnTo>
                  <a:pt x="162058" y="321507"/>
                </a:lnTo>
                <a:lnTo>
                  <a:pt x="166535" y="325822"/>
                </a:lnTo>
                <a:lnTo>
                  <a:pt x="171783" y="328965"/>
                </a:lnTo>
                <a:lnTo>
                  <a:pt x="180022" y="331213"/>
                </a:lnTo>
                <a:lnTo>
                  <a:pt x="190147" y="335880"/>
                </a:lnTo>
                <a:lnTo>
                  <a:pt x="197596" y="336461"/>
                </a:lnTo>
                <a:lnTo>
                  <a:pt x="199996" y="335880"/>
                </a:lnTo>
                <a:lnTo>
                  <a:pt x="206988" y="328717"/>
                </a:lnTo>
                <a:lnTo>
                  <a:pt x="213075" y="324517"/>
                </a:lnTo>
                <a:lnTo>
                  <a:pt x="218922" y="317021"/>
                </a:lnTo>
                <a:lnTo>
                  <a:pt x="232638" y="323793"/>
                </a:lnTo>
                <a:lnTo>
                  <a:pt x="237525" y="322993"/>
                </a:lnTo>
                <a:lnTo>
                  <a:pt x="248965" y="317192"/>
                </a:lnTo>
                <a:lnTo>
                  <a:pt x="260118" y="314268"/>
                </a:lnTo>
                <a:lnTo>
                  <a:pt x="262719" y="312630"/>
                </a:lnTo>
                <a:lnTo>
                  <a:pt x="266310" y="308315"/>
                </a:lnTo>
                <a:lnTo>
                  <a:pt x="265167" y="300971"/>
                </a:lnTo>
                <a:lnTo>
                  <a:pt x="265795" y="298904"/>
                </a:lnTo>
                <a:lnTo>
                  <a:pt x="267500" y="297733"/>
                </a:lnTo>
                <a:lnTo>
                  <a:pt x="269719" y="297171"/>
                </a:lnTo>
                <a:lnTo>
                  <a:pt x="275244" y="298971"/>
                </a:lnTo>
                <a:lnTo>
                  <a:pt x="280226" y="298171"/>
                </a:lnTo>
                <a:lnTo>
                  <a:pt x="299895" y="286112"/>
                </a:lnTo>
                <a:lnTo>
                  <a:pt x="301609" y="286445"/>
                </a:lnTo>
                <a:lnTo>
                  <a:pt x="304981" y="289865"/>
                </a:lnTo>
                <a:lnTo>
                  <a:pt x="313401" y="283264"/>
                </a:lnTo>
                <a:lnTo>
                  <a:pt x="318059" y="277702"/>
                </a:lnTo>
                <a:lnTo>
                  <a:pt x="319259" y="270301"/>
                </a:lnTo>
                <a:lnTo>
                  <a:pt x="322621" y="262671"/>
                </a:lnTo>
                <a:lnTo>
                  <a:pt x="321145" y="259766"/>
                </a:lnTo>
                <a:lnTo>
                  <a:pt x="317507" y="256365"/>
                </a:lnTo>
                <a:lnTo>
                  <a:pt x="319773" y="246469"/>
                </a:lnTo>
                <a:lnTo>
                  <a:pt x="323869" y="236344"/>
                </a:lnTo>
                <a:lnTo>
                  <a:pt x="340319" y="204931"/>
                </a:lnTo>
                <a:lnTo>
                  <a:pt x="344129" y="186966"/>
                </a:lnTo>
                <a:lnTo>
                  <a:pt x="350987" y="174622"/>
                </a:lnTo>
                <a:lnTo>
                  <a:pt x="352368" y="165516"/>
                </a:lnTo>
                <a:lnTo>
                  <a:pt x="357549" y="155848"/>
                </a:lnTo>
                <a:lnTo>
                  <a:pt x="358959" y="137598"/>
                </a:lnTo>
                <a:lnTo>
                  <a:pt x="361188" y="133550"/>
                </a:lnTo>
                <a:lnTo>
                  <a:pt x="365179" y="132236"/>
                </a:lnTo>
                <a:lnTo>
                  <a:pt x="369713" y="133664"/>
                </a:lnTo>
                <a:lnTo>
                  <a:pt x="373304" y="136331"/>
                </a:lnTo>
                <a:lnTo>
                  <a:pt x="376219" y="141218"/>
                </a:lnTo>
                <a:lnTo>
                  <a:pt x="387687" y="143837"/>
                </a:lnTo>
                <a:lnTo>
                  <a:pt x="396735" y="142751"/>
                </a:lnTo>
                <a:lnTo>
                  <a:pt x="402374" y="138265"/>
                </a:lnTo>
                <a:lnTo>
                  <a:pt x="404879" y="131417"/>
                </a:lnTo>
                <a:lnTo>
                  <a:pt x="407594" y="119024"/>
                </a:lnTo>
                <a:lnTo>
                  <a:pt x="411014" y="111338"/>
                </a:lnTo>
                <a:lnTo>
                  <a:pt x="412442" y="102175"/>
                </a:lnTo>
                <a:lnTo>
                  <a:pt x="414414" y="95641"/>
                </a:lnTo>
                <a:lnTo>
                  <a:pt x="418529" y="90973"/>
                </a:lnTo>
                <a:lnTo>
                  <a:pt x="430530" y="88935"/>
                </a:lnTo>
                <a:lnTo>
                  <a:pt x="435655" y="82496"/>
                </a:lnTo>
                <a:lnTo>
                  <a:pt x="439236" y="75619"/>
                </a:lnTo>
                <a:lnTo>
                  <a:pt x="441731" y="73095"/>
                </a:lnTo>
                <a:lnTo>
                  <a:pt x="445141" y="72771"/>
                </a:lnTo>
                <a:lnTo>
                  <a:pt x="454076" y="61103"/>
                </a:lnTo>
                <a:lnTo>
                  <a:pt x="464315" y="38281"/>
                </a:lnTo>
                <a:lnTo>
                  <a:pt x="464886" y="25022"/>
                </a:lnTo>
                <a:lnTo>
                  <a:pt x="466754" y="15250"/>
                </a:lnTo>
                <a:lnTo>
                  <a:pt x="466363" y="5629"/>
                </a:lnTo>
                <a:lnTo>
                  <a:pt x="468135" y="0"/>
                </a:lnTo>
                <a:lnTo>
                  <a:pt x="482575" y="7630"/>
                </a:lnTo>
                <a:lnTo>
                  <a:pt x="490956" y="12059"/>
                </a:lnTo>
                <a:lnTo>
                  <a:pt x="509949" y="22022"/>
                </a:lnTo>
                <a:lnTo>
                  <a:pt x="522561" y="28604"/>
                </a:lnTo>
                <a:lnTo>
                  <a:pt x="524789" y="17631"/>
                </a:lnTo>
                <a:lnTo>
                  <a:pt x="528066" y="1591"/>
                </a:lnTo>
                <a:close/>
                <a:moveTo>
                  <a:pt x="802824" y="111023"/>
                </a:moveTo>
                <a:lnTo>
                  <a:pt x="805339" y="110052"/>
                </a:lnTo>
                <a:lnTo>
                  <a:pt x="805339" y="110052"/>
                </a:lnTo>
                <a:lnTo>
                  <a:pt x="799214" y="131226"/>
                </a:lnTo>
                <a:lnTo>
                  <a:pt x="795262" y="134226"/>
                </a:lnTo>
                <a:lnTo>
                  <a:pt x="802824" y="111023"/>
                </a:lnTo>
                <a:close/>
                <a:moveTo>
                  <a:pt x="765505" y="130426"/>
                </a:moveTo>
                <a:lnTo>
                  <a:pt x="768048" y="124016"/>
                </a:lnTo>
                <a:lnTo>
                  <a:pt x="782279" y="118710"/>
                </a:lnTo>
                <a:lnTo>
                  <a:pt x="791108" y="115338"/>
                </a:lnTo>
                <a:lnTo>
                  <a:pt x="780697" y="168812"/>
                </a:lnTo>
                <a:lnTo>
                  <a:pt x="783660" y="177527"/>
                </a:lnTo>
                <a:lnTo>
                  <a:pt x="779964" y="181375"/>
                </a:lnTo>
                <a:lnTo>
                  <a:pt x="773868" y="185242"/>
                </a:lnTo>
                <a:lnTo>
                  <a:pt x="768420" y="192148"/>
                </a:lnTo>
                <a:lnTo>
                  <a:pt x="765277" y="199015"/>
                </a:lnTo>
                <a:lnTo>
                  <a:pt x="764705" y="215808"/>
                </a:lnTo>
                <a:lnTo>
                  <a:pt x="760810" y="235449"/>
                </a:lnTo>
                <a:lnTo>
                  <a:pt x="754190" y="229114"/>
                </a:lnTo>
                <a:lnTo>
                  <a:pt x="751522" y="223018"/>
                </a:lnTo>
                <a:lnTo>
                  <a:pt x="749980" y="205902"/>
                </a:lnTo>
                <a:lnTo>
                  <a:pt x="752418" y="176784"/>
                </a:lnTo>
                <a:lnTo>
                  <a:pt x="758009" y="157715"/>
                </a:lnTo>
                <a:lnTo>
                  <a:pt x="763362" y="148104"/>
                </a:lnTo>
                <a:lnTo>
                  <a:pt x="765505" y="130426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301752">
              <a:lnSpc>
                <a:spcPct val="16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4D99ABD2-83E8-27E9-0585-EC4A2D410B9B}"/>
              </a:ext>
            </a:extLst>
          </p:cNvPr>
          <p:cNvSpPr/>
          <p:nvPr/>
        </p:nvSpPr>
        <p:spPr>
          <a:xfrm>
            <a:off x="9201314" y="3848528"/>
            <a:ext cx="750322" cy="378094"/>
          </a:xfrm>
          <a:custGeom>
            <a:avLst/>
            <a:gdLst>
              <a:gd name="connsiteX0" fmla="*/ 668979 w 750322"/>
              <a:gd name="connsiteY0" fmla="*/ 57417 h 378094"/>
              <a:gd name="connsiteX1" fmla="*/ 671779 w 750322"/>
              <a:gd name="connsiteY1" fmla="*/ 60541 h 378094"/>
              <a:gd name="connsiteX2" fmla="*/ 675637 w 750322"/>
              <a:gd name="connsiteY2" fmla="*/ 78924 h 378094"/>
              <a:gd name="connsiteX3" fmla="*/ 675523 w 750322"/>
              <a:gd name="connsiteY3" fmla="*/ 82677 h 378094"/>
              <a:gd name="connsiteX4" fmla="*/ 673303 w 750322"/>
              <a:gd name="connsiteY4" fmla="*/ 90754 h 378094"/>
              <a:gd name="connsiteX5" fmla="*/ 674104 w 750322"/>
              <a:gd name="connsiteY5" fmla="*/ 94745 h 378094"/>
              <a:gd name="connsiteX6" fmla="*/ 677894 w 750322"/>
              <a:gd name="connsiteY6" fmla="*/ 100593 h 378094"/>
              <a:gd name="connsiteX7" fmla="*/ 690601 w 750322"/>
              <a:gd name="connsiteY7" fmla="*/ 113547 h 378094"/>
              <a:gd name="connsiteX8" fmla="*/ 692477 w 750322"/>
              <a:gd name="connsiteY8" fmla="*/ 119005 h 378094"/>
              <a:gd name="connsiteX9" fmla="*/ 697468 w 750322"/>
              <a:gd name="connsiteY9" fmla="*/ 123920 h 378094"/>
              <a:gd name="connsiteX10" fmla="*/ 702259 w 750322"/>
              <a:gd name="connsiteY10" fmla="*/ 131588 h 378094"/>
              <a:gd name="connsiteX11" fmla="*/ 716204 w 750322"/>
              <a:gd name="connsiteY11" fmla="*/ 147514 h 378094"/>
              <a:gd name="connsiteX12" fmla="*/ 735978 w 750322"/>
              <a:gd name="connsiteY12" fmla="*/ 159401 h 378094"/>
              <a:gd name="connsiteX13" fmla="*/ 750322 w 750322"/>
              <a:gd name="connsiteY13" fmla="*/ 161115 h 378094"/>
              <a:gd name="connsiteX14" fmla="*/ 717318 w 750322"/>
              <a:gd name="connsiteY14" fmla="*/ 197244 h 378094"/>
              <a:gd name="connsiteX15" fmla="*/ 701688 w 750322"/>
              <a:gd name="connsiteY15" fmla="*/ 210845 h 378094"/>
              <a:gd name="connsiteX16" fmla="*/ 686505 w 750322"/>
              <a:gd name="connsiteY16" fmla="*/ 222161 h 378094"/>
              <a:gd name="connsiteX17" fmla="*/ 685352 w 750322"/>
              <a:gd name="connsiteY17" fmla="*/ 223876 h 378094"/>
              <a:gd name="connsiteX18" fmla="*/ 683086 w 750322"/>
              <a:gd name="connsiteY18" fmla="*/ 234163 h 378094"/>
              <a:gd name="connsiteX19" fmla="*/ 674313 w 750322"/>
              <a:gd name="connsiteY19" fmla="*/ 244230 h 378094"/>
              <a:gd name="connsiteX20" fmla="*/ 669360 w 750322"/>
              <a:gd name="connsiteY20" fmla="*/ 254260 h 378094"/>
              <a:gd name="connsiteX21" fmla="*/ 655425 w 750322"/>
              <a:gd name="connsiteY21" fmla="*/ 264023 h 378094"/>
              <a:gd name="connsiteX22" fmla="*/ 646214 w 750322"/>
              <a:gd name="connsiteY22" fmla="*/ 275968 h 378094"/>
              <a:gd name="connsiteX23" fmla="*/ 620782 w 750322"/>
              <a:gd name="connsiteY23" fmla="*/ 289979 h 378094"/>
              <a:gd name="connsiteX24" fmla="*/ 606228 w 750322"/>
              <a:gd name="connsiteY24" fmla="*/ 295599 h 378094"/>
              <a:gd name="connsiteX25" fmla="*/ 596798 w 750322"/>
              <a:gd name="connsiteY25" fmla="*/ 302933 h 378094"/>
              <a:gd name="connsiteX26" fmla="*/ 596056 w 750322"/>
              <a:gd name="connsiteY26" fmla="*/ 303343 h 378094"/>
              <a:gd name="connsiteX27" fmla="*/ 595313 w 750322"/>
              <a:gd name="connsiteY27" fmla="*/ 303752 h 378094"/>
              <a:gd name="connsiteX28" fmla="*/ 594579 w 750322"/>
              <a:gd name="connsiteY28" fmla="*/ 304143 h 378094"/>
              <a:gd name="connsiteX29" fmla="*/ 593836 w 750322"/>
              <a:gd name="connsiteY29" fmla="*/ 304533 h 378094"/>
              <a:gd name="connsiteX30" fmla="*/ 593084 w 750322"/>
              <a:gd name="connsiteY30" fmla="*/ 304924 h 378094"/>
              <a:gd name="connsiteX31" fmla="*/ 592350 w 750322"/>
              <a:gd name="connsiteY31" fmla="*/ 305333 h 378094"/>
              <a:gd name="connsiteX32" fmla="*/ 591607 w 750322"/>
              <a:gd name="connsiteY32" fmla="*/ 305724 h 378094"/>
              <a:gd name="connsiteX33" fmla="*/ 590874 w 750322"/>
              <a:gd name="connsiteY33" fmla="*/ 306134 h 378094"/>
              <a:gd name="connsiteX34" fmla="*/ 555603 w 750322"/>
              <a:gd name="connsiteY34" fmla="*/ 309591 h 378094"/>
              <a:gd name="connsiteX35" fmla="*/ 520351 w 750322"/>
              <a:gd name="connsiteY35" fmla="*/ 312944 h 378094"/>
              <a:gd name="connsiteX36" fmla="*/ 485099 w 750322"/>
              <a:gd name="connsiteY36" fmla="*/ 316144 h 378094"/>
              <a:gd name="connsiteX37" fmla="*/ 449818 w 750322"/>
              <a:gd name="connsiteY37" fmla="*/ 319211 h 378094"/>
              <a:gd name="connsiteX38" fmla="*/ 414538 w 750322"/>
              <a:gd name="connsiteY38" fmla="*/ 322174 h 378094"/>
              <a:gd name="connsiteX39" fmla="*/ 379219 w 750322"/>
              <a:gd name="connsiteY39" fmla="*/ 324964 h 378094"/>
              <a:gd name="connsiteX40" fmla="*/ 343891 w 750322"/>
              <a:gd name="connsiteY40" fmla="*/ 327622 h 378094"/>
              <a:gd name="connsiteX41" fmla="*/ 308581 w 750322"/>
              <a:gd name="connsiteY41" fmla="*/ 330136 h 378094"/>
              <a:gd name="connsiteX42" fmla="*/ 274911 w 750322"/>
              <a:gd name="connsiteY42" fmla="*/ 334289 h 378094"/>
              <a:gd name="connsiteX43" fmla="*/ 241230 w 750322"/>
              <a:gd name="connsiteY43" fmla="*/ 338271 h 378094"/>
              <a:gd name="connsiteX44" fmla="*/ 207493 w 750322"/>
              <a:gd name="connsiteY44" fmla="*/ 342157 h 378094"/>
              <a:gd name="connsiteX45" fmla="*/ 173774 w 750322"/>
              <a:gd name="connsiteY45" fmla="*/ 345900 h 378094"/>
              <a:gd name="connsiteX46" fmla="*/ 170412 w 750322"/>
              <a:gd name="connsiteY46" fmla="*/ 342252 h 378094"/>
              <a:gd name="connsiteX47" fmla="*/ 161439 w 750322"/>
              <a:gd name="connsiteY47" fmla="*/ 342195 h 378094"/>
              <a:gd name="connsiteX48" fmla="*/ 147666 w 750322"/>
              <a:gd name="connsiteY48" fmla="*/ 342024 h 378094"/>
              <a:gd name="connsiteX49" fmla="*/ 147133 w 750322"/>
              <a:gd name="connsiteY49" fmla="*/ 342024 h 378094"/>
              <a:gd name="connsiteX50" fmla="*/ 152324 w 750322"/>
              <a:gd name="connsiteY50" fmla="*/ 354597 h 378094"/>
              <a:gd name="connsiteX51" fmla="*/ 153400 w 750322"/>
              <a:gd name="connsiteY51" fmla="*/ 365855 h 378094"/>
              <a:gd name="connsiteX52" fmla="*/ 153114 w 750322"/>
              <a:gd name="connsiteY52" fmla="*/ 366046 h 378094"/>
              <a:gd name="connsiteX53" fmla="*/ 137198 w 750322"/>
              <a:gd name="connsiteY53" fmla="*/ 367408 h 378094"/>
              <a:gd name="connsiteX54" fmla="*/ 119615 w 750322"/>
              <a:gd name="connsiteY54" fmla="*/ 368875 h 378094"/>
              <a:gd name="connsiteX55" fmla="*/ 102032 w 750322"/>
              <a:gd name="connsiteY55" fmla="*/ 370361 h 378094"/>
              <a:gd name="connsiteX56" fmla="*/ 84458 w 750322"/>
              <a:gd name="connsiteY56" fmla="*/ 371770 h 378094"/>
              <a:gd name="connsiteX57" fmla="*/ 66875 w 750322"/>
              <a:gd name="connsiteY57" fmla="*/ 373151 h 378094"/>
              <a:gd name="connsiteX58" fmla="*/ 49301 w 750322"/>
              <a:gd name="connsiteY58" fmla="*/ 374513 h 378094"/>
              <a:gd name="connsiteX59" fmla="*/ 31709 w 750322"/>
              <a:gd name="connsiteY59" fmla="*/ 375837 h 378094"/>
              <a:gd name="connsiteX60" fmla="*/ 11535 w 750322"/>
              <a:gd name="connsiteY60" fmla="*/ 377304 h 378094"/>
              <a:gd name="connsiteX61" fmla="*/ 16078 w 750322"/>
              <a:gd name="connsiteY61" fmla="*/ 365865 h 378094"/>
              <a:gd name="connsiteX62" fmla="*/ 20574 w 750322"/>
              <a:gd name="connsiteY62" fmla="*/ 362569 h 378094"/>
              <a:gd name="connsiteX63" fmla="*/ 22622 w 750322"/>
              <a:gd name="connsiteY63" fmla="*/ 361826 h 378094"/>
              <a:gd name="connsiteX64" fmla="*/ 27927 w 750322"/>
              <a:gd name="connsiteY64" fmla="*/ 363483 h 378094"/>
              <a:gd name="connsiteX65" fmla="*/ 30432 w 750322"/>
              <a:gd name="connsiteY65" fmla="*/ 363988 h 378094"/>
              <a:gd name="connsiteX66" fmla="*/ 35538 w 750322"/>
              <a:gd name="connsiteY66" fmla="*/ 359674 h 378094"/>
              <a:gd name="connsiteX67" fmla="*/ 39405 w 750322"/>
              <a:gd name="connsiteY67" fmla="*/ 347958 h 378094"/>
              <a:gd name="connsiteX68" fmla="*/ 41234 w 750322"/>
              <a:gd name="connsiteY68" fmla="*/ 335718 h 378094"/>
              <a:gd name="connsiteX69" fmla="*/ 41005 w 750322"/>
              <a:gd name="connsiteY69" fmla="*/ 322993 h 378094"/>
              <a:gd name="connsiteX70" fmla="*/ 37014 w 750322"/>
              <a:gd name="connsiteY70" fmla="*/ 313096 h 378094"/>
              <a:gd name="connsiteX71" fmla="*/ 35471 w 750322"/>
              <a:gd name="connsiteY71" fmla="*/ 306953 h 378094"/>
              <a:gd name="connsiteX72" fmla="*/ 37986 w 750322"/>
              <a:gd name="connsiteY72" fmla="*/ 299047 h 378094"/>
              <a:gd name="connsiteX73" fmla="*/ 46120 w 750322"/>
              <a:gd name="connsiteY73" fmla="*/ 288217 h 378094"/>
              <a:gd name="connsiteX74" fmla="*/ 63589 w 750322"/>
              <a:gd name="connsiteY74" fmla="*/ 286521 h 378094"/>
              <a:gd name="connsiteX75" fmla="*/ 90431 w 750322"/>
              <a:gd name="connsiteY75" fmla="*/ 293903 h 378094"/>
              <a:gd name="connsiteX76" fmla="*/ 104994 w 750322"/>
              <a:gd name="connsiteY76" fmla="*/ 295446 h 378094"/>
              <a:gd name="connsiteX77" fmla="*/ 107185 w 750322"/>
              <a:gd name="connsiteY77" fmla="*/ 291189 h 378094"/>
              <a:gd name="connsiteX78" fmla="*/ 105880 w 750322"/>
              <a:gd name="connsiteY78" fmla="*/ 283950 h 378094"/>
              <a:gd name="connsiteX79" fmla="*/ 101070 w 750322"/>
              <a:gd name="connsiteY79" fmla="*/ 273777 h 378094"/>
              <a:gd name="connsiteX80" fmla="*/ 99012 w 750322"/>
              <a:gd name="connsiteY80" fmla="*/ 266090 h 378094"/>
              <a:gd name="connsiteX81" fmla="*/ 99803 w 750322"/>
              <a:gd name="connsiteY81" fmla="*/ 260861 h 378094"/>
              <a:gd name="connsiteX82" fmla="*/ 109871 w 750322"/>
              <a:gd name="connsiteY82" fmla="*/ 254089 h 378094"/>
              <a:gd name="connsiteX83" fmla="*/ 129264 w 750322"/>
              <a:gd name="connsiteY83" fmla="*/ 245659 h 378094"/>
              <a:gd name="connsiteX84" fmla="*/ 136836 w 750322"/>
              <a:gd name="connsiteY84" fmla="*/ 236172 h 378094"/>
              <a:gd name="connsiteX85" fmla="*/ 132569 w 750322"/>
              <a:gd name="connsiteY85" fmla="*/ 225590 h 378094"/>
              <a:gd name="connsiteX86" fmla="*/ 132845 w 750322"/>
              <a:gd name="connsiteY86" fmla="*/ 215579 h 378094"/>
              <a:gd name="connsiteX87" fmla="*/ 137627 w 750322"/>
              <a:gd name="connsiteY87" fmla="*/ 206073 h 378094"/>
              <a:gd name="connsiteX88" fmla="*/ 140541 w 750322"/>
              <a:gd name="connsiteY88" fmla="*/ 203578 h 378094"/>
              <a:gd name="connsiteX89" fmla="*/ 142399 w 750322"/>
              <a:gd name="connsiteY89" fmla="*/ 201920 h 378094"/>
              <a:gd name="connsiteX90" fmla="*/ 147247 w 750322"/>
              <a:gd name="connsiteY90" fmla="*/ 203054 h 378094"/>
              <a:gd name="connsiteX91" fmla="*/ 150828 w 750322"/>
              <a:gd name="connsiteY91" fmla="*/ 201978 h 378094"/>
              <a:gd name="connsiteX92" fmla="*/ 153095 w 750322"/>
              <a:gd name="connsiteY92" fmla="*/ 198739 h 378094"/>
              <a:gd name="connsiteX93" fmla="*/ 153724 w 750322"/>
              <a:gd name="connsiteY93" fmla="*/ 193958 h 378094"/>
              <a:gd name="connsiteX94" fmla="*/ 152810 w 750322"/>
              <a:gd name="connsiteY94" fmla="*/ 188119 h 378094"/>
              <a:gd name="connsiteX95" fmla="*/ 154067 w 750322"/>
              <a:gd name="connsiteY95" fmla="*/ 186576 h 378094"/>
              <a:gd name="connsiteX96" fmla="*/ 155838 w 750322"/>
              <a:gd name="connsiteY96" fmla="*/ 186071 h 378094"/>
              <a:gd name="connsiteX97" fmla="*/ 161011 w 750322"/>
              <a:gd name="connsiteY97" fmla="*/ 188671 h 378094"/>
              <a:gd name="connsiteX98" fmla="*/ 166640 w 750322"/>
              <a:gd name="connsiteY98" fmla="*/ 188947 h 378094"/>
              <a:gd name="connsiteX99" fmla="*/ 171993 w 750322"/>
              <a:gd name="connsiteY99" fmla="*/ 186623 h 378094"/>
              <a:gd name="connsiteX100" fmla="*/ 175631 w 750322"/>
              <a:gd name="connsiteY100" fmla="*/ 187966 h 378094"/>
              <a:gd name="connsiteX101" fmla="*/ 177565 w 750322"/>
              <a:gd name="connsiteY101" fmla="*/ 192986 h 378094"/>
              <a:gd name="connsiteX102" fmla="*/ 179851 w 750322"/>
              <a:gd name="connsiteY102" fmla="*/ 194348 h 378094"/>
              <a:gd name="connsiteX103" fmla="*/ 182471 w 750322"/>
              <a:gd name="connsiteY103" fmla="*/ 192081 h 378094"/>
              <a:gd name="connsiteX104" fmla="*/ 183480 w 750322"/>
              <a:gd name="connsiteY104" fmla="*/ 187204 h 378094"/>
              <a:gd name="connsiteX105" fmla="*/ 182889 w 750322"/>
              <a:gd name="connsiteY105" fmla="*/ 179670 h 378094"/>
              <a:gd name="connsiteX106" fmla="*/ 183985 w 750322"/>
              <a:gd name="connsiteY106" fmla="*/ 178422 h 378094"/>
              <a:gd name="connsiteX107" fmla="*/ 185176 w 750322"/>
              <a:gd name="connsiteY107" fmla="*/ 179356 h 378094"/>
              <a:gd name="connsiteX108" fmla="*/ 186880 w 750322"/>
              <a:gd name="connsiteY108" fmla="*/ 181546 h 378094"/>
              <a:gd name="connsiteX109" fmla="*/ 191271 w 750322"/>
              <a:gd name="connsiteY109" fmla="*/ 182070 h 378094"/>
              <a:gd name="connsiteX110" fmla="*/ 197168 w 750322"/>
              <a:gd name="connsiteY110" fmla="*/ 179394 h 378094"/>
              <a:gd name="connsiteX111" fmla="*/ 205816 w 750322"/>
              <a:gd name="connsiteY111" fmla="*/ 180413 h 378094"/>
              <a:gd name="connsiteX112" fmla="*/ 222876 w 750322"/>
              <a:gd name="connsiteY112" fmla="*/ 187481 h 378094"/>
              <a:gd name="connsiteX113" fmla="*/ 230343 w 750322"/>
              <a:gd name="connsiteY113" fmla="*/ 193043 h 378094"/>
              <a:gd name="connsiteX114" fmla="*/ 234887 w 750322"/>
              <a:gd name="connsiteY114" fmla="*/ 190528 h 378094"/>
              <a:gd name="connsiteX115" fmla="*/ 238982 w 750322"/>
              <a:gd name="connsiteY115" fmla="*/ 181842 h 378094"/>
              <a:gd name="connsiteX116" fmla="*/ 245812 w 750322"/>
              <a:gd name="connsiteY116" fmla="*/ 174603 h 378094"/>
              <a:gd name="connsiteX117" fmla="*/ 255318 w 750322"/>
              <a:gd name="connsiteY117" fmla="*/ 168821 h 378094"/>
              <a:gd name="connsiteX118" fmla="*/ 265319 w 750322"/>
              <a:gd name="connsiteY118" fmla="*/ 169897 h 378094"/>
              <a:gd name="connsiteX119" fmla="*/ 275911 w 750322"/>
              <a:gd name="connsiteY119" fmla="*/ 177803 h 378094"/>
              <a:gd name="connsiteX120" fmla="*/ 283474 w 750322"/>
              <a:gd name="connsiteY120" fmla="*/ 178822 h 378094"/>
              <a:gd name="connsiteX121" fmla="*/ 287979 w 750322"/>
              <a:gd name="connsiteY121" fmla="*/ 172964 h 378094"/>
              <a:gd name="connsiteX122" fmla="*/ 289998 w 750322"/>
              <a:gd name="connsiteY122" fmla="*/ 166821 h 378094"/>
              <a:gd name="connsiteX123" fmla="*/ 289541 w 750322"/>
              <a:gd name="connsiteY123" fmla="*/ 160363 h 378094"/>
              <a:gd name="connsiteX124" fmla="*/ 291084 w 750322"/>
              <a:gd name="connsiteY124" fmla="*/ 156067 h 378094"/>
              <a:gd name="connsiteX125" fmla="*/ 294608 w 750322"/>
              <a:gd name="connsiteY125" fmla="*/ 153905 h 378094"/>
              <a:gd name="connsiteX126" fmla="*/ 295694 w 750322"/>
              <a:gd name="connsiteY126" fmla="*/ 150704 h 378094"/>
              <a:gd name="connsiteX127" fmla="*/ 294322 w 750322"/>
              <a:gd name="connsiteY127" fmla="*/ 146504 h 378094"/>
              <a:gd name="connsiteX128" fmla="*/ 296837 w 750322"/>
              <a:gd name="connsiteY128" fmla="*/ 143770 h 378094"/>
              <a:gd name="connsiteX129" fmla="*/ 303143 w 750322"/>
              <a:gd name="connsiteY129" fmla="*/ 142465 h 378094"/>
              <a:gd name="connsiteX130" fmla="*/ 303943 w 750322"/>
              <a:gd name="connsiteY130" fmla="*/ 140589 h 378094"/>
              <a:gd name="connsiteX131" fmla="*/ 303028 w 750322"/>
              <a:gd name="connsiteY131" fmla="*/ 138989 h 378094"/>
              <a:gd name="connsiteX132" fmla="*/ 303028 w 750322"/>
              <a:gd name="connsiteY132" fmla="*/ 138132 h 378094"/>
              <a:gd name="connsiteX133" fmla="*/ 304914 w 750322"/>
              <a:gd name="connsiteY133" fmla="*/ 137960 h 378094"/>
              <a:gd name="connsiteX134" fmla="*/ 307905 w 750322"/>
              <a:gd name="connsiteY134" fmla="*/ 139560 h 378094"/>
              <a:gd name="connsiteX135" fmla="*/ 311439 w 750322"/>
              <a:gd name="connsiteY135" fmla="*/ 143485 h 378094"/>
              <a:gd name="connsiteX136" fmla="*/ 313649 w 750322"/>
              <a:gd name="connsiteY136" fmla="*/ 149285 h 378094"/>
              <a:gd name="connsiteX137" fmla="*/ 320269 w 750322"/>
              <a:gd name="connsiteY137" fmla="*/ 154400 h 378094"/>
              <a:gd name="connsiteX138" fmla="*/ 331232 w 750322"/>
              <a:gd name="connsiteY138" fmla="*/ 158906 h 378094"/>
              <a:gd name="connsiteX139" fmla="*/ 339471 w 750322"/>
              <a:gd name="connsiteY139" fmla="*/ 158944 h 378094"/>
              <a:gd name="connsiteX140" fmla="*/ 345043 w 750322"/>
              <a:gd name="connsiteY140" fmla="*/ 154591 h 378094"/>
              <a:gd name="connsiteX141" fmla="*/ 349482 w 750322"/>
              <a:gd name="connsiteY141" fmla="*/ 144285 h 378094"/>
              <a:gd name="connsiteX142" fmla="*/ 352797 w 750322"/>
              <a:gd name="connsiteY142" fmla="*/ 128121 h 378094"/>
              <a:gd name="connsiteX143" fmla="*/ 358359 w 750322"/>
              <a:gd name="connsiteY143" fmla="*/ 118577 h 378094"/>
              <a:gd name="connsiteX144" fmla="*/ 366274 w 750322"/>
              <a:gd name="connsiteY144" fmla="*/ 115595 h 378094"/>
              <a:gd name="connsiteX145" fmla="*/ 371504 w 750322"/>
              <a:gd name="connsiteY145" fmla="*/ 109185 h 378094"/>
              <a:gd name="connsiteX146" fmla="*/ 374123 w 750322"/>
              <a:gd name="connsiteY146" fmla="*/ 99222 h 378094"/>
              <a:gd name="connsiteX147" fmla="*/ 379409 w 750322"/>
              <a:gd name="connsiteY147" fmla="*/ 90878 h 378094"/>
              <a:gd name="connsiteX148" fmla="*/ 387363 w 750322"/>
              <a:gd name="connsiteY148" fmla="*/ 84049 h 378094"/>
              <a:gd name="connsiteX149" fmla="*/ 389763 w 750322"/>
              <a:gd name="connsiteY149" fmla="*/ 75333 h 378094"/>
              <a:gd name="connsiteX150" fmla="*/ 386505 w 750322"/>
              <a:gd name="connsiteY150" fmla="*/ 64703 h 378094"/>
              <a:gd name="connsiteX151" fmla="*/ 389715 w 750322"/>
              <a:gd name="connsiteY151" fmla="*/ 58388 h 378094"/>
              <a:gd name="connsiteX152" fmla="*/ 399326 w 750322"/>
              <a:gd name="connsiteY152" fmla="*/ 56340 h 378094"/>
              <a:gd name="connsiteX153" fmla="*/ 405413 w 750322"/>
              <a:gd name="connsiteY153" fmla="*/ 56921 h 378094"/>
              <a:gd name="connsiteX154" fmla="*/ 409223 w 750322"/>
              <a:gd name="connsiteY154" fmla="*/ 59369 h 378094"/>
              <a:gd name="connsiteX155" fmla="*/ 411842 w 750322"/>
              <a:gd name="connsiteY155" fmla="*/ 60379 h 378094"/>
              <a:gd name="connsiteX156" fmla="*/ 411842 w 750322"/>
              <a:gd name="connsiteY156" fmla="*/ 60379 h 378094"/>
              <a:gd name="connsiteX157" fmla="*/ 413490 w 750322"/>
              <a:gd name="connsiteY157" fmla="*/ 60607 h 378094"/>
              <a:gd name="connsiteX158" fmla="*/ 416795 w 750322"/>
              <a:gd name="connsiteY158" fmla="*/ 59360 h 378094"/>
              <a:gd name="connsiteX159" fmla="*/ 420596 w 750322"/>
              <a:gd name="connsiteY159" fmla="*/ 56788 h 378094"/>
              <a:gd name="connsiteX160" fmla="*/ 438665 w 750322"/>
              <a:gd name="connsiteY160" fmla="*/ 47463 h 378094"/>
              <a:gd name="connsiteX161" fmla="*/ 447780 w 750322"/>
              <a:gd name="connsiteY161" fmla="*/ 40005 h 378094"/>
              <a:gd name="connsiteX162" fmla="*/ 448132 w 750322"/>
              <a:gd name="connsiteY162" fmla="*/ 33747 h 378094"/>
              <a:gd name="connsiteX163" fmla="*/ 445903 w 750322"/>
              <a:gd name="connsiteY163" fmla="*/ 30051 h 378094"/>
              <a:gd name="connsiteX164" fmla="*/ 441112 w 750322"/>
              <a:gd name="connsiteY164" fmla="*/ 28966 h 378094"/>
              <a:gd name="connsiteX165" fmla="*/ 439884 w 750322"/>
              <a:gd name="connsiteY165" fmla="*/ 26518 h 378094"/>
              <a:gd name="connsiteX166" fmla="*/ 442151 w 750322"/>
              <a:gd name="connsiteY166" fmla="*/ 22774 h 378094"/>
              <a:gd name="connsiteX167" fmla="*/ 441693 w 750322"/>
              <a:gd name="connsiteY167" fmla="*/ 18278 h 378094"/>
              <a:gd name="connsiteX168" fmla="*/ 438560 w 750322"/>
              <a:gd name="connsiteY168" fmla="*/ 13078 h 378094"/>
              <a:gd name="connsiteX169" fmla="*/ 440160 w 750322"/>
              <a:gd name="connsiteY169" fmla="*/ 7391 h 378094"/>
              <a:gd name="connsiteX170" fmla="*/ 441522 w 750322"/>
              <a:gd name="connsiteY170" fmla="*/ 6029 h 378094"/>
              <a:gd name="connsiteX171" fmla="*/ 446465 w 750322"/>
              <a:gd name="connsiteY171" fmla="*/ 1191 h 378094"/>
              <a:gd name="connsiteX172" fmla="*/ 452171 w 750322"/>
              <a:gd name="connsiteY172" fmla="*/ 0 h 378094"/>
              <a:gd name="connsiteX173" fmla="*/ 457229 w 750322"/>
              <a:gd name="connsiteY173" fmla="*/ 3772 h 378094"/>
              <a:gd name="connsiteX174" fmla="*/ 463820 w 750322"/>
              <a:gd name="connsiteY174" fmla="*/ 4039 h 378094"/>
              <a:gd name="connsiteX175" fmla="*/ 471887 w 750322"/>
              <a:gd name="connsiteY175" fmla="*/ 848 h 378094"/>
              <a:gd name="connsiteX176" fmla="*/ 479812 w 750322"/>
              <a:gd name="connsiteY176" fmla="*/ 1362 h 378094"/>
              <a:gd name="connsiteX177" fmla="*/ 487499 w 750322"/>
              <a:gd name="connsiteY177" fmla="*/ 5572 h 378094"/>
              <a:gd name="connsiteX178" fmla="*/ 495329 w 750322"/>
              <a:gd name="connsiteY178" fmla="*/ 14154 h 378094"/>
              <a:gd name="connsiteX179" fmla="*/ 503291 w 750322"/>
              <a:gd name="connsiteY179" fmla="*/ 27070 h 378094"/>
              <a:gd name="connsiteX180" fmla="*/ 515588 w 750322"/>
              <a:gd name="connsiteY180" fmla="*/ 34014 h 378094"/>
              <a:gd name="connsiteX181" fmla="*/ 532143 w 750322"/>
              <a:gd name="connsiteY181" fmla="*/ 34928 h 378094"/>
              <a:gd name="connsiteX182" fmla="*/ 544649 w 750322"/>
              <a:gd name="connsiteY182" fmla="*/ 38738 h 378094"/>
              <a:gd name="connsiteX183" fmla="*/ 553107 w 750322"/>
              <a:gd name="connsiteY183" fmla="*/ 45510 h 378094"/>
              <a:gd name="connsiteX184" fmla="*/ 559565 w 750322"/>
              <a:gd name="connsiteY184" fmla="*/ 47139 h 378094"/>
              <a:gd name="connsiteX185" fmla="*/ 566204 w 750322"/>
              <a:gd name="connsiteY185" fmla="*/ 41977 h 378094"/>
              <a:gd name="connsiteX186" fmla="*/ 573548 w 750322"/>
              <a:gd name="connsiteY186" fmla="*/ 38795 h 378094"/>
              <a:gd name="connsiteX187" fmla="*/ 581511 w 750322"/>
              <a:gd name="connsiteY187" fmla="*/ 40272 h 378094"/>
              <a:gd name="connsiteX188" fmla="*/ 592598 w 750322"/>
              <a:gd name="connsiteY188" fmla="*/ 45377 h 378094"/>
              <a:gd name="connsiteX189" fmla="*/ 607495 w 750322"/>
              <a:gd name="connsiteY189" fmla="*/ 41796 h 378094"/>
              <a:gd name="connsiteX190" fmla="*/ 626107 w 750322"/>
              <a:gd name="connsiteY190" fmla="*/ 29585 h 378094"/>
              <a:gd name="connsiteX191" fmla="*/ 637861 w 750322"/>
              <a:gd name="connsiteY191" fmla="*/ 28337 h 378094"/>
              <a:gd name="connsiteX192" fmla="*/ 642871 w 750322"/>
              <a:gd name="connsiteY192" fmla="*/ 38157 h 378094"/>
              <a:gd name="connsiteX193" fmla="*/ 652939 w 750322"/>
              <a:gd name="connsiteY193" fmla="*/ 47720 h 378094"/>
              <a:gd name="connsiteX194" fmla="*/ 668074 w 750322"/>
              <a:gd name="connsiteY194" fmla="*/ 57045 h 378094"/>
              <a:gd name="connsiteX195" fmla="*/ 668979 w 750322"/>
              <a:gd name="connsiteY195" fmla="*/ 57417 h 378094"/>
              <a:gd name="connsiteX196" fmla="*/ 7496 w 750322"/>
              <a:gd name="connsiteY196" fmla="*/ 377371 h 378094"/>
              <a:gd name="connsiteX197" fmla="*/ 400 w 750322"/>
              <a:gd name="connsiteY197" fmla="*/ 378095 h 378094"/>
              <a:gd name="connsiteX198" fmla="*/ 0 w 750322"/>
              <a:gd name="connsiteY198" fmla="*/ 376628 h 378094"/>
              <a:gd name="connsiteX199" fmla="*/ 229 w 750322"/>
              <a:gd name="connsiteY199" fmla="*/ 373113 h 378094"/>
              <a:gd name="connsiteX200" fmla="*/ 676 w 750322"/>
              <a:gd name="connsiteY200" fmla="*/ 371494 h 378094"/>
              <a:gd name="connsiteX201" fmla="*/ 2105 w 750322"/>
              <a:gd name="connsiteY201" fmla="*/ 371104 h 378094"/>
              <a:gd name="connsiteX202" fmla="*/ 3762 w 750322"/>
              <a:gd name="connsiteY202" fmla="*/ 371065 h 378094"/>
              <a:gd name="connsiteX203" fmla="*/ 6306 w 750322"/>
              <a:gd name="connsiteY203" fmla="*/ 374190 h 378094"/>
              <a:gd name="connsiteX204" fmla="*/ 7496 w 750322"/>
              <a:gd name="connsiteY204" fmla="*/ 377371 h 37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750322" h="378094">
                <a:moveTo>
                  <a:pt x="668979" y="57417"/>
                </a:moveTo>
                <a:lnTo>
                  <a:pt x="671779" y="60541"/>
                </a:lnTo>
                <a:lnTo>
                  <a:pt x="675637" y="78924"/>
                </a:lnTo>
                <a:lnTo>
                  <a:pt x="675523" y="82677"/>
                </a:lnTo>
                <a:lnTo>
                  <a:pt x="673303" y="90754"/>
                </a:lnTo>
                <a:lnTo>
                  <a:pt x="674104" y="94745"/>
                </a:lnTo>
                <a:lnTo>
                  <a:pt x="677894" y="100593"/>
                </a:lnTo>
                <a:lnTo>
                  <a:pt x="690601" y="113547"/>
                </a:lnTo>
                <a:lnTo>
                  <a:pt x="692477" y="119005"/>
                </a:lnTo>
                <a:lnTo>
                  <a:pt x="697468" y="123920"/>
                </a:lnTo>
                <a:lnTo>
                  <a:pt x="702259" y="131588"/>
                </a:lnTo>
                <a:lnTo>
                  <a:pt x="716204" y="147514"/>
                </a:lnTo>
                <a:lnTo>
                  <a:pt x="735978" y="159401"/>
                </a:lnTo>
                <a:lnTo>
                  <a:pt x="750322" y="161115"/>
                </a:lnTo>
                <a:lnTo>
                  <a:pt x="717318" y="197244"/>
                </a:lnTo>
                <a:lnTo>
                  <a:pt x="701688" y="210845"/>
                </a:lnTo>
                <a:lnTo>
                  <a:pt x="686505" y="222161"/>
                </a:lnTo>
                <a:lnTo>
                  <a:pt x="685352" y="223876"/>
                </a:lnTo>
                <a:lnTo>
                  <a:pt x="683086" y="234163"/>
                </a:lnTo>
                <a:lnTo>
                  <a:pt x="674313" y="244230"/>
                </a:lnTo>
                <a:lnTo>
                  <a:pt x="669360" y="254260"/>
                </a:lnTo>
                <a:lnTo>
                  <a:pt x="655425" y="264023"/>
                </a:lnTo>
                <a:lnTo>
                  <a:pt x="646214" y="275968"/>
                </a:lnTo>
                <a:lnTo>
                  <a:pt x="620782" y="289979"/>
                </a:lnTo>
                <a:lnTo>
                  <a:pt x="606228" y="295599"/>
                </a:lnTo>
                <a:lnTo>
                  <a:pt x="596798" y="302933"/>
                </a:lnTo>
                <a:lnTo>
                  <a:pt x="596056" y="303343"/>
                </a:lnTo>
                <a:lnTo>
                  <a:pt x="595313" y="303752"/>
                </a:lnTo>
                <a:lnTo>
                  <a:pt x="594579" y="304143"/>
                </a:lnTo>
                <a:lnTo>
                  <a:pt x="593836" y="304533"/>
                </a:lnTo>
                <a:lnTo>
                  <a:pt x="593084" y="304924"/>
                </a:lnTo>
                <a:lnTo>
                  <a:pt x="592350" y="305333"/>
                </a:lnTo>
                <a:lnTo>
                  <a:pt x="591607" y="305724"/>
                </a:lnTo>
                <a:lnTo>
                  <a:pt x="590874" y="306134"/>
                </a:lnTo>
                <a:lnTo>
                  <a:pt x="555603" y="309591"/>
                </a:lnTo>
                <a:lnTo>
                  <a:pt x="520351" y="312944"/>
                </a:lnTo>
                <a:lnTo>
                  <a:pt x="485099" y="316144"/>
                </a:lnTo>
                <a:lnTo>
                  <a:pt x="449818" y="319211"/>
                </a:lnTo>
                <a:lnTo>
                  <a:pt x="414538" y="322174"/>
                </a:lnTo>
                <a:lnTo>
                  <a:pt x="379219" y="324964"/>
                </a:lnTo>
                <a:lnTo>
                  <a:pt x="343891" y="327622"/>
                </a:lnTo>
                <a:lnTo>
                  <a:pt x="308581" y="330136"/>
                </a:lnTo>
                <a:lnTo>
                  <a:pt x="274911" y="334289"/>
                </a:lnTo>
                <a:lnTo>
                  <a:pt x="241230" y="338271"/>
                </a:lnTo>
                <a:lnTo>
                  <a:pt x="207493" y="342157"/>
                </a:lnTo>
                <a:lnTo>
                  <a:pt x="173774" y="345900"/>
                </a:lnTo>
                <a:lnTo>
                  <a:pt x="170412" y="342252"/>
                </a:lnTo>
                <a:lnTo>
                  <a:pt x="161439" y="342195"/>
                </a:lnTo>
                <a:lnTo>
                  <a:pt x="147666" y="342024"/>
                </a:lnTo>
                <a:lnTo>
                  <a:pt x="147133" y="342024"/>
                </a:lnTo>
                <a:lnTo>
                  <a:pt x="152324" y="354597"/>
                </a:lnTo>
                <a:lnTo>
                  <a:pt x="153400" y="365855"/>
                </a:lnTo>
                <a:lnTo>
                  <a:pt x="153114" y="366046"/>
                </a:lnTo>
                <a:lnTo>
                  <a:pt x="137198" y="367408"/>
                </a:lnTo>
                <a:lnTo>
                  <a:pt x="119615" y="368875"/>
                </a:lnTo>
                <a:lnTo>
                  <a:pt x="102032" y="370361"/>
                </a:lnTo>
                <a:lnTo>
                  <a:pt x="84458" y="371770"/>
                </a:lnTo>
                <a:lnTo>
                  <a:pt x="66875" y="373151"/>
                </a:lnTo>
                <a:lnTo>
                  <a:pt x="49301" y="374513"/>
                </a:lnTo>
                <a:lnTo>
                  <a:pt x="31709" y="375837"/>
                </a:lnTo>
                <a:lnTo>
                  <a:pt x="11535" y="377304"/>
                </a:lnTo>
                <a:lnTo>
                  <a:pt x="16078" y="365865"/>
                </a:lnTo>
                <a:lnTo>
                  <a:pt x="20574" y="362569"/>
                </a:lnTo>
                <a:lnTo>
                  <a:pt x="22622" y="361826"/>
                </a:lnTo>
                <a:lnTo>
                  <a:pt x="27927" y="363483"/>
                </a:lnTo>
                <a:lnTo>
                  <a:pt x="30432" y="363988"/>
                </a:lnTo>
                <a:lnTo>
                  <a:pt x="35538" y="359674"/>
                </a:lnTo>
                <a:lnTo>
                  <a:pt x="39405" y="347958"/>
                </a:lnTo>
                <a:lnTo>
                  <a:pt x="41234" y="335718"/>
                </a:lnTo>
                <a:lnTo>
                  <a:pt x="41005" y="322993"/>
                </a:lnTo>
                <a:lnTo>
                  <a:pt x="37014" y="313096"/>
                </a:lnTo>
                <a:lnTo>
                  <a:pt x="35471" y="306953"/>
                </a:lnTo>
                <a:lnTo>
                  <a:pt x="37986" y="299047"/>
                </a:lnTo>
                <a:lnTo>
                  <a:pt x="46120" y="288217"/>
                </a:lnTo>
                <a:lnTo>
                  <a:pt x="63589" y="286521"/>
                </a:lnTo>
                <a:lnTo>
                  <a:pt x="90431" y="293903"/>
                </a:lnTo>
                <a:lnTo>
                  <a:pt x="104994" y="295446"/>
                </a:lnTo>
                <a:lnTo>
                  <a:pt x="107185" y="291189"/>
                </a:lnTo>
                <a:lnTo>
                  <a:pt x="105880" y="283950"/>
                </a:lnTo>
                <a:lnTo>
                  <a:pt x="101070" y="273777"/>
                </a:lnTo>
                <a:lnTo>
                  <a:pt x="99012" y="266090"/>
                </a:lnTo>
                <a:lnTo>
                  <a:pt x="99803" y="260861"/>
                </a:lnTo>
                <a:lnTo>
                  <a:pt x="109871" y="254089"/>
                </a:lnTo>
                <a:lnTo>
                  <a:pt x="129264" y="245659"/>
                </a:lnTo>
                <a:lnTo>
                  <a:pt x="136836" y="236172"/>
                </a:lnTo>
                <a:lnTo>
                  <a:pt x="132569" y="225590"/>
                </a:lnTo>
                <a:lnTo>
                  <a:pt x="132845" y="215579"/>
                </a:lnTo>
                <a:lnTo>
                  <a:pt x="137627" y="206073"/>
                </a:lnTo>
                <a:lnTo>
                  <a:pt x="140541" y="203578"/>
                </a:lnTo>
                <a:lnTo>
                  <a:pt x="142399" y="201920"/>
                </a:lnTo>
                <a:lnTo>
                  <a:pt x="147247" y="203054"/>
                </a:lnTo>
                <a:lnTo>
                  <a:pt x="150828" y="201978"/>
                </a:lnTo>
                <a:lnTo>
                  <a:pt x="153095" y="198739"/>
                </a:lnTo>
                <a:lnTo>
                  <a:pt x="153724" y="193958"/>
                </a:lnTo>
                <a:lnTo>
                  <a:pt x="152810" y="188119"/>
                </a:lnTo>
                <a:lnTo>
                  <a:pt x="154067" y="186576"/>
                </a:lnTo>
                <a:lnTo>
                  <a:pt x="155838" y="186071"/>
                </a:lnTo>
                <a:lnTo>
                  <a:pt x="161011" y="188671"/>
                </a:lnTo>
                <a:lnTo>
                  <a:pt x="166640" y="188947"/>
                </a:lnTo>
                <a:lnTo>
                  <a:pt x="171993" y="186623"/>
                </a:lnTo>
                <a:lnTo>
                  <a:pt x="175631" y="187966"/>
                </a:lnTo>
                <a:lnTo>
                  <a:pt x="177565" y="192986"/>
                </a:lnTo>
                <a:lnTo>
                  <a:pt x="179851" y="194348"/>
                </a:lnTo>
                <a:lnTo>
                  <a:pt x="182471" y="192081"/>
                </a:lnTo>
                <a:lnTo>
                  <a:pt x="183480" y="187204"/>
                </a:lnTo>
                <a:lnTo>
                  <a:pt x="182889" y="179670"/>
                </a:lnTo>
                <a:lnTo>
                  <a:pt x="183985" y="178422"/>
                </a:lnTo>
                <a:lnTo>
                  <a:pt x="185176" y="179356"/>
                </a:lnTo>
                <a:lnTo>
                  <a:pt x="186880" y="181546"/>
                </a:lnTo>
                <a:lnTo>
                  <a:pt x="191271" y="182070"/>
                </a:lnTo>
                <a:lnTo>
                  <a:pt x="197168" y="179394"/>
                </a:lnTo>
                <a:lnTo>
                  <a:pt x="205816" y="180413"/>
                </a:lnTo>
                <a:lnTo>
                  <a:pt x="222876" y="187481"/>
                </a:lnTo>
                <a:lnTo>
                  <a:pt x="230343" y="193043"/>
                </a:lnTo>
                <a:lnTo>
                  <a:pt x="234887" y="190528"/>
                </a:lnTo>
                <a:lnTo>
                  <a:pt x="238982" y="181842"/>
                </a:lnTo>
                <a:lnTo>
                  <a:pt x="245812" y="174603"/>
                </a:lnTo>
                <a:lnTo>
                  <a:pt x="255318" y="168821"/>
                </a:lnTo>
                <a:lnTo>
                  <a:pt x="265319" y="169897"/>
                </a:lnTo>
                <a:lnTo>
                  <a:pt x="275911" y="177803"/>
                </a:lnTo>
                <a:lnTo>
                  <a:pt x="283474" y="178822"/>
                </a:lnTo>
                <a:lnTo>
                  <a:pt x="287979" y="172964"/>
                </a:lnTo>
                <a:lnTo>
                  <a:pt x="289998" y="166821"/>
                </a:lnTo>
                <a:lnTo>
                  <a:pt x="289541" y="160363"/>
                </a:lnTo>
                <a:lnTo>
                  <a:pt x="291084" y="156067"/>
                </a:lnTo>
                <a:lnTo>
                  <a:pt x="294608" y="153905"/>
                </a:lnTo>
                <a:lnTo>
                  <a:pt x="295694" y="150704"/>
                </a:lnTo>
                <a:lnTo>
                  <a:pt x="294322" y="146504"/>
                </a:lnTo>
                <a:lnTo>
                  <a:pt x="296837" y="143770"/>
                </a:lnTo>
                <a:lnTo>
                  <a:pt x="303143" y="142465"/>
                </a:lnTo>
                <a:lnTo>
                  <a:pt x="303943" y="140589"/>
                </a:lnTo>
                <a:lnTo>
                  <a:pt x="303028" y="138989"/>
                </a:lnTo>
                <a:lnTo>
                  <a:pt x="303028" y="138132"/>
                </a:lnTo>
                <a:lnTo>
                  <a:pt x="304914" y="137960"/>
                </a:lnTo>
                <a:lnTo>
                  <a:pt x="307905" y="139560"/>
                </a:lnTo>
                <a:lnTo>
                  <a:pt x="311439" y="143485"/>
                </a:lnTo>
                <a:lnTo>
                  <a:pt x="313649" y="149285"/>
                </a:lnTo>
                <a:lnTo>
                  <a:pt x="320269" y="154400"/>
                </a:lnTo>
                <a:lnTo>
                  <a:pt x="331232" y="158906"/>
                </a:lnTo>
                <a:lnTo>
                  <a:pt x="339471" y="158944"/>
                </a:lnTo>
                <a:lnTo>
                  <a:pt x="345043" y="154591"/>
                </a:lnTo>
                <a:lnTo>
                  <a:pt x="349482" y="144285"/>
                </a:lnTo>
                <a:lnTo>
                  <a:pt x="352797" y="128121"/>
                </a:lnTo>
                <a:lnTo>
                  <a:pt x="358359" y="118577"/>
                </a:lnTo>
                <a:lnTo>
                  <a:pt x="366274" y="115595"/>
                </a:lnTo>
                <a:lnTo>
                  <a:pt x="371504" y="109185"/>
                </a:lnTo>
                <a:lnTo>
                  <a:pt x="374123" y="99222"/>
                </a:lnTo>
                <a:lnTo>
                  <a:pt x="379409" y="90878"/>
                </a:lnTo>
                <a:lnTo>
                  <a:pt x="387363" y="84049"/>
                </a:lnTo>
                <a:lnTo>
                  <a:pt x="389763" y="75333"/>
                </a:lnTo>
                <a:lnTo>
                  <a:pt x="386505" y="64703"/>
                </a:lnTo>
                <a:lnTo>
                  <a:pt x="389715" y="58388"/>
                </a:lnTo>
                <a:lnTo>
                  <a:pt x="399326" y="56340"/>
                </a:lnTo>
                <a:lnTo>
                  <a:pt x="405413" y="56921"/>
                </a:lnTo>
                <a:lnTo>
                  <a:pt x="409223" y="59369"/>
                </a:lnTo>
                <a:lnTo>
                  <a:pt x="411842" y="60379"/>
                </a:lnTo>
                <a:lnTo>
                  <a:pt x="411842" y="60379"/>
                </a:lnTo>
                <a:lnTo>
                  <a:pt x="413490" y="60607"/>
                </a:lnTo>
                <a:lnTo>
                  <a:pt x="416795" y="59360"/>
                </a:lnTo>
                <a:lnTo>
                  <a:pt x="420596" y="56788"/>
                </a:lnTo>
                <a:lnTo>
                  <a:pt x="438665" y="47463"/>
                </a:lnTo>
                <a:lnTo>
                  <a:pt x="447780" y="40005"/>
                </a:lnTo>
                <a:lnTo>
                  <a:pt x="448132" y="33747"/>
                </a:lnTo>
                <a:lnTo>
                  <a:pt x="445903" y="30051"/>
                </a:lnTo>
                <a:lnTo>
                  <a:pt x="441112" y="28966"/>
                </a:lnTo>
                <a:lnTo>
                  <a:pt x="439884" y="26518"/>
                </a:lnTo>
                <a:lnTo>
                  <a:pt x="442151" y="22774"/>
                </a:lnTo>
                <a:lnTo>
                  <a:pt x="441693" y="18278"/>
                </a:lnTo>
                <a:lnTo>
                  <a:pt x="438560" y="13078"/>
                </a:lnTo>
                <a:lnTo>
                  <a:pt x="440160" y="7391"/>
                </a:lnTo>
                <a:lnTo>
                  <a:pt x="441522" y="6029"/>
                </a:lnTo>
                <a:lnTo>
                  <a:pt x="446465" y="1191"/>
                </a:lnTo>
                <a:lnTo>
                  <a:pt x="452171" y="0"/>
                </a:lnTo>
                <a:lnTo>
                  <a:pt x="457229" y="3772"/>
                </a:lnTo>
                <a:lnTo>
                  <a:pt x="463820" y="4039"/>
                </a:lnTo>
                <a:lnTo>
                  <a:pt x="471887" y="848"/>
                </a:lnTo>
                <a:lnTo>
                  <a:pt x="479812" y="1362"/>
                </a:lnTo>
                <a:lnTo>
                  <a:pt x="487499" y="5572"/>
                </a:lnTo>
                <a:lnTo>
                  <a:pt x="495329" y="14154"/>
                </a:lnTo>
                <a:lnTo>
                  <a:pt x="503291" y="27070"/>
                </a:lnTo>
                <a:lnTo>
                  <a:pt x="515588" y="34014"/>
                </a:lnTo>
                <a:lnTo>
                  <a:pt x="532143" y="34928"/>
                </a:lnTo>
                <a:lnTo>
                  <a:pt x="544649" y="38738"/>
                </a:lnTo>
                <a:lnTo>
                  <a:pt x="553107" y="45510"/>
                </a:lnTo>
                <a:lnTo>
                  <a:pt x="559565" y="47139"/>
                </a:lnTo>
                <a:lnTo>
                  <a:pt x="566204" y="41977"/>
                </a:lnTo>
                <a:lnTo>
                  <a:pt x="573548" y="38795"/>
                </a:lnTo>
                <a:lnTo>
                  <a:pt x="581511" y="40272"/>
                </a:lnTo>
                <a:lnTo>
                  <a:pt x="592598" y="45377"/>
                </a:lnTo>
                <a:lnTo>
                  <a:pt x="607495" y="41796"/>
                </a:lnTo>
                <a:lnTo>
                  <a:pt x="626107" y="29585"/>
                </a:lnTo>
                <a:lnTo>
                  <a:pt x="637861" y="28337"/>
                </a:lnTo>
                <a:lnTo>
                  <a:pt x="642871" y="38157"/>
                </a:lnTo>
                <a:lnTo>
                  <a:pt x="652939" y="47720"/>
                </a:lnTo>
                <a:lnTo>
                  <a:pt x="668074" y="57045"/>
                </a:lnTo>
                <a:lnTo>
                  <a:pt x="668979" y="57417"/>
                </a:lnTo>
                <a:close/>
                <a:moveTo>
                  <a:pt x="7496" y="377371"/>
                </a:moveTo>
                <a:lnTo>
                  <a:pt x="400" y="378095"/>
                </a:lnTo>
                <a:lnTo>
                  <a:pt x="0" y="376628"/>
                </a:lnTo>
                <a:lnTo>
                  <a:pt x="229" y="373113"/>
                </a:lnTo>
                <a:lnTo>
                  <a:pt x="676" y="371494"/>
                </a:lnTo>
                <a:lnTo>
                  <a:pt x="2105" y="371104"/>
                </a:lnTo>
                <a:lnTo>
                  <a:pt x="3762" y="371065"/>
                </a:lnTo>
                <a:lnTo>
                  <a:pt x="6306" y="374190"/>
                </a:lnTo>
                <a:lnTo>
                  <a:pt x="7496" y="377371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74320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513E4258-23F5-922E-A545-828CDA5331D9}"/>
              </a:ext>
            </a:extLst>
          </p:cNvPr>
          <p:cNvSpPr/>
          <p:nvPr/>
        </p:nvSpPr>
        <p:spPr>
          <a:xfrm>
            <a:off x="9138545" y="4120943"/>
            <a:ext cx="862022" cy="300189"/>
          </a:xfrm>
          <a:custGeom>
            <a:avLst/>
            <a:gdLst>
              <a:gd name="connsiteX0" fmla="*/ 659454 w 862022"/>
              <a:gd name="connsiteY0" fmla="*/ 30671 h 300189"/>
              <a:gd name="connsiteX1" fmla="*/ 682390 w 862022"/>
              <a:gd name="connsiteY1" fmla="*/ 27585 h 300189"/>
              <a:gd name="connsiteX2" fmla="*/ 731406 w 862022"/>
              <a:gd name="connsiteY2" fmla="*/ 20926 h 300189"/>
              <a:gd name="connsiteX3" fmla="*/ 766181 w 862022"/>
              <a:gd name="connsiteY3" fmla="*/ 15992 h 300189"/>
              <a:gd name="connsiteX4" fmla="*/ 794671 w 862022"/>
              <a:gd name="connsiteY4" fmla="*/ 11878 h 300189"/>
              <a:gd name="connsiteX5" fmla="*/ 811501 w 862022"/>
              <a:gd name="connsiteY5" fmla="*/ 9382 h 300189"/>
              <a:gd name="connsiteX6" fmla="*/ 832676 w 862022"/>
              <a:gd name="connsiteY6" fmla="*/ 6258 h 300189"/>
              <a:gd name="connsiteX7" fmla="*/ 836981 w 862022"/>
              <a:gd name="connsiteY7" fmla="*/ 2886 h 300189"/>
              <a:gd name="connsiteX8" fmla="*/ 847611 w 862022"/>
              <a:gd name="connsiteY8" fmla="*/ 1715 h 300189"/>
              <a:gd name="connsiteX9" fmla="*/ 862022 w 862022"/>
              <a:gd name="connsiteY9" fmla="*/ 0 h 300189"/>
              <a:gd name="connsiteX10" fmla="*/ 858936 w 862022"/>
              <a:gd name="connsiteY10" fmla="*/ 10287 h 300189"/>
              <a:gd name="connsiteX11" fmla="*/ 859632 w 862022"/>
              <a:gd name="connsiteY11" fmla="*/ 16821 h 300189"/>
              <a:gd name="connsiteX12" fmla="*/ 858555 w 862022"/>
              <a:gd name="connsiteY12" fmla="*/ 26794 h 300189"/>
              <a:gd name="connsiteX13" fmla="*/ 859469 w 862022"/>
              <a:gd name="connsiteY13" fmla="*/ 33099 h 300189"/>
              <a:gd name="connsiteX14" fmla="*/ 852011 w 862022"/>
              <a:gd name="connsiteY14" fmla="*/ 34585 h 300189"/>
              <a:gd name="connsiteX15" fmla="*/ 847982 w 862022"/>
              <a:gd name="connsiteY15" fmla="*/ 36909 h 300189"/>
              <a:gd name="connsiteX16" fmla="*/ 842791 w 862022"/>
              <a:gd name="connsiteY16" fmla="*/ 41967 h 300189"/>
              <a:gd name="connsiteX17" fmla="*/ 831876 w 862022"/>
              <a:gd name="connsiteY17" fmla="*/ 67170 h 300189"/>
              <a:gd name="connsiteX18" fmla="*/ 827199 w 862022"/>
              <a:gd name="connsiteY18" fmla="*/ 69961 h 300189"/>
              <a:gd name="connsiteX19" fmla="*/ 817997 w 862022"/>
              <a:gd name="connsiteY19" fmla="*/ 65351 h 300189"/>
              <a:gd name="connsiteX20" fmla="*/ 806967 w 862022"/>
              <a:gd name="connsiteY20" fmla="*/ 69552 h 300189"/>
              <a:gd name="connsiteX21" fmla="*/ 800176 w 862022"/>
              <a:gd name="connsiteY21" fmla="*/ 75019 h 300189"/>
              <a:gd name="connsiteX22" fmla="*/ 790689 w 862022"/>
              <a:gd name="connsiteY22" fmla="*/ 87878 h 300189"/>
              <a:gd name="connsiteX23" fmla="*/ 786880 w 862022"/>
              <a:gd name="connsiteY23" fmla="*/ 92135 h 300189"/>
              <a:gd name="connsiteX24" fmla="*/ 783812 w 862022"/>
              <a:gd name="connsiteY24" fmla="*/ 93888 h 300189"/>
              <a:gd name="connsiteX25" fmla="*/ 781364 w 862022"/>
              <a:gd name="connsiteY25" fmla="*/ 94126 h 300189"/>
              <a:gd name="connsiteX26" fmla="*/ 779888 w 862022"/>
              <a:gd name="connsiteY26" fmla="*/ 92488 h 300189"/>
              <a:gd name="connsiteX27" fmla="*/ 778135 w 862022"/>
              <a:gd name="connsiteY27" fmla="*/ 87020 h 300189"/>
              <a:gd name="connsiteX28" fmla="*/ 776478 w 862022"/>
              <a:gd name="connsiteY28" fmla="*/ 85249 h 300189"/>
              <a:gd name="connsiteX29" fmla="*/ 773058 w 862022"/>
              <a:gd name="connsiteY29" fmla="*/ 85830 h 300189"/>
              <a:gd name="connsiteX30" fmla="*/ 767772 w 862022"/>
              <a:gd name="connsiteY30" fmla="*/ 88773 h 300189"/>
              <a:gd name="connsiteX31" fmla="*/ 762714 w 862022"/>
              <a:gd name="connsiteY31" fmla="*/ 93336 h 300189"/>
              <a:gd name="connsiteX32" fmla="*/ 757799 w 862022"/>
              <a:gd name="connsiteY32" fmla="*/ 100794 h 300189"/>
              <a:gd name="connsiteX33" fmla="*/ 750123 w 862022"/>
              <a:gd name="connsiteY33" fmla="*/ 101375 h 300189"/>
              <a:gd name="connsiteX34" fmla="*/ 748874 w 862022"/>
              <a:gd name="connsiteY34" fmla="*/ 103127 h 300189"/>
              <a:gd name="connsiteX35" fmla="*/ 748141 w 862022"/>
              <a:gd name="connsiteY35" fmla="*/ 110919 h 300189"/>
              <a:gd name="connsiteX36" fmla="*/ 745922 w 862022"/>
              <a:gd name="connsiteY36" fmla="*/ 116948 h 300189"/>
              <a:gd name="connsiteX37" fmla="*/ 742407 w 862022"/>
              <a:gd name="connsiteY37" fmla="*/ 121787 h 300189"/>
              <a:gd name="connsiteX38" fmla="*/ 729587 w 862022"/>
              <a:gd name="connsiteY38" fmla="*/ 126959 h 300189"/>
              <a:gd name="connsiteX39" fmla="*/ 714470 w 862022"/>
              <a:gd name="connsiteY39" fmla="*/ 140894 h 300189"/>
              <a:gd name="connsiteX40" fmla="*/ 692972 w 862022"/>
              <a:gd name="connsiteY40" fmla="*/ 156429 h 300189"/>
              <a:gd name="connsiteX41" fmla="*/ 671741 w 862022"/>
              <a:gd name="connsiteY41" fmla="*/ 162458 h 300189"/>
              <a:gd name="connsiteX42" fmla="*/ 662921 w 862022"/>
              <a:gd name="connsiteY42" fmla="*/ 166164 h 300189"/>
              <a:gd name="connsiteX43" fmla="*/ 657244 w 862022"/>
              <a:gd name="connsiteY43" fmla="*/ 170145 h 300189"/>
              <a:gd name="connsiteX44" fmla="*/ 645357 w 862022"/>
              <a:gd name="connsiteY44" fmla="*/ 184604 h 300189"/>
              <a:gd name="connsiteX45" fmla="*/ 641433 w 862022"/>
              <a:gd name="connsiteY45" fmla="*/ 201492 h 300189"/>
              <a:gd name="connsiteX46" fmla="*/ 635041 w 862022"/>
              <a:gd name="connsiteY46" fmla="*/ 205473 h 300189"/>
              <a:gd name="connsiteX47" fmla="*/ 624364 w 862022"/>
              <a:gd name="connsiteY47" fmla="*/ 206940 h 300189"/>
              <a:gd name="connsiteX48" fmla="*/ 621582 w 862022"/>
              <a:gd name="connsiteY48" fmla="*/ 208712 h 300189"/>
              <a:gd name="connsiteX49" fmla="*/ 619697 w 862022"/>
              <a:gd name="connsiteY49" fmla="*/ 215208 h 300189"/>
              <a:gd name="connsiteX50" fmla="*/ 619306 w 862022"/>
              <a:gd name="connsiteY50" fmla="*/ 242440 h 300189"/>
              <a:gd name="connsiteX51" fmla="*/ 585692 w 862022"/>
              <a:gd name="connsiteY51" fmla="*/ 246307 h 300189"/>
              <a:gd name="connsiteX52" fmla="*/ 552021 w 862022"/>
              <a:gd name="connsiteY52" fmla="*/ 250069 h 300189"/>
              <a:gd name="connsiteX53" fmla="*/ 518389 w 862022"/>
              <a:gd name="connsiteY53" fmla="*/ 253718 h 300189"/>
              <a:gd name="connsiteX54" fmla="*/ 484727 w 862022"/>
              <a:gd name="connsiteY54" fmla="*/ 257251 h 300189"/>
              <a:gd name="connsiteX55" fmla="*/ 468125 w 862022"/>
              <a:gd name="connsiteY55" fmla="*/ 258871 h 300189"/>
              <a:gd name="connsiteX56" fmla="*/ 451456 w 862022"/>
              <a:gd name="connsiteY56" fmla="*/ 260585 h 300189"/>
              <a:gd name="connsiteX57" fmla="*/ 434835 w 862022"/>
              <a:gd name="connsiteY57" fmla="*/ 262242 h 300189"/>
              <a:gd name="connsiteX58" fmla="*/ 418176 w 862022"/>
              <a:gd name="connsiteY58" fmla="*/ 263843 h 300189"/>
              <a:gd name="connsiteX59" fmla="*/ 401564 w 862022"/>
              <a:gd name="connsiteY59" fmla="*/ 265424 h 300189"/>
              <a:gd name="connsiteX60" fmla="*/ 384905 w 862022"/>
              <a:gd name="connsiteY60" fmla="*/ 266967 h 300189"/>
              <a:gd name="connsiteX61" fmla="*/ 368237 w 862022"/>
              <a:gd name="connsiteY61" fmla="*/ 268491 h 300189"/>
              <a:gd name="connsiteX62" fmla="*/ 351625 w 862022"/>
              <a:gd name="connsiteY62" fmla="*/ 269977 h 300189"/>
              <a:gd name="connsiteX63" fmla="*/ 334956 w 862022"/>
              <a:gd name="connsiteY63" fmla="*/ 271463 h 300189"/>
              <a:gd name="connsiteX64" fmla="*/ 318306 w 862022"/>
              <a:gd name="connsiteY64" fmla="*/ 272872 h 300189"/>
              <a:gd name="connsiteX65" fmla="*/ 301647 w 862022"/>
              <a:gd name="connsiteY65" fmla="*/ 274301 h 300189"/>
              <a:gd name="connsiteX66" fmla="*/ 285036 w 862022"/>
              <a:gd name="connsiteY66" fmla="*/ 275663 h 300189"/>
              <a:gd name="connsiteX67" fmla="*/ 268357 w 862022"/>
              <a:gd name="connsiteY67" fmla="*/ 277025 h 300189"/>
              <a:gd name="connsiteX68" fmla="*/ 251689 w 862022"/>
              <a:gd name="connsiteY68" fmla="*/ 278349 h 300189"/>
              <a:gd name="connsiteX69" fmla="*/ 235029 w 862022"/>
              <a:gd name="connsiteY69" fmla="*/ 279654 h 300189"/>
              <a:gd name="connsiteX70" fmla="*/ 218351 w 862022"/>
              <a:gd name="connsiteY70" fmla="*/ 280921 h 300189"/>
              <a:gd name="connsiteX71" fmla="*/ 217046 w 862022"/>
              <a:gd name="connsiteY71" fmla="*/ 281073 h 300189"/>
              <a:gd name="connsiteX72" fmla="*/ 218484 w 862022"/>
              <a:gd name="connsiteY72" fmla="*/ 282540 h 300189"/>
              <a:gd name="connsiteX73" fmla="*/ 220409 w 862022"/>
              <a:gd name="connsiteY73" fmla="*/ 284026 h 300189"/>
              <a:gd name="connsiteX74" fmla="*/ 192243 w 862022"/>
              <a:gd name="connsiteY74" fmla="*/ 286350 h 300189"/>
              <a:gd name="connsiteX75" fmla="*/ 164602 w 862022"/>
              <a:gd name="connsiteY75" fmla="*/ 288579 h 300189"/>
              <a:gd name="connsiteX76" fmla="*/ 137017 w 862022"/>
              <a:gd name="connsiteY76" fmla="*/ 290741 h 300189"/>
              <a:gd name="connsiteX77" fmla="*/ 109433 w 862022"/>
              <a:gd name="connsiteY77" fmla="*/ 292789 h 300189"/>
              <a:gd name="connsiteX78" fmla="*/ 81801 w 862022"/>
              <a:gd name="connsiteY78" fmla="*/ 294780 h 300189"/>
              <a:gd name="connsiteX79" fmla="*/ 54216 w 862022"/>
              <a:gd name="connsiteY79" fmla="*/ 296732 h 300189"/>
              <a:gd name="connsiteX80" fmla="*/ 26565 w 862022"/>
              <a:gd name="connsiteY80" fmla="*/ 298533 h 300189"/>
              <a:gd name="connsiteX81" fmla="*/ 67 w 862022"/>
              <a:gd name="connsiteY81" fmla="*/ 300190 h 300189"/>
              <a:gd name="connsiteX82" fmla="*/ 0 w 862022"/>
              <a:gd name="connsiteY82" fmla="*/ 299799 h 300189"/>
              <a:gd name="connsiteX83" fmla="*/ 3638 w 862022"/>
              <a:gd name="connsiteY83" fmla="*/ 294218 h 300189"/>
              <a:gd name="connsiteX84" fmla="*/ 14926 w 862022"/>
              <a:gd name="connsiteY84" fmla="*/ 284893 h 300189"/>
              <a:gd name="connsiteX85" fmla="*/ 19288 w 862022"/>
              <a:gd name="connsiteY85" fmla="*/ 273282 h 300189"/>
              <a:gd name="connsiteX86" fmla="*/ 16840 w 862022"/>
              <a:gd name="connsiteY86" fmla="*/ 259404 h 300189"/>
              <a:gd name="connsiteX87" fmla="*/ 20307 w 862022"/>
              <a:gd name="connsiteY87" fmla="*/ 246497 h 300189"/>
              <a:gd name="connsiteX88" fmla="*/ 29823 w 862022"/>
              <a:gd name="connsiteY88" fmla="*/ 234534 h 300189"/>
              <a:gd name="connsiteX89" fmla="*/ 33223 w 862022"/>
              <a:gd name="connsiteY89" fmla="*/ 223114 h 300189"/>
              <a:gd name="connsiteX90" fmla="*/ 30775 w 862022"/>
              <a:gd name="connsiteY90" fmla="*/ 212179 h 300189"/>
              <a:gd name="connsiteX91" fmla="*/ 35205 w 862022"/>
              <a:gd name="connsiteY91" fmla="*/ 202806 h 300189"/>
              <a:gd name="connsiteX92" fmla="*/ 46520 w 862022"/>
              <a:gd name="connsiteY92" fmla="*/ 195053 h 300189"/>
              <a:gd name="connsiteX93" fmla="*/ 47996 w 862022"/>
              <a:gd name="connsiteY93" fmla="*/ 192129 h 300189"/>
              <a:gd name="connsiteX94" fmla="*/ 47387 w 862022"/>
              <a:gd name="connsiteY94" fmla="*/ 190005 h 300189"/>
              <a:gd name="connsiteX95" fmla="*/ 47034 w 862022"/>
              <a:gd name="connsiteY95" fmla="*/ 187604 h 300189"/>
              <a:gd name="connsiteX96" fmla="*/ 47111 w 862022"/>
              <a:gd name="connsiteY96" fmla="*/ 186604 h 300189"/>
              <a:gd name="connsiteX97" fmla="*/ 47501 w 862022"/>
              <a:gd name="connsiteY97" fmla="*/ 184423 h 300189"/>
              <a:gd name="connsiteX98" fmla="*/ 50016 w 862022"/>
              <a:gd name="connsiteY98" fmla="*/ 183013 h 300189"/>
              <a:gd name="connsiteX99" fmla="*/ 53454 w 862022"/>
              <a:gd name="connsiteY99" fmla="*/ 181766 h 300189"/>
              <a:gd name="connsiteX100" fmla="*/ 54893 w 862022"/>
              <a:gd name="connsiteY100" fmla="*/ 179870 h 300189"/>
              <a:gd name="connsiteX101" fmla="*/ 54655 w 862022"/>
              <a:gd name="connsiteY101" fmla="*/ 177041 h 300189"/>
              <a:gd name="connsiteX102" fmla="*/ 52216 w 862022"/>
              <a:gd name="connsiteY102" fmla="*/ 172145 h 300189"/>
              <a:gd name="connsiteX103" fmla="*/ 52492 w 862022"/>
              <a:gd name="connsiteY103" fmla="*/ 169821 h 300189"/>
              <a:gd name="connsiteX104" fmla="*/ 53016 w 862022"/>
              <a:gd name="connsiteY104" fmla="*/ 166116 h 300189"/>
              <a:gd name="connsiteX105" fmla="*/ 58074 w 862022"/>
              <a:gd name="connsiteY105" fmla="*/ 156315 h 300189"/>
              <a:gd name="connsiteX106" fmla="*/ 58293 w 862022"/>
              <a:gd name="connsiteY106" fmla="*/ 148314 h 300189"/>
              <a:gd name="connsiteX107" fmla="*/ 53692 w 862022"/>
              <a:gd name="connsiteY107" fmla="*/ 141951 h 300189"/>
              <a:gd name="connsiteX108" fmla="*/ 55569 w 862022"/>
              <a:gd name="connsiteY108" fmla="*/ 138360 h 300189"/>
              <a:gd name="connsiteX109" fmla="*/ 58131 w 862022"/>
              <a:gd name="connsiteY109" fmla="*/ 137208 h 300189"/>
              <a:gd name="connsiteX110" fmla="*/ 61551 w 862022"/>
              <a:gd name="connsiteY110" fmla="*/ 136484 h 300189"/>
              <a:gd name="connsiteX111" fmla="*/ 62551 w 862022"/>
              <a:gd name="connsiteY111" fmla="*/ 134769 h 300189"/>
              <a:gd name="connsiteX112" fmla="*/ 62379 w 862022"/>
              <a:gd name="connsiteY112" fmla="*/ 132836 h 300189"/>
              <a:gd name="connsiteX113" fmla="*/ 59198 w 862022"/>
              <a:gd name="connsiteY113" fmla="*/ 128702 h 300189"/>
              <a:gd name="connsiteX114" fmla="*/ 59712 w 862022"/>
              <a:gd name="connsiteY114" fmla="*/ 124873 h 300189"/>
              <a:gd name="connsiteX115" fmla="*/ 64503 w 862022"/>
              <a:gd name="connsiteY115" fmla="*/ 121882 h 300189"/>
              <a:gd name="connsiteX116" fmla="*/ 65513 w 862022"/>
              <a:gd name="connsiteY116" fmla="*/ 114976 h 300189"/>
              <a:gd name="connsiteX117" fmla="*/ 63189 w 862022"/>
              <a:gd name="connsiteY117" fmla="*/ 105689 h 300189"/>
              <a:gd name="connsiteX118" fmla="*/ 70285 w 862022"/>
              <a:gd name="connsiteY118" fmla="*/ 104966 h 300189"/>
              <a:gd name="connsiteX119" fmla="*/ 70514 w 862022"/>
              <a:gd name="connsiteY119" fmla="*/ 105547 h 300189"/>
              <a:gd name="connsiteX120" fmla="*/ 71999 w 862022"/>
              <a:gd name="connsiteY120" fmla="*/ 106623 h 300189"/>
              <a:gd name="connsiteX121" fmla="*/ 73923 w 862022"/>
              <a:gd name="connsiteY121" fmla="*/ 105356 h 300189"/>
              <a:gd name="connsiteX122" fmla="*/ 74057 w 862022"/>
              <a:gd name="connsiteY122" fmla="*/ 105080 h 300189"/>
              <a:gd name="connsiteX123" fmla="*/ 94288 w 862022"/>
              <a:gd name="connsiteY123" fmla="*/ 103613 h 300189"/>
              <a:gd name="connsiteX124" fmla="*/ 111861 w 862022"/>
              <a:gd name="connsiteY124" fmla="*/ 102232 h 300189"/>
              <a:gd name="connsiteX125" fmla="*/ 129454 w 862022"/>
              <a:gd name="connsiteY125" fmla="*/ 100927 h 300189"/>
              <a:gd name="connsiteX126" fmla="*/ 147038 w 862022"/>
              <a:gd name="connsiteY126" fmla="*/ 99517 h 300189"/>
              <a:gd name="connsiteX127" fmla="*/ 164611 w 862022"/>
              <a:gd name="connsiteY127" fmla="*/ 98088 h 300189"/>
              <a:gd name="connsiteX128" fmla="*/ 182194 w 862022"/>
              <a:gd name="connsiteY128" fmla="*/ 96660 h 300189"/>
              <a:gd name="connsiteX129" fmla="*/ 199777 w 862022"/>
              <a:gd name="connsiteY129" fmla="*/ 95174 h 300189"/>
              <a:gd name="connsiteX130" fmla="*/ 215703 w 862022"/>
              <a:gd name="connsiteY130" fmla="*/ 93831 h 300189"/>
              <a:gd name="connsiteX131" fmla="*/ 215979 w 862022"/>
              <a:gd name="connsiteY131" fmla="*/ 93612 h 300189"/>
              <a:gd name="connsiteX132" fmla="*/ 214960 w 862022"/>
              <a:gd name="connsiteY132" fmla="*/ 82334 h 300189"/>
              <a:gd name="connsiteX133" fmla="*/ 209778 w 862022"/>
              <a:gd name="connsiteY133" fmla="*/ 69761 h 300189"/>
              <a:gd name="connsiteX134" fmla="*/ 210293 w 862022"/>
              <a:gd name="connsiteY134" fmla="*/ 69761 h 300189"/>
              <a:gd name="connsiteX135" fmla="*/ 224104 w 862022"/>
              <a:gd name="connsiteY135" fmla="*/ 69952 h 300189"/>
              <a:gd name="connsiteX136" fmla="*/ 233105 w 862022"/>
              <a:gd name="connsiteY136" fmla="*/ 70009 h 300189"/>
              <a:gd name="connsiteX137" fmla="*/ 236477 w 862022"/>
              <a:gd name="connsiteY137" fmla="*/ 73638 h 300189"/>
              <a:gd name="connsiteX138" fmla="*/ 270138 w 862022"/>
              <a:gd name="connsiteY138" fmla="*/ 69894 h 300189"/>
              <a:gd name="connsiteX139" fmla="*/ 303867 w 862022"/>
              <a:gd name="connsiteY139" fmla="*/ 66027 h 300189"/>
              <a:gd name="connsiteX140" fmla="*/ 337538 w 862022"/>
              <a:gd name="connsiteY140" fmla="*/ 61970 h 300189"/>
              <a:gd name="connsiteX141" fmla="*/ 371199 w 862022"/>
              <a:gd name="connsiteY141" fmla="*/ 57817 h 300189"/>
              <a:gd name="connsiteX142" fmla="*/ 406517 w 862022"/>
              <a:gd name="connsiteY142" fmla="*/ 55321 h 300189"/>
              <a:gd name="connsiteX143" fmla="*/ 441798 w 862022"/>
              <a:gd name="connsiteY143" fmla="*/ 52645 h 300189"/>
              <a:gd name="connsiteX144" fmla="*/ 477117 w 862022"/>
              <a:gd name="connsiteY144" fmla="*/ 49854 h 300189"/>
              <a:gd name="connsiteX145" fmla="*/ 512388 w 862022"/>
              <a:gd name="connsiteY145" fmla="*/ 46892 h 300189"/>
              <a:gd name="connsiteX146" fmla="*/ 547668 w 862022"/>
              <a:gd name="connsiteY146" fmla="*/ 43844 h 300189"/>
              <a:gd name="connsiteX147" fmla="*/ 582987 w 862022"/>
              <a:gd name="connsiteY147" fmla="*/ 40643 h 300189"/>
              <a:gd name="connsiteX148" fmla="*/ 618192 w 862022"/>
              <a:gd name="connsiteY148" fmla="*/ 37290 h 300189"/>
              <a:gd name="connsiteX149" fmla="*/ 653444 w 862022"/>
              <a:gd name="connsiteY149" fmla="*/ 33795 h 300189"/>
              <a:gd name="connsiteX150" fmla="*/ 654253 w 862022"/>
              <a:gd name="connsiteY150" fmla="*/ 33404 h 300189"/>
              <a:gd name="connsiteX151" fmla="*/ 654996 w 862022"/>
              <a:gd name="connsiteY151" fmla="*/ 33014 h 300189"/>
              <a:gd name="connsiteX152" fmla="*/ 655720 w 862022"/>
              <a:gd name="connsiteY152" fmla="*/ 32680 h 300189"/>
              <a:gd name="connsiteX153" fmla="*/ 656530 w 862022"/>
              <a:gd name="connsiteY153" fmla="*/ 32271 h 300189"/>
              <a:gd name="connsiteX154" fmla="*/ 657263 w 862022"/>
              <a:gd name="connsiteY154" fmla="*/ 31899 h 300189"/>
              <a:gd name="connsiteX155" fmla="*/ 658006 w 862022"/>
              <a:gd name="connsiteY155" fmla="*/ 31490 h 300189"/>
              <a:gd name="connsiteX156" fmla="*/ 658730 w 862022"/>
              <a:gd name="connsiteY156" fmla="*/ 31080 h 300189"/>
              <a:gd name="connsiteX157" fmla="*/ 659454 w 862022"/>
              <a:gd name="connsiteY157" fmla="*/ 30671 h 3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862022" h="300189">
                <a:moveTo>
                  <a:pt x="659454" y="30671"/>
                </a:moveTo>
                <a:lnTo>
                  <a:pt x="682390" y="27585"/>
                </a:lnTo>
                <a:lnTo>
                  <a:pt x="731406" y="20926"/>
                </a:lnTo>
                <a:lnTo>
                  <a:pt x="766181" y="15992"/>
                </a:lnTo>
                <a:lnTo>
                  <a:pt x="794671" y="11878"/>
                </a:lnTo>
                <a:lnTo>
                  <a:pt x="811501" y="9382"/>
                </a:lnTo>
                <a:lnTo>
                  <a:pt x="832676" y="6258"/>
                </a:lnTo>
                <a:lnTo>
                  <a:pt x="836981" y="2886"/>
                </a:lnTo>
                <a:lnTo>
                  <a:pt x="847611" y="1715"/>
                </a:lnTo>
                <a:lnTo>
                  <a:pt x="862022" y="0"/>
                </a:lnTo>
                <a:lnTo>
                  <a:pt x="858936" y="10287"/>
                </a:lnTo>
                <a:lnTo>
                  <a:pt x="859632" y="16821"/>
                </a:lnTo>
                <a:lnTo>
                  <a:pt x="858555" y="26794"/>
                </a:lnTo>
                <a:lnTo>
                  <a:pt x="859469" y="33099"/>
                </a:lnTo>
                <a:lnTo>
                  <a:pt x="852011" y="34585"/>
                </a:lnTo>
                <a:lnTo>
                  <a:pt x="847982" y="36909"/>
                </a:lnTo>
                <a:lnTo>
                  <a:pt x="842791" y="41967"/>
                </a:lnTo>
                <a:lnTo>
                  <a:pt x="831876" y="67170"/>
                </a:lnTo>
                <a:lnTo>
                  <a:pt x="827199" y="69961"/>
                </a:lnTo>
                <a:lnTo>
                  <a:pt x="817997" y="65351"/>
                </a:lnTo>
                <a:lnTo>
                  <a:pt x="806967" y="69552"/>
                </a:lnTo>
                <a:lnTo>
                  <a:pt x="800176" y="75019"/>
                </a:lnTo>
                <a:lnTo>
                  <a:pt x="790689" y="87878"/>
                </a:lnTo>
                <a:lnTo>
                  <a:pt x="786880" y="92135"/>
                </a:lnTo>
                <a:lnTo>
                  <a:pt x="783812" y="93888"/>
                </a:lnTo>
                <a:lnTo>
                  <a:pt x="781364" y="94126"/>
                </a:lnTo>
                <a:lnTo>
                  <a:pt x="779888" y="92488"/>
                </a:lnTo>
                <a:lnTo>
                  <a:pt x="778135" y="87020"/>
                </a:lnTo>
                <a:lnTo>
                  <a:pt x="776478" y="85249"/>
                </a:lnTo>
                <a:lnTo>
                  <a:pt x="773058" y="85830"/>
                </a:lnTo>
                <a:lnTo>
                  <a:pt x="767772" y="88773"/>
                </a:lnTo>
                <a:lnTo>
                  <a:pt x="762714" y="93336"/>
                </a:lnTo>
                <a:lnTo>
                  <a:pt x="757799" y="100794"/>
                </a:lnTo>
                <a:lnTo>
                  <a:pt x="750123" y="101375"/>
                </a:lnTo>
                <a:lnTo>
                  <a:pt x="748874" y="103127"/>
                </a:lnTo>
                <a:lnTo>
                  <a:pt x="748141" y="110919"/>
                </a:lnTo>
                <a:lnTo>
                  <a:pt x="745922" y="116948"/>
                </a:lnTo>
                <a:lnTo>
                  <a:pt x="742407" y="121787"/>
                </a:lnTo>
                <a:lnTo>
                  <a:pt x="729587" y="126959"/>
                </a:lnTo>
                <a:lnTo>
                  <a:pt x="714470" y="140894"/>
                </a:lnTo>
                <a:lnTo>
                  <a:pt x="692972" y="156429"/>
                </a:lnTo>
                <a:lnTo>
                  <a:pt x="671741" y="162458"/>
                </a:lnTo>
                <a:lnTo>
                  <a:pt x="662921" y="166164"/>
                </a:lnTo>
                <a:lnTo>
                  <a:pt x="657244" y="170145"/>
                </a:lnTo>
                <a:lnTo>
                  <a:pt x="645357" y="184604"/>
                </a:lnTo>
                <a:lnTo>
                  <a:pt x="641433" y="201492"/>
                </a:lnTo>
                <a:lnTo>
                  <a:pt x="635041" y="205473"/>
                </a:lnTo>
                <a:lnTo>
                  <a:pt x="624364" y="206940"/>
                </a:lnTo>
                <a:lnTo>
                  <a:pt x="621582" y="208712"/>
                </a:lnTo>
                <a:lnTo>
                  <a:pt x="619697" y="215208"/>
                </a:lnTo>
                <a:lnTo>
                  <a:pt x="619306" y="242440"/>
                </a:lnTo>
                <a:lnTo>
                  <a:pt x="585692" y="246307"/>
                </a:lnTo>
                <a:lnTo>
                  <a:pt x="552021" y="250069"/>
                </a:lnTo>
                <a:lnTo>
                  <a:pt x="518389" y="253718"/>
                </a:lnTo>
                <a:lnTo>
                  <a:pt x="484727" y="257251"/>
                </a:lnTo>
                <a:lnTo>
                  <a:pt x="468125" y="258871"/>
                </a:lnTo>
                <a:lnTo>
                  <a:pt x="451456" y="260585"/>
                </a:lnTo>
                <a:lnTo>
                  <a:pt x="434835" y="262242"/>
                </a:lnTo>
                <a:lnTo>
                  <a:pt x="418176" y="263843"/>
                </a:lnTo>
                <a:lnTo>
                  <a:pt x="401564" y="265424"/>
                </a:lnTo>
                <a:lnTo>
                  <a:pt x="384905" y="266967"/>
                </a:lnTo>
                <a:lnTo>
                  <a:pt x="368237" y="268491"/>
                </a:lnTo>
                <a:lnTo>
                  <a:pt x="351625" y="269977"/>
                </a:lnTo>
                <a:lnTo>
                  <a:pt x="334956" y="271463"/>
                </a:lnTo>
                <a:lnTo>
                  <a:pt x="318306" y="272872"/>
                </a:lnTo>
                <a:lnTo>
                  <a:pt x="301647" y="274301"/>
                </a:lnTo>
                <a:lnTo>
                  <a:pt x="285036" y="275663"/>
                </a:lnTo>
                <a:lnTo>
                  <a:pt x="268357" y="277025"/>
                </a:lnTo>
                <a:lnTo>
                  <a:pt x="251689" y="278349"/>
                </a:lnTo>
                <a:lnTo>
                  <a:pt x="235029" y="279654"/>
                </a:lnTo>
                <a:lnTo>
                  <a:pt x="218351" y="280921"/>
                </a:lnTo>
                <a:lnTo>
                  <a:pt x="217046" y="281073"/>
                </a:lnTo>
                <a:lnTo>
                  <a:pt x="218484" y="282540"/>
                </a:lnTo>
                <a:lnTo>
                  <a:pt x="220409" y="284026"/>
                </a:lnTo>
                <a:lnTo>
                  <a:pt x="192243" y="286350"/>
                </a:lnTo>
                <a:lnTo>
                  <a:pt x="164602" y="288579"/>
                </a:lnTo>
                <a:lnTo>
                  <a:pt x="137017" y="290741"/>
                </a:lnTo>
                <a:lnTo>
                  <a:pt x="109433" y="292789"/>
                </a:lnTo>
                <a:lnTo>
                  <a:pt x="81801" y="294780"/>
                </a:lnTo>
                <a:lnTo>
                  <a:pt x="54216" y="296732"/>
                </a:lnTo>
                <a:lnTo>
                  <a:pt x="26565" y="298533"/>
                </a:lnTo>
                <a:lnTo>
                  <a:pt x="67" y="300190"/>
                </a:lnTo>
                <a:lnTo>
                  <a:pt x="0" y="299799"/>
                </a:lnTo>
                <a:lnTo>
                  <a:pt x="3638" y="294218"/>
                </a:lnTo>
                <a:lnTo>
                  <a:pt x="14926" y="284893"/>
                </a:lnTo>
                <a:lnTo>
                  <a:pt x="19288" y="273282"/>
                </a:lnTo>
                <a:lnTo>
                  <a:pt x="16840" y="259404"/>
                </a:lnTo>
                <a:lnTo>
                  <a:pt x="20307" y="246497"/>
                </a:lnTo>
                <a:lnTo>
                  <a:pt x="29823" y="234534"/>
                </a:lnTo>
                <a:lnTo>
                  <a:pt x="33223" y="223114"/>
                </a:lnTo>
                <a:lnTo>
                  <a:pt x="30775" y="212179"/>
                </a:lnTo>
                <a:lnTo>
                  <a:pt x="35205" y="202806"/>
                </a:lnTo>
                <a:lnTo>
                  <a:pt x="46520" y="195053"/>
                </a:lnTo>
                <a:lnTo>
                  <a:pt x="47996" y="192129"/>
                </a:lnTo>
                <a:lnTo>
                  <a:pt x="47387" y="190005"/>
                </a:lnTo>
                <a:lnTo>
                  <a:pt x="47034" y="187604"/>
                </a:lnTo>
                <a:lnTo>
                  <a:pt x="47111" y="186604"/>
                </a:lnTo>
                <a:lnTo>
                  <a:pt x="47501" y="184423"/>
                </a:lnTo>
                <a:lnTo>
                  <a:pt x="50016" y="183013"/>
                </a:lnTo>
                <a:lnTo>
                  <a:pt x="53454" y="181766"/>
                </a:lnTo>
                <a:lnTo>
                  <a:pt x="54893" y="179870"/>
                </a:lnTo>
                <a:lnTo>
                  <a:pt x="54655" y="177041"/>
                </a:lnTo>
                <a:lnTo>
                  <a:pt x="52216" y="172145"/>
                </a:lnTo>
                <a:lnTo>
                  <a:pt x="52492" y="169821"/>
                </a:lnTo>
                <a:lnTo>
                  <a:pt x="53016" y="166116"/>
                </a:lnTo>
                <a:lnTo>
                  <a:pt x="58074" y="156315"/>
                </a:lnTo>
                <a:lnTo>
                  <a:pt x="58293" y="148314"/>
                </a:lnTo>
                <a:lnTo>
                  <a:pt x="53692" y="141951"/>
                </a:lnTo>
                <a:lnTo>
                  <a:pt x="55569" y="138360"/>
                </a:lnTo>
                <a:lnTo>
                  <a:pt x="58131" y="137208"/>
                </a:lnTo>
                <a:lnTo>
                  <a:pt x="61551" y="136484"/>
                </a:lnTo>
                <a:lnTo>
                  <a:pt x="62551" y="134769"/>
                </a:lnTo>
                <a:lnTo>
                  <a:pt x="62379" y="132836"/>
                </a:lnTo>
                <a:lnTo>
                  <a:pt x="59198" y="128702"/>
                </a:lnTo>
                <a:lnTo>
                  <a:pt x="59712" y="124873"/>
                </a:lnTo>
                <a:lnTo>
                  <a:pt x="64503" y="121882"/>
                </a:lnTo>
                <a:lnTo>
                  <a:pt x="65513" y="114976"/>
                </a:lnTo>
                <a:lnTo>
                  <a:pt x="63189" y="105689"/>
                </a:lnTo>
                <a:lnTo>
                  <a:pt x="70285" y="104966"/>
                </a:lnTo>
                <a:lnTo>
                  <a:pt x="70514" y="105547"/>
                </a:lnTo>
                <a:lnTo>
                  <a:pt x="71999" y="106623"/>
                </a:lnTo>
                <a:lnTo>
                  <a:pt x="73923" y="105356"/>
                </a:lnTo>
                <a:lnTo>
                  <a:pt x="74057" y="105080"/>
                </a:lnTo>
                <a:lnTo>
                  <a:pt x="94288" y="103613"/>
                </a:lnTo>
                <a:lnTo>
                  <a:pt x="111861" y="102232"/>
                </a:lnTo>
                <a:lnTo>
                  <a:pt x="129454" y="100927"/>
                </a:lnTo>
                <a:lnTo>
                  <a:pt x="147038" y="99517"/>
                </a:lnTo>
                <a:lnTo>
                  <a:pt x="164611" y="98088"/>
                </a:lnTo>
                <a:lnTo>
                  <a:pt x="182194" y="96660"/>
                </a:lnTo>
                <a:lnTo>
                  <a:pt x="199777" y="95174"/>
                </a:lnTo>
                <a:lnTo>
                  <a:pt x="215703" y="93831"/>
                </a:lnTo>
                <a:lnTo>
                  <a:pt x="215979" y="93612"/>
                </a:lnTo>
                <a:lnTo>
                  <a:pt x="214960" y="82334"/>
                </a:lnTo>
                <a:lnTo>
                  <a:pt x="209778" y="69761"/>
                </a:lnTo>
                <a:lnTo>
                  <a:pt x="210293" y="69761"/>
                </a:lnTo>
                <a:lnTo>
                  <a:pt x="224104" y="69952"/>
                </a:lnTo>
                <a:lnTo>
                  <a:pt x="233105" y="70009"/>
                </a:lnTo>
                <a:lnTo>
                  <a:pt x="236477" y="73638"/>
                </a:lnTo>
                <a:lnTo>
                  <a:pt x="270138" y="69894"/>
                </a:lnTo>
                <a:lnTo>
                  <a:pt x="303867" y="66027"/>
                </a:lnTo>
                <a:lnTo>
                  <a:pt x="337538" y="61970"/>
                </a:lnTo>
                <a:lnTo>
                  <a:pt x="371199" y="57817"/>
                </a:lnTo>
                <a:lnTo>
                  <a:pt x="406517" y="55321"/>
                </a:lnTo>
                <a:lnTo>
                  <a:pt x="441798" y="52645"/>
                </a:lnTo>
                <a:lnTo>
                  <a:pt x="477117" y="49854"/>
                </a:lnTo>
                <a:lnTo>
                  <a:pt x="512388" y="46892"/>
                </a:lnTo>
                <a:lnTo>
                  <a:pt x="547668" y="43844"/>
                </a:lnTo>
                <a:lnTo>
                  <a:pt x="582987" y="40643"/>
                </a:lnTo>
                <a:lnTo>
                  <a:pt x="618192" y="37290"/>
                </a:lnTo>
                <a:lnTo>
                  <a:pt x="653444" y="33795"/>
                </a:lnTo>
                <a:lnTo>
                  <a:pt x="654253" y="33404"/>
                </a:lnTo>
                <a:lnTo>
                  <a:pt x="654996" y="33014"/>
                </a:lnTo>
                <a:lnTo>
                  <a:pt x="655720" y="32680"/>
                </a:lnTo>
                <a:lnTo>
                  <a:pt x="656530" y="32271"/>
                </a:lnTo>
                <a:lnTo>
                  <a:pt x="657263" y="31899"/>
                </a:lnTo>
                <a:lnTo>
                  <a:pt x="658006" y="31490"/>
                </a:lnTo>
                <a:lnTo>
                  <a:pt x="658730" y="31080"/>
                </a:lnTo>
                <a:lnTo>
                  <a:pt x="659454" y="30671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228600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6B97A1B4-1578-6C18-A866-87A558BFB3B7}"/>
              </a:ext>
            </a:extLst>
          </p:cNvPr>
          <p:cNvSpPr/>
          <p:nvPr/>
        </p:nvSpPr>
        <p:spPr>
          <a:xfrm>
            <a:off x="8685383" y="4230824"/>
            <a:ext cx="508015" cy="458885"/>
          </a:xfrm>
          <a:custGeom>
            <a:avLst/>
            <a:gdLst>
              <a:gd name="connsiteX0" fmla="*/ 505615 w 508015"/>
              <a:gd name="connsiteY0" fmla="*/ 59922 h 458885"/>
              <a:gd name="connsiteX1" fmla="*/ 505339 w 508015"/>
              <a:gd name="connsiteY1" fmla="*/ 62246 h 458885"/>
              <a:gd name="connsiteX2" fmla="*/ 507778 w 508015"/>
              <a:gd name="connsiteY2" fmla="*/ 67142 h 458885"/>
              <a:gd name="connsiteX3" fmla="*/ 508016 w 508015"/>
              <a:gd name="connsiteY3" fmla="*/ 69971 h 458885"/>
              <a:gd name="connsiteX4" fmla="*/ 506578 w 508015"/>
              <a:gd name="connsiteY4" fmla="*/ 71866 h 458885"/>
              <a:gd name="connsiteX5" fmla="*/ 503139 w 508015"/>
              <a:gd name="connsiteY5" fmla="*/ 73114 h 458885"/>
              <a:gd name="connsiteX6" fmla="*/ 500624 w 508015"/>
              <a:gd name="connsiteY6" fmla="*/ 74524 h 458885"/>
              <a:gd name="connsiteX7" fmla="*/ 500234 w 508015"/>
              <a:gd name="connsiteY7" fmla="*/ 76705 h 458885"/>
              <a:gd name="connsiteX8" fmla="*/ 500158 w 508015"/>
              <a:gd name="connsiteY8" fmla="*/ 77705 h 458885"/>
              <a:gd name="connsiteX9" fmla="*/ 500510 w 508015"/>
              <a:gd name="connsiteY9" fmla="*/ 80105 h 458885"/>
              <a:gd name="connsiteX10" fmla="*/ 501120 w 508015"/>
              <a:gd name="connsiteY10" fmla="*/ 82229 h 458885"/>
              <a:gd name="connsiteX11" fmla="*/ 499643 w 508015"/>
              <a:gd name="connsiteY11" fmla="*/ 85153 h 458885"/>
              <a:gd name="connsiteX12" fmla="*/ 488327 w 508015"/>
              <a:gd name="connsiteY12" fmla="*/ 92907 h 458885"/>
              <a:gd name="connsiteX13" fmla="*/ 483898 w 508015"/>
              <a:gd name="connsiteY13" fmla="*/ 102279 h 458885"/>
              <a:gd name="connsiteX14" fmla="*/ 486346 w 508015"/>
              <a:gd name="connsiteY14" fmla="*/ 113214 h 458885"/>
              <a:gd name="connsiteX15" fmla="*/ 482946 w 508015"/>
              <a:gd name="connsiteY15" fmla="*/ 124635 h 458885"/>
              <a:gd name="connsiteX16" fmla="*/ 473430 w 508015"/>
              <a:gd name="connsiteY16" fmla="*/ 136598 h 458885"/>
              <a:gd name="connsiteX17" fmla="*/ 469963 w 508015"/>
              <a:gd name="connsiteY17" fmla="*/ 149504 h 458885"/>
              <a:gd name="connsiteX18" fmla="*/ 472411 w 508015"/>
              <a:gd name="connsiteY18" fmla="*/ 163382 h 458885"/>
              <a:gd name="connsiteX19" fmla="*/ 468049 w 508015"/>
              <a:gd name="connsiteY19" fmla="*/ 174993 h 458885"/>
              <a:gd name="connsiteX20" fmla="*/ 456762 w 508015"/>
              <a:gd name="connsiteY20" fmla="*/ 184318 h 458885"/>
              <a:gd name="connsiteX21" fmla="*/ 453123 w 508015"/>
              <a:gd name="connsiteY21" fmla="*/ 189900 h 458885"/>
              <a:gd name="connsiteX22" fmla="*/ 453190 w 508015"/>
              <a:gd name="connsiteY22" fmla="*/ 190290 h 458885"/>
              <a:gd name="connsiteX23" fmla="*/ 453476 w 508015"/>
              <a:gd name="connsiteY23" fmla="*/ 194215 h 458885"/>
              <a:gd name="connsiteX24" fmla="*/ 454819 w 508015"/>
              <a:gd name="connsiteY24" fmla="*/ 197282 h 458885"/>
              <a:gd name="connsiteX25" fmla="*/ 451256 w 508015"/>
              <a:gd name="connsiteY25" fmla="*/ 203349 h 458885"/>
              <a:gd name="connsiteX26" fmla="*/ 441636 w 508015"/>
              <a:gd name="connsiteY26" fmla="*/ 209950 h 458885"/>
              <a:gd name="connsiteX27" fmla="*/ 436636 w 508015"/>
              <a:gd name="connsiteY27" fmla="*/ 216141 h 458885"/>
              <a:gd name="connsiteX28" fmla="*/ 436245 w 508015"/>
              <a:gd name="connsiteY28" fmla="*/ 221904 h 458885"/>
              <a:gd name="connsiteX29" fmla="*/ 434026 w 508015"/>
              <a:gd name="connsiteY29" fmla="*/ 224809 h 458885"/>
              <a:gd name="connsiteX30" fmla="*/ 429768 w 508015"/>
              <a:gd name="connsiteY30" fmla="*/ 226333 h 458885"/>
              <a:gd name="connsiteX31" fmla="*/ 427653 w 508015"/>
              <a:gd name="connsiteY31" fmla="*/ 234982 h 458885"/>
              <a:gd name="connsiteX32" fmla="*/ 426739 w 508015"/>
              <a:gd name="connsiteY32" fmla="*/ 255003 h 458885"/>
              <a:gd name="connsiteX33" fmla="*/ 422024 w 508015"/>
              <a:gd name="connsiteY33" fmla="*/ 266672 h 458885"/>
              <a:gd name="connsiteX34" fmla="*/ 413547 w 508015"/>
              <a:gd name="connsiteY34" fmla="*/ 270024 h 458885"/>
              <a:gd name="connsiteX35" fmla="*/ 409165 w 508015"/>
              <a:gd name="connsiteY35" fmla="*/ 274749 h 458885"/>
              <a:gd name="connsiteX36" fmla="*/ 408870 w 508015"/>
              <a:gd name="connsiteY36" fmla="*/ 280902 h 458885"/>
              <a:gd name="connsiteX37" fmla="*/ 404165 w 508015"/>
              <a:gd name="connsiteY37" fmla="*/ 288284 h 458885"/>
              <a:gd name="connsiteX38" fmla="*/ 394887 w 508015"/>
              <a:gd name="connsiteY38" fmla="*/ 296818 h 458885"/>
              <a:gd name="connsiteX39" fmla="*/ 392096 w 508015"/>
              <a:gd name="connsiteY39" fmla="*/ 304667 h 458885"/>
              <a:gd name="connsiteX40" fmla="*/ 395792 w 508015"/>
              <a:gd name="connsiteY40" fmla="*/ 311658 h 458885"/>
              <a:gd name="connsiteX41" fmla="*/ 395326 w 508015"/>
              <a:gd name="connsiteY41" fmla="*/ 314601 h 458885"/>
              <a:gd name="connsiteX42" fmla="*/ 392487 w 508015"/>
              <a:gd name="connsiteY42" fmla="*/ 317173 h 458885"/>
              <a:gd name="connsiteX43" fmla="*/ 382143 w 508015"/>
              <a:gd name="connsiteY43" fmla="*/ 321154 h 458885"/>
              <a:gd name="connsiteX44" fmla="*/ 380429 w 508015"/>
              <a:gd name="connsiteY44" fmla="*/ 322974 h 458885"/>
              <a:gd name="connsiteX45" fmla="*/ 379457 w 508015"/>
              <a:gd name="connsiteY45" fmla="*/ 324907 h 458885"/>
              <a:gd name="connsiteX46" fmla="*/ 381790 w 508015"/>
              <a:gd name="connsiteY46" fmla="*/ 328479 h 458885"/>
              <a:gd name="connsiteX47" fmla="*/ 383324 w 508015"/>
              <a:gd name="connsiteY47" fmla="*/ 333965 h 458885"/>
              <a:gd name="connsiteX48" fmla="*/ 382314 w 508015"/>
              <a:gd name="connsiteY48" fmla="*/ 343376 h 458885"/>
              <a:gd name="connsiteX49" fmla="*/ 379962 w 508015"/>
              <a:gd name="connsiteY49" fmla="*/ 347434 h 458885"/>
              <a:gd name="connsiteX50" fmla="*/ 377704 w 508015"/>
              <a:gd name="connsiteY50" fmla="*/ 351301 h 458885"/>
              <a:gd name="connsiteX51" fmla="*/ 369170 w 508015"/>
              <a:gd name="connsiteY51" fmla="*/ 358292 h 458885"/>
              <a:gd name="connsiteX52" fmla="*/ 366998 w 508015"/>
              <a:gd name="connsiteY52" fmla="*/ 363503 h 458885"/>
              <a:gd name="connsiteX53" fmla="*/ 371094 w 508015"/>
              <a:gd name="connsiteY53" fmla="*/ 366874 h 458885"/>
              <a:gd name="connsiteX54" fmla="*/ 371046 w 508015"/>
              <a:gd name="connsiteY54" fmla="*/ 370799 h 458885"/>
              <a:gd name="connsiteX55" fmla="*/ 366846 w 508015"/>
              <a:gd name="connsiteY55" fmla="*/ 375247 h 458885"/>
              <a:gd name="connsiteX56" fmla="*/ 368370 w 508015"/>
              <a:gd name="connsiteY56" fmla="*/ 379790 h 458885"/>
              <a:gd name="connsiteX57" fmla="*/ 369570 w 508015"/>
              <a:gd name="connsiteY57" fmla="*/ 382800 h 458885"/>
              <a:gd name="connsiteX58" fmla="*/ 373780 w 508015"/>
              <a:gd name="connsiteY58" fmla="*/ 385420 h 458885"/>
              <a:gd name="connsiteX59" fmla="*/ 375647 w 508015"/>
              <a:gd name="connsiteY59" fmla="*/ 393164 h 458885"/>
              <a:gd name="connsiteX60" fmla="*/ 373266 w 508015"/>
              <a:gd name="connsiteY60" fmla="*/ 403355 h 458885"/>
              <a:gd name="connsiteX61" fmla="*/ 374237 w 508015"/>
              <a:gd name="connsiteY61" fmla="*/ 411537 h 458885"/>
              <a:gd name="connsiteX62" fmla="*/ 379524 w 508015"/>
              <a:gd name="connsiteY62" fmla="*/ 418071 h 458885"/>
              <a:gd name="connsiteX63" fmla="*/ 380790 w 508015"/>
              <a:gd name="connsiteY63" fmla="*/ 420919 h 458885"/>
              <a:gd name="connsiteX64" fmla="*/ 377076 w 508015"/>
              <a:gd name="connsiteY64" fmla="*/ 443674 h 458885"/>
              <a:gd name="connsiteX65" fmla="*/ 377542 w 508015"/>
              <a:gd name="connsiteY65" fmla="*/ 446818 h 458885"/>
              <a:gd name="connsiteX66" fmla="*/ 356616 w 508015"/>
              <a:gd name="connsiteY66" fmla="*/ 448008 h 458885"/>
              <a:gd name="connsiteX67" fmla="*/ 337375 w 508015"/>
              <a:gd name="connsiteY67" fmla="*/ 448980 h 458885"/>
              <a:gd name="connsiteX68" fmla="*/ 318211 w 508015"/>
              <a:gd name="connsiteY68" fmla="*/ 449951 h 458885"/>
              <a:gd name="connsiteX69" fmla="*/ 298971 w 508015"/>
              <a:gd name="connsiteY69" fmla="*/ 450866 h 458885"/>
              <a:gd name="connsiteX70" fmla="*/ 279816 w 508015"/>
              <a:gd name="connsiteY70" fmla="*/ 451723 h 458885"/>
              <a:gd name="connsiteX71" fmla="*/ 260575 w 508015"/>
              <a:gd name="connsiteY71" fmla="*/ 452561 h 458885"/>
              <a:gd name="connsiteX72" fmla="*/ 241325 w 508015"/>
              <a:gd name="connsiteY72" fmla="*/ 453361 h 458885"/>
              <a:gd name="connsiteX73" fmla="*/ 222152 w 508015"/>
              <a:gd name="connsiteY73" fmla="*/ 454162 h 458885"/>
              <a:gd name="connsiteX74" fmla="*/ 202940 w 508015"/>
              <a:gd name="connsiteY74" fmla="*/ 454847 h 458885"/>
              <a:gd name="connsiteX75" fmla="*/ 183718 w 508015"/>
              <a:gd name="connsiteY75" fmla="*/ 455571 h 458885"/>
              <a:gd name="connsiteX76" fmla="*/ 164525 w 508015"/>
              <a:gd name="connsiteY76" fmla="*/ 456219 h 458885"/>
              <a:gd name="connsiteX77" fmla="*/ 145304 w 508015"/>
              <a:gd name="connsiteY77" fmla="*/ 456829 h 458885"/>
              <a:gd name="connsiteX78" fmla="*/ 126073 w 508015"/>
              <a:gd name="connsiteY78" fmla="*/ 457390 h 458885"/>
              <a:gd name="connsiteX79" fmla="*/ 106899 w 508015"/>
              <a:gd name="connsiteY79" fmla="*/ 457914 h 458885"/>
              <a:gd name="connsiteX80" fmla="*/ 87687 w 508015"/>
              <a:gd name="connsiteY80" fmla="*/ 458438 h 458885"/>
              <a:gd name="connsiteX81" fmla="*/ 68437 w 508015"/>
              <a:gd name="connsiteY81" fmla="*/ 458886 h 458885"/>
              <a:gd name="connsiteX82" fmla="*/ 67923 w 508015"/>
              <a:gd name="connsiteY82" fmla="*/ 441712 h 458885"/>
              <a:gd name="connsiteX83" fmla="*/ 67342 w 508015"/>
              <a:gd name="connsiteY83" fmla="*/ 424444 h 458885"/>
              <a:gd name="connsiteX84" fmla="*/ 66846 w 508015"/>
              <a:gd name="connsiteY84" fmla="*/ 407270 h 458885"/>
              <a:gd name="connsiteX85" fmla="*/ 66313 w 508015"/>
              <a:gd name="connsiteY85" fmla="*/ 390039 h 458885"/>
              <a:gd name="connsiteX86" fmla="*/ 60750 w 508015"/>
              <a:gd name="connsiteY86" fmla="*/ 387248 h 458885"/>
              <a:gd name="connsiteX87" fmla="*/ 50920 w 508015"/>
              <a:gd name="connsiteY87" fmla="*/ 386001 h 458885"/>
              <a:gd name="connsiteX88" fmla="*/ 45958 w 508015"/>
              <a:gd name="connsiteY88" fmla="*/ 387077 h 458885"/>
              <a:gd name="connsiteX89" fmla="*/ 39929 w 508015"/>
              <a:gd name="connsiteY89" fmla="*/ 386391 h 458885"/>
              <a:gd name="connsiteX90" fmla="*/ 35995 w 508015"/>
              <a:gd name="connsiteY90" fmla="*/ 389315 h 458885"/>
              <a:gd name="connsiteX91" fmla="*/ 33347 w 508015"/>
              <a:gd name="connsiteY91" fmla="*/ 389858 h 458885"/>
              <a:gd name="connsiteX92" fmla="*/ 31175 w 508015"/>
              <a:gd name="connsiteY92" fmla="*/ 389315 h 458885"/>
              <a:gd name="connsiteX93" fmla="*/ 29804 w 508015"/>
              <a:gd name="connsiteY93" fmla="*/ 386801 h 458885"/>
              <a:gd name="connsiteX94" fmla="*/ 25346 w 508015"/>
              <a:gd name="connsiteY94" fmla="*/ 385086 h 458885"/>
              <a:gd name="connsiteX95" fmla="*/ 19736 w 508015"/>
              <a:gd name="connsiteY95" fmla="*/ 378981 h 458885"/>
              <a:gd name="connsiteX96" fmla="*/ 19783 w 508015"/>
              <a:gd name="connsiteY96" fmla="*/ 365236 h 458885"/>
              <a:gd name="connsiteX97" fmla="*/ 19850 w 508015"/>
              <a:gd name="connsiteY97" fmla="*/ 351453 h 458885"/>
              <a:gd name="connsiteX98" fmla="*/ 19888 w 508015"/>
              <a:gd name="connsiteY98" fmla="*/ 337652 h 458885"/>
              <a:gd name="connsiteX99" fmla="*/ 19964 w 508015"/>
              <a:gd name="connsiteY99" fmla="*/ 323888 h 458885"/>
              <a:gd name="connsiteX100" fmla="*/ 20031 w 508015"/>
              <a:gd name="connsiteY100" fmla="*/ 310144 h 458885"/>
              <a:gd name="connsiteX101" fmla="*/ 20069 w 508015"/>
              <a:gd name="connsiteY101" fmla="*/ 296361 h 458885"/>
              <a:gd name="connsiteX102" fmla="*/ 20193 w 508015"/>
              <a:gd name="connsiteY102" fmla="*/ 282540 h 458885"/>
              <a:gd name="connsiteX103" fmla="*/ 20260 w 508015"/>
              <a:gd name="connsiteY103" fmla="*/ 268796 h 458885"/>
              <a:gd name="connsiteX104" fmla="*/ 20307 w 508015"/>
              <a:gd name="connsiteY104" fmla="*/ 255013 h 458885"/>
              <a:gd name="connsiteX105" fmla="*/ 20364 w 508015"/>
              <a:gd name="connsiteY105" fmla="*/ 241249 h 458885"/>
              <a:gd name="connsiteX106" fmla="*/ 20403 w 508015"/>
              <a:gd name="connsiteY106" fmla="*/ 227486 h 458885"/>
              <a:gd name="connsiteX107" fmla="*/ 20479 w 508015"/>
              <a:gd name="connsiteY107" fmla="*/ 213741 h 458885"/>
              <a:gd name="connsiteX108" fmla="*/ 20545 w 508015"/>
              <a:gd name="connsiteY108" fmla="*/ 199977 h 458885"/>
              <a:gd name="connsiteX109" fmla="*/ 20593 w 508015"/>
              <a:gd name="connsiteY109" fmla="*/ 186214 h 458885"/>
              <a:gd name="connsiteX110" fmla="*/ 20659 w 508015"/>
              <a:gd name="connsiteY110" fmla="*/ 172450 h 458885"/>
              <a:gd name="connsiteX111" fmla="*/ 20717 w 508015"/>
              <a:gd name="connsiteY111" fmla="*/ 158686 h 458885"/>
              <a:gd name="connsiteX112" fmla="*/ 18097 w 508015"/>
              <a:gd name="connsiteY112" fmla="*/ 141122 h 458885"/>
              <a:gd name="connsiteX113" fmla="*/ 15487 w 508015"/>
              <a:gd name="connsiteY113" fmla="*/ 123520 h 458885"/>
              <a:gd name="connsiteX114" fmla="*/ 12868 w 508015"/>
              <a:gd name="connsiteY114" fmla="*/ 105937 h 458885"/>
              <a:gd name="connsiteX115" fmla="*/ 10325 w 508015"/>
              <a:gd name="connsiteY115" fmla="*/ 88354 h 458885"/>
              <a:gd name="connsiteX116" fmla="*/ 7706 w 508015"/>
              <a:gd name="connsiteY116" fmla="*/ 70771 h 458885"/>
              <a:gd name="connsiteX117" fmla="*/ 5134 w 508015"/>
              <a:gd name="connsiteY117" fmla="*/ 53207 h 458885"/>
              <a:gd name="connsiteX118" fmla="*/ 2572 w 508015"/>
              <a:gd name="connsiteY118" fmla="*/ 35623 h 458885"/>
              <a:gd name="connsiteX119" fmla="*/ 0 w 508015"/>
              <a:gd name="connsiteY119" fmla="*/ 18059 h 458885"/>
              <a:gd name="connsiteX120" fmla="*/ 28384 w 508015"/>
              <a:gd name="connsiteY120" fmla="*/ 17593 h 458885"/>
              <a:gd name="connsiteX121" fmla="*/ 56826 w 508015"/>
              <a:gd name="connsiteY121" fmla="*/ 17031 h 458885"/>
              <a:gd name="connsiteX122" fmla="*/ 85268 w 508015"/>
              <a:gd name="connsiteY122" fmla="*/ 16402 h 458885"/>
              <a:gd name="connsiteX123" fmla="*/ 113690 w 508015"/>
              <a:gd name="connsiteY123" fmla="*/ 15659 h 458885"/>
              <a:gd name="connsiteX124" fmla="*/ 142132 w 508015"/>
              <a:gd name="connsiteY124" fmla="*/ 14802 h 458885"/>
              <a:gd name="connsiteX125" fmla="*/ 170574 w 508015"/>
              <a:gd name="connsiteY125" fmla="*/ 13887 h 458885"/>
              <a:gd name="connsiteX126" fmla="*/ 198949 w 508015"/>
              <a:gd name="connsiteY126" fmla="*/ 12916 h 458885"/>
              <a:gd name="connsiteX127" fmla="*/ 227390 w 508015"/>
              <a:gd name="connsiteY127" fmla="*/ 11820 h 458885"/>
              <a:gd name="connsiteX128" fmla="*/ 255775 w 508015"/>
              <a:gd name="connsiteY128" fmla="*/ 10630 h 458885"/>
              <a:gd name="connsiteX129" fmla="*/ 284207 w 508015"/>
              <a:gd name="connsiteY129" fmla="*/ 9382 h 458885"/>
              <a:gd name="connsiteX130" fmla="*/ 312591 w 508015"/>
              <a:gd name="connsiteY130" fmla="*/ 8020 h 458885"/>
              <a:gd name="connsiteX131" fmla="*/ 341033 w 508015"/>
              <a:gd name="connsiteY131" fmla="*/ 6591 h 458885"/>
              <a:gd name="connsiteX132" fmla="*/ 369408 w 508015"/>
              <a:gd name="connsiteY132" fmla="*/ 5067 h 458885"/>
              <a:gd name="connsiteX133" fmla="*/ 397793 w 508015"/>
              <a:gd name="connsiteY133" fmla="*/ 3486 h 458885"/>
              <a:gd name="connsiteX134" fmla="*/ 426167 w 508015"/>
              <a:gd name="connsiteY134" fmla="*/ 1753 h 458885"/>
              <a:gd name="connsiteX135" fmla="*/ 454552 w 508015"/>
              <a:gd name="connsiteY135" fmla="*/ 0 h 458885"/>
              <a:gd name="connsiteX136" fmla="*/ 459734 w 508015"/>
              <a:gd name="connsiteY136" fmla="*/ 9563 h 458885"/>
              <a:gd name="connsiteX137" fmla="*/ 464572 w 508015"/>
              <a:gd name="connsiteY137" fmla="*/ 15707 h 458885"/>
              <a:gd name="connsiteX138" fmla="*/ 465649 w 508015"/>
              <a:gd name="connsiteY138" fmla="*/ 20374 h 458885"/>
              <a:gd name="connsiteX139" fmla="*/ 465068 w 508015"/>
              <a:gd name="connsiteY139" fmla="*/ 25213 h 458885"/>
              <a:gd name="connsiteX140" fmla="*/ 458200 w 508015"/>
              <a:gd name="connsiteY140" fmla="*/ 35909 h 458885"/>
              <a:gd name="connsiteX141" fmla="*/ 451647 w 508015"/>
              <a:gd name="connsiteY141" fmla="*/ 41062 h 458885"/>
              <a:gd name="connsiteX142" fmla="*/ 448237 w 508015"/>
              <a:gd name="connsiteY142" fmla="*/ 46406 h 458885"/>
              <a:gd name="connsiteX143" fmla="*/ 443398 w 508015"/>
              <a:gd name="connsiteY143" fmla="*/ 51597 h 458885"/>
              <a:gd name="connsiteX144" fmla="*/ 436235 w 508015"/>
              <a:gd name="connsiteY144" fmla="*/ 65532 h 458885"/>
              <a:gd name="connsiteX145" fmla="*/ 453076 w 508015"/>
              <a:gd name="connsiteY145" fmla="*/ 64227 h 458885"/>
              <a:gd name="connsiteX146" fmla="*/ 469916 w 508015"/>
              <a:gd name="connsiteY146" fmla="*/ 62865 h 458885"/>
              <a:gd name="connsiteX147" fmla="*/ 486746 w 508015"/>
              <a:gd name="connsiteY147" fmla="*/ 61436 h 458885"/>
              <a:gd name="connsiteX148" fmla="*/ 505615 w 508015"/>
              <a:gd name="connsiteY148" fmla="*/ 59922 h 45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508015" h="458885">
                <a:moveTo>
                  <a:pt x="505615" y="59922"/>
                </a:moveTo>
                <a:lnTo>
                  <a:pt x="505339" y="62246"/>
                </a:lnTo>
                <a:lnTo>
                  <a:pt x="507778" y="67142"/>
                </a:lnTo>
                <a:lnTo>
                  <a:pt x="508016" y="69971"/>
                </a:lnTo>
                <a:lnTo>
                  <a:pt x="506578" y="71866"/>
                </a:lnTo>
                <a:lnTo>
                  <a:pt x="503139" y="73114"/>
                </a:lnTo>
                <a:lnTo>
                  <a:pt x="500624" y="74524"/>
                </a:lnTo>
                <a:lnTo>
                  <a:pt x="500234" y="76705"/>
                </a:lnTo>
                <a:lnTo>
                  <a:pt x="500158" y="77705"/>
                </a:lnTo>
                <a:lnTo>
                  <a:pt x="500510" y="80105"/>
                </a:lnTo>
                <a:lnTo>
                  <a:pt x="501120" y="82229"/>
                </a:lnTo>
                <a:lnTo>
                  <a:pt x="499643" y="85153"/>
                </a:lnTo>
                <a:lnTo>
                  <a:pt x="488327" y="92907"/>
                </a:lnTo>
                <a:lnTo>
                  <a:pt x="483898" y="102279"/>
                </a:lnTo>
                <a:lnTo>
                  <a:pt x="486346" y="113214"/>
                </a:lnTo>
                <a:lnTo>
                  <a:pt x="482946" y="124635"/>
                </a:lnTo>
                <a:lnTo>
                  <a:pt x="473430" y="136598"/>
                </a:lnTo>
                <a:lnTo>
                  <a:pt x="469963" y="149504"/>
                </a:lnTo>
                <a:lnTo>
                  <a:pt x="472411" y="163382"/>
                </a:lnTo>
                <a:lnTo>
                  <a:pt x="468049" y="174993"/>
                </a:lnTo>
                <a:lnTo>
                  <a:pt x="456762" y="184318"/>
                </a:lnTo>
                <a:lnTo>
                  <a:pt x="453123" y="189900"/>
                </a:lnTo>
                <a:lnTo>
                  <a:pt x="453190" y="190290"/>
                </a:lnTo>
                <a:lnTo>
                  <a:pt x="453476" y="194215"/>
                </a:lnTo>
                <a:lnTo>
                  <a:pt x="454819" y="197282"/>
                </a:lnTo>
                <a:lnTo>
                  <a:pt x="451256" y="203349"/>
                </a:lnTo>
                <a:lnTo>
                  <a:pt x="441636" y="209950"/>
                </a:lnTo>
                <a:lnTo>
                  <a:pt x="436636" y="216141"/>
                </a:lnTo>
                <a:lnTo>
                  <a:pt x="436245" y="221904"/>
                </a:lnTo>
                <a:lnTo>
                  <a:pt x="434026" y="224809"/>
                </a:lnTo>
                <a:lnTo>
                  <a:pt x="429768" y="226333"/>
                </a:lnTo>
                <a:lnTo>
                  <a:pt x="427653" y="234982"/>
                </a:lnTo>
                <a:lnTo>
                  <a:pt x="426739" y="255003"/>
                </a:lnTo>
                <a:lnTo>
                  <a:pt x="422024" y="266672"/>
                </a:lnTo>
                <a:lnTo>
                  <a:pt x="413547" y="270024"/>
                </a:lnTo>
                <a:lnTo>
                  <a:pt x="409165" y="274749"/>
                </a:lnTo>
                <a:lnTo>
                  <a:pt x="408870" y="280902"/>
                </a:lnTo>
                <a:lnTo>
                  <a:pt x="404165" y="288284"/>
                </a:lnTo>
                <a:lnTo>
                  <a:pt x="394887" y="296818"/>
                </a:lnTo>
                <a:lnTo>
                  <a:pt x="392096" y="304667"/>
                </a:lnTo>
                <a:lnTo>
                  <a:pt x="395792" y="311658"/>
                </a:lnTo>
                <a:lnTo>
                  <a:pt x="395326" y="314601"/>
                </a:lnTo>
                <a:lnTo>
                  <a:pt x="392487" y="317173"/>
                </a:lnTo>
                <a:lnTo>
                  <a:pt x="382143" y="321154"/>
                </a:lnTo>
                <a:lnTo>
                  <a:pt x="380429" y="322974"/>
                </a:lnTo>
                <a:lnTo>
                  <a:pt x="379457" y="324907"/>
                </a:lnTo>
                <a:lnTo>
                  <a:pt x="381790" y="328479"/>
                </a:lnTo>
                <a:lnTo>
                  <a:pt x="383324" y="333965"/>
                </a:lnTo>
                <a:lnTo>
                  <a:pt x="382314" y="343376"/>
                </a:lnTo>
                <a:lnTo>
                  <a:pt x="379962" y="347434"/>
                </a:lnTo>
                <a:lnTo>
                  <a:pt x="377704" y="351301"/>
                </a:lnTo>
                <a:lnTo>
                  <a:pt x="369170" y="358292"/>
                </a:lnTo>
                <a:lnTo>
                  <a:pt x="366998" y="363503"/>
                </a:lnTo>
                <a:lnTo>
                  <a:pt x="371094" y="366874"/>
                </a:lnTo>
                <a:lnTo>
                  <a:pt x="371046" y="370799"/>
                </a:lnTo>
                <a:lnTo>
                  <a:pt x="366846" y="375247"/>
                </a:lnTo>
                <a:lnTo>
                  <a:pt x="368370" y="379790"/>
                </a:lnTo>
                <a:lnTo>
                  <a:pt x="369570" y="382800"/>
                </a:lnTo>
                <a:lnTo>
                  <a:pt x="373780" y="385420"/>
                </a:lnTo>
                <a:lnTo>
                  <a:pt x="375647" y="393164"/>
                </a:lnTo>
                <a:lnTo>
                  <a:pt x="373266" y="403355"/>
                </a:lnTo>
                <a:lnTo>
                  <a:pt x="374237" y="411537"/>
                </a:lnTo>
                <a:lnTo>
                  <a:pt x="379524" y="418071"/>
                </a:lnTo>
                <a:lnTo>
                  <a:pt x="380790" y="420919"/>
                </a:lnTo>
                <a:lnTo>
                  <a:pt x="377076" y="443674"/>
                </a:lnTo>
                <a:lnTo>
                  <a:pt x="377542" y="446818"/>
                </a:lnTo>
                <a:lnTo>
                  <a:pt x="356616" y="448008"/>
                </a:lnTo>
                <a:lnTo>
                  <a:pt x="337375" y="448980"/>
                </a:lnTo>
                <a:lnTo>
                  <a:pt x="318211" y="449951"/>
                </a:lnTo>
                <a:lnTo>
                  <a:pt x="298971" y="450866"/>
                </a:lnTo>
                <a:lnTo>
                  <a:pt x="279816" y="451723"/>
                </a:lnTo>
                <a:lnTo>
                  <a:pt x="260575" y="452561"/>
                </a:lnTo>
                <a:lnTo>
                  <a:pt x="241325" y="453361"/>
                </a:lnTo>
                <a:lnTo>
                  <a:pt x="222152" y="454162"/>
                </a:lnTo>
                <a:lnTo>
                  <a:pt x="202940" y="454847"/>
                </a:lnTo>
                <a:lnTo>
                  <a:pt x="183718" y="455571"/>
                </a:lnTo>
                <a:lnTo>
                  <a:pt x="164525" y="456219"/>
                </a:lnTo>
                <a:lnTo>
                  <a:pt x="145304" y="456829"/>
                </a:lnTo>
                <a:lnTo>
                  <a:pt x="126073" y="457390"/>
                </a:lnTo>
                <a:lnTo>
                  <a:pt x="106899" y="457914"/>
                </a:lnTo>
                <a:lnTo>
                  <a:pt x="87687" y="458438"/>
                </a:lnTo>
                <a:lnTo>
                  <a:pt x="68437" y="458886"/>
                </a:lnTo>
                <a:lnTo>
                  <a:pt x="67923" y="441712"/>
                </a:lnTo>
                <a:lnTo>
                  <a:pt x="67342" y="424444"/>
                </a:lnTo>
                <a:lnTo>
                  <a:pt x="66846" y="407270"/>
                </a:lnTo>
                <a:lnTo>
                  <a:pt x="66313" y="390039"/>
                </a:lnTo>
                <a:lnTo>
                  <a:pt x="60750" y="387248"/>
                </a:lnTo>
                <a:lnTo>
                  <a:pt x="50920" y="386001"/>
                </a:lnTo>
                <a:lnTo>
                  <a:pt x="45958" y="387077"/>
                </a:lnTo>
                <a:lnTo>
                  <a:pt x="39929" y="386391"/>
                </a:lnTo>
                <a:lnTo>
                  <a:pt x="35995" y="389315"/>
                </a:lnTo>
                <a:lnTo>
                  <a:pt x="33347" y="389858"/>
                </a:lnTo>
                <a:lnTo>
                  <a:pt x="31175" y="389315"/>
                </a:lnTo>
                <a:lnTo>
                  <a:pt x="29804" y="386801"/>
                </a:lnTo>
                <a:lnTo>
                  <a:pt x="25346" y="385086"/>
                </a:lnTo>
                <a:lnTo>
                  <a:pt x="19736" y="378981"/>
                </a:lnTo>
                <a:lnTo>
                  <a:pt x="19783" y="365236"/>
                </a:lnTo>
                <a:lnTo>
                  <a:pt x="19850" y="351453"/>
                </a:lnTo>
                <a:lnTo>
                  <a:pt x="19888" y="337652"/>
                </a:lnTo>
                <a:lnTo>
                  <a:pt x="19964" y="323888"/>
                </a:lnTo>
                <a:lnTo>
                  <a:pt x="20031" y="310144"/>
                </a:lnTo>
                <a:lnTo>
                  <a:pt x="20069" y="296361"/>
                </a:lnTo>
                <a:lnTo>
                  <a:pt x="20193" y="282540"/>
                </a:lnTo>
                <a:lnTo>
                  <a:pt x="20260" y="268796"/>
                </a:lnTo>
                <a:lnTo>
                  <a:pt x="20307" y="255013"/>
                </a:lnTo>
                <a:lnTo>
                  <a:pt x="20364" y="241249"/>
                </a:lnTo>
                <a:lnTo>
                  <a:pt x="20403" y="227486"/>
                </a:lnTo>
                <a:lnTo>
                  <a:pt x="20479" y="213741"/>
                </a:lnTo>
                <a:lnTo>
                  <a:pt x="20545" y="199977"/>
                </a:lnTo>
                <a:lnTo>
                  <a:pt x="20593" y="186214"/>
                </a:lnTo>
                <a:lnTo>
                  <a:pt x="20659" y="172450"/>
                </a:lnTo>
                <a:lnTo>
                  <a:pt x="20717" y="158686"/>
                </a:lnTo>
                <a:lnTo>
                  <a:pt x="18097" y="141122"/>
                </a:lnTo>
                <a:lnTo>
                  <a:pt x="15487" y="123520"/>
                </a:lnTo>
                <a:lnTo>
                  <a:pt x="12868" y="105937"/>
                </a:lnTo>
                <a:lnTo>
                  <a:pt x="10325" y="88354"/>
                </a:lnTo>
                <a:lnTo>
                  <a:pt x="7706" y="70771"/>
                </a:lnTo>
                <a:lnTo>
                  <a:pt x="5134" y="53207"/>
                </a:lnTo>
                <a:lnTo>
                  <a:pt x="2572" y="35623"/>
                </a:lnTo>
                <a:lnTo>
                  <a:pt x="0" y="18059"/>
                </a:lnTo>
                <a:lnTo>
                  <a:pt x="28384" y="17593"/>
                </a:lnTo>
                <a:lnTo>
                  <a:pt x="56826" y="17031"/>
                </a:lnTo>
                <a:lnTo>
                  <a:pt x="85268" y="16402"/>
                </a:lnTo>
                <a:lnTo>
                  <a:pt x="113690" y="15659"/>
                </a:lnTo>
                <a:lnTo>
                  <a:pt x="142132" y="14802"/>
                </a:lnTo>
                <a:lnTo>
                  <a:pt x="170574" y="13887"/>
                </a:lnTo>
                <a:lnTo>
                  <a:pt x="198949" y="12916"/>
                </a:lnTo>
                <a:lnTo>
                  <a:pt x="227390" y="11820"/>
                </a:lnTo>
                <a:lnTo>
                  <a:pt x="255775" y="10630"/>
                </a:lnTo>
                <a:lnTo>
                  <a:pt x="284207" y="9382"/>
                </a:lnTo>
                <a:lnTo>
                  <a:pt x="312591" y="8020"/>
                </a:lnTo>
                <a:lnTo>
                  <a:pt x="341033" y="6591"/>
                </a:lnTo>
                <a:lnTo>
                  <a:pt x="369408" y="5067"/>
                </a:lnTo>
                <a:lnTo>
                  <a:pt x="397793" y="3486"/>
                </a:lnTo>
                <a:lnTo>
                  <a:pt x="426167" y="1753"/>
                </a:lnTo>
                <a:lnTo>
                  <a:pt x="454552" y="0"/>
                </a:lnTo>
                <a:lnTo>
                  <a:pt x="459734" y="9563"/>
                </a:lnTo>
                <a:lnTo>
                  <a:pt x="464572" y="15707"/>
                </a:lnTo>
                <a:lnTo>
                  <a:pt x="465649" y="20374"/>
                </a:lnTo>
                <a:lnTo>
                  <a:pt x="465068" y="25213"/>
                </a:lnTo>
                <a:lnTo>
                  <a:pt x="458200" y="35909"/>
                </a:lnTo>
                <a:lnTo>
                  <a:pt x="451647" y="41062"/>
                </a:lnTo>
                <a:lnTo>
                  <a:pt x="448237" y="46406"/>
                </a:lnTo>
                <a:lnTo>
                  <a:pt x="443398" y="51597"/>
                </a:lnTo>
                <a:lnTo>
                  <a:pt x="436235" y="65532"/>
                </a:lnTo>
                <a:lnTo>
                  <a:pt x="453076" y="64227"/>
                </a:lnTo>
                <a:lnTo>
                  <a:pt x="469916" y="62865"/>
                </a:lnTo>
                <a:lnTo>
                  <a:pt x="486746" y="61436"/>
                </a:lnTo>
                <a:lnTo>
                  <a:pt x="505615" y="59922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27432">
              <a:lnSpc>
                <a:spcPct val="18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AC99234F-163B-AA5B-3F9D-813F4CCA97DA}"/>
              </a:ext>
            </a:extLst>
          </p:cNvPr>
          <p:cNvSpPr/>
          <p:nvPr/>
        </p:nvSpPr>
        <p:spPr>
          <a:xfrm>
            <a:off x="9464919" y="4851349"/>
            <a:ext cx="928639" cy="795575"/>
          </a:xfrm>
          <a:custGeom>
            <a:avLst/>
            <a:gdLst>
              <a:gd name="connsiteX0" fmla="*/ 669722 w 928639"/>
              <a:gd name="connsiteY0" fmla="*/ 3715 h 795575"/>
              <a:gd name="connsiteX1" fmla="*/ 676665 w 928639"/>
              <a:gd name="connsiteY1" fmla="*/ 14297 h 795575"/>
              <a:gd name="connsiteX2" fmla="*/ 692020 w 928639"/>
              <a:gd name="connsiteY2" fmla="*/ 59741 h 795575"/>
              <a:gd name="connsiteX3" fmla="*/ 699973 w 928639"/>
              <a:gd name="connsiteY3" fmla="*/ 75086 h 795575"/>
              <a:gd name="connsiteX4" fmla="*/ 716766 w 928639"/>
              <a:gd name="connsiteY4" fmla="*/ 117357 h 795575"/>
              <a:gd name="connsiteX5" fmla="*/ 739749 w 928639"/>
              <a:gd name="connsiteY5" fmla="*/ 157229 h 795575"/>
              <a:gd name="connsiteX6" fmla="*/ 770915 w 928639"/>
              <a:gd name="connsiteY6" fmla="*/ 204854 h 795575"/>
              <a:gd name="connsiteX7" fmla="*/ 818864 w 928639"/>
              <a:gd name="connsiteY7" fmla="*/ 260890 h 795575"/>
              <a:gd name="connsiteX8" fmla="*/ 824903 w 928639"/>
              <a:gd name="connsiteY8" fmla="*/ 269024 h 795575"/>
              <a:gd name="connsiteX9" fmla="*/ 821303 w 928639"/>
              <a:gd name="connsiteY9" fmla="*/ 277378 h 795575"/>
              <a:gd name="connsiteX10" fmla="*/ 821141 w 928639"/>
              <a:gd name="connsiteY10" fmla="*/ 285455 h 795575"/>
              <a:gd name="connsiteX11" fmla="*/ 822722 w 928639"/>
              <a:gd name="connsiteY11" fmla="*/ 297285 h 795575"/>
              <a:gd name="connsiteX12" fmla="*/ 826084 w 928639"/>
              <a:gd name="connsiteY12" fmla="*/ 308562 h 795575"/>
              <a:gd name="connsiteX13" fmla="*/ 832980 w 928639"/>
              <a:gd name="connsiteY13" fmla="*/ 321811 h 795575"/>
              <a:gd name="connsiteX14" fmla="*/ 845267 w 928639"/>
              <a:gd name="connsiteY14" fmla="*/ 341795 h 795575"/>
              <a:gd name="connsiteX15" fmla="*/ 839743 w 928639"/>
              <a:gd name="connsiteY15" fmla="*/ 338318 h 795575"/>
              <a:gd name="connsiteX16" fmla="*/ 822055 w 928639"/>
              <a:gd name="connsiteY16" fmla="*/ 309648 h 795575"/>
              <a:gd name="connsiteX17" fmla="*/ 817492 w 928639"/>
              <a:gd name="connsiteY17" fmla="*/ 291846 h 795575"/>
              <a:gd name="connsiteX18" fmla="*/ 814873 w 928639"/>
              <a:gd name="connsiteY18" fmla="*/ 265890 h 795575"/>
              <a:gd name="connsiteX19" fmla="*/ 812111 w 928639"/>
              <a:gd name="connsiteY19" fmla="*/ 267043 h 795575"/>
              <a:gd name="connsiteX20" fmla="*/ 811187 w 928639"/>
              <a:gd name="connsiteY20" fmla="*/ 275749 h 795575"/>
              <a:gd name="connsiteX21" fmla="*/ 811597 w 928639"/>
              <a:gd name="connsiteY21" fmla="*/ 285740 h 795575"/>
              <a:gd name="connsiteX22" fmla="*/ 809072 w 928639"/>
              <a:gd name="connsiteY22" fmla="*/ 290074 h 795575"/>
              <a:gd name="connsiteX23" fmla="*/ 802243 w 928639"/>
              <a:gd name="connsiteY23" fmla="*/ 275863 h 795575"/>
              <a:gd name="connsiteX24" fmla="*/ 801395 w 928639"/>
              <a:gd name="connsiteY24" fmla="*/ 269110 h 795575"/>
              <a:gd name="connsiteX25" fmla="*/ 804577 w 928639"/>
              <a:gd name="connsiteY25" fmla="*/ 260442 h 795575"/>
              <a:gd name="connsiteX26" fmla="*/ 802757 w 928639"/>
              <a:gd name="connsiteY26" fmla="*/ 257823 h 795575"/>
              <a:gd name="connsiteX27" fmla="*/ 794747 w 928639"/>
              <a:gd name="connsiteY27" fmla="*/ 255051 h 795575"/>
              <a:gd name="connsiteX28" fmla="*/ 792128 w 928639"/>
              <a:gd name="connsiteY28" fmla="*/ 248945 h 795575"/>
              <a:gd name="connsiteX29" fmla="*/ 792071 w 928639"/>
              <a:gd name="connsiteY29" fmla="*/ 242526 h 795575"/>
              <a:gd name="connsiteX30" fmla="*/ 787279 w 928639"/>
              <a:gd name="connsiteY30" fmla="*/ 239925 h 795575"/>
              <a:gd name="connsiteX31" fmla="*/ 784041 w 928639"/>
              <a:gd name="connsiteY31" fmla="*/ 240649 h 795575"/>
              <a:gd name="connsiteX32" fmla="*/ 788832 w 928639"/>
              <a:gd name="connsiteY32" fmla="*/ 255737 h 795575"/>
              <a:gd name="connsiteX33" fmla="*/ 793909 w 928639"/>
              <a:gd name="connsiteY33" fmla="*/ 264595 h 795575"/>
              <a:gd name="connsiteX34" fmla="*/ 802024 w 928639"/>
              <a:gd name="connsiteY34" fmla="*/ 286626 h 795575"/>
              <a:gd name="connsiteX35" fmla="*/ 811358 w 928639"/>
              <a:gd name="connsiteY35" fmla="*/ 299180 h 795575"/>
              <a:gd name="connsiteX36" fmla="*/ 817378 w 928639"/>
              <a:gd name="connsiteY36" fmla="*/ 310067 h 795575"/>
              <a:gd name="connsiteX37" fmla="*/ 886558 w 928639"/>
              <a:gd name="connsiteY37" fmla="*/ 425186 h 795575"/>
              <a:gd name="connsiteX38" fmla="*/ 900712 w 928639"/>
              <a:gd name="connsiteY38" fmla="*/ 438893 h 795575"/>
              <a:gd name="connsiteX39" fmla="*/ 906923 w 928639"/>
              <a:gd name="connsiteY39" fmla="*/ 449475 h 795575"/>
              <a:gd name="connsiteX40" fmla="*/ 915505 w 928639"/>
              <a:gd name="connsiteY40" fmla="*/ 472335 h 795575"/>
              <a:gd name="connsiteX41" fmla="*/ 921867 w 928639"/>
              <a:gd name="connsiteY41" fmla="*/ 502548 h 795575"/>
              <a:gd name="connsiteX42" fmla="*/ 923763 w 928639"/>
              <a:gd name="connsiteY42" fmla="*/ 559508 h 795575"/>
              <a:gd name="connsiteX43" fmla="*/ 928640 w 928639"/>
              <a:gd name="connsiteY43" fmla="*/ 597808 h 795575"/>
              <a:gd name="connsiteX44" fmla="*/ 927277 w 928639"/>
              <a:gd name="connsiteY44" fmla="*/ 596837 h 795575"/>
              <a:gd name="connsiteX45" fmla="*/ 925792 w 928639"/>
              <a:gd name="connsiteY45" fmla="*/ 592988 h 795575"/>
              <a:gd name="connsiteX46" fmla="*/ 923858 w 928639"/>
              <a:gd name="connsiteY46" fmla="*/ 592750 h 795575"/>
              <a:gd name="connsiteX47" fmla="*/ 920001 w 928639"/>
              <a:gd name="connsiteY47" fmla="*/ 611353 h 795575"/>
              <a:gd name="connsiteX48" fmla="*/ 913276 w 928639"/>
              <a:gd name="connsiteY48" fmla="*/ 628688 h 795575"/>
              <a:gd name="connsiteX49" fmla="*/ 914419 w 928639"/>
              <a:gd name="connsiteY49" fmla="*/ 653672 h 795575"/>
              <a:gd name="connsiteX50" fmla="*/ 912018 w 928639"/>
              <a:gd name="connsiteY50" fmla="*/ 666712 h 795575"/>
              <a:gd name="connsiteX51" fmla="*/ 900598 w 928639"/>
              <a:gd name="connsiteY51" fmla="*/ 681990 h 795575"/>
              <a:gd name="connsiteX52" fmla="*/ 892073 w 928639"/>
              <a:gd name="connsiteY52" fmla="*/ 683123 h 795575"/>
              <a:gd name="connsiteX53" fmla="*/ 872890 w 928639"/>
              <a:gd name="connsiteY53" fmla="*/ 696392 h 795575"/>
              <a:gd name="connsiteX54" fmla="*/ 857821 w 928639"/>
              <a:gd name="connsiteY54" fmla="*/ 696335 h 795575"/>
              <a:gd name="connsiteX55" fmla="*/ 841324 w 928639"/>
              <a:gd name="connsiteY55" fmla="*/ 704745 h 795575"/>
              <a:gd name="connsiteX56" fmla="*/ 829723 w 928639"/>
              <a:gd name="connsiteY56" fmla="*/ 706050 h 795575"/>
              <a:gd name="connsiteX57" fmla="*/ 821188 w 928639"/>
              <a:gd name="connsiteY57" fmla="*/ 695592 h 795575"/>
              <a:gd name="connsiteX58" fmla="*/ 821369 w 928639"/>
              <a:gd name="connsiteY58" fmla="*/ 690229 h 795575"/>
              <a:gd name="connsiteX59" fmla="*/ 823122 w 928639"/>
              <a:gd name="connsiteY59" fmla="*/ 684609 h 795575"/>
              <a:gd name="connsiteX60" fmla="*/ 827389 w 928639"/>
              <a:gd name="connsiteY60" fmla="*/ 682676 h 795575"/>
              <a:gd name="connsiteX61" fmla="*/ 844782 w 928639"/>
              <a:gd name="connsiteY61" fmla="*/ 692220 h 795575"/>
              <a:gd name="connsiteX62" fmla="*/ 846839 w 928639"/>
              <a:gd name="connsiteY62" fmla="*/ 686657 h 795575"/>
              <a:gd name="connsiteX63" fmla="*/ 841152 w 928639"/>
              <a:gd name="connsiteY63" fmla="*/ 681371 h 795575"/>
              <a:gd name="connsiteX64" fmla="*/ 831714 w 928639"/>
              <a:gd name="connsiteY64" fmla="*/ 679475 h 795575"/>
              <a:gd name="connsiteX65" fmla="*/ 824522 w 928639"/>
              <a:gd name="connsiteY65" fmla="*/ 676875 h 795575"/>
              <a:gd name="connsiteX66" fmla="*/ 806796 w 928639"/>
              <a:gd name="connsiteY66" fmla="*/ 651405 h 795575"/>
              <a:gd name="connsiteX67" fmla="*/ 790013 w 928639"/>
              <a:gd name="connsiteY67" fmla="*/ 634660 h 795575"/>
              <a:gd name="connsiteX68" fmla="*/ 785688 w 928639"/>
              <a:gd name="connsiteY68" fmla="*/ 622363 h 795575"/>
              <a:gd name="connsiteX69" fmla="*/ 760961 w 928639"/>
              <a:gd name="connsiteY69" fmla="*/ 618458 h 795575"/>
              <a:gd name="connsiteX70" fmla="*/ 742054 w 928639"/>
              <a:gd name="connsiteY70" fmla="*/ 609476 h 795575"/>
              <a:gd name="connsiteX71" fmla="*/ 727719 w 928639"/>
              <a:gd name="connsiteY71" fmla="*/ 590407 h 795575"/>
              <a:gd name="connsiteX72" fmla="*/ 715613 w 928639"/>
              <a:gd name="connsiteY72" fmla="*/ 554517 h 795575"/>
              <a:gd name="connsiteX73" fmla="*/ 707536 w 928639"/>
              <a:gd name="connsiteY73" fmla="*/ 551555 h 795575"/>
              <a:gd name="connsiteX74" fmla="*/ 703954 w 928639"/>
              <a:gd name="connsiteY74" fmla="*/ 549173 h 795575"/>
              <a:gd name="connsiteX75" fmla="*/ 709069 w 928639"/>
              <a:gd name="connsiteY75" fmla="*/ 534381 h 795575"/>
              <a:gd name="connsiteX76" fmla="*/ 714928 w 928639"/>
              <a:gd name="connsiteY76" fmla="*/ 521751 h 795575"/>
              <a:gd name="connsiteX77" fmla="*/ 709298 w 928639"/>
              <a:gd name="connsiteY77" fmla="*/ 525561 h 795575"/>
              <a:gd name="connsiteX78" fmla="*/ 705479 w 928639"/>
              <a:gd name="connsiteY78" fmla="*/ 530514 h 795575"/>
              <a:gd name="connsiteX79" fmla="*/ 701383 w 928639"/>
              <a:gd name="connsiteY79" fmla="*/ 541544 h 795575"/>
              <a:gd name="connsiteX80" fmla="*/ 697468 w 928639"/>
              <a:gd name="connsiteY80" fmla="*/ 543754 h 795575"/>
              <a:gd name="connsiteX81" fmla="*/ 693420 w 928639"/>
              <a:gd name="connsiteY81" fmla="*/ 542782 h 795575"/>
              <a:gd name="connsiteX82" fmla="*/ 686047 w 928639"/>
              <a:gd name="connsiteY82" fmla="*/ 524065 h 795575"/>
              <a:gd name="connsiteX83" fmla="*/ 683600 w 928639"/>
              <a:gd name="connsiteY83" fmla="*/ 500015 h 795575"/>
              <a:gd name="connsiteX84" fmla="*/ 688305 w 928639"/>
              <a:gd name="connsiteY84" fmla="*/ 490176 h 795575"/>
              <a:gd name="connsiteX85" fmla="*/ 678866 w 928639"/>
              <a:gd name="connsiteY85" fmla="*/ 491385 h 795575"/>
              <a:gd name="connsiteX86" fmla="*/ 669655 w 928639"/>
              <a:gd name="connsiteY86" fmla="*/ 496262 h 795575"/>
              <a:gd name="connsiteX87" fmla="*/ 672313 w 928639"/>
              <a:gd name="connsiteY87" fmla="*/ 504006 h 795575"/>
              <a:gd name="connsiteX88" fmla="*/ 671636 w 928639"/>
              <a:gd name="connsiteY88" fmla="*/ 508616 h 795575"/>
              <a:gd name="connsiteX89" fmla="*/ 664340 w 928639"/>
              <a:gd name="connsiteY89" fmla="*/ 508559 h 795575"/>
              <a:gd name="connsiteX90" fmla="*/ 658549 w 928639"/>
              <a:gd name="connsiteY90" fmla="*/ 506549 h 795575"/>
              <a:gd name="connsiteX91" fmla="*/ 649967 w 928639"/>
              <a:gd name="connsiteY91" fmla="*/ 499386 h 795575"/>
              <a:gd name="connsiteX92" fmla="*/ 637622 w 928639"/>
              <a:gd name="connsiteY92" fmla="*/ 485118 h 795575"/>
              <a:gd name="connsiteX93" fmla="*/ 610771 w 928639"/>
              <a:gd name="connsiteY93" fmla="*/ 444675 h 795575"/>
              <a:gd name="connsiteX94" fmla="*/ 605876 w 928639"/>
              <a:gd name="connsiteY94" fmla="*/ 439093 h 795575"/>
              <a:gd name="connsiteX95" fmla="*/ 598199 w 928639"/>
              <a:gd name="connsiteY95" fmla="*/ 433702 h 795575"/>
              <a:gd name="connsiteX96" fmla="*/ 601113 w 928639"/>
              <a:gd name="connsiteY96" fmla="*/ 431263 h 795575"/>
              <a:gd name="connsiteX97" fmla="*/ 606676 w 928639"/>
              <a:gd name="connsiteY97" fmla="*/ 429196 h 795575"/>
              <a:gd name="connsiteX98" fmla="*/ 616801 w 928639"/>
              <a:gd name="connsiteY98" fmla="*/ 407708 h 795575"/>
              <a:gd name="connsiteX99" fmla="*/ 625230 w 928639"/>
              <a:gd name="connsiteY99" fmla="*/ 394335 h 795575"/>
              <a:gd name="connsiteX100" fmla="*/ 627383 w 928639"/>
              <a:gd name="connsiteY100" fmla="*/ 385686 h 795575"/>
              <a:gd name="connsiteX101" fmla="*/ 626268 w 928639"/>
              <a:gd name="connsiteY101" fmla="*/ 382305 h 795575"/>
              <a:gd name="connsiteX102" fmla="*/ 620973 w 928639"/>
              <a:gd name="connsiteY102" fmla="*/ 377876 h 795575"/>
              <a:gd name="connsiteX103" fmla="*/ 615724 w 928639"/>
              <a:gd name="connsiteY103" fmla="*/ 383248 h 795575"/>
              <a:gd name="connsiteX104" fmla="*/ 613000 w 928639"/>
              <a:gd name="connsiteY104" fmla="*/ 382333 h 795575"/>
              <a:gd name="connsiteX105" fmla="*/ 604828 w 928639"/>
              <a:gd name="connsiteY105" fmla="*/ 373046 h 795575"/>
              <a:gd name="connsiteX106" fmla="*/ 598046 w 928639"/>
              <a:gd name="connsiteY106" fmla="*/ 371113 h 795575"/>
              <a:gd name="connsiteX107" fmla="*/ 593960 w 928639"/>
              <a:gd name="connsiteY107" fmla="*/ 373961 h 795575"/>
              <a:gd name="connsiteX108" fmla="*/ 599865 w 928639"/>
              <a:gd name="connsiteY108" fmla="*/ 381648 h 795575"/>
              <a:gd name="connsiteX109" fmla="*/ 604533 w 928639"/>
              <a:gd name="connsiteY109" fmla="*/ 384143 h 795575"/>
              <a:gd name="connsiteX110" fmla="*/ 604704 w 928639"/>
              <a:gd name="connsiteY110" fmla="*/ 396611 h 795575"/>
              <a:gd name="connsiteX111" fmla="*/ 603570 w 928639"/>
              <a:gd name="connsiteY111" fmla="*/ 400831 h 795575"/>
              <a:gd name="connsiteX112" fmla="*/ 600161 w 928639"/>
              <a:gd name="connsiteY112" fmla="*/ 404927 h 795575"/>
              <a:gd name="connsiteX113" fmla="*/ 593732 w 928639"/>
              <a:gd name="connsiteY113" fmla="*/ 403936 h 795575"/>
              <a:gd name="connsiteX114" fmla="*/ 591064 w 928639"/>
              <a:gd name="connsiteY114" fmla="*/ 407413 h 795575"/>
              <a:gd name="connsiteX115" fmla="*/ 586892 w 928639"/>
              <a:gd name="connsiteY115" fmla="*/ 404736 h 795575"/>
              <a:gd name="connsiteX116" fmla="*/ 582463 w 928639"/>
              <a:gd name="connsiteY116" fmla="*/ 399897 h 795575"/>
              <a:gd name="connsiteX117" fmla="*/ 577110 w 928639"/>
              <a:gd name="connsiteY117" fmla="*/ 391658 h 795575"/>
              <a:gd name="connsiteX118" fmla="*/ 580511 w 928639"/>
              <a:gd name="connsiteY118" fmla="*/ 340404 h 795575"/>
              <a:gd name="connsiteX119" fmla="*/ 585759 w 928639"/>
              <a:gd name="connsiteY119" fmla="*/ 307362 h 795575"/>
              <a:gd name="connsiteX120" fmla="*/ 581549 w 928639"/>
              <a:gd name="connsiteY120" fmla="*/ 271177 h 795575"/>
              <a:gd name="connsiteX121" fmla="*/ 581492 w 928639"/>
              <a:gd name="connsiteY121" fmla="*/ 265728 h 795575"/>
              <a:gd name="connsiteX122" fmla="*/ 579225 w 928639"/>
              <a:gd name="connsiteY122" fmla="*/ 256280 h 795575"/>
              <a:gd name="connsiteX123" fmla="*/ 563013 w 928639"/>
              <a:gd name="connsiteY123" fmla="*/ 237420 h 795575"/>
              <a:gd name="connsiteX124" fmla="*/ 497805 w 928639"/>
              <a:gd name="connsiteY124" fmla="*/ 195024 h 795575"/>
              <a:gd name="connsiteX125" fmla="*/ 444808 w 928639"/>
              <a:gd name="connsiteY125" fmla="*/ 141170 h 795575"/>
              <a:gd name="connsiteX126" fmla="*/ 403212 w 928639"/>
              <a:gd name="connsiteY126" fmla="*/ 123815 h 795575"/>
              <a:gd name="connsiteX127" fmla="*/ 374599 w 928639"/>
              <a:gd name="connsiteY127" fmla="*/ 132559 h 795575"/>
              <a:gd name="connsiteX128" fmla="*/ 370113 w 928639"/>
              <a:gd name="connsiteY128" fmla="*/ 137751 h 795575"/>
              <a:gd name="connsiteX129" fmla="*/ 368703 w 928639"/>
              <a:gd name="connsiteY129" fmla="*/ 143942 h 795575"/>
              <a:gd name="connsiteX130" fmla="*/ 371437 w 928639"/>
              <a:gd name="connsiteY130" fmla="*/ 150419 h 795575"/>
              <a:gd name="connsiteX131" fmla="*/ 369103 w 928639"/>
              <a:gd name="connsiteY131" fmla="*/ 153562 h 795575"/>
              <a:gd name="connsiteX132" fmla="*/ 361197 w 928639"/>
              <a:gd name="connsiteY132" fmla="*/ 154248 h 795575"/>
              <a:gd name="connsiteX133" fmla="*/ 350768 w 928639"/>
              <a:gd name="connsiteY133" fmla="*/ 157153 h 795575"/>
              <a:gd name="connsiteX134" fmla="*/ 325079 w 928639"/>
              <a:gd name="connsiteY134" fmla="*/ 176422 h 795575"/>
              <a:gd name="connsiteX135" fmla="*/ 315220 w 928639"/>
              <a:gd name="connsiteY135" fmla="*/ 177051 h 795575"/>
              <a:gd name="connsiteX136" fmla="*/ 306876 w 928639"/>
              <a:gd name="connsiteY136" fmla="*/ 182223 h 795575"/>
              <a:gd name="connsiteX137" fmla="*/ 300571 w 928639"/>
              <a:gd name="connsiteY137" fmla="*/ 186090 h 795575"/>
              <a:gd name="connsiteX138" fmla="*/ 283378 w 928639"/>
              <a:gd name="connsiteY138" fmla="*/ 189862 h 795575"/>
              <a:gd name="connsiteX139" fmla="*/ 269052 w 928639"/>
              <a:gd name="connsiteY139" fmla="*/ 195129 h 795575"/>
              <a:gd name="connsiteX140" fmla="*/ 262452 w 928639"/>
              <a:gd name="connsiteY140" fmla="*/ 193996 h 795575"/>
              <a:gd name="connsiteX141" fmla="*/ 257232 w 928639"/>
              <a:gd name="connsiteY141" fmla="*/ 185290 h 795575"/>
              <a:gd name="connsiteX142" fmla="*/ 256070 w 928639"/>
              <a:gd name="connsiteY142" fmla="*/ 175803 h 795575"/>
              <a:gd name="connsiteX143" fmla="*/ 260280 w 928639"/>
              <a:gd name="connsiteY143" fmla="*/ 182670 h 795575"/>
              <a:gd name="connsiteX144" fmla="*/ 266128 w 928639"/>
              <a:gd name="connsiteY144" fmla="*/ 187728 h 795575"/>
              <a:gd name="connsiteX145" fmla="*/ 268253 w 928639"/>
              <a:gd name="connsiteY145" fmla="*/ 185175 h 795575"/>
              <a:gd name="connsiteX146" fmla="*/ 268529 w 928639"/>
              <a:gd name="connsiteY146" fmla="*/ 179984 h 795575"/>
              <a:gd name="connsiteX147" fmla="*/ 262214 w 928639"/>
              <a:gd name="connsiteY147" fmla="*/ 170736 h 795575"/>
              <a:gd name="connsiteX148" fmla="*/ 244069 w 928639"/>
              <a:gd name="connsiteY148" fmla="*/ 159963 h 795575"/>
              <a:gd name="connsiteX149" fmla="*/ 222961 w 928639"/>
              <a:gd name="connsiteY149" fmla="*/ 143589 h 795575"/>
              <a:gd name="connsiteX150" fmla="*/ 228819 w 928639"/>
              <a:gd name="connsiteY150" fmla="*/ 143532 h 795575"/>
              <a:gd name="connsiteX151" fmla="*/ 229838 w 928639"/>
              <a:gd name="connsiteY151" fmla="*/ 139379 h 795575"/>
              <a:gd name="connsiteX152" fmla="*/ 223361 w 928639"/>
              <a:gd name="connsiteY152" fmla="*/ 134817 h 795575"/>
              <a:gd name="connsiteX153" fmla="*/ 225114 w 928639"/>
              <a:gd name="connsiteY153" fmla="*/ 128511 h 795575"/>
              <a:gd name="connsiteX154" fmla="*/ 228533 w 928639"/>
              <a:gd name="connsiteY154" fmla="*/ 121682 h 795575"/>
              <a:gd name="connsiteX155" fmla="*/ 220704 w 928639"/>
              <a:gd name="connsiteY155" fmla="*/ 123558 h 795575"/>
              <a:gd name="connsiteX156" fmla="*/ 214036 w 928639"/>
              <a:gd name="connsiteY156" fmla="*/ 128787 h 795575"/>
              <a:gd name="connsiteX157" fmla="*/ 214436 w 928639"/>
              <a:gd name="connsiteY157" fmla="*/ 134293 h 795575"/>
              <a:gd name="connsiteX158" fmla="*/ 213503 w 928639"/>
              <a:gd name="connsiteY158" fmla="*/ 138798 h 795575"/>
              <a:gd name="connsiteX159" fmla="*/ 209597 w 928639"/>
              <a:gd name="connsiteY159" fmla="*/ 138579 h 795575"/>
              <a:gd name="connsiteX160" fmla="*/ 201863 w 928639"/>
              <a:gd name="connsiteY160" fmla="*/ 134017 h 795575"/>
              <a:gd name="connsiteX161" fmla="*/ 165002 w 928639"/>
              <a:gd name="connsiteY161" fmla="*/ 122930 h 795575"/>
              <a:gd name="connsiteX162" fmla="*/ 133369 w 928639"/>
              <a:gd name="connsiteY162" fmla="*/ 117757 h 795575"/>
              <a:gd name="connsiteX163" fmla="*/ 156524 w 928639"/>
              <a:gd name="connsiteY163" fmla="*/ 111452 h 795575"/>
              <a:gd name="connsiteX164" fmla="*/ 169602 w 928639"/>
              <a:gd name="connsiteY164" fmla="*/ 113033 h 795575"/>
              <a:gd name="connsiteX165" fmla="*/ 167554 w 928639"/>
              <a:gd name="connsiteY165" fmla="*/ 108642 h 795575"/>
              <a:gd name="connsiteX166" fmla="*/ 164163 w 928639"/>
              <a:gd name="connsiteY166" fmla="*/ 106089 h 795575"/>
              <a:gd name="connsiteX167" fmla="*/ 153686 w 928639"/>
              <a:gd name="connsiteY167" fmla="*/ 103537 h 795575"/>
              <a:gd name="connsiteX168" fmla="*/ 140998 w 928639"/>
              <a:gd name="connsiteY168" fmla="*/ 106308 h 795575"/>
              <a:gd name="connsiteX169" fmla="*/ 132683 w 928639"/>
              <a:gd name="connsiteY169" fmla="*/ 105451 h 795575"/>
              <a:gd name="connsiteX170" fmla="*/ 124777 w 928639"/>
              <a:gd name="connsiteY170" fmla="*/ 109956 h 795575"/>
              <a:gd name="connsiteX171" fmla="*/ 116243 w 928639"/>
              <a:gd name="connsiteY171" fmla="*/ 116262 h 795575"/>
              <a:gd name="connsiteX172" fmla="*/ 108442 w 928639"/>
              <a:gd name="connsiteY172" fmla="*/ 119853 h 795575"/>
              <a:gd name="connsiteX173" fmla="*/ 77181 w 928639"/>
              <a:gd name="connsiteY173" fmla="*/ 126959 h 795575"/>
              <a:gd name="connsiteX174" fmla="*/ 51845 w 928639"/>
              <a:gd name="connsiteY174" fmla="*/ 133731 h 795575"/>
              <a:gd name="connsiteX175" fmla="*/ 55559 w 928639"/>
              <a:gd name="connsiteY175" fmla="*/ 128892 h 795575"/>
              <a:gd name="connsiteX176" fmla="*/ 59664 w 928639"/>
              <a:gd name="connsiteY176" fmla="*/ 125578 h 795575"/>
              <a:gd name="connsiteX177" fmla="*/ 74400 w 928639"/>
              <a:gd name="connsiteY177" fmla="*/ 119739 h 795575"/>
              <a:gd name="connsiteX178" fmla="*/ 75762 w 928639"/>
              <a:gd name="connsiteY178" fmla="*/ 110452 h 795575"/>
              <a:gd name="connsiteX179" fmla="*/ 71323 w 928639"/>
              <a:gd name="connsiteY179" fmla="*/ 102156 h 795575"/>
              <a:gd name="connsiteX180" fmla="*/ 67570 w 928639"/>
              <a:gd name="connsiteY180" fmla="*/ 104651 h 795575"/>
              <a:gd name="connsiteX181" fmla="*/ 64055 w 928639"/>
              <a:gd name="connsiteY181" fmla="*/ 111890 h 795575"/>
              <a:gd name="connsiteX182" fmla="*/ 58407 w 928639"/>
              <a:gd name="connsiteY182" fmla="*/ 107518 h 795575"/>
              <a:gd name="connsiteX183" fmla="*/ 52730 w 928639"/>
              <a:gd name="connsiteY183" fmla="*/ 108080 h 795575"/>
              <a:gd name="connsiteX184" fmla="*/ 52206 w 928639"/>
              <a:gd name="connsiteY184" fmla="*/ 119053 h 795575"/>
              <a:gd name="connsiteX185" fmla="*/ 45615 w 928639"/>
              <a:gd name="connsiteY185" fmla="*/ 127016 h 795575"/>
              <a:gd name="connsiteX186" fmla="*/ 42996 w 928639"/>
              <a:gd name="connsiteY186" fmla="*/ 134645 h 795575"/>
              <a:gd name="connsiteX187" fmla="*/ 22060 w 928639"/>
              <a:gd name="connsiteY187" fmla="*/ 142389 h 795575"/>
              <a:gd name="connsiteX188" fmla="*/ 19097 w 928639"/>
              <a:gd name="connsiteY188" fmla="*/ 140751 h 795575"/>
              <a:gd name="connsiteX189" fmla="*/ 24736 w 928639"/>
              <a:gd name="connsiteY189" fmla="*/ 133235 h 795575"/>
              <a:gd name="connsiteX190" fmla="*/ 23879 w 928639"/>
              <a:gd name="connsiteY190" fmla="*/ 129426 h 795575"/>
              <a:gd name="connsiteX191" fmla="*/ 19564 w 928639"/>
              <a:gd name="connsiteY191" fmla="*/ 131902 h 795575"/>
              <a:gd name="connsiteX192" fmla="*/ 20164 w 928639"/>
              <a:gd name="connsiteY192" fmla="*/ 127492 h 795575"/>
              <a:gd name="connsiteX193" fmla="*/ 23689 w 928639"/>
              <a:gd name="connsiteY193" fmla="*/ 123215 h 795575"/>
              <a:gd name="connsiteX194" fmla="*/ 24965 w 928639"/>
              <a:gd name="connsiteY194" fmla="*/ 118548 h 795575"/>
              <a:gd name="connsiteX195" fmla="*/ 23660 w 928639"/>
              <a:gd name="connsiteY195" fmla="*/ 109976 h 795575"/>
              <a:gd name="connsiteX196" fmla="*/ 25308 w 928639"/>
              <a:gd name="connsiteY196" fmla="*/ 97564 h 795575"/>
              <a:gd name="connsiteX197" fmla="*/ 23479 w 928639"/>
              <a:gd name="connsiteY197" fmla="*/ 93859 h 795575"/>
              <a:gd name="connsiteX198" fmla="*/ 6124 w 928639"/>
              <a:gd name="connsiteY198" fmla="*/ 79591 h 795575"/>
              <a:gd name="connsiteX199" fmla="*/ 1514 w 928639"/>
              <a:gd name="connsiteY199" fmla="*/ 71685 h 795575"/>
              <a:gd name="connsiteX200" fmla="*/ 0 w 928639"/>
              <a:gd name="connsiteY200" fmla="*/ 63055 h 795575"/>
              <a:gd name="connsiteX201" fmla="*/ 676 w 928639"/>
              <a:gd name="connsiteY201" fmla="*/ 53845 h 795575"/>
              <a:gd name="connsiteX202" fmla="*/ 36004 w 928639"/>
              <a:gd name="connsiteY202" fmla="*/ 50473 h 795575"/>
              <a:gd name="connsiteX203" fmla="*/ 71323 w 928639"/>
              <a:gd name="connsiteY203" fmla="*/ 46996 h 795575"/>
              <a:gd name="connsiteX204" fmla="*/ 106651 w 928639"/>
              <a:gd name="connsiteY204" fmla="*/ 43424 h 795575"/>
              <a:gd name="connsiteX205" fmla="*/ 141961 w 928639"/>
              <a:gd name="connsiteY205" fmla="*/ 39662 h 795575"/>
              <a:gd name="connsiteX206" fmla="*/ 177289 w 928639"/>
              <a:gd name="connsiteY206" fmla="*/ 35795 h 795575"/>
              <a:gd name="connsiteX207" fmla="*/ 212569 w 928639"/>
              <a:gd name="connsiteY207" fmla="*/ 31832 h 795575"/>
              <a:gd name="connsiteX208" fmla="*/ 247821 w 928639"/>
              <a:gd name="connsiteY208" fmla="*/ 27718 h 795575"/>
              <a:gd name="connsiteX209" fmla="*/ 282968 w 928639"/>
              <a:gd name="connsiteY209" fmla="*/ 23441 h 795575"/>
              <a:gd name="connsiteX210" fmla="*/ 288674 w 928639"/>
              <a:gd name="connsiteY210" fmla="*/ 32890 h 795575"/>
              <a:gd name="connsiteX211" fmla="*/ 299875 w 928639"/>
              <a:gd name="connsiteY211" fmla="*/ 52521 h 795575"/>
              <a:gd name="connsiteX212" fmla="*/ 300790 w 928639"/>
              <a:gd name="connsiteY212" fmla="*/ 57302 h 795575"/>
              <a:gd name="connsiteX213" fmla="*/ 311153 w 928639"/>
              <a:gd name="connsiteY213" fmla="*/ 56779 h 795575"/>
              <a:gd name="connsiteX214" fmla="*/ 328708 w 928639"/>
              <a:gd name="connsiteY214" fmla="*/ 55807 h 795575"/>
              <a:gd name="connsiteX215" fmla="*/ 346300 w 928639"/>
              <a:gd name="connsiteY215" fmla="*/ 54769 h 795575"/>
              <a:gd name="connsiteX216" fmla="*/ 363903 w 928639"/>
              <a:gd name="connsiteY216" fmla="*/ 53711 h 795575"/>
              <a:gd name="connsiteX217" fmla="*/ 381467 w 928639"/>
              <a:gd name="connsiteY217" fmla="*/ 52635 h 795575"/>
              <a:gd name="connsiteX218" fmla="*/ 399050 w 928639"/>
              <a:gd name="connsiteY218" fmla="*/ 51502 h 795575"/>
              <a:gd name="connsiteX219" fmla="*/ 416623 w 928639"/>
              <a:gd name="connsiteY219" fmla="*/ 50349 h 795575"/>
              <a:gd name="connsiteX220" fmla="*/ 434188 w 928639"/>
              <a:gd name="connsiteY220" fmla="*/ 49158 h 795575"/>
              <a:gd name="connsiteX221" fmla="*/ 451790 w 928639"/>
              <a:gd name="connsiteY221" fmla="*/ 47968 h 795575"/>
              <a:gd name="connsiteX222" fmla="*/ 469373 w 928639"/>
              <a:gd name="connsiteY222" fmla="*/ 46720 h 795575"/>
              <a:gd name="connsiteX223" fmla="*/ 486937 w 928639"/>
              <a:gd name="connsiteY223" fmla="*/ 45453 h 795575"/>
              <a:gd name="connsiteX224" fmla="*/ 504520 w 928639"/>
              <a:gd name="connsiteY224" fmla="*/ 44167 h 795575"/>
              <a:gd name="connsiteX225" fmla="*/ 522103 w 928639"/>
              <a:gd name="connsiteY225" fmla="*/ 42786 h 795575"/>
              <a:gd name="connsiteX226" fmla="*/ 539677 w 928639"/>
              <a:gd name="connsiteY226" fmla="*/ 41405 h 795575"/>
              <a:gd name="connsiteX227" fmla="*/ 557260 w 928639"/>
              <a:gd name="connsiteY227" fmla="*/ 39996 h 795575"/>
              <a:gd name="connsiteX228" fmla="*/ 574843 w 928639"/>
              <a:gd name="connsiteY228" fmla="*/ 38567 h 795575"/>
              <a:gd name="connsiteX229" fmla="*/ 592407 w 928639"/>
              <a:gd name="connsiteY229" fmla="*/ 37100 h 795575"/>
              <a:gd name="connsiteX230" fmla="*/ 593141 w 928639"/>
              <a:gd name="connsiteY230" fmla="*/ 41272 h 795575"/>
              <a:gd name="connsiteX231" fmla="*/ 597017 w 928639"/>
              <a:gd name="connsiteY231" fmla="*/ 47339 h 795575"/>
              <a:gd name="connsiteX232" fmla="*/ 598884 w 928639"/>
              <a:gd name="connsiteY232" fmla="*/ 54673 h 795575"/>
              <a:gd name="connsiteX233" fmla="*/ 600761 w 928639"/>
              <a:gd name="connsiteY233" fmla="*/ 58045 h 795575"/>
              <a:gd name="connsiteX234" fmla="*/ 604580 w 928639"/>
              <a:gd name="connsiteY234" fmla="*/ 59760 h 795575"/>
              <a:gd name="connsiteX235" fmla="*/ 610162 w 928639"/>
              <a:gd name="connsiteY235" fmla="*/ 59484 h 795575"/>
              <a:gd name="connsiteX236" fmla="*/ 615048 w 928639"/>
              <a:gd name="connsiteY236" fmla="*/ 54407 h 795575"/>
              <a:gd name="connsiteX237" fmla="*/ 617096 w 928639"/>
              <a:gd name="connsiteY237" fmla="*/ 44625 h 795575"/>
              <a:gd name="connsiteX238" fmla="*/ 616353 w 928639"/>
              <a:gd name="connsiteY238" fmla="*/ 34166 h 795575"/>
              <a:gd name="connsiteX239" fmla="*/ 612439 w 928639"/>
              <a:gd name="connsiteY239" fmla="*/ 22727 h 795575"/>
              <a:gd name="connsiteX240" fmla="*/ 611238 w 928639"/>
              <a:gd name="connsiteY240" fmla="*/ 12792 h 795575"/>
              <a:gd name="connsiteX241" fmla="*/ 613048 w 928639"/>
              <a:gd name="connsiteY241" fmla="*/ 6525 h 795575"/>
              <a:gd name="connsiteX242" fmla="*/ 616058 w 928639"/>
              <a:gd name="connsiteY242" fmla="*/ 4591 h 795575"/>
              <a:gd name="connsiteX243" fmla="*/ 618410 w 928639"/>
              <a:gd name="connsiteY243" fmla="*/ 1000 h 795575"/>
              <a:gd name="connsiteX244" fmla="*/ 620601 w 928639"/>
              <a:gd name="connsiteY244" fmla="*/ 0 h 795575"/>
              <a:gd name="connsiteX245" fmla="*/ 626859 w 928639"/>
              <a:gd name="connsiteY245" fmla="*/ 724 h 795575"/>
              <a:gd name="connsiteX246" fmla="*/ 650700 w 928639"/>
              <a:gd name="connsiteY246" fmla="*/ 5505 h 795575"/>
              <a:gd name="connsiteX247" fmla="*/ 669722 w 928639"/>
              <a:gd name="connsiteY247" fmla="*/ 3715 h 795575"/>
              <a:gd name="connsiteX248" fmla="*/ 315392 w 928639"/>
              <a:gd name="connsiteY248" fmla="*/ 194329 h 795575"/>
              <a:gd name="connsiteX249" fmla="*/ 304819 w 928639"/>
              <a:gd name="connsiteY249" fmla="*/ 200244 h 795575"/>
              <a:gd name="connsiteX250" fmla="*/ 292360 w 928639"/>
              <a:gd name="connsiteY250" fmla="*/ 198387 h 795575"/>
              <a:gd name="connsiteX251" fmla="*/ 299761 w 928639"/>
              <a:gd name="connsiteY251" fmla="*/ 196844 h 795575"/>
              <a:gd name="connsiteX252" fmla="*/ 305305 w 928639"/>
              <a:gd name="connsiteY252" fmla="*/ 197529 h 795575"/>
              <a:gd name="connsiteX253" fmla="*/ 318240 w 928639"/>
              <a:gd name="connsiteY253" fmla="*/ 189328 h 795575"/>
              <a:gd name="connsiteX254" fmla="*/ 324774 w 928639"/>
              <a:gd name="connsiteY254" fmla="*/ 183547 h 795575"/>
              <a:gd name="connsiteX255" fmla="*/ 332851 w 928639"/>
              <a:gd name="connsiteY255" fmla="*/ 180622 h 795575"/>
              <a:gd name="connsiteX256" fmla="*/ 315392 w 928639"/>
              <a:gd name="connsiteY256" fmla="*/ 194329 h 795575"/>
              <a:gd name="connsiteX257" fmla="*/ 889387 w 928639"/>
              <a:gd name="connsiteY257" fmla="*/ 415261 h 795575"/>
              <a:gd name="connsiteX258" fmla="*/ 892855 w 928639"/>
              <a:gd name="connsiteY258" fmla="*/ 424243 h 795575"/>
              <a:gd name="connsiteX259" fmla="*/ 878624 w 928639"/>
              <a:gd name="connsiteY259" fmla="*/ 404393 h 795575"/>
              <a:gd name="connsiteX260" fmla="*/ 859850 w 928639"/>
              <a:gd name="connsiteY260" fmla="*/ 372675 h 795575"/>
              <a:gd name="connsiteX261" fmla="*/ 848487 w 928639"/>
              <a:gd name="connsiteY261" fmla="*/ 347615 h 795575"/>
              <a:gd name="connsiteX262" fmla="*/ 854345 w 928639"/>
              <a:gd name="connsiteY262" fmla="*/ 353882 h 795575"/>
              <a:gd name="connsiteX263" fmla="*/ 861451 w 928639"/>
              <a:gd name="connsiteY263" fmla="*/ 367760 h 795575"/>
              <a:gd name="connsiteX264" fmla="*/ 889387 w 928639"/>
              <a:gd name="connsiteY264" fmla="*/ 415261 h 795575"/>
              <a:gd name="connsiteX265" fmla="*/ 688372 w 928639"/>
              <a:gd name="connsiteY265" fmla="*/ 543315 h 795575"/>
              <a:gd name="connsiteX266" fmla="*/ 689334 w 928639"/>
              <a:gd name="connsiteY266" fmla="*/ 550812 h 795575"/>
              <a:gd name="connsiteX267" fmla="*/ 681609 w 928639"/>
              <a:gd name="connsiteY267" fmla="*/ 539144 h 795575"/>
              <a:gd name="connsiteX268" fmla="*/ 675637 w 928639"/>
              <a:gd name="connsiteY268" fmla="*/ 525894 h 795575"/>
              <a:gd name="connsiteX269" fmla="*/ 681828 w 928639"/>
              <a:gd name="connsiteY269" fmla="*/ 529523 h 795575"/>
              <a:gd name="connsiteX270" fmla="*/ 688372 w 928639"/>
              <a:gd name="connsiteY270" fmla="*/ 543315 h 795575"/>
              <a:gd name="connsiteX271" fmla="*/ 695658 w 928639"/>
              <a:gd name="connsiteY271" fmla="*/ 555088 h 795575"/>
              <a:gd name="connsiteX272" fmla="*/ 692058 w 928639"/>
              <a:gd name="connsiteY272" fmla="*/ 559070 h 795575"/>
              <a:gd name="connsiteX273" fmla="*/ 683418 w 928639"/>
              <a:gd name="connsiteY273" fmla="*/ 557860 h 795575"/>
              <a:gd name="connsiteX274" fmla="*/ 678247 w 928639"/>
              <a:gd name="connsiteY274" fmla="*/ 554155 h 795575"/>
              <a:gd name="connsiteX275" fmla="*/ 674999 w 928639"/>
              <a:gd name="connsiteY275" fmla="*/ 545916 h 795575"/>
              <a:gd name="connsiteX276" fmla="*/ 683600 w 928639"/>
              <a:gd name="connsiteY276" fmla="*/ 553898 h 795575"/>
              <a:gd name="connsiteX277" fmla="*/ 686505 w 928639"/>
              <a:gd name="connsiteY277" fmla="*/ 555536 h 795575"/>
              <a:gd name="connsiteX278" fmla="*/ 695658 w 928639"/>
              <a:gd name="connsiteY278" fmla="*/ 555088 h 795575"/>
              <a:gd name="connsiteX279" fmla="*/ 914533 w 928639"/>
              <a:gd name="connsiteY279" fmla="*/ 691077 h 795575"/>
              <a:gd name="connsiteX280" fmla="*/ 895540 w 928639"/>
              <a:gd name="connsiteY280" fmla="*/ 719128 h 795575"/>
              <a:gd name="connsiteX281" fmla="*/ 897074 w 928639"/>
              <a:gd name="connsiteY281" fmla="*/ 712632 h 795575"/>
              <a:gd name="connsiteX282" fmla="*/ 903913 w 928639"/>
              <a:gd name="connsiteY282" fmla="*/ 698192 h 795575"/>
              <a:gd name="connsiteX283" fmla="*/ 905770 w 928639"/>
              <a:gd name="connsiteY283" fmla="*/ 691639 h 795575"/>
              <a:gd name="connsiteX284" fmla="*/ 911171 w 928639"/>
              <a:gd name="connsiteY284" fmla="*/ 686743 h 795575"/>
              <a:gd name="connsiteX285" fmla="*/ 915667 w 928639"/>
              <a:gd name="connsiteY285" fmla="*/ 678837 h 795575"/>
              <a:gd name="connsiteX286" fmla="*/ 914695 w 928639"/>
              <a:gd name="connsiteY286" fmla="*/ 670693 h 795575"/>
              <a:gd name="connsiteX287" fmla="*/ 921934 w 928639"/>
              <a:gd name="connsiteY287" fmla="*/ 663588 h 795575"/>
              <a:gd name="connsiteX288" fmla="*/ 924496 w 928639"/>
              <a:gd name="connsiteY288" fmla="*/ 662283 h 795575"/>
              <a:gd name="connsiteX289" fmla="*/ 914533 w 928639"/>
              <a:gd name="connsiteY289" fmla="*/ 691077 h 795575"/>
              <a:gd name="connsiteX290" fmla="*/ 889902 w 928639"/>
              <a:gd name="connsiteY290" fmla="*/ 726815 h 795575"/>
              <a:gd name="connsiteX291" fmla="*/ 886892 w 928639"/>
              <a:gd name="connsiteY291" fmla="*/ 727948 h 795575"/>
              <a:gd name="connsiteX292" fmla="*/ 890597 w 928639"/>
              <a:gd name="connsiteY292" fmla="*/ 721681 h 795575"/>
              <a:gd name="connsiteX293" fmla="*/ 891959 w 928639"/>
              <a:gd name="connsiteY293" fmla="*/ 721871 h 795575"/>
              <a:gd name="connsiteX294" fmla="*/ 889902 w 928639"/>
              <a:gd name="connsiteY294" fmla="*/ 726815 h 795575"/>
              <a:gd name="connsiteX295" fmla="*/ 869709 w 928639"/>
              <a:gd name="connsiteY295" fmla="*/ 743360 h 795575"/>
              <a:gd name="connsiteX296" fmla="*/ 867489 w 928639"/>
              <a:gd name="connsiteY296" fmla="*/ 743693 h 795575"/>
              <a:gd name="connsiteX297" fmla="*/ 868289 w 928639"/>
              <a:gd name="connsiteY297" fmla="*/ 741721 h 795575"/>
              <a:gd name="connsiteX298" fmla="*/ 872261 w 928639"/>
              <a:gd name="connsiteY298" fmla="*/ 737273 h 795575"/>
              <a:gd name="connsiteX299" fmla="*/ 874147 w 928639"/>
              <a:gd name="connsiteY299" fmla="*/ 738426 h 795575"/>
              <a:gd name="connsiteX300" fmla="*/ 874261 w 928639"/>
              <a:gd name="connsiteY300" fmla="*/ 740283 h 795575"/>
              <a:gd name="connsiteX301" fmla="*/ 869709 w 928639"/>
              <a:gd name="connsiteY301" fmla="*/ 743360 h 795575"/>
              <a:gd name="connsiteX302" fmla="*/ 846429 w 928639"/>
              <a:gd name="connsiteY302" fmla="*/ 758723 h 795575"/>
              <a:gd name="connsiteX303" fmla="*/ 841619 w 928639"/>
              <a:gd name="connsiteY303" fmla="*/ 762628 h 795575"/>
              <a:gd name="connsiteX304" fmla="*/ 835714 w 928639"/>
              <a:gd name="connsiteY304" fmla="*/ 761343 h 795575"/>
              <a:gd name="connsiteX305" fmla="*/ 841276 w 928639"/>
              <a:gd name="connsiteY305" fmla="*/ 757285 h 795575"/>
              <a:gd name="connsiteX306" fmla="*/ 858850 w 928639"/>
              <a:gd name="connsiteY306" fmla="*/ 751018 h 795575"/>
              <a:gd name="connsiteX307" fmla="*/ 852697 w 928639"/>
              <a:gd name="connsiteY307" fmla="*/ 756209 h 795575"/>
              <a:gd name="connsiteX308" fmla="*/ 846429 w 928639"/>
              <a:gd name="connsiteY308" fmla="*/ 758723 h 795575"/>
              <a:gd name="connsiteX309" fmla="*/ 813806 w 928639"/>
              <a:gd name="connsiteY309" fmla="*/ 772754 h 795575"/>
              <a:gd name="connsiteX310" fmla="*/ 810730 w 928639"/>
              <a:gd name="connsiteY310" fmla="*/ 775954 h 795575"/>
              <a:gd name="connsiteX311" fmla="*/ 808910 w 928639"/>
              <a:gd name="connsiteY311" fmla="*/ 775449 h 795575"/>
              <a:gd name="connsiteX312" fmla="*/ 808292 w 928639"/>
              <a:gd name="connsiteY312" fmla="*/ 771582 h 795575"/>
              <a:gd name="connsiteX313" fmla="*/ 801910 w 928639"/>
              <a:gd name="connsiteY313" fmla="*/ 763914 h 795575"/>
              <a:gd name="connsiteX314" fmla="*/ 801748 w 928639"/>
              <a:gd name="connsiteY314" fmla="*/ 761629 h 795575"/>
              <a:gd name="connsiteX315" fmla="*/ 814549 w 928639"/>
              <a:gd name="connsiteY315" fmla="*/ 768125 h 795575"/>
              <a:gd name="connsiteX316" fmla="*/ 815226 w 928639"/>
              <a:gd name="connsiteY316" fmla="*/ 770334 h 795575"/>
              <a:gd name="connsiteX317" fmla="*/ 813806 w 928639"/>
              <a:gd name="connsiteY317" fmla="*/ 772754 h 795575"/>
              <a:gd name="connsiteX318" fmla="*/ 787651 w 928639"/>
              <a:gd name="connsiteY318" fmla="*/ 783688 h 795575"/>
              <a:gd name="connsiteX319" fmla="*/ 780240 w 928639"/>
              <a:gd name="connsiteY319" fmla="*/ 786203 h 795575"/>
              <a:gd name="connsiteX320" fmla="*/ 785584 w 928639"/>
              <a:gd name="connsiteY320" fmla="*/ 780155 h 795575"/>
              <a:gd name="connsiteX321" fmla="*/ 786336 w 928639"/>
              <a:gd name="connsiteY321" fmla="*/ 772153 h 795575"/>
              <a:gd name="connsiteX322" fmla="*/ 790870 w 928639"/>
              <a:gd name="connsiteY322" fmla="*/ 777545 h 795575"/>
              <a:gd name="connsiteX323" fmla="*/ 791404 w 928639"/>
              <a:gd name="connsiteY323" fmla="*/ 781193 h 795575"/>
              <a:gd name="connsiteX324" fmla="*/ 787651 w 928639"/>
              <a:gd name="connsiteY324" fmla="*/ 783688 h 795575"/>
              <a:gd name="connsiteX325" fmla="*/ 763286 w 928639"/>
              <a:gd name="connsiteY325" fmla="*/ 794833 h 795575"/>
              <a:gd name="connsiteX326" fmla="*/ 760324 w 928639"/>
              <a:gd name="connsiteY326" fmla="*/ 795576 h 795575"/>
              <a:gd name="connsiteX327" fmla="*/ 759752 w 928639"/>
              <a:gd name="connsiteY327" fmla="*/ 793661 h 795575"/>
              <a:gd name="connsiteX328" fmla="*/ 764533 w 928639"/>
              <a:gd name="connsiteY328" fmla="*/ 790404 h 795575"/>
              <a:gd name="connsiteX329" fmla="*/ 767915 w 928639"/>
              <a:gd name="connsiteY329" fmla="*/ 790070 h 795575"/>
              <a:gd name="connsiteX330" fmla="*/ 768210 w 928639"/>
              <a:gd name="connsiteY330" fmla="*/ 792804 h 795575"/>
              <a:gd name="connsiteX331" fmla="*/ 763286 w 928639"/>
              <a:gd name="connsiteY331" fmla="*/ 794833 h 7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</a:cxnLst>
            <a:rect l="l" t="t" r="r" b="b"/>
            <a:pathLst>
              <a:path w="928639" h="795575">
                <a:moveTo>
                  <a:pt x="669722" y="3715"/>
                </a:moveTo>
                <a:lnTo>
                  <a:pt x="676665" y="14297"/>
                </a:lnTo>
                <a:lnTo>
                  <a:pt x="692020" y="59741"/>
                </a:lnTo>
                <a:lnTo>
                  <a:pt x="699973" y="75086"/>
                </a:lnTo>
                <a:lnTo>
                  <a:pt x="716766" y="117357"/>
                </a:lnTo>
                <a:lnTo>
                  <a:pt x="739749" y="157229"/>
                </a:lnTo>
                <a:lnTo>
                  <a:pt x="770915" y="204854"/>
                </a:lnTo>
                <a:lnTo>
                  <a:pt x="818864" y="260890"/>
                </a:lnTo>
                <a:lnTo>
                  <a:pt x="824903" y="269024"/>
                </a:lnTo>
                <a:lnTo>
                  <a:pt x="821303" y="277378"/>
                </a:lnTo>
                <a:lnTo>
                  <a:pt x="821141" y="285455"/>
                </a:lnTo>
                <a:lnTo>
                  <a:pt x="822722" y="297285"/>
                </a:lnTo>
                <a:lnTo>
                  <a:pt x="826084" y="308562"/>
                </a:lnTo>
                <a:lnTo>
                  <a:pt x="832980" y="321811"/>
                </a:lnTo>
                <a:lnTo>
                  <a:pt x="845267" y="341795"/>
                </a:lnTo>
                <a:lnTo>
                  <a:pt x="839743" y="338318"/>
                </a:lnTo>
                <a:lnTo>
                  <a:pt x="822055" y="309648"/>
                </a:lnTo>
                <a:lnTo>
                  <a:pt x="817492" y="291846"/>
                </a:lnTo>
                <a:lnTo>
                  <a:pt x="814873" y="265890"/>
                </a:lnTo>
                <a:lnTo>
                  <a:pt x="812111" y="267043"/>
                </a:lnTo>
                <a:lnTo>
                  <a:pt x="811187" y="275749"/>
                </a:lnTo>
                <a:lnTo>
                  <a:pt x="811597" y="285740"/>
                </a:lnTo>
                <a:lnTo>
                  <a:pt x="809072" y="290074"/>
                </a:lnTo>
                <a:lnTo>
                  <a:pt x="802243" y="275863"/>
                </a:lnTo>
                <a:lnTo>
                  <a:pt x="801395" y="269110"/>
                </a:lnTo>
                <a:lnTo>
                  <a:pt x="804577" y="260442"/>
                </a:lnTo>
                <a:lnTo>
                  <a:pt x="802757" y="257823"/>
                </a:lnTo>
                <a:lnTo>
                  <a:pt x="794747" y="255051"/>
                </a:lnTo>
                <a:lnTo>
                  <a:pt x="792128" y="248945"/>
                </a:lnTo>
                <a:lnTo>
                  <a:pt x="792071" y="242526"/>
                </a:lnTo>
                <a:lnTo>
                  <a:pt x="787279" y="239925"/>
                </a:lnTo>
                <a:lnTo>
                  <a:pt x="784041" y="240649"/>
                </a:lnTo>
                <a:lnTo>
                  <a:pt x="788832" y="255737"/>
                </a:lnTo>
                <a:lnTo>
                  <a:pt x="793909" y="264595"/>
                </a:lnTo>
                <a:lnTo>
                  <a:pt x="802024" y="286626"/>
                </a:lnTo>
                <a:lnTo>
                  <a:pt x="811358" y="299180"/>
                </a:lnTo>
                <a:lnTo>
                  <a:pt x="817378" y="310067"/>
                </a:lnTo>
                <a:lnTo>
                  <a:pt x="886558" y="425186"/>
                </a:lnTo>
                <a:lnTo>
                  <a:pt x="900712" y="438893"/>
                </a:lnTo>
                <a:lnTo>
                  <a:pt x="906923" y="449475"/>
                </a:lnTo>
                <a:lnTo>
                  <a:pt x="915505" y="472335"/>
                </a:lnTo>
                <a:lnTo>
                  <a:pt x="921867" y="502548"/>
                </a:lnTo>
                <a:lnTo>
                  <a:pt x="923763" y="559508"/>
                </a:lnTo>
                <a:lnTo>
                  <a:pt x="928640" y="597808"/>
                </a:lnTo>
                <a:lnTo>
                  <a:pt x="927277" y="596837"/>
                </a:lnTo>
                <a:lnTo>
                  <a:pt x="925792" y="592988"/>
                </a:lnTo>
                <a:lnTo>
                  <a:pt x="923858" y="592750"/>
                </a:lnTo>
                <a:lnTo>
                  <a:pt x="920001" y="611353"/>
                </a:lnTo>
                <a:lnTo>
                  <a:pt x="913276" y="628688"/>
                </a:lnTo>
                <a:lnTo>
                  <a:pt x="914419" y="653672"/>
                </a:lnTo>
                <a:lnTo>
                  <a:pt x="912018" y="666712"/>
                </a:lnTo>
                <a:lnTo>
                  <a:pt x="900598" y="681990"/>
                </a:lnTo>
                <a:lnTo>
                  <a:pt x="892073" y="683123"/>
                </a:lnTo>
                <a:lnTo>
                  <a:pt x="872890" y="696392"/>
                </a:lnTo>
                <a:lnTo>
                  <a:pt x="857821" y="696335"/>
                </a:lnTo>
                <a:lnTo>
                  <a:pt x="841324" y="704745"/>
                </a:lnTo>
                <a:lnTo>
                  <a:pt x="829723" y="706050"/>
                </a:lnTo>
                <a:lnTo>
                  <a:pt x="821188" y="695592"/>
                </a:lnTo>
                <a:lnTo>
                  <a:pt x="821369" y="690229"/>
                </a:lnTo>
                <a:lnTo>
                  <a:pt x="823122" y="684609"/>
                </a:lnTo>
                <a:lnTo>
                  <a:pt x="827389" y="682676"/>
                </a:lnTo>
                <a:lnTo>
                  <a:pt x="844782" y="692220"/>
                </a:lnTo>
                <a:lnTo>
                  <a:pt x="846839" y="686657"/>
                </a:lnTo>
                <a:lnTo>
                  <a:pt x="841152" y="681371"/>
                </a:lnTo>
                <a:lnTo>
                  <a:pt x="831714" y="679475"/>
                </a:lnTo>
                <a:lnTo>
                  <a:pt x="824522" y="676875"/>
                </a:lnTo>
                <a:lnTo>
                  <a:pt x="806796" y="651405"/>
                </a:lnTo>
                <a:lnTo>
                  <a:pt x="790013" y="634660"/>
                </a:lnTo>
                <a:lnTo>
                  <a:pt x="785688" y="622363"/>
                </a:lnTo>
                <a:lnTo>
                  <a:pt x="760961" y="618458"/>
                </a:lnTo>
                <a:lnTo>
                  <a:pt x="742054" y="609476"/>
                </a:lnTo>
                <a:lnTo>
                  <a:pt x="727719" y="590407"/>
                </a:lnTo>
                <a:lnTo>
                  <a:pt x="715613" y="554517"/>
                </a:lnTo>
                <a:lnTo>
                  <a:pt x="707536" y="551555"/>
                </a:lnTo>
                <a:lnTo>
                  <a:pt x="703954" y="549173"/>
                </a:lnTo>
                <a:lnTo>
                  <a:pt x="709069" y="534381"/>
                </a:lnTo>
                <a:lnTo>
                  <a:pt x="714928" y="521751"/>
                </a:lnTo>
                <a:lnTo>
                  <a:pt x="709298" y="525561"/>
                </a:lnTo>
                <a:lnTo>
                  <a:pt x="705479" y="530514"/>
                </a:lnTo>
                <a:lnTo>
                  <a:pt x="701383" y="541544"/>
                </a:lnTo>
                <a:lnTo>
                  <a:pt x="697468" y="543754"/>
                </a:lnTo>
                <a:lnTo>
                  <a:pt x="693420" y="542782"/>
                </a:lnTo>
                <a:lnTo>
                  <a:pt x="686047" y="524065"/>
                </a:lnTo>
                <a:lnTo>
                  <a:pt x="683600" y="500015"/>
                </a:lnTo>
                <a:lnTo>
                  <a:pt x="688305" y="490176"/>
                </a:lnTo>
                <a:lnTo>
                  <a:pt x="678866" y="491385"/>
                </a:lnTo>
                <a:lnTo>
                  <a:pt x="669655" y="496262"/>
                </a:lnTo>
                <a:lnTo>
                  <a:pt x="672313" y="504006"/>
                </a:lnTo>
                <a:lnTo>
                  <a:pt x="671636" y="508616"/>
                </a:lnTo>
                <a:lnTo>
                  <a:pt x="664340" y="508559"/>
                </a:lnTo>
                <a:lnTo>
                  <a:pt x="658549" y="506549"/>
                </a:lnTo>
                <a:lnTo>
                  <a:pt x="649967" y="499386"/>
                </a:lnTo>
                <a:lnTo>
                  <a:pt x="637622" y="485118"/>
                </a:lnTo>
                <a:lnTo>
                  <a:pt x="610771" y="444675"/>
                </a:lnTo>
                <a:lnTo>
                  <a:pt x="605876" y="439093"/>
                </a:lnTo>
                <a:lnTo>
                  <a:pt x="598199" y="433702"/>
                </a:lnTo>
                <a:lnTo>
                  <a:pt x="601113" y="431263"/>
                </a:lnTo>
                <a:lnTo>
                  <a:pt x="606676" y="429196"/>
                </a:lnTo>
                <a:lnTo>
                  <a:pt x="616801" y="407708"/>
                </a:lnTo>
                <a:lnTo>
                  <a:pt x="625230" y="394335"/>
                </a:lnTo>
                <a:lnTo>
                  <a:pt x="627383" y="385686"/>
                </a:lnTo>
                <a:lnTo>
                  <a:pt x="626268" y="382305"/>
                </a:lnTo>
                <a:lnTo>
                  <a:pt x="620973" y="377876"/>
                </a:lnTo>
                <a:lnTo>
                  <a:pt x="615724" y="383248"/>
                </a:lnTo>
                <a:lnTo>
                  <a:pt x="613000" y="382333"/>
                </a:lnTo>
                <a:lnTo>
                  <a:pt x="604828" y="373046"/>
                </a:lnTo>
                <a:lnTo>
                  <a:pt x="598046" y="371113"/>
                </a:lnTo>
                <a:lnTo>
                  <a:pt x="593960" y="373961"/>
                </a:lnTo>
                <a:lnTo>
                  <a:pt x="599865" y="381648"/>
                </a:lnTo>
                <a:lnTo>
                  <a:pt x="604533" y="384143"/>
                </a:lnTo>
                <a:lnTo>
                  <a:pt x="604704" y="396611"/>
                </a:lnTo>
                <a:lnTo>
                  <a:pt x="603570" y="400831"/>
                </a:lnTo>
                <a:lnTo>
                  <a:pt x="600161" y="404927"/>
                </a:lnTo>
                <a:lnTo>
                  <a:pt x="593732" y="403936"/>
                </a:lnTo>
                <a:lnTo>
                  <a:pt x="591064" y="407413"/>
                </a:lnTo>
                <a:lnTo>
                  <a:pt x="586892" y="404736"/>
                </a:lnTo>
                <a:lnTo>
                  <a:pt x="582463" y="399897"/>
                </a:lnTo>
                <a:lnTo>
                  <a:pt x="577110" y="391658"/>
                </a:lnTo>
                <a:lnTo>
                  <a:pt x="580511" y="340404"/>
                </a:lnTo>
                <a:lnTo>
                  <a:pt x="585759" y="307362"/>
                </a:lnTo>
                <a:lnTo>
                  <a:pt x="581549" y="271177"/>
                </a:lnTo>
                <a:lnTo>
                  <a:pt x="581492" y="265728"/>
                </a:lnTo>
                <a:lnTo>
                  <a:pt x="579225" y="256280"/>
                </a:lnTo>
                <a:lnTo>
                  <a:pt x="563013" y="237420"/>
                </a:lnTo>
                <a:lnTo>
                  <a:pt x="497805" y="195024"/>
                </a:lnTo>
                <a:lnTo>
                  <a:pt x="444808" y="141170"/>
                </a:lnTo>
                <a:lnTo>
                  <a:pt x="403212" y="123815"/>
                </a:lnTo>
                <a:lnTo>
                  <a:pt x="374599" y="132559"/>
                </a:lnTo>
                <a:lnTo>
                  <a:pt x="370113" y="137751"/>
                </a:lnTo>
                <a:lnTo>
                  <a:pt x="368703" y="143942"/>
                </a:lnTo>
                <a:lnTo>
                  <a:pt x="371437" y="150419"/>
                </a:lnTo>
                <a:lnTo>
                  <a:pt x="369103" y="153562"/>
                </a:lnTo>
                <a:lnTo>
                  <a:pt x="361197" y="154248"/>
                </a:lnTo>
                <a:lnTo>
                  <a:pt x="350768" y="157153"/>
                </a:lnTo>
                <a:lnTo>
                  <a:pt x="325079" y="176422"/>
                </a:lnTo>
                <a:lnTo>
                  <a:pt x="315220" y="177051"/>
                </a:lnTo>
                <a:lnTo>
                  <a:pt x="306876" y="182223"/>
                </a:lnTo>
                <a:lnTo>
                  <a:pt x="300571" y="186090"/>
                </a:lnTo>
                <a:lnTo>
                  <a:pt x="283378" y="189862"/>
                </a:lnTo>
                <a:lnTo>
                  <a:pt x="269052" y="195129"/>
                </a:lnTo>
                <a:lnTo>
                  <a:pt x="262452" y="193996"/>
                </a:lnTo>
                <a:lnTo>
                  <a:pt x="257232" y="185290"/>
                </a:lnTo>
                <a:lnTo>
                  <a:pt x="256070" y="175803"/>
                </a:lnTo>
                <a:lnTo>
                  <a:pt x="260280" y="182670"/>
                </a:lnTo>
                <a:lnTo>
                  <a:pt x="266128" y="187728"/>
                </a:lnTo>
                <a:lnTo>
                  <a:pt x="268253" y="185175"/>
                </a:lnTo>
                <a:lnTo>
                  <a:pt x="268529" y="179984"/>
                </a:lnTo>
                <a:lnTo>
                  <a:pt x="262214" y="170736"/>
                </a:lnTo>
                <a:lnTo>
                  <a:pt x="244069" y="159963"/>
                </a:lnTo>
                <a:lnTo>
                  <a:pt x="222961" y="143589"/>
                </a:lnTo>
                <a:lnTo>
                  <a:pt x="228819" y="143532"/>
                </a:lnTo>
                <a:lnTo>
                  <a:pt x="229838" y="139379"/>
                </a:lnTo>
                <a:lnTo>
                  <a:pt x="223361" y="134817"/>
                </a:lnTo>
                <a:lnTo>
                  <a:pt x="225114" y="128511"/>
                </a:lnTo>
                <a:lnTo>
                  <a:pt x="228533" y="121682"/>
                </a:lnTo>
                <a:lnTo>
                  <a:pt x="220704" y="123558"/>
                </a:lnTo>
                <a:lnTo>
                  <a:pt x="214036" y="128787"/>
                </a:lnTo>
                <a:lnTo>
                  <a:pt x="214436" y="134293"/>
                </a:lnTo>
                <a:lnTo>
                  <a:pt x="213503" y="138798"/>
                </a:lnTo>
                <a:lnTo>
                  <a:pt x="209597" y="138579"/>
                </a:lnTo>
                <a:lnTo>
                  <a:pt x="201863" y="134017"/>
                </a:lnTo>
                <a:lnTo>
                  <a:pt x="165002" y="122930"/>
                </a:lnTo>
                <a:lnTo>
                  <a:pt x="133369" y="117757"/>
                </a:lnTo>
                <a:lnTo>
                  <a:pt x="156524" y="111452"/>
                </a:lnTo>
                <a:lnTo>
                  <a:pt x="169602" y="113033"/>
                </a:lnTo>
                <a:lnTo>
                  <a:pt x="167554" y="108642"/>
                </a:lnTo>
                <a:lnTo>
                  <a:pt x="164163" y="106089"/>
                </a:lnTo>
                <a:lnTo>
                  <a:pt x="153686" y="103537"/>
                </a:lnTo>
                <a:lnTo>
                  <a:pt x="140998" y="106308"/>
                </a:lnTo>
                <a:lnTo>
                  <a:pt x="132683" y="105451"/>
                </a:lnTo>
                <a:lnTo>
                  <a:pt x="124777" y="109956"/>
                </a:lnTo>
                <a:lnTo>
                  <a:pt x="116243" y="116262"/>
                </a:lnTo>
                <a:lnTo>
                  <a:pt x="108442" y="119853"/>
                </a:lnTo>
                <a:lnTo>
                  <a:pt x="77181" y="126959"/>
                </a:lnTo>
                <a:lnTo>
                  <a:pt x="51845" y="133731"/>
                </a:lnTo>
                <a:lnTo>
                  <a:pt x="55559" y="128892"/>
                </a:lnTo>
                <a:lnTo>
                  <a:pt x="59664" y="125578"/>
                </a:lnTo>
                <a:lnTo>
                  <a:pt x="74400" y="119739"/>
                </a:lnTo>
                <a:lnTo>
                  <a:pt x="75762" y="110452"/>
                </a:lnTo>
                <a:lnTo>
                  <a:pt x="71323" y="102156"/>
                </a:lnTo>
                <a:lnTo>
                  <a:pt x="67570" y="104651"/>
                </a:lnTo>
                <a:lnTo>
                  <a:pt x="64055" y="111890"/>
                </a:lnTo>
                <a:lnTo>
                  <a:pt x="58407" y="107518"/>
                </a:lnTo>
                <a:lnTo>
                  <a:pt x="52730" y="108080"/>
                </a:lnTo>
                <a:lnTo>
                  <a:pt x="52206" y="119053"/>
                </a:lnTo>
                <a:lnTo>
                  <a:pt x="45615" y="127016"/>
                </a:lnTo>
                <a:lnTo>
                  <a:pt x="42996" y="134645"/>
                </a:lnTo>
                <a:lnTo>
                  <a:pt x="22060" y="142389"/>
                </a:lnTo>
                <a:lnTo>
                  <a:pt x="19097" y="140751"/>
                </a:lnTo>
                <a:lnTo>
                  <a:pt x="24736" y="133235"/>
                </a:lnTo>
                <a:lnTo>
                  <a:pt x="23879" y="129426"/>
                </a:lnTo>
                <a:lnTo>
                  <a:pt x="19564" y="131902"/>
                </a:lnTo>
                <a:lnTo>
                  <a:pt x="20164" y="127492"/>
                </a:lnTo>
                <a:lnTo>
                  <a:pt x="23689" y="123215"/>
                </a:lnTo>
                <a:lnTo>
                  <a:pt x="24965" y="118548"/>
                </a:lnTo>
                <a:lnTo>
                  <a:pt x="23660" y="109976"/>
                </a:lnTo>
                <a:lnTo>
                  <a:pt x="25308" y="97564"/>
                </a:lnTo>
                <a:lnTo>
                  <a:pt x="23479" y="93859"/>
                </a:lnTo>
                <a:lnTo>
                  <a:pt x="6124" y="79591"/>
                </a:lnTo>
                <a:lnTo>
                  <a:pt x="1514" y="71685"/>
                </a:lnTo>
                <a:lnTo>
                  <a:pt x="0" y="63055"/>
                </a:lnTo>
                <a:lnTo>
                  <a:pt x="676" y="53845"/>
                </a:lnTo>
                <a:lnTo>
                  <a:pt x="36004" y="50473"/>
                </a:lnTo>
                <a:lnTo>
                  <a:pt x="71323" y="46996"/>
                </a:lnTo>
                <a:lnTo>
                  <a:pt x="106651" y="43424"/>
                </a:lnTo>
                <a:lnTo>
                  <a:pt x="141961" y="39662"/>
                </a:lnTo>
                <a:lnTo>
                  <a:pt x="177289" y="35795"/>
                </a:lnTo>
                <a:lnTo>
                  <a:pt x="212569" y="31832"/>
                </a:lnTo>
                <a:lnTo>
                  <a:pt x="247821" y="27718"/>
                </a:lnTo>
                <a:lnTo>
                  <a:pt x="282968" y="23441"/>
                </a:lnTo>
                <a:lnTo>
                  <a:pt x="288674" y="32890"/>
                </a:lnTo>
                <a:lnTo>
                  <a:pt x="299875" y="52521"/>
                </a:lnTo>
                <a:lnTo>
                  <a:pt x="300790" y="57302"/>
                </a:lnTo>
                <a:lnTo>
                  <a:pt x="311153" y="56779"/>
                </a:lnTo>
                <a:lnTo>
                  <a:pt x="328708" y="55807"/>
                </a:lnTo>
                <a:lnTo>
                  <a:pt x="346300" y="54769"/>
                </a:lnTo>
                <a:lnTo>
                  <a:pt x="363903" y="53711"/>
                </a:lnTo>
                <a:lnTo>
                  <a:pt x="381467" y="52635"/>
                </a:lnTo>
                <a:lnTo>
                  <a:pt x="399050" y="51502"/>
                </a:lnTo>
                <a:lnTo>
                  <a:pt x="416623" y="50349"/>
                </a:lnTo>
                <a:lnTo>
                  <a:pt x="434188" y="49158"/>
                </a:lnTo>
                <a:lnTo>
                  <a:pt x="451790" y="47968"/>
                </a:lnTo>
                <a:lnTo>
                  <a:pt x="469373" y="46720"/>
                </a:lnTo>
                <a:lnTo>
                  <a:pt x="486937" y="45453"/>
                </a:lnTo>
                <a:lnTo>
                  <a:pt x="504520" y="44167"/>
                </a:lnTo>
                <a:lnTo>
                  <a:pt x="522103" y="42786"/>
                </a:lnTo>
                <a:lnTo>
                  <a:pt x="539677" y="41405"/>
                </a:lnTo>
                <a:lnTo>
                  <a:pt x="557260" y="39996"/>
                </a:lnTo>
                <a:lnTo>
                  <a:pt x="574843" y="38567"/>
                </a:lnTo>
                <a:lnTo>
                  <a:pt x="592407" y="37100"/>
                </a:lnTo>
                <a:lnTo>
                  <a:pt x="593141" y="41272"/>
                </a:lnTo>
                <a:lnTo>
                  <a:pt x="597017" y="47339"/>
                </a:lnTo>
                <a:lnTo>
                  <a:pt x="598884" y="54673"/>
                </a:lnTo>
                <a:lnTo>
                  <a:pt x="600761" y="58045"/>
                </a:lnTo>
                <a:lnTo>
                  <a:pt x="604580" y="59760"/>
                </a:lnTo>
                <a:lnTo>
                  <a:pt x="610162" y="59484"/>
                </a:lnTo>
                <a:lnTo>
                  <a:pt x="615048" y="54407"/>
                </a:lnTo>
                <a:lnTo>
                  <a:pt x="617096" y="44625"/>
                </a:lnTo>
                <a:lnTo>
                  <a:pt x="616353" y="34166"/>
                </a:lnTo>
                <a:lnTo>
                  <a:pt x="612439" y="22727"/>
                </a:lnTo>
                <a:lnTo>
                  <a:pt x="611238" y="12792"/>
                </a:lnTo>
                <a:lnTo>
                  <a:pt x="613048" y="6525"/>
                </a:lnTo>
                <a:lnTo>
                  <a:pt x="616058" y="4591"/>
                </a:lnTo>
                <a:lnTo>
                  <a:pt x="618410" y="1000"/>
                </a:lnTo>
                <a:lnTo>
                  <a:pt x="620601" y="0"/>
                </a:lnTo>
                <a:lnTo>
                  <a:pt x="626859" y="724"/>
                </a:lnTo>
                <a:lnTo>
                  <a:pt x="650700" y="5505"/>
                </a:lnTo>
                <a:lnTo>
                  <a:pt x="669722" y="3715"/>
                </a:lnTo>
                <a:close/>
                <a:moveTo>
                  <a:pt x="315392" y="194329"/>
                </a:moveTo>
                <a:lnTo>
                  <a:pt x="304819" y="200244"/>
                </a:lnTo>
                <a:lnTo>
                  <a:pt x="292360" y="198387"/>
                </a:lnTo>
                <a:lnTo>
                  <a:pt x="299761" y="196844"/>
                </a:lnTo>
                <a:lnTo>
                  <a:pt x="305305" y="197529"/>
                </a:lnTo>
                <a:lnTo>
                  <a:pt x="318240" y="189328"/>
                </a:lnTo>
                <a:lnTo>
                  <a:pt x="324774" y="183547"/>
                </a:lnTo>
                <a:lnTo>
                  <a:pt x="332851" y="180622"/>
                </a:lnTo>
                <a:lnTo>
                  <a:pt x="315392" y="194329"/>
                </a:lnTo>
                <a:close/>
                <a:moveTo>
                  <a:pt x="889387" y="415261"/>
                </a:moveTo>
                <a:lnTo>
                  <a:pt x="892855" y="424243"/>
                </a:lnTo>
                <a:lnTo>
                  <a:pt x="878624" y="404393"/>
                </a:lnTo>
                <a:lnTo>
                  <a:pt x="859850" y="372675"/>
                </a:lnTo>
                <a:lnTo>
                  <a:pt x="848487" y="347615"/>
                </a:lnTo>
                <a:lnTo>
                  <a:pt x="854345" y="353882"/>
                </a:lnTo>
                <a:lnTo>
                  <a:pt x="861451" y="367760"/>
                </a:lnTo>
                <a:lnTo>
                  <a:pt x="889387" y="415261"/>
                </a:lnTo>
                <a:close/>
                <a:moveTo>
                  <a:pt x="688372" y="543315"/>
                </a:moveTo>
                <a:lnTo>
                  <a:pt x="689334" y="550812"/>
                </a:lnTo>
                <a:lnTo>
                  <a:pt x="681609" y="539144"/>
                </a:lnTo>
                <a:lnTo>
                  <a:pt x="675637" y="525894"/>
                </a:lnTo>
                <a:lnTo>
                  <a:pt x="681828" y="529523"/>
                </a:lnTo>
                <a:lnTo>
                  <a:pt x="688372" y="543315"/>
                </a:lnTo>
                <a:close/>
                <a:moveTo>
                  <a:pt x="695658" y="555088"/>
                </a:moveTo>
                <a:lnTo>
                  <a:pt x="692058" y="559070"/>
                </a:lnTo>
                <a:lnTo>
                  <a:pt x="683418" y="557860"/>
                </a:lnTo>
                <a:lnTo>
                  <a:pt x="678247" y="554155"/>
                </a:lnTo>
                <a:lnTo>
                  <a:pt x="674999" y="545916"/>
                </a:lnTo>
                <a:lnTo>
                  <a:pt x="683600" y="553898"/>
                </a:lnTo>
                <a:lnTo>
                  <a:pt x="686505" y="555536"/>
                </a:lnTo>
                <a:lnTo>
                  <a:pt x="695658" y="555088"/>
                </a:lnTo>
                <a:close/>
                <a:moveTo>
                  <a:pt x="914533" y="691077"/>
                </a:moveTo>
                <a:lnTo>
                  <a:pt x="895540" y="719128"/>
                </a:lnTo>
                <a:lnTo>
                  <a:pt x="897074" y="712632"/>
                </a:lnTo>
                <a:lnTo>
                  <a:pt x="903913" y="698192"/>
                </a:lnTo>
                <a:lnTo>
                  <a:pt x="905770" y="691639"/>
                </a:lnTo>
                <a:lnTo>
                  <a:pt x="911171" y="686743"/>
                </a:lnTo>
                <a:lnTo>
                  <a:pt x="915667" y="678837"/>
                </a:lnTo>
                <a:lnTo>
                  <a:pt x="914695" y="670693"/>
                </a:lnTo>
                <a:lnTo>
                  <a:pt x="921934" y="663588"/>
                </a:lnTo>
                <a:lnTo>
                  <a:pt x="924496" y="662283"/>
                </a:lnTo>
                <a:lnTo>
                  <a:pt x="914533" y="691077"/>
                </a:lnTo>
                <a:close/>
                <a:moveTo>
                  <a:pt x="889902" y="726815"/>
                </a:moveTo>
                <a:lnTo>
                  <a:pt x="886892" y="727948"/>
                </a:lnTo>
                <a:lnTo>
                  <a:pt x="890597" y="721681"/>
                </a:lnTo>
                <a:lnTo>
                  <a:pt x="891959" y="721871"/>
                </a:lnTo>
                <a:lnTo>
                  <a:pt x="889902" y="726815"/>
                </a:lnTo>
                <a:close/>
                <a:moveTo>
                  <a:pt x="869709" y="743360"/>
                </a:moveTo>
                <a:lnTo>
                  <a:pt x="867489" y="743693"/>
                </a:lnTo>
                <a:lnTo>
                  <a:pt x="868289" y="741721"/>
                </a:lnTo>
                <a:lnTo>
                  <a:pt x="872261" y="737273"/>
                </a:lnTo>
                <a:lnTo>
                  <a:pt x="874147" y="738426"/>
                </a:lnTo>
                <a:lnTo>
                  <a:pt x="874261" y="740283"/>
                </a:lnTo>
                <a:lnTo>
                  <a:pt x="869709" y="743360"/>
                </a:lnTo>
                <a:close/>
                <a:moveTo>
                  <a:pt x="846429" y="758723"/>
                </a:moveTo>
                <a:lnTo>
                  <a:pt x="841619" y="762628"/>
                </a:lnTo>
                <a:lnTo>
                  <a:pt x="835714" y="761343"/>
                </a:lnTo>
                <a:lnTo>
                  <a:pt x="841276" y="757285"/>
                </a:lnTo>
                <a:lnTo>
                  <a:pt x="858850" y="751018"/>
                </a:lnTo>
                <a:lnTo>
                  <a:pt x="852697" y="756209"/>
                </a:lnTo>
                <a:lnTo>
                  <a:pt x="846429" y="758723"/>
                </a:lnTo>
                <a:close/>
                <a:moveTo>
                  <a:pt x="813806" y="772754"/>
                </a:moveTo>
                <a:lnTo>
                  <a:pt x="810730" y="775954"/>
                </a:lnTo>
                <a:lnTo>
                  <a:pt x="808910" y="775449"/>
                </a:lnTo>
                <a:lnTo>
                  <a:pt x="808292" y="771582"/>
                </a:lnTo>
                <a:lnTo>
                  <a:pt x="801910" y="763914"/>
                </a:lnTo>
                <a:lnTo>
                  <a:pt x="801748" y="761629"/>
                </a:lnTo>
                <a:lnTo>
                  <a:pt x="814549" y="768125"/>
                </a:lnTo>
                <a:lnTo>
                  <a:pt x="815226" y="770334"/>
                </a:lnTo>
                <a:lnTo>
                  <a:pt x="813806" y="772754"/>
                </a:lnTo>
                <a:close/>
                <a:moveTo>
                  <a:pt x="787651" y="783688"/>
                </a:moveTo>
                <a:lnTo>
                  <a:pt x="780240" y="786203"/>
                </a:lnTo>
                <a:lnTo>
                  <a:pt x="785584" y="780155"/>
                </a:lnTo>
                <a:lnTo>
                  <a:pt x="786336" y="772153"/>
                </a:lnTo>
                <a:lnTo>
                  <a:pt x="790870" y="777545"/>
                </a:lnTo>
                <a:lnTo>
                  <a:pt x="791404" y="781193"/>
                </a:lnTo>
                <a:lnTo>
                  <a:pt x="787651" y="783688"/>
                </a:lnTo>
                <a:close/>
                <a:moveTo>
                  <a:pt x="763286" y="794833"/>
                </a:moveTo>
                <a:lnTo>
                  <a:pt x="760324" y="795576"/>
                </a:lnTo>
                <a:lnTo>
                  <a:pt x="759752" y="793661"/>
                </a:lnTo>
                <a:lnTo>
                  <a:pt x="764533" y="790404"/>
                </a:lnTo>
                <a:lnTo>
                  <a:pt x="767915" y="790070"/>
                </a:lnTo>
                <a:lnTo>
                  <a:pt x="768210" y="792804"/>
                </a:lnTo>
                <a:lnTo>
                  <a:pt x="763286" y="794833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539496">
              <a:lnSpc>
                <a:spcPct val="25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08720797-C614-B4D0-6B76-A0BE0B05F70A}"/>
              </a:ext>
            </a:extLst>
          </p:cNvPr>
          <p:cNvSpPr/>
          <p:nvPr/>
        </p:nvSpPr>
        <p:spPr>
          <a:xfrm>
            <a:off x="9862788" y="4293184"/>
            <a:ext cx="514445" cy="387524"/>
          </a:xfrm>
          <a:custGeom>
            <a:avLst/>
            <a:gdLst>
              <a:gd name="connsiteX0" fmla="*/ 514445 w 514445"/>
              <a:gd name="connsiteY0" fmla="*/ 112700 h 387524"/>
              <a:gd name="connsiteX1" fmla="*/ 513140 w 514445"/>
              <a:gd name="connsiteY1" fmla="*/ 113443 h 387524"/>
              <a:gd name="connsiteX2" fmla="*/ 489309 w 514445"/>
              <a:gd name="connsiteY2" fmla="*/ 137236 h 387524"/>
              <a:gd name="connsiteX3" fmla="*/ 482650 w 514445"/>
              <a:gd name="connsiteY3" fmla="*/ 146980 h 387524"/>
              <a:gd name="connsiteX4" fmla="*/ 465877 w 514445"/>
              <a:gd name="connsiteY4" fmla="*/ 182756 h 387524"/>
              <a:gd name="connsiteX5" fmla="*/ 463830 w 514445"/>
              <a:gd name="connsiteY5" fmla="*/ 204035 h 387524"/>
              <a:gd name="connsiteX6" fmla="*/ 457553 w 514445"/>
              <a:gd name="connsiteY6" fmla="*/ 196405 h 387524"/>
              <a:gd name="connsiteX7" fmla="*/ 457524 w 514445"/>
              <a:gd name="connsiteY7" fmla="*/ 189871 h 387524"/>
              <a:gd name="connsiteX8" fmla="*/ 456667 w 514445"/>
              <a:gd name="connsiteY8" fmla="*/ 184623 h 387524"/>
              <a:gd name="connsiteX9" fmla="*/ 453009 w 514445"/>
              <a:gd name="connsiteY9" fmla="*/ 196863 h 387524"/>
              <a:gd name="connsiteX10" fmla="*/ 461496 w 514445"/>
              <a:gd name="connsiteY10" fmla="*/ 212103 h 387524"/>
              <a:gd name="connsiteX11" fmla="*/ 457724 w 514445"/>
              <a:gd name="connsiteY11" fmla="*/ 219189 h 387524"/>
              <a:gd name="connsiteX12" fmla="*/ 444760 w 514445"/>
              <a:gd name="connsiteY12" fmla="*/ 233610 h 387524"/>
              <a:gd name="connsiteX13" fmla="*/ 436807 w 514445"/>
              <a:gd name="connsiteY13" fmla="*/ 237011 h 387524"/>
              <a:gd name="connsiteX14" fmla="*/ 428101 w 514445"/>
              <a:gd name="connsiteY14" fmla="*/ 242011 h 387524"/>
              <a:gd name="connsiteX15" fmla="*/ 427244 w 514445"/>
              <a:gd name="connsiteY15" fmla="*/ 254032 h 387524"/>
              <a:gd name="connsiteX16" fmla="*/ 416499 w 514445"/>
              <a:gd name="connsiteY16" fmla="*/ 266890 h 387524"/>
              <a:gd name="connsiteX17" fmla="*/ 410004 w 514445"/>
              <a:gd name="connsiteY17" fmla="*/ 272901 h 387524"/>
              <a:gd name="connsiteX18" fmla="*/ 395945 w 514445"/>
              <a:gd name="connsiteY18" fmla="*/ 272453 h 387524"/>
              <a:gd name="connsiteX19" fmla="*/ 401917 w 514445"/>
              <a:gd name="connsiteY19" fmla="*/ 281902 h 387524"/>
              <a:gd name="connsiteX20" fmla="*/ 398335 w 514445"/>
              <a:gd name="connsiteY20" fmla="*/ 290474 h 387524"/>
              <a:gd name="connsiteX21" fmla="*/ 390830 w 514445"/>
              <a:gd name="connsiteY21" fmla="*/ 297932 h 387524"/>
              <a:gd name="connsiteX22" fmla="*/ 380819 w 514445"/>
              <a:gd name="connsiteY22" fmla="*/ 303686 h 387524"/>
              <a:gd name="connsiteX23" fmla="*/ 374609 w 514445"/>
              <a:gd name="connsiteY23" fmla="*/ 304267 h 387524"/>
              <a:gd name="connsiteX24" fmla="*/ 369723 w 514445"/>
              <a:gd name="connsiteY24" fmla="*/ 307296 h 387524"/>
              <a:gd name="connsiteX25" fmla="*/ 366484 w 514445"/>
              <a:gd name="connsiteY25" fmla="*/ 312839 h 387524"/>
              <a:gd name="connsiteX26" fmla="*/ 357273 w 514445"/>
              <a:gd name="connsiteY26" fmla="*/ 319202 h 387524"/>
              <a:gd name="connsiteX27" fmla="*/ 346395 w 514445"/>
              <a:gd name="connsiteY27" fmla="*/ 318421 h 387524"/>
              <a:gd name="connsiteX28" fmla="*/ 334328 w 514445"/>
              <a:gd name="connsiteY28" fmla="*/ 318926 h 387524"/>
              <a:gd name="connsiteX29" fmla="*/ 328251 w 514445"/>
              <a:gd name="connsiteY29" fmla="*/ 322793 h 387524"/>
              <a:gd name="connsiteX30" fmla="*/ 340071 w 514445"/>
              <a:gd name="connsiteY30" fmla="*/ 325412 h 387524"/>
              <a:gd name="connsiteX31" fmla="*/ 347129 w 514445"/>
              <a:gd name="connsiteY31" fmla="*/ 330994 h 387524"/>
              <a:gd name="connsiteX32" fmla="*/ 347405 w 514445"/>
              <a:gd name="connsiteY32" fmla="*/ 340071 h 387524"/>
              <a:gd name="connsiteX33" fmla="*/ 345081 w 514445"/>
              <a:gd name="connsiteY33" fmla="*/ 344071 h 387524"/>
              <a:gd name="connsiteX34" fmla="*/ 338880 w 514445"/>
              <a:gd name="connsiteY34" fmla="*/ 349872 h 387524"/>
              <a:gd name="connsiteX35" fmla="*/ 335642 w 514445"/>
              <a:gd name="connsiteY35" fmla="*/ 349739 h 387524"/>
              <a:gd name="connsiteX36" fmla="*/ 333070 w 514445"/>
              <a:gd name="connsiteY36" fmla="*/ 345872 h 387524"/>
              <a:gd name="connsiteX37" fmla="*/ 329308 w 514445"/>
              <a:gd name="connsiteY37" fmla="*/ 337518 h 387524"/>
              <a:gd name="connsiteX38" fmla="*/ 326365 w 514445"/>
              <a:gd name="connsiteY38" fmla="*/ 339919 h 387524"/>
              <a:gd name="connsiteX39" fmla="*/ 326469 w 514445"/>
              <a:gd name="connsiteY39" fmla="*/ 344071 h 387524"/>
              <a:gd name="connsiteX40" fmla="*/ 323964 w 514445"/>
              <a:gd name="connsiteY40" fmla="*/ 345986 h 387524"/>
              <a:gd name="connsiteX41" fmla="*/ 311687 w 514445"/>
              <a:gd name="connsiteY41" fmla="*/ 333765 h 387524"/>
              <a:gd name="connsiteX42" fmla="*/ 313953 w 514445"/>
              <a:gd name="connsiteY42" fmla="*/ 344291 h 387524"/>
              <a:gd name="connsiteX43" fmla="*/ 318802 w 514445"/>
              <a:gd name="connsiteY43" fmla="*/ 351844 h 387524"/>
              <a:gd name="connsiteX44" fmla="*/ 322878 w 514445"/>
              <a:gd name="connsiteY44" fmla="*/ 355435 h 387524"/>
              <a:gd name="connsiteX45" fmla="*/ 326641 w 514445"/>
              <a:gd name="connsiteY45" fmla="*/ 357330 h 387524"/>
              <a:gd name="connsiteX46" fmla="*/ 328174 w 514445"/>
              <a:gd name="connsiteY46" fmla="*/ 360959 h 387524"/>
              <a:gd name="connsiteX47" fmla="*/ 322878 w 514445"/>
              <a:gd name="connsiteY47" fmla="*/ 371304 h 387524"/>
              <a:gd name="connsiteX48" fmla="*/ 319745 w 514445"/>
              <a:gd name="connsiteY48" fmla="*/ 373980 h 387524"/>
              <a:gd name="connsiteX49" fmla="*/ 313792 w 514445"/>
              <a:gd name="connsiteY49" fmla="*/ 376495 h 387524"/>
              <a:gd name="connsiteX50" fmla="*/ 311230 w 514445"/>
              <a:gd name="connsiteY50" fmla="*/ 382800 h 387524"/>
              <a:gd name="connsiteX51" fmla="*/ 313096 w 514445"/>
              <a:gd name="connsiteY51" fmla="*/ 387525 h 387524"/>
              <a:gd name="connsiteX52" fmla="*/ 289769 w 514445"/>
              <a:gd name="connsiteY52" fmla="*/ 381029 h 387524"/>
              <a:gd name="connsiteX53" fmla="*/ 281883 w 514445"/>
              <a:gd name="connsiteY53" fmla="*/ 373066 h 387524"/>
              <a:gd name="connsiteX54" fmla="*/ 280168 w 514445"/>
              <a:gd name="connsiteY54" fmla="*/ 361397 h 387524"/>
              <a:gd name="connsiteX55" fmla="*/ 273853 w 514445"/>
              <a:gd name="connsiteY55" fmla="*/ 348844 h 387524"/>
              <a:gd name="connsiteX56" fmla="*/ 257585 w 514445"/>
              <a:gd name="connsiteY56" fmla="*/ 328698 h 387524"/>
              <a:gd name="connsiteX57" fmla="*/ 247345 w 514445"/>
              <a:gd name="connsiteY57" fmla="*/ 323860 h 387524"/>
              <a:gd name="connsiteX58" fmla="*/ 238868 w 514445"/>
              <a:gd name="connsiteY58" fmla="*/ 309763 h 387524"/>
              <a:gd name="connsiteX59" fmla="*/ 228743 w 514445"/>
              <a:gd name="connsiteY59" fmla="*/ 284683 h 387524"/>
              <a:gd name="connsiteX60" fmla="*/ 216741 w 514445"/>
              <a:gd name="connsiteY60" fmla="*/ 269481 h 387524"/>
              <a:gd name="connsiteX61" fmla="*/ 202797 w 514445"/>
              <a:gd name="connsiteY61" fmla="*/ 264252 h 387524"/>
              <a:gd name="connsiteX62" fmla="*/ 192900 w 514445"/>
              <a:gd name="connsiteY62" fmla="*/ 257032 h 387524"/>
              <a:gd name="connsiteX63" fmla="*/ 187042 w 514445"/>
              <a:gd name="connsiteY63" fmla="*/ 247802 h 387524"/>
              <a:gd name="connsiteX64" fmla="*/ 181537 w 514445"/>
              <a:gd name="connsiteY64" fmla="*/ 242068 h 387524"/>
              <a:gd name="connsiteX65" fmla="*/ 176355 w 514445"/>
              <a:gd name="connsiteY65" fmla="*/ 239859 h 387524"/>
              <a:gd name="connsiteX66" fmla="*/ 172983 w 514445"/>
              <a:gd name="connsiteY66" fmla="*/ 235115 h 387524"/>
              <a:gd name="connsiteX67" fmla="*/ 171536 w 514445"/>
              <a:gd name="connsiteY67" fmla="*/ 228009 h 387524"/>
              <a:gd name="connsiteX68" fmla="*/ 162754 w 514445"/>
              <a:gd name="connsiteY68" fmla="*/ 219637 h 387524"/>
              <a:gd name="connsiteX69" fmla="*/ 138741 w 514445"/>
              <a:gd name="connsiteY69" fmla="*/ 205254 h 387524"/>
              <a:gd name="connsiteX70" fmla="*/ 132045 w 514445"/>
              <a:gd name="connsiteY70" fmla="*/ 195301 h 387524"/>
              <a:gd name="connsiteX71" fmla="*/ 120424 w 514445"/>
              <a:gd name="connsiteY71" fmla="*/ 185738 h 387524"/>
              <a:gd name="connsiteX72" fmla="*/ 92221 w 514445"/>
              <a:gd name="connsiteY72" fmla="*/ 166926 h 387524"/>
              <a:gd name="connsiteX73" fmla="*/ 92221 w 514445"/>
              <a:gd name="connsiteY73" fmla="*/ 166926 h 387524"/>
              <a:gd name="connsiteX74" fmla="*/ 61884 w 514445"/>
              <a:gd name="connsiteY74" fmla="*/ 126702 h 387524"/>
              <a:gd name="connsiteX75" fmla="*/ 61884 w 514445"/>
              <a:gd name="connsiteY75" fmla="*/ 126702 h 387524"/>
              <a:gd name="connsiteX76" fmla="*/ 57588 w 514445"/>
              <a:gd name="connsiteY76" fmla="*/ 118272 h 387524"/>
              <a:gd name="connsiteX77" fmla="*/ 51930 w 514445"/>
              <a:gd name="connsiteY77" fmla="*/ 115386 h 387524"/>
              <a:gd name="connsiteX78" fmla="*/ 43520 w 514445"/>
              <a:gd name="connsiteY78" fmla="*/ 115253 h 387524"/>
              <a:gd name="connsiteX79" fmla="*/ 34938 w 514445"/>
              <a:gd name="connsiteY79" fmla="*/ 112071 h 387524"/>
              <a:gd name="connsiteX80" fmla="*/ 21622 w 514445"/>
              <a:gd name="connsiteY80" fmla="*/ 102737 h 387524"/>
              <a:gd name="connsiteX81" fmla="*/ 21507 w 514445"/>
              <a:gd name="connsiteY81" fmla="*/ 102622 h 387524"/>
              <a:gd name="connsiteX82" fmla="*/ 0 w 514445"/>
              <a:gd name="connsiteY82" fmla="*/ 91754 h 387524"/>
              <a:gd name="connsiteX83" fmla="*/ 2286 w 514445"/>
              <a:gd name="connsiteY83" fmla="*/ 78972 h 387524"/>
              <a:gd name="connsiteX84" fmla="*/ 15202 w 514445"/>
              <a:gd name="connsiteY84" fmla="*/ 60874 h 387524"/>
              <a:gd name="connsiteX85" fmla="*/ 18993 w 514445"/>
              <a:gd name="connsiteY85" fmla="*/ 51645 h 387524"/>
              <a:gd name="connsiteX86" fmla="*/ 19669 w 514445"/>
              <a:gd name="connsiteY86" fmla="*/ 51473 h 387524"/>
              <a:gd name="connsiteX87" fmla="*/ 21555 w 514445"/>
              <a:gd name="connsiteY87" fmla="*/ 51159 h 387524"/>
              <a:gd name="connsiteX88" fmla="*/ 37252 w 514445"/>
              <a:gd name="connsiteY88" fmla="*/ 43453 h 387524"/>
              <a:gd name="connsiteX89" fmla="*/ 52892 w 514445"/>
              <a:gd name="connsiteY89" fmla="*/ 35766 h 387524"/>
              <a:gd name="connsiteX90" fmla="*/ 56417 w 514445"/>
              <a:gd name="connsiteY90" fmla="*/ 35547 h 387524"/>
              <a:gd name="connsiteX91" fmla="*/ 65132 w 514445"/>
              <a:gd name="connsiteY91" fmla="*/ 28680 h 387524"/>
              <a:gd name="connsiteX92" fmla="*/ 83430 w 514445"/>
              <a:gd name="connsiteY92" fmla="*/ 19507 h 387524"/>
              <a:gd name="connsiteX93" fmla="*/ 90154 w 514445"/>
              <a:gd name="connsiteY93" fmla="*/ 14278 h 387524"/>
              <a:gd name="connsiteX94" fmla="*/ 94059 w 514445"/>
              <a:gd name="connsiteY94" fmla="*/ 14888 h 387524"/>
              <a:gd name="connsiteX95" fmla="*/ 110519 w 514445"/>
              <a:gd name="connsiteY95" fmla="*/ 13116 h 387524"/>
              <a:gd name="connsiteX96" fmla="*/ 126901 w 514445"/>
              <a:gd name="connsiteY96" fmla="*/ 11316 h 387524"/>
              <a:gd name="connsiteX97" fmla="*/ 143275 w 514445"/>
              <a:gd name="connsiteY97" fmla="*/ 9496 h 387524"/>
              <a:gd name="connsiteX98" fmla="*/ 159734 w 514445"/>
              <a:gd name="connsiteY98" fmla="*/ 7677 h 387524"/>
              <a:gd name="connsiteX99" fmla="*/ 176117 w 514445"/>
              <a:gd name="connsiteY99" fmla="*/ 5801 h 387524"/>
              <a:gd name="connsiteX100" fmla="*/ 192500 w 514445"/>
              <a:gd name="connsiteY100" fmla="*/ 3867 h 387524"/>
              <a:gd name="connsiteX101" fmla="*/ 208940 w 514445"/>
              <a:gd name="connsiteY101" fmla="*/ 1934 h 387524"/>
              <a:gd name="connsiteX102" fmla="*/ 225323 w 514445"/>
              <a:gd name="connsiteY102" fmla="*/ 0 h 387524"/>
              <a:gd name="connsiteX103" fmla="*/ 228686 w 514445"/>
              <a:gd name="connsiteY103" fmla="*/ 743 h 387524"/>
              <a:gd name="connsiteX104" fmla="*/ 229990 w 514445"/>
              <a:gd name="connsiteY104" fmla="*/ 2400 h 387524"/>
              <a:gd name="connsiteX105" fmla="*/ 230391 w 514445"/>
              <a:gd name="connsiteY105" fmla="*/ 7744 h 387524"/>
              <a:gd name="connsiteX106" fmla="*/ 231458 w 514445"/>
              <a:gd name="connsiteY106" fmla="*/ 10535 h 387524"/>
              <a:gd name="connsiteX107" fmla="*/ 241944 w 514445"/>
              <a:gd name="connsiteY107" fmla="*/ 2629 h 387524"/>
              <a:gd name="connsiteX108" fmla="*/ 248431 w 514445"/>
              <a:gd name="connsiteY108" fmla="*/ 8715 h 387524"/>
              <a:gd name="connsiteX109" fmla="*/ 259594 w 514445"/>
              <a:gd name="connsiteY109" fmla="*/ 19059 h 387524"/>
              <a:gd name="connsiteX110" fmla="*/ 261109 w 514445"/>
              <a:gd name="connsiteY110" fmla="*/ 25946 h 387524"/>
              <a:gd name="connsiteX111" fmla="*/ 263338 w 514445"/>
              <a:gd name="connsiteY111" fmla="*/ 35690 h 387524"/>
              <a:gd name="connsiteX112" fmla="*/ 277949 w 514445"/>
              <a:gd name="connsiteY112" fmla="*/ 33680 h 387524"/>
              <a:gd name="connsiteX113" fmla="*/ 292560 w 514445"/>
              <a:gd name="connsiteY113" fmla="*/ 31690 h 387524"/>
              <a:gd name="connsiteX114" fmla="*/ 307181 w 514445"/>
              <a:gd name="connsiteY114" fmla="*/ 29642 h 387524"/>
              <a:gd name="connsiteX115" fmla="*/ 321840 w 514445"/>
              <a:gd name="connsiteY115" fmla="*/ 27594 h 387524"/>
              <a:gd name="connsiteX116" fmla="*/ 336490 w 514445"/>
              <a:gd name="connsiteY116" fmla="*/ 25546 h 387524"/>
              <a:gd name="connsiteX117" fmla="*/ 351092 w 514445"/>
              <a:gd name="connsiteY117" fmla="*/ 23441 h 387524"/>
              <a:gd name="connsiteX118" fmla="*/ 365703 w 514445"/>
              <a:gd name="connsiteY118" fmla="*/ 21336 h 387524"/>
              <a:gd name="connsiteX119" fmla="*/ 380333 w 514445"/>
              <a:gd name="connsiteY119" fmla="*/ 19212 h 387524"/>
              <a:gd name="connsiteX120" fmla="*/ 396821 w 514445"/>
              <a:gd name="connsiteY120" fmla="*/ 30880 h 387524"/>
              <a:gd name="connsiteX121" fmla="*/ 413299 w 514445"/>
              <a:gd name="connsiteY121" fmla="*/ 42548 h 387524"/>
              <a:gd name="connsiteX122" fmla="*/ 429930 w 514445"/>
              <a:gd name="connsiteY122" fmla="*/ 54216 h 387524"/>
              <a:gd name="connsiteX123" fmla="*/ 446532 w 514445"/>
              <a:gd name="connsiteY123" fmla="*/ 65827 h 387524"/>
              <a:gd name="connsiteX124" fmla="*/ 463134 w 514445"/>
              <a:gd name="connsiteY124" fmla="*/ 77362 h 387524"/>
              <a:gd name="connsiteX125" fmla="*/ 479803 w 514445"/>
              <a:gd name="connsiteY125" fmla="*/ 88935 h 387524"/>
              <a:gd name="connsiteX126" fmla="*/ 496529 w 514445"/>
              <a:gd name="connsiteY126" fmla="*/ 100470 h 387524"/>
              <a:gd name="connsiteX127" fmla="*/ 514445 w 514445"/>
              <a:gd name="connsiteY127" fmla="*/ 112700 h 3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14445" h="387524">
                <a:moveTo>
                  <a:pt x="514445" y="112700"/>
                </a:moveTo>
                <a:lnTo>
                  <a:pt x="513140" y="113443"/>
                </a:lnTo>
                <a:lnTo>
                  <a:pt x="489309" y="137236"/>
                </a:lnTo>
                <a:lnTo>
                  <a:pt x="482650" y="146980"/>
                </a:lnTo>
                <a:lnTo>
                  <a:pt x="465877" y="182756"/>
                </a:lnTo>
                <a:lnTo>
                  <a:pt x="463830" y="204035"/>
                </a:lnTo>
                <a:lnTo>
                  <a:pt x="457553" y="196405"/>
                </a:lnTo>
                <a:lnTo>
                  <a:pt x="457524" y="189871"/>
                </a:lnTo>
                <a:lnTo>
                  <a:pt x="456667" y="184623"/>
                </a:lnTo>
                <a:lnTo>
                  <a:pt x="453009" y="196863"/>
                </a:lnTo>
                <a:lnTo>
                  <a:pt x="461496" y="212103"/>
                </a:lnTo>
                <a:lnTo>
                  <a:pt x="457724" y="219189"/>
                </a:lnTo>
                <a:lnTo>
                  <a:pt x="444760" y="233610"/>
                </a:lnTo>
                <a:lnTo>
                  <a:pt x="436807" y="237011"/>
                </a:lnTo>
                <a:lnTo>
                  <a:pt x="428101" y="242011"/>
                </a:lnTo>
                <a:lnTo>
                  <a:pt x="427244" y="254032"/>
                </a:lnTo>
                <a:lnTo>
                  <a:pt x="416499" y="266890"/>
                </a:lnTo>
                <a:lnTo>
                  <a:pt x="410004" y="272901"/>
                </a:lnTo>
                <a:lnTo>
                  <a:pt x="395945" y="272453"/>
                </a:lnTo>
                <a:lnTo>
                  <a:pt x="401917" y="281902"/>
                </a:lnTo>
                <a:lnTo>
                  <a:pt x="398335" y="290474"/>
                </a:lnTo>
                <a:lnTo>
                  <a:pt x="390830" y="297932"/>
                </a:lnTo>
                <a:lnTo>
                  <a:pt x="380819" y="303686"/>
                </a:lnTo>
                <a:lnTo>
                  <a:pt x="374609" y="304267"/>
                </a:lnTo>
                <a:lnTo>
                  <a:pt x="369723" y="307296"/>
                </a:lnTo>
                <a:lnTo>
                  <a:pt x="366484" y="312839"/>
                </a:lnTo>
                <a:lnTo>
                  <a:pt x="357273" y="319202"/>
                </a:lnTo>
                <a:lnTo>
                  <a:pt x="346395" y="318421"/>
                </a:lnTo>
                <a:lnTo>
                  <a:pt x="334328" y="318926"/>
                </a:lnTo>
                <a:lnTo>
                  <a:pt x="328251" y="322793"/>
                </a:lnTo>
                <a:lnTo>
                  <a:pt x="340071" y="325412"/>
                </a:lnTo>
                <a:lnTo>
                  <a:pt x="347129" y="330994"/>
                </a:lnTo>
                <a:lnTo>
                  <a:pt x="347405" y="340071"/>
                </a:lnTo>
                <a:lnTo>
                  <a:pt x="345081" y="344071"/>
                </a:lnTo>
                <a:lnTo>
                  <a:pt x="338880" y="349872"/>
                </a:lnTo>
                <a:lnTo>
                  <a:pt x="335642" y="349739"/>
                </a:lnTo>
                <a:lnTo>
                  <a:pt x="333070" y="345872"/>
                </a:lnTo>
                <a:lnTo>
                  <a:pt x="329308" y="337518"/>
                </a:lnTo>
                <a:lnTo>
                  <a:pt x="326365" y="339919"/>
                </a:lnTo>
                <a:lnTo>
                  <a:pt x="326469" y="344071"/>
                </a:lnTo>
                <a:lnTo>
                  <a:pt x="323964" y="345986"/>
                </a:lnTo>
                <a:lnTo>
                  <a:pt x="311687" y="333765"/>
                </a:lnTo>
                <a:lnTo>
                  <a:pt x="313953" y="344291"/>
                </a:lnTo>
                <a:lnTo>
                  <a:pt x="318802" y="351844"/>
                </a:lnTo>
                <a:lnTo>
                  <a:pt x="322878" y="355435"/>
                </a:lnTo>
                <a:lnTo>
                  <a:pt x="326641" y="357330"/>
                </a:lnTo>
                <a:lnTo>
                  <a:pt x="328174" y="360959"/>
                </a:lnTo>
                <a:lnTo>
                  <a:pt x="322878" y="371304"/>
                </a:lnTo>
                <a:lnTo>
                  <a:pt x="319745" y="373980"/>
                </a:lnTo>
                <a:lnTo>
                  <a:pt x="313792" y="376495"/>
                </a:lnTo>
                <a:lnTo>
                  <a:pt x="311230" y="382800"/>
                </a:lnTo>
                <a:lnTo>
                  <a:pt x="313096" y="387525"/>
                </a:lnTo>
                <a:lnTo>
                  <a:pt x="289769" y="381029"/>
                </a:lnTo>
                <a:lnTo>
                  <a:pt x="281883" y="373066"/>
                </a:lnTo>
                <a:lnTo>
                  <a:pt x="280168" y="361397"/>
                </a:lnTo>
                <a:lnTo>
                  <a:pt x="273853" y="348844"/>
                </a:lnTo>
                <a:lnTo>
                  <a:pt x="257585" y="328698"/>
                </a:lnTo>
                <a:lnTo>
                  <a:pt x="247345" y="323860"/>
                </a:lnTo>
                <a:lnTo>
                  <a:pt x="238868" y="309763"/>
                </a:lnTo>
                <a:lnTo>
                  <a:pt x="228743" y="284683"/>
                </a:lnTo>
                <a:lnTo>
                  <a:pt x="216741" y="269481"/>
                </a:lnTo>
                <a:lnTo>
                  <a:pt x="202797" y="264252"/>
                </a:lnTo>
                <a:lnTo>
                  <a:pt x="192900" y="257032"/>
                </a:lnTo>
                <a:lnTo>
                  <a:pt x="187042" y="247802"/>
                </a:lnTo>
                <a:lnTo>
                  <a:pt x="181537" y="242068"/>
                </a:lnTo>
                <a:lnTo>
                  <a:pt x="176355" y="239859"/>
                </a:lnTo>
                <a:lnTo>
                  <a:pt x="172983" y="235115"/>
                </a:lnTo>
                <a:lnTo>
                  <a:pt x="171536" y="228009"/>
                </a:lnTo>
                <a:lnTo>
                  <a:pt x="162754" y="219637"/>
                </a:lnTo>
                <a:lnTo>
                  <a:pt x="138741" y="205254"/>
                </a:lnTo>
                <a:lnTo>
                  <a:pt x="132045" y="195301"/>
                </a:lnTo>
                <a:lnTo>
                  <a:pt x="120424" y="185738"/>
                </a:lnTo>
                <a:lnTo>
                  <a:pt x="92221" y="166926"/>
                </a:lnTo>
                <a:lnTo>
                  <a:pt x="92221" y="166926"/>
                </a:lnTo>
                <a:lnTo>
                  <a:pt x="61884" y="126702"/>
                </a:lnTo>
                <a:lnTo>
                  <a:pt x="61884" y="126702"/>
                </a:lnTo>
                <a:lnTo>
                  <a:pt x="57588" y="118272"/>
                </a:lnTo>
                <a:lnTo>
                  <a:pt x="51930" y="115386"/>
                </a:lnTo>
                <a:lnTo>
                  <a:pt x="43520" y="115253"/>
                </a:lnTo>
                <a:lnTo>
                  <a:pt x="34938" y="112071"/>
                </a:lnTo>
                <a:lnTo>
                  <a:pt x="21622" y="102737"/>
                </a:lnTo>
                <a:lnTo>
                  <a:pt x="21507" y="102622"/>
                </a:lnTo>
                <a:lnTo>
                  <a:pt x="0" y="91754"/>
                </a:lnTo>
                <a:lnTo>
                  <a:pt x="2286" y="78972"/>
                </a:lnTo>
                <a:lnTo>
                  <a:pt x="15202" y="60874"/>
                </a:lnTo>
                <a:lnTo>
                  <a:pt x="18993" y="51645"/>
                </a:lnTo>
                <a:lnTo>
                  <a:pt x="19669" y="51473"/>
                </a:lnTo>
                <a:lnTo>
                  <a:pt x="21555" y="51159"/>
                </a:lnTo>
                <a:lnTo>
                  <a:pt x="37252" y="43453"/>
                </a:lnTo>
                <a:lnTo>
                  <a:pt x="52892" y="35766"/>
                </a:lnTo>
                <a:lnTo>
                  <a:pt x="56417" y="35547"/>
                </a:lnTo>
                <a:lnTo>
                  <a:pt x="65132" y="28680"/>
                </a:lnTo>
                <a:lnTo>
                  <a:pt x="83430" y="19507"/>
                </a:lnTo>
                <a:lnTo>
                  <a:pt x="90154" y="14278"/>
                </a:lnTo>
                <a:lnTo>
                  <a:pt x="94059" y="14888"/>
                </a:lnTo>
                <a:lnTo>
                  <a:pt x="110519" y="13116"/>
                </a:lnTo>
                <a:lnTo>
                  <a:pt x="126901" y="11316"/>
                </a:lnTo>
                <a:lnTo>
                  <a:pt x="143275" y="9496"/>
                </a:lnTo>
                <a:lnTo>
                  <a:pt x="159734" y="7677"/>
                </a:lnTo>
                <a:lnTo>
                  <a:pt x="176117" y="5801"/>
                </a:lnTo>
                <a:lnTo>
                  <a:pt x="192500" y="3867"/>
                </a:lnTo>
                <a:lnTo>
                  <a:pt x="208940" y="1934"/>
                </a:lnTo>
                <a:lnTo>
                  <a:pt x="225323" y="0"/>
                </a:lnTo>
                <a:lnTo>
                  <a:pt x="228686" y="743"/>
                </a:lnTo>
                <a:lnTo>
                  <a:pt x="229990" y="2400"/>
                </a:lnTo>
                <a:lnTo>
                  <a:pt x="230391" y="7744"/>
                </a:lnTo>
                <a:lnTo>
                  <a:pt x="231458" y="10535"/>
                </a:lnTo>
                <a:lnTo>
                  <a:pt x="241944" y="2629"/>
                </a:lnTo>
                <a:lnTo>
                  <a:pt x="248431" y="8715"/>
                </a:lnTo>
                <a:lnTo>
                  <a:pt x="259594" y="19059"/>
                </a:lnTo>
                <a:lnTo>
                  <a:pt x="261109" y="25946"/>
                </a:lnTo>
                <a:lnTo>
                  <a:pt x="263338" y="35690"/>
                </a:lnTo>
                <a:lnTo>
                  <a:pt x="277949" y="33680"/>
                </a:lnTo>
                <a:lnTo>
                  <a:pt x="292560" y="31690"/>
                </a:lnTo>
                <a:lnTo>
                  <a:pt x="307181" y="29642"/>
                </a:lnTo>
                <a:lnTo>
                  <a:pt x="321840" y="27594"/>
                </a:lnTo>
                <a:lnTo>
                  <a:pt x="336490" y="25546"/>
                </a:lnTo>
                <a:lnTo>
                  <a:pt x="351092" y="23441"/>
                </a:lnTo>
                <a:lnTo>
                  <a:pt x="365703" y="21336"/>
                </a:lnTo>
                <a:lnTo>
                  <a:pt x="380333" y="19212"/>
                </a:lnTo>
                <a:lnTo>
                  <a:pt x="396821" y="30880"/>
                </a:lnTo>
                <a:lnTo>
                  <a:pt x="413299" y="42548"/>
                </a:lnTo>
                <a:lnTo>
                  <a:pt x="429930" y="54216"/>
                </a:lnTo>
                <a:lnTo>
                  <a:pt x="446532" y="65827"/>
                </a:lnTo>
                <a:lnTo>
                  <a:pt x="463134" y="77362"/>
                </a:lnTo>
                <a:lnTo>
                  <a:pt x="479803" y="88935"/>
                </a:lnTo>
                <a:lnTo>
                  <a:pt x="496529" y="100470"/>
                </a:lnTo>
                <a:lnTo>
                  <a:pt x="514445" y="112700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91440"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B51ECDB3-08B2-C0E4-B8FA-9AADC5F3FA96}"/>
              </a:ext>
            </a:extLst>
          </p:cNvPr>
          <p:cNvSpPr/>
          <p:nvPr/>
        </p:nvSpPr>
        <p:spPr>
          <a:xfrm>
            <a:off x="9623424" y="4344971"/>
            <a:ext cx="552507" cy="566194"/>
          </a:xfrm>
          <a:custGeom>
            <a:avLst/>
            <a:gdLst>
              <a:gd name="connsiteX0" fmla="*/ 552507 w 552507"/>
              <a:gd name="connsiteY0" fmla="*/ 335766 h 566194"/>
              <a:gd name="connsiteX1" fmla="*/ 548802 w 552507"/>
              <a:gd name="connsiteY1" fmla="*/ 347320 h 566194"/>
              <a:gd name="connsiteX2" fmla="*/ 536867 w 552507"/>
              <a:gd name="connsiteY2" fmla="*/ 356140 h 566194"/>
              <a:gd name="connsiteX3" fmla="*/ 532819 w 552507"/>
              <a:gd name="connsiteY3" fmla="*/ 356511 h 566194"/>
              <a:gd name="connsiteX4" fmla="*/ 529857 w 552507"/>
              <a:gd name="connsiteY4" fmla="*/ 359045 h 566194"/>
              <a:gd name="connsiteX5" fmla="*/ 532533 w 552507"/>
              <a:gd name="connsiteY5" fmla="*/ 363474 h 566194"/>
              <a:gd name="connsiteX6" fmla="*/ 536334 w 552507"/>
              <a:gd name="connsiteY6" fmla="*/ 366379 h 566194"/>
              <a:gd name="connsiteX7" fmla="*/ 536724 w 552507"/>
              <a:gd name="connsiteY7" fmla="*/ 369599 h 566194"/>
              <a:gd name="connsiteX8" fmla="*/ 534010 w 552507"/>
              <a:gd name="connsiteY8" fmla="*/ 374533 h 566194"/>
              <a:gd name="connsiteX9" fmla="*/ 527352 w 552507"/>
              <a:gd name="connsiteY9" fmla="*/ 376838 h 566194"/>
              <a:gd name="connsiteX10" fmla="*/ 524342 w 552507"/>
              <a:gd name="connsiteY10" fmla="*/ 382419 h 566194"/>
              <a:gd name="connsiteX11" fmla="*/ 526332 w 552507"/>
              <a:gd name="connsiteY11" fmla="*/ 386906 h 566194"/>
              <a:gd name="connsiteX12" fmla="*/ 529009 w 552507"/>
              <a:gd name="connsiteY12" fmla="*/ 389134 h 566194"/>
              <a:gd name="connsiteX13" fmla="*/ 529285 w 552507"/>
              <a:gd name="connsiteY13" fmla="*/ 393726 h 566194"/>
              <a:gd name="connsiteX14" fmla="*/ 522227 w 552507"/>
              <a:gd name="connsiteY14" fmla="*/ 399526 h 566194"/>
              <a:gd name="connsiteX15" fmla="*/ 521141 w 552507"/>
              <a:gd name="connsiteY15" fmla="*/ 404250 h 566194"/>
              <a:gd name="connsiteX16" fmla="*/ 525256 w 552507"/>
              <a:gd name="connsiteY16" fmla="*/ 404936 h 566194"/>
              <a:gd name="connsiteX17" fmla="*/ 528047 w 552507"/>
              <a:gd name="connsiteY17" fmla="*/ 403117 h 566194"/>
              <a:gd name="connsiteX18" fmla="*/ 530362 w 552507"/>
              <a:gd name="connsiteY18" fmla="*/ 403698 h 566194"/>
              <a:gd name="connsiteX19" fmla="*/ 526904 w 552507"/>
              <a:gd name="connsiteY19" fmla="*/ 411861 h 566194"/>
              <a:gd name="connsiteX20" fmla="*/ 523427 w 552507"/>
              <a:gd name="connsiteY20" fmla="*/ 417109 h 566194"/>
              <a:gd name="connsiteX21" fmla="*/ 520780 w 552507"/>
              <a:gd name="connsiteY21" fmla="*/ 425929 h 566194"/>
              <a:gd name="connsiteX22" fmla="*/ 511902 w 552507"/>
              <a:gd name="connsiteY22" fmla="*/ 429692 h 566194"/>
              <a:gd name="connsiteX23" fmla="*/ 512683 w 552507"/>
              <a:gd name="connsiteY23" fmla="*/ 432244 h 566194"/>
              <a:gd name="connsiteX24" fmla="*/ 518331 w 552507"/>
              <a:gd name="connsiteY24" fmla="*/ 433730 h 566194"/>
              <a:gd name="connsiteX25" fmla="*/ 523722 w 552507"/>
              <a:gd name="connsiteY25" fmla="*/ 439293 h 566194"/>
              <a:gd name="connsiteX26" fmla="*/ 517350 w 552507"/>
              <a:gd name="connsiteY26" fmla="*/ 452218 h 566194"/>
              <a:gd name="connsiteX27" fmla="*/ 512045 w 552507"/>
              <a:gd name="connsiteY27" fmla="*/ 452085 h 566194"/>
              <a:gd name="connsiteX28" fmla="*/ 508473 w 552507"/>
              <a:gd name="connsiteY28" fmla="*/ 450056 h 566194"/>
              <a:gd name="connsiteX29" fmla="*/ 507959 w 552507"/>
              <a:gd name="connsiteY29" fmla="*/ 459467 h 566194"/>
              <a:gd name="connsiteX30" fmla="*/ 509549 w 552507"/>
              <a:gd name="connsiteY30" fmla="*/ 464267 h 566194"/>
              <a:gd name="connsiteX31" fmla="*/ 509206 w 552507"/>
              <a:gd name="connsiteY31" fmla="*/ 474555 h 566194"/>
              <a:gd name="connsiteX32" fmla="*/ 507959 w 552507"/>
              <a:gd name="connsiteY32" fmla="*/ 487070 h 566194"/>
              <a:gd name="connsiteX33" fmla="*/ 506578 w 552507"/>
              <a:gd name="connsiteY33" fmla="*/ 492357 h 566194"/>
              <a:gd name="connsiteX34" fmla="*/ 508511 w 552507"/>
              <a:gd name="connsiteY34" fmla="*/ 501472 h 566194"/>
              <a:gd name="connsiteX35" fmla="*/ 511312 w 552507"/>
              <a:gd name="connsiteY35" fmla="*/ 510102 h 566194"/>
              <a:gd name="connsiteX36" fmla="*/ 492718 w 552507"/>
              <a:gd name="connsiteY36" fmla="*/ 511921 h 566194"/>
              <a:gd name="connsiteX37" fmla="*/ 468858 w 552507"/>
              <a:gd name="connsiteY37" fmla="*/ 507159 h 566194"/>
              <a:gd name="connsiteX38" fmla="*/ 462610 w 552507"/>
              <a:gd name="connsiteY38" fmla="*/ 506416 h 566194"/>
              <a:gd name="connsiteX39" fmla="*/ 460400 w 552507"/>
              <a:gd name="connsiteY39" fmla="*/ 507416 h 566194"/>
              <a:gd name="connsiteX40" fmla="*/ 458076 w 552507"/>
              <a:gd name="connsiteY40" fmla="*/ 511007 h 566194"/>
              <a:gd name="connsiteX41" fmla="*/ 455057 w 552507"/>
              <a:gd name="connsiteY41" fmla="*/ 512940 h 566194"/>
              <a:gd name="connsiteX42" fmla="*/ 453247 w 552507"/>
              <a:gd name="connsiteY42" fmla="*/ 519189 h 566194"/>
              <a:gd name="connsiteX43" fmla="*/ 454447 w 552507"/>
              <a:gd name="connsiteY43" fmla="*/ 529161 h 566194"/>
              <a:gd name="connsiteX44" fmla="*/ 458381 w 552507"/>
              <a:gd name="connsiteY44" fmla="*/ 540582 h 566194"/>
              <a:gd name="connsiteX45" fmla="*/ 459115 w 552507"/>
              <a:gd name="connsiteY45" fmla="*/ 551059 h 566194"/>
              <a:gd name="connsiteX46" fmla="*/ 457038 w 552507"/>
              <a:gd name="connsiteY46" fmla="*/ 560823 h 566194"/>
              <a:gd name="connsiteX47" fmla="*/ 452152 w 552507"/>
              <a:gd name="connsiteY47" fmla="*/ 565899 h 566194"/>
              <a:gd name="connsiteX48" fmla="*/ 446579 w 552507"/>
              <a:gd name="connsiteY48" fmla="*/ 566195 h 566194"/>
              <a:gd name="connsiteX49" fmla="*/ 442779 w 552507"/>
              <a:gd name="connsiteY49" fmla="*/ 564480 h 566194"/>
              <a:gd name="connsiteX50" fmla="*/ 440902 w 552507"/>
              <a:gd name="connsiteY50" fmla="*/ 561108 h 566194"/>
              <a:gd name="connsiteX51" fmla="*/ 439026 w 552507"/>
              <a:gd name="connsiteY51" fmla="*/ 553765 h 566194"/>
              <a:gd name="connsiteX52" fmla="*/ 435159 w 552507"/>
              <a:gd name="connsiteY52" fmla="*/ 547697 h 566194"/>
              <a:gd name="connsiteX53" fmla="*/ 434426 w 552507"/>
              <a:gd name="connsiteY53" fmla="*/ 543525 h 566194"/>
              <a:gd name="connsiteX54" fmla="*/ 416833 w 552507"/>
              <a:gd name="connsiteY54" fmla="*/ 545011 h 566194"/>
              <a:gd name="connsiteX55" fmla="*/ 399260 w 552507"/>
              <a:gd name="connsiteY55" fmla="*/ 546421 h 566194"/>
              <a:gd name="connsiteX56" fmla="*/ 381686 w 552507"/>
              <a:gd name="connsiteY56" fmla="*/ 547830 h 566194"/>
              <a:gd name="connsiteX57" fmla="*/ 364112 w 552507"/>
              <a:gd name="connsiteY57" fmla="*/ 549211 h 566194"/>
              <a:gd name="connsiteX58" fmla="*/ 346519 w 552507"/>
              <a:gd name="connsiteY58" fmla="*/ 550593 h 566194"/>
              <a:gd name="connsiteX59" fmla="*/ 328946 w 552507"/>
              <a:gd name="connsiteY59" fmla="*/ 551878 h 566194"/>
              <a:gd name="connsiteX60" fmla="*/ 311363 w 552507"/>
              <a:gd name="connsiteY60" fmla="*/ 553145 h 566194"/>
              <a:gd name="connsiteX61" fmla="*/ 293770 w 552507"/>
              <a:gd name="connsiteY61" fmla="*/ 554412 h 566194"/>
              <a:gd name="connsiteX62" fmla="*/ 276215 w 552507"/>
              <a:gd name="connsiteY62" fmla="*/ 555584 h 566194"/>
              <a:gd name="connsiteX63" fmla="*/ 258632 w 552507"/>
              <a:gd name="connsiteY63" fmla="*/ 556774 h 566194"/>
              <a:gd name="connsiteX64" fmla="*/ 241059 w 552507"/>
              <a:gd name="connsiteY64" fmla="*/ 557927 h 566194"/>
              <a:gd name="connsiteX65" fmla="*/ 223466 w 552507"/>
              <a:gd name="connsiteY65" fmla="*/ 559061 h 566194"/>
              <a:gd name="connsiteX66" fmla="*/ 205892 w 552507"/>
              <a:gd name="connsiteY66" fmla="*/ 560137 h 566194"/>
              <a:gd name="connsiteX67" fmla="*/ 188300 w 552507"/>
              <a:gd name="connsiteY67" fmla="*/ 561213 h 566194"/>
              <a:gd name="connsiteX68" fmla="*/ 170736 w 552507"/>
              <a:gd name="connsiteY68" fmla="*/ 562232 h 566194"/>
              <a:gd name="connsiteX69" fmla="*/ 153162 w 552507"/>
              <a:gd name="connsiteY69" fmla="*/ 563204 h 566194"/>
              <a:gd name="connsiteX70" fmla="*/ 142799 w 552507"/>
              <a:gd name="connsiteY70" fmla="*/ 563728 h 566194"/>
              <a:gd name="connsiteX71" fmla="*/ 141875 w 552507"/>
              <a:gd name="connsiteY71" fmla="*/ 558927 h 566194"/>
              <a:gd name="connsiteX72" fmla="*/ 130673 w 552507"/>
              <a:gd name="connsiteY72" fmla="*/ 539315 h 566194"/>
              <a:gd name="connsiteX73" fmla="*/ 124978 w 552507"/>
              <a:gd name="connsiteY73" fmla="*/ 529866 h 566194"/>
              <a:gd name="connsiteX74" fmla="*/ 116681 w 552507"/>
              <a:gd name="connsiteY74" fmla="*/ 515988 h 566194"/>
              <a:gd name="connsiteX75" fmla="*/ 111233 w 552507"/>
              <a:gd name="connsiteY75" fmla="*/ 493814 h 566194"/>
              <a:gd name="connsiteX76" fmla="*/ 111100 w 552507"/>
              <a:gd name="connsiteY76" fmla="*/ 458314 h 566194"/>
              <a:gd name="connsiteX77" fmla="*/ 108833 w 552507"/>
              <a:gd name="connsiteY77" fmla="*/ 450571 h 566194"/>
              <a:gd name="connsiteX78" fmla="*/ 108833 w 552507"/>
              <a:gd name="connsiteY78" fmla="*/ 450571 h 566194"/>
              <a:gd name="connsiteX79" fmla="*/ 100489 w 552507"/>
              <a:gd name="connsiteY79" fmla="*/ 433435 h 566194"/>
              <a:gd name="connsiteX80" fmla="*/ 99003 w 552507"/>
              <a:gd name="connsiteY80" fmla="*/ 420300 h 566194"/>
              <a:gd name="connsiteX81" fmla="*/ 102851 w 552507"/>
              <a:gd name="connsiteY81" fmla="*/ 398050 h 566194"/>
              <a:gd name="connsiteX82" fmla="*/ 102851 w 552507"/>
              <a:gd name="connsiteY82" fmla="*/ 398012 h 566194"/>
              <a:gd name="connsiteX83" fmla="*/ 104623 w 552507"/>
              <a:gd name="connsiteY83" fmla="*/ 385439 h 566194"/>
              <a:gd name="connsiteX84" fmla="*/ 108271 w 552507"/>
              <a:gd name="connsiteY84" fmla="*/ 378000 h 566194"/>
              <a:gd name="connsiteX85" fmla="*/ 114357 w 552507"/>
              <a:gd name="connsiteY85" fmla="*/ 371504 h 566194"/>
              <a:gd name="connsiteX86" fmla="*/ 114643 w 552507"/>
              <a:gd name="connsiteY86" fmla="*/ 366427 h 566194"/>
              <a:gd name="connsiteX87" fmla="*/ 109071 w 552507"/>
              <a:gd name="connsiteY87" fmla="*/ 362798 h 566194"/>
              <a:gd name="connsiteX88" fmla="*/ 106547 w 552507"/>
              <a:gd name="connsiteY88" fmla="*/ 357845 h 566194"/>
              <a:gd name="connsiteX89" fmla="*/ 107137 w 552507"/>
              <a:gd name="connsiteY89" fmla="*/ 351596 h 566194"/>
              <a:gd name="connsiteX90" fmla="*/ 100936 w 552507"/>
              <a:gd name="connsiteY90" fmla="*/ 337366 h 566194"/>
              <a:gd name="connsiteX91" fmla="*/ 81601 w 552507"/>
              <a:gd name="connsiteY91" fmla="*/ 304105 h 566194"/>
              <a:gd name="connsiteX92" fmla="*/ 78067 w 552507"/>
              <a:gd name="connsiteY92" fmla="*/ 292494 h 566194"/>
              <a:gd name="connsiteX93" fmla="*/ 74552 w 552507"/>
              <a:gd name="connsiteY93" fmla="*/ 285503 h 566194"/>
              <a:gd name="connsiteX94" fmla="*/ 69818 w 552507"/>
              <a:gd name="connsiteY94" fmla="*/ 269748 h 566194"/>
              <a:gd name="connsiteX95" fmla="*/ 65103 w 552507"/>
              <a:gd name="connsiteY95" fmla="*/ 253994 h 566194"/>
              <a:gd name="connsiteX96" fmla="*/ 60379 w 552507"/>
              <a:gd name="connsiteY96" fmla="*/ 238239 h 566194"/>
              <a:gd name="connsiteX97" fmla="*/ 55664 w 552507"/>
              <a:gd name="connsiteY97" fmla="*/ 222466 h 566194"/>
              <a:gd name="connsiteX98" fmla="*/ 50949 w 552507"/>
              <a:gd name="connsiteY98" fmla="*/ 206731 h 566194"/>
              <a:gd name="connsiteX99" fmla="*/ 46272 w 552507"/>
              <a:gd name="connsiteY99" fmla="*/ 190976 h 566194"/>
              <a:gd name="connsiteX100" fmla="*/ 41624 w 552507"/>
              <a:gd name="connsiteY100" fmla="*/ 175222 h 566194"/>
              <a:gd name="connsiteX101" fmla="*/ 36947 w 552507"/>
              <a:gd name="connsiteY101" fmla="*/ 159467 h 566194"/>
              <a:gd name="connsiteX102" fmla="*/ 32318 w 552507"/>
              <a:gd name="connsiteY102" fmla="*/ 143713 h 566194"/>
              <a:gd name="connsiteX103" fmla="*/ 27642 w 552507"/>
              <a:gd name="connsiteY103" fmla="*/ 127959 h 566194"/>
              <a:gd name="connsiteX104" fmla="*/ 23031 w 552507"/>
              <a:gd name="connsiteY104" fmla="*/ 112205 h 566194"/>
              <a:gd name="connsiteX105" fmla="*/ 18440 w 552507"/>
              <a:gd name="connsiteY105" fmla="*/ 96450 h 566194"/>
              <a:gd name="connsiteX106" fmla="*/ 13830 w 552507"/>
              <a:gd name="connsiteY106" fmla="*/ 80715 h 566194"/>
              <a:gd name="connsiteX107" fmla="*/ 9230 w 552507"/>
              <a:gd name="connsiteY107" fmla="*/ 64960 h 566194"/>
              <a:gd name="connsiteX108" fmla="*/ 4629 w 552507"/>
              <a:gd name="connsiteY108" fmla="*/ 49187 h 566194"/>
              <a:gd name="connsiteX109" fmla="*/ 0 w 552507"/>
              <a:gd name="connsiteY109" fmla="*/ 33433 h 566194"/>
              <a:gd name="connsiteX110" fmla="*/ 33690 w 552507"/>
              <a:gd name="connsiteY110" fmla="*/ 29918 h 566194"/>
              <a:gd name="connsiteX111" fmla="*/ 67361 w 552507"/>
              <a:gd name="connsiteY111" fmla="*/ 26270 h 566194"/>
              <a:gd name="connsiteX112" fmla="*/ 100974 w 552507"/>
              <a:gd name="connsiteY112" fmla="*/ 22508 h 566194"/>
              <a:gd name="connsiteX113" fmla="*/ 134579 w 552507"/>
              <a:gd name="connsiteY113" fmla="*/ 18640 h 566194"/>
              <a:gd name="connsiteX114" fmla="*/ 165811 w 552507"/>
              <a:gd name="connsiteY114" fmla="*/ 14154 h 566194"/>
              <a:gd name="connsiteX115" fmla="*/ 196977 w 552507"/>
              <a:gd name="connsiteY115" fmla="*/ 9563 h 566194"/>
              <a:gd name="connsiteX116" fmla="*/ 228152 w 552507"/>
              <a:gd name="connsiteY116" fmla="*/ 4820 h 566194"/>
              <a:gd name="connsiteX117" fmla="*/ 259318 w 552507"/>
              <a:gd name="connsiteY117" fmla="*/ 0 h 566194"/>
              <a:gd name="connsiteX118" fmla="*/ 258689 w 552507"/>
              <a:gd name="connsiteY118" fmla="*/ 200 h 566194"/>
              <a:gd name="connsiteX119" fmla="*/ 254823 w 552507"/>
              <a:gd name="connsiteY119" fmla="*/ 9430 h 566194"/>
              <a:gd name="connsiteX120" fmla="*/ 241954 w 552507"/>
              <a:gd name="connsiteY120" fmla="*/ 27527 h 566194"/>
              <a:gd name="connsiteX121" fmla="*/ 239630 w 552507"/>
              <a:gd name="connsiteY121" fmla="*/ 40329 h 566194"/>
              <a:gd name="connsiteX122" fmla="*/ 261137 w 552507"/>
              <a:gd name="connsiteY122" fmla="*/ 51178 h 566194"/>
              <a:gd name="connsiteX123" fmla="*/ 261204 w 552507"/>
              <a:gd name="connsiteY123" fmla="*/ 51311 h 566194"/>
              <a:gd name="connsiteX124" fmla="*/ 274510 w 552507"/>
              <a:gd name="connsiteY124" fmla="*/ 60636 h 566194"/>
              <a:gd name="connsiteX125" fmla="*/ 283150 w 552507"/>
              <a:gd name="connsiteY125" fmla="*/ 63817 h 566194"/>
              <a:gd name="connsiteX126" fmla="*/ 291513 w 552507"/>
              <a:gd name="connsiteY126" fmla="*/ 63951 h 566194"/>
              <a:gd name="connsiteX127" fmla="*/ 297142 w 552507"/>
              <a:gd name="connsiteY127" fmla="*/ 66837 h 566194"/>
              <a:gd name="connsiteX128" fmla="*/ 301457 w 552507"/>
              <a:gd name="connsiteY128" fmla="*/ 75266 h 566194"/>
              <a:gd name="connsiteX129" fmla="*/ 301457 w 552507"/>
              <a:gd name="connsiteY129" fmla="*/ 75266 h 566194"/>
              <a:gd name="connsiteX130" fmla="*/ 331775 w 552507"/>
              <a:gd name="connsiteY130" fmla="*/ 115491 h 566194"/>
              <a:gd name="connsiteX131" fmla="*/ 331775 w 552507"/>
              <a:gd name="connsiteY131" fmla="*/ 115491 h 566194"/>
              <a:gd name="connsiteX132" fmla="*/ 360007 w 552507"/>
              <a:gd name="connsiteY132" fmla="*/ 134322 h 566194"/>
              <a:gd name="connsiteX133" fmla="*/ 371665 w 552507"/>
              <a:gd name="connsiteY133" fmla="*/ 143885 h 566194"/>
              <a:gd name="connsiteX134" fmla="*/ 378390 w 552507"/>
              <a:gd name="connsiteY134" fmla="*/ 153819 h 566194"/>
              <a:gd name="connsiteX135" fmla="*/ 402383 w 552507"/>
              <a:gd name="connsiteY135" fmla="*/ 168164 h 566194"/>
              <a:gd name="connsiteX136" fmla="*/ 411156 w 552507"/>
              <a:gd name="connsiteY136" fmla="*/ 176517 h 566194"/>
              <a:gd name="connsiteX137" fmla="*/ 412623 w 552507"/>
              <a:gd name="connsiteY137" fmla="*/ 183642 h 566194"/>
              <a:gd name="connsiteX138" fmla="*/ 415975 w 552507"/>
              <a:gd name="connsiteY138" fmla="*/ 188366 h 566194"/>
              <a:gd name="connsiteX139" fmla="*/ 421167 w 552507"/>
              <a:gd name="connsiteY139" fmla="*/ 190614 h 566194"/>
              <a:gd name="connsiteX140" fmla="*/ 426691 w 552507"/>
              <a:gd name="connsiteY140" fmla="*/ 196368 h 566194"/>
              <a:gd name="connsiteX141" fmla="*/ 432530 w 552507"/>
              <a:gd name="connsiteY141" fmla="*/ 205578 h 566194"/>
              <a:gd name="connsiteX142" fmla="*/ 442436 w 552507"/>
              <a:gd name="connsiteY142" fmla="*/ 212817 h 566194"/>
              <a:gd name="connsiteX143" fmla="*/ 456362 w 552507"/>
              <a:gd name="connsiteY143" fmla="*/ 218065 h 566194"/>
              <a:gd name="connsiteX144" fmla="*/ 468354 w 552507"/>
              <a:gd name="connsiteY144" fmla="*/ 233248 h 566194"/>
              <a:gd name="connsiteX145" fmla="*/ 478498 w 552507"/>
              <a:gd name="connsiteY145" fmla="*/ 258327 h 566194"/>
              <a:gd name="connsiteX146" fmla="*/ 486975 w 552507"/>
              <a:gd name="connsiteY146" fmla="*/ 272501 h 566194"/>
              <a:gd name="connsiteX147" fmla="*/ 497205 w 552507"/>
              <a:gd name="connsiteY147" fmla="*/ 277282 h 566194"/>
              <a:gd name="connsiteX148" fmla="*/ 513483 w 552507"/>
              <a:gd name="connsiteY148" fmla="*/ 297409 h 566194"/>
              <a:gd name="connsiteX149" fmla="*/ 519798 w 552507"/>
              <a:gd name="connsiteY149" fmla="*/ 309982 h 566194"/>
              <a:gd name="connsiteX150" fmla="*/ 521513 w 552507"/>
              <a:gd name="connsiteY150" fmla="*/ 321631 h 566194"/>
              <a:gd name="connsiteX151" fmla="*/ 529399 w 552507"/>
              <a:gd name="connsiteY151" fmla="*/ 329651 h 566194"/>
              <a:gd name="connsiteX152" fmla="*/ 552507 w 552507"/>
              <a:gd name="connsiteY152" fmla="*/ 335766 h 566194"/>
              <a:gd name="connsiteX153" fmla="*/ 515579 w 552507"/>
              <a:gd name="connsiteY153" fmla="*/ 478355 h 566194"/>
              <a:gd name="connsiteX154" fmla="*/ 515712 w 552507"/>
              <a:gd name="connsiteY154" fmla="*/ 509816 h 566194"/>
              <a:gd name="connsiteX155" fmla="*/ 511835 w 552507"/>
              <a:gd name="connsiteY155" fmla="*/ 499300 h 566194"/>
              <a:gd name="connsiteX156" fmla="*/ 509969 w 552507"/>
              <a:gd name="connsiteY156" fmla="*/ 488756 h 566194"/>
              <a:gd name="connsiteX157" fmla="*/ 512635 w 552507"/>
              <a:gd name="connsiteY157" fmla="*/ 481946 h 566194"/>
              <a:gd name="connsiteX158" fmla="*/ 515579 w 552507"/>
              <a:gd name="connsiteY158" fmla="*/ 478355 h 56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552507" h="566194">
                <a:moveTo>
                  <a:pt x="552507" y="335766"/>
                </a:moveTo>
                <a:lnTo>
                  <a:pt x="548802" y="347320"/>
                </a:lnTo>
                <a:lnTo>
                  <a:pt x="536867" y="356140"/>
                </a:lnTo>
                <a:lnTo>
                  <a:pt x="532819" y="356511"/>
                </a:lnTo>
                <a:lnTo>
                  <a:pt x="529857" y="359045"/>
                </a:lnTo>
                <a:lnTo>
                  <a:pt x="532533" y="363474"/>
                </a:lnTo>
                <a:lnTo>
                  <a:pt x="536334" y="366379"/>
                </a:lnTo>
                <a:lnTo>
                  <a:pt x="536724" y="369599"/>
                </a:lnTo>
                <a:lnTo>
                  <a:pt x="534010" y="374533"/>
                </a:lnTo>
                <a:lnTo>
                  <a:pt x="527352" y="376838"/>
                </a:lnTo>
                <a:lnTo>
                  <a:pt x="524342" y="382419"/>
                </a:lnTo>
                <a:lnTo>
                  <a:pt x="526332" y="386906"/>
                </a:lnTo>
                <a:lnTo>
                  <a:pt x="529009" y="389134"/>
                </a:lnTo>
                <a:lnTo>
                  <a:pt x="529285" y="393726"/>
                </a:lnTo>
                <a:lnTo>
                  <a:pt x="522227" y="399526"/>
                </a:lnTo>
                <a:lnTo>
                  <a:pt x="521141" y="404250"/>
                </a:lnTo>
                <a:lnTo>
                  <a:pt x="525256" y="404936"/>
                </a:lnTo>
                <a:lnTo>
                  <a:pt x="528047" y="403117"/>
                </a:lnTo>
                <a:lnTo>
                  <a:pt x="530362" y="403698"/>
                </a:lnTo>
                <a:lnTo>
                  <a:pt x="526904" y="411861"/>
                </a:lnTo>
                <a:lnTo>
                  <a:pt x="523427" y="417109"/>
                </a:lnTo>
                <a:lnTo>
                  <a:pt x="520780" y="425929"/>
                </a:lnTo>
                <a:lnTo>
                  <a:pt x="511902" y="429692"/>
                </a:lnTo>
                <a:lnTo>
                  <a:pt x="512683" y="432244"/>
                </a:lnTo>
                <a:lnTo>
                  <a:pt x="518331" y="433730"/>
                </a:lnTo>
                <a:lnTo>
                  <a:pt x="523722" y="439293"/>
                </a:lnTo>
                <a:lnTo>
                  <a:pt x="517350" y="452218"/>
                </a:lnTo>
                <a:lnTo>
                  <a:pt x="512045" y="452085"/>
                </a:lnTo>
                <a:lnTo>
                  <a:pt x="508473" y="450056"/>
                </a:lnTo>
                <a:lnTo>
                  <a:pt x="507959" y="459467"/>
                </a:lnTo>
                <a:lnTo>
                  <a:pt x="509549" y="464267"/>
                </a:lnTo>
                <a:lnTo>
                  <a:pt x="509206" y="474555"/>
                </a:lnTo>
                <a:lnTo>
                  <a:pt x="507959" y="487070"/>
                </a:lnTo>
                <a:lnTo>
                  <a:pt x="506578" y="492357"/>
                </a:lnTo>
                <a:lnTo>
                  <a:pt x="508511" y="501472"/>
                </a:lnTo>
                <a:lnTo>
                  <a:pt x="511312" y="510102"/>
                </a:lnTo>
                <a:lnTo>
                  <a:pt x="492718" y="511921"/>
                </a:lnTo>
                <a:lnTo>
                  <a:pt x="468858" y="507159"/>
                </a:lnTo>
                <a:lnTo>
                  <a:pt x="462610" y="506416"/>
                </a:lnTo>
                <a:lnTo>
                  <a:pt x="460400" y="507416"/>
                </a:lnTo>
                <a:lnTo>
                  <a:pt x="458076" y="511007"/>
                </a:lnTo>
                <a:lnTo>
                  <a:pt x="455057" y="512940"/>
                </a:lnTo>
                <a:lnTo>
                  <a:pt x="453247" y="519189"/>
                </a:lnTo>
                <a:lnTo>
                  <a:pt x="454447" y="529161"/>
                </a:lnTo>
                <a:lnTo>
                  <a:pt x="458381" y="540582"/>
                </a:lnTo>
                <a:lnTo>
                  <a:pt x="459115" y="551059"/>
                </a:lnTo>
                <a:lnTo>
                  <a:pt x="457038" y="560823"/>
                </a:lnTo>
                <a:lnTo>
                  <a:pt x="452152" y="565899"/>
                </a:lnTo>
                <a:lnTo>
                  <a:pt x="446579" y="566195"/>
                </a:lnTo>
                <a:lnTo>
                  <a:pt x="442779" y="564480"/>
                </a:lnTo>
                <a:lnTo>
                  <a:pt x="440902" y="561108"/>
                </a:lnTo>
                <a:lnTo>
                  <a:pt x="439026" y="553765"/>
                </a:lnTo>
                <a:lnTo>
                  <a:pt x="435159" y="547697"/>
                </a:lnTo>
                <a:lnTo>
                  <a:pt x="434426" y="543525"/>
                </a:lnTo>
                <a:lnTo>
                  <a:pt x="416833" y="545011"/>
                </a:lnTo>
                <a:lnTo>
                  <a:pt x="399260" y="546421"/>
                </a:lnTo>
                <a:lnTo>
                  <a:pt x="381686" y="547830"/>
                </a:lnTo>
                <a:lnTo>
                  <a:pt x="364112" y="549211"/>
                </a:lnTo>
                <a:lnTo>
                  <a:pt x="346519" y="550593"/>
                </a:lnTo>
                <a:lnTo>
                  <a:pt x="328946" y="551878"/>
                </a:lnTo>
                <a:lnTo>
                  <a:pt x="311363" y="553145"/>
                </a:lnTo>
                <a:lnTo>
                  <a:pt x="293770" y="554412"/>
                </a:lnTo>
                <a:lnTo>
                  <a:pt x="276215" y="555584"/>
                </a:lnTo>
                <a:lnTo>
                  <a:pt x="258632" y="556774"/>
                </a:lnTo>
                <a:lnTo>
                  <a:pt x="241059" y="557927"/>
                </a:lnTo>
                <a:lnTo>
                  <a:pt x="223466" y="559061"/>
                </a:lnTo>
                <a:lnTo>
                  <a:pt x="205892" y="560137"/>
                </a:lnTo>
                <a:lnTo>
                  <a:pt x="188300" y="561213"/>
                </a:lnTo>
                <a:lnTo>
                  <a:pt x="170736" y="562232"/>
                </a:lnTo>
                <a:lnTo>
                  <a:pt x="153162" y="563204"/>
                </a:lnTo>
                <a:lnTo>
                  <a:pt x="142799" y="563728"/>
                </a:lnTo>
                <a:lnTo>
                  <a:pt x="141875" y="558927"/>
                </a:lnTo>
                <a:lnTo>
                  <a:pt x="130673" y="539315"/>
                </a:lnTo>
                <a:lnTo>
                  <a:pt x="124978" y="529866"/>
                </a:lnTo>
                <a:lnTo>
                  <a:pt x="116681" y="515988"/>
                </a:lnTo>
                <a:lnTo>
                  <a:pt x="111233" y="493814"/>
                </a:lnTo>
                <a:lnTo>
                  <a:pt x="111100" y="458314"/>
                </a:lnTo>
                <a:lnTo>
                  <a:pt x="108833" y="450571"/>
                </a:lnTo>
                <a:lnTo>
                  <a:pt x="108833" y="450571"/>
                </a:lnTo>
                <a:lnTo>
                  <a:pt x="100489" y="433435"/>
                </a:lnTo>
                <a:lnTo>
                  <a:pt x="99003" y="420300"/>
                </a:lnTo>
                <a:lnTo>
                  <a:pt x="102851" y="398050"/>
                </a:lnTo>
                <a:lnTo>
                  <a:pt x="102851" y="398012"/>
                </a:lnTo>
                <a:lnTo>
                  <a:pt x="104623" y="385439"/>
                </a:lnTo>
                <a:lnTo>
                  <a:pt x="108271" y="378000"/>
                </a:lnTo>
                <a:lnTo>
                  <a:pt x="114357" y="371504"/>
                </a:lnTo>
                <a:lnTo>
                  <a:pt x="114643" y="366427"/>
                </a:lnTo>
                <a:lnTo>
                  <a:pt x="109071" y="362798"/>
                </a:lnTo>
                <a:lnTo>
                  <a:pt x="106547" y="357845"/>
                </a:lnTo>
                <a:lnTo>
                  <a:pt x="107137" y="351596"/>
                </a:lnTo>
                <a:lnTo>
                  <a:pt x="100936" y="337366"/>
                </a:lnTo>
                <a:lnTo>
                  <a:pt x="81601" y="304105"/>
                </a:lnTo>
                <a:lnTo>
                  <a:pt x="78067" y="292494"/>
                </a:lnTo>
                <a:lnTo>
                  <a:pt x="74552" y="285503"/>
                </a:lnTo>
                <a:lnTo>
                  <a:pt x="69818" y="269748"/>
                </a:lnTo>
                <a:lnTo>
                  <a:pt x="65103" y="253994"/>
                </a:lnTo>
                <a:lnTo>
                  <a:pt x="60379" y="238239"/>
                </a:lnTo>
                <a:lnTo>
                  <a:pt x="55664" y="222466"/>
                </a:lnTo>
                <a:lnTo>
                  <a:pt x="50949" y="206731"/>
                </a:lnTo>
                <a:lnTo>
                  <a:pt x="46272" y="190976"/>
                </a:lnTo>
                <a:lnTo>
                  <a:pt x="41624" y="175222"/>
                </a:lnTo>
                <a:lnTo>
                  <a:pt x="36947" y="159467"/>
                </a:lnTo>
                <a:lnTo>
                  <a:pt x="32318" y="143713"/>
                </a:lnTo>
                <a:lnTo>
                  <a:pt x="27642" y="127959"/>
                </a:lnTo>
                <a:lnTo>
                  <a:pt x="23031" y="112205"/>
                </a:lnTo>
                <a:lnTo>
                  <a:pt x="18440" y="96450"/>
                </a:lnTo>
                <a:lnTo>
                  <a:pt x="13830" y="80715"/>
                </a:lnTo>
                <a:lnTo>
                  <a:pt x="9230" y="64960"/>
                </a:lnTo>
                <a:lnTo>
                  <a:pt x="4629" y="49187"/>
                </a:lnTo>
                <a:lnTo>
                  <a:pt x="0" y="33433"/>
                </a:lnTo>
                <a:lnTo>
                  <a:pt x="33690" y="29918"/>
                </a:lnTo>
                <a:lnTo>
                  <a:pt x="67361" y="26270"/>
                </a:lnTo>
                <a:lnTo>
                  <a:pt x="100974" y="22508"/>
                </a:lnTo>
                <a:lnTo>
                  <a:pt x="134579" y="18640"/>
                </a:lnTo>
                <a:lnTo>
                  <a:pt x="165811" y="14154"/>
                </a:lnTo>
                <a:lnTo>
                  <a:pt x="196977" y="9563"/>
                </a:lnTo>
                <a:lnTo>
                  <a:pt x="228152" y="4820"/>
                </a:lnTo>
                <a:lnTo>
                  <a:pt x="259318" y="0"/>
                </a:lnTo>
                <a:lnTo>
                  <a:pt x="258689" y="200"/>
                </a:lnTo>
                <a:lnTo>
                  <a:pt x="254823" y="9430"/>
                </a:lnTo>
                <a:lnTo>
                  <a:pt x="241954" y="27527"/>
                </a:lnTo>
                <a:lnTo>
                  <a:pt x="239630" y="40329"/>
                </a:lnTo>
                <a:lnTo>
                  <a:pt x="261137" y="51178"/>
                </a:lnTo>
                <a:lnTo>
                  <a:pt x="261204" y="51311"/>
                </a:lnTo>
                <a:lnTo>
                  <a:pt x="274510" y="60636"/>
                </a:lnTo>
                <a:lnTo>
                  <a:pt x="283150" y="63817"/>
                </a:lnTo>
                <a:lnTo>
                  <a:pt x="291513" y="63951"/>
                </a:lnTo>
                <a:lnTo>
                  <a:pt x="297142" y="66837"/>
                </a:lnTo>
                <a:lnTo>
                  <a:pt x="301457" y="75266"/>
                </a:lnTo>
                <a:lnTo>
                  <a:pt x="301457" y="75266"/>
                </a:lnTo>
                <a:lnTo>
                  <a:pt x="331775" y="115491"/>
                </a:lnTo>
                <a:lnTo>
                  <a:pt x="331775" y="115491"/>
                </a:lnTo>
                <a:lnTo>
                  <a:pt x="360007" y="134322"/>
                </a:lnTo>
                <a:lnTo>
                  <a:pt x="371665" y="143885"/>
                </a:lnTo>
                <a:lnTo>
                  <a:pt x="378390" y="153819"/>
                </a:lnTo>
                <a:lnTo>
                  <a:pt x="402383" y="168164"/>
                </a:lnTo>
                <a:lnTo>
                  <a:pt x="411156" y="176517"/>
                </a:lnTo>
                <a:lnTo>
                  <a:pt x="412623" y="183642"/>
                </a:lnTo>
                <a:lnTo>
                  <a:pt x="415975" y="188366"/>
                </a:lnTo>
                <a:lnTo>
                  <a:pt x="421167" y="190614"/>
                </a:lnTo>
                <a:lnTo>
                  <a:pt x="426691" y="196368"/>
                </a:lnTo>
                <a:lnTo>
                  <a:pt x="432530" y="205578"/>
                </a:lnTo>
                <a:lnTo>
                  <a:pt x="442436" y="212817"/>
                </a:lnTo>
                <a:lnTo>
                  <a:pt x="456362" y="218065"/>
                </a:lnTo>
                <a:lnTo>
                  <a:pt x="468354" y="233248"/>
                </a:lnTo>
                <a:lnTo>
                  <a:pt x="478498" y="258327"/>
                </a:lnTo>
                <a:lnTo>
                  <a:pt x="486975" y="272501"/>
                </a:lnTo>
                <a:lnTo>
                  <a:pt x="497205" y="277282"/>
                </a:lnTo>
                <a:lnTo>
                  <a:pt x="513483" y="297409"/>
                </a:lnTo>
                <a:lnTo>
                  <a:pt x="519798" y="309982"/>
                </a:lnTo>
                <a:lnTo>
                  <a:pt x="521513" y="321631"/>
                </a:lnTo>
                <a:lnTo>
                  <a:pt x="529399" y="329651"/>
                </a:lnTo>
                <a:lnTo>
                  <a:pt x="552507" y="335766"/>
                </a:lnTo>
                <a:close/>
                <a:moveTo>
                  <a:pt x="515579" y="478355"/>
                </a:moveTo>
                <a:lnTo>
                  <a:pt x="515712" y="509816"/>
                </a:lnTo>
                <a:lnTo>
                  <a:pt x="511835" y="499300"/>
                </a:lnTo>
                <a:lnTo>
                  <a:pt x="509969" y="488756"/>
                </a:lnTo>
                <a:lnTo>
                  <a:pt x="512635" y="481946"/>
                </a:lnTo>
                <a:lnTo>
                  <a:pt x="515579" y="478355"/>
                </a:lnTo>
                <a:close/>
              </a:path>
            </a:pathLst>
          </a:custGeom>
          <a:solidFill>
            <a:schemeClr val="accent5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82296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BB5BECD2-925B-33F2-84A0-DD18E70CDFE6}"/>
              </a:ext>
            </a:extLst>
          </p:cNvPr>
          <p:cNvSpPr/>
          <p:nvPr/>
        </p:nvSpPr>
        <p:spPr>
          <a:xfrm>
            <a:off x="9355572" y="4378185"/>
            <a:ext cx="392658" cy="631336"/>
          </a:xfrm>
          <a:custGeom>
            <a:avLst/>
            <a:gdLst>
              <a:gd name="connsiteX0" fmla="*/ 267681 w 392658"/>
              <a:gd name="connsiteY0" fmla="*/ 0 h 631336"/>
              <a:gd name="connsiteX1" fmla="*/ 272291 w 392658"/>
              <a:gd name="connsiteY1" fmla="*/ 15735 h 631336"/>
              <a:gd name="connsiteX2" fmla="*/ 276892 w 392658"/>
              <a:gd name="connsiteY2" fmla="*/ 31509 h 631336"/>
              <a:gd name="connsiteX3" fmla="*/ 281502 w 392658"/>
              <a:gd name="connsiteY3" fmla="*/ 47263 h 631336"/>
              <a:gd name="connsiteX4" fmla="*/ 286112 w 392658"/>
              <a:gd name="connsiteY4" fmla="*/ 62998 h 631336"/>
              <a:gd name="connsiteX5" fmla="*/ 290703 w 392658"/>
              <a:gd name="connsiteY5" fmla="*/ 78753 h 631336"/>
              <a:gd name="connsiteX6" fmla="*/ 295304 w 392658"/>
              <a:gd name="connsiteY6" fmla="*/ 94507 h 631336"/>
              <a:gd name="connsiteX7" fmla="*/ 299971 w 392658"/>
              <a:gd name="connsiteY7" fmla="*/ 110261 h 631336"/>
              <a:gd name="connsiteX8" fmla="*/ 304638 w 392658"/>
              <a:gd name="connsiteY8" fmla="*/ 126016 h 631336"/>
              <a:gd name="connsiteX9" fmla="*/ 309296 w 392658"/>
              <a:gd name="connsiteY9" fmla="*/ 141770 h 631336"/>
              <a:gd name="connsiteX10" fmla="*/ 313954 w 392658"/>
              <a:gd name="connsiteY10" fmla="*/ 157525 h 631336"/>
              <a:gd name="connsiteX11" fmla="*/ 318621 w 392658"/>
              <a:gd name="connsiteY11" fmla="*/ 173279 h 631336"/>
              <a:gd name="connsiteX12" fmla="*/ 323345 w 392658"/>
              <a:gd name="connsiteY12" fmla="*/ 189033 h 631336"/>
              <a:gd name="connsiteX13" fmla="*/ 328060 w 392658"/>
              <a:gd name="connsiteY13" fmla="*/ 204768 h 631336"/>
              <a:gd name="connsiteX14" fmla="*/ 332775 w 392658"/>
              <a:gd name="connsiteY14" fmla="*/ 220542 h 631336"/>
              <a:gd name="connsiteX15" fmla="*/ 337499 w 392658"/>
              <a:gd name="connsiteY15" fmla="*/ 236296 h 631336"/>
              <a:gd name="connsiteX16" fmla="*/ 342233 w 392658"/>
              <a:gd name="connsiteY16" fmla="*/ 252050 h 631336"/>
              <a:gd name="connsiteX17" fmla="*/ 345748 w 392658"/>
              <a:gd name="connsiteY17" fmla="*/ 259042 h 631336"/>
              <a:gd name="connsiteX18" fmla="*/ 349272 w 392658"/>
              <a:gd name="connsiteY18" fmla="*/ 270653 h 631336"/>
              <a:gd name="connsiteX19" fmla="*/ 368608 w 392658"/>
              <a:gd name="connsiteY19" fmla="*/ 303914 h 631336"/>
              <a:gd name="connsiteX20" fmla="*/ 374818 w 392658"/>
              <a:gd name="connsiteY20" fmla="*/ 318126 h 631336"/>
              <a:gd name="connsiteX21" fmla="*/ 374237 w 392658"/>
              <a:gd name="connsiteY21" fmla="*/ 324393 h 631336"/>
              <a:gd name="connsiteX22" fmla="*/ 376742 w 392658"/>
              <a:gd name="connsiteY22" fmla="*/ 329346 h 631336"/>
              <a:gd name="connsiteX23" fmla="*/ 382314 w 392658"/>
              <a:gd name="connsiteY23" fmla="*/ 332994 h 631336"/>
              <a:gd name="connsiteX24" fmla="*/ 382019 w 392658"/>
              <a:gd name="connsiteY24" fmla="*/ 338052 h 631336"/>
              <a:gd name="connsiteX25" fmla="*/ 375942 w 392658"/>
              <a:gd name="connsiteY25" fmla="*/ 344529 h 631336"/>
              <a:gd name="connsiteX26" fmla="*/ 372304 w 392658"/>
              <a:gd name="connsiteY26" fmla="*/ 351968 h 631336"/>
              <a:gd name="connsiteX27" fmla="*/ 370532 w 392658"/>
              <a:gd name="connsiteY27" fmla="*/ 364541 h 631336"/>
              <a:gd name="connsiteX28" fmla="*/ 370532 w 392658"/>
              <a:gd name="connsiteY28" fmla="*/ 364617 h 631336"/>
              <a:gd name="connsiteX29" fmla="*/ 366665 w 392658"/>
              <a:gd name="connsiteY29" fmla="*/ 386848 h 631336"/>
              <a:gd name="connsiteX30" fmla="*/ 368132 w 392658"/>
              <a:gd name="connsiteY30" fmla="*/ 400002 h 631336"/>
              <a:gd name="connsiteX31" fmla="*/ 376495 w 392658"/>
              <a:gd name="connsiteY31" fmla="*/ 417119 h 631336"/>
              <a:gd name="connsiteX32" fmla="*/ 376495 w 392658"/>
              <a:gd name="connsiteY32" fmla="*/ 417119 h 631336"/>
              <a:gd name="connsiteX33" fmla="*/ 378771 w 392658"/>
              <a:gd name="connsiteY33" fmla="*/ 424844 h 631336"/>
              <a:gd name="connsiteX34" fmla="*/ 378905 w 392658"/>
              <a:gd name="connsiteY34" fmla="*/ 460362 h 631336"/>
              <a:gd name="connsiteX35" fmla="*/ 384343 w 392658"/>
              <a:gd name="connsiteY35" fmla="*/ 482536 h 631336"/>
              <a:gd name="connsiteX36" fmla="*/ 392659 w 392658"/>
              <a:gd name="connsiteY36" fmla="*/ 496414 h 631336"/>
              <a:gd name="connsiteX37" fmla="*/ 357502 w 392658"/>
              <a:gd name="connsiteY37" fmla="*/ 500691 h 631336"/>
              <a:gd name="connsiteX38" fmla="*/ 322240 w 392658"/>
              <a:gd name="connsiteY38" fmla="*/ 504787 h 631336"/>
              <a:gd name="connsiteX39" fmla="*/ 286979 w 392658"/>
              <a:gd name="connsiteY39" fmla="*/ 508768 h 631336"/>
              <a:gd name="connsiteX40" fmla="*/ 251660 w 392658"/>
              <a:gd name="connsiteY40" fmla="*/ 512617 h 631336"/>
              <a:gd name="connsiteX41" fmla="*/ 216332 w 392658"/>
              <a:gd name="connsiteY41" fmla="*/ 516388 h 631336"/>
              <a:gd name="connsiteX42" fmla="*/ 181013 w 392658"/>
              <a:gd name="connsiteY42" fmla="*/ 519960 h 631336"/>
              <a:gd name="connsiteX43" fmla="*/ 145685 w 392658"/>
              <a:gd name="connsiteY43" fmla="*/ 523437 h 631336"/>
              <a:gd name="connsiteX44" fmla="*/ 110357 w 392658"/>
              <a:gd name="connsiteY44" fmla="*/ 526790 h 631336"/>
              <a:gd name="connsiteX45" fmla="*/ 109680 w 392658"/>
              <a:gd name="connsiteY45" fmla="*/ 536000 h 631336"/>
              <a:gd name="connsiteX46" fmla="*/ 111214 w 392658"/>
              <a:gd name="connsiteY46" fmla="*/ 544649 h 631336"/>
              <a:gd name="connsiteX47" fmla="*/ 115814 w 392658"/>
              <a:gd name="connsiteY47" fmla="*/ 552536 h 631336"/>
              <a:gd name="connsiteX48" fmla="*/ 133160 w 392658"/>
              <a:gd name="connsiteY48" fmla="*/ 566842 h 631336"/>
              <a:gd name="connsiteX49" fmla="*/ 134969 w 392658"/>
              <a:gd name="connsiteY49" fmla="*/ 570528 h 631336"/>
              <a:gd name="connsiteX50" fmla="*/ 133322 w 392658"/>
              <a:gd name="connsiteY50" fmla="*/ 582940 h 631336"/>
              <a:gd name="connsiteX51" fmla="*/ 134636 w 392658"/>
              <a:gd name="connsiteY51" fmla="*/ 591531 h 631336"/>
              <a:gd name="connsiteX52" fmla="*/ 133398 w 392658"/>
              <a:gd name="connsiteY52" fmla="*/ 596179 h 631336"/>
              <a:gd name="connsiteX53" fmla="*/ 129864 w 392658"/>
              <a:gd name="connsiteY53" fmla="*/ 600437 h 631336"/>
              <a:gd name="connsiteX54" fmla="*/ 129235 w 392658"/>
              <a:gd name="connsiteY54" fmla="*/ 604885 h 631336"/>
              <a:gd name="connsiteX55" fmla="*/ 126720 w 392658"/>
              <a:gd name="connsiteY55" fmla="*/ 606371 h 631336"/>
              <a:gd name="connsiteX56" fmla="*/ 115910 w 392658"/>
              <a:gd name="connsiteY56" fmla="*/ 620620 h 631336"/>
              <a:gd name="connsiteX57" fmla="*/ 73943 w 392658"/>
              <a:gd name="connsiteY57" fmla="*/ 628783 h 631336"/>
              <a:gd name="connsiteX58" fmla="*/ 75990 w 392658"/>
              <a:gd name="connsiteY58" fmla="*/ 625583 h 631336"/>
              <a:gd name="connsiteX59" fmla="*/ 84868 w 392658"/>
              <a:gd name="connsiteY59" fmla="*/ 624154 h 631336"/>
              <a:gd name="connsiteX60" fmla="*/ 97031 w 392658"/>
              <a:gd name="connsiteY60" fmla="*/ 618868 h 631336"/>
              <a:gd name="connsiteX61" fmla="*/ 93850 w 392658"/>
              <a:gd name="connsiteY61" fmla="*/ 612096 h 631336"/>
              <a:gd name="connsiteX62" fmla="*/ 88335 w 392658"/>
              <a:gd name="connsiteY62" fmla="*/ 604818 h 631336"/>
              <a:gd name="connsiteX63" fmla="*/ 83791 w 392658"/>
              <a:gd name="connsiteY63" fmla="*/ 604371 h 631336"/>
              <a:gd name="connsiteX64" fmla="*/ 80420 w 392658"/>
              <a:gd name="connsiteY64" fmla="*/ 600094 h 631336"/>
              <a:gd name="connsiteX65" fmla="*/ 79295 w 392658"/>
              <a:gd name="connsiteY65" fmla="*/ 585883 h 631336"/>
              <a:gd name="connsiteX66" fmla="*/ 75705 w 392658"/>
              <a:gd name="connsiteY66" fmla="*/ 577786 h 631336"/>
              <a:gd name="connsiteX67" fmla="*/ 68075 w 392658"/>
              <a:gd name="connsiteY67" fmla="*/ 569843 h 631336"/>
              <a:gd name="connsiteX68" fmla="*/ 65913 w 392658"/>
              <a:gd name="connsiteY68" fmla="*/ 571700 h 631336"/>
              <a:gd name="connsiteX69" fmla="*/ 62141 w 392658"/>
              <a:gd name="connsiteY69" fmla="*/ 586788 h 631336"/>
              <a:gd name="connsiteX70" fmla="*/ 59655 w 392658"/>
              <a:gd name="connsiteY70" fmla="*/ 606361 h 631336"/>
              <a:gd name="connsiteX71" fmla="*/ 58121 w 392658"/>
              <a:gd name="connsiteY71" fmla="*/ 612724 h 631336"/>
              <a:gd name="connsiteX72" fmla="*/ 45596 w 392658"/>
              <a:gd name="connsiteY72" fmla="*/ 614267 h 631336"/>
              <a:gd name="connsiteX73" fmla="*/ 34395 w 392658"/>
              <a:gd name="connsiteY73" fmla="*/ 613877 h 631336"/>
              <a:gd name="connsiteX74" fmla="*/ 28927 w 392658"/>
              <a:gd name="connsiteY74" fmla="*/ 614658 h 631336"/>
              <a:gd name="connsiteX75" fmla="*/ 25298 w 392658"/>
              <a:gd name="connsiteY75" fmla="*/ 588597 h 631336"/>
              <a:gd name="connsiteX76" fmla="*/ 22174 w 392658"/>
              <a:gd name="connsiteY76" fmla="*/ 564823 h 631336"/>
              <a:gd name="connsiteX77" fmla="*/ 19031 w 392658"/>
              <a:gd name="connsiteY77" fmla="*/ 541049 h 631336"/>
              <a:gd name="connsiteX78" fmla="*/ 15907 w 392658"/>
              <a:gd name="connsiteY78" fmla="*/ 517350 h 631336"/>
              <a:gd name="connsiteX79" fmla="*/ 12783 w 392658"/>
              <a:gd name="connsiteY79" fmla="*/ 493614 h 631336"/>
              <a:gd name="connsiteX80" fmla="*/ 9649 w 392658"/>
              <a:gd name="connsiteY80" fmla="*/ 469897 h 631336"/>
              <a:gd name="connsiteX81" fmla="*/ 6534 w 392658"/>
              <a:gd name="connsiteY81" fmla="*/ 446199 h 631336"/>
              <a:gd name="connsiteX82" fmla="*/ 3391 w 392658"/>
              <a:gd name="connsiteY82" fmla="*/ 422462 h 631336"/>
              <a:gd name="connsiteX83" fmla="*/ 4086 w 392658"/>
              <a:gd name="connsiteY83" fmla="*/ 398802 h 631336"/>
              <a:gd name="connsiteX84" fmla="*/ 4772 w 392658"/>
              <a:gd name="connsiteY84" fmla="*/ 375190 h 631336"/>
              <a:gd name="connsiteX85" fmla="*/ 5439 w 392658"/>
              <a:gd name="connsiteY85" fmla="*/ 351577 h 631336"/>
              <a:gd name="connsiteX86" fmla="*/ 6125 w 392658"/>
              <a:gd name="connsiteY86" fmla="*/ 327984 h 631336"/>
              <a:gd name="connsiteX87" fmla="*/ 6734 w 392658"/>
              <a:gd name="connsiteY87" fmla="*/ 304371 h 631336"/>
              <a:gd name="connsiteX88" fmla="*/ 7363 w 392658"/>
              <a:gd name="connsiteY88" fmla="*/ 280759 h 631336"/>
              <a:gd name="connsiteX89" fmla="*/ 7982 w 392658"/>
              <a:gd name="connsiteY89" fmla="*/ 257137 h 631336"/>
              <a:gd name="connsiteX90" fmla="*/ 8601 w 392658"/>
              <a:gd name="connsiteY90" fmla="*/ 233543 h 631336"/>
              <a:gd name="connsiteX91" fmla="*/ 9239 w 392658"/>
              <a:gd name="connsiteY91" fmla="*/ 209988 h 631336"/>
              <a:gd name="connsiteX92" fmla="*/ 9811 w 392658"/>
              <a:gd name="connsiteY92" fmla="*/ 186433 h 631336"/>
              <a:gd name="connsiteX93" fmla="*/ 10373 w 392658"/>
              <a:gd name="connsiteY93" fmla="*/ 162897 h 631336"/>
              <a:gd name="connsiteX94" fmla="*/ 10954 w 392658"/>
              <a:gd name="connsiteY94" fmla="*/ 139322 h 631336"/>
              <a:gd name="connsiteX95" fmla="*/ 11516 w 392658"/>
              <a:gd name="connsiteY95" fmla="*/ 115767 h 631336"/>
              <a:gd name="connsiteX96" fmla="*/ 12040 w 392658"/>
              <a:gd name="connsiteY96" fmla="*/ 92212 h 631336"/>
              <a:gd name="connsiteX97" fmla="*/ 12544 w 392658"/>
              <a:gd name="connsiteY97" fmla="*/ 68675 h 631336"/>
              <a:gd name="connsiteX98" fmla="*/ 13078 w 392658"/>
              <a:gd name="connsiteY98" fmla="*/ 45101 h 631336"/>
              <a:gd name="connsiteX99" fmla="*/ 13183 w 392658"/>
              <a:gd name="connsiteY99" fmla="*/ 39148 h 631336"/>
              <a:gd name="connsiteX100" fmla="*/ 13116 w 392658"/>
              <a:gd name="connsiteY100" fmla="*/ 37100 h 631336"/>
              <a:gd name="connsiteX101" fmla="*/ 13249 w 392658"/>
              <a:gd name="connsiteY101" fmla="*/ 34033 h 631336"/>
              <a:gd name="connsiteX102" fmla="*/ 3343 w 392658"/>
              <a:gd name="connsiteY102" fmla="*/ 26518 h 631336"/>
              <a:gd name="connsiteX103" fmla="*/ 1410 w 392658"/>
              <a:gd name="connsiteY103" fmla="*/ 25032 h 631336"/>
              <a:gd name="connsiteX104" fmla="*/ 0 w 392658"/>
              <a:gd name="connsiteY104" fmla="*/ 23622 h 631336"/>
              <a:gd name="connsiteX105" fmla="*/ 1314 w 392658"/>
              <a:gd name="connsiteY105" fmla="*/ 23403 h 631336"/>
              <a:gd name="connsiteX106" fmla="*/ 17964 w 392658"/>
              <a:gd name="connsiteY106" fmla="*/ 22155 h 631336"/>
              <a:gd name="connsiteX107" fmla="*/ 34623 w 392658"/>
              <a:gd name="connsiteY107" fmla="*/ 20850 h 631336"/>
              <a:gd name="connsiteX108" fmla="*/ 51302 w 392658"/>
              <a:gd name="connsiteY108" fmla="*/ 19545 h 631336"/>
              <a:gd name="connsiteX109" fmla="*/ 67980 w 392658"/>
              <a:gd name="connsiteY109" fmla="*/ 18155 h 631336"/>
              <a:gd name="connsiteX110" fmla="*/ 84630 w 392658"/>
              <a:gd name="connsiteY110" fmla="*/ 16793 h 631336"/>
              <a:gd name="connsiteX111" fmla="*/ 101298 w 392658"/>
              <a:gd name="connsiteY111" fmla="*/ 15383 h 631336"/>
              <a:gd name="connsiteX112" fmla="*/ 117967 w 392658"/>
              <a:gd name="connsiteY112" fmla="*/ 13973 h 631336"/>
              <a:gd name="connsiteX113" fmla="*/ 134636 w 392658"/>
              <a:gd name="connsiteY113" fmla="*/ 12487 h 631336"/>
              <a:gd name="connsiteX114" fmla="*/ 151305 w 392658"/>
              <a:gd name="connsiteY114" fmla="*/ 11001 h 631336"/>
              <a:gd name="connsiteX115" fmla="*/ 167973 w 392658"/>
              <a:gd name="connsiteY115" fmla="*/ 9477 h 631336"/>
              <a:gd name="connsiteX116" fmla="*/ 184642 w 392658"/>
              <a:gd name="connsiteY116" fmla="*/ 7953 h 631336"/>
              <a:gd name="connsiteX117" fmla="*/ 201301 w 392658"/>
              <a:gd name="connsiteY117" fmla="*/ 6353 h 631336"/>
              <a:gd name="connsiteX118" fmla="*/ 217913 w 392658"/>
              <a:gd name="connsiteY118" fmla="*/ 4753 h 631336"/>
              <a:gd name="connsiteX119" fmla="*/ 234515 w 392658"/>
              <a:gd name="connsiteY119" fmla="*/ 3115 h 631336"/>
              <a:gd name="connsiteX120" fmla="*/ 251127 w 392658"/>
              <a:gd name="connsiteY120" fmla="*/ 1457 h 631336"/>
              <a:gd name="connsiteX121" fmla="*/ 267681 w 392658"/>
              <a:gd name="connsiteY121" fmla="*/ 0 h 631336"/>
              <a:gd name="connsiteX122" fmla="*/ 66494 w 392658"/>
              <a:gd name="connsiteY122" fmla="*/ 626793 h 631336"/>
              <a:gd name="connsiteX123" fmla="*/ 56988 w 392658"/>
              <a:gd name="connsiteY123" fmla="*/ 630365 h 631336"/>
              <a:gd name="connsiteX124" fmla="*/ 42529 w 392658"/>
              <a:gd name="connsiteY124" fmla="*/ 631336 h 631336"/>
              <a:gd name="connsiteX125" fmla="*/ 39529 w 392658"/>
              <a:gd name="connsiteY125" fmla="*/ 630650 h 631336"/>
              <a:gd name="connsiteX126" fmla="*/ 45168 w 392658"/>
              <a:gd name="connsiteY126" fmla="*/ 628326 h 631336"/>
              <a:gd name="connsiteX127" fmla="*/ 62008 w 392658"/>
              <a:gd name="connsiteY127" fmla="*/ 624440 h 631336"/>
              <a:gd name="connsiteX128" fmla="*/ 66494 w 392658"/>
              <a:gd name="connsiteY128" fmla="*/ 626793 h 63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92658" h="631336">
                <a:moveTo>
                  <a:pt x="267681" y="0"/>
                </a:moveTo>
                <a:lnTo>
                  <a:pt x="272291" y="15735"/>
                </a:lnTo>
                <a:lnTo>
                  <a:pt x="276892" y="31509"/>
                </a:lnTo>
                <a:lnTo>
                  <a:pt x="281502" y="47263"/>
                </a:lnTo>
                <a:lnTo>
                  <a:pt x="286112" y="62998"/>
                </a:lnTo>
                <a:lnTo>
                  <a:pt x="290703" y="78753"/>
                </a:lnTo>
                <a:lnTo>
                  <a:pt x="295304" y="94507"/>
                </a:lnTo>
                <a:lnTo>
                  <a:pt x="299971" y="110261"/>
                </a:lnTo>
                <a:lnTo>
                  <a:pt x="304638" y="126016"/>
                </a:lnTo>
                <a:lnTo>
                  <a:pt x="309296" y="141770"/>
                </a:lnTo>
                <a:lnTo>
                  <a:pt x="313954" y="157525"/>
                </a:lnTo>
                <a:lnTo>
                  <a:pt x="318621" y="173279"/>
                </a:lnTo>
                <a:lnTo>
                  <a:pt x="323345" y="189033"/>
                </a:lnTo>
                <a:lnTo>
                  <a:pt x="328060" y="204768"/>
                </a:lnTo>
                <a:lnTo>
                  <a:pt x="332775" y="220542"/>
                </a:lnTo>
                <a:lnTo>
                  <a:pt x="337499" y="236296"/>
                </a:lnTo>
                <a:lnTo>
                  <a:pt x="342233" y="252050"/>
                </a:lnTo>
                <a:lnTo>
                  <a:pt x="345748" y="259042"/>
                </a:lnTo>
                <a:lnTo>
                  <a:pt x="349272" y="270653"/>
                </a:lnTo>
                <a:lnTo>
                  <a:pt x="368608" y="303914"/>
                </a:lnTo>
                <a:lnTo>
                  <a:pt x="374818" y="318126"/>
                </a:lnTo>
                <a:lnTo>
                  <a:pt x="374237" y="324393"/>
                </a:lnTo>
                <a:lnTo>
                  <a:pt x="376742" y="329346"/>
                </a:lnTo>
                <a:lnTo>
                  <a:pt x="382314" y="332994"/>
                </a:lnTo>
                <a:lnTo>
                  <a:pt x="382019" y="338052"/>
                </a:lnTo>
                <a:lnTo>
                  <a:pt x="375942" y="344529"/>
                </a:lnTo>
                <a:lnTo>
                  <a:pt x="372304" y="351968"/>
                </a:lnTo>
                <a:lnTo>
                  <a:pt x="370532" y="364541"/>
                </a:lnTo>
                <a:lnTo>
                  <a:pt x="370532" y="364617"/>
                </a:lnTo>
                <a:lnTo>
                  <a:pt x="366665" y="386848"/>
                </a:lnTo>
                <a:lnTo>
                  <a:pt x="368132" y="400002"/>
                </a:lnTo>
                <a:lnTo>
                  <a:pt x="376495" y="417119"/>
                </a:lnTo>
                <a:lnTo>
                  <a:pt x="376495" y="417119"/>
                </a:lnTo>
                <a:lnTo>
                  <a:pt x="378771" y="424844"/>
                </a:lnTo>
                <a:lnTo>
                  <a:pt x="378905" y="460362"/>
                </a:lnTo>
                <a:lnTo>
                  <a:pt x="384343" y="482536"/>
                </a:lnTo>
                <a:lnTo>
                  <a:pt x="392659" y="496414"/>
                </a:lnTo>
                <a:lnTo>
                  <a:pt x="357502" y="500691"/>
                </a:lnTo>
                <a:lnTo>
                  <a:pt x="322240" y="504787"/>
                </a:lnTo>
                <a:lnTo>
                  <a:pt x="286979" y="508768"/>
                </a:lnTo>
                <a:lnTo>
                  <a:pt x="251660" y="512617"/>
                </a:lnTo>
                <a:lnTo>
                  <a:pt x="216332" y="516388"/>
                </a:lnTo>
                <a:lnTo>
                  <a:pt x="181013" y="519960"/>
                </a:lnTo>
                <a:lnTo>
                  <a:pt x="145685" y="523437"/>
                </a:lnTo>
                <a:lnTo>
                  <a:pt x="110357" y="526790"/>
                </a:lnTo>
                <a:lnTo>
                  <a:pt x="109680" y="536000"/>
                </a:lnTo>
                <a:lnTo>
                  <a:pt x="111214" y="544649"/>
                </a:lnTo>
                <a:lnTo>
                  <a:pt x="115814" y="552536"/>
                </a:lnTo>
                <a:lnTo>
                  <a:pt x="133160" y="566842"/>
                </a:lnTo>
                <a:lnTo>
                  <a:pt x="134969" y="570528"/>
                </a:lnTo>
                <a:lnTo>
                  <a:pt x="133322" y="582940"/>
                </a:lnTo>
                <a:lnTo>
                  <a:pt x="134636" y="591531"/>
                </a:lnTo>
                <a:lnTo>
                  <a:pt x="133398" y="596179"/>
                </a:lnTo>
                <a:lnTo>
                  <a:pt x="129864" y="600437"/>
                </a:lnTo>
                <a:lnTo>
                  <a:pt x="129235" y="604885"/>
                </a:lnTo>
                <a:lnTo>
                  <a:pt x="126720" y="606371"/>
                </a:lnTo>
                <a:lnTo>
                  <a:pt x="115910" y="620620"/>
                </a:lnTo>
                <a:lnTo>
                  <a:pt x="73943" y="628783"/>
                </a:lnTo>
                <a:lnTo>
                  <a:pt x="75990" y="625583"/>
                </a:lnTo>
                <a:lnTo>
                  <a:pt x="84868" y="624154"/>
                </a:lnTo>
                <a:lnTo>
                  <a:pt x="97031" y="618868"/>
                </a:lnTo>
                <a:lnTo>
                  <a:pt x="93850" y="612096"/>
                </a:lnTo>
                <a:lnTo>
                  <a:pt x="88335" y="604818"/>
                </a:lnTo>
                <a:lnTo>
                  <a:pt x="83791" y="604371"/>
                </a:lnTo>
                <a:lnTo>
                  <a:pt x="80420" y="600094"/>
                </a:lnTo>
                <a:lnTo>
                  <a:pt x="79295" y="585883"/>
                </a:lnTo>
                <a:lnTo>
                  <a:pt x="75705" y="577786"/>
                </a:lnTo>
                <a:lnTo>
                  <a:pt x="68075" y="569843"/>
                </a:lnTo>
                <a:lnTo>
                  <a:pt x="65913" y="571700"/>
                </a:lnTo>
                <a:lnTo>
                  <a:pt x="62141" y="586788"/>
                </a:lnTo>
                <a:lnTo>
                  <a:pt x="59655" y="606361"/>
                </a:lnTo>
                <a:lnTo>
                  <a:pt x="58121" y="612724"/>
                </a:lnTo>
                <a:lnTo>
                  <a:pt x="45596" y="614267"/>
                </a:lnTo>
                <a:lnTo>
                  <a:pt x="34395" y="613877"/>
                </a:lnTo>
                <a:lnTo>
                  <a:pt x="28927" y="614658"/>
                </a:lnTo>
                <a:lnTo>
                  <a:pt x="25298" y="588597"/>
                </a:lnTo>
                <a:lnTo>
                  <a:pt x="22174" y="564823"/>
                </a:lnTo>
                <a:lnTo>
                  <a:pt x="19031" y="541049"/>
                </a:lnTo>
                <a:lnTo>
                  <a:pt x="15907" y="517350"/>
                </a:lnTo>
                <a:lnTo>
                  <a:pt x="12783" y="493614"/>
                </a:lnTo>
                <a:lnTo>
                  <a:pt x="9649" y="469897"/>
                </a:lnTo>
                <a:lnTo>
                  <a:pt x="6534" y="446199"/>
                </a:lnTo>
                <a:lnTo>
                  <a:pt x="3391" y="422462"/>
                </a:lnTo>
                <a:lnTo>
                  <a:pt x="4086" y="398802"/>
                </a:lnTo>
                <a:lnTo>
                  <a:pt x="4772" y="375190"/>
                </a:lnTo>
                <a:lnTo>
                  <a:pt x="5439" y="351577"/>
                </a:lnTo>
                <a:lnTo>
                  <a:pt x="6125" y="327984"/>
                </a:lnTo>
                <a:lnTo>
                  <a:pt x="6734" y="304371"/>
                </a:lnTo>
                <a:lnTo>
                  <a:pt x="7363" y="280759"/>
                </a:lnTo>
                <a:lnTo>
                  <a:pt x="7982" y="257137"/>
                </a:lnTo>
                <a:lnTo>
                  <a:pt x="8601" y="233543"/>
                </a:lnTo>
                <a:lnTo>
                  <a:pt x="9239" y="209988"/>
                </a:lnTo>
                <a:lnTo>
                  <a:pt x="9811" y="186433"/>
                </a:lnTo>
                <a:lnTo>
                  <a:pt x="10373" y="162897"/>
                </a:lnTo>
                <a:lnTo>
                  <a:pt x="10954" y="139322"/>
                </a:lnTo>
                <a:lnTo>
                  <a:pt x="11516" y="115767"/>
                </a:lnTo>
                <a:lnTo>
                  <a:pt x="12040" y="92212"/>
                </a:lnTo>
                <a:lnTo>
                  <a:pt x="12544" y="68675"/>
                </a:lnTo>
                <a:lnTo>
                  <a:pt x="13078" y="45101"/>
                </a:lnTo>
                <a:lnTo>
                  <a:pt x="13183" y="39148"/>
                </a:lnTo>
                <a:lnTo>
                  <a:pt x="13116" y="37100"/>
                </a:lnTo>
                <a:lnTo>
                  <a:pt x="13249" y="34033"/>
                </a:lnTo>
                <a:lnTo>
                  <a:pt x="3343" y="26518"/>
                </a:lnTo>
                <a:lnTo>
                  <a:pt x="1410" y="25032"/>
                </a:lnTo>
                <a:lnTo>
                  <a:pt x="0" y="23622"/>
                </a:lnTo>
                <a:lnTo>
                  <a:pt x="1314" y="23403"/>
                </a:lnTo>
                <a:lnTo>
                  <a:pt x="17964" y="22155"/>
                </a:lnTo>
                <a:lnTo>
                  <a:pt x="34623" y="20850"/>
                </a:lnTo>
                <a:lnTo>
                  <a:pt x="51302" y="19545"/>
                </a:lnTo>
                <a:lnTo>
                  <a:pt x="67980" y="18155"/>
                </a:lnTo>
                <a:lnTo>
                  <a:pt x="84630" y="16793"/>
                </a:lnTo>
                <a:lnTo>
                  <a:pt x="101298" y="15383"/>
                </a:lnTo>
                <a:lnTo>
                  <a:pt x="117967" y="13973"/>
                </a:lnTo>
                <a:lnTo>
                  <a:pt x="134636" y="12487"/>
                </a:lnTo>
                <a:lnTo>
                  <a:pt x="151305" y="11001"/>
                </a:lnTo>
                <a:lnTo>
                  <a:pt x="167973" y="9477"/>
                </a:lnTo>
                <a:lnTo>
                  <a:pt x="184642" y="7953"/>
                </a:lnTo>
                <a:lnTo>
                  <a:pt x="201301" y="6353"/>
                </a:lnTo>
                <a:lnTo>
                  <a:pt x="217913" y="4753"/>
                </a:lnTo>
                <a:lnTo>
                  <a:pt x="234515" y="3115"/>
                </a:lnTo>
                <a:lnTo>
                  <a:pt x="251127" y="1457"/>
                </a:lnTo>
                <a:lnTo>
                  <a:pt x="267681" y="0"/>
                </a:lnTo>
                <a:close/>
                <a:moveTo>
                  <a:pt x="66494" y="626793"/>
                </a:moveTo>
                <a:lnTo>
                  <a:pt x="56988" y="630365"/>
                </a:lnTo>
                <a:lnTo>
                  <a:pt x="42529" y="631336"/>
                </a:lnTo>
                <a:lnTo>
                  <a:pt x="39529" y="630650"/>
                </a:lnTo>
                <a:lnTo>
                  <a:pt x="45168" y="628326"/>
                </a:lnTo>
                <a:lnTo>
                  <a:pt x="62008" y="624440"/>
                </a:lnTo>
                <a:lnTo>
                  <a:pt x="66494" y="626793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>
              <a:lnSpc>
                <a:spcPct val="229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</a:p>
        </p:txBody>
      </p:sp>
      <p:sp>
        <p:nvSpPr>
          <p:cNvPr id="233" name="Freeform: Shape 232">
            <a:extLst>
              <a:ext uri="{FF2B5EF4-FFF2-40B4-BE49-F238E27FC236}">
                <a16:creationId xmlns:a16="http://schemas.microsoft.com/office/drawing/2014/main" id="{DF5C8FE7-53A7-4A14-D192-114D346A25BB}"/>
              </a:ext>
            </a:extLst>
          </p:cNvPr>
          <p:cNvSpPr/>
          <p:nvPr/>
        </p:nvSpPr>
        <p:spPr>
          <a:xfrm>
            <a:off x="4835275" y="1871596"/>
            <a:ext cx="1287518" cy="841506"/>
          </a:xfrm>
          <a:custGeom>
            <a:avLst/>
            <a:gdLst>
              <a:gd name="connsiteX0" fmla="*/ 802777 w 1016974"/>
              <a:gd name="connsiteY0" fmla="*/ 96460 h 664683"/>
              <a:gd name="connsiteX1" fmla="*/ 802538 w 1016974"/>
              <a:gd name="connsiteY1" fmla="*/ 108614 h 664683"/>
              <a:gd name="connsiteX2" fmla="*/ 802300 w 1016974"/>
              <a:gd name="connsiteY2" fmla="*/ 120710 h 664683"/>
              <a:gd name="connsiteX3" fmla="*/ 802062 w 1016974"/>
              <a:gd name="connsiteY3" fmla="*/ 132740 h 664683"/>
              <a:gd name="connsiteX4" fmla="*/ 801824 w 1016974"/>
              <a:gd name="connsiteY4" fmla="*/ 144751 h 664683"/>
              <a:gd name="connsiteX5" fmla="*/ 801576 w 1016974"/>
              <a:gd name="connsiteY5" fmla="*/ 156686 h 664683"/>
              <a:gd name="connsiteX6" fmla="*/ 801338 w 1016974"/>
              <a:gd name="connsiteY6" fmla="*/ 168593 h 664683"/>
              <a:gd name="connsiteX7" fmla="*/ 801100 w 1016974"/>
              <a:gd name="connsiteY7" fmla="*/ 180442 h 664683"/>
              <a:gd name="connsiteX8" fmla="*/ 800853 w 1016974"/>
              <a:gd name="connsiteY8" fmla="*/ 192224 h 664683"/>
              <a:gd name="connsiteX9" fmla="*/ 800614 w 1016974"/>
              <a:gd name="connsiteY9" fmla="*/ 203978 h 664683"/>
              <a:gd name="connsiteX10" fmla="*/ 800367 w 1016974"/>
              <a:gd name="connsiteY10" fmla="*/ 215684 h 664683"/>
              <a:gd name="connsiteX11" fmla="*/ 800129 w 1016974"/>
              <a:gd name="connsiteY11" fmla="*/ 227371 h 664683"/>
              <a:gd name="connsiteX12" fmla="*/ 799909 w 1016974"/>
              <a:gd name="connsiteY12" fmla="*/ 239001 h 664683"/>
              <a:gd name="connsiteX13" fmla="*/ 799671 w 1016974"/>
              <a:gd name="connsiteY13" fmla="*/ 250584 h 664683"/>
              <a:gd name="connsiteX14" fmla="*/ 799452 w 1016974"/>
              <a:gd name="connsiteY14" fmla="*/ 262099 h 664683"/>
              <a:gd name="connsiteX15" fmla="*/ 799233 w 1016974"/>
              <a:gd name="connsiteY15" fmla="*/ 273615 h 664683"/>
              <a:gd name="connsiteX16" fmla="*/ 799024 w 1016974"/>
              <a:gd name="connsiteY16" fmla="*/ 285055 h 664683"/>
              <a:gd name="connsiteX17" fmla="*/ 798805 w 1016974"/>
              <a:gd name="connsiteY17" fmla="*/ 296466 h 664683"/>
              <a:gd name="connsiteX18" fmla="*/ 798586 w 1016974"/>
              <a:gd name="connsiteY18" fmla="*/ 307848 h 664683"/>
              <a:gd name="connsiteX19" fmla="*/ 798366 w 1016974"/>
              <a:gd name="connsiteY19" fmla="*/ 319202 h 664683"/>
              <a:gd name="connsiteX20" fmla="*/ 798157 w 1016974"/>
              <a:gd name="connsiteY20" fmla="*/ 330518 h 664683"/>
              <a:gd name="connsiteX21" fmla="*/ 797938 w 1016974"/>
              <a:gd name="connsiteY21" fmla="*/ 341814 h 664683"/>
              <a:gd name="connsiteX22" fmla="*/ 797728 w 1016974"/>
              <a:gd name="connsiteY22" fmla="*/ 353044 h 664683"/>
              <a:gd name="connsiteX23" fmla="*/ 797509 w 1016974"/>
              <a:gd name="connsiteY23" fmla="*/ 364274 h 664683"/>
              <a:gd name="connsiteX24" fmla="*/ 797290 w 1016974"/>
              <a:gd name="connsiteY24" fmla="*/ 375437 h 664683"/>
              <a:gd name="connsiteX25" fmla="*/ 797071 w 1016974"/>
              <a:gd name="connsiteY25" fmla="*/ 386563 h 664683"/>
              <a:gd name="connsiteX26" fmla="*/ 796862 w 1016974"/>
              <a:gd name="connsiteY26" fmla="*/ 397688 h 664683"/>
              <a:gd name="connsiteX27" fmla="*/ 796642 w 1016974"/>
              <a:gd name="connsiteY27" fmla="*/ 408765 h 664683"/>
              <a:gd name="connsiteX28" fmla="*/ 796423 w 1016974"/>
              <a:gd name="connsiteY28" fmla="*/ 419814 h 664683"/>
              <a:gd name="connsiteX29" fmla="*/ 796214 w 1016974"/>
              <a:gd name="connsiteY29" fmla="*/ 430825 h 664683"/>
              <a:gd name="connsiteX30" fmla="*/ 795985 w 1016974"/>
              <a:gd name="connsiteY30" fmla="*/ 441798 h 664683"/>
              <a:gd name="connsiteX31" fmla="*/ 795776 w 1016974"/>
              <a:gd name="connsiteY31" fmla="*/ 452780 h 664683"/>
              <a:gd name="connsiteX32" fmla="*/ 795557 w 1016974"/>
              <a:gd name="connsiteY32" fmla="*/ 463715 h 664683"/>
              <a:gd name="connsiteX33" fmla="*/ 799976 w 1016974"/>
              <a:gd name="connsiteY33" fmla="*/ 465325 h 664683"/>
              <a:gd name="connsiteX34" fmla="*/ 804348 w 1016974"/>
              <a:gd name="connsiteY34" fmla="*/ 466916 h 664683"/>
              <a:gd name="connsiteX35" fmla="*/ 805748 w 1016974"/>
              <a:gd name="connsiteY35" fmla="*/ 463915 h 664683"/>
              <a:gd name="connsiteX36" fmla="*/ 810463 w 1016974"/>
              <a:gd name="connsiteY36" fmla="*/ 466296 h 664683"/>
              <a:gd name="connsiteX37" fmla="*/ 814607 w 1016974"/>
              <a:gd name="connsiteY37" fmla="*/ 468373 h 664683"/>
              <a:gd name="connsiteX38" fmla="*/ 817274 w 1016974"/>
              <a:gd name="connsiteY38" fmla="*/ 465773 h 664683"/>
              <a:gd name="connsiteX39" fmla="*/ 820169 w 1016974"/>
              <a:gd name="connsiteY39" fmla="*/ 462982 h 664683"/>
              <a:gd name="connsiteX40" fmla="*/ 824027 w 1016974"/>
              <a:gd name="connsiteY40" fmla="*/ 462801 h 664683"/>
              <a:gd name="connsiteX41" fmla="*/ 828361 w 1016974"/>
              <a:gd name="connsiteY41" fmla="*/ 462591 h 664683"/>
              <a:gd name="connsiteX42" fmla="*/ 831256 w 1016974"/>
              <a:gd name="connsiteY42" fmla="*/ 462439 h 664683"/>
              <a:gd name="connsiteX43" fmla="*/ 831256 w 1016974"/>
              <a:gd name="connsiteY43" fmla="*/ 464858 h 664683"/>
              <a:gd name="connsiteX44" fmla="*/ 830047 w 1016974"/>
              <a:gd name="connsiteY44" fmla="*/ 468821 h 664683"/>
              <a:gd name="connsiteX45" fmla="*/ 829142 w 1016974"/>
              <a:gd name="connsiteY45" fmla="*/ 472164 h 664683"/>
              <a:gd name="connsiteX46" fmla="*/ 831542 w 1016974"/>
              <a:gd name="connsiteY46" fmla="*/ 475221 h 664683"/>
              <a:gd name="connsiteX47" fmla="*/ 831780 w 1016974"/>
              <a:gd name="connsiteY47" fmla="*/ 475536 h 664683"/>
              <a:gd name="connsiteX48" fmla="*/ 835057 w 1016974"/>
              <a:gd name="connsiteY48" fmla="*/ 477298 h 664683"/>
              <a:gd name="connsiteX49" fmla="*/ 838114 w 1016974"/>
              <a:gd name="connsiteY49" fmla="*/ 478946 h 664683"/>
              <a:gd name="connsiteX50" fmla="*/ 839514 w 1016974"/>
              <a:gd name="connsiteY50" fmla="*/ 483518 h 664683"/>
              <a:gd name="connsiteX51" fmla="*/ 842886 w 1016974"/>
              <a:gd name="connsiteY51" fmla="*/ 487013 h 664683"/>
              <a:gd name="connsiteX52" fmla="*/ 845458 w 1016974"/>
              <a:gd name="connsiteY52" fmla="*/ 489671 h 664683"/>
              <a:gd name="connsiteX53" fmla="*/ 847944 w 1016974"/>
              <a:gd name="connsiteY53" fmla="*/ 492233 h 664683"/>
              <a:gd name="connsiteX54" fmla="*/ 851478 w 1016974"/>
              <a:gd name="connsiteY54" fmla="*/ 495852 h 664683"/>
              <a:gd name="connsiteX55" fmla="*/ 853992 w 1016974"/>
              <a:gd name="connsiteY55" fmla="*/ 498396 h 664683"/>
              <a:gd name="connsiteX56" fmla="*/ 857336 w 1016974"/>
              <a:gd name="connsiteY56" fmla="*/ 501777 h 664683"/>
              <a:gd name="connsiteX57" fmla="*/ 859346 w 1016974"/>
              <a:gd name="connsiteY57" fmla="*/ 503787 h 664683"/>
              <a:gd name="connsiteX58" fmla="*/ 860346 w 1016974"/>
              <a:gd name="connsiteY58" fmla="*/ 507730 h 664683"/>
              <a:gd name="connsiteX59" fmla="*/ 861574 w 1016974"/>
              <a:gd name="connsiteY59" fmla="*/ 512445 h 664683"/>
              <a:gd name="connsiteX60" fmla="*/ 860908 w 1016974"/>
              <a:gd name="connsiteY60" fmla="*/ 515264 h 664683"/>
              <a:gd name="connsiteX61" fmla="*/ 862498 w 1016974"/>
              <a:gd name="connsiteY61" fmla="*/ 515674 h 664683"/>
              <a:gd name="connsiteX62" fmla="*/ 865508 w 1016974"/>
              <a:gd name="connsiteY62" fmla="*/ 512474 h 664683"/>
              <a:gd name="connsiteX63" fmla="*/ 868356 w 1016974"/>
              <a:gd name="connsiteY63" fmla="*/ 510454 h 664683"/>
              <a:gd name="connsiteX64" fmla="*/ 871852 w 1016974"/>
              <a:gd name="connsiteY64" fmla="*/ 507968 h 664683"/>
              <a:gd name="connsiteX65" fmla="*/ 874195 w 1016974"/>
              <a:gd name="connsiteY65" fmla="*/ 506273 h 664683"/>
              <a:gd name="connsiteX66" fmla="*/ 878662 w 1016974"/>
              <a:gd name="connsiteY66" fmla="*/ 506082 h 664683"/>
              <a:gd name="connsiteX67" fmla="*/ 880643 w 1016974"/>
              <a:gd name="connsiteY67" fmla="*/ 501263 h 664683"/>
              <a:gd name="connsiteX68" fmla="*/ 880443 w 1016974"/>
              <a:gd name="connsiteY68" fmla="*/ 494643 h 664683"/>
              <a:gd name="connsiteX69" fmla="*/ 882682 w 1016974"/>
              <a:gd name="connsiteY69" fmla="*/ 494690 h 664683"/>
              <a:gd name="connsiteX70" fmla="*/ 883996 w 1016974"/>
              <a:gd name="connsiteY70" fmla="*/ 493766 h 664683"/>
              <a:gd name="connsiteX71" fmla="*/ 884511 w 1016974"/>
              <a:gd name="connsiteY71" fmla="*/ 491795 h 664683"/>
              <a:gd name="connsiteX72" fmla="*/ 883015 w 1016974"/>
              <a:gd name="connsiteY72" fmla="*/ 489175 h 664683"/>
              <a:gd name="connsiteX73" fmla="*/ 887197 w 1016974"/>
              <a:gd name="connsiteY73" fmla="*/ 487785 h 664683"/>
              <a:gd name="connsiteX74" fmla="*/ 890226 w 1016974"/>
              <a:gd name="connsiteY74" fmla="*/ 486785 h 664683"/>
              <a:gd name="connsiteX75" fmla="*/ 894483 w 1016974"/>
              <a:gd name="connsiteY75" fmla="*/ 484175 h 664683"/>
              <a:gd name="connsiteX76" fmla="*/ 898655 w 1016974"/>
              <a:gd name="connsiteY76" fmla="*/ 481594 h 664683"/>
              <a:gd name="connsiteX77" fmla="*/ 900760 w 1016974"/>
              <a:gd name="connsiteY77" fmla="*/ 483384 h 664683"/>
              <a:gd name="connsiteX78" fmla="*/ 902846 w 1016974"/>
              <a:gd name="connsiteY78" fmla="*/ 485108 h 664683"/>
              <a:gd name="connsiteX79" fmla="*/ 906990 w 1016974"/>
              <a:gd name="connsiteY79" fmla="*/ 489252 h 664683"/>
              <a:gd name="connsiteX80" fmla="*/ 907304 w 1016974"/>
              <a:gd name="connsiteY80" fmla="*/ 490271 h 664683"/>
              <a:gd name="connsiteX81" fmla="*/ 907123 w 1016974"/>
              <a:gd name="connsiteY81" fmla="*/ 492300 h 664683"/>
              <a:gd name="connsiteX82" fmla="*/ 906837 w 1016974"/>
              <a:gd name="connsiteY82" fmla="*/ 494338 h 664683"/>
              <a:gd name="connsiteX83" fmla="*/ 909495 w 1016974"/>
              <a:gd name="connsiteY83" fmla="*/ 499901 h 664683"/>
              <a:gd name="connsiteX84" fmla="*/ 910228 w 1016974"/>
              <a:gd name="connsiteY84" fmla="*/ 500501 h 664683"/>
              <a:gd name="connsiteX85" fmla="*/ 912276 w 1016974"/>
              <a:gd name="connsiteY85" fmla="*/ 501186 h 664683"/>
              <a:gd name="connsiteX86" fmla="*/ 914743 w 1016974"/>
              <a:gd name="connsiteY86" fmla="*/ 502949 h 664683"/>
              <a:gd name="connsiteX87" fmla="*/ 915857 w 1016974"/>
              <a:gd name="connsiteY87" fmla="*/ 504520 h 664683"/>
              <a:gd name="connsiteX88" fmla="*/ 919439 w 1016974"/>
              <a:gd name="connsiteY88" fmla="*/ 506940 h 664683"/>
              <a:gd name="connsiteX89" fmla="*/ 920067 w 1016974"/>
              <a:gd name="connsiteY89" fmla="*/ 507987 h 664683"/>
              <a:gd name="connsiteX90" fmla="*/ 920487 w 1016974"/>
              <a:gd name="connsiteY90" fmla="*/ 509692 h 664683"/>
              <a:gd name="connsiteX91" fmla="*/ 921125 w 1016974"/>
              <a:gd name="connsiteY91" fmla="*/ 511169 h 664683"/>
              <a:gd name="connsiteX92" fmla="*/ 921830 w 1016974"/>
              <a:gd name="connsiteY92" fmla="*/ 512197 h 664683"/>
              <a:gd name="connsiteX93" fmla="*/ 922534 w 1016974"/>
              <a:gd name="connsiteY93" fmla="*/ 513693 h 664683"/>
              <a:gd name="connsiteX94" fmla="*/ 924125 w 1016974"/>
              <a:gd name="connsiteY94" fmla="*/ 515407 h 664683"/>
              <a:gd name="connsiteX95" fmla="*/ 927097 w 1016974"/>
              <a:gd name="connsiteY95" fmla="*/ 517236 h 664683"/>
              <a:gd name="connsiteX96" fmla="*/ 929145 w 1016974"/>
              <a:gd name="connsiteY96" fmla="*/ 518512 h 664683"/>
              <a:gd name="connsiteX97" fmla="*/ 932040 w 1016974"/>
              <a:gd name="connsiteY97" fmla="*/ 520303 h 664683"/>
              <a:gd name="connsiteX98" fmla="*/ 935107 w 1016974"/>
              <a:gd name="connsiteY98" fmla="*/ 524104 h 664683"/>
              <a:gd name="connsiteX99" fmla="*/ 937765 w 1016974"/>
              <a:gd name="connsiteY99" fmla="*/ 527399 h 664683"/>
              <a:gd name="connsiteX100" fmla="*/ 940765 w 1016974"/>
              <a:gd name="connsiteY100" fmla="*/ 530628 h 664683"/>
              <a:gd name="connsiteX101" fmla="*/ 940527 w 1016974"/>
              <a:gd name="connsiteY101" fmla="*/ 533381 h 664683"/>
              <a:gd name="connsiteX102" fmla="*/ 943642 w 1016974"/>
              <a:gd name="connsiteY102" fmla="*/ 537391 h 664683"/>
              <a:gd name="connsiteX103" fmla="*/ 946995 w 1016974"/>
              <a:gd name="connsiteY103" fmla="*/ 542506 h 664683"/>
              <a:gd name="connsiteX104" fmla="*/ 949614 w 1016974"/>
              <a:gd name="connsiteY104" fmla="*/ 547068 h 664683"/>
              <a:gd name="connsiteX105" fmla="*/ 951443 w 1016974"/>
              <a:gd name="connsiteY105" fmla="*/ 549583 h 664683"/>
              <a:gd name="connsiteX106" fmla="*/ 953700 w 1016974"/>
              <a:gd name="connsiteY106" fmla="*/ 553260 h 664683"/>
              <a:gd name="connsiteX107" fmla="*/ 956453 w 1016974"/>
              <a:gd name="connsiteY107" fmla="*/ 557746 h 664683"/>
              <a:gd name="connsiteX108" fmla="*/ 959615 w 1016974"/>
              <a:gd name="connsiteY108" fmla="*/ 562842 h 664683"/>
              <a:gd name="connsiteX109" fmla="*/ 961996 w 1016974"/>
              <a:gd name="connsiteY109" fmla="*/ 566071 h 664683"/>
              <a:gd name="connsiteX110" fmla="*/ 965121 w 1016974"/>
              <a:gd name="connsiteY110" fmla="*/ 570624 h 664683"/>
              <a:gd name="connsiteX111" fmla="*/ 966721 w 1016974"/>
              <a:gd name="connsiteY111" fmla="*/ 573338 h 664683"/>
              <a:gd name="connsiteX112" fmla="*/ 965940 w 1016974"/>
              <a:gd name="connsiteY112" fmla="*/ 575339 h 664683"/>
              <a:gd name="connsiteX113" fmla="*/ 964959 w 1016974"/>
              <a:gd name="connsiteY113" fmla="*/ 577825 h 664683"/>
              <a:gd name="connsiteX114" fmla="*/ 968626 w 1016974"/>
              <a:gd name="connsiteY114" fmla="*/ 578682 h 664683"/>
              <a:gd name="connsiteX115" fmla="*/ 971169 w 1016974"/>
              <a:gd name="connsiteY115" fmla="*/ 579272 h 664683"/>
              <a:gd name="connsiteX116" fmla="*/ 970750 w 1016974"/>
              <a:gd name="connsiteY116" fmla="*/ 581987 h 664683"/>
              <a:gd name="connsiteX117" fmla="*/ 970207 w 1016974"/>
              <a:gd name="connsiteY117" fmla="*/ 585568 h 664683"/>
              <a:gd name="connsiteX118" fmla="*/ 973150 w 1016974"/>
              <a:gd name="connsiteY118" fmla="*/ 586711 h 664683"/>
              <a:gd name="connsiteX119" fmla="*/ 975141 w 1016974"/>
              <a:gd name="connsiteY119" fmla="*/ 587502 h 664683"/>
              <a:gd name="connsiteX120" fmla="*/ 974903 w 1016974"/>
              <a:gd name="connsiteY120" fmla="*/ 589369 h 664683"/>
              <a:gd name="connsiteX121" fmla="*/ 976132 w 1016974"/>
              <a:gd name="connsiteY121" fmla="*/ 591369 h 664683"/>
              <a:gd name="connsiteX122" fmla="*/ 976598 w 1016974"/>
              <a:gd name="connsiteY122" fmla="*/ 594789 h 664683"/>
              <a:gd name="connsiteX123" fmla="*/ 980018 w 1016974"/>
              <a:gd name="connsiteY123" fmla="*/ 594274 h 664683"/>
              <a:gd name="connsiteX124" fmla="*/ 981532 w 1016974"/>
              <a:gd name="connsiteY124" fmla="*/ 594055 h 664683"/>
              <a:gd name="connsiteX125" fmla="*/ 983723 w 1016974"/>
              <a:gd name="connsiteY125" fmla="*/ 595398 h 664683"/>
              <a:gd name="connsiteX126" fmla="*/ 986609 w 1016974"/>
              <a:gd name="connsiteY126" fmla="*/ 597170 h 664683"/>
              <a:gd name="connsiteX127" fmla="*/ 989505 w 1016974"/>
              <a:gd name="connsiteY127" fmla="*/ 598808 h 664683"/>
              <a:gd name="connsiteX128" fmla="*/ 991981 w 1016974"/>
              <a:gd name="connsiteY128" fmla="*/ 600208 h 664683"/>
              <a:gd name="connsiteX129" fmla="*/ 995143 w 1016974"/>
              <a:gd name="connsiteY129" fmla="*/ 600856 h 664683"/>
              <a:gd name="connsiteX130" fmla="*/ 999049 w 1016974"/>
              <a:gd name="connsiteY130" fmla="*/ 601875 h 664683"/>
              <a:gd name="connsiteX131" fmla="*/ 1001192 w 1016974"/>
              <a:gd name="connsiteY131" fmla="*/ 604504 h 664683"/>
              <a:gd name="connsiteX132" fmla="*/ 1004764 w 1016974"/>
              <a:gd name="connsiteY132" fmla="*/ 605361 h 664683"/>
              <a:gd name="connsiteX133" fmla="*/ 1006431 w 1016974"/>
              <a:gd name="connsiteY133" fmla="*/ 609133 h 664683"/>
              <a:gd name="connsiteX134" fmla="*/ 1010574 w 1016974"/>
              <a:gd name="connsiteY134" fmla="*/ 610143 h 664683"/>
              <a:gd name="connsiteX135" fmla="*/ 1012822 w 1016974"/>
              <a:gd name="connsiteY135" fmla="*/ 608990 h 664683"/>
              <a:gd name="connsiteX136" fmla="*/ 1013822 w 1016974"/>
              <a:gd name="connsiteY136" fmla="*/ 610476 h 664683"/>
              <a:gd name="connsiteX137" fmla="*/ 1014679 w 1016974"/>
              <a:gd name="connsiteY137" fmla="*/ 612248 h 664683"/>
              <a:gd name="connsiteX138" fmla="*/ 1015098 w 1016974"/>
              <a:gd name="connsiteY138" fmla="*/ 614505 h 664683"/>
              <a:gd name="connsiteX139" fmla="*/ 1015098 w 1016974"/>
              <a:gd name="connsiteY139" fmla="*/ 616772 h 664683"/>
              <a:gd name="connsiteX140" fmla="*/ 1014279 w 1016974"/>
              <a:gd name="connsiteY140" fmla="*/ 618744 h 664683"/>
              <a:gd name="connsiteX141" fmla="*/ 1013717 w 1016974"/>
              <a:gd name="connsiteY141" fmla="*/ 620859 h 664683"/>
              <a:gd name="connsiteX142" fmla="*/ 1013431 w 1016974"/>
              <a:gd name="connsiteY142" fmla="*/ 623078 h 664683"/>
              <a:gd name="connsiteX143" fmla="*/ 1013470 w 1016974"/>
              <a:gd name="connsiteY143" fmla="*/ 625421 h 664683"/>
              <a:gd name="connsiteX144" fmla="*/ 1013851 w 1016974"/>
              <a:gd name="connsiteY144" fmla="*/ 627907 h 664683"/>
              <a:gd name="connsiteX145" fmla="*/ 1014451 w 1016974"/>
              <a:gd name="connsiteY145" fmla="*/ 630031 h 664683"/>
              <a:gd name="connsiteX146" fmla="*/ 1016098 w 1016974"/>
              <a:gd name="connsiteY146" fmla="*/ 633927 h 664683"/>
              <a:gd name="connsiteX147" fmla="*/ 1016756 w 1016974"/>
              <a:gd name="connsiteY147" fmla="*/ 636346 h 664683"/>
              <a:gd name="connsiteX148" fmla="*/ 1016975 w 1016974"/>
              <a:gd name="connsiteY148" fmla="*/ 637994 h 664683"/>
              <a:gd name="connsiteX149" fmla="*/ 1014755 w 1016974"/>
              <a:gd name="connsiteY149" fmla="*/ 644042 h 664683"/>
              <a:gd name="connsiteX150" fmla="*/ 1014089 w 1016974"/>
              <a:gd name="connsiteY150" fmla="*/ 646881 h 664683"/>
              <a:gd name="connsiteX151" fmla="*/ 1014308 w 1016974"/>
              <a:gd name="connsiteY151" fmla="*/ 648100 h 664683"/>
              <a:gd name="connsiteX152" fmla="*/ 1012555 w 1016974"/>
              <a:gd name="connsiteY152" fmla="*/ 651158 h 664683"/>
              <a:gd name="connsiteX153" fmla="*/ 1009193 w 1016974"/>
              <a:gd name="connsiteY153" fmla="*/ 655520 h 664683"/>
              <a:gd name="connsiteX154" fmla="*/ 1007726 w 1016974"/>
              <a:gd name="connsiteY154" fmla="*/ 657987 h 664683"/>
              <a:gd name="connsiteX155" fmla="*/ 1006831 w 1016974"/>
              <a:gd name="connsiteY155" fmla="*/ 657301 h 664683"/>
              <a:gd name="connsiteX156" fmla="*/ 1001925 w 1016974"/>
              <a:gd name="connsiteY156" fmla="*/ 657158 h 664683"/>
              <a:gd name="connsiteX157" fmla="*/ 999706 w 1016974"/>
              <a:gd name="connsiteY157" fmla="*/ 652215 h 664683"/>
              <a:gd name="connsiteX158" fmla="*/ 998411 w 1016974"/>
              <a:gd name="connsiteY158" fmla="*/ 648319 h 664683"/>
              <a:gd name="connsiteX159" fmla="*/ 996696 w 1016974"/>
              <a:gd name="connsiteY159" fmla="*/ 644985 h 664683"/>
              <a:gd name="connsiteX160" fmla="*/ 996667 w 1016974"/>
              <a:gd name="connsiteY160" fmla="*/ 644204 h 664683"/>
              <a:gd name="connsiteX161" fmla="*/ 997715 w 1016974"/>
              <a:gd name="connsiteY161" fmla="*/ 641785 h 664683"/>
              <a:gd name="connsiteX162" fmla="*/ 1002306 w 1016974"/>
              <a:gd name="connsiteY162" fmla="*/ 639442 h 664683"/>
              <a:gd name="connsiteX163" fmla="*/ 1002287 w 1016974"/>
              <a:gd name="connsiteY163" fmla="*/ 638670 h 664683"/>
              <a:gd name="connsiteX164" fmla="*/ 1000449 w 1016974"/>
              <a:gd name="connsiteY164" fmla="*/ 638337 h 664683"/>
              <a:gd name="connsiteX165" fmla="*/ 999934 w 1016974"/>
              <a:gd name="connsiteY165" fmla="*/ 637556 h 664683"/>
              <a:gd name="connsiteX166" fmla="*/ 999106 w 1016974"/>
              <a:gd name="connsiteY166" fmla="*/ 633841 h 664683"/>
              <a:gd name="connsiteX167" fmla="*/ 998934 w 1016974"/>
              <a:gd name="connsiteY167" fmla="*/ 630536 h 664683"/>
              <a:gd name="connsiteX168" fmla="*/ 998611 w 1016974"/>
              <a:gd name="connsiteY168" fmla="*/ 628355 h 664683"/>
              <a:gd name="connsiteX169" fmla="*/ 997420 w 1016974"/>
              <a:gd name="connsiteY169" fmla="*/ 623973 h 664683"/>
              <a:gd name="connsiteX170" fmla="*/ 995972 w 1016974"/>
              <a:gd name="connsiteY170" fmla="*/ 621363 h 664683"/>
              <a:gd name="connsiteX171" fmla="*/ 992438 w 1016974"/>
              <a:gd name="connsiteY171" fmla="*/ 616296 h 664683"/>
              <a:gd name="connsiteX172" fmla="*/ 992086 w 1016974"/>
              <a:gd name="connsiteY172" fmla="*/ 614963 h 664683"/>
              <a:gd name="connsiteX173" fmla="*/ 993286 w 1016974"/>
              <a:gd name="connsiteY173" fmla="*/ 613162 h 664683"/>
              <a:gd name="connsiteX174" fmla="*/ 993962 w 1016974"/>
              <a:gd name="connsiteY174" fmla="*/ 611524 h 664683"/>
              <a:gd name="connsiteX175" fmla="*/ 989057 w 1016974"/>
              <a:gd name="connsiteY175" fmla="*/ 614696 h 664683"/>
              <a:gd name="connsiteX176" fmla="*/ 982285 w 1016974"/>
              <a:gd name="connsiteY176" fmla="*/ 618173 h 664683"/>
              <a:gd name="connsiteX177" fmla="*/ 979408 w 1016974"/>
              <a:gd name="connsiteY177" fmla="*/ 620430 h 664683"/>
              <a:gd name="connsiteX178" fmla="*/ 978846 w 1016974"/>
              <a:gd name="connsiteY178" fmla="*/ 621278 h 664683"/>
              <a:gd name="connsiteX179" fmla="*/ 978675 w 1016974"/>
              <a:gd name="connsiteY179" fmla="*/ 621963 h 664683"/>
              <a:gd name="connsiteX180" fmla="*/ 979370 w 1016974"/>
              <a:gd name="connsiteY180" fmla="*/ 623802 h 664683"/>
              <a:gd name="connsiteX181" fmla="*/ 979361 w 1016974"/>
              <a:gd name="connsiteY181" fmla="*/ 624411 h 664683"/>
              <a:gd name="connsiteX182" fmla="*/ 978837 w 1016974"/>
              <a:gd name="connsiteY182" fmla="*/ 625583 h 664683"/>
              <a:gd name="connsiteX183" fmla="*/ 978370 w 1016974"/>
              <a:gd name="connsiteY183" fmla="*/ 628821 h 664683"/>
              <a:gd name="connsiteX184" fmla="*/ 977094 w 1016974"/>
              <a:gd name="connsiteY184" fmla="*/ 632289 h 664683"/>
              <a:gd name="connsiteX185" fmla="*/ 976370 w 1016974"/>
              <a:gd name="connsiteY185" fmla="*/ 633051 h 664683"/>
              <a:gd name="connsiteX186" fmla="*/ 973493 w 1016974"/>
              <a:gd name="connsiteY186" fmla="*/ 632031 h 664683"/>
              <a:gd name="connsiteX187" fmla="*/ 972674 w 1016974"/>
              <a:gd name="connsiteY187" fmla="*/ 631003 h 664683"/>
              <a:gd name="connsiteX188" fmla="*/ 970959 w 1016974"/>
              <a:gd name="connsiteY188" fmla="*/ 626736 h 664683"/>
              <a:gd name="connsiteX189" fmla="*/ 971198 w 1016974"/>
              <a:gd name="connsiteY189" fmla="*/ 625535 h 664683"/>
              <a:gd name="connsiteX190" fmla="*/ 972122 w 1016974"/>
              <a:gd name="connsiteY190" fmla="*/ 624497 h 664683"/>
              <a:gd name="connsiteX191" fmla="*/ 973322 w 1016974"/>
              <a:gd name="connsiteY191" fmla="*/ 622268 h 664683"/>
              <a:gd name="connsiteX192" fmla="*/ 974789 w 1016974"/>
              <a:gd name="connsiteY192" fmla="*/ 618858 h 664683"/>
              <a:gd name="connsiteX193" fmla="*/ 977370 w 1016974"/>
              <a:gd name="connsiteY193" fmla="*/ 610305 h 664683"/>
              <a:gd name="connsiteX194" fmla="*/ 979513 w 1016974"/>
              <a:gd name="connsiteY194" fmla="*/ 610095 h 664683"/>
              <a:gd name="connsiteX195" fmla="*/ 983142 w 1016974"/>
              <a:gd name="connsiteY195" fmla="*/ 608133 h 664683"/>
              <a:gd name="connsiteX196" fmla="*/ 977170 w 1016974"/>
              <a:gd name="connsiteY196" fmla="*/ 607790 h 664683"/>
              <a:gd name="connsiteX197" fmla="*/ 976246 w 1016974"/>
              <a:gd name="connsiteY197" fmla="*/ 607419 h 664683"/>
              <a:gd name="connsiteX198" fmla="*/ 975379 w 1016974"/>
              <a:gd name="connsiteY198" fmla="*/ 606352 h 664683"/>
              <a:gd name="connsiteX199" fmla="*/ 974512 w 1016974"/>
              <a:gd name="connsiteY199" fmla="*/ 604561 h 664683"/>
              <a:gd name="connsiteX200" fmla="*/ 973169 w 1016974"/>
              <a:gd name="connsiteY200" fmla="*/ 602637 h 664683"/>
              <a:gd name="connsiteX201" fmla="*/ 970864 w 1016974"/>
              <a:gd name="connsiteY201" fmla="*/ 602094 h 664683"/>
              <a:gd name="connsiteX202" fmla="*/ 969836 w 1016974"/>
              <a:gd name="connsiteY202" fmla="*/ 601418 h 664683"/>
              <a:gd name="connsiteX203" fmla="*/ 968178 w 1016974"/>
              <a:gd name="connsiteY203" fmla="*/ 599027 h 664683"/>
              <a:gd name="connsiteX204" fmla="*/ 967102 w 1016974"/>
              <a:gd name="connsiteY204" fmla="*/ 598008 h 664683"/>
              <a:gd name="connsiteX205" fmla="*/ 966464 w 1016974"/>
              <a:gd name="connsiteY205" fmla="*/ 596665 h 664683"/>
              <a:gd name="connsiteX206" fmla="*/ 966254 w 1016974"/>
              <a:gd name="connsiteY206" fmla="*/ 595027 h 664683"/>
              <a:gd name="connsiteX207" fmla="*/ 965759 w 1016974"/>
              <a:gd name="connsiteY207" fmla="*/ 594236 h 664683"/>
              <a:gd name="connsiteX208" fmla="*/ 964197 w 1016974"/>
              <a:gd name="connsiteY208" fmla="*/ 594065 h 664683"/>
              <a:gd name="connsiteX209" fmla="*/ 963311 w 1016974"/>
              <a:gd name="connsiteY209" fmla="*/ 593541 h 664683"/>
              <a:gd name="connsiteX210" fmla="*/ 962768 w 1016974"/>
              <a:gd name="connsiteY210" fmla="*/ 589331 h 664683"/>
              <a:gd name="connsiteX211" fmla="*/ 959653 w 1016974"/>
              <a:gd name="connsiteY211" fmla="*/ 588493 h 664683"/>
              <a:gd name="connsiteX212" fmla="*/ 958329 w 1016974"/>
              <a:gd name="connsiteY212" fmla="*/ 587626 h 664683"/>
              <a:gd name="connsiteX213" fmla="*/ 956148 w 1016974"/>
              <a:gd name="connsiteY213" fmla="*/ 585130 h 664683"/>
              <a:gd name="connsiteX214" fmla="*/ 955519 w 1016974"/>
              <a:gd name="connsiteY214" fmla="*/ 583873 h 664683"/>
              <a:gd name="connsiteX215" fmla="*/ 955281 w 1016974"/>
              <a:gd name="connsiteY215" fmla="*/ 582816 h 664683"/>
              <a:gd name="connsiteX216" fmla="*/ 955548 w 1016974"/>
              <a:gd name="connsiteY216" fmla="*/ 579853 h 664683"/>
              <a:gd name="connsiteX217" fmla="*/ 955300 w 1016974"/>
              <a:gd name="connsiteY217" fmla="*/ 579311 h 664683"/>
              <a:gd name="connsiteX218" fmla="*/ 953567 w 1016974"/>
              <a:gd name="connsiteY218" fmla="*/ 579730 h 664683"/>
              <a:gd name="connsiteX219" fmla="*/ 942327 w 1016974"/>
              <a:gd name="connsiteY219" fmla="*/ 575920 h 664683"/>
              <a:gd name="connsiteX220" fmla="*/ 942518 w 1016974"/>
              <a:gd name="connsiteY220" fmla="*/ 569871 h 664683"/>
              <a:gd name="connsiteX221" fmla="*/ 940022 w 1016974"/>
              <a:gd name="connsiteY221" fmla="*/ 562070 h 664683"/>
              <a:gd name="connsiteX222" fmla="*/ 937679 w 1016974"/>
              <a:gd name="connsiteY222" fmla="*/ 558984 h 664683"/>
              <a:gd name="connsiteX223" fmla="*/ 938012 w 1016974"/>
              <a:gd name="connsiteY223" fmla="*/ 557708 h 664683"/>
              <a:gd name="connsiteX224" fmla="*/ 938432 w 1016974"/>
              <a:gd name="connsiteY224" fmla="*/ 557022 h 664683"/>
              <a:gd name="connsiteX225" fmla="*/ 939384 w 1016974"/>
              <a:gd name="connsiteY225" fmla="*/ 556946 h 664683"/>
              <a:gd name="connsiteX226" fmla="*/ 943708 w 1016974"/>
              <a:gd name="connsiteY226" fmla="*/ 559032 h 664683"/>
              <a:gd name="connsiteX227" fmla="*/ 947785 w 1016974"/>
              <a:gd name="connsiteY227" fmla="*/ 561556 h 664683"/>
              <a:gd name="connsiteX228" fmla="*/ 948280 w 1016974"/>
              <a:gd name="connsiteY228" fmla="*/ 561118 h 664683"/>
              <a:gd name="connsiteX229" fmla="*/ 941651 w 1016974"/>
              <a:gd name="connsiteY229" fmla="*/ 555660 h 664683"/>
              <a:gd name="connsiteX230" fmla="*/ 939975 w 1016974"/>
              <a:gd name="connsiteY230" fmla="*/ 553993 h 664683"/>
              <a:gd name="connsiteX231" fmla="*/ 939460 w 1016974"/>
              <a:gd name="connsiteY231" fmla="*/ 551907 h 664683"/>
              <a:gd name="connsiteX232" fmla="*/ 939365 w 1016974"/>
              <a:gd name="connsiteY232" fmla="*/ 550783 h 664683"/>
              <a:gd name="connsiteX233" fmla="*/ 939832 w 1016974"/>
              <a:gd name="connsiteY233" fmla="*/ 550145 h 664683"/>
              <a:gd name="connsiteX234" fmla="*/ 945709 w 1016974"/>
              <a:gd name="connsiteY234" fmla="*/ 550297 h 664683"/>
              <a:gd name="connsiteX235" fmla="*/ 946014 w 1016974"/>
              <a:gd name="connsiteY235" fmla="*/ 549831 h 664683"/>
              <a:gd name="connsiteX236" fmla="*/ 939994 w 1016974"/>
              <a:gd name="connsiteY236" fmla="*/ 548488 h 664683"/>
              <a:gd name="connsiteX237" fmla="*/ 938803 w 1016974"/>
              <a:gd name="connsiteY237" fmla="*/ 548554 h 664683"/>
              <a:gd name="connsiteX238" fmla="*/ 937651 w 1016974"/>
              <a:gd name="connsiteY238" fmla="*/ 551097 h 664683"/>
              <a:gd name="connsiteX239" fmla="*/ 937050 w 1016974"/>
              <a:gd name="connsiteY239" fmla="*/ 551707 h 664683"/>
              <a:gd name="connsiteX240" fmla="*/ 935784 w 1016974"/>
              <a:gd name="connsiteY240" fmla="*/ 551669 h 664683"/>
              <a:gd name="connsiteX241" fmla="*/ 935336 w 1016974"/>
              <a:gd name="connsiteY241" fmla="*/ 551317 h 664683"/>
              <a:gd name="connsiteX242" fmla="*/ 933650 w 1016974"/>
              <a:gd name="connsiteY242" fmla="*/ 548411 h 664683"/>
              <a:gd name="connsiteX243" fmla="*/ 932107 w 1016974"/>
              <a:gd name="connsiteY243" fmla="*/ 546402 h 664683"/>
              <a:gd name="connsiteX244" fmla="*/ 929288 w 1016974"/>
              <a:gd name="connsiteY244" fmla="*/ 543658 h 664683"/>
              <a:gd name="connsiteX245" fmla="*/ 928678 w 1016974"/>
              <a:gd name="connsiteY245" fmla="*/ 541630 h 664683"/>
              <a:gd name="connsiteX246" fmla="*/ 928392 w 1016974"/>
              <a:gd name="connsiteY246" fmla="*/ 538591 h 664683"/>
              <a:gd name="connsiteX247" fmla="*/ 928583 w 1016974"/>
              <a:gd name="connsiteY247" fmla="*/ 535705 h 664683"/>
              <a:gd name="connsiteX248" fmla="*/ 930383 w 1016974"/>
              <a:gd name="connsiteY248" fmla="*/ 529019 h 664683"/>
              <a:gd name="connsiteX249" fmla="*/ 931183 w 1016974"/>
              <a:gd name="connsiteY249" fmla="*/ 527828 h 664683"/>
              <a:gd name="connsiteX250" fmla="*/ 931383 w 1016974"/>
              <a:gd name="connsiteY250" fmla="*/ 527085 h 664683"/>
              <a:gd name="connsiteX251" fmla="*/ 930716 w 1016974"/>
              <a:gd name="connsiteY251" fmla="*/ 527228 h 664683"/>
              <a:gd name="connsiteX252" fmla="*/ 930135 w 1016974"/>
              <a:gd name="connsiteY252" fmla="*/ 527904 h 664683"/>
              <a:gd name="connsiteX253" fmla="*/ 928526 w 1016974"/>
              <a:gd name="connsiteY253" fmla="*/ 531047 h 664683"/>
              <a:gd name="connsiteX254" fmla="*/ 926954 w 1016974"/>
              <a:gd name="connsiteY254" fmla="*/ 536143 h 664683"/>
              <a:gd name="connsiteX255" fmla="*/ 925535 w 1016974"/>
              <a:gd name="connsiteY255" fmla="*/ 537934 h 664683"/>
              <a:gd name="connsiteX256" fmla="*/ 924582 w 1016974"/>
              <a:gd name="connsiteY256" fmla="*/ 537562 h 664683"/>
              <a:gd name="connsiteX257" fmla="*/ 923030 w 1016974"/>
              <a:gd name="connsiteY257" fmla="*/ 535600 h 664683"/>
              <a:gd name="connsiteX258" fmla="*/ 919934 w 1016974"/>
              <a:gd name="connsiteY258" fmla="*/ 533286 h 664683"/>
              <a:gd name="connsiteX259" fmla="*/ 916448 w 1016974"/>
              <a:gd name="connsiteY259" fmla="*/ 532819 h 664683"/>
              <a:gd name="connsiteX260" fmla="*/ 914162 w 1016974"/>
              <a:gd name="connsiteY260" fmla="*/ 530352 h 664683"/>
              <a:gd name="connsiteX261" fmla="*/ 910609 w 1016974"/>
              <a:gd name="connsiteY261" fmla="*/ 523427 h 664683"/>
              <a:gd name="connsiteX262" fmla="*/ 910019 w 1016974"/>
              <a:gd name="connsiteY262" fmla="*/ 519894 h 664683"/>
              <a:gd name="connsiteX263" fmla="*/ 909580 w 1016974"/>
              <a:gd name="connsiteY263" fmla="*/ 519055 h 664683"/>
              <a:gd name="connsiteX264" fmla="*/ 907780 w 1016974"/>
              <a:gd name="connsiteY264" fmla="*/ 517970 h 664683"/>
              <a:gd name="connsiteX265" fmla="*/ 906666 w 1016974"/>
              <a:gd name="connsiteY265" fmla="*/ 516303 h 664683"/>
              <a:gd name="connsiteX266" fmla="*/ 904646 w 1016974"/>
              <a:gd name="connsiteY266" fmla="*/ 507749 h 664683"/>
              <a:gd name="connsiteX267" fmla="*/ 902256 w 1016974"/>
              <a:gd name="connsiteY267" fmla="*/ 501825 h 664683"/>
              <a:gd name="connsiteX268" fmla="*/ 901608 w 1016974"/>
              <a:gd name="connsiteY268" fmla="*/ 498662 h 664683"/>
              <a:gd name="connsiteX269" fmla="*/ 901646 w 1016974"/>
              <a:gd name="connsiteY269" fmla="*/ 495500 h 664683"/>
              <a:gd name="connsiteX270" fmla="*/ 901360 w 1016974"/>
              <a:gd name="connsiteY270" fmla="*/ 495167 h 664683"/>
              <a:gd name="connsiteX271" fmla="*/ 900722 w 1016974"/>
              <a:gd name="connsiteY271" fmla="*/ 497653 h 664683"/>
              <a:gd name="connsiteX272" fmla="*/ 900589 w 1016974"/>
              <a:gd name="connsiteY272" fmla="*/ 498967 h 664683"/>
              <a:gd name="connsiteX273" fmla="*/ 899227 w 1016974"/>
              <a:gd name="connsiteY273" fmla="*/ 499377 h 664683"/>
              <a:gd name="connsiteX274" fmla="*/ 900608 w 1016974"/>
              <a:gd name="connsiteY274" fmla="*/ 501834 h 664683"/>
              <a:gd name="connsiteX275" fmla="*/ 900970 w 1016974"/>
              <a:gd name="connsiteY275" fmla="*/ 503063 h 664683"/>
              <a:gd name="connsiteX276" fmla="*/ 900332 w 1016974"/>
              <a:gd name="connsiteY276" fmla="*/ 502977 h 664683"/>
              <a:gd name="connsiteX277" fmla="*/ 899036 w 1016974"/>
              <a:gd name="connsiteY277" fmla="*/ 503358 h 664683"/>
              <a:gd name="connsiteX278" fmla="*/ 901408 w 1016974"/>
              <a:gd name="connsiteY278" fmla="*/ 507511 h 664683"/>
              <a:gd name="connsiteX279" fmla="*/ 902675 w 1016974"/>
              <a:gd name="connsiteY279" fmla="*/ 514055 h 664683"/>
              <a:gd name="connsiteX280" fmla="*/ 904370 w 1016974"/>
              <a:gd name="connsiteY280" fmla="*/ 518846 h 664683"/>
              <a:gd name="connsiteX281" fmla="*/ 905504 w 1016974"/>
              <a:gd name="connsiteY281" fmla="*/ 522742 h 664683"/>
              <a:gd name="connsiteX282" fmla="*/ 906066 w 1016974"/>
              <a:gd name="connsiteY282" fmla="*/ 525704 h 664683"/>
              <a:gd name="connsiteX283" fmla="*/ 906818 w 1016974"/>
              <a:gd name="connsiteY283" fmla="*/ 528552 h 664683"/>
              <a:gd name="connsiteX284" fmla="*/ 908837 w 1016974"/>
              <a:gd name="connsiteY284" fmla="*/ 534762 h 664683"/>
              <a:gd name="connsiteX285" fmla="*/ 909123 w 1016974"/>
              <a:gd name="connsiteY285" fmla="*/ 536010 h 664683"/>
              <a:gd name="connsiteX286" fmla="*/ 908952 w 1016974"/>
              <a:gd name="connsiteY286" fmla="*/ 537029 h 664683"/>
              <a:gd name="connsiteX287" fmla="*/ 908428 w 1016974"/>
              <a:gd name="connsiteY287" fmla="*/ 538277 h 664683"/>
              <a:gd name="connsiteX288" fmla="*/ 907447 w 1016974"/>
              <a:gd name="connsiteY288" fmla="*/ 538801 h 664683"/>
              <a:gd name="connsiteX289" fmla="*/ 904294 w 1016974"/>
              <a:gd name="connsiteY289" fmla="*/ 538115 h 664683"/>
              <a:gd name="connsiteX290" fmla="*/ 903046 w 1016974"/>
              <a:gd name="connsiteY290" fmla="*/ 536600 h 664683"/>
              <a:gd name="connsiteX291" fmla="*/ 901256 w 1016974"/>
              <a:gd name="connsiteY291" fmla="*/ 533819 h 664683"/>
              <a:gd name="connsiteX292" fmla="*/ 898855 w 1016974"/>
              <a:gd name="connsiteY292" fmla="*/ 532590 h 664683"/>
              <a:gd name="connsiteX293" fmla="*/ 893064 w 1016974"/>
              <a:gd name="connsiteY293" fmla="*/ 533476 h 664683"/>
              <a:gd name="connsiteX294" fmla="*/ 892588 w 1016974"/>
              <a:gd name="connsiteY294" fmla="*/ 533276 h 664683"/>
              <a:gd name="connsiteX295" fmla="*/ 892540 w 1016974"/>
              <a:gd name="connsiteY295" fmla="*/ 530933 h 664683"/>
              <a:gd name="connsiteX296" fmla="*/ 893064 w 1016974"/>
              <a:gd name="connsiteY296" fmla="*/ 526742 h 664683"/>
              <a:gd name="connsiteX297" fmla="*/ 892473 w 1016974"/>
              <a:gd name="connsiteY297" fmla="*/ 525075 h 664683"/>
              <a:gd name="connsiteX298" fmla="*/ 889264 w 1016974"/>
              <a:gd name="connsiteY298" fmla="*/ 519065 h 664683"/>
              <a:gd name="connsiteX299" fmla="*/ 889264 w 1016974"/>
              <a:gd name="connsiteY299" fmla="*/ 517865 h 664683"/>
              <a:gd name="connsiteX300" fmla="*/ 893302 w 1016974"/>
              <a:gd name="connsiteY300" fmla="*/ 514893 h 664683"/>
              <a:gd name="connsiteX301" fmla="*/ 891273 w 1016974"/>
              <a:gd name="connsiteY301" fmla="*/ 514750 h 664683"/>
              <a:gd name="connsiteX302" fmla="*/ 889673 w 1016974"/>
              <a:gd name="connsiteY302" fmla="*/ 515893 h 664683"/>
              <a:gd name="connsiteX303" fmla="*/ 889025 w 1016974"/>
              <a:gd name="connsiteY303" fmla="*/ 515217 h 664683"/>
              <a:gd name="connsiteX304" fmla="*/ 887921 w 1016974"/>
              <a:gd name="connsiteY304" fmla="*/ 511302 h 664683"/>
              <a:gd name="connsiteX305" fmla="*/ 887235 w 1016974"/>
              <a:gd name="connsiteY305" fmla="*/ 509854 h 664683"/>
              <a:gd name="connsiteX306" fmla="*/ 886920 w 1016974"/>
              <a:gd name="connsiteY306" fmla="*/ 509568 h 664683"/>
              <a:gd name="connsiteX307" fmla="*/ 886873 w 1016974"/>
              <a:gd name="connsiteY307" fmla="*/ 513321 h 664683"/>
              <a:gd name="connsiteX308" fmla="*/ 887635 w 1016974"/>
              <a:gd name="connsiteY308" fmla="*/ 515245 h 664683"/>
              <a:gd name="connsiteX309" fmla="*/ 887787 w 1016974"/>
              <a:gd name="connsiteY309" fmla="*/ 516369 h 664683"/>
              <a:gd name="connsiteX310" fmla="*/ 887730 w 1016974"/>
              <a:gd name="connsiteY310" fmla="*/ 517960 h 664683"/>
              <a:gd name="connsiteX311" fmla="*/ 887339 w 1016974"/>
              <a:gd name="connsiteY311" fmla="*/ 519113 h 664683"/>
              <a:gd name="connsiteX312" fmla="*/ 886606 w 1016974"/>
              <a:gd name="connsiteY312" fmla="*/ 519817 h 664683"/>
              <a:gd name="connsiteX313" fmla="*/ 885844 w 1016974"/>
              <a:gd name="connsiteY313" fmla="*/ 520017 h 664683"/>
              <a:gd name="connsiteX314" fmla="*/ 884434 w 1016974"/>
              <a:gd name="connsiteY314" fmla="*/ 519246 h 664683"/>
              <a:gd name="connsiteX315" fmla="*/ 882844 w 1016974"/>
              <a:gd name="connsiteY315" fmla="*/ 517808 h 664683"/>
              <a:gd name="connsiteX316" fmla="*/ 881463 w 1016974"/>
              <a:gd name="connsiteY316" fmla="*/ 517150 h 664683"/>
              <a:gd name="connsiteX317" fmla="*/ 880939 w 1016974"/>
              <a:gd name="connsiteY317" fmla="*/ 516550 h 664683"/>
              <a:gd name="connsiteX318" fmla="*/ 880262 w 1016974"/>
              <a:gd name="connsiteY318" fmla="*/ 514912 h 664683"/>
              <a:gd name="connsiteX319" fmla="*/ 879186 w 1016974"/>
              <a:gd name="connsiteY319" fmla="*/ 513693 h 664683"/>
              <a:gd name="connsiteX320" fmla="*/ 874100 w 1016974"/>
              <a:gd name="connsiteY320" fmla="*/ 512255 h 664683"/>
              <a:gd name="connsiteX321" fmla="*/ 871042 w 1016974"/>
              <a:gd name="connsiteY321" fmla="*/ 510464 h 664683"/>
              <a:gd name="connsiteX322" fmla="*/ 870795 w 1016974"/>
              <a:gd name="connsiteY322" fmla="*/ 510969 h 664683"/>
              <a:gd name="connsiteX323" fmla="*/ 871776 w 1016974"/>
              <a:gd name="connsiteY323" fmla="*/ 512950 h 664683"/>
              <a:gd name="connsiteX324" fmla="*/ 871909 w 1016974"/>
              <a:gd name="connsiteY324" fmla="*/ 514112 h 664683"/>
              <a:gd name="connsiteX325" fmla="*/ 871157 w 1016974"/>
              <a:gd name="connsiteY325" fmla="*/ 514493 h 664683"/>
              <a:gd name="connsiteX326" fmla="*/ 869833 w 1016974"/>
              <a:gd name="connsiteY326" fmla="*/ 516417 h 664683"/>
              <a:gd name="connsiteX327" fmla="*/ 870223 w 1016974"/>
              <a:gd name="connsiteY327" fmla="*/ 516665 h 664683"/>
              <a:gd name="connsiteX328" fmla="*/ 871633 w 1016974"/>
              <a:gd name="connsiteY328" fmla="*/ 516007 h 664683"/>
              <a:gd name="connsiteX329" fmla="*/ 873252 w 1016974"/>
              <a:gd name="connsiteY329" fmla="*/ 516026 h 664683"/>
              <a:gd name="connsiteX330" fmla="*/ 875957 w 1016974"/>
              <a:gd name="connsiteY330" fmla="*/ 517093 h 664683"/>
              <a:gd name="connsiteX331" fmla="*/ 878396 w 1016974"/>
              <a:gd name="connsiteY331" fmla="*/ 518531 h 664683"/>
              <a:gd name="connsiteX332" fmla="*/ 879300 w 1016974"/>
              <a:gd name="connsiteY332" fmla="*/ 519360 h 664683"/>
              <a:gd name="connsiteX333" fmla="*/ 879691 w 1016974"/>
              <a:gd name="connsiteY333" fmla="*/ 520608 h 664683"/>
              <a:gd name="connsiteX334" fmla="*/ 880005 w 1016974"/>
              <a:gd name="connsiteY334" fmla="*/ 521046 h 664683"/>
              <a:gd name="connsiteX335" fmla="*/ 882434 w 1016974"/>
              <a:gd name="connsiteY335" fmla="*/ 522437 h 664683"/>
              <a:gd name="connsiteX336" fmla="*/ 882577 w 1016974"/>
              <a:gd name="connsiteY336" fmla="*/ 523199 h 664683"/>
              <a:gd name="connsiteX337" fmla="*/ 881120 w 1016974"/>
              <a:gd name="connsiteY337" fmla="*/ 525513 h 664683"/>
              <a:gd name="connsiteX338" fmla="*/ 884253 w 1016974"/>
              <a:gd name="connsiteY338" fmla="*/ 525180 h 664683"/>
              <a:gd name="connsiteX339" fmla="*/ 886111 w 1016974"/>
              <a:gd name="connsiteY339" fmla="*/ 525932 h 664683"/>
              <a:gd name="connsiteX340" fmla="*/ 888568 w 1016974"/>
              <a:gd name="connsiteY340" fmla="*/ 529371 h 664683"/>
              <a:gd name="connsiteX341" fmla="*/ 889416 w 1016974"/>
              <a:gd name="connsiteY341" fmla="*/ 531305 h 664683"/>
              <a:gd name="connsiteX342" fmla="*/ 889616 w 1016974"/>
              <a:gd name="connsiteY342" fmla="*/ 533838 h 664683"/>
              <a:gd name="connsiteX343" fmla="*/ 889149 w 1016974"/>
              <a:gd name="connsiteY343" fmla="*/ 534600 h 664683"/>
              <a:gd name="connsiteX344" fmla="*/ 888235 w 1016974"/>
              <a:gd name="connsiteY344" fmla="*/ 535134 h 664683"/>
              <a:gd name="connsiteX345" fmla="*/ 881825 w 1016974"/>
              <a:gd name="connsiteY345" fmla="*/ 536162 h 664683"/>
              <a:gd name="connsiteX346" fmla="*/ 879605 w 1016974"/>
              <a:gd name="connsiteY346" fmla="*/ 539267 h 664683"/>
              <a:gd name="connsiteX347" fmla="*/ 879110 w 1016974"/>
              <a:gd name="connsiteY347" fmla="*/ 539325 h 664683"/>
              <a:gd name="connsiteX348" fmla="*/ 877319 w 1016974"/>
              <a:gd name="connsiteY348" fmla="*/ 538534 h 664683"/>
              <a:gd name="connsiteX349" fmla="*/ 874043 w 1016974"/>
              <a:gd name="connsiteY349" fmla="*/ 536191 h 664683"/>
              <a:gd name="connsiteX350" fmla="*/ 869966 w 1016974"/>
              <a:gd name="connsiteY350" fmla="*/ 533981 h 664683"/>
              <a:gd name="connsiteX351" fmla="*/ 860717 w 1016974"/>
              <a:gd name="connsiteY351" fmla="*/ 527333 h 664683"/>
              <a:gd name="connsiteX352" fmla="*/ 860479 w 1016974"/>
              <a:gd name="connsiteY352" fmla="*/ 527009 h 664683"/>
              <a:gd name="connsiteX353" fmla="*/ 860298 w 1016974"/>
              <a:gd name="connsiteY353" fmla="*/ 525685 h 664683"/>
              <a:gd name="connsiteX354" fmla="*/ 859660 w 1016974"/>
              <a:gd name="connsiteY354" fmla="*/ 525037 h 664683"/>
              <a:gd name="connsiteX355" fmla="*/ 858412 w 1016974"/>
              <a:gd name="connsiteY355" fmla="*/ 524466 h 664683"/>
              <a:gd name="connsiteX356" fmla="*/ 856669 w 1016974"/>
              <a:gd name="connsiteY356" fmla="*/ 522751 h 664683"/>
              <a:gd name="connsiteX357" fmla="*/ 854450 w 1016974"/>
              <a:gd name="connsiteY357" fmla="*/ 519884 h 664683"/>
              <a:gd name="connsiteX358" fmla="*/ 853078 w 1016974"/>
              <a:gd name="connsiteY358" fmla="*/ 517636 h 664683"/>
              <a:gd name="connsiteX359" fmla="*/ 852535 w 1016974"/>
              <a:gd name="connsiteY359" fmla="*/ 516017 h 664683"/>
              <a:gd name="connsiteX360" fmla="*/ 851221 w 1016974"/>
              <a:gd name="connsiteY360" fmla="*/ 514160 h 664683"/>
              <a:gd name="connsiteX361" fmla="*/ 847115 w 1016974"/>
              <a:gd name="connsiteY361" fmla="*/ 510311 h 664683"/>
              <a:gd name="connsiteX362" fmla="*/ 844963 w 1016974"/>
              <a:gd name="connsiteY362" fmla="*/ 508854 h 664683"/>
              <a:gd name="connsiteX363" fmla="*/ 843077 w 1016974"/>
              <a:gd name="connsiteY363" fmla="*/ 508025 h 664683"/>
              <a:gd name="connsiteX364" fmla="*/ 841429 w 1016974"/>
              <a:gd name="connsiteY364" fmla="*/ 507844 h 664683"/>
              <a:gd name="connsiteX365" fmla="*/ 840991 w 1016974"/>
              <a:gd name="connsiteY365" fmla="*/ 507330 h 664683"/>
              <a:gd name="connsiteX366" fmla="*/ 841743 w 1016974"/>
              <a:gd name="connsiteY366" fmla="*/ 506473 h 664683"/>
              <a:gd name="connsiteX367" fmla="*/ 841858 w 1016974"/>
              <a:gd name="connsiteY367" fmla="*/ 505949 h 664683"/>
              <a:gd name="connsiteX368" fmla="*/ 838257 w 1016974"/>
              <a:gd name="connsiteY368" fmla="*/ 505168 h 664683"/>
              <a:gd name="connsiteX369" fmla="*/ 834828 w 1016974"/>
              <a:gd name="connsiteY369" fmla="*/ 503377 h 664683"/>
              <a:gd name="connsiteX370" fmla="*/ 826170 w 1016974"/>
              <a:gd name="connsiteY370" fmla="*/ 498215 h 664683"/>
              <a:gd name="connsiteX371" fmla="*/ 821703 w 1016974"/>
              <a:gd name="connsiteY371" fmla="*/ 494995 h 664683"/>
              <a:gd name="connsiteX372" fmla="*/ 819188 w 1016974"/>
              <a:gd name="connsiteY372" fmla="*/ 493405 h 664683"/>
              <a:gd name="connsiteX373" fmla="*/ 818083 w 1016974"/>
              <a:gd name="connsiteY373" fmla="*/ 492519 h 664683"/>
              <a:gd name="connsiteX374" fmla="*/ 817588 w 1016974"/>
              <a:gd name="connsiteY374" fmla="*/ 491804 h 664683"/>
              <a:gd name="connsiteX375" fmla="*/ 818226 w 1016974"/>
              <a:gd name="connsiteY375" fmla="*/ 491071 h 664683"/>
              <a:gd name="connsiteX376" fmla="*/ 819969 w 1016974"/>
              <a:gd name="connsiteY376" fmla="*/ 490318 h 664683"/>
              <a:gd name="connsiteX377" fmla="*/ 821131 w 1016974"/>
              <a:gd name="connsiteY377" fmla="*/ 489452 h 664683"/>
              <a:gd name="connsiteX378" fmla="*/ 822989 w 1016974"/>
              <a:gd name="connsiteY378" fmla="*/ 486204 h 664683"/>
              <a:gd name="connsiteX379" fmla="*/ 823151 w 1016974"/>
              <a:gd name="connsiteY379" fmla="*/ 485156 h 664683"/>
              <a:gd name="connsiteX380" fmla="*/ 822169 w 1016974"/>
              <a:gd name="connsiteY380" fmla="*/ 482775 h 664683"/>
              <a:gd name="connsiteX381" fmla="*/ 821722 w 1016974"/>
              <a:gd name="connsiteY381" fmla="*/ 480622 h 664683"/>
              <a:gd name="connsiteX382" fmla="*/ 821750 w 1016974"/>
              <a:gd name="connsiteY382" fmla="*/ 479422 h 664683"/>
              <a:gd name="connsiteX383" fmla="*/ 821960 w 1016974"/>
              <a:gd name="connsiteY383" fmla="*/ 478250 h 664683"/>
              <a:gd name="connsiteX384" fmla="*/ 822246 w 1016974"/>
              <a:gd name="connsiteY384" fmla="*/ 477469 h 664683"/>
              <a:gd name="connsiteX385" fmla="*/ 823046 w 1016974"/>
              <a:gd name="connsiteY385" fmla="*/ 476707 h 664683"/>
              <a:gd name="connsiteX386" fmla="*/ 823579 w 1016974"/>
              <a:gd name="connsiteY386" fmla="*/ 476336 h 664683"/>
              <a:gd name="connsiteX387" fmla="*/ 824265 w 1016974"/>
              <a:gd name="connsiteY387" fmla="*/ 476602 h 664683"/>
              <a:gd name="connsiteX388" fmla="*/ 826418 w 1016974"/>
              <a:gd name="connsiteY388" fmla="*/ 479593 h 664683"/>
              <a:gd name="connsiteX389" fmla="*/ 826713 w 1016974"/>
              <a:gd name="connsiteY389" fmla="*/ 480660 h 664683"/>
              <a:gd name="connsiteX390" fmla="*/ 826608 w 1016974"/>
              <a:gd name="connsiteY390" fmla="*/ 484727 h 664683"/>
              <a:gd name="connsiteX391" fmla="*/ 827218 w 1016974"/>
              <a:gd name="connsiteY391" fmla="*/ 489480 h 664683"/>
              <a:gd name="connsiteX392" fmla="*/ 827418 w 1016974"/>
              <a:gd name="connsiteY392" fmla="*/ 489137 h 664683"/>
              <a:gd name="connsiteX393" fmla="*/ 827618 w 1016974"/>
              <a:gd name="connsiteY393" fmla="*/ 487575 h 664683"/>
              <a:gd name="connsiteX394" fmla="*/ 827732 w 1016974"/>
              <a:gd name="connsiteY394" fmla="*/ 484556 h 664683"/>
              <a:gd name="connsiteX395" fmla="*/ 827980 w 1016974"/>
              <a:gd name="connsiteY395" fmla="*/ 483118 h 664683"/>
              <a:gd name="connsiteX396" fmla="*/ 828446 w 1016974"/>
              <a:gd name="connsiteY396" fmla="*/ 481727 h 664683"/>
              <a:gd name="connsiteX397" fmla="*/ 829227 w 1016974"/>
              <a:gd name="connsiteY397" fmla="*/ 480993 h 664683"/>
              <a:gd name="connsiteX398" fmla="*/ 831675 w 1016974"/>
              <a:gd name="connsiteY398" fmla="*/ 481432 h 664683"/>
              <a:gd name="connsiteX399" fmla="*/ 832799 w 1016974"/>
              <a:gd name="connsiteY399" fmla="*/ 481194 h 664683"/>
              <a:gd name="connsiteX400" fmla="*/ 828027 w 1016974"/>
              <a:gd name="connsiteY400" fmla="*/ 479031 h 664683"/>
              <a:gd name="connsiteX401" fmla="*/ 825046 w 1016974"/>
              <a:gd name="connsiteY401" fmla="*/ 475002 h 664683"/>
              <a:gd name="connsiteX402" fmla="*/ 824503 w 1016974"/>
              <a:gd name="connsiteY402" fmla="*/ 474583 h 664683"/>
              <a:gd name="connsiteX403" fmla="*/ 822865 w 1016974"/>
              <a:gd name="connsiteY403" fmla="*/ 474383 h 664683"/>
              <a:gd name="connsiteX404" fmla="*/ 821112 w 1016974"/>
              <a:gd name="connsiteY404" fmla="*/ 476002 h 664683"/>
              <a:gd name="connsiteX405" fmla="*/ 816607 w 1016974"/>
              <a:gd name="connsiteY405" fmla="*/ 481298 h 664683"/>
              <a:gd name="connsiteX406" fmla="*/ 815369 w 1016974"/>
              <a:gd name="connsiteY406" fmla="*/ 482222 h 664683"/>
              <a:gd name="connsiteX407" fmla="*/ 809711 w 1016974"/>
              <a:gd name="connsiteY407" fmla="*/ 485118 h 664683"/>
              <a:gd name="connsiteX408" fmla="*/ 805891 w 1016974"/>
              <a:gd name="connsiteY408" fmla="*/ 485670 h 664683"/>
              <a:gd name="connsiteX409" fmla="*/ 801614 w 1016974"/>
              <a:gd name="connsiteY409" fmla="*/ 485118 h 664683"/>
              <a:gd name="connsiteX410" fmla="*/ 797957 w 1016974"/>
              <a:gd name="connsiteY410" fmla="*/ 484099 h 664683"/>
              <a:gd name="connsiteX411" fmla="*/ 788908 w 1016974"/>
              <a:gd name="connsiteY411" fmla="*/ 479250 h 664683"/>
              <a:gd name="connsiteX412" fmla="*/ 787518 w 1016974"/>
              <a:gd name="connsiteY412" fmla="*/ 478117 h 664683"/>
              <a:gd name="connsiteX413" fmla="*/ 789718 w 1016974"/>
              <a:gd name="connsiteY413" fmla="*/ 475317 h 664683"/>
              <a:gd name="connsiteX414" fmla="*/ 789804 w 1016974"/>
              <a:gd name="connsiteY414" fmla="*/ 474393 h 664683"/>
              <a:gd name="connsiteX415" fmla="*/ 789156 w 1016974"/>
              <a:gd name="connsiteY415" fmla="*/ 471430 h 664683"/>
              <a:gd name="connsiteX416" fmla="*/ 788565 w 1016974"/>
              <a:gd name="connsiteY416" fmla="*/ 470564 h 664683"/>
              <a:gd name="connsiteX417" fmla="*/ 787708 w 1016974"/>
              <a:gd name="connsiteY417" fmla="*/ 470078 h 664683"/>
              <a:gd name="connsiteX418" fmla="*/ 787460 w 1016974"/>
              <a:gd name="connsiteY418" fmla="*/ 470411 h 664683"/>
              <a:gd name="connsiteX419" fmla="*/ 787441 w 1016974"/>
              <a:gd name="connsiteY419" fmla="*/ 471287 h 664683"/>
              <a:gd name="connsiteX420" fmla="*/ 787641 w 1016974"/>
              <a:gd name="connsiteY420" fmla="*/ 472907 h 664683"/>
              <a:gd name="connsiteX421" fmla="*/ 786927 w 1016974"/>
              <a:gd name="connsiteY421" fmla="*/ 473726 h 664683"/>
              <a:gd name="connsiteX422" fmla="*/ 785365 w 1016974"/>
              <a:gd name="connsiteY422" fmla="*/ 474612 h 664683"/>
              <a:gd name="connsiteX423" fmla="*/ 782717 w 1016974"/>
              <a:gd name="connsiteY423" fmla="*/ 475478 h 664683"/>
              <a:gd name="connsiteX424" fmla="*/ 774697 w 1016974"/>
              <a:gd name="connsiteY424" fmla="*/ 472869 h 664683"/>
              <a:gd name="connsiteX425" fmla="*/ 766477 w 1016974"/>
              <a:gd name="connsiteY425" fmla="*/ 470611 h 664683"/>
              <a:gd name="connsiteX426" fmla="*/ 759104 w 1016974"/>
              <a:gd name="connsiteY426" fmla="*/ 469935 h 664683"/>
              <a:gd name="connsiteX427" fmla="*/ 748598 w 1016974"/>
              <a:gd name="connsiteY427" fmla="*/ 471030 h 664683"/>
              <a:gd name="connsiteX428" fmla="*/ 742941 w 1016974"/>
              <a:gd name="connsiteY428" fmla="*/ 472326 h 664683"/>
              <a:gd name="connsiteX429" fmla="*/ 739692 w 1016974"/>
              <a:gd name="connsiteY429" fmla="*/ 472297 h 664683"/>
              <a:gd name="connsiteX430" fmla="*/ 736578 w 1016974"/>
              <a:gd name="connsiteY430" fmla="*/ 471859 h 664683"/>
              <a:gd name="connsiteX431" fmla="*/ 736378 w 1016974"/>
              <a:gd name="connsiteY431" fmla="*/ 470754 h 664683"/>
              <a:gd name="connsiteX432" fmla="*/ 737854 w 1016974"/>
              <a:gd name="connsiteY432" fmla="*/ 470192 h 664683"/>
              <a:gd name="connsiteX433" fmla="*/ 737797 w 1016974"/>
              <a:gd name="connsiteY433" fmla="*/ 469382 h 664683"/>
              <a:gd name="connsiteX434" fmla="*/ 736140 w 1016974"/>
              <a:gd name="connsiteY434" fmla="*/ 466811 h 664683"/>
              <a:gd name="connsiteX435" fmla="*/ 733492 w 1016974"/>
              <a:gd name="connsiteY435" fmla="*/ 465144 h 664683"/>
              <a:gd name="connsiteX436" fmla="*/ 729872 w 1016974"/>
              <a:gd name="connsiteY436" fmla="*/ 464410 h 664683"/>
              <a:gd name="connsiteX437" fmla="*/ 727815 w 1016974"/>
              <a:gd name="connsiteY437" fmla="*/ 463553 h 664683"/>
              <a:gd name="connsiteX438" fmla="*/ 727348 w 1016974"/>
              <a:gd name="connsiteY438" fmla="*/ 462591 h 664683"/>
              <a:gd name="connsiteX439" fmla="*/ 726100 w 1016974"/>
              <a:gd name="connsiteY439" fmla="*/ 461629 h 664683"/>
              <a:gd name="connsiteX440" fmla="*/ 724081 w 1016974"/>
              <a:gd name="connsiteY440" fmla="*/ 460677 h 664683"/>
              <a:gd name="connsiteX441" fmla="*/ 723271 w 1016974"/>
              <a:gd name="connsiteY441" fmla="*/ 459134 h 664683"/>
              <a:gd name="connsiteX442" fmla="*/ 724281 w 1016974"/>
              <a:gd name="connsiteY442" fmla="*/ 454562 h 664683"/>
              <a:gd name="connsiteX443" fmla="*/ 725157 w 1016974"/>
              <a:gd name="connsiteY443" fmla="*/ 451818 h 664683"/>
              <a:gd name="connsiteX444" fmla="*/ 725967 w 1016974"/>
              <a:gd name="connsiteY444" fmla="*/ 449961 h 664683"/>
              <a:gd name="connsiteX445" fmla="*/ 727920 w 1016974"/>
              <a:gd name="connsiteY445" fmla="*/ 446903 h 664683"/>
              <a:gd name="connsiteX446" fmla="*/ 727300 w 1016974"/>
              <a:gd name="connsiteY446" fmla="*/ 447104 h 664683"/>
              <a:gd name="connsiteX447" fmla="*/ 724614 w 1016974"/>
              <a:gd name="connsiteY447" fmla="*/ 449266 h 664683"/>
              <a:gd name="connsiteX448" fmla="*/ 722233 w 1016974"/>
              <a:gd name="connsiteY448" fmla="*/ 451514 h 664683"/>
              <a:gd name="connsiteX449" fmla="*/ 719957 w 1016974"/>
              <a:gd name="connsiteY449" fmla="*/ 454504 h 664683"/>
              <a:gd name="connsiteX450" fmla="*/ 718633 w 1016974"/>
              <a:gd name="connsiteY450" fmla="*/ 455847 h 664683"/>
              <a:gd name="connsiteX451" fmla="*/ 716966 w 1016974"/>
              <a:gd name="connsiteY451" fmla="*/ 457038 h 664683"/>
              <a:gd name="connsiteX452" fmla="*/ 714518 w 1016974"/>
              <a:gd name="connsiteY452" fmla="*/ 456552 h 664683"/>
              <a:gd name="connsiteX453" fmla="*/ 711308 w 1016974"/>
              <a:gd name="connsiteY453" fmla="*/ 454371 h 664683"/>
              <a:gd name="connsiteX454" fmla="*/ 708517 w 1016974"/>
              <a:gd name="connsiteY454" fmla="*/ 453171 h 664683"/>
              <a:gd name="connsiteX455" fmla="*/ 706136 w 1016974"/>
              <a:gd name="connsiteY455" fmla="*/ 452933 h 664683"/>
              <a:gd name="connsiteX456" fmla="*/ 705212 w 1016974"/>
              <a:gd name="connsiteY456" fmla="*/ 452514 h 664683"/>
              <a:gd name="connsiteX457" fmla="*/ 706984 w 1016974"/>
              <a:gd name="connsiteY457" fmla="*/ 450894 h 664683"/>
              <a:gd name="connsiteX458" fmla="*/ 708003 w 1016974"/>
              <a:gd name="connsiteY458" fmla="*/ 449571 h 664683"/>
              <a:gd name="connsiteX459" fmla="*/ 709441 w 1016974"/>
              <a:gd name="connsiteY459" fmla="*/ 447427 h 664683"/>
              <a:gd name="connsiteX460" fmla="*/ 709803 w 1016974"/>
              <a:gd name="connsiteY460" fmla="*/ 446342 h 664683"/>
              <a:gd name="connsiteX461" fmla="*/ 701145 w 1016974"/>
              <a:gd name="connsiteY461" fmla="*/ 445332 h 664683"/>
              <a:gd name="connsiteX462" fmla="*/ 700935 w 1016974"/>
              <a:gd name="connsiteY462" fmla="*/ 444151 h 664683"/>
              <a:gd name="connsiteX463" fmla="*/ 700973 w 1016974"/>
              <a:gd name="connsiteY463" fmla="*/ 443255 h 664683"/>
              <a:gd name="connsiteX464" fmla="*/ 700764 w 1016974"/>
              <a:gd name="connsiteY464" fmla="*/ 442522 h 664683"/>
              <a:gd name="connsiteX465" fmla="*/ 699545 w 1016974"/>
              <a:gd name="connsiteY465" fmla="*/ 441903 h 664683"/>
              <a:gd name="connsiteX466" fmla="*/ 697754 w 1016974"/>
              <a:gd name="connsiteY466" fmla="*/ 442160 h 664683"/>
              <a:gd name="connsiteX467" fmla="*/ 694782 w 1016974"/>
              <a:gd name="connsiteY467" fmla="*/ 443341 h 664683"/>
              <a:gd name="connsiteX468" fmla="*/ 693639 w 1016974"/>
              <a:gd name="connsiteY468" fmla="*/ 442179 h 664683"/>
              <a:gd name="connsiteX469" fmla="*/ 694134 w 1016974"/>
              <a:gd name="connsiteY469" fmla="*/ 441627 h 664683"/>
              <a:gd name="connsiteX470" fmla="*/ 695115 w 1016974"/>
              <a:gd name="connsiteY470" fmla="*/ 441246 h 664683"/>
              <a:gd name="connsiteX471" fmla="*/ 697173 w 1016974"/>
              <a:gd name="connsiteY471" fmla="*/ 439388 h 664683"/>
              <a:gd name="connsiteX472" fmla="*/ 694696 w 1016974"/>
              <a:gd name="connsiteY472" fmla="*/ 438150 h 664683"/>
              <a:gd name="connsiteX473" fmla="*/ 693496 w 1016974"/>
              <a:gd name="connsiteY473" fmla="*/ 436845 h 664683"/>
              <a:gd name="connsiteX474" fmla="*/ 692934 w 1016974"/>
              <a:gd name="connsiteY474" fmla="*/ 435826 h 664683"/>
              <a:gd name="connsiteX475" fmla="*/ 693277 w 1016974"/>
              <a:gd name="connsiteY475" fmla="*/ 432245 h 664683"/>
              <a:gd name="connsiteX476" fmla="*/ 694134 w 1016974"/>
              <a:gd name="connsiteY476" fmla="*/ 430035 h 664683"/>
              <a:gd name="connsiteX477" fmla="*/ 700011 w 1016974"/>
              <a:gd name="connsiteY477" fmla="*/ 428254 h 664683"/>
              <a:gd name="connsiteX478" fmla="*/ 698259 w 1016974"/>
              <a:gd name="connsiteY478" fmla="*/ 427253 h 664683"/>
              <a:gd name="connsiteX479" fmla="*/ 694639 w 1016974"/>
              <a:gd name="connsiteY479" fmla="*/ 427253 h 664683"/>
              <a:gd name="connsiteX480" fmla="*/ 692058 w 1016974"/>
              <a:gd name="connsiteY480" fmla="*/ 428939 h 664683"/>
              <a:gd name="connsiteX481" fmla="*/ 688953 w 1016974"/>
              <a:gd name="connsiteY481" fmla="*/ 431425 h 664683"/>
              <a:gd name="connsiteX482" fmla="*/ 686943 w 1016974"/>
              <a:gd name="connsiteY482" fmla="*/ 432273 h 664683"/>
              <a:gd name="connsiteX483" fmla="*/ 686010 w 1016974"/>
              <a:gd name="connsiteY483" fmla="*/ 431502 h 664683"/>
              <a:gd name="connsiteX484" fmla="*/ 684743 w 1016974"/>
              <a:gd name="connsiteY484" fmla="*/ 431159 h 664683"/>
              <a:gd name="connsiteX485" fmla="*/ 683104 w 1016974"/>
              <a:gd name="connsiteY485" fmla="*/ 431235 h 664683"/>
              <a:gd name="connsiteX486" fmla="*/ 681952 w 1016974"/>
              <a:gd name="connsiteY486" fmla="*/ 431825 h 664683"/>
              <a:gd name="connsiteX487" fmla="*/ 681295 w 1016974"/>
              <a:gd name="connsiteY487" fmla="*/ 432949 h 664683"/>
              <a:gd name="connsiteX488" fmla="*/ 680590 w 1016974"/>
              <a:gd name="connsiteY488" fmla="*/ 433692 h 664683"/>
              <a:gd name="connsiteX489" fmla="*/ 679818 w 1016974"/>
              <a:gd name="connsiteY489" fmla="*/ 434016 h 664683"/>
              <a:gd name="connsiteX490" fmla="*/ 679314 w 1016974"/>
              <a:gd name="connsiteY490" fmla="*/ 433845 h 664683"/>
              <a:gd name="connsiteX491" fmla="*/ 678656 w 1016974"/>
              <a:gd name="connsiteY491" fmla="*/ 432568 h 664683"/>
              <a:gd name="connsiteX492" fmla="*/ 677075 w 1016974"/>
              <a:gd name="connsiteY492" fmla="*/ 431663 h 664683"/>
              <a:gd name="connsiteX493" fmla="*/ 676370 w 1016974"/>
              <a:gd name="connsiteY493" fmla="*/ 430663 h 664683"/>
              <a:gd name="connsiteX494" fmla="*/ 675856 w 1016974"/>
              <a:gd name="connsiteY494" fmla="*/ 431206 h 664683"/>
              <a:gd name="connsiteX495" fmla="*/ 675151 w 1016974"/>
              <a:gd name="connsiteY495" fmla="*/ 432892 h 664683"/>
              <a:gd name="connsiteX496" fmla="*/ 674484 w 1016974"/>
              <a:gd name="connsiteY496" fmla="*/ 433740 h 664683"/>
              <a:gd name="connsiteX497" fmla="*/ 671636 w 1016974"/>
              <a:gd name="connsiteY497" fmla="*/ 434359 h 664683"/>
              <a:gd name="connsiteX498" fmla="*/ 670131 w 1016974"/>
              <a:gd name="connsiteY498" fmla="*/ 434054 h 664683"/>
              <a:gd name="connsiteX499" fmla="*/ 668550 w 1016974"/>
              <a:gd name="connsiteY499" fmla="*/ 431692 h 664683"/>
              <a:gd name="connsiteX500" fmla="*/ 668350 w 1016974"/>
              <a:gd name="connsiteY500" fmla="*/ 430921 h 664683"/>
              <a:gd name="connsiteX501" fmla="*/ 669150 w 1016974"/>
              <a:gd name="connsiteY501" fmla="*/ 429092 h 664683"/>
              <a:gd name="connsiteX502" fmla="*/ 673856 w 1016974"/>
              <a:gd name="connsiteY502" fmla="*/ 421986 h 664683"/>
              <a:gd name="connsiteX503" fmla="*/ 673456 w 1016974"/>
              <a:gd name="connsiteY503" fmla="*/ 421986 h 664683"/>
              <a:gd name="connsiteX504" fmla="*/ 672065 w 1016974"/>
              <a:gd name="connsiteY504" fmla="*/ 423034 h 664683"/>
              <a:gd name="connsiteX505" fmla="*/ 669207 w 1016974"/>
              <a:gd name="connsiteY505" fmla="*/ 425777 h 664683"/>
              <a:gd name="connsiteX506" fmla="*/ 667988 w 1016974"/>
              <a:gd name="connsiteY506" fmla="*/ 426558 h 664683"/>
              <a:gd name="connsiteX507" fmla="*/ 665998 w 1016974"/>
              <a:gd name="connsiteY507" fmla="*/ 426482 h 664683"/>
              <a:gd name="connsiteX508" fmla="*/ 665112 w 1016974"/>
              <a:gd name="connsiteY508" fmla="*/ 426063 h 664683"/>
              <a:gd name="connsiteX509" fmla="*/ 663988 w 1016974"/>
              <a:gd name="connsiteY509" fmla="*/ 426196 h 664683"/>
              <a:gd name="connsiteX510" fmla="*/ 662597 w 1016974"/>
              <a:gd name="connsiteY510" fmla="*/ 426844 h 664683"/>
              <a:gd name="connsiteX511" fmla="*/ 661664 w 1016974"/>
              <a:gd name="connsiteY511" fmla="*/ 427644 h 664683"/>
              <a:gd name="connsiteX512" fmla="*/ 661159 w 1016974"/>
              <a:gd name="connsiteY512" fmla="*/ 428539 h 664683"/>
              <a:gd name="connsiteX513" fmla="*/ 661407 w 1016974"/>
              <a:gd name="connsiteY513" fmla="*/ 428730 h 664683"/>
              <a:gd name="connsiteX514" fmla="*/ 663492 w 1016974"/>
              <a:gd name="connsiteY514" fmla="*/ 427863 h 664683"/>
              <a:gd name="connsiteX515" fmla="*/ 664645 w 1016974"/>
              <a:gd name="connsiteY515" fmla="*/ 427682 h 664683"/>
              <a:gd name="connsiteX516" fmla="*/ 664912 w 1016974"/>
              <a:gd name="connsiteY516" fmla="*/ 428244 h 664683"/>
              <a:gd name="connsiteX517" fmla="*/ 663026 w 1016974"/>
              <a:gd name="connsiteY517" fmla="*/ 431483 h 664683"/>
              <a:gd name="connsiteX518" fmla="*/ 661778 w 1016974"/>
              <a:gd name="connsiteY518" fmla="*/ 434607 h 664683"/>
              <a:gd name="connsiteX519" fmla="*/ 660797 w 1016974"/>
              <a:gd name="connsiteY519" fmla="*/ 435321 h 664683"/>
              <a:gd name="connsiteX520" fmla="*/ 659397 w 1016974"/>
              <a:gd name="connsiteY520" fmla="*/ 435045 h 664683"/>
              <a:gd name="connsiteX521" fmla="*/ 657825 w 1016974"/>
              <a:gd name="connsiteY521" fmla="*/ 435216 h 664683"/>
              <a:gd name="connsiteX522" fmla="*/ 657692 w 1016974"/>
              <a:gd name="connsiteY522" fmla="*/ 436121 h 664683"/>
              <a:gd name="connsiteX523" fmla="*/ 660330 w 1016974"/>
              <a:gd name="connsiteY523" fmla="*/ 438988 h 664683"/>
              <a:gd name="connsiteX524" fmla="*/ 661330 w 1016974"/>
              <a:gd name="connsiteY524" fmla="*/ 439445 h 664683"/>
              <a:gd name="connsiteX525" fmla="*/ 662578 w 1016974"/>
              <a:gd name="connsiteY525" fmla="*/ 440503 h 664683"/>
              <a:gd name="connsiteX526" fmla="*/ 662711 w 1016974"/>
              <a:gd name="connsiteY526" fmla="*/ 441436 h 664683"/>
              <a:gd name="connsiteX527" fmla="*/ 661949 w 1016974"/>
              <a:gd name="connsiteY527" fmla="*/ 443855 h 664683"/>
              <a:gd name="connsiteX528" fmla="*/ 661454 w 1016974"/>
              <a:gd name="connsiteY528" fmla="*/ 444779 h 664683"/>
              <a:gd name="connsiteX529" fmla="*/ 660797 w 1016974"/>
              <a:gd name="connsiteY529" fmla="*/ 445227 h 664683"/>
              <a:gd name="connsiteX530" fmla="*/ 658425 w 1016974"/>
              <a:gd name="connsiteY530" fmla="*/ 444913 h 664683"/>
              <a:gd name="connsiteX531" fmla="*/ 657635 w 1016974"/>
              <a:gd name="connsiteY531" fmla="*/ 445094 h 664683"/>
              <a:gd name="connsiteX532" fmla="*/ 655863 w 1016974"/>
              <a:gd name="connsiteY532" fmla="*/ 446465 h 664683"/>
              <a:gd name="connsiteX533" fmla="*/ 654939 w 1016974"/>
              <a:gd name="connsiteY533" fmla="*/ 447656 h 664683"/>
              <a:gd name="connsiteX534" fmla="*/ 655206 w 1016974"/>
              <a:gd name="connsiteY534" fmla="*/ 447808 h 664683"/>
              <a:gd name="connsiteX535" fmla="*/ 656701 w 1016974"/>
              <a:gd name="connsiteY535" fmla="*/ 446894 h 664683"/>
              <a:gd name="connsiteX536" fmla="*/ 658749 w 1016974"/>
              <a:gd name="connsiteY536" fmla="*/ 446542 h 664683"/>
              <a:gd name="connsiteX537" fmla="*/ 661387 w 1016974"/>
              <a:gd name="connsiteY537" fmla="*/ 446732 h 664683"/>
              <a:gd name="connsiteX538" fmla="*/ 663407 w 1016974"/>
              <a:gd name="connsiteY538" fmla="*/ 446370 h 664683"/>
              <a:gd name="connsiteX539" fmla="*/ 664797 w 1016974"/>
              <a:gd name="connsiteY539" fmla="*/ 445446 h 664683"/>
              <a:gd name="connsiteX540" fmla="*/ 666036 w 1016974"/>
              <a:gd name="connsiteY540" fmla="*/ 445856 h 664683"/>
              <a:gd name="connsiteX541" fmla="*/ 667102 w 1016974"/>
              <a:gd name="connsiteY541" fmla="*/ 447618 h 664683"/>
              <a:gd name="connsiteX542" fmla="*/ 667322 w 1016974"/>
              <a:gd name="connsiteY542" fmla="*/ 449085 h 664683"/>
              <a:gd name="connsiteX543" fmla="*/ 666702 w 1016974"/>
              <a:gd name="connsiteY543" fmla="*/ 450256 h 664683"/>
              <a:gd name="connsiteX544" fmla="*/ 665617 w 1016974"/>
              <a:gd name="connsiteY544" fmla="*/ 451037 h 664683"/>
              <a:gd name="connsiteX545" fmla="*/ 664016 w 1016974"/>
              <a:gd name="connsiteY545" fmla="*/ 451409 h 664683"/>
              <a:gd name="connsiteX546" fmla="*/ 662978 w 1016974"/>
              <a:gd name="connsiteY546" fmla="*/ 452095 h 664683"/>
              <a:gd name="connsiteX547" fmla="*/ 662454 w 1016974"/>
              <a:gd name="connsiteY547" fmla="*/ 453095 h 664683"/>
              <a:gd name="connsiteX548" fmla="*/ 662064 w 1016974"/>
              <a:gd name="connsiteY548" fmla="*/ 454628 h 664683"/>
              <a:gd name="connsiteX549" fmla="*/ 661797 w 1016974"/>
              <a:gd name="connsiteY549" fmla="*/ 456695 h 664683"/>
              <a:gd name="connsiteX550" fmla="*/ 661816 w 1016974"/>
              <a:gd name="connsiteY550" fmla="*/ 460439 h 664683"/>
              <a:gd name="connsiteX551" fmla="*/ 661483 w 1016974"/>
              <a:gd name="connsiteY551" fmla="*/ 460915 h 664683"/>
              <a:gd name="connsiteX552" fmla="*/ 660864 w 1016974"/>
              <a:gd name="connsiteY552" fmla="*/ 461124 h 664683"/>
              <a:gd name="connsiteX553" fmla="*/ 660016 w 1016974"/>
              <a:gd name="connsiteY553" fmla="*/ 461096 h 664683"/>
              <a:gd name="connsiteX554" fmla="*/ 659159 w 1016974"/>
              <a:gd name="connsiteY554" fmla="*/ 461877 h 664683"/>
              <a:gd name="connsiteX555" fmla="*/ 656863 w 1016974"/>
              <a:gd name="connsiteY555" fmla="*/ 466630 h 664683"/>
              <a:gd name="connsiteX556" fmla="*/ 656177 w 1016974"/>
              <a:gd name="connsiteY556" fmla="*/ 467097 h 664683"/>
              <a:gd name="connsiteX557" fmla="*/ 655463 w 1016974"/>
              <a:gd name="connsiteY557" fmla="*/ 466487 h 664683"/>
              <a:gd name="connsiteX558" fmla="*/ 654787 w 1016974"/>
              <a:gd name="connsiteY558" fmla="*/ 466458 h 664683"/>
              <a:gd name="connsiteX559" fmla="*/ 654120 w 1016974"/>
              <a:gd name="connsiteY559" fmla="*/ 467058 h 664683"/>
              <a:gd name="connsiteX560" fmla="*/ 652777 w 1016974"/>
              <a:gd name="connsiteY560" fmla="*/ 467420 h 664683"/>
              <a:gd name="connsiteX561" fmla="*/ 650739 w 1016974"/>
              <a:gd name="connsiteY561" fmla="*/ 467544 h 664683"/>
              <a:gd name="connsiteX562" fmla="*/ 649043 w 1016974"/>
              <a:gd name="connsiteY562" fmla="*/ 467220 h 664683"/>
              <a:gd name="connsiteX563" fmla="*/ 646157 w 1016974"/>
              <a:gd name="connsiteY563" fmla="*/ 465830 h 664683"/>
              <a:gd name="connsiteX564" fmla="*/ 645014 w 1016974"/>
              <a:gd name="connsiteY564" fmla="*/ 464953 h 664683"/>
              <a:gd name="connsiteX565" fmla="*/ 644204 w 1016974"/>
              <a:gd name="connsiteY565" fmla="*/ 463601 h 664683"/>
              <a:gd name="connsiteX566" fmla="*/ 641356 w 1016974"/>
              <a:gd name="connsiteY566" fmla="*/ 464601 h 664683"/>
              <a:gd name="connsiteX567" fmla="*/ 640728 w 1016974"/>
              <a:gd name="connsiteY567" fmla="*/ 463972 h 664683"/>
              <a:gd name="connsiteX568" fmla="*/ 639423 w 1016974"/>
              <a:gd name="connsiteY568" fmla="*/ 460362 h 664683"/>
              <a:gd name="connsiteX569" fmla="*/ 639042 w 1016974"/>
              <a:gd name="connsiteY569" fmla="*/ 460553 h 664683"/>
              <a:gd name="connsiteX570" fmla="*/ 638308 w 1016974"/>
              <a:gd name="connsiteY570" fmla="*/ 464201 h 664683"/>
              <a:gd name="connsiteX571" fmla="*/ 637642 w 1016974"/>
              <a:gd name="connsiteY571" fmla="*/ 465420 h 664683"/>
              <a:gd name="connsiteX572" fmla="*/ 635689 w 1016974"/>
              <a:gd name="connsiteY572" fmla="*/ 467887 h 664683"/>
              <a:gd name="connsiteX573" fmla="*/ 634241 w 1016974"/>
              <a:gd name="connsiteY573" fmla="*/ 472373 h 664683"/>
              <a:gd name="connsiteX574" fmla="*/ 633955 w 1016974"/>
              <a:gd name="connsiteY574" fmla="*/ 472478 h 664683"/>
              <a:gd name="connsiteX575" fmla="*/ 633708 w 1016974"/>
              <a:gd name="connsiteY575" fmla="*/ 471792 h 664683"/>
              <a:gd name="connsiteX576" fmla="*/ 633174 w 1016974"/>
              <a:gd name="connsiteY576" fmla="*/ 467592 h 664683"/>
              <a:gd name="connsiteX577" fmla="*/ 632727 w 1016974"/>
              <a:gd name="connsiteY577" fmla="*/ 466630 h 664683"/>
              <a:gd name="connsiteX578" fmla="*/ 630936 w 1016974"/>
              <a:gd name="connsiteY578" fmla="*/ 468811 h 664683"/>
              <a:gd name="connsiteX579" fmla="*/ 630669 w 1016974"/>
              <a:gd name="connsiteY579" fmla="*/ 469630 h 664683"/>
              <a:gd name="connsiteX580" fmla="*/ 630717 w 1016974"/>
              <a:gd name="connsiteY580" fmla="*/ 472726 h 664683"/>
              <a:gd name="connsiteX581" fmla="*/ 630307 w 1016974"/>
              <a:gd name="connsiteY581" fmla="*/ 473135 h 664683"/>
              <a:gd name="connsiteX582" fmla="*/ 627440 w 1016974"/>
              <a:gd name="connsiteY582" fmla="*/ 471126 h 664683"/>
              <a:gd name="connsiteX583" fmla="*/ 626707 w 1016974"/>
              <a:gd name="connsiteY583" fmla="*/ 470954 h 664683"/>
              <a:gd name="connsiteX584" fmla="*/ 626497 w 1016974"/>
              <a:gd name="connsiteY584" fmla="*/ 471202 h 664683"/>
              <a:gd name="connsiteX585" fmla="*/ 627250 w 1016974"/>
              <a:gd name="connsiteY585" fmla="*/ 473688 h 664683"/>
              <a:gd name="connsiteX586" fmla="*/ 627031 w 1016974"/>
              <a:gd name="connsiteY586" fmla="*/ 474516 h 664683"/>
              <a:gd name="connsiteX587" fmla="*/ 622154 w 1016974"/>
              <a:gd name="connsiteY587" fmla="*/ 478565 h 664683"/>
              <a:gd name="connsiteX588" fmla="*/ 621068 w 1016974"/>
              <a:gd name="connsiteY588" fmla="*/ 478193 h 664683"/>
              <a:gd name="connsiteX589" fmla="*/ 620411 w 1016974"/>
              <a:gd name="connsiteY589" fmla="*/ 477650 h 664683"/>
              <a:gd name="connsiteX590" fmla="*/ 619620 w 1016974"/>
              <a:gd name="connsiteY590" fmla="*/ 477631 h 664683"/>
              <a:gd name="connsiteX591" fmla="*/ 616658 w 1016974"/>
              <a:gd name="connsiteY591" fmla="*/ 478974 h 664683"/>
              <a:gd name="connsiteX592" fmla="*/ 615906 w 1016974"/>
              <a:gd name="connsiteY592" fmla="*/ 478803 h 664683"/>
              <a:gd name="connsiteX593" fmla="*/ 614991 w 1016974"/>
              <a:gd name="connsiteY593" fmla="*/ 477688 h 664683"/>
              <a:gd name="connsiteX594" fmla="*/ 614496 w 1016974"/>
              <a:gd name="connsiteY594" fmla="*/ 477650 h 664683"/>
              <a:gd name="connsiteX595" fmla="*/ 614115 w 1016974"/>
              <a:gd name="connsiteY595" fmla="*/ 478660 h 664683"/>
              <a:gd name="connsiteX596" fmla="*/ 613829 w 1016974"/>
              <a:gd name="connsiteY596" fmla="*/ 480689 h 664683"/>
              <a:gd name="connsiteX597" fmla="*/ 612543 w 1016974"/>
              <a:gd name="connsiteY597" fmla="*/ 482498 h 664683"/>
              <a:gd name="connsiteX598" fmla="*/ 608848 w 1016974"/>
              <a:gd name="connsiteY598" fmla="*/ 485213 h 664683"/>
              <a:gd name="connsiteX599" fmla="*/ 607800 w 1016974"/>
              <a:gd name="connsiteY599" fmla="*/ 486537 h 664683"/>
              <a:gd name="connsiteX600" fmla="*/ 606866 w 1016974"/>
              <a:gd name="connsiteY600" fmla="*/ 488413 h 664683"/>
              <a:gd name="connsiteX601" fmla="*/ 606352 w 1016974"/>
              <a:gd name="connsiteY601" fmla="*/ 488547 h 664683"/>
              <a:gd name="connsiteX602" fmla="*/ 604571 w 1016974"/>
              <a:gd name="connsiteY602" fmla="*/ 487023 h 664683"/>
              <a:gd name="connsiteX603" fmla="*/ 602447 w 1016974"/>
              <a:gd name="connsiteY603" fmla="*/ 485899 h 664683"/>
              <a:gd name="connsiteX604" fmla="*/ 602085 w 1016974"/>
              <a:gd name="connsiteY604" fmla="*/ 486270 h 664683"/>
              <a:gd name="connsiteX605" fmla="*/ 602599 w 1016974"/>
              <a:gd name="connsiteY605" fmla="*/ 487575 h 664683"/>
              <a:gd name="connsiteX606" fmla="*/ 602351 w 1016974"/>
              <a:gd name="connsiteY606" fmla="*/ 488280 h 664683"/>
              <a:gd name="connsiteX607" fmla="*/ 601361 w 1016974"/>
              <a:gd name="connsiteY607" fmla="*/ 488423 h 664683"/>
              <a:gd name="connsiteX608" fmla="*/ 600132 w 1016974"/>
              <a:gd name="connsiteY608" fmla="*/ 488156 h 664683"/>
              <a:gd name="connsiteX609" fmla="*/ 598713 w 1016974"/>
              <a:gd name="connsiteY609" fmla="*/ 487480 h 664683"/>
              <a:gd name="connsiteX610" fmla="*/ 596560 w 1016974"/>
              <a:gd name="connsiteY610" fmla="*/ 487737 h 664683"/>
              <a:gd name="connsiteX611" fmla="*/ 593665 w 1016974"/>
              <a:gd name="connsiteY611" fmla="*/ 488956 h 664683"/>
              <a:gd name="connsiteX612" fmla="*/ 591445 w 1016974"/>
              <a:gd name="connsiteY612" fmla="*/ 488604 h 664683"/>
              <a:gd name="connsiteX613" fmla="*/ 588702 w 1016974"/>
              <a:gd name="connsiteY613" fmla="*/ 485546 h 664683"/>
              <a:gd name="connsiteX614" fmla="*/ 587873 w 1016974"/>
              <a:gd name="connsiteY614" fmla="*/ 485232 h 664683"/>
              <a:gd name="connsiteX615" fmla="*/ 587683 w 1016974"/>
              <a:gd name="connsiteY615" fmla="*/ 484451 h 664683"/>
              <a:gd name="connsiteX616" fmla="*/ 588597 w 1016974"/>
              <a:gd name="connsiteY616" fmla="*/ 482403 h 664683"/>
              <a:gd name="connsiteX617" fmla="*/ 589702 w 1016974"/>
              <a:gd name="connsiteY617" fmla="*/ 480946 h 664683"/>
              <a:gd name="connsiteX618" fmla="*/ 590455 w 1016974"/>
              <a:gd name="connsiteY618" fmla="*/ 480327 h 664683"/>
              <a:gd name="connsiteX619" fmla="*/ 593693 w 1016974"/>
              <a:gd name="connsiteY619" fmla="*/ 478679 h 664683"/>
              <a:gd name="connsiteX620" fmla="*/ 597160 w 1016974"/>
              <a:gd name="connsiteY620" fmla="*/ 478384 h 664683"/>
              <a:gd name="connsiteX621" fmla="*/ 599437 w 1016974"/>
              <a:gd name="connsiteY621" fmla="*/ 477431 h 664683"/>
              <a:gd name="connsiteX622" fmla="*/ 602351 w 1016974"/>
              <a:gd name="connsiteY622" fmla="*/ 475231 h 664683"/>
              <a:gd name="connsiteX623" fmla="*/ 603971 w 1016974"/>
              <a:gd name="connsiteY623" fmla="*/ 473478 h 664683"/>
              <a:gd name="connsiteX624" fmla="*/ 607314 w 1016974"/>
              <a:gd name="connsiteY624" fmla="*/ 468887 h 664683"/>
              <a:gd name="connsiteX625" fmla="*/ 607152 w 1016974"/>
              <a:gd name="connsiteY625" fmla="*/ 468478 h 664683"/>
              <a:gd name="connsiteX626" fmla="*/ 606590 w 1016974"/>
              <a:gd name="connsiteY626" fmla="*/ 468125 h 664683"/>
              <a:gd name="connsiteX627" fmla="*/ 600104 w 1016974"/>
              <a:gd name="connsiteY627" fmla="*/ 472011 h 664683"/>
              <a:gd name="connsiteX628" fmla="*/ 599161 w 1016974"/>
              <a:gd name="connsiteY628" fmla="*/ 472335 h 664683"/>
              <a:gd name="connsiteX629" fmla="*/ 598008 w 1016974"/>
              <a:gd name="connsiteY629" fmla="*/ 472135 h 664683"/>
              <a:gd name="connsiteX630" fmla="*/ 593589 w 1016974"/>
              <a:gd name="connsiteY630" fmla="*/ 469687 h 664683"/>
              <a:gd name="connsiteX631" fmla="*/ 592693 w 1016974"/>
              <a:gd name="connsiteY631" fmla="*/ 468773 h 664683"/>
              <a:gd name="connsiteX632" fmla="*/ 592341 w 1016974"/>
              <a:gd name="connsiteY632" fmla="*/ 466420 h 664683"/>
              <a:gd name="connsiteX633" fmla="*/ 594341 w 1016974"/>
              <a:gd name="connsiteY633" fmla="*/ 461486 h 664683"/>
              <a:gd name="connsiteX634" fmla="*/ 595589 w 1016974"/>
              <a:gd name="connsiteY634" fmla="*/ 459124 h 664683"/>
              <a:gd name="connsiteX635" fmla="*/ 598380 w 1016974"/>
              <a:gd name="connsiteY635" fmla="*/ 455600 h 664683"/>
              <a:gd name="connsiteX636" fmla="*/ 601894 w 1016974"/>
              <a:gd name="connsiteY636" fmla="*/ 451904 h 664683"/>
              <a:gd name="connsiteX637" fmla="*/ 603275 w 1016974"/>
              <a:gd name="connsiteY637" fmla="*/ 449390 h 664683"/>
              <a:gd name="connsiteX638" fmla="*/ 605781 w 1016974"/>
              <a:gd name="connsiteY638" fmla="*/ 442465 h 664683"/>
              <a:gd name="connsiteX639" fmla="*/ 606123 w 1016974"/>
              <a:gd name="connsiteY639" fmla="*/ 439217 h 664683"/>
              <a:gd name="connsiteX640" fmla="*/ 605971 w 1016974"/>
              <a:gd name="connsiteY640" fmla="*/ 435178 h 664683"/>
              <a:gd name="connsiteX641" fmla="*/ 606257 w 1016974"/>
              <a:gd name="connsiteY641" fmla="*/ 432816 h 664683"/>
              <a:gd name="connsiteX642" fmla="*/ 607000 w 1016974"/>
              <a:gd name="connsiteY642" fmla="*/ 432178 h 664683"/>
              <a:gd name="connsiteX643" fmla="*/ 614163 w 1016974"/>
              <a:gd name="connsiteY643" fmla="*/ 429397 h 664683"/>
              <a:gd name="connsiteX644" fmla="*/ 617696 w 1016974"/>
              <a:gd name="connsiteY644" fmla="*/ 427063 h 664683"/>
              <a:gd name="connsiteX645" fmla="*/ 624326 w 1016974"/>
              <a:gd name="connsiteY645" fmla="*/ 423786 h 664683"/>
              <a:gd name="connsiteX646" fmla="*/ 625993 w 1016974"/>
              <a:gd name="connsiteY646" fmla="*/ 424034 h 664683"/>
              <a:gd name="connsiteX647" fmla="*/ 627031 w 1016974"/>
              <a:gd name="connsiteY647" fmla="*/ 425567 h 664683"/>
              <a:gd name="connsiteX648" fmla="*/ 628336 w 1016974"/>
              <a:gd name="connsiteY648" fmla="*/ 426872 h 664683"/>
              <a:gd name="connsiteX649" fmla="*/ 629860 w 1016974"/>
              <a:gd name="connsiteY649" fmla="*/ 427901 h 664683"/>
              <a:gd name="connsiteX650" fmla="*/ 631965 w 1016974"/>
              <a:gd name="connsiteY650" fmla="*/ 428073 h 664683"/>
              <a:gd name="connsiteX651" fmla="*/ 634651 w 1016974"/>
              <a:gd name="connsiteY651" fmla="*/ 427368 h 664683"/>
              <a:gd name="connsiteX652" fmla="*/ 638670 w 1016974"/>
              <a:gd name="connsiteY652" fmla="*/ 428225 h 664683"/>
              <a:gd name="connsiteX653" fmla="*/ 646738 w 1016974"/>
              <a:gd name="connsiteY653" fmla="*/ 431844 h 664683"/>
              <a:gd name="connsiteX654" fmla="*/ 648500 w 1016974"/>
              <a:gd name="connsiteY654" fmla="*/ 432197 h 664683"/>
              <a:gd name="connsiteX655" fmla="*/ 648586 w 1016974"/>
              <a:gd name="connsiteY655" fmla="*/ 431844 h 664683"/>
              <a:gd name="connsiteX656" fmla="*/ 647519 w 1016974"/>
              <a:gd name="connsiteY656" fmla="*/ 429844 h 664683"/>
              <a:gd name="connsiteX657" fmla="*/ 641890 w 1016974"/>
              <a:gd name="connsiteY657" fmla="*/ 428101 h 664683"/>
              <a:gd name="connsiteX658" fmla="*/ 639585 w 1016974"/>
              <a:gd name="connsiteY658" fmla="*/ 426730 h 664683"/>
              <a:gd name="connsiteX659" fmla="*/ 633346 w 1016974"/>
              <a:gd name="connsiteY659" fmla="*/ 421138 h 664683"/>
              <a:gd name="connsiteX660" fmla="*/ 632022 w 1016974"/>
              <a:gd name="connsiteY660" fmla="*/ 419110 h 664683"/>
              <a:gd name="connsiteX661" fmla="*/ 632765 w 1016974"/>
              <a:gd name="connsiteY661" fmla="*/ 418319 h 664683"/>
              <a:gd name="connsiteX662" fmla="*/ 634498 w 1016974"/>
              <a:gd name="connsiteY662" fmla="*/ 417805 h 664683"/>
              <a:gd name="connsiteX663" fmla="*/ 635156 w 1016974"/>
              <a:gd name="connsiteY663" fmla="*/ 417205 h 664683"/>
              <a:gd name="connsiteX664" fmla="*/ 635537 w 1016974"/>
              <a:gd name="connsiteY664" fmla="*/ 416033 h 664683"/>
              <a:gd name="connsiteX665" fmla="*/ 636689 w 1016974"/>
              <a:gd name="connsiteY665" fmla="*/ 414519 h 664683"/>
              <a:gd name="connsiteX666" fmla="*/ 638604 w 1016974"/>
              <a:gd name="connsiteY666" fmla="*/ 412613 h 664683"/>
              <a:gd name="connsiteX667" fmla="*/ 641366 w 1016974"/>
              <a:gd name="connsiteY667" fmla="*/ 410870 h 664683"/>
              <a:gd name="connsiteX668" fmla="*/ 646509 w 1016974"/>
              <a:gd name="connsiteY668" fmla="*/ 408384 h 664683"/>
              <a:gd name="connsiteX669" fmla="*/ 644652 w 1016974"/>
              <a:gd name="connsiteY669" fmla="*/ 408041 h 664683"/>
              <a:gd name="connsiteX670" fmla="*/ 641156 w 1016974"/>
              <a:gd name="connsiteY670" fmla="*/ 408232 h 664683"/>
              <a:gd name="connsiteX671" fmla="*/ 639823 w 1016974"/>
              <a:gd name="connsiteY671" fmla="*/ 408632 h 664683"/>
              <a:gd name="connsiteX672" fmla="*/ 637289 w 1016974"/>
              <a:gd name="connsiteY672" fmla="*/ 410518 h 664683"/>
              <a:gd name="connsiteX673" fmla="*/ 636203 w 1016974"/>
              <a:gd name="connsiteY673" fmla="*/ 411918 h 664683"/>
              <a:gd name="connsiteX674" fmla="*/ 634556 w 1016974"/>
              <a:gd name="connsiteY674" fmla="*/ 414699 h 664683"/>
              <a:gd name="connsiteX675" fmla="*/ 633955 w 1016974"/>
              <a:gd name="connsiteY675" fmla="*/ 415195 h 664683"/>
              <a:gd name="connsiteX676" fmla="*/ 631508 w 1016974"/>
              <a:gd name="connsiteY676" fmla="*/ 415347 h 664683"/>
              <a:gd name="connsiteX677" fmla="*/ 624916 w 1016974"/>
              <a:gd name="connsiteY677" fmla="*/ 414823 h 664683"/>
              <a:gd name="connsiteX678" fmla="*/ 624021 w 1016974"/>
              <a:gd name="connsiteY678" fmla="*/ 413185 h 664683"/>
              <a:gd name="connsiteX679" fmla="*/ 623421 w 1016974"/>
              <a:gd name="connsiteY679" fmla="*/ 412871 h 664683"/>
              <a:gd name="connsiteX680" fmla="*/ 622592 w 1016974"/>
              <a:gd name="connsiteY680" fmla="*/ 412966 h 664683"/>
              <a:gd name="connsiteX681" fmla="*/ 616096 w 1016974"/>
              <a:gd name="connsiteY681" fmla="*/ 416052 h 664683"/>
              <a:gd name="connsiteX682" fmla="*/ 613705 w 1016974"/>
              <a:gd name="connsiteY682" fmla="*/ 417747 h 664683"/>
              <a:gd name="connsiteX683" fmla="*/ 611857 w 1016974"/>
              <a:gd name="connsiteY683" fmla="*/ 419776 h 664683"/>
              <a:gd name="connsiteX684" fmla="*/ 609276 w 1016974"/>
              <a:gd name="connsiteY684" fmla="*/ 421110 h 664683"/>
              <a:gd name="connsiteX685" fmla="*/ 605914 w 1016974"/>
              <a:gd name="connsiteY685" fmla="*/ 421710 h 664683"/>
              <a:gd name="connsiteX686" fmla="*/ 603323 w 1016974"/>
              <a:gd name="connsiteY686" fmla="*/ 422662 h 664683"/>
              <a:gd name="connsiteX687" fmla="*/ 600427 w 1016974"/>
              <a:gd name="connsiteY687" fmla="*/ 424863 h 664683"/>
              <a:gd name="connsiteX688" fmla="*/ 599313 w 1016974"/>
              <a:gd name="connsiteY688" fmla="*/ 426691 h 664683"/>
              <a:gd name="connsiteX689" fmla="*/ 599161 w 1016974"/>
              <a:gd name="connsiteY689" fmla="*/ 427625 h 664683"/>
              <a:gd name="connsiteX690" fmla="*/ 599370 w 1016974"/>
              <a:gd name="connsiteY690" fmla="*/ 430606 h 664683"/>
              <a:gd name="connsiteX691" fmla="*/ 598665 w 1016974"/>
              <a:gd name="connsiteY691" fmla="*/ 431073 h 664683"/>
              <a:gd name="connsiteX692" fmla="*/ 597151 w 1016974"/>
              <a:gd name="connsiteY692" fmla="*/ 431101 h 664683"/>
              <a:gd name="connsiteX693" fmla="*/ 594512 w 1016974"/>
              <a:gd name="connsiteY693" fmla="*/ 432692 h 664683"/>
              <a:gd name="connsiteX694" fmla="*/ 588683 w 1016974"/>
              <a:gd name="connsiteY694" fmla="*/ 437683 h 664683"/>
              <a:gd name="connsiteX695" fmla="*/ 587731 w 1016974"/>
              <a:gd name="connsiteY695" fmla="*/ 439664 h 664683"/>
              <a:gd name="connsiteX696" fmla="*/ 587645 w 1016974"/>
              <a:gd name="connsiteY696" fmla="*/ 440369 h 664683"/>
              <a:gd name="connsiteX697" fmla="*/ 588245 w 1016974"/>
              <a:gd name="connsiteY697" fmla="*/ 442122 h 664683"/>
              <a:gd name="connsiteX698" fmla="*/ 587512 w 1016974"/>
              <a:gd name="connsiteY698" fmla="*/ 443074 h 664683"/>
              <a:gd name="connsiteX699" fmla="*/ 585845 w 1016974"/>
              <a:gd name="connsiteY699" fmla="*/ 444513 h 664683"/>
              <a:gd name="connsiteX700" fmla="*/ 582292 w 1016974"/>
              <a:gd name="connsiteY700" fmla="*/ 446665 h 664683"/>
              <a:gd name="connsiteX701" fmla="*/ 580073 w 1016974"/>
              <a:gd name="connsiteY701" fmla="*/ 447351 h 664683"/>
              <a:gd name="connsiteX702" fmla="*/ 578720 w 1016974"/>
              <a:gd name="connsiteY702" fmla="*/ 447208 h 664683"/>
              <a:gd name="connsiteX703" fmla="*/ 577472 w 1016974"/>
              <a:gd name="connsiteY703" fmla="*/ 446637 h 664683"/>
              <a:gd name="connsiteX704" fmla="*/ 575415 w 1016974"/>
              <a:gd name="connsiteY704" fmla="*/ 444598 h 664683"/>
              <a:gd name="connsiteX705" fmla="*/ 573586 w 1016974"/>
              <a:gd name="connsiteY705" fmla="*/ 444208 h 664683"/>
              <a:gd name="connsiteX706" fmla="*/ 573443 w 1016974"/>
              <a:gd name="connsiteY706" fmla="*/ 444437 h 664683"/>
              <a:gd name="connsiteX707" fmla="*/ 575682 w 1016974"/>
              <a:gd name="connsiteY707" fmla="*/ 446637 h 664683"/>
              <a:gd name="connsiteX708" fmla="*/ 577901 w 1016974"/>
              <a:gd name="connsiteY708" fmla="*/ 449361 h 664683"/>
              <a:gd name="connsiteX709" fmla="*/ 579225 w 1016974"/>
              <a:gd name="connsiteY709" fmla="*/ 451542 h 664683"/>
              <a:gd name="connsiteX710" fmla="*/ 579634 w 1016974"/>
              <a:gd name="connsiteY710" fmla="*/ 453152 h 664683"/>
              <a:gd name="connsiteX711" fmla="*/ 579444 w 1016974"/>
              <a:gd name="connsiteY711" fmla="*/ 454743 h 664683"/>
              <a:gd name="connsiteX712" fmla="*/ 578615 w 1016974"/>
              <a:gd name="connsiteY712" fmla="*/ 456286 h 664683"/>
              <a:gd name="connsiteX713" fmla="*/ 576358 w 1016974"/>
              <a:gd name="connsiteY713" fmla="*/ 458838 h 664683"/>
              <a:gd name="connsiteX714" fmla="*/ 574434 w 1016974"/>
              <a:gd name="connsiteY714" fmla="*/ 459400 h 664683"/>
              <a:gd name="connsiteX715" fmla="*/ 569681 w 1016974"/>
              <a:gd name="connsiteY715" fmla="*/ 459543 h 664683"/>
              <a:gd name="connsiteX716" fmla="*/ 568081 w 1016974"/>
              <a:gd name="connsiteY716" fmla="*/ 459991 h 664683"/>
              <a:gd name="connsiteX717" fmla="*/ 567547 w 1016974"/>
              <a:gd name="connsiteY717" fmla="*/ 460439 h 664683"/>
              <a:gd name="connsiteX718" fmla="*/ 570528 w 1016974"/>
              <a:gd name="connsiteY718" fmla="*/ 462105 h 664683"/>
              <a:gd name="connsiteX719" fmla="*/ 570729 w 1016974"/>
              <a:gd name="connsiteY719" fmla="*/ 462763 h 664683"/>
              <a:gd name="connsiteX720" fmla="*/ 569919 w 1016974"/>
              <a:gd name="connsiteY720" fmla="*/ 465030 h 664683"/>
              <a:gd name="connsiteX721" fmla="*/ 568966 w 1016974"/>
              <a:gd name="connsiteY721" fmla="*/ 465658 h 664683"/>
              <a:gd name="connsiteX722" fmla="*/ 566090 w 1016974"/>
              <a:gd name="connsiteY722" fmla="*/ 466668 h 664683"/>
              <a:gd name="connsiteX723" fmla="*/ 563642 w 1016974"/>
              <a:gd name="connsiteY723" fmla="*/ 466687 h 664683"/>
              <a:gd name="connsiteX724" fmla="*/ 563328 w 1016974"/>
              <a:gd name="connsiteY724" fmla="*/ 466373 h 664683"/>
              <a:gd name="connsiteX725" fmla="*/ 564071 w 1016974"/>
              <a:gd name="connsiteY725" fmla="*/ 464591 h 664683"/>
              <a:gd name="connsiteX726" fmla="*/ 564023 w 1016974"/>
              <a:gd name="connsiteY726" fmla="*/ 464115 h 664683"/>
              <a:gd name="connsiteX727" fmla="*/ 563175 w 1016974"/>
              <a:gd name="connsiteY727" fmla="*/ 463610 h 664683"/>
              <a:gd name="connsiteX728" fmla="*/ 561794 w 1016974"/>
              <a:gd name="connsiteY728" fmla="*/ 464115 h 664683"/>
              <a:gd name="connsiteX729" fmla="*/ 558213 w 1016974"/>
              <a:gd name="connsiteY729" fmla="*/ 466315 h 664683"/>
              <a:gd name="connsiteX730" fmla="*/ 557794 w 1016974"/>
              <a:gd name="connsiteY730" fmla="*/ 466706 h 664683"/>
              <a:gd name="connsiteX731" fmla="*/ 558813 w 1016974"/>
              <a:gd name="connsiteY731" fmla="*/ 467611 h 664683"/>
              <a:gd name="connsiteX732" fmla="*/ 558479 w 1016974"/>
              <a:gd name="connsiteY732" fmla="*/ 468182 h 664683"/>
              <a:gd name="connsiteX733" fmla="*/ 556431 w 1016974"/>
              <a:gd name="connsiteY733" fmla="*/ 469840 h 664683"/>
              <a:gd name="connsiteX734" fmla="*/ 555517 w 1016974"/>
              <a:gd name="connsiteY734" fmla="*/ 471030 h 664683"/>
              <a:gd name="connsiteX735" fmla="*/ 554126 w 1016974"/>
              <a:gd name="connsiteY735" fmla="*/ 472173 h 664683"/>
              <a:gd name="connsiteX736" fmla="*/ 548364 w 1016974"/>
              <a:gd name="connsiteY736" fmla="*/ 475374 h 664683"/>
              <a:gd name="connsiteX737" fmla="*/ 548573 w 1016974"/>
              <a:gd name="connsiteY737" fmla="*/ 476431 h 664683"/>
              <a:gd name="connsiteX738" fmla="*/ 546668 w 1016974"/>
              <a:gd name="connsiteY738" fmla="*/ 479736 h 664683"/>
              <a:gd name="connsiteX739" fmla="*/ 545421 w 1016974"/>
              <a:gd name="connsiteY739" fmla="*/ 482698 h 664683"/>
              <a:gd name="connsiteX740" fmla="*/ 546106 w 1016974"/>
              <a:gd name="connsiteY740" fmla="*/ 484137 h 664683"/>
              <a:gd name="connsiteX741" fmla="*/ 550164 w 1016974"/>
              <a:gd name="connsiteY741" fmla="*/ 486366 h 664683"/>
              <a:gd name="connsiteX742" fmla="*/ 552202 w 1016974"/>
              <a:gd name="connsiteY742" fmla="*/ 487080 h 664683"/>
              <a:gd name="connsiteX743" fmla="*/ 554498 w 1016974"/>
              <a:gd name="connsiteY743" fmla="*/ 488547 h 664683"/>
              <a:gd name="connsiteX744" fmla="*/ 558537 w 1016974"/>
              <a:gd name="connsiteY744" fmla="*/ 492147 h 664683"/>
              <a:gd name="connsiteX745" fmla="*/ 559746 w 1016974"/>
              <a:gd name="connsiteY745" fmla="*/ 494252 h 664683"/>
              <a:gd name="connsiteX746" fmla="*/ 559832 w 1016974"/>
              <a:gd name="connsiteY746" fmla="*/ 495186 h 664683"/>
              <a:gd name="connsiteX747" fmla="*/ 559546 w 1016974"/>
              <a:gd name="connsiteY747" fmla="*/ 496110 h 664683"/>
              <a:gd name="connsiteX748" fmla="*/ 558813 w 1016974"/>
              <a:gd name="connsiteY748" fmla="*/ 497338 h 664683"/>
              <a:gd name="connsiteX749" fmla="*/ 557013 w 1016974"/>
              <a:gd name="connsiteY749" fmla="*/ 499558 h 664683"/>
              <a:gd name="connsiteX750" fmla="*/ 553012 w 1016974"/>
              <a:gd name="connsiteY750" fmla="*/ 502672 h 664683"/>
              <a:gd name="connsiteX751" fmla="*/ 551297 w 1016974"/>
              <a:gd name="connsiteY751" fmla="*/ 503453 h 664683"/>
              <a:gd name="connsiteX752" fmla="*/ 548821 w 1016974"/>
              <a:gd name="connsiteY752" fmla="*/ 503892 h 664683"/>
              <a:gd name="connsiteX753" fmla="*/ 547964 w 1016974"/>
              <a:gd name="connsiteY753" fmla="*/ 504368 h 664683"/>
              <a:gd name="connsiteX754" fmla="*/ 544401 w 1016974"/>
              <a:gd name="connsiteY754" fmla="*/ 507321 h 664683"/>
              <a:gd name="connsiteX755" fmla="*/ 543268 w 1016974"/>
              <a:gd name="connsiteY755" fmla="*/ 509064 h 664683"/>
              <a:gd name="connsiteX756" fmla="*/ 543116 w 1016974"/>
              <a:gd name="connsiteY756" fmla="*/ 510711 h 664683"/>
              <a:gd name="connsiteX757" fmla="*/ 542354 w 1016974"/>
              <a:gd name="connsiteY757" fmla="*/ 511759 h 664683"/>
              <a:gd name="connsiteX758" fmla="*/ 538115 w 1016974"/>
              <a:gd name="connsiteY758" fmla="*/ 513350 h 664683"/>
              <a:gd name="connsiteX759" fmla="*/ 538182 w 1016974"/>
              <a:gd name="connsiteY759" fmla="*/ 513769 h 664683"/>
              <a:gd name="connsiteX760" fmla="*/ 539544 w 1016974"/>
              <a:gd name="connsiteY760" fmla="*/ 514188 h 664683"/>
              <a:gd name="connsiteX761" fmla="*/ 538696 w 1016974"/>
              <a:gd name="connsiteY761" fmla="*/ 516065 h 664683"/>
              <a:gd name="connsiteX762" fmla="*/ 538010 w 1016974"/>
              <a:gd name="connsiteY762" fmla="*/ 518770 h 664683"/>
              <a:gd name="connsiteX763" fmla="*/ 537258 w 1016974"/>
              <a:gd name="connsiteY763" fmla="*/ 519103 h 664683"/>
              <a:gd name="connsiteX764" fmla="*/ 534838 w 1016974"/>
              <a:gd name="connsiteY764" fmla="*/ 518684 h 664683"/>
              <a:gd name="connsiteX765" fmla="*/ 531552 w 1016974"/>
              <a:gd name="connsiteY765" fmla="*/ 519217 h 664683"/>
              <a:gd name="connsiteX766" fmla="*/ 531276 w 1016974"/>
              <a:gd name="connsiteY766" fmla="*/ 519484 h 664683"/>
              <a:gd name="connsiteX767" fmla="*/ 530895 w 1016974"/>
              <a:gd name="connsiteY767" fmla="*/ 521456 h 664683"/>
              <a:gd name="connsiteX768" fmla="*/ 522542 w 1016974"/>
              <a:gd name="connsiteY768" fmla="*/ 521475 h 664683"/>
              <a:gd name="connsiteX769" fmla="*/ 520113 w 1016974"/>
              <a:gd name="connsiteY769" fmla="*/ 524875 h 664683"/>
              <a:gd name="connsiteX770" fmla="*/ 518989 w 1016974"/>
              <a:gd name="connsiteY770" fmla="*/ 525856 h 664683"/>
              <a:gd name="connsiteX771" fmla="*/ 515341 w 1016974"/>
              <a:gd name="connsiteY771" fmla="*/ 527999 h 664683"/>
              <a:gd name="connsiteX772" fmla="*/ 513169 w 1016974"/>
              <a:gd name="connsiteY772" fmla="*/ 528723 h 664683"/>
              <a:gd name="connsiteX773" fmla="*/ 510835 w 1016974"/>
              <a:gd name="connsiteY773" fmla="*/ 528971 h 664683"/>
              <a:gd name="connsiteX774" fmla="*/ 509502 w 1016974"/>
              <a:gd name="connsiteY774" fmla="*/ 529666 h 664683"/>
              <a:gd name="connsiteX775" fmla="*/ 509187 w 1016974"/>
              <a:gd name="connsiteY775" fmla="*/ 530819 h 664683"/>
              <a:gd name="connsiteX776" fmla="*/ 508387 w 1016974"/>
              <a:gd name="connsiteY776" fmla="*/ 531724 h 664683"/>
              <a:gd name="connsiteX777" fmla="*/ 506130 w 1016974"/>
              <a:gd name="connsiteY777" fmla="*/ 533057 h 664683"/>
              <a:gd name="connsiteX778" fmla="*/ 504816 w 1016974"/>
              <a:gd name="connsiteY778" fmla="*/ 534991 h 664683"/>
              <a:gd name="connsiteX779" fmla="*/ 504053 w 1016974"/>
              <a:gd name="connsiteY779" fmla="*/ 535181 h 664683"/>
              <a:gd name="connsiteX780" fmla="*/ 500348 w 1016974"/>
              <a:gd name="connsiteY780" fmla="*/ 535010 h 664683"/>
              <a:gd name="connsiteX781" fmla="*/ 499520 w 1016974"/>
              <a:gd name="connsiteY781" fmla="*/ 535534 h 664683"/>
              <a:gd name="connsiteX782" fmla="*/ 498624 w 1016974"/>
              <a:gd name="connsiteY782" fmla="*/ 538296 h 664683"/>
              <a:gd name="connsiteX783" fmla="*/ 497948 w 1016974"/>
              <a:gd name="connsiteY783" fmla="*/ 538239 h 664683"/>
              <a:gd name="connsiteX784" fmla="*/ 496805 w 1016974"/>
              <a:gd name="connsiteY784" fmla="*/ 537334 h 664683"/>
              <a:gd name="connsiteX785" fmla="*/ 495024 w 1016974"/>
              <a:gd name="connsiteY785" fmla="*/ 537534 h 664683"/>
              <a:gd name="connsiteX786" fmla="*/ 490671 w 1016974"/>
              <a:gd name="connsiteY786" fmla="*/ 540039 h 664683"/>
              <a:gd name="connsiteX787" fmla="*/ 489633 w 1016974"/>
              <a:gd name="connsiteY787" fmla="*/ 541030 h 664683"/>
              <a:gd name="connsiteX788" fmla="*/ 489604 w 1016974"/>
              <a:gd name="connsiteY788" fmla="*/ 541658 h 664683"/>
              <a:gd name="connsiteX789" fmla="*/ 490071 w 1016974"/>
              <a:gd name="connsiteY789" fmla="*/ 542392 h 664683"/>
              <a:gd name="connsiteX790" fmla="*/ 490595 w 1016974"/>
              <a:gd name="connsiteY790" fmla="*/ 544478 h 664683"/>
              <a:gd name="connsiteX791" fmla="*/ 490299 w 1016974"/>
              <a:gd name="connsiteY791" fmla="*/ 545744 h 664683"/>
              <a:gd name="connsiteX792" fmla="*/ 488156 w 1016974"/>
              <a:gd name="connsiteY792" fmla="*/ 549040 h 664683"/>
              <a:gd name="connsiteX793" fmla="*/ 487547 w 1016974"/>
              <a:gd name="connsiteY793" fmla="*/ 549478 h 664683"/>
              <a:gd name="connsiteX794" fmla="*/ 485613 w 1016974"/>
              <a:gd name="connsiteY794" fmla="*/ 550021 h 664683"/>
              <a:gd name="connsiteX795" fmla="*/ 484518 w 1016974"/>
              <a:gd name="connsiteY795" fmla="*/ 551850 h 664683"/>
              <a:gd name="connsiteX796" fmla="*/ 482927 w 1016974"/>
              <a:gd name="connsiteY796" fmla="*/ 551307 h 664683"/>
              <a:gd name="connsiteX797" fmla="*/ 481536 w 1016974"/>
              <a:gd name="connsiteY797" fmla="*/ 551440 h 664683"/>
              <a:gd name="connsiteX798" fmla="*/ 480412 w 1016974"/>
              <a:gd name="connsiteY798" fmla="*/ 552583 h 664683"/>
              <a:gd name="connsiteX799" fmla="*/ 479327 w 1016974"/>
              <a:gd name="connsiteY799" fmla="*/ 553174 h 664683"/>
              <a:gd name="connsiteX800" fmla="*/ 478279 w 1016974"/>
              <a:gd name="connsiteY800" fmla="*/ 553174 h 664683"/>
              <a:gd name="connsiteX801" fmla="*/ 476812 w 1016974"/>
              <a:gd name="connsiteY801" fmla="*/ 553955 h 664683"/>
              <a:gd name="connsiteX802" fmla="*/ 474907 w 1016974"/>
              <a:gd name="connsiteY802" fmla="*/ 555555 h 664683"/>
              <a:gd name="connsiteX803" fmla="*/ 473240 w 1016974"/>
              <a:gd name="connsiteY803" fmla="*/ 556489 h 664683"/>
              <a:gd name="connsiteX804" fmla="*/ 471849 w 1016974"/>
              <a:gd name="connsiteY804" fmla="*/ 556727 h 664683"/>
              <a:gd name="connsiteX805" fmla="*/ 470554 w 1016974"/>
              <a:gd name="connsiteY805" fmla="*/ 556593 h 664683"/>
              <a:gd name="connsiteX806" fmla="*/ 469382 w 1016974"/>
              <a:gd name="connsiteY806" fmla="*/ 556079 h 664683"/>
              <a:gd name="connsiteX807" fmla="*/ 468220 w 1016974"/>
              <a:gd name="connsiteY807" fmla="*/ 556079 h 664683"/>
              <a:gd name="connsiteX808" fmla="*/ 467106 w 1016974"/>
              <a:gd name="connsiteY808" fmla="*/ 556574 h 664683"/>
              <a:gd name="connsiteX809" fmla="*/ 465925 w 1016974"/>
              <a:gd name="connsiteY809" fmla="*/ 557489 h 664683"/>
              <a:gd name="connsiteX810" fmla="*/ 464534 w 1016974"/>
              <a:gd name="connsiteY810" fmla="*/ 560422 h 664683"/>
              <a:gd name="connsiteX811" fmla="*/ 463296 w 1016974"/>
              <a:gd name="connsiteY811" fmla="*/ 561594 h 664683"/>
              <a:gd name="connsiteX812" fmla="*/ 462620 w 1016974"/>
              <a:gd name="connsiteY812" fmla="*/ 561718 h 664683"/>
              <a:gd name="connsiteX813" fmla="*/ 461401 w 1016974"/>
              <a:gd name="connsiteY813" fmla="*/ 561251 h 664683"/>
              <a:gd name="connsiteX814" fmla="*/ 459638 w 1016974"/>
              <a:gd name="connsiteY814" fmla="*/ 560203 h 664683"/>
              <a:gd name="connsiteX815" fmla="*/ 457657 w 1016974"/>
              <a:gd name="connsiteY815" fmla="*/ 560032 h 664683"/>
              <a:gd name="connsiteX816" fmla="*/ 454152 w 1016974"/>
              <a:gd name="connsiteY816" fmla="*/ 561251 h 664683"/>
              <a:gd name="connsiteX817" fmla="*/ 452857 w 1016974"/>
              <a:gd name="connsiteY817" fmla="*/ 562470 h 664683"/>
              <a:gd name="connsiteX818" fmla="*/ 454762 w 1016974"/>
              <a:gd name="connsiteY818" fmla="*/ 563213 h 664683"/>
              <a:gd name="connsiteX819" fmla="*/ 455638 w 1016974"/>
              <a:gd name="connsiteY819" fmla="*/ 563823 h 664683"/>
              <a:gd name="connsiteX820" fmla="*/ 455552 w 1016974"/>
              <a:gd name="connsiteY820" fmla="*/ 564223 h 664683"/>
              <a:gd name="connsiteX821" fmla="*/ 454438 w 1016974"/>
              <a:gd name="connsiteY821" fmla="*/ 564385 h 664683"/>
              <a:gd name="connsiteX822" fmla="*/ 452704 w 1016974"/>
              <a:gd name="connsiteY822" fmla="*/ 564004 h 664683"/>
              <a:gd name="connsiteX823" fmla="*/ 451590 w 1016974"/>
              <a:gd name="connsiteY823" fmla="*/ 564099 h 664683"/>
              <a:gd name="connsiteX824" fmla="*/ 450142 w 1016974"/>
              <a:gd name="connsiteY824" fmla="*/ 564632 h 664683"/>
              <a:gd name="connsiteX825" fmla="*/ 446723 w 1016974"/>
              <a:gd name="connsiteY825" fmla="*/ 564833 h 664683"/>
              <a:gd name="connsiteX826" fmla="*/ 445370 w 1016974"/>
              <a:gd name="connsiteY826" fmla="*/ 565204 h 664683"/>
              <a:gd name="connsiteX827" fmla="*/ 442189 w 1016974"/>
              <a:gd name="connsiteY827" fmla="*/ 568233 h 664683"/>
              <a:gd name="connsiteX828" fmla="*/ 441722 w 1016974"/>
              <a:gd name="connsiteY828" fmla="*/ 568966 h 664683"/>
              <a:gd name="connsiteX829" fmla="*/ 441998 w 1016974"/>
              <a:gd name="connsiteY829" fmla="*/ 569214 h 664683"/>
              <a:gd name="connsiteX830" fmla="*/ 443446 w 1016974"/>
              <a:gd name="connsiteY830" fmla="*/ 569138 h 664683"/>
              <a:gd name="connsiteX831" fmla="*/ 444913 w 1016974"/>
              <a:gd name="connsiteY831" fmla="*/ 570071 h 664683"/>
              <a:gd name="connsiteX832" fmla="*/ 445560 w 1016974"/>
              <a:gd name="connsiteY832" fmla="*/ 571005 h 664683"/>
              <a:gd name="connsiteX833" fmla="*/ 445903 w 1016974"/>
              <a:gd name="connsiteY833" fmla="*/ 572052 h 664683"/>
              <a:gd name="connsiteX834" fmla="*/ 446027 w 1016974"/>
              <a:gd name="connsiteY834" fmla="*/ 573948 h 664683"/>
              <a:gd name="connsiteX835" fmla="*/ 446275 w 1016974"/>
              <a:gd name="connsiteY835" fmla="*/ 574253 h 664683"/>
              <a:gd name="connsiteX836" fmla="*/ 442541 w 1016974"/>
              <a:gd name="connsiteY836" fmla="*/ 576615 h 664683"/>
              <a:gd name="connsiteX837" fmla="*/ 441398 w 1016974"/>
              <a:gd name="connsiteY837" fmla="*/ 577672 h 664683"/>
              <a:gd name="connsiteX838" fmla="*/ 440741 w 1016974"/>
              <a:gd name="connsiteY838" fmla="*/ 578025 h 664683"/>
              <a:gd name="connsiteX839" fmla="*/ 440455 w 1016974"/>
              <a:gd name="connsiteY839" fmla="*/ 577577 h 664683"/>
              <a:gd name="connsiteX840" fmla="*/ 440788 w 1016974"/>
              <a:gd name="connsiteY840" fmla="*/ 574157 h 664683"/>
              <a:gd name="connsiteX841" fmla="*/ 440665 w 1016974"/>
              <a:gd name="connsiteY841" fmla="*/ 573548 h 664683"/>
              <a:gd name="connsiteX842" fmla="*/ 439960 w 1016974"/>
              <a:gd name="connsiteY842" fmla="*/ 573319 h 664683"/>
              <a:gd name="connsiteX843" fmla="*/ 439026 w 1016974"/>
              <a:gd name="connsiteY843" fmla="*/ 574243 h 664683"/>
              <a:gd name="connsiteX844" fmla="*/ 436626 w 1016974"/>
              <a:gd name="connsiteY844" fmla="*/ 577863 h 664683"/>
              <a:gd name="connsiteX845" fmla="*/ 434492 w 1016974"/>
              <a:gd name="connsiteY845" fmla="*/ 579482 h 664683"/>
              <a:gd name="connsiteX846" fmla="*/ 420662 w 1016974"/>
              <a:gd name="connsiteY846" fmla="*/ 581749 h 664683"/>
              <a:gd name="connsiteX847" fmla="*/ 418529 w 1016974"/>
              <a:gd name="connsiteY847" fmla="*/ 582482 h 664683"/>
              <a:gd name="connsiteX848" fmla="*/ 417671 w 1016974"/>
              <a:gd name="connsiteY848" fmla="*/ 584578 h 664683"/>
              <a:gd name="connsiteX849" fmla="*/ 416719 w 1016974"/>
              <a:gd name="connsiteY849" fmla="*/ 586340 h 664683"/>
              <a:gd name="connsiteX850" fmla="*/ 415538 w 1016974"/>
              <a:gd name="connsiteY850" fmla="*/ 587635 h 664683"/>
              <a:gd name="connsiteX851" fmla="*/ 414338 w 1016974"/>
              <a:gd name="connsiteY851" fmla="*/ 588340 h 664683"/>
              <a:gd name="connsiteX852" fmla="*/ 414290 w 1016974"/>
              <a:gd name="connsiteY852" fmla="*/ 587635 h 664683"/>
              <a:gd name="connsiteX853" fmla="*/ 415585 w 1016974"/>
              <a:gd name="connsiteY853" fmla="*/ 582378 h 664683"/>
              <a:gd name="connsiteX854" fmla="*/ 415566 w 1016974"/>
              <a:gd name="connsiteY854" fmla="*/ 581273 h 664683"/>
              <a:gd name="connsiteX855" fmla="*/ 414442 w 1016974"/>
              <a:gd name="connsiteY855" fmla="*/ 580282 h 664683"/>
              <a:gd name="connsiteX856" fmla="*/ 413852 w 1016974"/>
              <a:gd name="connsiteY856" fmla="*/ 580253 h 664683"/>
              <a:gd name="connsiteX857" fmla="*/ 413004 w 1016974"/>
              <a:gd name="connsiteY857" fmla="*/ 580377 h 664683"/>
              <a:gd name="connsiteX858" fmla="*/ 411480 w 1016974"/>
              <a:gd name="connsiteY858" fmla="*/ 581244 h 664683"/>
              <a:gd name="connsiteX859" fmla="*/ 410632 w 1016974"/>
              <a:gd name="connsiteY859" fmla="*/ 581339 h 664683"/>
              <a:gd name="connsiteX860" fmla="*/ 409680 w 1016974"/>
              <a:gd name="connsiteY860" fmla="*/ 581025 h 664683"/>
              <a:gd name="connsiteX861" fmla="*/ 407775 w 1016974"/>
              <a:gd name="connsiteY861" fmla="*/ 581758 h 664683"/>
              <a:gd name="connsiteX862" fmla="*/ 403003 w 1016974"/>
              <a:gd name="connsiteY862" fmla="*/ 584425 h 664683"/>
              <a:gd name="connsiteX863" fmla="*/ 400212 w 1016974"/>
              <a:gd name="connsiteY863" fmla="*/ 584711 h 664683"/>
              <a:gd name="connsiteX864" fmla="*/ 399345 w 1016974"/>
              <a:gd name="connsiteY864" fmla="*/ 585311 h 664683"/>
              <a:gd name="connsiteX865" fmla="*/ 397774 w 1016974"/>
              <a:gd name="connsiteY865" fmla="*/ 587035 h 664683"/>
              <a:gd name="connsiteX866" fmla="*/ 396869 w 1016974"/>
              <a:gd name="connsiteY866" fmla="*/ 587569 h 664683"/>
              <a:gd name="connsiteX867" fmla="*/ 395773 w 1016974"/>
              <a:gd name="connsiteY867" fmla="*/ 587369 h 664683"/>
              <a:gd name="connsiteX868" fmla="*/ 394487 w 1016974"/>
              <a:gd name="connsiteY868" fmla="*/ 586426 h 664683"/>
              <a:gd name="connsiteX869" fmla="*/ 393230 w 1016974"/>
              <a:gd name="connsiteY869" fmla="*/ 586588 h 664683"/>
              <a:gd name="connsiteX870" fmla="*/ 391992 w 1016974"/>
              <a:gd name="connsiteY870" fmla="*/ 587807 h 664683"/>
              <a:gd name="connsiteX871" fmla="*/ 390973 w 1016974"/>
              <a:gd name="connsiteY871" fmla="*/ 588150 h 664683"/>
              <a:gd name="connsiteX872" fmla="*/ 388725 w 1016974"/>
              <a:gd name="connsiteY872" fmla="*/ 586492 h 664683"/>
              <a:gd name="connsiteX873" fmla="*/ 387458 w 1016974"/>
              <a:gd name="connsiteY873" fmla="*/ 586940 h 664683"/>
              <a:gd name="connsiteX874" fmla="*/ 385572 w 1016974"/>
              <a:gd name="connsiteY874" fmla="*/ 588445 h 664683"/>
              <a:gd name="connsiteX875" fmla="*/ 383781 w 1016974"/>
              <a:gd name="connsiteY875" fmla="*/ 589302 h 664683"/>
              <a:gd name="connsiteX876" fmla="*/ 382067 w 1016974"/>
              <a:gd name="connsiteY876" fmla="*/ 589502 h 664683"/>
              <a:gd name="connsiteX877" fmla="*/ 377866 w 1016974"/>
              <a:gd name="connsiteY877" fmla="*/ 589102 h 664683"/>
              <a:gd name="connsiteX878" fmla="*/ 376323 w 1016974"/>
              <a:gd name="connsiteY878" fmla="*/ 588302 h 664683"/>
              <a:gd name="connsiteX879" fmla="*/ 376133 w 1016974"/>
              <a:gd name="connsiteY879" fmla="*/ 587702 h 664683"/>
              <a:gd name="connsiteX880" fmla="*/ 376771 w 1016974"/>
              <a:gd name="connsiteY880" fmla="*/ 585368 h 664683"/>
              <a:gd name="connsiteX881" fmla="*/ 377857 w 1016974"/>
              <a:gd name="connsiteY881" fmla="*/ 583835 h 664683"/>
              <a:gd name="connsiteX882" fmla="*/ 378657 w 1016974"/>
              <a:gd name="connsiteY882" fmla="*/ 583206 h 664683"/>
              <a:gd name="connsiteX883" fmla="*/ 379647 w 1016974"/>
              <a:gd name="connsiteY883" fmla="*/ 582682 h 664683"/>
              <a:gd name="connsiteX884" fmla="*/ 380848 w 1016974"/>
              <a:gd name="connsiteY884" fmla="*/ 582901 h 664683"/>
              <a:gd name="connsiteX885" fmla="*/ 382934 w 1016974"/>
              <a:gd name="connsiteY885" fmla="*/ 583968 h 664683"/>
              <a:gd name="connsiteX886" fmla="*/ 382819 w 1016974"/>
              <a:gd name="connsiteY886" fmla="*/ 583330 h 664683"/>
              <a:gd name="connsiteX887" fmla="*/ 382191 w 1016974"/>
              <a:gd name="connsiteY887" fmla="*/ 582454 h 664683"/>
              <a:gd name="connsiteX888" fmla="*/ 380457 w 1016974"/>
              <a:gd name="connsiteY888" fmla="*/ 580787 h 664683"/>
              <a:gd name="connsiteX889" fmla="*/ 378600 w 1016974"/>
              <a:gd name="connsiteY889" fmla="*/ 579692 h 664683"/>
              <a:gd name="connsiteX890" fmla="*/ 377352 w 1016974"/>
              <a:gd name="connsiteY890" fmla="*/ 579787 h 664683"/>
              <a:gd name="connsiteX891" fmla="*/ 375504 w 1016974"/>
              <a:gd name="connsiteY891" fmla="*/ 580273 h 664683"/>
              <a:gd name="connsiteX892" fmla="*/ 374142 w 1016974"/>
              <a:gd name="connsiteY892" fmla="*/ 581035 h 664683"/>
              <a:gd name="connsiteX893" fmla="*/ 373256 w 1016974"/>
              <a:gd name="connsiteY893" fmla="*/ 582063 h 664683"/>
              <a:gd name="connsiteX894" fmla="*/ 371561 w 1016974"/>
              <a:gd name="connsiteY894" fmla="*/ 585711 h 664683"/>
              <a:gd name="connsiteX895" fmla="*/ 370875 w 1016974"/>
              <a:gd name="connsiteY895" fmla="*/ 586645 h 664683"/>
              <a:gd name="connsiteX896" fmla="*/ 364417 w 1016974"/>
              <a:gd name="connsiteY896" fmla="*/ 592160 h 664683"/>
              <a:gd name="connsiteX897" fmla="*/ 362017 w 1016974"/>
              <a:gd name="connsiteY897" fmla="*/ 593750 h 664683"/>
              <a:gd name="connsiteX898" fmla="*/ 360207 w 1016974"/>
              <a:gd name="connsiteY898" fmla="*/ 593112 h 664683"/>
              <a:gd name="connsiteX899" fmla="*/ 358988 w 1016974"/>
              <a:gd name="connsiteY899" fmla="*/ 593865 h 664683"/>
              <a:gd name="connsiteX900" fmla="*/ 357292 w 1016974"/>
              <a:gd name="connsiteY900" fmla="*/ 595227 h 664683"/>
              <a:gd name="connsiteX901" fmla="*/ 355911 w 1016974"/>
              <a:gd name="connsiteY901" fmla="*/ 595722 h 664683"/>
              <a:gd name="connsiteX902" fmla="*/ 354873 w 1016974"/>
              <a:gd name="connsiteY902" fmla="*/ 595370 h 664683"/>
              <a:gd name="connsiteX903" fmla="*/ 354111 w 1016974"/>
              <a:gd name="connsiteY903" fmla="*/ 594827 h 664683"/>
              <a:gd name="connsiteX904" fmla="*/ 353673 w 1016974"/>
              <a:gd name="connsiteY904" fmla="*/ 594122 h 664683"/>
              <a:gd name="connsiteX905" fmla="*/ 353911 w 1016974"/>
              <a:gd name="connsiteY905" fmla="*/ 593627 h 664683"/>
              <a:gd name="connsiteX906" fmla="*/ 354844 w 1016974"/>
              <a:gd name="connsiteY906" fmla="*/ 593341 h 664683"/>
              <a:gd name="connsiteX907" fmla="*/ 354921 w 1016974"/>
              <a:gd name="connsiteY907" fmla="*/ 591931 h 664683"/>
              <a:gd name="connsiteX908" fmla="*/ 354130 w 1016974"/>
              <a:gd name="connsiteY908" fmla="*/ 589369 h 664683"/>
              <a:gd name="connsiteX909" fmla="*/ 353520 w 1016974"/>
              <a:gd name="connsiteY909" fmla="*/ 587931 h 664683"/>
              <a:gd name="connsiteX910" fmla="*/ 351796 w 1016974"/>
              <a:gd name="connsiteY910" fmla="*/ 587321 h 664683"/>
              <a:gd name="connsiteX911" fmla="*/ 351244 w 1016974"/>
              <a:gd name="connsiteY911" fmla="*/ 588264 h 664683"/>
              <a:gd name="connsiteX912" fmla="*/ 350491 w 1016974"/>
              <a:gd name="connsiteY912" fmla="*/ 593512 h 664683"/>
              <a:gd name="connsiteX913" fmla="*/ 350091 w 1016974"/>
              <a:gd name="connsiteY913" fmla="*/ 594646 h 664683"/>
              <a:gd name="connsiteX914" fmla="*/ 348605 w 1016974"/>
              <a:gd name="connsiteY914" fmla="*/ 595798 h 664683"/>
              <a:gd name="connsiteX915" fmla="*/ 345272 w 1016974"/>
              <a:gd name="connsiteY915" fmla="*/ 596646 h 664683"/>
              <a:gd name="connsiteX916" fmla="*/ 344415 w 1016974"/>
              <a:gd name="connsiteY916" fmla="*/ 596265 h 664683"/>
              <a:gd name="connsiteX917" fmla="*/ 342643 w 1016974"/>
              <a:gd name="connsiteY917" fmla="*/ 592369 h 664683"/>
              <a:gd name="connsiteX918" fmla="*/ 340347 w 1016974"/>
              <a:gd name="connsiteY918" fmla="*/ 591074 h 664683"/>
              <a:gd name="connsiteX919" fmla="*/ 339900 w 1016974"/>
              <a:gd name="connsiteY919" fmla="*/ 592074 h 664683"/>
              <a:gd name="connsiteX920" fmla="*/ 339881 w 1016974"/>
              <a:gd name="connsiteY920" fmla="*/ 594350 h 664683"/>
              <a:gd name="connsiteX921" fmla="*/ 338728 w 1016974"/>
              <a:gd name="connsiteY921" fmla="*/ 596151 h 664683"/>
              <a:gd name="connsiteX922" fmla="*/ 336433 w 1016974"/>
              <a:gd name="connsiteY922" fmla="*/ 597522 h 664683"/>
              <a:gd name="connsiteX923" fmla="*/ 334823 w 1016974"/>
              <a:gd name="connsiteY923" fmla="*/ 598056 h 664683"/>
              <a:gd name="connsiteX924" fmla="*/ 333880 w 1016974"/>
              <a:gd name="connsiteY924" fmla="*/ 597732 h 664683"/>
              <a:gd name="connsiteX925" fmla="*/ 334175 w 1016974"/>
              <a:gd name="connsiteY925" fmla="*/ 596436 h 664683"/>
              <a:gd name="connsiteX926" fmla="*/ 335699 w 1016974"/>
              <a:gd name="connsiteY926" fmla="*/ 594131 h 664683"/>
              <a:gd name="connsiteX927" fmla="*/ 336471 w 1016974"/>
              <a:gd name="connsiteY927" fmla="*/ 592074 h 664683"/>
              <a:gd name="connsiteX928" fmla="*/ 336518 w 1016974"/>
              <a:gd name="connsiteY928" fmla="*/ 590283 h 664683"/>
              <a:gd name="connsiteX929" fmla="*/ 336918 w 1016974"/>
              <a:gd name="connsiteY929" fmla="*/ 589007 h 664683"/>
              <a:gd name="connsiteX930" fmla="*/ 337652 w 1016974"/>
              <a:gd name="connsiteY930" fmla="*/ 588254 h 664683"/>
              <a:gd name="connsiteX931" fmla="*/ 341595 w 1016974"/>
              <a:gd name="connsiteY931" fmla="*/ 586635 h 664683"/>
              <a:gd name="connsiteX932" fmla="*/ 343052 w 1016974"/>
              <a:gd name="connsiteY932" fmla="*/ 586635 h 664683"/>
              <a:gd name="connsiteX933" fmla="*/ 343614 w 1016974"/>
              <a:gd name="connsiteY933" fmla="*/ 587435 h 664683"/>
              <a:gd name="connsiteX934" fmla="*/ 344510 w 1016974"/>
              <a:gd name="connsiteY934" fmla="*/ 587788 h 664683"/>
              <a:gd name="connsiteX935" fmla="*/ 345719 w 1016974"/>
              <a:gd name="connsiteY935" fmla="*/ 587654 h 664683"/>
              <a:gd name="connsiteX936" fmla="*/ 346643 w 1016974"/>
              <a:gd name="connsiteY936" fmla="*/ 587054 h 664683"/>
              <a:gd name="connsiteX937" fmla="*/ 347243 w 1016974"/>
              <a:gd name="connsiteY937" fmla="*/ 585921 h 664683"/>
              <a:gd name="connsiteX938" fmla="*/ 349063 w 1016974"/>
              <a:gd name="connsiteY938" fmla="*/ 584768 h 664683"/>
              <a:gd name="connsiteX939" fmla="*/ 352073 w 1016974"/>
              <a:gd name="connsiteY939" fmla="*/ 583568 h 664683"/>
              <a:gd name="connsiteX940" fmla="*/ 355854 w 1016974"/>
              <a:gd name="connsiteY940" fmla="*/ 580892 h 664683"/>
              <a:gd name="connsiteX941" fmla="*/ 360436 w 1016974"/>
              <a:gd name="connsiteY941" fmla="*/ 576682 h 664683"/>
              <a:gd name="connsiteX942" fmla="*/ 365350 w 1016974"/>
              <a:gd name="connsiteY942" fmla="*/ 573310 h 664683"/>
              <a:gd name="connsiteX943" fmla="*/ 370646 w 1016974"/>
              <a:gd name="connsiteY943" fmla="*/ 570748 h 664683"/>
              <a:gd name="connsiteX944" fmla="*/ 376114 w 1016974"/>
              <a:gd name="connsiteY944" fmla="*/ 569033 h 664683"/>
              <a:gd name="connsiteX945" fmla="*/ 386582 w 1016974"/>
              <a:gd name="connsiteY945" fmla="*/ 567385 h 664683"/>
              <a:gd name="connsiteX946" fmla="*/ 387248 w 1016974"/>
              <a:gd name="connsiteY946" fmla="*/ 567804 h 664683"/>
              <a:gd name="connsiteX947" fmla="*/ 386039 w 1016974"/>
              <a:gd name="connsiteY947" fmla="*/ 568890 h 664683"/>
              <a:gd name="connsiteX948" fmla="*/ 386429 w 1016974"/>
              <a:gd name="connsiteY948" fmla="*/ 569852 h 664683"/>
              <a:gd name="connsiteX949" fmla="*/ 387344 w 1016974"/>
              <a:gd name="connsiteY949" fmla="*/ 570186 h 664683"/>
              <a:gd name="connsiteX950" fmla="*/ 390982 w 1016974"/>
              <a:gd name="connsiteY950" fmla="*/ 570405 h 664683"/>
              <a:gd name="connsiteX951" fmla="*/ 392582 w 1016974"/>
              <a:gd name="connsiteY951" fmla="*/ 569890 h 664683"/>
              <a:gd name="connsiteX952" fmla="*/ 392801 w 1016974"/>
              <a:gd name="connsiteY952" fmla="*/ 570795 h 664683"/>
              <a:gd name="connsiteX953" fmla="*/ 392068 w 1016974"/>
              <a:gd name="connsiteY953" fmla="*/ 571700 h 664683"/>
              <a:gd name="connsiteX954" fmla="*/ 389715 w 1016974"/>
              <a:gd name="connsiteY954" fmla="*/ 572243 h 664683"/>
              <a:gd name="connsiteX955" fmla="*/ 389611 w 1016974"/>
              <a:gd name="connsiteY955" fmla="*/ 573081 h 664683"/>
              <a:gd name="connsiteX956" fmla="*/ 391668 w 1016974"/>
              <a:gd name="connsiteY956" fmla="*/ 577882 h 664683"/>
              <a:gd name="connsiteX957" fmla="*/ 392478 w 1016974"/>
              <a:gd name="connsiteY957" fmla="*/ 578739 h 664683"/>
              <a:gd name="connsiteX958" fmla="*/ 393297 w 1016974"/>
              <a:gd name="connsiteY958" fmla="*/ 578863 h 664683"/>
              <a:gd name="connsiteX959" fmla="*/ 393754 w 1016974"/>
              <a:gd name="connsiteY959" fmla="*/ 578425 h 664683"/>
              <a:gd name="connsiteX960" fmla="*/ 394192 w 1016974"/>
              <a:gd name="connsiteY960" fmla="*/ 575443 h 664683"/>
              <a:gd name="connsiteX961" fmla="*/ 395373 w 1016974"/>
              <a:gd name="connsiteY961" fmla="*/ 575129 h 664683"/>
              <a:gd name="connsiteX962" fmla="*/ 397526 w 1016974"/>
              <a:gd name="connsiteY962" fmla="*/ 575481 h 664683"/>
              <a:gd name="connsiteX963" fmla="*/ 398802 w 1016974"/>
              <a:gd name="connsiteY963" fmla="*/ 576196 h 664683"/>
              <a:gd name="connsiteX964" fmla="*/ 399221 w 1016974"/>
              <a:gd name="connsiteY964" fmla="*/ 577234 h 664683"/>
              <a:gd name="connsiteX965" fmla="*/ 400250 w 1016974"/>
              <a:gd name="connsiteY965" fmla="*/ 578282 h 664683"/>
              <a:gd name="connsiteX966" fmla="*/ 401879 w 1016974"/>
              <a:gd name="connsiteY966" fmla="*/ 579272 h 664683"/>
              <a:gd name="connsiteX967" fmla="*/ 403041 w 1016974"/>
              <a:gd name="connsiteY967" fmla="*/ 579349 h 664683"/>
              <a:gd name="connsiteX968" fmla="*/ 403698 w 1016974"/>
              <a:gd name="connsiteY968" fmla="*/ 578491 h 664683"/>
              <a:gd name="connsiteX969" fmla="*/ 403212 w 1016974"/>
              <a:gd name="connsiteY969" fmla="*/ 577167 h 664683"/>
              <a:gd name="connsiteX970" fmla="*/ 400412 w 1016974"/>
              <a:gd name="connsiteY970" fmla="*/ 573853 h 664683"/>
              <a:gd name="connsiteX971" fmla="*/ 399717 w 1016974"/>
              <a:gd name="connsiteY971" fmla="*/ 572576 h 664683"/>
              <a:gd name="connsiteX972" fmla="*/ 399850 w 1016974"/>
              <a:gd name="connsiteY972" fmla="*/ 571071 h 664683"/>
              <a:gd name="connsiteX973" fmla="*/ 400793 w 1016974"/>
              <a:gd name="connsiteY973" fmla="*/ 569328 h 664683"/>
              <a:gd name="connsiteX974" fmla="*/ 402507 w 1016974"/>
              <a:gd name="connsiteY974" fmla="*/ 566814 h 664683"/>
              <a:gd name="connsiteX975" fmla="*/ 405022 w 1016974"/>
              <a:gd name="connsiteY975" fmla="*/ 563547 h 664683"/>
              <a:gd name="connsiteX976" fmla="*/ 407108 w 1016974"/>
              <a:gd name="connsiteY976" fmla="*/ 561346 h 664683"/>
              <a:gd name="connsiteX977" fmla="*/ 410785 w 1016974"/>
              <a:gd name="connsiteY977" fmla="*/ 559146 h 664683"/>
              <a:gd name="connsiteX978" fmla="*/ 413147 w 1016974"/>
              <a:gd name="connsiteY978" fmla="*/ 558184 h 664683"/>
              <a:gd name="connsiteX979" fmla="*/ 419281 w 1016974"/>
              <a:gd name="connsiteY979" fmla="*/ 554946 h 664683"/>
              <a:gd name="connsiteX980" fmla="*/ 430130 w 1016974"/>
              <a:gd name="connsiteY980" fmla="*/ 552669 h 664683"/>
              <a:gd name="connsiteX981" fmla="*/ 433178 w 1016974"/>
              <a:gd name="connsiteY981" fmla="*/ 550316 h 664683"/>
              <a:gd name="connsiteX982" fmla="*/ 437178 w 1016974"/>
              <a:gd name="connsiteY982" fmla="*/ 547849 h 664683"/>
              <a:gd name="connsiteX983" fmla="*/ 438779 w 1016974"/>
              <a:gd name="connsiteY983" fmla="*/ 547383 h 664683"/>
              <a:gd name="connsiteX984" fmla="*/ 438493 w 1016974"/>
              <a:gd name="connsiteY984" fmla="*/ 548611 h 664683"/>
              <a:gd name="connsiteX985" fmla="*/ 438693 w 1016974"/>
              <a:gd name="connsiteY985" fmla="*/ 549812 h 664683"/>
              <a:gd name="connsiteX986" fmla="*/ 440741 w 1016974"/>
              <a:gd name="connsiteY986" fmla="*/ 551031 h 664683"/>
              <a:gd name="connsiteX987" fmla="*/ 442112 w 1016974"/>
              <a:gd name="connsiteY987" fmla="*/ 551602 h 664683"/>
              <a:gd name="connsiteX988" fmla="*/ 442817 w 1016974"/>
              <a:gd name="connsiteY988" fmla="*/ 551526 h 664683"/>
              <a:gd name="connsiteX989" fmla="*/ 443265 w 1016974"/>
              <a:gd name="connsiteY989" fmla="*/ 550393 h 664683"/>
              <a:gd name="connsiteX990" fmla="*/ 443446 w 1016974"/>
              <a:gd name="connsiteY990" fmla="*/ 548202 h 664683"/>
              <a:gd name="connsiteX991" fmla="*/ 443798 w 1016974"/>
              <a:gd name="connsiteY991" fmla="*/ 546164 h 664683"/>
              <a:gd name="connsiteX992" fmla="*/ 444379 w 1016974"/>
              <a:gd name="connsiteY992" fmla="*/ 544316 h 664683"/>
              <a:gd name="connsiteX993" fmla="*/ 444998 w 1016974"/>
              <a:gd name="connsiteY993" fmla="*/ 542896 h 664683"/>
              <a:gd name="connsiteX994" fmla="*/ 447037 w 1016974"/>
              <a:gd name="connsiteY994" fmla="*/ 540553 h 664683"/>
              <a:gd name="connsiteX995" fmla="*/ 449856 w 1016974"/>
              <a:gd name="connsiteY995" fmla="*/ 537972 h 664683"/>
              <a:gd name="connsiteX996" fmla="*/ 453581 w 1016974"/>
              <a:gd name="connsiteY996" fmla="*/ 535076 h 664683"/>
              <a:gd name="connsiteX997" fmla="*/ 455781 w 1016974"/>
              <a:gd name="connsiteY997" fmla="*/ 533876 h 664683"/>
              <a:gd name="connsiteX998" fmla="*/ 457714 w 1016974"/>
              <a:gd name="connsiteY998" fmla="*/ 533419 h 664683"/>
              <a:gd name="connsiteX999" fmla="*/ 459743 w 1016974"/>
              <a:gd name="connsiteY999" fmla="*/ 532238 h 664683"/>
              <a:gd name="connsiteX1000" fmla="*/ 463410 w 1016974"/>
              <a:gd name="connsiteY1000" fmla="*/ 529209 h 664683"/>
              <a:gd name="connsiteX1001" fmla="*/ 464468 w 1016974"/>
              <a:gd name="connsiteY1001" fmla="*/ 528790 h 664683"/>
              <a:gd name="connsiteX1002" fmla="*/ 466716 w 1016974"/>
              <a:gd name="connsiteY1002" fmla="*/ 528504 h 664683"/>
              <a:gd name="connsiteX1003" fmla="*/ 467420 w 1016974"/>
              <a:gd name="connsiteY1003" fmla="*/ 528971 h 664683"/>
              <a:gd name="connsiteX1004" fmla="*/ 467687 w 1016974"/>
              <a:gd name="connsiteY1004" fmla="*/ 529962 h 664683"/>
              <a:gd name="connsiteX1005" fmla="*/ 468135 w 1016974"/>
              <a:gd name="connsiteY1005" fmla="*/ 530657 h 664683"/>
              <a:gd name="connsiteX1006" fmla="*/ 470154 w 1016974"/>
              <a:gd name="connsiteY1006" fmla="*/ 531609 h 664683"/>
              <a:gd name="connsiteX1007" fmla="*/ 471754 w 1016974"/>
              <a:gd name="connsiteY1007" fmla="*/ 531095 h 664683"/>
              <a:gd name="connsiteX1008" fmla="*/ 471602 w 1016974"/>
              <a:gd name="connsiteY1008" fmla="*/ 530619 h 664683"/>
              <a:gd name="connsiteX1009" fmla="*/ 470506 w 1016974"/>
              <a:gd name="connsiteY1009" fmla="*/ 530114 h 664683"/>
              <a:gd name="connsiteX1010" fmla="*/ 469868 w 1016974"/>
              <a:gd name="connsiteY1010" fmla="*/ 529419 h 664683"/>
              <a:gd name="connsiteX1011" fmla="*/ 469630 w 1016974"/>
              <a:gd name="connsiteY1011" fmla="*/ 527104 h 664683"/>
              <a:gd name="connsiteX1012" fmla="*/ 468497 w 1016974"/>
              <a:gd name="connsiteY1012" fmla="*/ 525485 h 664683"/>
              <a:gd name="connsiteX1013" fmla="*/ 468497 w 1016974"/>
              <a:gd name="connsiteY1013" fmla="*/ 523951 h 664683"/>
              <a:gd name="connsiteX1014" fmla="*/ 469230 w 1016974"/>
              <a:gd name="connsiteY1014" fmla="*/ 521694 h 664683"/>
              <a:gd name="connsiteX1015" fmla="*/ 471564 w 1016974"/>
              <a:gd name="connsiteY1015" fmla="*/ 516503 h 664683"/>
              <a:gd name="connsiteX1016" fmla="*/ 472916 w 1016974"/>
              <a:gd name="connsiteY1016" fmla="*/ 510940 h 664683"/>
              <a:gd name="connsiteX1017" fmla="*/ 474631 w 1016974"/>
              <a:gd name="connsiteY1017" fmla="*/ 507959 h 664683"/>
              <a:gd name="connsiteX1018" fmla="*/ 477012 w 1016974"/>
              <a:gd name="connsiteY1018" fmla="*/ 507244 h 664683"/>
              <a:gd name="connsiteX1019" fmla="*/ 481908 w 1016974"/>
              <a:gd name="connsiteY1019" fmla="*/ 507425 h 664683"/>
              <a:gd name="connsiteX1020" fmla="*/ 479431 w 1016974"/>
              <a:gd name="connsiteY1020" fmla="*/ 505406 h 664683"/>
              <a:gd name="connsiteX1021" fmla="*/ 478403 w 1016974"/>
              <a:gd name="connsiteY1021" fmla="*/ 505206 h 664683"/>
              <a:gd name="connsiteX1022" fmla="*/ 476736 w 1016974"/>
              <a:gd name="connsiteY1022" fmla="*/ 504139 h 664683"/>
              <a:gd name="connsiteX1023" fmla="*/ 476774 w 1016974"/>
              <a:gd name="connsiteY1023" fmla="*/ 500501 h 664683"/>
              <a:gd name="connsiteX1024" fmla="*/ 477307 w 1016974"/>
              <a:gd name="connsiteY1024" fmla="*/ 497957 h 664683"/>
              <a:gd name="connsiteX1025" fmla="*/ 479098 w 1016974"/>
              <a:gd name="connsiteY1025" fmla="*/ 495262 h 664683"/>
              <a:gd name="connsiteX1026" fmla="*/ 484470 w 1016974"/>
              <a:gd name="connsiteY1026" fmla="*/ 491176 h 664683"/>
              <a:gd name="connsiteX1027" fmla="*/ 489966 w 1016974"/>
              <a:gd name="connsiteY1027" fmla="*/ 488671 h 664683"/>
              <a:gd name="connsiteX1028" fmla="*/ 489375 w 1016974"/>
              <a:gd name="connsiteY1028" fmla="*/ 488251 h 664683"/>
              <a:gd name="connsiteX1029" fmla="*/ 488975 w 1016974"/>
              <a:gd name="connsiteY1029" fmla="*/ 487118 h 664683"/>
              <a:gd name="connsiteX1030" fmla="*/ 492557 w 1016974"/>
              <a:gd name="connsiteY1030" fmla="*/ 480612 h 664683"/>
              <a:gd name="connsiteX1031" fmla="*/ 495919 w 1016974"/>
              <a:gd name="connsiteY1031" fmla="*/ 474840 h 664683"/>
              <a:gd name="connsiteX1032" fmla="*/ 491995 w 1016974"/>
              <a:gd name="connsiteY1032" fmla="*/ 479536 h 664683"/>
              <a:gd name="connsiteX1033" fmla="*/ 487823 w 1016974"/>
              <a:gd name="connsiteY1033" fmla="*/ 482908 h 664683"/>
              <a:gd name="connsiteX1034" fmla="*/ 477060 w 1016974"/>
              <a:gd name="connsiteY1034" fmla="*/ 485585 h 664683"/>
              <a:gd name="connsiteX1035" fmla="*/ 469544 w 1016974"/>
              <a:gd name="connsiteY1035" fmla="*/ 488109 h 664683"/>
              <a:gd name="connsiteX1036" fmla="*/ 466173 w 1016974"/>
              <a:gd name="connsiteY1036" fmla="*/ 488375 h 664683"/>
              <a:gd name="connsiteX1037" fmla="*/ 464287 w 1016974"/>
              <a:gd name="connsiteY1037" fmla="*/ 486937 h 664683"/>
              <a:gd name="connsiteX1038" fmla="*/ 463458 w 1016974"/>
              <a:gd name="connsiteY1038" fmla="*/ 482851 h 664683"/>
              <a:gd name="connsiteX1039" fmla="*/ 462820 w 1016974"/>
              <a:gd name="connsiteY1039" fmla="*/ 481308 h 664683"/>
              <a:gd name="connsiteX1040" fmla="*/ 462153 w 1016974"/>
              <a:gd name="connsiteY1040" fmla="*/ 478612 h 664683"/>
              <a:gd name="connsiteX1041" fmla="*/ 463353 w 1016974"/>
              <a:gd name="connsiteY1041" fmla="*/ 475564 h 664683"/>
              <a:gd name="connsiteX1042" fmla="*/ 464782 w 1016974"/>
              <a:gd name="connsiteY1042" fmla="*/ 473554 h 664683"/>
              <a:gd name="connsiteX1043" fmla="*/ 466935 w 1016974"/>
              <a:gd name="connsiteY1043" fmla="*/ 473621 h 664683"/>
              <a:gd name="connsiteX1044" fmla="*/ 469049 w 1016974"/>
              <a:gd name="connsiteY1044" fmla="*/ 475183 h 664683"/>
              <a:gd name="connsiteX1045" fmla="*/ 471049 w 1016974"/>
              <a:gd name="connsiteY1045" fmla="*/ 475717 h 664683"/>
              <a:gd name="connsiteX1046" fmla="*/ 468887 w 1016974"/>
              <a:gd name="connsiteY1046" fmla="*/ 472992 h 664683"/>
              <a:gd name="connsiteX1047" fmla="*/ 465534 w 1016974"/>
              <a:gd name="connsiteY1047" fmla="*/ 470297 h 664683"/>
              <a:gd name="connsiteX1048" fmla="*/ 463639 w 1016974"/>
              <a:gd name="connsiteY1048" fmla="*/ 470535 h 664683"/>
              <a:gd name="connsiteX1049" fmla="*/ 461648 w 1016974"/>
              <a:gd name="connsiteY1049" fmla="*/ 473326 h 664683"/>
              <a:gd name="connsiteX1050" fmla="*/ 459457 w 1016974"/>
              <a:gd name="connsiteY1050" fmla="*/ 475069 h 664683"/>
              <a:gd name="connsiteX1051" fmla="*/ 458076 w 1016974"/>
              <a:gd name="connsiteY1051" fmla="*/ 473983 h 664683"/>
              <a:gd name="connsiteX1052" fmla="*/ 457352 w 1016974"/>
              <a:gd name="connsiteY1052" fmla="*/ 472945 h 664683"/>
              <a:gd name="connsiteX1053" fmla="*/ 457419 w 1016974"/>
              <a:gd name="connsiteY1053" fmla="*/ 475659 h 664683"/>
              <a:gd name="connsiteX1054" fmla="*/ 455390 w 1016974"/>
              <a:gd name="connsiteY1054" fmla="*/ 479336 h 664683"/>
              <a:gd name="connsiteX1055" fmla="*/ 454362 w 1016974"/>
              <a:gd name="connsiteY1055" fmla="*/ 481946 h 664683"/>
              <a:gd name="connsiteX1056" fmla="*/ 454466 w 1016974"/>
              <a:gd name="connsiteY1056" fmla="*/ 489461 h 664683"/>
              <a:gd name="connsiteX1057" fmla="*/ 453533 w 1016974"/>
              <a:gd name="connsiteY1057" fmla="*/ 492252 h 664683"/>
              <a:gd name="connsiteX1058" fmla="*/ 450171 w 1016974"/>
              <a:gd name="connsiteY1058" fmla="*/ 492890 h 664683"/>
              <a:gd name="connsiteX1059" fmla="*/ 448218 w 1016974"/>
              <a:gd name="connsiteY1059" fmla="*/ 490004 h 664683"/>
              <a:gd name="connsiteX1060" fmla="*/ 445084 w 1016974"/>
              <a:gd name="connsiteY1060" fmla="*/ 479774 h 664683"/>
              <a:gd name="connsiteX1061" fmla="*/ 443855 w 1016974"/>
              <a:gd name="connsiteY1061" fmla="*/ 476802 h 664683"/>
              <a:gd name="connsiteX1062" fmla="*/ 440807 w 1016974"/>
              <a:gd name="connsiteY1062" fmla="*/ 471630 h 664683"/>
              <a:gd name="connsiteX1063" fmla="*/ 439331 w 1016974"/>
              <a:gd name="connsiteY1063" fmla="*/ 471926 h 664683"/>
              <a:gd name="connsiteX1064" fmla="*/ 437150 w 1016974"/>
              <a:gd name="connsiteY1064" fmla="*/ 473640 h 664683"/>
              <a:gd name="connsiteX1065" fmla="*/ 435369 w 1016974"/>
              <a:gd name="connsiteY1065" fmla="*/ 473840 h 664683"/>
              <a:gd name="connsiteX1066" fmla="*/ 431759 w 1016974"/>
              <a:gd name="connsiteY1066" fmla="*/ 469725 h 664683"/>
              <a:gd name="connsiteX1067" fmla="*/ 430320 w 1016974"/>
              <a:gd name="connsiteY1067" fmla="*/ 466887 h 664683"/>
              <a:gd name="connsiteX1068" fmla="*/ 429101 w 1016974"/>
              <a:gd name="connsiteY1068" fmla="*/ 463572 h 664683"/>
              <a:gd name="connsiteX1069" fmla="*/ 425806 w 1016974"/>
              <a:gd name="connsiteY1069" fmla="*/ 464458 h 664683"/>
              <a:gd name="connsiteX1070" fmla="*/ 422824 w 1016974"/>
              <a:gd name="connsiteY1070" fmla="*/ 465734 h 664683"/>
              <a:gd name="connsiteX1071" fmla="*/ 419129 w 1016974"/>
              <a:gd name="connsiteY1071" fmla="*/ 468011 h 664683"/>
              <a:gd name="connsiteX1072" fmla="*/ 417138 w 1016974"/>
              <a:gd name="connsiteY1072" fmla="*/ 467506 h 664683"/>
              <a:gd name="connsiteX1073" fmla="*/ 411090 w 1016974"/>
              <a:gd name="connsiteY1073" fmla="*/ 468725 h 664683"/>
              <a:gd name="connsiteX1074" fmla="*/ 410518 w 1016974"/>
              <a:gd name="connsiteY1074" fmla="*/ 468630 h 664683"/>
              <a:gd name="connsiteX1075" fmla="*/ 409413 w 1016974"/>
              <a:gd name="connsiteY1075" fmla="*/ 469821 h 664683"/>
              <a:gd name="connsiteX1076" fmla="*/ 408508 w 1016974"/>
              <a:gd name="connsiteY1076" fmla="*/ 470268 h 664683"/>
              <a:gd name="connsiteX1077" fmla="*/ 407222 w 1016974"/>
              <a:gd name="connsiteY1077" fmla="*/ 472764 h 664683"/>
              <a:gd name="connsiteX1078" fmla="*/ 399374 w 1016974"/>
              <a:gd name="connsiteY1078" fmla="*/ 472964 h 664683"/>
              <a:gd name="connsiteX1079" fmla="*/ 392430 w 1016974"/>
              <a:gd name="connsiteY1079" fmla="*/ 469964 h 664683"/>
              <a:gd name="connsiteX1080" fmla="*/ 395345 w 1016974"/>
              <a:gd name="connsiteY1080" fmla="*/ 469154 h 664683"/>
              <a:gd name="connsiteX1081" fmla="*/ 398469 w 1016974"/>
              <a:gd name="connsiteY1081" fmla="*/ 468744 h 664683"/>
              <a:gd name="connsiteX1082" fmla="*/ 401641 w 1016974"/>
              <a:gd name="connsiteY1082" fmla="*/ 466611 h 664683"/>
              <a:gd name="connsiteX1083" fmla="*/ 401536 w 1016974"/>
              <a:gd name="connsiteY1083" fmla="*/ 462648 h 664683"/>
              <a:gd name="connsiteX1084" fmla="*/ 401831 w 1016974"/>
              <a:gd name="connsiteY1084" fmla="*/ 460696 h 664683"/>
              <a:gd name="connsiteX1085" fmla="*/ 402469 w 1016974"/>
              <a:gd name="connsiteY1085" fmla="*/ 458333 h 664683"/>
              <a:gd name="connsiteX1086" fmla="*/ 405956 w 1016974"/>
              <a:gd name="connsiteY1086" fmla="*/ 455676 h 664683"/>
              <a:gd name="connsiteX1087" fmla="*/ 403193 w 1016974"/>
              <a:gd name="connsiteY1087" fmla="*/ 454990 h 664683"/>
              <a:gd name="connsiteX1088" fmla="*/ 401107 w 1016974"/>
              <a:gd name="connsiteY1088" fmla="*/ 455714 h 664683"/>
              <a:gd name="connsiteX1089" fmla="*/ 400088 w 1016974"/>
              <a:gd name="connsiteY1089" fmla="*/ 452780 h 664683"/>
              <a:gd name="connsiteX1090" fmla="*/ 400574 w 1016974"/>
              <a:gd name="connsiteY1090" fmla="*/ 447637 h 664683"/>
              <a:gd name="connsiteX1091" fmla="*/ 403222 w 1016974"/>
              <a:gd name="connsiteY1091" fmla="*/ 445179 h 664683"/>
              <a:gd name="connsiteX1092" fmla="*/ 404660 w 1016974"/>
              <a:gd name="connsiteY1092" fmla="*/ 443151 h 664683"/>
              <a:gd name="connsiteX1093" fmla="*/ 406203 w 1016974"/>
              <a:gd name="connsiteY1093" fmla="*/ 440236 h 664683"/>
              <a:gd name="connsiteX1094" fmla="*/ 406927 w 1016974"/>
              <a:gd name="connsiteY1094" fmla="*/ 437588 h 664683"/>
              <a:gd name="connsiteX1095" fmla="*/ 406641 w 1016974"/>
              <a:gd name="connsiteY1095" fmla="*/ 432692 h 664683"/>
              <a:gd name="connsiteX1096" fmla="*/ 404927 w 1016974"/>
              <a:gd name="connsiteY1096" fmla="*/ 422053 h 664683"/>
              <a:gd name="connsiteX1097" fmla="*/ 404908 w 1016974"/>
              <a:gd name="connsiteY1097" fmla="*/ 414376 h 664683"/>
              <a:gd name="connsiteX1098" fmla="*/ 402669 w 1016974"/>
              <a:gd name="connsiteY1098" fmla="*/ 409737 h 664683"/>
              <a:gd name="connsiteX1099" fmla="*/ 406689 w 1016974"/>
              <a:gd name="connsiteY1099" fmla="*/ 404098 h 664683"/>
              <a:gd name="connsiteX1100" fmla="*/ 410832 w 1016974"/>
              <a:gd name="connsiteY1100" fmla="*/ 399088 h 664683"/>
              <a:gd name="connsiteX1101" fmla="*/ 414919 w 1016974"/>
              <a:gd name="connsiteY1101" fmla="*/ 397402 h 664683"/>
              <a:gd name="connsiteX1102" fmla="*/ 414747 w 1016974"/>
              <a:gd name="connsiteY1102" fmla="*/ 396945 h 664683"/>
              <a:gd name="connsiteX1103" fmla="*/ 412871 w 1016974"/>
              <a:gd name="connsiteY1103" fmla="*/ 396478 h 664683"/>
              <a:gd name="connsiteX1104" fmla="*/ 411537 w 1016974"/>
              <a:gd name="connsiteY1104" fmla="*/ 396516 h 664683"/>
              <a:gd name="connsiteX1105" fmla="*/ 409956 w 1016974"/>
              <a:gd name="connsiteY1105" fmla="*/ 398088 h 664683"/>
              <a:gd name="connsiteX1106" fmla="*/ 408432 w 1016974"/>
              <a:gd name="connsiteY1106" fmla="*/ 399193 h 664683"/>
              <a:gd name="connsiteX1107" fmla="*/ 402898 w 1016974"/>
              <a:gd name="connsiteY1107" fmla="*/ 405517 h 664683"/>
              <a:gd name="connsiteX1108" fmla="*/ 399621 w 1016974"/>
              <a:gd name="connsiteY1108" fmla="*/ 408432 h 664683"/>
              <a:gd name="connsiteX1109" fmla="*/ 397831 w 1016974"/>
              <a:gd name="connsiteY1109" fmla="*/ 409042 h 664683"/>
              <a:gd name="connsiteX1110" fmla="*/ 399945 w 1016974"/>
              <a:gd name="connsiteY1110" fmla="*/ 411042 h 664683"/>
              <a:gd name="connsiteX1111" fmla="*/ 400012 w 1016974"/>
              <a:gd name="connsiteY1111" fmla="*/ 412299 h 664683"/>
              <a:gd name="connsiteX1112" fmla="*/ 399812 w 1016974"/>
              <a:gd name="connsiteY1112" fmla="*/ 415042 h 664683"/>
              <a:gd name="connsiteX1113" fmla="*/ 398336 w 1016974"/>
              <a:gd name="connsiteY1113" fmla="*/ 418052 h 664683"/>
              <a:gd name="connsiteX1114" fmla="*/ 397231 w 1016974"/>
              <a:gd name="connsiteY1114" fmla="*/ 419652 h 664683"/>
              <a:gd name="connsiteX1115" fmla="*/ 394345 w 1016974"/>
              <a:gd name="connsiteY1115" fmla="*/ 418738 h 664683"/>
              <a:gd name="connsiteX1116" fmla="*/ 391020 w 1016974"/>
              <a:gd name="connsiteY1116" fmla="*/ 420595 h 664683"/>
              <a:gd name="connsiteX1117" fmla="*/ 384105 w 1016974"/>
              <a:gd name="connsiteY1117" fmla="*/ 421719 h 664683"/>
              <a:gd name="connsiteX1118" fmla="*/ 375333 w 1016974"/>
              <a:gd name="connsiteY1118" fmla="*/ 421015 h 664683"/>
              <a:gd name="connsiteX1119" fmla="*/ 371294 w 1016974"/>
              <a:gd name="connsiteY1119" fmla="*/ 419691 h 664683"/>
              <a:gd name="connsiteX1120" fmla="*/ 367932 w 1016974"/>
              <a:gd name="connsiteY1120" fmla="*/ 415252 h 664683"/>
              <a:gd name="connsiteX1121" fmla="*/ 368503 w 1016974"/>
              <a:gd name="connsiteY1121" fmla="*/ 413404 h 664683"/>
              <a:gd name="connsiteX1122" fmla="*/ 369132 w 1016974"/>
              <a:gd name="connsiteY1122" fmla="*/ 411832 h 664683"/>
              <a:gd name="connsiteX1123" fmla="*/ 364617 w 1016974"/>
              <a:gd name="connsiteY1123" fmla="*/ 404527 h 664683"/>
              <a:gd name="connsiteX1124" fmla="*/ 362798 w 1016974"/>
              <a:gd name="connsiteY1124" fmla="*/ 397993 h 664683"/>
              <a:gd name="connsiteX1125" fmla="*/ 360378 w 1016974"/>
              <a:gd name="connsiteY1125" fmla="*/ 397164 h 664683"/>
              <a:gd name="connsiteX1126" fmla="*/ 358645 w 1016974"/>
              <a:gd name="connsiteY1126" fmla="*/ 395059 h 664683"/>
              <a:gd name="connsiteX1127" fmla="*/ 356816 w 1016974"/>
              <a:gd name="connsiteY1127" fmla="*/ 392030 h 664683"/>
              <a:gd name="connsiteX1128" fmla="*/ 357578 w 1016974"/>
              <a:gd name="connsiteY1128" fmla="*/ 390230 h 664683"/>
              <a:gd name="connsiteX1129" fmla="*/ 358359 w 1016974"/>
              <a:gd name="connsiteY1129" fmla="*/ 389039 h 664683"/>
              <a:gd name="connsiteX1130" fmla="*/ 357092 w 1016974"/>
              <a:gd name="connsiteY1130" fmla="*/ 387668 h 664683"/>
              <a:gd name="connsiteX1131" fmla="*/ 355082 w 1016974"/>
              <a:gd name="connsiteY1131" fmla="*/ 387172 h 664683"/>
              <a:gd name="connsiteX1132" fmla="*/ 352977 w 1016974"/>
              <a:gd name="connsiteY1132" fmla="*/ 385848 h 664683"/>
              <a:gd name="connsiteX1133" fmla="*/ 361055 w 1016974"/>
              <a:gd name="connsiteY1133" fmla="*/ 380476 h 664683"/>
              <a:gd name="connsiteX1134" fmla="*/ 364512 w 1016974"/>
              <a:gd name="connsiteY1134" fmla="*/ 376247 h 664683"/>
              <a:gd name="connsiteX1135" fmla="*/ 366351 w 1016974"/>
              <a:gd name="connsiteY1135" fmla="*/ 376066 h 664683"/>
              <a:gd name="connsiteX1136" fmla="*/ 368284 w 1016974"/>
              <a:gd name="connsiteY1136" fmla="*/ 377438 h 664683"/>
              <a:gd name="connsiteX1137" fmla="*/ 370732 w 1016974"/>
              <a:gd name="connsiteY1137" fmla="*/ 380200 h 664683"/>
              <a:gd name="connsiteX1138" fmla="*/ 373018 w 1016974"/>
              <a:gd name="connsiteY1138" fmla="*/ 381743 h 664683"/>
              <a:gd name="connsiteX1139" fmla="*/ 373675 w 1016974"/>
              <a:gd name="connsiteY1139" fmla="*/ 382886 h 664683"/>
              <a:gd name="connsiteX1140" fmla="*/ 374142 w 1016974"/>
              <a:gd name="connsiteY1140" fmla="*/ 384848 h 664683"/>
              <a:gd name="connsiteX1141" fmla="*/ 372351 w 1016974"/>
              <a:gd name="connsiteY1141" fmla="*/ 387391 h 664683"/>
              <a:gd name="connsiteX1142" fmla="*/ 370884 w 1016974"/>
              <a:gd name="connsiteY1142" fmla="*/ 389125 h 664683"/>
              <a:gd name="connsiteX1143" fmla="*/ 372161 w 1016974"/>
              <a:gd name="connsiteY1143" fmla="*/ 388906 h 664683"/>
              <a:gd name="connsiteX1144" fmla="*/ 376180 w 1016974"/>
              <a:gd name="connsiteY1144" fmla="*/ 386725 h 664683"/>
              <a:gd name="connsiteX1145" fmla="*/ 379266 w 1016974"/>
              <a:gd name="connsiteY1145" fmla="*/ 384686 h 664683"/>
              <a:gd name="connsiteX1146" fmla="*/ 380314 w 1016974"/>
              <a:gd name="connsiteY1146" fmla="*/ 385286 h 664683"/>
              <a:gd name="connsiteX1147" fmla="*/ 380914 w 1016974"/>
              <a:gd name="connsiteY1147" fmla="*/ 385963 h 664683"/>
              <a:gd name="connsiteX1148" fmla="*/ 381448 w 1016974"/>
              <a:gd name="connsiteY1148" fmla="*/ 389096 h 664683"/>
              <a:gd name="connsiteX1149" fmla="*/ 382276 w 1016974"/>
              <a:gd name="connsiteY1149" fmla="*/ 392382 h 664683"/>
              <a:gd name="connsiteX1150" fmla="*/ 386582 w 1016974"/>
              <a:gd name="connsiteY1150" fmla="*/ 390668 h 664683"/>
              <a:gd name="connsiteX1151" fmla="*/ 389430 w 1016974"/>
              <a:gd name="connsiteY1151" fmla="*/ 387829 h 664683"/>
              <a:gd name="connsiteX1152" fmla="*/ 388229 w 1016974"/>
              <a:gd name="connsiteY1152" fmla="*/ 385915 h 664683"/>
              <a:gd name="connsiteX1153" fmla="*/ 386515 w 1016974"/>
              <a:gd name="connsiteY1153" fmla="*/ 384496 h 664683"/>
              <a:gd name="connsiteX1154" fmla="*/ 381838 w 1016974"/>
              <a:gd name="connsiteY1154" fmla="*/ 381953 h 664683"/>
              <a:gd name="connsiteX1155" fmla="*/ 383315 w 1016974"/>
              <a:gd name="connsiteY1155" fmla="*/ 381343 h 664683"/>
              <a:gd name="connsiteX1156" fmla="*/ 386505 w 1016974"/>
              <a:gd name="connsiteY1156" fmla="*/ 382353 h 664683"/>
              <a:gd name="connsiteX1157" fmla="*/ 387982 w 1016974"/>
              <a:gd name="connsiteY1157" fmla="*/ 381752 h 664683"/>
              <a:gd name="connsiteX1158" fmla="*/ 387039 w 1016974"/>
              <a:gd name="connsiteY1158" fmla="*/ 380105 h 664683"/>
              <a:gd name="connsiteX1159" fmla="*/ 385772 w 1016974"/>
              <a:gd name="connsiteY1159" fmla="*/ 378514 h 664683"/>
              <a:gd name="connsiteX1160" fmla="*/ 380381 w 1016974"/>
              <a:gd name="connsiteY1160" fmla="*/ 381105 h 664683"/>
              <a:gd name="connsiteX1161" fmla="*/ 372551 w 1016974"/>
              <a:gd name="connsiteY1161" fmla="*/ 378676 h 664683"/>
              <a:gd name="connsiteX1162" fmla="*/ 367703 w 1016974"/>
              <a:gd name="connsiteY1162" fmla="*/ 374895 h 664683"/>
              <a:gd name="connsiteX1163" fmla="*/ 362121 w 1016974"/>
              <a:gd name="connsiteY1163" fmla="*/ 373694 h 664683"/>
              <a:gd name="connsiteX1164" fmla="*/ 361388 w 1016974"/>
              <a:gd name="connsiteY1164" fmla="*/ 373009 h 664683"/>
              <a:gd name="connsiteX1165" fmla="*/ 360683 w 1016974"/>
              <a:gd name="connsiteY1165" fmla="*/ 371523 h 664683"/>
              <a:gd name="connsiteX1166" fmla="*/ 364569 w 1016974"/>
              <a:gd name="connsiteY1166" fmla="*/ 369608 h 664683"/>
              <a:gd name="connsiteX1167" fmla="*/ 367189 w 1016974"/>
              <a:gd name="connsiteY1167" fmla="*/ 368684 h 664683"/>
              <a:gd name="connsiteX1168" fmla="*/ 367551 w 1016974"/>
              <a:gd name="connsiteY1168" fmla="*/ 367798 h 664683"/>
              <a:gd name="connsiteX1169" fmla="*/ 366322 w 1016974"/>
              <a:gd name="connsiteY1169" fmla="*/ 367303 h 664683"/>
              <a:gd name="connsiteX1170" fmla="*/ 363731 w 1016974"/>
              <a:gd name="connsiteY1170" fmla="*/ 367360 h 664683"/>
              <a:gd name="connsiteX1171" fmla="*/ 363055 w 1016974"/>
              <a:gd name="connsiteY1171" fmla="*/ 365741 h 664683"/>
              <a:gd name="connsiteX1172" fmla="*/ 363884 w 1016974"/>
              <a:gd name="connsiteY1172" fmla="*/ 363541 h 664683"/>
              <a:gd name="connsiteX1173" fmla="*/ 363445 w 1016974"/>
              <a:gd name="connsiteY1173" fmla="*/ 363636 h 664683"/>
              <a:gd name="connsiteX1174" fmla="*/ 362150 w 1016974"/>
              <a:gd name="connsiteY1174" fmla="*/ 364598 h 664683"/>
              <a:gd name="connsiteX1175" fmla="*/ 360998 w 1016974"/>
              <a:gd name="connsiteY1175" fmla="*/ 363607 h 664683"/>
              <a:gd name="connsiteX1176" fmla="*/ 360159 w 1016974"/>
              <a:gd name="connsiteY1176" fmla="*/ 362245 h 664683"/>
              <a:gd name="connsiteX1177" fmla="*/ 361074 w 1016974"/>
              <a:gd name="connsiteY1177" fmla="*/ 361340 h 664683"/>
              <a:gd name="connsiteX1178" fmla="*/ 362693 w 1016974"/>
              <a:gd name="connsiteY1178" fmla="*/ 360197 h 664683"/>
              <a:gd name="connsiteX1179" fmla="*/ 362217 w 1016974"/>
              <a:gd name="connsiteY1179" fmla="*/ 359816 h 664683"/>
              <a:gd name="connsiteX1180" fmla="*/ 361102 w 1016974"/>
              <a:gd name="connsiteY1180" fmla="*/ 359816 h 664683"/>
              <a:gd name="connsiteX1181" fmla="*/ 359502 w 1016974"/>
              <a:gd name="connsiteY1181" fmla="*/ 361464 h 664683"/>
              <a:gd name="connsiteX1182" fmla="*/ 359264 w 1016974"/>
              <a:gd name="connsiteY1182" fmla="*/ 363112 h 664683"/>
              <a:gd name="connsiteX1183" fmla="*/ 358578 w 1016974"/>
              <a:gd name="connsiteY1183" fmla="*/ 365350 h 664683"/>
              <a:gd name="connsiteX1184" fmla="*/ 356721 w 1016974"/>
              <a:gd name="connsiteY1184" fmla="*/ 365265 h 664683"/>
              <a:gd name="connsiteX1185" fmla="*/ 355311 w 1016974"/>
              <a:gd name="connsiteY1185" fmla="*/ 364550 h 664683"/>
              <a:gd name="connsiteX1186" fmla="*/ 354921 w 1016974"/>
              <a:gd name="connsiteY1186" fmla="*/ 361950 h 664683"/>
              <a:gd name="connsiteX1187" fmla="*/ 355254 w 1016974"/>
              <a:gd name="connsiteY1187" fmla="*/ 356768 h 664683"/>
              <a:gd name="connsiteX1188" fmla="*/ 352673 w 1016974"/>
              <a:gd name="connsiteY1188" fmla="*/ 354568 h 664683"/>
              <a:gd name="connsiteX1189" fmla="*/ 352673 w 1016974"/>
              <a:gd name="connsiteY1189" fmla="*/ 351854 h 664683"/>
              <a:gd name="connsiteX1190" fmla="*/ 355502 w 1016974"/>
              <a:gd name="connsiteY1190" fmla="*/ 349272 h 664683"/>
              <a:gd name="connsiteX1191" fmla="*/ 355168 w 1016974"/>
              <a:gd name="connsiteY1191" fmla="*/ 347386 h 664683"/>
              <a:gd name="connsiteX1192" fmla="*/ 353330 w 1016974"/>
              <a:gd name="connsiteY1192" fmla="*/ 346262 h 664683"/>
              <a:gd name="connsiteX1193" fmla="*/ 350568 w 1016974"/>
              <a:gd name="connsiteY1193" fmla="*/ 347167 h 664683"/>
              <a:gd name="connsiteX1194" fmla="*/ 349968 w 1016974"/>
              <a:gd name="connsiteY1194" fmla="*/ 345424 h 664683"/>
              <a:gd name="connsiteX1195" fmla="*/ 350272 w 1016974"/>
              <a:gd name="connsiteY1195" fmla="*/ 343805 h 664683"/>
              <a:gd name="connsiteX1196" fmla="*/ 350872 w 1016974"/>
              <a:gd name="connsiteY1196" fmla="*/ 341567 h 664683"/>
              <a:gd name="connsiteX1197" fmla="*/ 351587 w 1016974"/>
              <a:gd name="connsiteY1197" fmla="*/ 341509 h 664683"/>
              <a:gd name="connsiteX1198" fmla="*/ 351977 w 1016974"/>
              <a:gd name="connsiteY1198" fmla="*/ 342109 h 664683"/>
              <a:gd name="connsiteX1199" fmla="*/ 356921 w 1016974"/>
              <a:gd name="connsiteY1199" fmla="*/ 342262 h 664683"/>
              <a:gd name="connsiteX1200" fmla="*/ 357540 w 1016974"/>
              <a:gd name="connsiteY1200" fmla="*/ 341805 h 664683"/>
              <a:gd name="connsiteX1201" fmla="*/ 354463 w 1016974"/>
              <a:gd name="connsiteY1201" fmla="*/ 338823 h 664683"/>
              <a:gd name="connsiteX1202" fmla="*/ 354044 w 1016974"/>
              <a:gd name="connsiteY1202" fmla="*/ 336518 h 664683"/>
              <a:gd name="connsiteX1203" fmla="*/ 355892 w 1016974"/>
              <a:gd name="connsiteY1203" fmla="*/ 335861 h 664683"/>
              <a:gd name="connsiteX1204" fmla="*/ 358607 w 1016974"/>
              <a:gd name="connsiteY1204" fmla="*/ 336594 h 664683"/>
              <a:gd name="connsiteX1205" fmla="*/ 362741 w 1016974"/>
              <a:gd name="connsiteY1205" fmla="*/ 336547 h 664683"/>
              <a:gd name="connsiteX1206" fmla="*/ 361788 w 1016974"/>
              <a:gd name="connsiteY1206" fmla="*/ 333956 h 664683"/>
              <a:gd name="connsiteX1207" fmla="*/ 361807 w 1016974"/>
              <a:gd name="connsiteY1207" fmla="*/ 332699 h 664683"/>
              <a:gd name="connsiteX1208" fmla="*/ 362055 w 1016974"/>
              <a:gd name="connsiteY1208" fmla="*/ 330699 h 664683"/>
              <a:gd name="connsiteX1209" fmla="*/ 363645 w 1016974"/>
              <a:gd name="connsiteY1209" fmla="*/ 327670 h 664683"/>
              <a:gd name="connsiteX1210" fmla="*/ 370275 w 1016974"/>
              <a:gd name="connsiteY1210" fmla="*/ 321564 h 664683"/>
              <a:gd name="connsiteX1211" fmla="*/ 376409 w 1016974"/>
              <a:gd name="connsiteY1211" fmla="*/ 316640 h 664683"/>
              <a:gd name="connsiteX1212" fmla="*/ 378171 w 1016974"/>
              <a:gd name="connsiteY1212" fmla="*/ 315592 h 664683"/>
              <a:gd name="connsiteX1213" fmla="*/ 380352 w 1016974"/>
              <a:gd name="connsiteY1213" fmla="*/ 315392 h 664683"/>
              <a:gd name="connsiteX1214" fmla="*/ 382000 w 1016974"/>
              <a:gd name="connsiteY1214" fmla="*/ 316516 h 664683"/>
              <a:gd name="connsiteX1215" fmla="*/ 383515 w 1016974"/>
              <a:gd name="connsiteY1215" fmla="*/ 318392 h 664683"/>
              <a:gd name="connsiteX1216" fmla="*/ 384048 w 1016974"/>
              <a:gd name="connsiteY1216" fmla="*/ 317925 h 664683"/>
              <a:gd name="connsiteX1217" fmla="*/ 383553 w 1016974"/>
              <a:gd name="connsiteY1217" fmla="*/ 317202 h 664683"/>
              <a:gd name="connsiteX1218" fmla="*/ 383486 w 1016974"/>
              <a:gd name="connsiteY1218" fmla="*/ 314411 h 664683"/>
              <a:gd name="connsiteX1219" fmla="*/ 386429 w 1016974"/>
              <a:gd name="connsiteY1219" fmla="*/ 314173 h 664683"/>
              <a:gd name="connsiteX1220" fmla="*/ 388801 w 1016974"/>
              <a:gd name="connsiteY1220" fmla="*/ 311744 h 664683"/>
              <a:gd name="connsiteX1221" fmla="*/ 389134 w 1016974"/>
              <a:gd name="connsiteY1221" fmla="*/ 310934 h 664683"/>
              <a:gd name="connsiteX1222" fmla="*/ 387106 w 1016974"/>
              <a:gd name="connsiteY1222" fmla="*/ 311639 h 664683"/>
              <a:gd name="connsiteX1223" fmla="*/ 384772 w 1016974"/>
              <a:gd name="connsiteY1223" fmla="*/ 313106 h 664683"/>
              <a:gd name="connsiteX1224" fmla="*/ 384905 w 1016974"/>
              <a:gd name="connsiteY1224" fmla="*/ 311010 h 664683"/>
              <a:gd name="connsiteX1225" fmla="*/ 385763 w 1016974"/>
              <a:gd name="connsiteY1225" fmla="*/ 306334 h 664683"/>
              <a:gd name="connsiteX1226" fmla="*/ 387772 w 1016974"/>
              <a:gd name="connsiteY1226" fmla="*/ 302238 h 664683"/>
              <a:gd name="connsiteX1227" fmla="*/ 388915 w 1016974"/>
              <a:gd name="connsiteY1227" fmla="*/ 300476 h 664683"/>
              <a:gd name="connsiteX1228" fmla="*/ 390906 w 1016974"/>
              <a:gd name="connsiteY1228" fmla="*/ 299047 h 664683"/>
              <a:gd name="connsiteX1229" fmla="*/ 395288 w 1016974"/>
              <a:gd name="connsiteY1229" fmla="*/ 299523 h 664683"/>
              <a:gd name="connsiteX1230" fmla="*/ 395916 w 1016974"/>
              <a:gd name="connsiteY1230" fmla="*/ 300123 h 664683"/>
              <a:gd name="connsiteX1231" fmla="*/ 396307 w 1016974"/>
              <a:gd name="connsiteY1231" fmla="*/ 299276 h 664683"/>
              <a:gd name="connsiteX1232" fmla="*/ 394573 w 1016974"/>
              <a:gd name="connsiteY1232" fmla="*/ 295856 h 664683"/>
              <a:gd name="connsiteX1233" fmla="*/ 396211 w 1016974"/>
              <a:gd name="connsiteY1233" fmla="*/ 294018 h 664683"/>
              <a:gd name="connsiteX1234" fmla="*/ 397440 w 1016974"/>
              <a:gd name="connsiteY1234" fmla="*/ 293160 h 664683"/>
              <a:gd name="connsiteX1235" fmla="*/ 402955 w 1016974"/>
              <a:gd name="connsiteY1235" fmla="*/ 292875 h 664683"/>
              <a:gd name="connsiteX1236" fmla="*/ 405536 w 1016974"/>
              <a:gd name="connsiteY1236" fmla="*/ 294170 h 664683"/>
              <a:gd name="connsiteX1237" fmla="*/ 408432 w 1016974"/>
              <a:gd name="connsiteY1237" fmla="*/ 297142 h 664683"/>
              <a:gd name="connsiteX1238" fmla="*/ 409756 w 1016974"/>
              <a:gd name="connsiteY1238" fmla="*/ 300199 h 664683"/>
              <a:gd name="connsiteX1239" fmla="*/ 409118 w 1016974"/>
              <a:gd name="connsiteY1239" fmla="*/ 301400 h 664683"/>
              <a:gd name="connsiteX1240" fmla="*/ 408403 w 1016974"/>
              <a:gd name="connsiteY1240" fmla="*/ 302009 h 664683"/>
              <a:gd name="connsiteX1241" fmla="*/ 407137 w 1016974"/>
              <a:gd name="connsiteY1241" fmla="*/ 302552 h 664683"/>
              <a:gd name="connsiteX1242" fmla="*/ 406565 w 1016974"/>
              <a:gd name="connsiteY1242" fmla="*/ 303095 h 664683"/>
              <a:gd name="connsiteX1243" fmla="*/ 406632 w 1016974"/>
              <a:gd name="connsiteY1243" fmla="*/ 303657 h 664683"/>
              <a:gd name="connsiteX1244" fmla="*/ 408527 w 1016974"/>
              <a:gd name="connsiteY1244" fmla="*/ 302581 h 664683"/>
              <a:gd name="connsiteX1245" fmla="*/ 411480 w 1016974"/>
              <a:gd name="connsiteY1245" fmla="*/ 301428 h 664683"/>
              <a:gd name="connsiteX1246" fmla="*/ 412613 w 1016974"/>
              <a:gd name="connsiteY1246" fmla="*/ 302581 h 664683"/>
              <a:gd name="connsiteX1247" fmla="*/ 413299 w 1016974"/>
              <a:gd name="connsiteY1247" fmla="*/ 304324 h 664683"/>
              <a:gd name="connsiteX1248" fmla="*/ 414509 w 1016974"/>
              <a:gd name="connsiteY1248" fmla="*/ 304619 h 664683"/>
              <a:gd name="connsiteX1249" fmla="*/ 418614 w 1016974"/>
              <a:gd name="connsiteY1249" fmla="*/ 304419 h 664683"/>
              <a:gd name="connsiteX1250" fmla="*/ 420891 w 1016974"/>
              <a:gd name="connsiteY1250" fmla="*/ 303647 h 664683"/>
              <a:gd name="connsiteX1251" fmla="*/ 424158 w 1016974"/>
              <a:gd name="connsiteY1251" fmla="*/ 300885 h 664683"/>
              <a:gd name="connsiteX1252" fmla="*/ 427844 w 1016974"/>
              <a:gd name="connsiteY1252" fmla="*/ 299504 h 664683"/>
              <a:gd name="connsiteX1253" fmla="*/ 434035 w 1016974"/>
              <a:gd name="connsiteY1253" fmla="*/ 293713 h 664683"/>
              <a:gd name="connsiteX1254" fmla="*/ 436064 w 1016974"/>
              <a:gd name="connsiteY1254" fmla="*/ 291179 h 664683"/>
              <a:gd name="connsiteX1255" fmla="*/ 437683 w 1016974"/>
              <a:gd name="connsiteY1255" fmla="*/ 291122 h 664683"/>
              <a:gd name="connsiteX1256" fmla="*/ 438960 w 1016974"/>
              <a:gd name="connsiteY1256" fmla="*/ 291732 h 664683"/>
              <a:gd name="connsiteX1257" fmla="*/ 439303 w 1016974"/>
              <a:gd name="connsiteY1257" fmla="*/ 294332 h 664683"/>
              <a:gd name="connsiteX1258" fmla="*/ 440503 w 1016974"/>
              <a:gd name="connsiteY1258" fmla="*/ 295361 h 664683"/>
              <a:gd name="connsiteX1259" fmla="*/ 448466 w 1016974"/>
              <a:gd name="connsiteY1259" fmla="*/ 296770 h 664683"/>
              <a:gd name="connsiteX1260" fmla="*/ 452714 w 1016974"/>
              <a:gd name="connsiteY1260" fmla="*/ 296694 h 664683"/>
              <a:gd name="connsiteX1261" fmla="*/ 456047 w 1016974"/>
              <a:gd name="connsiteY1261" fmla="*/ 295104 h 664683"/>
              <a:gd name="connsiteX1262" fmla="*/ 459867 w 1016974"/>
              <a:gd name="connsiteY1262" fmla="*/ 291970 h 664683"/>
              <a:gd name="connsiteX1263" fmla="*/ 462163 w 1016974"/>
              <a:gd name="connsiteY1263" fmla="*/ 289789 h 664683"/>
              <a:gd name="connsiteX1264" fmla="*/ 463782 w 1016974"/>
              <a:gd name="connsiteY1264" fmla="*/ 286598 h 664683"/>
              <a:gd name="connsiteX1265" fmla="*/ 463801 w 1016974"/>
              <a:gd name="connsiteY1265" fmla="*/ 282007 h 664683"/>
              <a:gd name="connsiteX1266" fmla="*/ 463610 w 1016974"/>
              <a:gd name="connsiteY1266" fmla="*/ 278130 h 664683"/>
              <a:gd name="connsiteX1267" fmla="*/ 464277 w 1016974"/>
              <a:gd name="connsiteY1267" fmla="*/ 269491 h 664683"/>
              <a:gd name="connsiteX1268" fmla="*/ 461829 w 1016974"/>
              <a:gd name="connsiteY1268" fmla="*/ 263071 h 664683"/>
              <a:gd name="connsiteX1269" fmla="*/ 459534 w 1016974"/>
              <a:gd name="connsiteY1269" fmla="*/ 260775 h 664683"/>
              <a:gd name="connsiteX1270" fmla="*/ 457762 w 1016974"/>
              <a:gd name="connsiteY1270" fmla="*/ 260575 h 664683"/>
              <a:gd name="connsiteX1271" fmla="*/ 459867 w 1016974"/>
              <a:gd name="connsiteY1271" fmla="*/ 257404 h 664683"/>
              <a:gd name="connsiteX1272" fmla="*/ 463401 w 1016974"/>
              <a:gd name="connsiteY1272" fmla="*/ 258670 h 664683"/>
              <a:gd name="connsiteX1273" fmla="*/ 465915 w 1016974"/>
              <a:gd name="connsiteY1273" fmla="*/ 258575 h 664683"/>
              <a:gd name="connsiteX1274" fmla="*/ 468249 w 1016974"/>
              <a:gd name="connsiteY1274" fmla="*/ 257356 h 664683"/>
              <a:gd name="connsiteX1275" fmla="*/ 469173 w 1016974"/>
              <a:gd name="connsiteY1275" fmla="*/ 256232 h 664683"/>
              <a:gd name="connsiteX1276" fmla="*/ 470745 w 1016974"/>
              <a:gd name="connsiteY1276" fmla="*/ 253832 h 664683"/>
              <a:gd name="connsiteX1277" fmla="*/ 471107 w 1016974"/>
              <a:gd name="connsiteY1277" fmla="*/ 250965 h 664683"/>
              <a:gd name="connsiteX1278" fmla="*/ 470964 w 1016974"/>
              <a:gd name="connsiteY1278" fmla="*/ 249317 h 664683"/>
              <a:gd name="connsiteX1279" fmla="*/ 470049 w 1016974"/>
              <a:gd name="connsiteY1279" fmla="*/ 247336 h 664683"/>
              <a:gd name="connsiteX1280" fmla="*/ 469087 w 1016974"/>
              <a:gd name="connsiteY1280" fmla="*/ 244507 h 664683"/>
              <a:gd name="connsiteX1281" fmla="*/ 468201 w 1016974"/>
              <a:gd name="connsiteY1281" fmla="*/ 243421 h 664683"/>
              <a:gd name="connsiteX1282" fmla="*/ 467277 w 1016974"/>
              <a:gd name="connsiteY1282" fmla="*/ 243249 h 664683"/>
              <a:gd name="connsiteX1283" fmla="*/ 461543 w 1016974"/>
              <a:gd name="connsiteY1283" fmla="*/ 247021 h 664683"/>
              <a:gd name="connsiteX1284" fmla="*/ 458800 w 1016974"/>
              <a:gd name="connsiteY1284" fmla="*/ 246431 h 664683"/>
              <a:gd name="connsiteX1285" fmla="*/ 457010 w 1016974"/>
              <a:gd name="connsiteY1285" fmla="*/ 245021 h 664683"/>
              <a:gd name="connsiteX1286" fmla="*/ 454533 w 1016974"/>
              <a:gd name="connsiteY1286" fmla="*/ 247355 h 664683"/>
              <a:gd name="connsiteX1287" fmla="*/ 448999 w 1016974"/>
              <a:gd name="connsiteY1287" fmla="*/ 248536 h 664683"/>
              <a:gd name="connsiteX1288" fmla="*/ 445751 w 1016974"/>
              <a:gd name="connsiteY1288" fmla="*/ 250327 h 664683"/>
              <a:gd name="connsiteX1289" fmla="*/ 439255 w 1016974"/>
              <a:gd name="connsiteY1289" fmla="*/ 255156 h 664683"/>
              <a:gd name="connsiteX1290" fmla="*/ 437302 w 1016974"/>
              <a:gd name="connsiteY1290" fmla="*/ 257575 h 664683"/>
              <a:gd name="connsiteX1291" fmla="*/ 435702 w 1016974"/>
              <a:gd name="connsiteY1291" fmla="*/ 257280 h 664683"/>
              <a:gd name="connsiteX1292" fmla="*/ 435988 w 1016974"/>
              <a:gd name="connsiteY1292" fmla="*/ 251622 h 664683"/>
              <a:gd name="connsiteX1293" fmla="*/ 432083 w 1016974"/>
              <a:gd name="connsiteY1293" fmla="*/ 245088 h 664683"/>
              <a:gd name="connsiteX1294" fmla="*/ 430025 w 1016974"/>
              <a:gd name="connsiteY1294" fmla="*/ 246393 h 664683"/>
              <a:gd name="connsiteX1295" fmla="*/ 430454 w 1016974"/>
              <a:gd name="connsiteY1295" fmla="*/ 248222 h 664683"/>
              <a:gd name="connsiteX1296" fmla="*/ 431349 w 1016974"/>
              <a:gd name="connsiteY1296" fmla="*/ 249688 h 664683"/>
              <a:gd name="connsiteX1297" fmla="*/ 433187 w 1016974"/>
              <a:gd name="connsiteY1297" fmla="*/ 250708 h 664683"/>
              <a:gd name="connsiteX1298" fmla="*/ 431902 w 1016974"/>
              <a:gd name="connsiteY1298" fmla="*/ 252031 h 664683"/>
              <a:gd name="connsiteX1299" fmla="*/ 430701 w 1016974"/>
              <a:gd name="connsiteY1299" fmla="*/ 253908 h 664683"/>
              <a:gd name="connsiteX1300" fmla="*/ 429235 w 1016974"/>
              <a:gd name="connsiteY1300" fmla="*/ 251441 h 664683"/>
              <a:gd name="connsiteX1301" fmla="*/ 426453 w 1016974"/>
              <a:gd name="connsiteY1301" fmla="*/ 247669 h 664683"/>
              <a:gd name="connsiteX1302" fmla="*/ 423167 w 1016974"/>
              <a:gd name="connsiteY1302" fmla="*/ 245221 h 664683"/>
              <a:gd name="connsiteX1303" fmla="*/ 413595 w 1016974"/>
              <a:gd name="connsiteY1303" fmla="*/ 242726 h 664683"/>
              <a:gd name="connsiteX1304" fmla="*/ 406518 w 1016974"/>
              <a:gd name="connsiteY1304" fmla="*/ 243792 h 664683"/>
              <a:gd name="connsiteX1305" fmla="*/ 406127 w 1016974"/>
              <a:gd name="connsiteY1305" fmla="*/ 243040 h 664683"/>
              <a:gd name="connsiteX1306" fmla="*/ 405594 w 1016974"/>
              <a:gd name="connsiteY1306" fmla="*/ 242621 h 664683"/>
              <a:gd name="connsiteX1307" fmla="*/ 404336 w 1016974"/>
              <a:gd name="connsiteY1307" fmla="*/ 243011 h 664683"/>
              <a:gd name="connsiteX1308" fmla="*/ 403555 w 1016974"/>
              <a:gd name="connsiteY1308" fmla="*/ 244031 h 664683"/>
              <a:gd name="connsiteX1309" fmla="*/ 402641 w 1016974"/>
              <a:gd name="connsiteY1309" fmla="*/ 244573 h 664683"/>
              <a:gd name="connsiteX1310" fmla="*/ 401298 w 1016974"/>
              <a:gd name="connsiteY1310" fmla="*/ 244450 h 664683"/>
              <a:gd name="connsiteX1311" fmla="*/ 398850 w 1016974"/>
              <a:gd name="connsiteY1311" fmla="*/ 243278 h 664683"/>
              <a:gd name="connsiteX1312" fmla="*/ 394411 w 1016974"/>
              <a:gd name="connsiteY1312" fmla="*/ 240020 h 664683"/>
              <a:gd name="connsiteX1313" fmla="*/ 384010 w 1016974"/>
              <a:gd name="connsiteY1313" fmla="*/ 234048 h 664683"/>
              <a:gd name="connsiteX1314" fmla="*/ 381581 w 1016974"/>
              <a:gd name="connsiteY1314" fmla="*/ 231543 h 664683"/>
              <a:gd name="connsiteX1315" fmla="*/ 380257 w 1016974"/>
              <a:gd name="connsiteY1315" fmla="*/ 226971 h 664683"/>
              <a:gd name="connsiteX1316" fmla="*/ 381124 w 1016974"/>
              <a:gd name="connsiteY1316" fmla="*/ 224399 h 664683"/>
              <a:gd name="connsiteX1317" fmla="*/ 382553 w 1016974"/>
              <a:gd name="connsiteY1317" fmla="*/ 223628 h 664683"/>
              <a:gd name="connsiteX1318" fmla="*/ 383610 w 1016974"/>
              <a:gd name="connsiteY1318" fmla="*/ 219885 h 664683"/>
              <a:gd name="connsiteX1319" fmla="*/ 381781 w 1016974"/>
              <a:gd name="connsiteY1319" fmla="*/ 218227 h 664683"/>
              <a:gd name="connsiteX1320" fmla="*/ 379133 w 1016974"/>
              <a:gd name="connsiteY1320" fmla="*/ 211531 h 664683"/>
              <a:gd name="connsiteX1321" fmla="*/ 378247 w 1016974"/>
              <a:gd name="connsiteY1321" fmla="*/ 208759 h 664683"/>
              <a:gd name="connsiteX1322" fmla="*/ 378666 w 1016974"/>
              <a:gd name="connsiteY1322" fmla="*/ 208598 h 664683"/>
              <a:gd name="connsiteX1323" fmla="*/ 379266 w 1016974"/>
              <a:gd name="connsiteY1323" fmla="*/ 209464 h 664683"/>
              <a:gd name="connsiteX1324" fmla="*/ 380600 w 1016974"/>
              <a:gd name="connsiteY1324" fmla="*/ 210398 h 664683"/>
              <a:gd name="connsiteX1325" fmla="*/ 384467 w 1016974"/>
              <a:gd name="connsiteY1325" fmla="*/ 210779 h 664683"/>
              <a:gd name="connsiteX1326" fmla="*/ 386801 w 1016974"/>
              <a:gd name="connsiteY1326" fmla="*/ 207702 h 664683"/>
              <a:gd name="connsiteX1327" fmla="*/ 389811 w 1016974"/>
              <a:gd name="connsiteY1327" fmla="*/ 207559 h 664683"/>
              <a:gd name="connsiteX1328" fmla="*/ 392154 w 1016974"/>
              <a:gd name="connsiteY1328" fmla="*/ 208807 h 664683"/>
              <a:gd name="connsiteX1329" fmla="*/ 391887 w 1016974"/>
              <a:gd name="connsiteY1329" fmla="*/ 207683 h 664683"/>
              <a:gd name="connsiteX1330" fmla="*/ 391468 w 1016974"/>
              <a:gd name="connsiteY1330" fmla="*/ 206740 h 664683"/>
              <a:gd name="connsiteX1331" fmla="*/ 385553 w 1016974"/>
              <a:gd name="connsiteY1331" fmla="*/ 202968 h 664683"/>
              <a:gd name="connsiteX1332" fmla="*/ 384496 w 1016974"/>
              <a:gd name="connsiteY1332" fmla="*/ 203244 h 664683"/>
              <a:gd name="connsiteX1333" fmla="*/ 373952 w 1016974"/>
              <a:gd name="connsiteY1333" fmla="*/ 196434 h 664683"/>
              <a:gd name="connsiteX1334" fmla="*/ 366646 w 1016974"/>
              <a:gd name="connsiteY1334" fmla="*/ 188033 h 664683"/>
              <a:gd name="connsiteX1335" fmla="*/ 366255 w 1016974"/>
              <a:gd name="connsiteY1335" fmla="*/ 186738 h 664683"/>
              <a:gd name="connsiteX1336" fmla="*/ 366217 w 1016974"/>
              <a:gd name="connsiteY1336" fmla="*/ 184137 h 664683"/>
              <a:gd name="connsiteX1337" fmla="*/ 368198 w 1016974"/>
              <a:gd name="connsiteY1337" fmla="*/ 182242 h 664683"/>
              <a:gd name="connsiteX1338" fmla="*/ 369780 w 1016974"/>
              <a:gd name="connsiteY1338" fmla="*/ 181547 h 664683"/>
              <a:gd name="connsiteX1339" fmla="*/ 369418 w 1016974"/>
              <a:gd name="connsiteY1339" fmla="*/ 182851 h 664683"/>
              <a:gd name="connsiteX1340" fmla="*/ 369208 w 1016974"/>
              <a:gd name="connsiteY1340" fmla="*/ 184147 h 664683"/>
              <a:gd name="connsiteX1341" fmla="*/ 375323 w 1016974"/>
              <a:gd name="connsiteY1341" fmla="*/ 182928 h 664683"/>
              <a:gd name="connsiteX1342" fmla="*/ 379247 w 1016974"/>
              <a:gd name="connsiteY1342" fmla="*/ 179994 h 664683"/>
              <a:gd name="connsiteX1343" fmla="*/ 384553 w 1016974"/>
              <a:gd name="connsiteY1343" fmla="*/ 180937 h 664683"/>
              <a:gd name="connsiteX1344" fmla="*/ 386077 w 1016974"/>
              <a:gd name="connsiteY1344" fmla="*/ 180261 h 664683"/>
              <a:gd name="connsiteX1345" fmla="*/ 388296 w 1016974"/>
              <a:gd name="connsiteY1345" fmla="*/ 178727 h 664683"/>
              <a:gd name="connsiteX1346" fmla="*/ 391658 w 1016974"/>
              <a:gd name="connsiteY1346" fmla="*/ 175927 h 664683"/>
              <a:gd name="connsiteX1347" fmla="*/ 395421 w 1016974"/>
              <a:gd name="connsiteY1347" fmla="*/ 175060 h 664683"/>
              <a:gd name="connsiteX1348" fmla="*/ 398126 w 1016974"/>
              <a:gd name="connsiteY1348" fmla="*/ 174088 h 664683"/>
              <a:gd name="connsiteX1349" fmla="*/ 401260 w 1016974"/>
              <a:gd name="connsiteY1349" fmla="*/ 173993 h 664683"/>
              <a:gd name="connsiteX1350" fmla="*/ 403155 w 1016974"/>
              <a:gd name="connsiteY1350" fmla="*/ 176365 h 664683"/>
              <a:gd name="connsiteX1351" fmla="*/ 403841 w 1016974"/>
              <a:gd name="connsiteY1351" fmla="*/ 176803 h 664683"/>
              <a:gd name="connsiteX1352" fmla="*/ 408127 w 1016974"/>
              <a:gd name="connsiteY1352" fmla="*/ 178479 h 664683"/>
              <a:gd name="connsiteX1353" fmla="*/ 409794 w 1016974"/>
              <a:gd name="connsiteY1353" fmla="*/ 178194 h 664683"/>
              <a:gd name="connsiteX1354" fmla="*/ 410575 w 1016974"/>
              <a:gd name="connsiteY1354" fmla="*/ 177870 h 664683"/>
              <a:gd name="connsiteX1355" fmla="*/ 411280 w 1016974"/>
              <a:gd name="connsiteY1355" fmla="*/ 177155 h 664683"/>
              <a:gd name="connsiteX1356" fmla="*/ 407880 w 1016974"/>
              <a:gd name="connsiteY1356" fmla="*/ 172888 h 664683"/>
              <a:gd name="connsiteX1357" fmla="*/ 408823 w 1016974"/>
              <a:gd name="connsiteY1357" fmla="*/ 171383 h 664683"/>
              <a:gd name="connsiteX1358" fmla="*/ 409727 w 1016974"/>
              <a:gd name="connsiteY1358" fmla="*/ 170383 h 664683"/>
              <a:gd name="connsiteX1359" fmla="*/ 415776 w 1016974"/>
              <a:gd name="connsiteY1359" fmla="*/ 168431 h 664683"/>
              <a:gd name="connsiteX1360" fmla="*/ 419957 w 1016974"/>
              <a:gd name="connsiteY1360" fmla="*/ 168431 h 664683"/>
              <a:gd name="connsiteX1361" fmla="*/ 421986 w 1016974"/>
              <a:gd name="connsiteY1361" fmla="*/ 169116 h 664683"/>
              <a:gd name="connsiteX1362" fmla="*/ 429263 w 1016974"/>
              <a:gd name="connsiteY1362" fmla="*/ 166364 h 664683"/>
              <a:gd name="connsiteX1363" fmla="*/ 432883 w 1016974"/>
              <a:gd name="connsiteY1363" fmla="*/ 166021 h 664683"/>
              <a:gd name="connsiteX1364" fmla="*/ 439283 w 1016974"/>
              <a:gd name="connsiteY1364" fmla="*/ 166907 h 664683"/>
              <a:gd name="connsiteX1365" fmla="*/ 444389 w 1016974"/>
              <a:gd name="connsiteY1365" fmla="*/ 168107 h 664683"/>
              <a:gd name="connsiteX1366" fmla="*/ 445332 w 1016974"/>
              <a:gd name="connsiteY1366" fmla="*/ 170088 h 664683"/>
              <a:gd name="connsiteX1367" fmla="*/ 442712 w 1016974"/>
              <a:gd name="connsiteY1367" fmla="*/ 168993 h 664683"/>
              <a:gd name="connsiteX1368" fmla="*/ 441436 w 1016974"/>
              <a:gd name="connsiteY1368" fmla="*/ 168945 h 664683"/>
              <a:gd name="connsiteX1369" fmla="*/ 442151 w 1016974"/>
              <a:gd name="connsiteY1369" fmla="*/ 169716 h 664683"/>
              <a:gd name="connsiteX1370" fmla="*/ 442779 w 1016974"/>
              <a:gd name="connsiteY1370" fmla="*/ 171164 h 664683"/>
              <a:gd name="connsiteX1371" fmla="*/ 442093 w 1016974"/>
              <a:gd name="connsiteY1371" fmla="*/ 172555 h 664683"/>
              <a:gd name="connsiteX1372" fmla="*/ 439198 w 1016974"/>
              <a:gd name="connsiteY1372" fmla="*/ 176470 h 664683"/>
              <a:gd name="connsiteX1373" fmla="*/ 438379 w 1016974"/>
              <a:gd name="connsiteY1373" fmla="*/ 180023 h 664683"/>
              <a:gd name="connsiteX1374" fmla="*/ 436950 w 1016974"/>
              <a:gd name="connsiteY1374" fmla="*/ 180851 h 664683"/>
              <a:gd name="connsiteX1375" fmla="*/ 435445 w 1016974"/>
              <a:gd name="connsiteY1375" fmla="*/ 182166 h 664683"/>
              <a:gd name="connsiteX1376" fmla="*/ 439283 w 1016974"/>
              <a:gd name="connsiteY1376" fmla="*/ 188652 h 664683"/>
              <a:gd name="connsiteX1377" fmla="*/ 447332 w 1016974"/>
              <a:gd name="connsiteY1377" fmla="*/ 191195 h 664683"/>
              <a:gd name="connsiteX1378" fmla="*/ 451999 w 1016974"/>
              <a:gd name="connsiteY1378" fmla="*/ 191462 h 664683"/>
              <a:gd name="connsiteX1379" fmla="*/ 454162 w 1016974"/>
              <a:gd name="connsiteY1379" fmla="*/ 193653 h 664683"/>
              <a:gd name="connsiteX1380" fmla="*/ 456181 w 1016974"/>
              <a:gd name="connsiteY1380" fmla="*/ 194558 h 664683"/>
              <a:gd name="connsiteX1381" fmla="*/ 462191 w 1016974"/>
              <a:gd name="connsiteY1381" fmla="*/ 195301 h 664683"/>
              <a:gd name="connsiteX1382" fmla="*/ 466296 w 1016974"/>
              <a:gd name="connsiteY1382" fmla="*/ 197501 h 664683"/>
              <a:gd name="connsiteX1383" fmla="*/ 468220 w 1016974"/>
              <a:gd name="connsiteY1383" fmla="*/ 197549 h 664683"/>
              <a:gd name="connsiteX1384" fmla="*/ 474174 w 1016974"/>
              <a:gd name="connsiteY1384" fmla="*/ 190986 h 664683"/>
              <a:gd name="connsiteX1385" fmla="*/ 476050 w 1016974"/>
              <a:gd name="connsiteY1385" fmla="*/ 190186 h 664683"/>
              <a:gd name="connsiteX1386" fmla="*/ 477450 w 1016974"/>
              <a:gd name="connsiteY1386" fmla="*/ 191929 h 664683"/>
              <a:gd name="connsiteX1387" fmla="*/ 479431 w 1016974"/>
              <a:gd name="connsiteY1387" fmla="*/ 193567 h 664683"/>
              <a:gd name="connsiteX1388" fmla="*/ 481041 w 1016974"/>
              <a:gd name="connsiteY1388" fmla="*/ 193148 h 664683"/>
              <a:gd name="connsiteX1389" fmla="*/ 481717 w 1016974"/>
              <a:gd name="connsiteY1389" fmla="*/ 195396 h 664683"/>
              <a:gd name="connsiteX1390" fmla="*/ 482194 w 1016974"/>
              <a:gd name="connsiteY1390" fmla="*/ 191195 h 664683"/>
              <a:gd name="connsiteX1391" fmla="*/ 481775 w 1016974"/>
              <a:gd name="connsiteY1391" fmla="*/ 189452 h 664683"/>
              <a:gd name="connsiteX1392" fmla="*/ 475898 w 1016974"/>
              <a:gd name="connsiteY1392" fmla="*/ 184995 h 664683"/>
              <a:gd name="connsiteX1393" fmla="*/ 471145 w 1016974"/>
              <a:gd name="connsiteY1393" fmla="*/ 185299 h 664683"/>
              <a:gd name="connsiteX1394" fmla="*/ 470164 w 1016974"/>
              <a:gd name="connsiteY1394" fmla="*/ 183356 h 664683"/>
              <a:gd name="connsiteX1395" fmla="*/ 471421 w 1016974"/>
              <a:gd name="connsiteY1395" fmla="*/ 180337 h 664683"/>
              <a:gd name="connsiteX1396" fmla="*/ 468754 w 1016974"/>
              <a:gd name="connsiteY1396" fmla="*/ 171402 h 664683"/>
              <a:gd name="connsiteX1397" fmla="*/ 467211 w 1016974"/>
              <a:gd name="connsiteY1397" fmla="*/ 169326 h 664683"/>
              <a:gd name="connsiteX1398" fmla="*/ 464944 w 1016974"/>
              <a:gd name="connsiteY1398" fmla="*/ 168659 h 664683"/>
              <a:gd name="connsiteX1399" fmla="*/ 464468 w 1016974"/>
              <a:gd name="connsiteY1399" fmla="*/ 165687 h 664683"/>
              <a:gd name="connsiteX1400" fmla="*/ 464420 w 1016974"/>
              <a:gd name="connsiteY1400" fmla="*/ 161944 h 664683"/>
              <a:gd name="connsiteX1401" fmla="*/ 466744 w 1016974"/>
              <a:gd name="connsiteY1401" fmla="*/ 161039 h 664683"/>
              <a:gd name="connsiteX1402" fmla="*/ 468678 w 1016974"/>
              <a:gd name="connsiteY1402" fmla="*/ 160868 h 664683"/>
              <a:gd name="connsiteX1403" fmla="*/ 470030 w 1016974"/>
              <a:gd name="connsiteY1403" fmla="*/ 162411 h 664683"/>
              <a:gd name="connsiteX1404" fmla="*/ 470716 w 1016974"/>
              <a:gd name="connsiteY1404" fmla="*/ 167430 h 664683"/>
              <a:gd name="connsiteX1405" fmla="*/ 472278 w 1016974"/>
              <a:gd name="connsiteY1405" fmla="*/ 168554 h 664683"/>
              <a:gd name="connsiteX1406" fmla="*/ 470611 w 1016974"/>
              <a:gd name="connsiteY1406" fmla="*/ 172936 h 664683"/>
              <a:gd name="connsiteX1407" fmla="*/ 471716 w 1016974"/>
              <a:gd name="connsiteY1407" fmla="*/ 177651 h 664683"/>
              <a:gd name="connsiteX1408" fmla="*/ 475650 w 1016974"/>
              <a:gd name="connsiteY1408" fmla="*/ 182766 h 664683"/>
              <a:gd name="connsiteX1409" fmla="*/ 479955 w 1016974"/>
              <a:gd name="connsiteY1409" fmla="*/ 182328 h 664683"/>
              <a:gd name="connsiteX1410" fmla="*/ 482718 w 1016974"/>
              <a:gd name="connsiteY1410" fmla="*/ 183061 h 664683"/>
              <a:gd name="connsiteX1411" fmla="*/ 484184 w 1016974"/>
              <a:gd name="connsiteY1411" fmla="*/ 184290 h 664683"/>
              <a:gd name="connsiteX1412" fmla="*/ 487423 w 1016974"/>
              <a:gd name="connsiteY1412" fmla="*/ 188766 h 664683"/>
              <a:gd name="connsiteX1413" fmla="*/ 489404 w 1016974"/>
              <a:gd name="connsiteY1413" fmla="*/ 189709 h 664683"/>
              <a:gd name="connsiteX1414" fmla="*/ 496348 w 1016974"/>
              <a:gd name="connsiteY1414" fmla="*/ 189433 h 664683"/>
              <a:gd name="connsiteX1415" fmla="*/ 497215 w 1016974"/>
              <a:gd name="connsiteY1415" fmla="*/ 186042 h 664683"/>
              <a:gd name="connsiteX1416" fmla="*/ 497281 w 1016974"/>
              <a:gd name="connsiteY1416" fmla="*/ 183413 h 664683"/>
              <a:gd name="connsiteX1417" fmla="*/ 496129 w 1016974"/>
              <a:gd name="connsiteY1417" fmla="*/ 181508 h 664683"/>
              <a:gd name="connsiteX1418" fmla="*/ 491690 w 1016974"/>
              <a:gd name="connsiteY1418" fmla="*/ 180756 h 664683"/>
              <a:gd name="connsiteX1419" fmla="*/ 488928 w 1016974"/>
              <a:gd name="connsiteY1419" fmla="*/ 177384 h 664683"/>
              <a:gd name="connsiteX1420" fmla="*/ 485861 w 1016974"/>
              <a:gd name="connsiteY1420" fmla="*/ 177384 h 664683"/>
              <a:gd name="connsiteX1421" fmla="*/ 479546 w 1016974"/>
              <a:gd name="connsiteY1421" fmla="*/ 179975 h 664683"/>
              <a:gd name="connsiteX1422" fmla="*/ 477250 w 1016974"/>
              <a:gd name="connsiteY1422" fmla="*/ 177775 h 664683"/>
              <a:gd name="connsiteX1423" fmla="*/ 476098 w 1016974"/>
              <a:gd name="connsiteY1423" fmla="*/ 175241 h 664683"/>
              <a:gd name="connsiteX1424" fmla="*/ 473935 w 1016974"/>
              <a:gd name="connsiteY1424" fmla="*/ 172431 h 664683"/>
              <a:gd name="connsiteX1425" fmla="*/ 474631 w 1016974"/>
              <a:gd name="connsiteY1425" fmla="*/ 168316 h 664683"/>
              <a:gd name="connsiteX1426" fmla="*/ 478050 w 1016974"/>
              <a:gd name="connsiteY1426" fmla="*/ 164268 h 664683"/>
              <a:gd name="connsiteX1427" fmla="*/ 480279 w 1016974"/>
              <a:gd name="connsiteY1427" fmla="*/ 162477 h 664683"/>
              <a:gd name="connsiteX1428" fmla="*/ 479203 w 1016974"/>
              <a:gd name="connsiteY1428" fmla="*/ 160506 h 664683"/>
              <a:gd name="connsiteX1429" fmla="*/ 475755 w 1016974"/>
              <a:gd name="connsiteY1429" fmla="*/ 158420 h 664683"/>
              <a:gd name="connsiteX1430" fmla="*/ 468982 w 1016974"/>
              <a:gd name="connsiteY1430" fmla="*/ 157905 h 664683"/>
              <a:gd name="connsiteX1431" fmla="*/ 469068 w 1016974"/>
              <a:gd name="connsiteY1431" fmla="*/ 156258 h 664683"/>
              <a:gd name="connsiteX1432" fmla="*/ 469544 w 1016974"/>
              <a:gd name="connsiteY1432" fmla="*/ 154572 h 664683"/>
              <a:gd name="connsiteX1433" fmla="*/ 466030 w 1016974"/>
              <a:gd name="connsiteY1433" fmla="*/ 157182 h 664683"/>
              <a:gd name="connsiteX1434" fmla="*/ 463515 w 1016974"/>
              <a:gd name="connsiteY1434" fmla="*/ 155762 h 664683"/>
              <a:gd name="connsiteX1435" fmla="*/ 459762 w 1016974"/>
              <a:gd name="connsiteY1435" fmla="*/ 155153 h 664683"/>
              <a:gd name="connsiteX1436" fmla="*/ 452542 w 1016974"/>
              <a:gd name="connsiteY1436" fmla="*/ 150066 h 664683"/>
              <a:gd name="connsiteX1437" fmla="*/ 450685 w 1016974"/>
              <a:gd name="connsiteY1437" fmla="*/ 145685 h 664683"/>
              <a:gd name="connsiteX1438" fmla="*/ 450313 w 1016974"/>
              <a:gd name="connsiteY1438" fmla="*/ 142437 h 664683"/>
              <a:gd name="connsiteX1439" fmla="*/ 450418 w 1016974"/>
              <a:gd name="connsiteY1439" fmla="*/ 133817 h 664683"/>
              <a:gd name="connsiteX1440" fmla="*/ 449113 w 1016974"/>
              <a:gd name="connsiteY1440" fmla="*/ 128035 h 664683"/>
              <a:gd name="connsiteX1441" fmla="*/ 435502 w 1016974"/>
              <a:gd name="connsiteY1441" fmla="*/ 105575 h 664683"/>
              <a:gd name="connsiteX1442" fmla="*/ 428435 w 1016974"/>
              <a:gd name="connsiteY1442" fmla="*/ 98765 h 664683"/>
              <a:gd name="connsiteX1443" fmla="*/ 425872 w 1016974"/>
              <a:gd name="connsiteY1443" fmla="*/ 92764 h 664683"/>
              <a:gd name="connsiteX1444" fmla="*/ 423748 w 1016974"/>
              <a:gd name="connsiteY1444" fmla="*/ 90840 h 664683"/>
              <a:gd name="connsiteX1445" fmla="*/ 421519 w 1016974"/>
              <a:gd name="connsiteY1445" fmla="*/ 89611 h 664683"/>
              <a:gd name="connsiteX1446" fmla="*/ 418948 w 1016974"/>
              <a:gd name="connsiteY1446" fmla="*/ 87116 h 664683"/>
              <a:gd name="connsiteX1447" fmla="*/ 421596 w 1016974"/>
              <a:gd name="connsiteY1447" fmla="*/ 85858 h 664683"/>
              <a:gd name="connsiteX1448" fmla="*/ 423205 w 1016974"/>
              <a:gd name="connsiteY1448" fmla="*/ 85658 h 664683"/>
              <a:gd name="connsiteX1449" fmla="*/ 421129 w 1016974"/>
              <a:gd name="connsiteY1449" fmla="*/ 87182 h 664683"/>
              <a:gd name="connsiteX1450" fmla="*/ 422081 w 1016974"/>
              <a:gd name="connsiteY1450" fmla="*/ 88030 h 664683"/>
              <a:gd name="connsiteX1451" fmla="*/ 424215 w 1016974"/>
              <a:gd name="connsiteY1451" fmla="*/ 87440 h 664683"/>
              <a:gd name="connsiteX1452" fmla="*/ 425587 w 1016974"/>
              <a:gd name="connsiteY1452" fmla="*/ 86363 h 664683"/>
              <a:gd name="connsiteX1453" fmla="*/ 428768 w 1016974"/>
              <a:gd name="connsiteY1453" fmla="*/ 81010 h 664683"/>
              <a:gd name="connsiteX1454" fmla="*/ 432911 w 1016974"/>
              <a:gd name="connsiteY1454" fmla="*/ 72647 h 664683"/>
              <a:gd name="connsiteX1455" fmla="*/ 433588 w 1016974"/>
              <a:gd name="connsiteY1455" fmla="*/ 69056 h 664683"/>
              <a:gd name="connsiteX1456" fmla="*/ 443322 w 1016974"/>
              <a:gd name="connsiteY1456" fmla="*/ 72781 h 664683"/>
              <a:gd name="connsiteX1457" fmla="*/ 450142 w 1016974"/>
              <a:gd name="connsiteY1457" fmla="*/ 74152 h 664683"/>
              <a:gd name="connsiteX1458" fmla="*/ 452561 w 1016974"/>
              <a:gd name="connsiteY1458" fmla="*/ 74009 h 664683"/>
              <a:gd name="connsiteX1459" fmla="*/ 461324 w 1016974"/>
              <a:gd name="connsiteY1459" fmla="*/ 75057 h 664683"/>
              <a:gd name="connsiteX1460" fmla="*/ 463782 w 1016974"/>
              <a:gd name="connsiteY1460" fmla="*/ 74676 h 664683"/>
              <a:gd name="connsiteX1461" fmla="*/ 468649 w 1016974"/>
              <a:gd name="connsiteY1461" fmla="*/ 72838 h 664683"/>
              <a:gd name="connsiteX1462" fmla="*/ 474850 w 1016974"/>
              <a:gd name="connsiteY1462" fmla="*/ 68809 h 664683"/>
              <a:gd name="connsiteX1463" fmla="*/ 480793 w 1016974"/>
              <a:gd name="connsiteY1463" fmla="*/ 62922 h 664683"/>
              <a:gd name="connsiteX1464" fmla="*/ 481936 w 1016974"/>
              <a:gd name="connsiteY1464" fmla="*/ 61198 h 664683"/>
              <a:gd name="connsiteX1465" fmla="*/ 482070 w 1016974"/>
              <a:gd name="connsiteY1465" fmla="*/ 61770 h 664683"/>
              <a:gd name="connsiteX1466" fmla="*/ 482508 w 1016974"/>
              <a:gd name="connsiteY1466" fmla="*/ 61570 h 664683"/>
              <a:gd name="connsiteX1467" fmla="*/ 483660 w 1016974"/>
              <a:gd name="connsiteY1467" fmla="*/ 59017 h 664683"/>
              <a:gd name="connsiteX1468" fmla="*/ 485870 w 1016974"/>
              <a:gd name="connsiteY1468" fmla="*/ 52864 h 664683"/>
              <a:gd name="connsiteX1469" fmla="*/ 489461 w 1016974"/>
              <a:gd name="connsiteY1469" fmla="*/ 47463 h 664683"/>
              <a:gd name="connsiteX1470" fmla="*/ 501434 w 1016974"/>
              <a:gd name="connsiteY1470" fmla="*/ 36081 h 664683"/>
              <a:gd name="connsiteX1471" fmla="*/ 506692 w 1016974"/>
              <a:gd name="connsiteY1471" fmla="*/ 31680 h 664683"/>
              <a:gd name="connsiteX1472" fmla="*/ 508597 w 1016974"/>
              <a:gd name="connsiteY1472" fmla="*/ 29537 h 664683"/>
              <a:gd name="connsiteX1473" fmla="*/ 510388 w 1016974"/>
              <a:gd name="connsiteY1473" fmla="*/ 28080 h 664683"/>
              <a:gd name="connsiteX1474" fmla="*/ 510892 w 1016974"/>
              <a:gd name="connsiteY1474" fmla="*/ 30032 h 664683"/>
              <a:gd name="connsiteX1475" fmla="*/ 511216 w 1016974"/>
              <a:gd name="connsiteY1475" fmla="*/ 30632 h 664683"/>
              <a:gd name="connsiteX1476" fmla="*/ 511264 w 1016974"/>
              <a:gd name="connsiteY1476" fmla="*/ 31518 h 664683"/>
              <a:gd name="connsiteX1477" fmla="*/ 510378 w 1016974"/>
              <a:gd name="connsiteY1477" fmla="*/ 31718 h 664683"/>
              <a:gd name="connsiteX1478" fmla="*/ 508635 w 1016974"/>
              <a:gd name="connsiteY1478" fmla="*/ 33137 h 664683"/>
              <a:gd name="connsiteX1479" fmla="*/ 506520 w 1016974"/>
              <a:gd name="connsiteY1479" fmla="*/ 33842 h 664683"/>
              <a:gd name="connsiteX1480" fmla="*/ 505930 w 1016974"/>
              <a:gd name="connsiteY1480" fmla="*/ 34328 h 664683"/>
              <a:gd name="connsiteX1481" fmla="*/ 507035 w 1016974"/>
              <a:gd name="connsiteY1481" fmla="*/ 34481 h 664683"/>
              <a:gd name="connsiteX1482" fmla="*/ 510530 w 1016974"/>
              <a:gd name="connsiteY1482" fmla="*/ 34014 h 664683"/>
              <a:gd name="connsiteX1483" fmla="*/ 512712 w 1016974"/>
              <a:gd name="connsiteY1483" fmla="*/ 32928 h 664683"/>
              <a:gd name="connsiteX1484" fmla="*/ 522284 w 1016974"/>
              <a:gd name="connsiteY1484" fmla="*/ 32261 h 664683"/>
              <a:gd name="connsiteX1485" fmla="*/ 528237 w 1016974"/>
              <a:gd name="connsiteY1485" fmla="*/ 28680 h 664683"/>
              <a:gd name="connsiteX1486" fmla="*/ 528676 w 1016974"/>
              <a:gd name="connsiteY1486" fmla="*/ 27680 h 664683"/>
              <a:gd name="connsiteX1487" fmla="*/ 537210 w 1016974"/>
              <a:gd name="connsiteY1487" fmla="*/ 23412 h 664683"/>
              <a:gd name="connsiteX1488" fmla="*/ 538153 w 1016974"/>
              <a:gd name="connsiteY1488" fmla="*/ 23889 h 664683"/>
              <a:gd name="connsiteX1489" fmla="*/ 539096 w 1016974"/>
              <a:gd name="connsiteY1489" fmla="*/ 24870 h 664683"/>
              <a:gd name="connsiteX1490" fmla="*/ 536200 w 1016974"/>
              <a:gd name="connsiteY1490" fmla="*/ 28346 h 664683"/>
              <a:gd name="connsiteX1491" fmla="*/ 537343 w 1016974"/>
              <a:gd name="connsiteY1491" fmla="*/ 29689 h 664683"/>
              <a:gd name="connsiteX1492" fmla="*/ 535029 w 1016974"/>
              <a:gd name="connsiteY1492" fmla="*/ 34100 h 664683"/>
              <a:gd name="connsiteX1493" fmla="*/ 537601 w 1016974"/>
              <a:gd name="connsiteY1493" fmla="*/ 34785 h 664683"/>
              <a:gd name="connsiteX1494" fmla="*/ 537677 w 1016974"/>
              <a:gd name="connsiteY1494" fmla="*/ 37081 h 664683"/>
              <a:gd name="connsiteX1495" fmla="*/ 538229 w 1016974"/>
              <a:gd name="connsiteY1495" fmla="*/ 35243 h 664683"/>
              <a:gd name="connsiteX1496" fmla="*/ 538820 w 1016974"/>
              <a:gd name="connsiteY1496" fmla="*/ 32566 h 664683"/>
              <a:gd name="connsiteX1497" fmla="*/ 539629 w 1016974"/>
              <a:gd name="connsiteY1497" fmla="*/ 30004 h 664683"/>
              <a:gd name="connsiteX1498" fmla="*/ 540429 w 1016974"/>
              <a:gd name="connsiteY1498" fmla="*/ 28289 h 664683"/>
              <a:gd name="connsiteX1499" fmla="*/ 542049 w 1016974"/>
              <a:gd name="connsiteY1499" fmla="*/ 29508 h 664683"/>
              <a:gd name="connsiteX1500" fmla="*/ 546573 w 1016974"/>
              <a:gd name="connsiteY1500" fmla="*/ 28480 h 664683"/>
              <a:gd name="connsiteX1501" fmla="*/ 541687 w 1016974"/>
              <a:gd name="connsiteY1501" fmla="*/ 27118 h 664683"/>
              <a:gd name="connsiteX1502" fmla="*/ 539725 w 1016974"/>
              <a:gd name="connsiteY1502" fmla="*/ 22165 h 664683"/>
              <a:gd name="connsiteX1503" fmla="*/ 538086 w 1016974"/>
              <a:gd name="connsiteY1503" fmla="*/ 21755 h 664683"/>
              <a:gd name="connsiteX1504" fmla="*/ 545011 w 1016974"/>
              <a:gd name="connsiteY1504" fmla="*/ 16764 h 664683"/>
              <a:gd name="connsiteX1505" fmla="*/ 550859 w 1016974"/>
              <a:gd name="connsiteY1505" fmla="*/ 14097 h 664683"/>
              <a:gd name="connsiteX1506" fmla="*/ 551964 w 1016974"/>
              <a:gd name="connsiteY1506" fmla="*/ 14421 h 664683"/>
              <a:gd name="connsiteX1507" fmla="*/ 552345 w 1016974"/>
              <a:gd name="connsiteY1507" fmla="*/ 15259 h 664683"/>
              <a:gd name="connsiteX1508" fmla="*/ 552212 w 1016974"/>
              <a:gd name="connsiteY1508" fmla="*/ 16421 h 664683"/>
              <a:gd name="connsiteX1509" fmla="*/ 550955 w 1016974"/>
              <a:gd name="connsiteY1509" fmla="*/ 16945 h 664683"/>
              <a:gd name="connsiteX1510" fmla="*/ 549583 w 1016974"/>
              <a:gd name="connsiteY1510" fmla="*/ 18040 h 664683"/>
              <a:gd name="connsiteX1511" fmla="*/ 549793 w 1016974"/>
              <a:gd name="connsiteY1511" fmla="*/ 19326 h 664683"/>
              <a:gd name="connsiteX1512" fmla="*/ 550478 w 1016974"/>
              <a:gd name="connsiteY1512" fmla="*/ 19688 h 664683"/>
              <a:gd name="connsiteX1513" fmla="*/ 553088 w 1016974"/>
              <a:gd name="connsiteY1513" fmla="*/ 19231 h 664683"/>
              <a:gd name="connsiteX1514" fmla="*/ 554441 w 1016974"/>
              <a:gd name="connsiteY1514" fmla="*/ 18259 h 664683"/>
              <a:gd name="connsiteX1515" fmla="*/ 559527 w 1016974"/>
              <a:gd name="connsiteY1515" fmla="*/ 19479 h 664683"/>
              <a:gd name="connsiteX1516" fmla="*/ 561232 w 1016974"/>
              <a:gd name="connsiteY1516" fmla="*/ 18945 h 664683"/>
              <a:gd name="connsiteX1517" fmla="*/ 561794 w 1016974"/>
              <a:gd name="connsiteY1517" fmla="*/ 18164 h 664683"/>
              <a:gd name="connsiteX1518" fmla="*/ 568452 w 1016974"/>
              <a:gd name="connsiteY1518" fmla="*/ 19383 h 664683"/>
              <a:gd name="connsiteX1519" fmla="*/ 569805 w 1016974"/>
              <a:gd name="connsiteY1519" fmla="*/ 19002 h 664683"/>
              <a:gd name="connsiteX1520" fmla="*/ 574653 w 1016974"/>
              <a:gd name="connsiteY1520" fmla="*/ 16488 h 664683"/>
              <a:gd name="connsiteX1521" fmla="*/ 579301 w 1016974"/>
              <a:gd name="connsiteY1521" fmla="*/ 13154 h 664683"/>
              <a:gd name="connsiteX1522" fmla="*/ 581501 w 1016974"/>
              <a:gd name="connsiteY1522" fmla="*/ 11278 h 664683"/>
              <a:gd name="connsiteX1523" fmla="*/ 585635 w 1016974"/>
              <a:gd name="connsiteY1523" fmla="*/ 6134 h 664683"/>
              <a:gd name="connsiteX1524" fmla="*/ 588950 w 1016974"/>
              <a:gd name="connsiteY1524" fmla="*/ 2905 h 664683"/>
              <a:gd name="connsiteX1525" fmla="*/ 593884 w 1016974"/>
              <a:gd name="connsiteY1525" fmla="*/ 0 h 664683"/>
              <a:gd name="connsiteX1526" fmla="*/ 594827 w 1016974"/>
              <a:gd name="connsiteY1526" fmla="*/ 648 h 664683"/>
              <a:gd name="connsiteX1527" fmla="*/ 593312 w 1016974"/>
              <a:gd name="connsiteY1527" fmla="*/ 1143 h 664683"/>
              <a:gd name="connsiteX1528" fmla="*/ 592065 w 1016974"/>
              <a:gd name="connsiteY1528" fmla="*/ 2534 h 664683"/>
              <a:gd name="connsiteX1529" fmla="*/ 592960 w 1016974"/>
              <a:gd name="connsiteY1529" fmla="*/ 4886 h 664683"/>
              <a:gd name="connsiteX1530" fmla="*/ 601066 w 1016974"/>
              <a:gd name="connsiteY1530" fmla="*/ 10916 h 664683"/>
              <a:gd name="connsiteX1531" fmla="*/ 603266 w 1016974"/>
              <a:gd name="connsiteY1531" fmla="*/ 11563 h 664683"/>
              <a:gd name="connsiteX1532" fmla="*/ 603675 w 1016974"/>
              <a:gd name="connsiteY1532" fmla="*/ 14335 h 664683"/>
              <a:gd name="connsiteX1533" fmla="*/ 602494 w 1016974"/>
              <a:gd name="connsiteY1533" fmla="*/ 16688 h 664683"/>
              <a:gd name="connsiteX1534" fmla="*/ 599675 w 1016974"/>
              <a:gd name="connsiteY1534" fmla="*/ 19040 h 664683"/>
              <a:gd name="connsiteX1535" fmla="*/ 594455 w 1016974"/>
              <a:gd name="connsiteY1535" fmla="*/ 20993 h 664683"/>
              <a:gd name="connsiteX1536" fmla="*/ 595694 w 1016974"/>
              <a:gd name="connsiteY1536" fmla="*/ 22355 h 664683"/>
              <a:gd name="connsiteX1537" fmla="*/ 596151 w 1016974"/>
              <a:gd name="connsiteY1537" fmla="*/ 25032 h 664683"/>
              <a:gd name="connsiteX1538" fmla="*/ 597475 w 1016974"/>
              <a:gd name="connsiteY1538" fmla="*/ 25603 h 664683"/>
              <a:gd name="connsiteX1539" fmla="*/ 599904 w 1016974"/>
              <a:gd name="connsiteY1539" fmla="*/ 25060 h 664683"/>
              <a:gd name="connsiteX1540" fmla="*/ 601951 w 1016974"/>
              <a:gd name="connsiteY1540" fmla="*/ 23841 h 664683"/>
              <a:gd name="connsiteX1541" fmla="*/ 606514 w 1016974"/>
              <a:gd name="connsiteY1541" fmla="*/ 19431 h 664683"/>
              <a:gd name="connsiteX1542" fmla="*/ 608162 w 1016974"/>
              <a:gd name="connsiteY1542" fmla="*/ 16812 h 664683"/>
              <a:gd name="connsiteX1543" fmla="*/ 609133 w 1016974"/>
              <a:gd name="connsiteY1543" fmla="*/ 16250 h 664683"/>
              <a:gd name="connsiteX1544" fmla="*/ 612057 w 1016974"/>
              <a:gd name="connsiteY1544" fmla="*/ 17469 h 664683"/>
              <a:gd name="connsiteX1545" fmla="*/ 613524 w 1016974"/>
              <a:gd name="connsiteY1545" fmla="*/ 19231 h 664683"/>
              <a:gd name="connsiteX1546" fmla="*/ 615039 w 1016974"/>
              <a:gd name="connsiteY1546" fmla="*/ 22146 h 664683"/>
              <a:gd name="connsiteX1547" fmla="*/ 613886 w 1016974"/>
              <a:gd name="connsiteY1547" fmla="*/ 24508 h 664683"/>
              <a:gd name="connsiteX1548" fmla="*/ 612839 w 1016974"/>
              <a:gd name="connsiteY1548" fmla="*/ 25775 h 664683"/>
              <a:gd name="connsiteX1549" fmla="*/ 615077 w 1016974"/>
              <a:gd name="connsiteY1549" fmla="*/ 28156 h 664683"/>
              <a:gd name="connsiteX1550" fmla="*/ 617830 w 1016974"/>
              <a:gd name="connsiteY1550" fmla="*/ 29042 h 664683"/>
              <a:gd name="connsiteX1551" fmla="*/ 620278 w 1016974"/>
              <a:gd name="connsiteY1551" fmla="*/ 31042 h 664683"/>
              <a:gd name="connsiteX1552" fmla="*/ 624621 w 1016974"/>
              <a:gd name="connsiteY1552" fmla="*/ 28470 h 664683"/>
              <a:gd name="connsiteX1553" fmla="*/ 627698 w 1016974"/>
              <a:gd name="connsiteY1553" fmla="*/ 28270 h 664683"/>
              <a:gd name="connsiteX1554" fmla="*/ 630479 w 1016974"/>
              <a:gd name="connsiteY1554" fmla="*/ 28851 h 664683"/>
              <a:gd name="connsiteX1555" fmla="*/ 634413 w 1016974"/>
              <a:gd name="connsiteY1555" fmla="*/ 27670 h 664683"/>
              <a:gd name="connsiteX1556" fmla="*/ 640204 w 1016974"/>
              <a:gd name="connsiteY1556" fmla="*/ 31004 h 664683"/>
              <a:gd name="connsiteX1557" fmla="*/ 641861 w 1016974"/>
              <a:gd name="connsiteY1557" fmla="*/ 30623 h 664683"/>
              <a:gd name="connsiteX1558" fmla="*/ 644281 w 1016974"/>
              <a:gd name="connsiteY1558" fmla="*/ 31394 h 664683"/>
              <a:gd name="connsiteX1559" fmla="*/ 646709 w 1016974"/>
              <a:gd name="connsiteY1559" fmla="*/ 33204 h 664683"/>
              <a:gd name="connsiteX1560" fmla="*/ 647414 w 1016974"/>
              <a:gd name="connsiteY1560" fmla="*/ 34871 h 664683"/>
              <a:gd name="connsiteX1561" fmla="*/ 644119 w 1016974"/>
              <a:gd name="connsiteY1561" fmla="*/ 37681 h 664683"/>
              <a:gd name="connsiteX1562" fmla="*/ 643157 w 1016974"/>
              <a:gd name="connsiteY1562" fmla="*/ 40967 h 664683"/>
              <a:gd name="connsiteX1563" fmla="*/ 643928 w 1016974"/>
              <a:gd name="connsiteY1563" fmla="*/ 42482 h 664683"/>
              <a:gd name="connsiteX1564" fmla="*/ 645690 w 1016974"/>
              <a:gd name="connsiteY1564" fmla="*/ 43005 h 664683"/>
              <a:gd name="connsiteX1565" fmla="*/ 645643 w 1016974"/>
              <a:gd name="connsiteY1565" fmla="*/ 44996 h 664683"/>
              <a:gd name="connsiteX1566" fmla="*/ 646690 w 1016974"/>
              <a:gd name="connsiteY1566" fmla="*/ 45625 h 664683"/>
              <a:gd name="connsiteX1567" fmla="*/ 652358 w 1016974"/>
              <a:gd name="connsiteY1567" fmla="*/ 46282 h 664683"/>
              <a:gd name="connsiteX1568" fmla="*/ 651777 w 1016974"/>
              <a:gd name="connsiteY1568" fmla="*/ 47149 h 664683"/>
              <a:gd name="connsiteX1569" fmla="*/ 651348 w 1016974"/>
              <a:gd name="connsiteY1569" fmla="*/ 48216 h 664683"/>
              <a:gd name="connsiteX1570" fmla="*/ 649234 w 1016974"/>
              <a:gd name="connsiteY1570" fmla="*/ 50435 h 664683"/>
              <a:gd name="connsiteX1571" fmla="*/ 659120 w 1016974"/>
              <a:gd name="connsiteY1571" fmla="*/ 53226 h 664683"/>
              <a:gd name="connsiteX1572" fmla="*/ 660664 w 1016974"/>
              <a:gd name="connsiteY1572" fmla="*/ 52035 h 664683"/>
              <a:gd name="connsiteX1573" fmla="*/ 662826 w 1016974"/>
              <a:gd name="connsiteY1573" fmla="*/ 51759 h 664683"/>
              <a:gd name="connsiteX1574" fmla="*/ 667512 w 1016974"/>
              <a:gd name="connsiteY1574" fmla="*/ 50435 h 664683"/>
              <a:gd name="connsiteX1575" fmla="*/ 669055 w 1016974"/>
              <a:gd name="connsiteY1575" fmla="*/ 51454 h 664683"/>
              <a:gd name="connsiteX1576" fmla="*/ 670779 w 1016974"/>
              <a:gd name="connsiteY1576" fmla="*/ 53635 h 664683"/>
              <a:gd name="connsiteX1577" fmla="*/ 672551 w 1016974"/>
              <a:gd name="connsiteY1577" fmla="*/ 54264 h 664683"/>
              <a:gd name="connsiteX1578" fmla="*/ 674294 w 1016974"/>
              <a:gd name="connsiteY1578" fmla="*/ 54064 h 664683"/>
              <a:gd name="connsiteX1579" fmla="*/ 678571 w 1016974"/>
              <a:gd name="connsiteY1579" fmla="*/ 51768 h 664683"/>
              <a:gd name="connsiteX1580" fmla="*/ 683143 w 1016974"/>
              <a:gd name="connsiteY1580" fmla="*/ 52159 h 664683"/>
              <a:gd name="connsiteX1581" fmla="*/ 684905 w 1016974"/>
              <a:gd name="connsiteY1581" fmla="*/ 53283 h 664683"/>
              <a:gd name="connsiteX1582" fmla="*/ 686943 w 1016974"/>
              <a:gd name="connsiteY1582" fmla="*/ 53102 h 664683"/>
              <a:gd name="connsiteX1583" fmla="*/ 692572 w 1016974"/>
              <a:gd name="connsiteY1583" fmla="*/ 56921 h 664683"/>
              <a:gd name="connsiteX1584" fmla="*/ 694734 w 1016974"/>
              <a:gd name="connsiteY1584" fmla="*/ 57531 h 664683"/>
              <a:gd name="connsiteX1585" fmla="*/ 697259 w 1016974"/>
              <a:gd name="connsiteY1585" fmla="*/ 61960 h 664683"/>
              <a:gd name="connsiteX1586" fmla="*/ 698773 w 1016974"/>
              <a:gd name="connsiteY1586" fmla="*/ 62236 h 664683"/>
              <a:gd name="connsiteX1587" fmla="*/ 700688 w 1016974"/>
              <a:gd name="connsiteY1587" fmla="*/ 60665 h 664683"/>
              <a:gd name="connsiteX1588" fmla="*/ 702174 w 1016974"/>
              <a:gd name="connsiteY1588" fmla="*/ 60865 h 664683"/>
              <a:gd name="connsiteX1589" fmla="*/ 703478 w 1016974"/>
              <a:gd name="connsiteY1589" fmla="*/ 62675 h 664683"/>
              <a:gd name="connsiteX1590" fmla="*/ 705822 w 1016974"/>
              <a:gd name="connsiteY1590" fmla="*/ 63427 h 664683"/>
              <a:gd name="connsiteX1591" fmla="*/ 706679 w 1016974"/>
              <a:gd name="connsiteY1591" fmla="*/ 66161 h 664683"/>
              <a:gd name="connsiteX1592" fmla="*/ 707803 w 1016974"/>
              <a:gd name="connsiteY1592" fmla="*/ 67247 h 664683"/>
              <a:gd name="connsiteX1593" fmla="*/ 716737 w 1016974"/>
              <a:gd name="connsiteY1593" fmla="*/ 70037 h 664683"/>
              <a:gd name="connsiteX1594" fmla="*/ 721338 w 1016974"/>
              <a:gd name="connsiteY1594" fmla="*/ 69523 h 664683"/>
              <a:gd name="connsiteX1595" fmla="*/ 727891 w 1016974"/>
              <a:gd name="connsiteY1595" fmla="*/ 70275 h 664683"/>
              <a:gd name="connsiteX1596" fmla="*/ 730977 w 1016974"/>
              <a:gd name="connsiteY1596" fmla="*/ 71771 h 664683"/>
              <a:gd name="connsiteX1597" fmla="*/ 734339 w 1016974"/>
              <a:gd name="connsiteY1597" fmla="*/ 71866 h 664683"/>
              <a:gd name="connsiteX1598" fmla="*/ 739483 w 1016974"/>
              <a:gd name="connsiteY1598" fmla="*/ 76829 h 664683"/>
              <a:gd name="connsiteX1599" fmla="*/ 742350 w 1016974"/>
              <a:gd name="connsiteY1599" fmla="*/ 77743 h 664683"/>
              <a:gd name="connsiteX1600" fmla="*/ 742845 w 1016974"/>
              <a:gd name="connsiteY1600" fmla="*/ 78838 h 664683"/>
              <a:gd name="connsiteX1601" fmla="*/ 751037 w 1016974"/>
              <a:gd name="connsiteY1601" fmla="*/ 80477 h 664683"/>
              <a:gd name="connsiteX1602" fmla="*/ 754066 w 1016974"/>
              <a:gd name="connsiteY1602" fmla="*/ 78286 h 664683"/>
              <a:gd name="connsiteX1603" fmla="*/ 759152 w 1016974"/>
              <a:gd name="connsiteY1603" fmla="*/ 77934 h 664683"/>
              <a:gd name="connsiteX1604" fmla="*/ 763810 w 1016974"/>
              <a:gd name="connsiteY1604" fmla="*/ 76171 h 664683"/>
              <a:gd name="connsiteX1605" fmla="*/ 766372 w 1016974"/>
              <a:gd name="connsiteY1605" fmla="*/ 76324 h 664683"/>
              <a:gd name="connsiteX1606" fmla="*/ 769344 w 1016974"/>
              <a:gd name="connsiteY1606" fmla="*/ 76962 h 664683"/>
              <a:gd name="connsiteX1607" fmla="*/ 770496 w 1016974"/>
              <a:gd name="connsiteY1607" fmla="*/ 76762 h 664683"/>
              <a:gd name="connsiteX1608" fmla="*/ 771354 w 1016974"/>
              <a:gd name="connsiteY1608" fmla="*/ 75933 h 664683"/>
              <a:gd name="connsiteX1609" fmla="*/ 778497 w 1016974"/>
              <a:gd name="connsiteY1609" fmla="*/ 79696 h 664683"/>
              <a:gd name="connsiteX1610" fmla="*/ 782450 w 1016974"/>
              <a:gd name="connsiteY1610" fmla="*/ 83810 h 664683"/>
              <a:gd name="connsiteX1611" fmla="*/ 784136 w 1016974"/>
              <a:gd name="connsiteY1611" fmla="*/ 86792 h 664683"/>
              <a:gd name="connsiteX1612" fmla="*/ 792632 w 1016974"/>
              <a:gd name="connsiteY1612" fmla="*/ 91211 h 664683"/>
              <a:gd name="connsiteX1613" fmla="*/ 795080 w 1016974"/>
              <a:gd name="connsiteY1613" fmla="*/ 93612 h 664683"/>
              <a:gd name="connsiteX1614" fmla="*/ 796728 w 1016974"/>
              <a:gd name="connsiteY1614" fmla="*/ 96212 h 664683"/>
              <a:gd name="connsiteX1615" fmla="*/ 797728 w 1016974"/>
              <a:gd name="connsiteY1615" fmla="*/ 96498 h 664683"/>
              <a:gd name="connsiteX1616" fmla="*/ 798462 w 1016974"/>
              <a:gd name="connsiteY1616" fmla="*/ 95764 h 664683"/>
              <a:gd name="connsiteX1617" fmla="*/ 801481 w 1016974"/>
              <a:gd name="connsiteY1617" fmla="*/ 96060 h 664683"/>
              <a:gd name="connsiteX1618" fmla="*/ 802777 w 1016974"/>
              <a:gd name="connsiteY1618" fmla="*/ 96460 h 664683"/>
              <a:gd name="connsiteX1619" fmla="*/ 403612 w 1016974"/>
              <a:gd name="connsiteY1619" fmla="*/ 172393 h 664683"/>
              <a:gd name="connsiteX1620" fmla="*/ 402946 w 1016974"/>
              <a:gd name="connsiteY1620" fmla="*/ 172431 h 664683"/>
              <a:gd name="connsiteX1621" fmla="*/ 403174 w 1016974"/>
              <a:gd name="connsiteY1621" fmla="*/ 171860 h 664683"/>
              <a:gd name="connsiteX1622" fmla="*/ 405394 w 1016974"/>
              <a:gd name="connsiteY1622" fmla="*/ 170869 h 664683"/>
              <a:gd name="connsiteX1623" fmla="*/ 409184 w 1016974"/>
              <a:gd name="connsiteY1623" fmla="*/ 169926 h 664683"/>
              <a:gd name="connsiteX1624" fmla="*/ 408937 w 1016974"/>
              <a:gd name="connsiteY1624" fmla="*/ 170326 h 664683"/>
              <a:gd name="connsiteX1625" fmla="*/ 406756 w 1016974"/>
              <a:gd name="connsiteY1625" fmla="*/ 171288 h 664683"/>
              <a:gd name="connsiteX1626" fmla="*/ 403612 w 1016974"/>
              <a:gd name="connsiteY1626" fmla="*/ 172393 h 664683"/>
              <a:gd name="connsiteX1627" fmla="*/ 287045 w 1016974"/>
              <a:gd name="connsiteY1627" fmla="*/ 239906 h 664683"/>
              <a:gd name="connsiteX1628" fmla="*/ 286979 w 1016974"/>
              <a:gd name="connsiteY1628" fmla="*/ 240887 h 664683"/>
              <a:gd name="connsiteX1629" fmla="*/ 288712 w 1016974"/>
              <a:gd name="connsiteY1629" fmla="*/ 241383 h 664683"/>
              <a:gd name="connsiteX1630" fmla="*/ 290951 w 1016974"/>
              <a:gd name="connsiteY1630" fmla="*/ 242621 h 664683"/>
              <a:gd name="connsiteX1631" fmla="*/ 293256 w 1016974"/>
              <a:gd name="connsiteY1631" fmla="*/ 244431 h 664683"/>
              <a:gd name="connsiteX1632" fmla="*/ 295942 w 1016974"/>
              <a:gd name="connsiteY1632" fmla="*/ 245059 h 664683"/>
              <a:gd name="connsiteX1633" fmla="*/ 300180 w 1016974"/>
              <a:gd name="connsiteY1633" fmla="*/ 243516 h 664683"/>
              <a:gd name="connsiteX1634" fmla="*/ 302371 w 1016974"/>
              <a:gd name="connsiteY1634" fmla="*/ 243516 h 664683"/>
              <a:gd name="connsiteX1635" fmla="*/ 304476 w 1016974"/>
              <a:gd name="connsiteY1635" fmla="*/ 243830 h 664683"/>
              <a:gd name="connsiteX1636" fmla="*/ 306362 w 1016974"/>
              <a:gd name="connsiteY1636" fmla="*/ 245259 h 664683"/>
              <a:gd name="connsiteX1637" fmla="*/ 307924 w 1016974"/>
              <a:gd name="connsiteY1637" fmla="*/ 247440 h 664683"/>
              <a:gd name="connsiteX1638" fmla="*/ 308420 w 1016974"/>
              <a:gd name="connsiteY1638" fmla="*/ 248555 h 664683"/>
              <a:gd name="connsiteX1639" fmla="*/ 308543 w 1016974"/>
              <a:gd name="connsiteY1639" fmla="*/ 250269 h 664683"/>
              <a:gd name="connsiteX1640" fmla="*/ 308324 w 1016974"/>
              <a:gd name="connsiteY1640" fmla="*/ 252241 h 664683"/>
              <a:gd name="connsiteX1641" fmla="*/ 308505 w 1016974"/>
              <a:gd name="connsiteY1641" fmla="*/ 253756 h 664683"/>
              <a:gd name="connsiteX1642" fmla="*/ 311839 w 1016974"/>
              <a:gd name="connsiteY1642" fmla="*/ 256718 h 664683"/>
              <a:gd name="connsiteX1643" fmla="*/ 314115 w 1016974"/>
              <a:gd name="connsiteY1643" fmla="*/ 258232 h 664683"/>
              <a:gd name="connsiteX1644" fmla="*/ 314401 w 1016974"/>
              <a:gd name="connsiteY1644" fmla="*/ 259309 h 664683"/>
              <a:gd name="connsiteX1645" fmla="*/ 314535 w 1016974"/>
              <a:gd name="connsiteY1645" fmla="*/ 260699 h 664683"/>
              <a:gd name="connsiteX1646" fmla="*/ 316287 w 1016974"/>
              <a:gd name="connsiteY1646" fmla="*/ 262338 h 664683"/>
              <a:gd name="connsiteX1647" fmla="*/ 318573 w 1016974"/>
              <a:gd name="connsiteY1647" fmla="*/ 262757 h 664683"/>
              <a:gd name="connsiteX1648" fmla="*/ 319669 w 1016974"/>
              <a:gd name="connsiteY1648" fmla="*/ 263490 h 664683"/>
              <a:gd name="connsiteX1649" fmla="*/ 323336 w 1016974"/>
              <a:gd name="connsiteY1649" fmla="*/ 264785 h 664683"/>
              <a:gd name="connsiteX1650" fmla="*/ 327479 w 1016974"/>
              <a:gd name="connsiteY1650" fmla="*/ 267672 h 664683"/>
              <a:gd name="connsiteX1651" fmla="*/ 325545 w 1016974"/>
              <a:gd name="connsiteY1651" fmla="*/ 270967 h 664683"/>
              <a:gd name="connsiteX1652" fmla="*/ 323545 w 1016974"/>
              <a:gd name="connsiteY1652" fmla="*/ 272015 h 664683"/>
              <a:gd name="connsiteX1653" fmla="*/ 319497 w 1016974"/>
              <a:gd name="connsiteY1653" fmla="*/ 270072 h 664683"/>
              <a:gd name="connsiteX1654" fmla="*/ 315144 w 1016974"/>
              <a:gd name="connsiteY1654" fmla="*/ 269138 h 664683"/>
              <a:gd name="connsiteX1655" fmla="*/ 312772 w 1016974"/>
              <a:gd name="connsiteY1655" fmla="*/ 270348 h 664683"/>
              <a:gd name="connsiteX1656" fmla="*/ 310525 w 1016974"/>
              <a:gd name="connsiteY1656" fmla="*/ 272139 h 664683"/>
              <a:gd name="connsiteX1657" fmla="*/ 309534 w 1016974"/>
              <a:gd name="connsiteY1657" fmla="*/ 274301 h 664683"/>
              <a:gd name="connsiteX1658" fmla="*/ 308334 w 1016974"/>
              <a:gd name="connsiteY1658" fmla="*/ 275034 h 664683"/>
              <a:gd name="connsiteX1659" fmla="*/ 307305 w 1016974"/>
              <a:gd name="connsiteY1659" fmla="*/ 275177 h 664683"/>
              <a:gd name="connsiteX1660" fmla="*/ 307029 w 1016974"/>
              <a:gd name="connsiteY1660" fmla="*/ 273710 h 664683"/>
              <a:gd name="connsiteX1661" fmla="*/ 307381 w 1016974"/>
              <a:gd name="connsiteY1661" fmla="*/ 269615 h 664683"/>
              <a:gd name="connsiteX1662" fmla="*/ 307067 w 1016974"/>
              <a:gd name="connsiteY1662" fmla="*/ 268348 h 664683"/>
              <a:gd name="connsiteX1663" fmla="*/ 306562 w 1016974"/>
              <a:gd name="connsiteY1663" fmla="*/ 267433 h 664683"/>
              <a:gd name="connsiteX1664" fmla="*/ 304914 w 1016974"/>
              <a:gd name="connsiteY1664" fmla="*/ 265528 h 664683"/>
              <a:gd name="connsiteX1665" fmla="*/ 303105 w 1016974"/>
              <a:gd name="connsiteY1665" fmla="*/ 264043 h 664683"/>
              <a:gd name="connsiteX1666" fmla="*/ 301933 w 1016974"/>
              <a:gd name="connsiteY1666" fmla="*/ 263519 h 664683"/>
              <a:gd name="connsiteX1667" fmla="*/ 301514 w 1016974"/>
              <a:gd name="connsiteY1667" fmla="*/ 261918 h 664683"/>
              <a:gd name="connsiteX1668" fmla="*/ 301714 w 1016974"/>
              <a:gd name="connsiteY1668" fmla="*/ 259852 h 664683"/>
              <a:gd name="connsiteX1669" fmla="*/ 301219 w 1016974"/>
              <a:gd name="connsiteY1669" fmla="*/ 258575 h 664683"/>
              <a:gd name="connsiteX1670" fmla="*/ 300066 w 1016974"/>
              <a:gd name="connsiteY1670" fmla="*/ 256623 h 664683"/>
              <a:gd name="connsiteX1671" fmla="*/ 298790 w 1016974"/>
              <a:gd name="connsiteY1671" fmla="*/ 254927 h 664683"/>
              <a:gd name="connsiteX1672" fmla="*/ 294427 w 1016974"/>
              <a:gd name="connsiteY1672" fmla="*/ 250698 h 664683"/>
              <a:gd name="connsiteX1673" fmla="*/ 292837 w 1016974"/>
              <a:gd name="connsiteY1673" fmla="*/ 249755 h 664683"/>
              <a:gd name="connsiteX1674" fmla="*/ 290998 w 1016974"/>
              <a:gd name="connsiteY1674" fmla="*/ 249374 h 664683"/>
              <a:gd name="connsiteX1675" fmla="*/ 288750 w 1016974"/>
              <a:gd name="connsiteY1675" fmla="*/ 249755 h 664683"/>
              <a:gd name="connsiteX1676" fmla="*/ 286360 w 1016974"/>
              <a:gd name="connsiteY1676" fmla="*/ 250698 h 664683"/>
              <a:gd name="connsiteX1677" fmla="*/ 284083 w 1016974"/>
              <a:gd name="connsiteY1677" fmla="*/ 251212 h 664683"/>
              <a:gd name="connsiteX1678" fmla="*/ 282073 w 1016974"/>
              <a:gd name="connsiteY1678" fmla="*/ 250765 h 664683"/>
              <a:gd name="connsiteX1679" fmla="*/ 280502 w 1016974"/>
              <a:gd name="connsiteY1679" fmla="*/ 249393 h 664683"/>
              <a:gd name="connsiteX1680" fmla="*/ 279368 w 1016974"/>
              <a:gd name="connsiteY1680" fmla="*/ 247193 h 664683"/>
              <a:gd name="connsiteX1681" fmla="*/ 278930 w 1016974"/>
              <a:gd name="connsiteY1681" fmla="*/ 245783 h 664683"/>
              <a:gd name="connsiteX1682" fmla="*/ 279168 w 1016974"/>
              <a:gd name="connsiteY1682" fmla="*/ 243726 h 664683"/>
              <a:gd name="connsiteX1683" fmla="*/ 279911 w 1016974"/>
              <a:gd name="connsiteY1683" fmla="*/ 241830 h 664683"/>
              <a:gd name="connsiteX1684" fmla="*/ 280845 w 1016974"/>
              <a:gd name="connsiteY1684" fmla="*/ 240087 h 664683"/>
              <a:gd name="connsiteX1685" fmla="*/ 283416 w 1016974"/>
              <a:gd name="connsiteY1685" fmla="*/ 236010 h 664683"/>
              <a:gd name="connsiteX1686" fmla="*/ 285350 w 1016974"/>
              <a:gd name="connsiteY1686" fmla="*/ 235744 h 664683"/>
              <a:gd name="connsiteX1687" fmla="*/ 287045 w 1016974"/>
              <a:gd name="connsiteY1687" fmla="*/ 239906 h 664683"/>
              <a:gd name="connsiteX1688" fmla="*/ 669055 w 1016974"/>
              <a:gd name="connsiteY1688" fmla="*/ 436569 h 664683"/>
              <a:gd name="connsiteX1689" fmla="*/ 666693 w 1016974"/>
              <a:gd name="connsiteY1689" fmla="*/ 436636 h 664683"/>
              <a:gd name="connsiteX1690" fmla="*/ 665693 w 1016974"/>
              <a:gd name="connsiteY1690" fmla="*/ 436045 h 664683"/>
              <a:gd name="connsiteX1691" fmla="*/ 665607 w 1016974"/>
              <a:gd name="connsiteY1691" fmla="*/ 435502 h 664683"/>
              <a:gd name="connsiteX1692" fmla="*/ 666236 w 1016974"/>
              <a:gd name="connsiteY1692" fmla="*/ 433673 h 664683"/>
              <a:gd name="connsiteX1693" fmla="*/ 666283 w 1016974"/>
              <a:gd name="connsiteY1693" fmla="*/ 432854 h 664683"/>
              <a:gd name="connsiteX1694" fmla="*/ 667483 w 1016974"/>
              <a:gd name="connsiteY1694" fmla="*/ 432664 h 664683"/>
              <a:gd name="connsiteX1695" fmla="*/ 668731 w 1016974"/>
              <a:gd name="connsiteY1695" fmla="*/ 433692 h 664683"/>
              <a:gd name="connsiteX1696" fmla="*/ 669026 w 1016974"/>
              <a:gd name="connsiteY1696" fmla="*/ 434645 h 664683"/>
              <a:gd name="connsiteX1697" fmla="*/ 669055 w 1016974"/>
              <a:gd name="connsiteY1697" fmla="*/ 436569 h 664683"/>
              <a:gd name="connsiteX1698" fmla="*/ 222904 w 1016974"/>
              <a:gd name="connsiteY1698" fmla="*/ 344834 h 664683"/>
              <a:gd name="connsiteX1699" fmla="*/ 225752 w 1016974"/>
              <a:gd name="connsiteY1699" fmla="*/ 348558 h 664683"/>
              <a:gd name="connsiteX1700" fmla="*/ 228229 w 1016974"/>
              <a:gd name="connsiteY1700" fmla="*/ 349234 h 664683"/>
              <a:gd name="connsiteX1701" fmla="*/ 229400 w 1016974"/>
              <a:gd name="connsiteY1701" fmla="*/ 351882 h 664683"/>
              <a:gd name="connsiteX1702" fmla="*/ 229600 w 1016974"/>
              <a:gd name="connsiteY1702" fmla="*/ 353730 h 664683"/>
              <a:gd name="connsiteX1703" fmla="*/ 227152 w 1016974"/>
              <a:gd name="connsiteY1703" fmla="*/ 351539 h 664683"/>
              <a:gd name="connsiteX1704" fmla="*/ 222990 w 1016974"/>
              <a:gd name="connsiteY1704" fmla="*/ 350025 h 664683"/>
              <a:gd name="connsiteX1705" fmla="*/ 219237 w 1016974"/>
              <a:gd name="connsiteY1705" fmla="*/ 343195 h 664683"/>
              <a:gd name="connsiteX1706" fmla="*/ 217675 w 1016974"/>
              <a:gd name="connsiteY1706" fmla="*/ 341366 h 664683"/>
              <a:gd name="connsiteX1707" fmla="*/ 219142 w 1016974"/>
              <a:gd name="connsiteY1707" fmla="*/ 338909 h 664683"/>
              <a:gd name="connsiteX1708" fmla="*/ 221780 w 1016974"/>
              <a:gd name="connsiteY1708" fmla="*/ 338395 h 664683"/>
              <a:gd name="connsiteX1709" fmla="*/ 221513 w 1016974"/>
              <a:gd name="connsiteY1709" fmla="*/ 342357 h 664683"/>
              <a:gd name="connsiteX1710" fmla="*/ 222904 w 1016974"/>
              <a:gd name="connsiteY1710" fmla="*/ 344834 h 664683"/>
              <a:gd name="connsiteX1711" fmla="*/ 592169 w 1016974"/>
              <a:gd name="connsiteY1711" fmla="*/ 444903 h 664683"/>
              <a:gd name="connsiteX1712" fmla="*/ 591245 w 1016974"/>
              <a:gd name="connsiteY1712" fmla="*/ 444903 h 664683"/>
              <a:gd name="connsiteX1713" fmla="*/ 592684 w 1016974"/>
              <a:gd name="connsiteY1713" fmla="*/ 443236 h 664683"/>
              <a:gd name="connsiteX1714" fmla="*/ 594027 w 1016974"/>
              <a:gd name="connsiteY1714" fmla="*/ 439788 h 664683"/>
              <a:gd name="connsiteX1715" fmla="*/ 595046 w 1016974"/>
              <a:gd name="connsiteY1715" fmla="*/ 440455 h 664683"/>
              <a:gd name="connsiteX1716" fmla="*/ 595160 w 1016974"/>
              <a:gd name="connsiteY1716" fmla="*/ 441141 h 664683"/>
              <a:gd name="connsiteX1717" fmla="*/ 592826 w 1016974"/>
              <a:gd name="connsiteY1717" fmla="*/ 444541 h 664683"/>
              <a:gd name="connsiteX1718" fmla="*/ 592169 w 1016974"/>
              <a:gd name="connsiteY1718" fmla="*/ 444903 h 664683"/>
              <a:gd name="connsiteX1719" fmla="*/ 672722 w 1016974"/>
              <a:gd name="connsiteY1719" fmla="*/ 451047 h 664683"/>
              <a:gd name="connsiteX1720" fmla="*/ 672627 w 1016974"/>
              <a:gd name="connsiteY1720" fmla="*/ 452028 h 664683"/>
              <a:gd name="connsiteX1721" fmla="*/ 671970 w 1016974"/>
              <a:gd name="connsiteY1721" fmla="*/ 452914 h 664683"/>
              <a:gd name="connsiteX1722" fmla="*/ 672360 w 1016974"/>
              <a:gd name="connsiteY1722" fmla="*/ 454704 h 664683"/>
              <a:gd name="connsiteX1723" fmla="*/ 671103 w 1016974"/>
              <a:gd name="connsiteY1723" fmla="*/ 457581 h 664683"/>
              <a:gd name="connsiteX1724" fmla="*/ 670560 w 1016974"/>
              <a:gd name="connsiteY1724" fmla="*/ 459429 h 664683"/>
              <a:gd name="connsiteX1725" fmla="*/ 669922 w 1016974"/>
              <a:gd name="connsiteY1725" fmla="*/ 460562 h 664683"/>
              <a:gd name="connsiteX1726" fmla="*/ 669360 w 1016974"/>
              <a:gd name="connsiteY1726" fmla="*/ 460972 h 664683"/>
              <a:gd name="connsiteX1727" fmla="*/ 668874 w 1016974"/>
              <a:gd name="connsiteY1727" fmla="*/ 460648 h 664683"/>
              <a:gd name="connsiteX1728" fmla="*/ 668817 w 1016974"/>
              <a:gd name="connsiteY1728" fmla="*/ 460000 h 664683"/>
              <a:gd name="connsiteX1729" fmla="*/ 669217 w 1016974"/>
              <a:gd name="connsiteY1729" fmla="*/ 458991 h 664683"/>
              <a:gd name="connsiteX1730" fmla="*/ 667998 w 1016974"/>
              <a:gd name="connsiteY1730" fmla="*/ 458924 h 664683"/>
              <a:gd name="connsiteX1731" fmla="*/ 667864 w 1016974"/>
              <a:gd name="connsiteY1731" fmla="*/ 456305 h 664683"/>
              <a:gd name="connsiteX1732" fmla="*/ 668617 w 1016974"/>
              <a:gd name="connsiteY1732" fmla="*/ 455552 h 664683"/>
              <a:gd name="connsiteX1733" fmla="*/ 668969 w 1016974"/>
              <a:gd name="connsiteY1733" fmla="*/ 454476 h 664683"/>
              <a:gd name="connsiteX1734" fmla="*/ 669112 w 1016974"/>
              <a:gd name="connsiteY1734" fmla="*/ 453742 h 664683"/>
              <a:gd name="connsiteX1735" fmla="*/ 670217 w 1016974"/>
              <a:gd name="connsiteY1735" fmla="*/ 450513 h 664683"/>
              <a:gd name="connsiteX1736" fmla="*/ 670531 w 1016974"/>
              <a:gd name="connsiteY1736" fmla="*/ 450313 h 664683"/>
              <a:gd name="connsiteX1737" fmla="*/ 670551 w 1016974"/>
              <a:gd name="connsiteY1737" fmla="*/ 451104 h 664683"/>
              <a:gd name="connsiteX1738" fmla="*/ 670798 w 1016974"/>
              <a:gd name="connsiteY1738" fmla="*/ 451352 h 664683"/>
              <a:gd name="connsiteX1739" fmla="*/ 671255 w 1016974"/>
              <a:gd name="connsiteY1739" fmla="*/ 451075 h 664683"/>
              <a:gd name="connsiteX1740" fmla="*/ 672017 w 1016974"/>
              <a:gd name="connsiteY1740" fmla="*/ 449666 h 664683"/>
              <a:gd name="connsiteX1741" fmla="*/ 672284 w 1016974"/>
              <a:gd name="connsiteY1741" fmla="*/ 449513 h 664683"/>
              <a:gd name="connsiteX1742" fmla="*/ 672722 w 1016974"/>
              <a:gd name="connsiteY1742" fmla="*/ 451047 h 664683"/>
              <a:gd name="connsiteX1743" fmla="*/ 695992 w 1016974"/>
              <a:gd name="connsiteY1743" fmla="*/ 453104 h 664683"/>
              <a:gd name="connsiteX1744" fmla="*/ 696316 w 1016974"/>
              <a:gd name="connsiteY1744" fmla="*/ 454152 h 664683"/>
              <a:gd name="connsiteX1745" fmla="*/ 699868 w 1016974"/>
              <a:gd name="connsiteY1745" fmla="*/ 454200 h 664683"/>
              <a:gd name="connsiteX1746" fmla="*/ 700859 w 1016974"/>
              <a:gd name="connsiteY1746" fmla="*/ 454457 h 664683"/>
              <a:gd name="connsiteX1747" fmla="*/ 701231 w 1016974"/>
              <a:gd name="connsiteY1747" fmla="*/ 454971 h 664683"/>
              <a:gd name="connsiteX1748" fmla="*/ 700697 w 1016974"/>
              <a:gd name="connsiteY1748" fmla="*/ 455628 h 664683"/>
              <a:gd name="connsiteX1749" fmla="*/ 699249 w 1016974"/>
              <a:gd name="connsiteY1749" fmla="*/ 456448 h 664683"/>
              <a:gd name="connsiteX1750" fmla="*/ 695106 w 1016974"/>
              <a:gd name="connsiteY1750" fmla="*/ 457743 h 664683"/>
              <a:gd name="connsiteX1751" fmla="*/ 691677 w 1016974"/>
              <a:gd name="connsiteY1751" fmla="*/ 459572 h 664683"/>
              <a:gd name="connsiteX1752" fmla="*/ 691267 w 1016974"/>
              <a:gd name="connsiteY1752" fmla="*/ 459353 h 664683"/>
              <a:gd name="connsiteX1753" fmla="*/ 690848 w 1016974"/>
              <a:gd name="connsiteY1753" fmla="*/ 457000 h 664683"/>
              <a:gd name="connsiteX1754" fmla="*/ 690334 w 1016974"/>
              <a:gd name="connsiteY1754" fmla="*/ 456009 h 664683"/>
              <a:gd name="connsiteX1755" fmla="*/ 690067 w 1016974"/>
              <a:gd name="connsiteY1755" fmla="*/ 454695 h 664683"/>
              <a:gd name="connsiteX1756" fmla="*/ 690115 w 1016974"/>
              <a:gd name="connsiteY1756" fmla="*/ 454209 h 664683"/>
              <a:gd name="connsiteX1757" fmla="*/ 690772 w 1016974"/>
              <a:gd name="connsiteY1757" fmla="*/ 453342 h 664683"/>
              <a:gd name="connsiteX1758" fmla="*/ 692067 w 1016974"/>
              <a:gd name="connsiteY1758" fmla="*/ 452123 h 664683"/>
              <a:gd name="connsiteX1759" fmla="*/ 692953 w 1016974"/>
              <a:gd name="connsiteY1759" fmla="*/ 451695 h 664683"/>
              <a:gd name="connsiteX1760" fmla="*/ 695992 w 1016974"/>
              <a:gd name="connsiteY1760" fmla="*/ 453104 h 664683"/>
              <a:gd name="connsiteX1761" fmla="*/ 719223 w 1016974"/>
              <a:gd name="connsiteY1761" fmla="*/ 458991 h 664683"/>
              <a:gd name="connsiteX1762" fmla="*/ 718576 w 1016974"/>
              <a:gd name="connsiteY1762" fmla="*/ 459886 h 664683"/>
              <a:gd name="connsiteX1763" fmla="*/ 716975 w 1016974"/>
              <a:gd name="connsiteY1763" fmla="*/ 459467 h 664683"/>
              <a:gd name="connsiteX1764" fmla="*/ 716147 w 1016974"/>
              <a:gd name="connsiteY1764" fmla="*/ 458838 h 664683"/>
              <a:gd name="connsiteX1765" fmla="*/ 719176 w 1016974"/>
              <a:gd name="connsiteY1765" fmla="*/ 456638 h 664683"/>
              <a:gd name="connsiteX1766" fmla="*/ 719614 w 1016974"/>
              <a:gd name="connsiteY1766" fmla="*/ 457152 h 664683"/>
              <a:gd name="connsiteX1767" fmla="*/ 719223 w 1016974"/>
              <a:gd name="connsiteY1767" fmla="*/ 458991 h 664683"/>
              <a:gd name="connsiteX1768" fmla="*/ 337471 w 1016974"/>
              <a:gd name="connsiteY1768" fmla="*/ 387382 h 664683"/>
              <a:gd name="connsiteX1769" fmla="*/ 338538 w 1016974"/>
              <a:gd name="connsiteY1769" fmla="*/ 389668 h 664683"/>
              <a:gd name="connsiteX1770" fmla="*/ 339385 w 1016974"/>
              <a:gd name="connsiteY1770" fmla="*/ 390020 h 664683"/>
              <a:gd name="connsiteX1771" fmla="*/ 342271 w 1016974"/>
              <a:gd name="connsiteY1771" fmla="*/ 390306 h 664683"/>
              <a:gd name="connsiteX1772" fmla="*/ 343157 w 1016974"/>
              <a:gd name="connsiteY1772" fmla="*/ 390982 h 664683"/>
              <a:gd name="connsiteX1773" fmla="*/ 343881 w 1016974"/>
              <a:gd name="connsiteY1773" fmla="*/ 392049 h 664683"/>
              <a:gd name="connsiteX1774" fmla="*/ 344119 w 1016974"/>
              <a:gd name="connsiteY1774" fmla="*/ 393392 h 664683"/>
              <a:gd name="connsiteX1775" fmla="*/ 343605 w 1016974"/>
              <a:gd name="connsiteY1775" fmla="*/ 395478 h 664683"/>
              <a:gd name="connsiteX1776" fmla="*/ 342605 w 1016974"/>
              <a:gd name="connsiteY1776" fmla="*/ 397173 h 664683"/>
              <a:gd name="connsiteX1777" fmla="*/ 341976 w 1016974"/>
              <a:gd name="connsiteY1777" fmla="*/ 399783 h 664683"/>
              <a:gd name="connsiteX1778" fmla="*/ 341538 w 1016974"/>
              <a:gd name="connsiteY1778" fmla="*/ 400860 h 664683"/>
              <a:gd name="connsiteX1779" fmla="*/ 342557 w 1016974"/>
              <a:gd name="connsiteY1779" fmla="*/ 402765 h 664683"/>
              <a:gd name="connsiteX1780" fmla="*/ 342414 w 1016974"/>
              <a:gd name="connsiteY1780" fmla="*/ 404898 h 664683"/>
              <a:gd name="connsiteX1781" fmla="*/ 342024 w 1016974"/>
              <a:gd name="connsiteY1781" fmla="*/ 407108 h 664683"/>
              <a:gd name="connsiteX1782" fmla="*/ 338623 w 1016974"/>
              <a:gd name="connsiteY1782" fmla="*/ 406860 h 664683"/>
              <a:gd name="connsiteX1783" fmla="*/ 335404 w 1016974"/>
              <a:gd name="connsiteY1783" fmla="*/ 405994 h 664683"/>
              <a:gd name="connsiteX1784" fmla="*/ 332232 w 1016974"/>
              <a:gd name="connsiteY1784" fmla="*/ 406613 h 664683"/>
              <a:gd name="connsiteX1785" fmla="*/ 331346 w 1016974"/>
              <a:gd name="connsiteY1785" fmla="*/ 407489 h 664683"/>
              <a:gd name="connsiteX1786" fmla="*/ 331289 w 1016974"/>
              <a:gd name="connsiteY1786" fmla="*/ 409213 h 664683"/>
              <a:gd name="connsiteX1787" fmla="*/ 330413 w 1016974"/>
              <a:gd name="connsiteY1787" fmla="*/ 409385 h 664683"/>
              <a:gd name="connsiteX1788" fmla="*/ 329822 w 1016974"/>
              <a:gd name="connsiteY1788" fmla="*/ 408813 h 664683"/>
              <a:gd name="connsiteX1789" fmla="*/ 328946 w 1016974"/>
              <a:gd name="connsiteY1789" fmla="*/ 406956 h 664683"/>
              <a:gd name="connsiteX1790" fmla="*/ 327698 w 1016974"/>
              <a:gd name="connsiteY1790" fmla="*/ 405813 h 664683"/>
              <a:gd name="connsiteX1791" fmla="*/ 322955 w 1016974"/>
              <a:gd name="connsiteY1791" fmla="*/ 403174 h 664683"/>
              <a:gd name="connsiteX1792" fmla="*/ 317916 w 1016974"/>
              <a:gd name="connsiteY1792" fmla="*/ 396935 h 664683"/>
              <a:gd name="connsiteX1793" fmla="*/ 315468 w 1016974"/>
              <a:gd name="connsiteY1793" fmla="*/ 395192 h 664683"/>
              <a:gd name="connsiteX1794" fmla="*/ 313677 w 1016974"/>
              <a:gd name="connsiteY1794" fmla="*/ 391192 h 664683"/>
              <a:gd name="connsiteX1795" fmla="*/ 312439 w 1016974"/>
              <a:gd name="connsiteY1795" fmla="*/ 386439 h 664683"/>
              <a:gd name="connsiteX1796" fmla="*/ 314268 w 1016974"/>
              <a:gd name="connsiteY1796" fmla="*/ 386324 h 664683"/>
              <a:gd name="connsiteX1797" fmla="*/ 316011 w 1016974"/>
              <a:gd name="connsiteY1797" fmla="*/ 386525 h 664683"/>
              <a:gd name="connsiteX1798" fmla="*/ 323183 w 1016974"/>
              <a:gd name="connsiteY1798" fmla="*/ 389439 h 664683"/>
              <a:gd name="connsiteX1799" fmla="*/ 324993 w 1016974"/>
              <a:gd name="connsiteY1799" fmla="*/ 386886 h 664683"/>
              <a:gd name="connsiteX1800" fmla="*/ 326165 w 1016974"/>
              <a:gd name="connsiteY1800" fmla="*/ 386477 h 664683"/>
              <a:gd name="connsiteX1801" fmla="*/ 328755 w 1016974"/>
              <a:gd name="connsiteY1801" fmla="*/ 386391 h 664683"/>
              <a:gd name="connsiteX1802" fmla="*/ 331422 w 1016974"/>
              <a:gd name="connsiteY1802" fmla="*/ 385496 h 664683"/>
              <a:gd name="connsiteX1803" fmla="*/ 332384 w 1016974"/>
              <a:gd name="connsiteY1803" fmla="*/ 385829 h 664683"/>
              <a:gd name="connsiteX1804" fmla="*/ 333185 w 1016974"/>
              <a:gd name="connsiteY1804" fmla="*/ 386744 h 664683"/>
              <a:gd name="connsiteX1805" fmla="*/ 335537 w 1016974"/>
              <a:gd name="connsiteY1805" fmla="*/ 386420 h 664683"/>
              <a:gd name="connsiteX1806" fmla="*/ 336690 w 1016974"/>
              <a:gd name="connsiteY1806" fmla="*/ 386544 h 664683"/>
              <a:gd name="connsiteX1807" fmla="*/ 337471 w 1016974"/>
              <a:gd name="connsiteY1807" fmla="*/ 387382 h 664683"/>
              <a:gd name="connsiteX1808" fmla="*/ 669055 w 1016974"/>
              <a:gd name="connsiteY1808" fmla="*/ 474602 h 664683"/>
              <a:gd name="connsiteX1809" fmla="*/ 666941 w 1016974"/>
              <a:gd name="connsiteY1809" fmla="*/ 474936 h 664683"/>
              <a:gd name="connsiteX1810" fmla="*/ 666550 w 1016974"/>
              <a:gd name="connsiteY1810" fmla="*/ 473802 h 664683"/>
              <a:gd name="connsiteX1811" fmla="*/ 667903 w 1016974"/>
              <a:gd name="connsiteY1811" fmla="*/ 471183 h 664683"/>
              <a:gd name="connsiteX1812" fmla="*/ 668893 w 1016974"/>
              <a:gd name="connsiteY1812" fmla="*/ 469716 h 664683"/>
              <a:gd name="connsiteX1813" fmla="*/ 669579 w 1016974"/>
              <a:gd name="connsiteY1813" fmla="*/ 469382 h 664683"/>
              <a:gd name="connsiteX1814" fmla="*/ 672217 w 1016974"/>
              <a:gd name="connsiteY1814" fmla="*/ 466525 h 664683"/>
              <a:gd name="connsiteX1815" fmla="*/ 675037 w 1016974"/>
              <a:gd name="connsiteY1815" fmla="*/ 464515 h 664683"/>
              <a:gd name="connsiteX1816" fmla="*/ 677732 w 1016974"/>
              <a:gd name="connsiteY1816" fmla="*/ 461467 h 664683"/>
              <a:gd name="connsiteX1817" fmla="*/ 680580 w 1016974"/>
              <a:gd name="connsiteY1817" fmla="*/ 456981 h 664683"/>
              <a:gd name="connsiteX1818" fmla="*/ 681180 w 1016974"/>
              <a:gd name="connsiteY1818" fmla="*/ 455257 h 664683"/>
              <a:gd name="connsiteX1819" fmla="*/ 682333 w 1016974"/>
              <a:gd name="connsiteY1819" fmla="*/ 455190 h 664683"/>
              <a:gd name="connsiteX1820" fmla="*/ 684066 w 1016974"/>
              <a:gd name="connsiteY1820" fmla="*/ 456514 h 664683"/>
              <a:gd name="connsiteX1821" fmla="*/ 685067 w 1016974"/>
              <a:gd name="connsiteY1821" fmla="*/ 458229 h 664683"/>
              <a:gd name="connsiteX1822" fmla="*/ 684438 w 1016974"/>
              <a:gd name="connsiteY1822" fmla="*/ 459476 h 664683"/>
              <a:gd name="connsiteX1823" fmla="*/ 677704 w 1016974"/>
              <a:gd name="connsiteY1823" fmla="*/ 465611 h 664683"/>
              <a:gd name="connsiteX1824" fmla="*/ 677104 w 1016974"/>
              <a:gd name="connsiteY1824" fmla="*/ 466439 h 664683"/>
              <a:gd name="connsiteX1825" fmla="*/ 676351 w 1016974"/>
              <a:gd name="connsiteY1825" fmla="*/ 468630 h 664683"/>
              <a:gd name="connsiteX1826" fmla="*/ 675770 w 1016974"/>
              <a:gd name="connsiteY1826" fmla="*/ 469373 h 664683"/>
              <a:gd name="connsiteX1827" fmla="*/ 674903 w 1016974"/>
              <a:gd name="connsiteY1827" fmla="*/ 469668 h 664683"/>
              <a:gd name="connsiteX1828" fmla="*/ 674218 w 1016974"/>
              <a:gd name="connsiteY1828" fmla="*/ 470592 h 664683"/>
              <a:gd name="connsiteX1829" fmla="*/ 673694 w 1016974"/>
              <a:gd name="connsiteY1829" fmla="*/ 472183 h 664683"/>
              <a:gd name="connsiteX1830" fmla="*/ 672875 w 1016974"/>
              <a:gd name="connsiteY1830" fmla="*/ 472964 h 664683"/>
              <a:gd name="connsiteX1831" fmla="*/ 671713 w 1016974"/>
              <a:gd name="connsiteY1831" fmla="*/ 472916 h 664683"/>
              <a:gd name="connsiteX1832" fmla="*/ 670893 w 1016974"/>
              <a:gd name="connsiteY1832" fmla="*/ 473288 h 664683"/>
              <a:gd name="connsiteX1833" fmla="*/ 670370 w 1016974"/>
              <a:gd name="connsiteY1833" fmla="*/ 474069 h 664683"/>
              <a:gd name="connsiteX1834" fmla="*/ 669055 w 1016974"/>
              <a:gd name="connsiteY1834" fmla="*/ 474602 h 664683"/>
              <a:gd name="connsiteX1835" fmla="*/ 664616 w 1016974"/>
              <a:gd name="connsiteY1835" fmla="*/ 464734 h 664683"/>
              <a:gd name="connsiteX1836" fmla="*/ 663540 w 1016974"/>
              <a:gd name="connsiteY1836" fmla="*/ 465792 h 664683"/>
              <a:gd name="connsiteX1837" fmla="*/ 659940 w 1016974"/>
              <a:gd name="connsiteY1837" fmla="*/ 464734 h 664683"/>
              <a:gd name="connsiteX1838" fmla="*/ 660921 w 1016974"/>
              <a:gd name="connsiteY1838" fmla="*/ 462572 h 664683"/>
              <a:gd name="connsiteX1839" fmla="*/ 663864 w 1016974"/>
              <a:gd name="connsiteY1839" fmla="*/ 461458 h 664683"/>
              <a:gd name="connsiteX1840" fmla="*/ 666702 w 1016974"/>
              <a:gd name="connsiteY1840" fmla="*/ 463953 h 664683"/>
              <a:gd name="connsiteX1841" fmla="*/ 664616 w 1016974"/>
              <a:gd name="connsiteY1841" fmla="*/ 464734 h 664683"/>
              <a:gd name="connsiteX1842" fmla="*/ 728310 w 1016974"/>
              <a:gd name="connsiteY1842" fmla="*/ 478955 h 664683"/>
              <a:gd name="connsiteX1843" fmla="*/ 727405 w 1016974"/>
              <a:gd name="connsiteY1843" fmla="*/ 479136 h 664683"/>
              <a:gd name="connsiteX1844" fmla="*/ 728891 w 1016974"/>
              <a:gd name="connsiteY1844" fmla="*/ 476783 h 664683"/>
              <a:gd name="connsiteX1845" fmla="*/ 730853 w 1016974"/>
              <a:gd name="connsiteY1845" fmla="*/ 474193 h 664683"/>
              <a:gd name="connsiteX1846" fmla="*/ 732644 w 1016974"/>
              <a:gd name="connsiteY1846" fmla="*/ 472602 h 664683"/>
              <a:gd name="connsiteX1847" fmla="*/ 734901 w 1016974"/>
              <a:gd name="connsiteY1847" fmla="*/ 472011 h 664683"/>
              <a:gd name="connsiteX1848" fmla="*/ 734587 w 1016974"/>
              <a:gd name="connsiteY1848" fmla="*/ 473231 h 664683"/>
              <a:gd name="connsiteX1849" fmla="*/ 731558 w 1016974"/>
              <a:gd name="connsiteY1849" fmla="*/ 475336 h 664683"/>
              <a:gd name="connsiteX1850" fmla="*/ 728310 w 1016974"/>
              <a:gd name="connsiteY1850" fmla="*/ 478955 h 664683"/>
              <a:gd name="connsiteX1851" fmla="*/ 414709 w 1016974"/>
              <a:gd name="connsiteY1851" fmla="*/ 478088 h 664683"/>
              <a:gd name="connsiteX1852" fmla="*/ 413185 w 1016974"/>
              <a:gd name="connsiteY1852" fmla="*/ 478336 h 664683"/>
              <a:gd name="connsiteX1853" fmla="*/ 411794 w 1016974"/>
              <a:gd name="connsiteY1853" fmla="*/ 477717 h 664683"/>
              <a:gd name="connsiteX1854" fmla="*/ 411518 w 1016974"/>
              <a:gd name="connsiteY1854" fmla="*/ 473888 h 664683"/>
              <a:gd name="connsiteX1855" fmla="*/ 412433 w 1016974"/>
              <a:gd name="connsiteY1855" fmla="*/ 473983 h 664683"/>
              <a:gd name="connsiteX1856" fmla="*/ 414833 w 1016974"/>
              <a:gd name="connsiteY1856" fmla="*/ 472107 h 664683"/>
              <a:gd name="connsiteX1857" fmla="*/ 419338 w 1016974"/>
              <a:gd name="connsiteY1857" fmla="*/ 471202 h 664683"/>
              <a:gd name="connsiteX1858" fmla="*/ 420395 w 1016974"/>
              <a:gd name="connsiteY1858" fmla="*/ 471221 h 664683"/>
              <a:gd name="connsiteX1859" fmla="*/ 414709 w 1016974"/>
              <a:gd name="connsiteY1859" fmla="*/ 478088 h 664683"/>
              <a:gd name="connsiteX1860" fmla="*/ 573481 w 1016974"/>
              <a:gd name="connsiteY1860" fmla="*/ 512569 h 664683"/>
              <a:gd name="connsiteX1861" fmla="*/ 572891 w 1016974"/>
              <a:gd name="connsiteY1861" fmla="*/ 512712 h 664683"/>
              <a:gd name="connsiteX1862" fmla="*/ 571671 w 1016974"/>
              <a:gd name="connsiteY1862" fmla="*/ 511388 h 664683"/>
              <a:gd name="connsiteX1863" fmla="*/ 570929 w 1016974"/>
              <a:gd name="connsiteY1863" fmla="*/ 510064 h 664683"/>
              <a:gd name="connsiteX1864" fmla="*/ 571671 w 1016974"/>
              <a:gd name="connsiteY1864" fmla="*/ 509264 h 664683"/>
              <a:gd name="connsiteX1865" fmla="*/ 574653 w 1016974"/>
              <a:gd name="connsiteY1865" fmla="*/ 507768 h 664683"/>
              <a:gd name="connsiteX1866" fmla="*/ 575948 w 1016974"/>
              <a:gd name="connsiteY1866" fmla="*/ 507921 h 664683"/>
              <a:gd name="connsiteX1867" fmla="*/ 576444 w 1016974"/>
              <a:gd name="connsiteY1867" fmla="*/ 508302 h 664683"/>
              <a:gd name="connsiteX1868" fmla="*/ 576567 w 1016974"/>
              <a:gd name="connsiteY1868" fmla="*/ 508911 h 664683"/>
              <a:gd name="connsiteX1869" fmla="*/ 576358 w 1016974"/>
              <a:gd name="connsiteY1869" fmla="*/ 509769 h 664683"/>
              <a:gd name="connsiteX1870" fmla="*/ 575624 w 1016974"/>
              <a:gd name="connsiteY1870" fmla="*/ 510769 h 664683"/>
              <a:gd name="connsiteX1871" fmla="*/ 573481 w 1016974"/>
              <a:gd name="connsiteY1871" fmla="*/ 512569 h 664683"/>
              <a:gd name="connsiteX1872" fmla="*/ 574110 w 1016974"/>
              <a:gd name="connsiteY1872" fmla="*/ 517303 h 664683"/>
              <a:gd name="connsiteX1873" fmla="*/ 574767 w 1016974"/>
              <a:gd name="connsiteY1873" fmla="*/ 517693 h 664683"/>
              <a:gd name="connsiteX1874" fmla="*/ 575796 w 1016974"/>
              <a:gd name="connsiteY1874" fmla="*/ 515645 h 664683"/>
              <a:gd name="connsiteX1875" fmla="*/ 576310 w 1016974"/>
              <a:gd name="connsiteY1875" fmla="*/ 515645 h 664683"/>
              <a:gd name="connsiteX1876" fmla="*/ 578329 w 1016974"/>
              <a:gd name="connsiteY1876" fmla="*/ 517789 h 664683"/>
              <a:gd name="connsiteX1877" fmla="*/ 579768 w 1016974"/>
              <a:gd name="connsiteY1877" fmla="*/ 517589 h 664683"/>
              <a:gd name="connsiteX1878" fmla="*/ 580330 w 1016974"/>
              <a:gd name="connsiteY1878" fmla="*/ 519970 h 664683"/>
              <a:gd name="connsiteX1879" fmla="*/ 581111 w 1016974"/>
              <a:gd name="connsiteY1879" fmla="*/ 520284 h 664683"/>
              <a:gd name="connsiteX1880" fmla="*/ 581901 w 1016974"/>
              <a:gd name="connsiteY1880" fmla="*/ 520103 h 664683"/>
              <a:gd name="connsiteX1881" fmla="*/ 582311 w 1016974"/>
              <a:gd name="connsiteY1881" fmla="*/ 520322 h 664683"/>
              <a:gd name="connsiteX1882" fmla="*/ 581816 w 1016974"/>
              <a:gd name="connsiteY1882" fmla="*/ 522684 h 664683"/>
              <a:gd name="connsiteX1883" fmla="*/ 579806 w 1016974"/>
              <a:gd name="connsiteY1883" fmla="*/ 524856 h 664683"/>
              <a:gd name="connsiteX1884" fmla="*/ 578949 w 1016974"/>
              <a:gd name="connsiteY1884" fmla="*/ 525342 h 664683"/>
              <a:gd name="connsiteX1885" fmla="*/ 577948 w 1016974"/>
              <a:gd name="connsiteY1885" fmla="*/ 524570 h 664683"/>
              <a:gd name="connsiteX1886" fmla="*/ 577587 w 1016974"/>
              <a:gd name="connsiteY1886" fmla="*/ 524266 h 664683"/>
              <a:gd name="connsiteX1887" fmla="*/ 577025 w 1016974"/>
              <a:gd name="connsiteY1887" fmla="*/ 523103 h 664683"/>
              <a:gd name="connsiteX1888" fmla="*/ 576682 w 1016974"/>
              <a:gd name="connsiteY1888" fmla="*/ 521684 h 664683"/>
              <a:gd name="connsiteX1889" fmla="*/ 576358 w 1016974"/>
              <a:gd name="connsiteY1889" fmla="*/ 521599 h 664683"/>
              <a:gd name="connsiteX1890" fmla="*/ 574862 w 1016974"/>
              <a:gd name="connsiteY1890" fmla="*/ 522989 h 664683"/>
              <a:gd name="connsiteX1891" fmla="*/ 574796 w 1016974"/>
              <a:gd name="connsiteY1891" fmla="*/ 523770 h 664683"/>
              <a:gd name="connsiteX1892" fmla="*/ 575167 w 1016974"/>
              <a:gd name="connsiteY1892" fmla="*/ 525018 h 664683"/>
              <a:gd name="connsiteX1893" fmla="*/ 574967 w 1016974"/>
              <a:gd name="connsiteY1893" fmla="*/ 525732 h 664683"/>
              <a:gd name="connsiteX1894" fmla="*/ 573548 w 1016974"/>
              <a:gd name="connsiteY1894" fmla="*/ 525885 h 664683"/>
              <a:gd name="connsiteX1895" fmla="*/ 572224 w 1016974"/>
              <a:gd name="connsiteY1895" fmla="*/ 525494 h 664683"/>
              <a:gd name="connsiteX1896" fmla="*/ 570414 w 1016974"/>
              <a:gd name="connsiteY1896" fmla="*/ 526285 h 664683"/>
              <a:gd name="connsiteX1897" fmla="*/ 570128 w 1016974"/>
              <a:gd name="connsiteY1897" fmla="*/ 525580 h 664683"/>
              <a:gd name="connsiteX1898" fmla="*/ 570147 w 1016974"/>
              <a:gd name="connsiteY1898" fmla="*/ 523732 h 664683"/>
              <a:gd name="connsiteX1899" fmla="*/ 569614 w 1016974"/>
              <a:gd name="connsiteY1899" fmla="*/ 523865 h 664683"/>
              <a:gd name="connsiteX1900" fmla="*/ 568509 w 1016974"/>
              <a:gd name="connsiteY1900" fmla="*/ 525942 h 664683"/>
              <a:gd name="connsiteX1901" fmla="*/ 567461 w 1016974"/>
              <a:gd name="connsiteY1901" fmla="*/ 527209 h 664683"/>
              <a:gd name="connsiteX1902" fmla="*/ 565718 w 1016974"/>
              <a:gd name="connsiteY1902" fmla="*/ 528152 h 664683"/>
              <a:gd name="connsiteX1903" fmla="*/ 565299 w 1016974"/>
              <a:gd name="connsiteY1903" fmla="*/ 528666 h 664683"/>
              <a:gd name="connsiteX1904" fmla="*/ 564147 w 1016974"/>
              <a:gd name="connsiteY1904" fmla="*/ 528571 h 664683"/>
              <a:gd name="connsiteX1905" fmla="*/ 562366 w 1016974"/>
              <a:gd name="connsiteY1905" fmla="*/ 529038 h 664683"/>
              <a:gd name="connsiteX1906" fmla="*/ 561346 w 1016974"/>
              <a:gd name="connsiteY1906" fmla="*/ 528771 h 664683"/>
              <a:gd name="connsiteX1907" fmla="*/ 555489 w 1016974"/>
              <a:gd name="connsiteY1907" fmla="*/ 525409 h 664683"/>
              <a:gd name="connsiteX1908" fmla="*/ 554165 w 1016974"/>
              <a:gd name="connsiteY1908" fmla="*/ 524313 h 664683"/>
              <a:gd name="connsiteX1909" fmla="*/ 560108 w 1016974"/>
              <a:gd name="connsiteY1909" fmla="*/ 519617 h 664683"/>
              <a:gd name="connsiteX1910" fmla="*/ 563118 w 1016974"/>
              <a:gd name="connsiteY1910" fmla="*/ 517893 h 664683"/>
              <a:gd name="connsiteX1911" fmla="*/ 564633 w 1016974"/>
              <a:gd name="connsiteY1911" fmla="*/ 518236 h 664683"/>
              <a:gd name="connsiteX1912" fmla="*/ 566071 w 1016974"/>
              <a:gd name="connsiteY1912" fmla="*/ 519151 h 664683"/>
              <a:gd name="connsiteX1913" fmla="*/ 566909 w 1016974"/>
              <a:gd name="connsiteY1913" fmla="*/ 519179 h 664683"/>
              <a:gd name="connsiteX1914" fmla="*/ 567347 w 1016974"/>
              <a:gd name="connsiteY1914" fmla="*/ 516750 h 664683"/>
              <a:gd name="connsiteX1915" fmla="*/ 566176 w 1016974"/>
              <a:gd name="connsiteY1915" fmla="*/ 514722 h 664683"/>
              <a:gd name="connsiteX1916" fmla="*/ 566337 w 1016974"/>
              <a:gd name="connsiteY1916" fmla="*/ 513959 h 664683"/>
              <a:gd name="connsiteX1917" fmla="*/ 569719 w 1016974"/>
              <a:gd name="connsiteY1917" fmla="*/ 513207 h 664683"/>
              <a:gd name="connsiteX1918" fmla="*/ 570871 w 1016974"/>
              <a:gd name="connsiteY1918" fmla="*/ 513540 h 664683"/>
              <a:gd name="connsiteX1919" fmla="*/ 572110 w 1016974"/>
              <a:gd name="connsiteY1919" fmla="*/ 514350 h 664683"/>
              <a:gd name="connsiteX1920" fmla="*/ 573215 w 1016974"/>
              <a:gd name="connsiteY1920" fmla="*/ 515579 h 664683"/>
              <a:gd name="connsiteX1921" fmla="*/ 574110 w 1016974"/>
              <a:gd name="connsiteY1921" fmla="*/ 517303 h 664683"/>
              <a:gd name="connsiteX1922" fmla="*/ 916553 w 1016974"/>
              <a:gd name="connsiteY1922" fmla="*/ 541077 h 664683"/>
              <a:gd name="connsiteX1923" fmla="*/ 921525 w 1016974"/>
              <a:gd name="connsiteY1923" fmla="*/ 541649 h 664683"/>
              <a:gd name="connsiteX1924" fmla="*/ 925125 w 1016974"/>
              <a:gd name="connsiteY1924" fmla="*/ 541268 h 664683"/>
              <a:gd name="connsiteX1925" fmla="*/ 928726 w 1016974"/>
              <a:gd name="connsiteY1925" fmla="*/ 546554 h 664683"/>
              <a:gd name="connsiteX1926" fmla="*/ 931021 w 1016974"/>
              <a:gd name="connsiteY1926" fmla="*/ 550869 h 664683"/>
              <a:gd name="connsiteX1927" fmla="*/ 932402 w 1016974"/>
              <a:gd name="connsiteY1927" fmla="*/ 553898 h 664683"/>
              <a:gd name="connsiteX1928" fmla="*/ 933250 w 1016974"/>
              <a:gd name="connsiteY1928" fmla="*/ 556832 h 664683"/>
              <a:gd name="connsiteX1929" fmla="*/ 934317 w 1016974"/>
              <a:gd name="connsiteY1929" fmla="*/ 559679 h 664683"/>
              <a:gd name="connsiteX1930" fmla="*/ 934279 w 1016974"/>
              <a:gd name="connsiteY1930" fmla="*/ 560089 h 664683"/>
              <a:gd name="connsiteX1931" fmla="*/ 932240 w 1016974"/>
              <a:gd name="connsiteY1931" fmla="*/ 558260 h 664683"/>
              <a:gd name="connsiteX1932" fmla="*/ 930640 w 1016974"/>
              <a:gd name="connsiteY1932" fmla="*/ 554403 h 664683"/>
              <a:gd name="connsiteX1933" fmla="*/ 929840 w 1016974"/>
              <a:gd name="connsiteY1933" fmla="*/ 552917 h 664683"/>
              <a:gd name="connsiteX1934" fmla="*/ 929107 w 1016974"/>
              <a:gd name="connsiteY1934" fmla="*/ 552240 h 664683"/>
              <a:gd name="connsiteX1935" fmla="*/ 928307 w 1016974"/>
              <a:gd name="connsiteY1935" fmla="*/ 550831 h 664683"/>
              <a:gd name="connsiteX1936" fmla="*/ 926687 w 1016974"/>
              <a:gd name="connsiteY1936" fmla="*/ 547135 h 664683"/>
              <a:gd name="connsiteX1937" fmla="*/ 926563 w 1016974"/>
              <a:gd name="connsiteY1937" fmla="*/ 546078 h 664683"/>
              <a:gd name="connsiteX1938" fmla="*/ 925887 w 1016974"/>
              <a:gd name="connsiteY1938" fmla="*/ 545135 h 664683"/>
              <a:gd name="connsiteX1939" fmla="*/ 925125 w 1016974"/>
              <a:gd name="connsiteY1939" fmla="*/ 544763 h 664683"/>
              <a:gd name="connsiteX1940" fmla="*/ 924306 w 1016974"/>
              <a:gd name="connsiteY1940" fmla="*/ 544973 h 664683"/>
              <a:gd name="connsiteX1941" fmla="*/ 924049 w 1016974"/>
              <a:gd name="connsiteY1941" fmla="*/ 545373 h 664683"/>
              <a:gd name="connsiteX1942" fmla="*/ 924306 w 1016974"/>
              <a:gd name="connsiteY1942" fmla="*/ 547954 h 664683"/>
              <a:gd name="connsiteX1943" fmla="*/ 925125 w 1016974"/>
              <a:gd name="connsiteY1943" fmla="*/ 550831 h 664683"/>
              <a:gd name="connsiteX1944" fmla="*/ 929069 w 1016974"/>
              <a:gd name="connsiteY1944" fmla="*/ 556955 h 664683"/>
              <a:gd name="connsiteX1945" fmla="*/ 931650 w 1016974"/>
              <a:gd name="connsiteY1945" fmla="*/ 560403 h 664683"/>
              <a:gd name="connsiteX1946" fmla="*/ 932193 w 1016974"/>
              <a:gd name="connsiteY1946" fmla="*/ 561556 h 664683"/>
              <a:gd name="connsiteX1947" fmla="*/ 932707 w 1016974"/>
              <a:gd name="connsiteY1947" fmla="*/ 564804 h 664683"/>
              <a:gd name="connsiteX1948" fmla="*/ 931745 w 1016974"/>
              <a:gd name="connsiteY1948" fmla="*/ 566357 h 664683"/>
              <a:gd name="connsiteX1949" fmla="*/ 933193 w 1016974"/>
              <a:gd name="connsiteY1949" fmla="*/ 569290 h 664683"/>
              <a:gd name="connsiteX1950" fmla="*/ 933193 w 1016974"/>
              <a:gd name="connsiteY1950" fmla="*/ 569890 h 664683"/>
              <a:gd name="connsiteX1951" fmla="*/ 932955 w 1016974"/>
              <a:gd name="connsiteY1951" fmla="*/ 570471 h 664683"/>
              <a:gd name="connsiteX1952" fmla="*/ 929573 w 1016974"/>
              <a:gd name="connsiteY1952" fmla="*/ 572033 h 664683"/>
              <a:gd name="connsiteX1953" fmla="*/ 926706 w 1016974"/>
              <a:gd name="connsiteY1953" fmla="*/ 577767 h 664683"/>
              <a:gd name="connsiteX1954" fmla="*/ 923411 w 1016974"/>
              <a:gd name="connsiteY1954" fmla="*/ 581235 h 664683"/>
              <a:gd name="connsiteX1955" fmla="*/ 921839 w 1016974"/>
              <a:gd name="connsiteY1955" fmla="*/ 581835 h 664683"/>
              <a:gd name="connsiteX1956" fmla="*/ 921029 w 1016974"/>
              <a:gd name="connsiteY1956" fmla="*/ 581320 h 664683"/>
              <a:gd name="connsiteX1957" fmla="*/ 920248 w 1016974"/>
              <a:gd name="connsiteY1957" fmla="*/ 580092 h 664683"/>
              <a:gd name="connsiteX1958" fmla="*/ 919724 w 1016974"/>
              <a:gd name="connsiteY1958" fmla="*/ 578425 h 664683"/>
              <a:gd name="connsiteX1959" fmla="*/ 919486 w 1016974"/>
              <a:gd name="connsiteY1959" fmla="*/ 576339 h 664683"/>
              <a:gd name="connsiteX1960" fmla="*/ 920306 w 1016974"/>
              <a:gd name="connsiteY1960" fmla="*/ 574958 h 664683"/>
              <a:gd name="connsiteX1961" fmla="*/ 921668 w 1016974"/>
              <a:gd name="connsiteY1961" fmla="*/ 568014 h 664683"/>
              <a:gd name="connsiteX1962" fmla="*/ 921591 w 1016974"/>
              <a:gd name="connsiteY1962" fmla="*/ 565775 h 664683"/>
              <a:gd name="connsiteX1963" fmla="*/ 919324 w 1016974"/>
              <a:gd name="connsiteY1963" fmla="*/ 562737 h 664683"/>
              <a:gd name="connsiteX1964" fmla="*/ 917934 w 1016974"/>
              <a:gd name="connsiteY1964" fmla="*/ 560241 h 664683"/>
              <a:gd name="connsiteX1965" fmla="*/ 917067 w 1016974"/>
              <a:gd name="connsiteY1965" fmla="*/ 556689 h 664683"/>
              <a:gd name="connsiteX1966" fmla="*/ 915457 w 1016974"/>
              <a:gd name="connsiteY1966" fmla="*/ 547268 h 664683"/>
              <a:gd name="connsiteX1967" fmla="*/ 914772 w 1016974"/>
              <a:gd name="connsiteY1967" fmla="*/ 544268 h 664683"/>
              <a:gd name="connsiteX1968" fmla="*/ 913886 w 1016974"/>
              <a:gd name="connsiteY1968" fmla="*/ 541763 h 664683"/>
              <a:gd name="connsiteX1969" fmla="*/ 912847 w 1016974"/>
              <a:gd name="connsiteY1969" fmla="*/ 539772 h 664683"/>
              <a:gd name="connsiteX1970" fmla="*/ 912009 w 1016974"/>
              <a:gd name="connsiteY1970" fmla="*/ 537581 h 664683"/>
              <a:gd name="connsiteX1971" fmla="*/ 911400 w 1016974"/>
              <a:gd name="connsiteY1971" fmla="*/ 535181 h 664683"/>
              <a:gd name="connsiteX1972" fmla="*/ 911552 w 1016974"/>
              <a:gd name="connsiteY1972" fmla="*/ 534219 h 664683"/>
              <a:gd name="connsiteX1973" fmla="*/ 913295 w 1016974"/>
              <a:gd name="connsiteY1973" fmla="*/ 535419 h 664683"/>
              <a:gd name="connsiteX1974" fmla="*/ 915476 w 1016974"/>
              <a:gd name="connsiteY1974" fmla="*/ 538820 h 664683"/>
              <a:gd name="connsiteX1975" fmla="*/ 916553 w 1016974"/>
              <a:gd name="connsiteY1975" fmla="*/ 541077 h 664683"/>
              <a:gd name="connsiteX1976" fmla="*/ 923563 w 1016974"/>
              <a:gd name="connsiteY1976" fmla="*/ 538220 h 664683"/>
              <a:gd name="connsiteX1977" fmla="*/ 923468 w 1016974"/>
              <a:gd name="connsiteY1977" fmla="*/ 539163 h 664683"/>
              <a:gd name="connsiteX1978" fmla="*/ 920820 w 1016974"/>
              <a:gd name="connsiteY1978" fmla="*/ 539210 h 664683"/>
              <a:gd name="connsiteX1979" fmla="*/ 918086 w 1016974"/>
              <a:gd name="connsiteY1979" fmla="*/ 538001 h 664683"/>
              <a:gd name="connsiteX1980" fmla="*/ 916686 w 1016974"/>
              <a:gd name="connsiteY1980" fmla="*/ 536315 h 664683"/>
              <a:gd name="connsiteX1981" fmla="*/ 916915 w 1016974"/>
              <a:gd name="connsiteY1981" fmla="*/ 535515 h 664683"/>
              <a:gd name="connsiteX1982" fmla="*/ 919363 w 1016974"/>
              <a:gd name="connsiteY1982" fmla="*/ 534648 h 664683"/>
              <a:gd name="connsiteX1983" fmla="*/ 921782 w 1016974"/>
              <a:gd name="connsiteY1983" fmla="*/ 536191 h 664683"/>
              <a:gd name="connsiteX1984" fmla="*/ 923563 w 1016974"/>
              <a:gd name="connsiteY1984" fmla="*/ 538220 h 664683"/>
              <a:gd name="connsiteX1985" fmla="*/ 896074 w 1016974"/>
              <a:gd name="connsiteY1985" fmla="*/ 538905 h 664683"/>
              <a:gd name="connsiteX1986" fmla="*/ 898989 w 1016974"/>
              <a:gd name="connsiteY1986" fmla="*/ 542382 h 664683"/>
              <a:gd name="connsiteX1987" fmla="*/ 899036 w 1016974"/>
              <a:gd name="connsiteY1987" fmla="*/ 543220 h 664683"/>
              <a:gd name="connsiteX1988" fmla="*/ 898569 w 1016974"/>
              <a:gd name="connsiteY1988" fmla="*/ 545697 h 664683"/>
              <a:gd name="connsiteX1989" fmla="*/ 897084 w 1016974"/>
              <a:gd name="connsiteY1989" fmla="*/ 546449 h 664683"/>
              <a:gd name="connsiteX1990" fmla="*/ 897550 w 1016974"/>
              <a:gd name="connsiteY1990" fmla="*/ 547402 h 664683"/>
              <a:gd name="connsiteX1991" fmla="*/ 898693 w 1016974"/>
              <a:gd name="connsiteY1991" fmla="*/ 548088 h 664683"/>
              <a:gd name="connsiteX1992" fmla="*/ 899484 w 1016974"/>
              <a:gd name="connsiteY1992" fmla="*/ 547459 h 664683"/>
              <a:gd name="connsiteX1993" fmla="*/ 902265 w 1016974"/>
              <a:gd name="connsiteY1993" fmla="*/ 543878 h 664683"/>
              <a:gd name="connsiteX1994" fmla="*/ 903151 w 1016974"/>
              <a:gd name="connsiteY1994" fmla="*/ 543116 h 664683"/>
              <a:gd name="connsiteX1995" fmla="*/ 903694 w 1016974"/>
              <a:gd name="connsiteY1995" fmla="*/ 543020 h 664683"/>
              <a:gd name="connsiteX1996" fmla="*/ 907323 w 1016974"/>
              <a:gd name="connsiteY1996" fmla="*/ 543906 h 664683"/>
              <a:gd name="connsiteX1997" fmla="*/ 910533 w 1016974"/>
              <a:gd name="connsiteY1997" fmla="*/ 545402 h 664683"/>
              <a:gd name="connsiteX1998" fmla="*/ 911504 w 1016974"/>
              <a:gd name="connsiteY1998" fmla="*/ 546668 h 664683"/>
              <a:gd name="connsiteX1999" fmla="*/ 912143 w 1016974"/>
              <a:gd name="connsiteY1999" fmla="*/ 548935 h 664683"/>
              <a:gd name="connsiteX2000" fmla="*/ 911533 w 1016974"/>
              <a:gd name="connsiteY2000" fmla="*/ 553936 h 664683"/>
              <a:gd name="connsiteX2001" fmla="*/ 908990 w 1016974"/>
              <a:gd name="connsiteY2001" fmla="*/ 554917 h 664683"/>
              <a:gd name="connsiteX2002" fmla="*/ 907761 w 1016974"/>
              <a:gd name="connsiteY2002" fmla="*/ 554898 h 664683"/>
              <a:gd name="connsiteX2003" fmla="*/ 906437 w 1016974"/>
              <a:gd name="connsiteY2003" fmla="*/ 554231 h 664683"/>
              <a:gd name="connsiteX2004" fmla="*/ 904408 w 1016974"/>
              <a:gd name="connsiteY2004" fmla="*/ 556041 h 664683"/>
              <a:gd name="connsiteX2005" fmla="*/ 906189 w 1016974"/>
              <a:gd name="connsiteY2005" fmla="*/ 557298 h 664683"/>
              <a:gd name="connsiteX2006" fmla="*/ 911504 w 1016974"/>
              <a:gd name="connsiteY2006" fmla="*/ 557365 h 664683"/>
              <a:gd name="connsiteX2007" fmla="*/ 913257 w 1016974"/>
              <a:gd name="connsiteY2007" fmla="*/ 560080 h 664683"/>
              <a:gd name="connsiteX2008" fmla="*/ 913829 w 1016974"/>
              <a:gd name="connsiteY2008" fmla="*/ 562213 h 664683"/>
              <a:gd name="connsiteX2009" fmla="*/ 912866 w 1016974"/>
              <a:gd name="connsiteY2009" fmla="*/ 566214 h 664683"/>
              <a:gd name="connsiteX2010" fmla="*/ 909799 w 1016974"/>
              <a:gd name="connsiteY2010" fmla="*/ 565252 h 664683"/>
              <a:gd name="connsiteX2011" fmla="*/ 907037 w 1016974"/>
              <a:gd name="connsiteY2011" fmla="*/ 563070 h 664683"/>
              <a:gd name="connsiteX2012" fmla="*/ 901456 w 1016974"/>
              <a:gd name="connsiteY2012" fmla="*/ 560061 h 664683"/>
              <a:gd name="connsiteX2013" fmla="*/ 900151 w 1016974"/>
              <a:gd name="connsiteY2013" fmla="*/ 559965 h 664683"/>
              <a:gd name="connsiteX2014" fmla="*/ 899303 w 1016974"/>
              <a:gd name="connsiteY2014" fmla="*/ 560565 h 664683"/>
              <a:gd name="connsiteX2015" fmla="*/ 899122 w 1016974"/>
              <a:gd name="connsiteY2015" fmla="*/ 562547 h 664683"/>
              <a:gd name="connsiteX2016" fmla="*/ 899331 w 1016974"/>
              <a:gd name="connsiteY2016" fmla="*/ 566814 h 664683"/>
              <a:gd name="connsiteX2017" fmla="*/ 897960 w 1016974"/>
              <a:gd name="connsiteY2017" fmla="*/ 569062 h 664683"/>
              <a:gd name="connsiteX2018" fmla="*/ 893607 w 1016974"/>
              <a:gd name="connsiteY2018" fmla="*/ 568252 h 664683"/>
              <a:gd name="connsiteX2019" fmla="*/ 891797 w 1016974"/>
              <a:gd name="connsiteY2019" fmla="*/ 565090 h 664683"/>
              <a:gd name="connsiteX2020" fmla="*/ 890054 w 1016974"/>
              <a:gd name="connsiteY2020" fmla="*/ 560022 h 664683"/>
              <a:gd name="connsiteX2021" fmla="*/ 883958 w 1016974"/>
              <a:gd name="connsiteY2021" fmla="*/ 554174 h 664683"/>
              <a:gd name="connsiteX2022" fmla="*/ 882320 w 1016974"/>
              <a:gd name="connsiteY2022" fmla="*/ 553002 h 664683"/>
              <a:gd name="connsiteX2023" fmla="*/ 880091 w 1016974"/>
              <a:gd name="connsiteY2023" fmla="*/ 549431 h 664683"/>
              <a:gd name="connsiteX2024" fmla="*/ 880853 w 1016974"/>
              <a:gd name="connsiteY2024" fmla="*/ 546506 h 664683"/>
              <a:gd name="connsiteX2025" fmla="*/ 881053 w 1016974"/>
              <a:gd name="connsiteY2025" fmla="*/ 544840 h 664683"/>
              <a:gd name="connsiteX2026" fmla="*/ 882148 w 1016974"/>
              <a:gd name="connsiteY2026" fmla="*/ 544382 h 664683"/>
              <a:gd name="connsiteX2027" fmla="*/ 883768 w 1016974"/>
              <a:gd name="connsiteY2027" fmla="*/ 543058 h 664683"/>
              <a:gd name="connsiteX2028" fmla="*/ 884596 w 1016974"/>
              <a:gd name="connsiteY2028" fmla="*/ 540229 h 664683"/>
              <a:gd name="connsiteX2029" fmla="*/ 886130 w 1016974"/>
              <a:gd name="connsiteY2029" fmla="*/ 542439 h 664683"/>
              <a:gd name="connsiteX2030" fmla="*/ 888206 w 1016974"/>
              <a:gd name="connsiteY2030" fmla="*/ 544544 h 664683"/>
              <a:gd name="connsiteX2031" fmla="*/ 888149 w 1016974"/>
              <a:gd name="connsiteY2031" fmla="*/ 542506 h 664683"/>
              <a:gd name="connsiteX2032" fmla="*/ 889035 w 1016974"/>
              <a:gd name="connsiteY2032" fmla="*/ 540849 h 664683"/>
              <a:gd name="connsiteX2033" fmla="*/ 890959 w 1016974"/>
              <a:gd name="connsiteY2033" fmla="*/ 540849 h 664683"/>
              <a:gd name="connsiteX2034" fmla="*/ 891873 w 1016974"/>
              <a:gd name="connsiteY2034" fmla="*/ 540477 h 664683"/>
              <a:gd name="connsiteX2035" fmla="*/ 893102 w 1016974"/>
              <a:gd name="connsiteY2035" fmla="*/ 538915 h 664683"/>
              <a:gd name="connsiteX2036" fmla="*/ 894912 w 1016974"/>
              <a:gd name="connsiteY2036" fmla="*/ 538048 h 664683"/>
              <a:gd name="connsiteX2037" fmla="*/ 896074 w 1016974"/>
              <a:gd name="connsiteY2037" fmla="*/ 538905 h 664683"/>
              <a:gd name="connsiteX2038" fmla="*/ 561975 w 1016974"/>
              <a:gd name="connsiteY2038" fmla="*/ 535400 h 664683"/>
              <a:gd name="connsiteX2039" fmla="*/ 561804 w 1016974"/>
              <a:gd name="connsiteY2039" fmla="*/ 537420 h 664683"/>
              <a:gd name="connsiteX2040" fmla="*/ 562642 w 1016974"/>
              <a:gd name="connsiteY2040" fmla="*/ 537296 h 664683"/>
              <a:gd name="connsiteX2041" fmla="*/ 565909 w 1016974"/>
              <a:gd name="connsiteY2041" fmla="*/ 535696 h 664683"/>
              <a:gd name="connsiteX2042" fmla="*/ 567557 w 1016974"/>
              <a:gd name="connsiteY2042" fmla="*/ 535334 h 664683"/>
              <a:gd name="connsiteX2043" fmla="*/ 569595 w 1016974"/>
              <a:gd name="connsiteY2043" fmla="*/ 535534 h 664683"/>
              <a:gd name="connsiteX2044" fmla="*/ 571062 w 1016974"/>
              <a:gd name="connsiteY2044" fmla="*/ 536705 h 664683"/>
              <a:gd name="connsiteX2045" fmla="*/ 571281 w 1016974"/>
              <a:gd name="connsiteY2045" fmla="*/ 537467 h 664683"/>
              <a:gd name="connsiteX2046" fmla="*/ 571005 w 1016974"/>
              <a:gd name="connsiteY2046" fmla="*/ 538296 h 664683"/>
              <a:gd name="connsiteX2047" fmla="*/ 569462 w 1016974"/>
              <a:gd name="connsiteY2047" fmla="*/ 539848 h 664683"/>
              <a:gd name="connsiteX2048" fmla="*/ 569347 w 1016974"/>
              <a:gd name="connsiteY2048" fmla="*/ 540963 h 664683"/>
              <a:gd name="connsiteX2049" fmla="*/ 570414 w 1016974"/>
              <a:gd name="connsiteY2049" fmla="*/ 543249 h 664683"/>
              <a:gd name="connsiteX2050" fmla="*/ 573643 w 1016974"/>
              <a:gd name="connsiteY2050" fmla="*/ 544849 h 664683"/>
              <a:gd name="connsiteX2051" fmla="*/ 573967 w 1016974"/>
              <a:gd name="connsiteY2051" fmla="*/ 545535 h 664683"/>
              <a:gd name="connsiteX2052" fmla="*/ 573843 w 1016974"/>
              <a:gd name="connsiteY2052" fmla="*/ 546259 h 664683"/>
              <a:gd name="connsiteX2053" fmla="*/ 570995 w 1016974"/>
              <a:gd name="connsiteY2053" fmla="*/ 549364 h 664683"/>
              <a:gd name="connsiteX2054" fmla="*/ 570014 w 1016974"/>
              <a:gd name="connsiteY2054" fmla="*/ 550040 h 664683"/>
              <a:gd name="connsiteX2055" fmla="*/ 569385 w 1016974"/>
              <a:gd name="connsiteY2055" fmla="*/ 550135 h 664683"/>
              <a:gd name="connsiteX2056" fmla="*/ 565214 w 1016974"/>
              <a:gd name="connsiteY2056" fmla="*/ 548888 h 664683"/>
              <a:gd name="connsiteX2057" fmla="*/ 561489 w 1016974"/>
              <a:gd name="connsiteY2057" fmla="*/ 547173 h 664683"/>
              <a:gd name="connsiteX2058" fmla="*/ 559975 w 1016974"/>
              <a:gd name="connsiteY2058" fmla="*/ 546735 h 664683"/>
              <a:gd name="connsiteX2059" fmla="*/ 559365 w 1016974"/>
              <a:gd name="connsiteY2059" fmla="*/ 547002 h 664683"/>
              <a:gd name="connsiteX2060" fmla="*/ 558089 w 1016974"/>
              <a:gd name="connsiteY2060" fmla="*/ 547888 h 664683"/>
              <a:gd name="connsiteX2061" fmla="*/ 558822 w 1016974"/>
              <a:gd name="connsiteY2061" fmla="*/ 548326 h 664683"/>
              <a:gd name="connsiteX2062" fmla="*/ 562194 w 1016974"/>
              <a:gd name="connsiteY2062" fmla="*/ 549107 h 664683"/>
              <a:gd name="connsiteX2063" fmla="*/ 563175 w 1016974"/>
              <a:gd name="connsiteY2063" fmla="*/ 550831 h 664683"/>
              <a:gd name="connsiteX2064" fmla="*/ 563547 w 1016974"/>
              <a:gd name="connsiteY2064" fmla="*/ 552031 h 664683"/>
              <a:gd name="connsiteX2065" fmla="*/ 563623 w 1016974"/>
              <a:gd name="connsiteY2065" fmla="*/ 553298 h 664683"/>
              <a:gd name="connsiteX2066" fmla="*/ 562861 w 1016974"/>
              <a:gd name="connsiteY2066" fmla="*/ 553717 h 664683"/>
              <a:gd name="connsiteX2067" fmla="*/ 561356 w 1016974"/>
              <a:gd name="connsiteY2067" fmla="*/ 553879 h 664683"/>
              <a:gd name="connsiteX2068" fmla="*/ 559575 w 1016974"/>
              <a:gd name="connsiteY2068" fmla="*/ 553603 h 664683"/>
              <a:gd name="connsiteX2069" fmla="*/ 557174 w 1016974"/>
              <a:gd name="connsiteY2069" fmla="*/ 554669 h 664683"/>
              <a:gd name="connsiteX2070" fmla="*/ 555736 w 1016974"/>
              <a:gd name="connsiteY2070" fmla="*/ 556098 h 664683"/>
              <a:gd name="connsiteX2071" fmla="*/ 551307 w 1016974"/>
              <a:gd name="connsiteY2071" fmla="*/ 555831 h 664683"/>
              <a:gd name="connsiteX2072" fmla="*/ 547659 w 1016974"/>
              <a:gd name="connsiteY2072" fmla="*/ 557451 h 664683"/>
              <a:gd name="connsiteX2073" fmla="*/ 546306 w 1016974"/>
              <a:gd name="connsiteY2073" fmla="*/ 558308 h 664683"/>
              <a:gd name="connsiteX2074" fmla="*/ 545697 w 1016974"/>
              <a:gd name="connsiteY2074" fmla="*/ 559499 h 664683"/>
              <a:gd name="connsiteX2075" fmla="*/ 544306 w 1016974"/>
              <a:gd name="connsiteY2075" fmla="*/ 560213 h 664683"/>
              <a:gd name="connsiteX2076" fmla="*/ 541325 w 1016974"/>
              <a:gd name="connsiteY2076" fmla="*/ 560680 h 664683"/>
              <a:gd name="connsiteX2077" fmla="*/ 542896 w 1016974"/>
              <a:gd name="connsiteY2077" fmla="*/ 561775 h 664683"/>
              <a:gd name="connsiteX2078" fmla="*/ 543049 w 1016974"/>
              <a:gd name="connsiteY2078" fmla="*/ 562508 h 664683"/>
              <a:gd name="connsiteX2079" fmla="*/ 542916 w 1016974"/>
              <a:gd name="connsiteY2079" fmla="*/ 563461 h 664683"/>
              <a:gd name="connsiteX2080" fmla="*/ 542554 w 1016974"/>
              <a:gd name="connsiteY2080" fmla="*/ 564251 h 664683"/>
              <a:gd name="connsiteX2081" fmla="*/ 539706 w 1016974"/>
              <a:gd name="connsiteY2081" fmla="*/ 567585 h 664683"/>
              <a:gd name="connsiteX2082" fmla="*/ 534953 w 1016974"/>
              <a:gd name="connsiteY2082" fmla="*/ 569900 h 664683"/>
              <a:gd name="connsiteX2083" fmla="*/ 533905 w 1016974"/>
              <a:gd name="connsiteY2083" fmla="*/ 569595 h 664683"/>
              <a:gd name="connsiteX2084" fmla="*/ 533514 w 1016974"/>
              <a:gd name="connsiteY2084" fmla="*/ 569147 h 664683"/>
              <a:gd name="connsiteX2085" fmla="*/ 533229 w 1016974"/>
              <a:gd name="connsiteY2085" fmla="*/ 568519 h 664683"/>
              <a:gd name="connsiteX2086" fmla="*/ 533295 w 1016974"/>
              <a:gd name="connsiteY2086" fmla="*/ 567919 h 664683"/>
              <a:gd name="connsiteX2087" fmla="*/ 539772 w 1016974"/>
              <a:gd name="connsiteY2087" fmla="*/ 562756 h 664683"/>
              <a:gd name="connsiteX2088" fmla="*/ 539582 w 1016974"/>
              <a:gd name="connsiteY2088" fmla="*/ 562423 h 664683"/>
              <a:gd name="connsiteX2089" fmla="*/ 538143 w 1016974"/>
              <a:gd name="connsiteY2089" fmla="*/ 561975 h 664683"/>
              <a:gd name="connsiteX2090" fmla="*/ 536048 w 1016974"/>
              <a:gd name="connsiteY2090" fmla="*/ 559918 h 664683"/>
              <a:gd name="connsiteX2091" fmla="*/ 534219 w 1016974"/>
              <a:gd name="connsiteY2091" fmla="*/ 560718 h 664683"/>
              <a:gd name="connsiteX2092" fmla="*/ 533857 w 1016974"/>
              <a:gd name="connsiteY2092" fmla="*/ 560622 h 664683"/>
              <a:gd name="connsiteX2093" fmla="*/ 534524 w 1016974"/>
              <a:gd name="connsiteY2093" fmla="*/ 559270 h 664683"/>
              <a:gd name="connsiteX2094" fmla="*/ 535905 w 1016974"/>
              <a:gd name="connsiteY2094" fmla="*/ 557755 h 664683"/>
              <a:gd name="connsiteX2095" fmla="*/ 535810 w 1016974"/>
              <a:gd name="connsiteY2095" fmla="*/ 557232 h 664683"/>
              <a:gd name="connsiteX2096" fmla="*/ 535295 w 1016974"/>
              <a:gd name="connsiteY2096" fmla="*/ 556717 h 664683"/>
              <a:gd name="connsiteX2097" fmla="*/ 533962 w 1016974"/>
              <a:gd name="connsiteY2097" fmla="*/ 556231 h 664683"/>
              <a:gd name="connsiteX2098" fmla="*/ 531838 w 1016974"/>
              <a:gd name="connsiteY2098" fmla="*/ 555784 h 664683"/>
              <a:gd name="connsiteX2099" fmla="*/ 530200 w 1016974"/>
              <a:gd name="connsiteY2099" fmla="*/ 555927 h 664683"/>
              <a:gd name="connsiteX2100" fmla="*/ 529019 w 1016974"/>
              <a:gd name="connsiteY2100" fmla="*/ 556641 h 664683"/>
              <a:gd name="connsiteX2101" fmla="*/ 528866 w 1016974"/>
              <a:gd name="connsiteY2101" fmla="*/ 557022 h 664683"/>
              <a:gd name="connsiteX2102" fmla="*/ 531076 w 1016974"/>
              <a:gd name="connsiteY2102" fmla="*/ 557289 h 664683"/>
              <a:gd name="connsiteX2103" fmla="*/ 531600 w 1016974"/>
              <a:gd name="connsiteY2103" fmla="*/ 557851 h 664683"/>
              <a:gd name="connsiteX2104" fmla="*/ 532038 w 1016974"/>
              <a:gd name="connsiteY2104" fmla="*/ 558803 h 664683"/>
              <a:gd name="connsiteX2105" fmla="*/ 532228 w 1016974"/>
              <a:gd name="connsiteY2105" fmla="*/ 559832 h 664683"/>
              <a:gd name="connsiteX2106" fmla="*/ 532190 w 1016974"/>
              <a:gd name="connsiteY2106" fmla="*/ 560965 h 664683"/>
              <a:gd name="connsiteX2107" fmla="*/ 531476 w 1016974"/>
              <a:gd name="connsiteY2107" fmla="*/ 562375 h 664683"/>
              <a:gd name="connsiteX2108" fmla="*/ 530123 w 1016974"/>
              <a:gd name="connsiteY2108" fmla="*/ 564061 h 664683"/>
              <a:gd name="connsiteX2109" fmla="*/ 528657 w 1016974"/>
              <a:gd name="connsiteY2109" fmla="*/ 563480 h 664683"/>
              <a:gd name="connsiteX2110" fmla="*/ 526228 w 1016974"/>
              <a:gd name="connsiteY2110" fmla="*/ 558803 h 664683"/>
              <a:gd name="connsiteX2111" fmla="*/ 525894 w 1016974"/>
              <a:gd name="connsiteY2111" fmla="*/ 552488 h 664683"/>
              <a:gd name="connsiteX2112" fmla="*/ 524037 w 1016974"/>
              <a:gd name="connsiteY2112" fmla="*/ 547373 h 664683"/>
              <a:gd name="connsiteX2113" fmla="*/ 524113 w 1016974"/>
              <a:gd name="connsiteY2113" fmla="*/ 546240 h 664683"/>
              <a:gd name="connsiteX2114" fmla="*/ 525361 w 1016974"/>
              <a:gd name="connsiteY2114" fmla="*/ 543506 h 664683"/>
              <a:gd name="connsiteX2115" fmla="*/ 528742 w 1016974"/>
              <a:gd name="connsiteY2115" fmla="*/ 539887 h 664683"/>
              <a:gd name="connsiteX2116" fmla="*/ 531790 w 1016974"/>
              <a:gd name="connsiteY2116" fmla="*/ 539248 h 664683"/>
              <a:gd name="connsiteX2117" fmla="*/ 534114 w 1016974"/>
              <a:gd name="connsiteY2117" fmla="*/ 537867 h 664683"/>
              <a:gd name="connsiteX2118" fmla="*/ 536172 w 1016974"/>
              <a:gd name="connsiteY2118" fmla="*/ 537667 h 664683"/>
              <a:gd name="connsiteX2119" fmla="*/ 537391 w 1016974"/>
              <a:gd name="connsiteY2119" fmla="*/ 537924 h 664683"/>
              <a:gd name="connsiteX2120" fmla="*/ 538944 w 1016974"/>
              <a:gd name="connsiteY2120" fmla="*/ 538934 h 664683"/>
              <a:gd name="connsiteX2121" fmla="*/ 539363 w 1016974"/>
              <a:gd name="connsiteY2121" fmla="*/ 540629 h 664683"/>
              <a:gd name="connsiteX2122" fmla="*/ 538839 w 1016974"/>
              <a:gd name="connsiteY2122" fmla="*/ 541296 h 664683"/>
              <a:gd name="connsiteX2123" fmla="*/ 538944 w 1016974"/>
              <a:gd name="connsiteY2123" fmla="*/ 541706 h 664683"/>
              <a:gd name="connsiteX2124" fmla="*/ 539963 w 1016974"/>
              <a:gd name="connsiteY2124" fmla="*/ 542820 h 664683"/>
              <a:gd name="connsiteX2125" fmla="*/ 540696 w 1016974"/>
              <a:gd name="connsiteY2125" fmla="*/ 546335 h 664683"/>
              <a:gd name="connsiteX2126" fmla="*/ 541696 w 1016974"/>
              <a:gd name="connsiteY2126" fmla="*/ 549478 h 664683"/>
              <a:gd name="connsiteX2127" fmla="*/ 542506 w 1016974"/>
              <a:gd name="connsiteY2127" fmla="*/ 550840 h 664683"/>
              <a:gd name="connsiteX2128" fmla="*/ 543687 w 1016974"/>
              <a:gd name="connsiteY2128" fmla="*/ 551774 h 664683"/>
              <a:gd name="connsiteX2129" fmla="*/ 542696 w 1016974"/>
              <a:gd name="connsiteY2129" fmla="*/ 549326 h 664683"/>
              <a:gd name="connsiteX2130" fmla="*/ 542373 w 1016974"/>
              <a:gd name="connsiteY2130" fmla="*/ 546430 h 664683"/>
              <a:gd name="connsiteX2131" fmla="*/ 542858 w 1016974"/>
              <a:gd name="connsiteY2131" fmla="*/ 540868 h 664683"/>
              <a:gd name="connsiteX2132" fmla="*/ 542696 w 1016974"/>
              <a:gd name="connsiteY2132" fmla="*/ 539363 h 664683"/>
              <a:gd name="connsiteX2133" fmla="*/ 543516 w 1016974"/>
              <a:gd name="connsiteY2133" fmla="*/ 539096 h 664683"/>
              <a:gd name="connsiteX2134" fmla="*/ 545592 w 1016974"/>
              <a:gd name="connsiteY2134" fmla="*/ 539658 h 664683"/>
              <a:gd name="connsiteX2135" fmla="*/ 545678 w 1016974"/>
              <a:gd name="connsiteY2135" fmla="*/ 538820 h 664683"/>
              <a:gd name="connsiteX2136" fmla="*/ 543744 w 1016974"/>
              <a:gd name="connsiteY2136" fmla="*/ 536600 h 664683"/>
              <a:gd name="connsiteX2137" fmla="*/ 542620 w 1016974"/>
              <a:gd name="connsiteY2137" fmla="*/ 534829 h 664683"/>
              <a:gd name="connsiteX2138" fmla="*/ 542296 w 1016974"/>
              <a:gd name="connsiteY2138" fmla="*/ 533543 h 664683"/>
              <a:gd name="connsiteX2139" fmla="*/ 542496 w 1016974"/>
              <a:gd name="connsiteY2139" fmla="*/ 532486 h 664683"/>
              <a:gd name="connsiteX2140" fmla="*/ 543963 w 1016974"/>
              <a:gd name="connsiteY2140" fmla="*/ 531133 h 664683"/>
              <a:gd name="connsiteX2141" fmla="*/ 544706 w 1016974"/>
              <a:gd name="connsiteY2141" fmla="*/ 530809 h 664683"/>
              <a:gd name="connsiteX2142" fmla="*/ 545449 w 1016974"/>
              <a:gd name="connsiteY2142" fmla="*/ 530733 h 664683"/>
              <a:gd name="connsiteX2143" fmla="*/ 546821 w 1016974"/>
              <a:gd name="connsiteY2143" fmla="*/ 531314 h 664683"/>
              <a:gd name="connsiteX2144" fmla="*/ 547392 w 1016974"/>
              <a:gd name="connsiteY2144" fmla="*/ 531905 h 664683"/>
              <a:gd name="connsiteX2145" fmla="*/ 548640 w 1016974"/>
              <a:gd name="connsiteY2145" fmla="*/ 535686 h 664683"/>
              <a:gd name="connsiteX2146" fmla="*/ 549326 w 1016974"/>
              <a:gd name="connsiteY2146" fmla="*/ 536915 h 664683"/>
              <a:gd name="connsiteX2147" fmla="*/ 550040 w 1016974"/>
              <a:gd name="connsiteY2147" fmla="*/ 537039 h 664683"/>
              <a:gd name="connsiteX2148" fmla="*/ 550793 w 1016974"/>
              <a:gd name="connsiteY2148" fmla="*/ 536572 h 664683"/>
              <a:gd name="connsiteX2149" fmla="*/ 551574 w 1016974"/>
              <a:gd name="connsiteY2149" fmla="*/ 535505 h 664683"/>
              <a:gd name="connsiteX2150" fmla="*/ 552307 w 1016974"/>
              <a:gd name="connsiteY2150" fmla="*/ 534895 h 664683"/>
              <a:gd name="connsiteX2151" fmla="*/ 552983 w 1016974"/>
              <a:gd name="connsiteY2151" fmla="*/ 534772 h 664683"/>
              <a:gd name="connsiteX2152" fmla="*/ 554927 w 1016974"/>
              <a:gd name="connsiteY2152" fmla="*/ 535600 h 664683"/>
              <a:gd name="connsiteX2153" fmla="*/ 555631 w 1016974"/>
              <a:gd name="connsiteY2153" fmla="*/ 535524 h 664683"/>
              <a:gd name="connsiteX2154" fmla="*/ 556098 w 1016974"/>
              <a:gd name="connsiteY2154" fmla="*/ 534686 h 664683"/>
              <a:gd name="connsiteX2155" fmla="*/ 556308 w 1016974"/>
              <a:gd name="connsiteY2155" fmla="*/ 533124 h 664683"/>
              <a:gd name="connsiteX2156" fmla="*/ 556898 w 1016974"/>
              <a:gd name="connsiteY2156" fmla="*/ 532638 h 664683"/>
              <a:gd name="connsiteX2157" fmla="*/ 557193 w 1016974"/>
              <a:gd name="connsiteY2157" fmla="*/ 531514 h 664683"/>
              <a:gd name="connsiteX2158" fmla="*/ 556365 w 1016974"/>
              <a:gd name="connsiteY2158" fmla="*/ 529628 h 664683"/>
              <a:gd name="connsiteX2159" fmla="*/ 557717 w 1016974"/>
              <a:gd name="connsiteY2159" fmla="*/ 529304 h 664683"/>
              <a:gd name="connsiteX2160" fmla="*/ 561699 w 1016974"/>
              <a:gd name="connsiteY2160" fmla="*/ 531247 h 664683"/>
              <a:gd name="connsiteX2161" fmla="*/ 563261 w 1016974"/>
              <a:gd name="connsiteY2161" fmla="*/ 532933 h 664683"/>
              <a:gd name="connsiteX2162" fmla="*/ 561975 w 1016974"/>
              <a:gd name="connsiteY2162" fmla="*/ 535400 h 664683"/>
              <a:gd name="connsiteX2163" fmla="*/ 555489 w 1016974"/>
              <a:gd name="connsiteY2163" fmla="*/ 533429 h 664683"/>
              <a:gd name="connsiteX2164" fmla="*/ 554803 w 1016974"/>
              <a:gd name="connsiteY2164" fmla="*/ 534362 h 664683"/>
              <a:gd name="connsiteX2165" fmla="*/ 554345 w 1016974"/>
              <a:gd name="connsiteY2165" fmla="*/ 534019 h 664683"/>
              <a:gd name="connsiteX2166" fmla="*/ 553460 w 1016974"/>
              <a:gd name="connsiteY2166" fmla="*/ 532667 h 664683"/>
              <a:gd name="connsiteX2167" fmla="*/ 551517 w 1016974"/>
              <a:gd name="connsiteY2167" fmla="*/ 530619 h 664683"/>
              <a:gd name="connsiteX2168" fmla="*/ 550716 w 1016974"/>
              <a:gd name="connsiteY2168" fmla="*/ 529266 h 664683"/>
              <a:gd name="connsiteX2169" fmla="*/ 550736 w 1016974"/>
              <a:gd name="connsiteY2169" fmla="*/ 528742 h 664683"/>
              <a:gd name="connsiteX2170" fmla="*/ 551574 w 1016974"/>
              <a:gd name="connsiteY2170" fmla="*/ 528295 h 664683"/>
              <a:gd name="connsiteX2171" fmla="*/ 553945 w 1016974"/>
              <a:gd name="connsiteY2171" fmla="*/ 530085 h 664683"/>
              <a:gd name="connsiteX2172" fmla="*/ 554860 w 1016974"/>
              <a:gd name="connsiteY2172" fmla="*/ 531524 h 664683"/>
              <a:gd name="connsiteX2173" fmla="*/ 555489 w 1016974"/>
              <a:gd name="connsiteY2173" fmla="*/ 533429 h 664683"/>
              <a:gd name="connsiteX2174" fmla="*/ 912324 w 1016974"/>
              <a:gd name="connsiteY2174" fmla="*/ 570967 h 664683"/>
              <a:gd name="connsiteX2175" fmla="*/ 914181 w 1016974"/>
              <a:gd name="connsiteY2175" fmla="*/ 574900 h 664683"/>
              <a:gd name="connsiteX2176" fmla="*/ 915553 w 1016974"/>
              <a:gd name="connsiteY2176" fmla="*/ 577920 h 664683"/>
              <a:gd name="connsiteX2177" fmla="*/ 916829 w 1016974"/>
              <a:gd name="connsiteY2177" fmla="*/ 581587 h 664683"/>
              <a:gd name="connsiteX2178" fmla="*/ 919039 w 1016974"/>
              <a:gd name="connsiteY2178" fmla="*/ 589217 h 664683"/>
              <a:gd name="connsiteX2179" fmla="*/ 920039 w 1016974"/>
              <a:gd name="connsiteY2179" fmla="*/ 592074 h 664683"/>
              <a:gd name="connsiteX2180" fmla="*/ 920372 w 1016974"/>
              <a:gd name="connsiteY2180" fmla="*/ 593665 h 664683"/>
              <a:gd name="connsiteX2181" fmla="*/ 920791 w 1016974"/>
              <a:gd name="connsiteY2181" fmla="*/ 597837 h 664683"/>
              <a:gd name="connsiteX2182" fmla="*/ 920572 w 1016974"/>
              <a:gd name="connsiteY2182" fmla="*/ 598742 h 664683"/>
              <a:gd name="connsiteX2183" fmla="*/ 920058 w 1016974"/>
              <a:gd name="connsiteY2183" fmla="*/ 599599 h 664683"/>
              <a:gd name="connsiteX2184" fmla="*/ 920010 w 1016974"/>
              <a:gd name="connsiteY2184" fmla="*/ 600799 h 664683"/>
              <a:gd name="connsiteX2185" fmla="*/ 920658 w 1016974"/>
              <a:gd name="connsiteY2185" fmla="*/ 603961 h 664683"/>
              <a:gd name="connsiteX2186" fmla="*/ 920925 w 1016974"/>
              <a:gd name="connsiteY2186" fmla="*/ 608781 h 664683"/>
              <a:gd name="connsiteX2187" fmla="*/ 920582 w 1016974"/>
              <a:gd name="connsiteY2187" fmla="*/ 611524 h 664683"/>
              <a:gd name="connsiteX2188" fmla="*/ 920048 w 1016974"/>
              <a:gd name="connsiteY2188" fmla="*/ 611962 h 664683"/>
              <a:gd name="connsiteX2189" fmla="*/ 918629 w 1016974"/>
              <a:gd name="connsiteY2189" fmla="*/ 611124 h 664683"/>
              <a:gd name="connsiteX2190" fmla="*/ 917429 w 1016974"/>
              <a:gd name="connsiteY2190" fmla="*/ 609724 h 664683"/>
              <a:gd name="connsiteX2191" fmla="*/ 916515 w 1016974"/>
              <a:gd name="connsiteY2191" fmla="*/ 608219 h 664683"/>
              <a:gd name="connsiteX2192" fmla="*/ 914248 w 1016974"/>
              <a:gd name="connsiteY2192" fmla="*/ 603475 h 664683"/>
              <a:gd name="connsiteX2193" fmla="*/ 913543 w 1016974"/>
              <a:gd name="connsiteY2193" fmla="*/ 601256 h 664683"/>
              <a:gd name="connsiteX2194" fmla="*/ 913409 w 1016974"/>
              <a:gd name="connsiteY2194" fmla="*/ 599637 h 664683"/>
              <a:gd name="connsiteX2195" fmla="*/ 913676 w 1016974"/>
              <a:gd name="connsiteY2195" fmla="*/ 598437 h 664683"/>
              <a:gd name="connsiteX2196" fmla="*/ 914314 w 1016974"/>
              <a:gd name="connsiteY2196" fmla="*/ 597675 h 664683"/>
              <a:gd name="connsiteX2197" fmla="*/ 915400 w 1016974"/>
              <a:gd name="connsiteY2197" fmla="*/ 595674 h 664683"/>
              <a:gd name="connsiteX2198" fmla="*/ 915219 w 1016974"/>
              <a:gd name="connsiteY2198" fmla="*/ 595351 h 664683"/>
              <a:gd name="connsiteX2199" fmla="*/ 914352 w 1016974"/>
              <a:gd name="connsiteY2199" fmla="*/ 595836 h 664683"/>
              <a:gd name="connsiteX2200" fmla="*/ 912562 w 1016974"/>
              <a:gd name="connsiteY2200" fmla="*/ 596189 h 664683"/>
              <a:gd name="connsiteX2201" fmla="*/ 910895 w 1016974"/>
              <a:gd name="connsiteY2201" fmla="*/ 594684 h 664683"/>
              <a:gd name="connsiteX2202" fmla="*/ 909628 w 1016974"/>
              <a:gd name="connsiteY2202" fmla="*/ 593931 h 664683"/>
              <a:gd name="connsiteX2203" fmla="*/ 909742 w 1016974"/>
              <a:gd name="connsiteY2203" fmla="*/ 591122 h 664683"/>
              <a:gd name="connsiteX2204" fmla="*/ 909380 w 1016974"/>
              <a:gd name="connsiteY2204" fmla="*/ 590331 h 664683"/>
              <a:gd name="connsiteX2205" fmla="*/ 906980 w 1016974"/>
              <a:gd name="connsiteY2205" fmla="*/ 591322 h 664683"/>
              <a:gd name="connsiteX2206" fmla="*/ 906066 w 1016974"/>
              <a:gd name="connsiteY2206" fmla="*/ 590550 h 664683"/>
              <a:gd name="connsiteX2207" fmla="*/ 905818 w 1016974"/>
              <a:gd name="connsiteY2207" fmla="*/ 589512 h 664683"/>
              <a:gd name="connsiteX2208" fmla="*/ 905789 w 1016974"/>
              <a:gd name="connsiteY2208" fmla="*/ 587940 h 664683"/>
              <a:gd name="connsiteX2209" fmla="*/ 906209 w 1016974"/>
              <a:gd name="connsiteY2209" fmla="*/ 586550 h 664683"/>
              <a:gd name="connsiteX2210" fmla="*/ 908371 w 1016974"/>
              <a:gd name="connsiteY2210" fmla="*/ 582978 h 664683"/>
              <a:gd name="connsiteX2211" fmla="*/ 908104 w 1016974"/>
              <a:gd name="connsiteY2211" fmla="*/ 582349 h 664683"/>
              <a:gd name="connsiteX2212" fmla="*/ 906980 w 1016974"/>
              <a:gd name="connsiteY2212" fmla="*/ 582244 h 664683"/>
              <a:gd name="connsiteX2213" fmla="*/ 905466 w 1016974"/>
              <a:gd name="connsiteY2213" fmla="*/ 581120 h 664683"/>
              <a:gd name="connsiteX2214" fmla="*/ 904627 w 1016974"/>
              <a:gd name="connsiteY2214" fmla="*/ 577244 h 664683"/>
              <a:gd name="connsiteX2215" fmla="*/ 902960 w 1016974"/>
              <a:gd name="connsiteY2215" fmla="*/ 575091 h 664683"/>
              <a:gd name="connsiteX2216" fmla="*/ 902027 w 1016974"/>
              <a:gd name="connsiteY2216" fmla="*/ 575329 h 664683"/>
              <a:gd name="connsiteX2217" fmla="*/ 900170 w 1016974"/>
              <a:gd name="connsiteY2217" fmla="*/ 581711 h 664683"/>
              <a:gd name="connsiteX2218" fmla="*/ 899170 w 1016974"/>
              <a:gd name="connsiteY2218" fmla="*/ 583121 h 664683"/>
              <a:gd name="connsiteX2219" fmla="*/ 896207 w 1016974"/>
              <a:gd name="connsiteY2219" fmla="*/ 584121 h 664683"/>
              <a:gd name="connsiteX2220" fmla="*/ 896741 w 1016974"/>
              <a:gd name="connsiteY2220" fmla="*/ 582359 h 664683"/>
              <a:gd name="connsiteX2221" fmla="*/ 896960 w 1016974"/>
              <a:gd name="connsiteY2221" fmla="*/ 580787 h 664683"/>
              <a:gd name="connsiteX2222" fmla="*/ 895731 w 1016974"/>
              <a:gd name="connsiteY2222" fmla="*/ 576091 h 664683"/>
              <a:gd name="connsiteX2223" fmla="*/ 895645 w 1016974"/>
              <a:gd name="connsiteY2223" fmla="*/ 574253 h 664683"/>
              <a:gd name="connsiteX2224" fmla="*/ 896293 w 1016974"/>
              <a:gd name="connsiteY2224" fmla="*/ 572872 h 664683"/>
              <a:gd name="connsiteX2225" fmla="*/ 898369 w 1016974"/>
              <a:gd name="connsiteY2225" fmla="*/ 572252 h 664683"/>
              <a:gd name="connsiteX2226" fmla="*/ 899455 w 1016974"/>
              <a:gd name="connsiteY2226" fmla="*/ 571405 h 664683"/>
              <a:gd name="connsiteX2227" fmla="*/ 900265 w 1016974"/>
              <a:gd name="connsiteY2227" fmla="*/ 570062 h 664683"/>
              <a:gd name="connsiteX2228" fmla="*/ 900446 w 1016974"/>
              <a:gd name="connsiteY2228" fmla="*/ 568785 h 664683"/>
              <a:gd name="connsiteX2229" fmla="*/ 901932 w 1016974"/>
              <a:gd name="connsiteY2229" fmla="*/ 565366 h 664683"/>
              <a:gd name="connsiteX2230" fmla="*/ 902665 w 1016974"/>
              <a:gd name="connsiteY2230" fmla="*/ 564680 h 664683"/>
              <a:gd name="connsiteX2231" fmla="*/ 904675 w 1016974"/>
              <a:gd name="connsiteY2231" fmla="*/ 564632 h 664683"/>
              <a:gd name="connsiteX2232" fmla="*/ 909076 w 1016974"/>
              <a:gd name="connsiteY2232" fmla="*/ 568157 h 664683"/>
              <a:gd name="connsiteX2233" fmla="*/ 910400 w 1016974"/>
              <a:gd name="connsiteY2233" fmla="*/ 568652 h 664683"/>
              <a:gd name="connsiteX2234" fmla="*/ 912324 w 1016974"/>
              <a:gd name="connsiteY2234" fmla="*/ 570967 h 664683"/>
              <a:gd name="connsiteX2235" fmla="*/ 227219 w 1016974"/>
              <a:gd name="connsiteY2235" fmla="*/ 475374 h 664683"/>
              <a:gd name="connsiteX2236" fmla="*/ 224723 w 1016974"/>
              <a:gd name="connsiteY2236" fmla="*/ 476317 h 664683"/>
              <a:gd name="connsiteX2237" fmla="*/ 223190 w 1016974"/>
              <a:gd name="connsiteY2237" fmla="*/ 475088 h 664683"/>
              <a:gd name="connsiteX2238" fmla="*/ 223085 w 1016974"/>
              <a:gd name="connsiteY2238" fmla="*/ 473707 h 664683"/>
              <a:gd name="connsiteX2239" fmla="*/ 223256 w 1016974"/>
              <a:gd name="connsiteY2239" fmla="*/ 473192 h 664683"/>
              <a:gd name="connsiteX2240" fmla="*/ 228762 w 1016974"/>
              <a:gd name="connsiteY2240" fmla="*/ 473659 h 664683"/>
              <a:gd name="connsiteX2241" fmla="*/ 227219 w 1016974"/>
              <a:gd name="connsiteY2241" fmla="*/ 475374 h 664683"/>
              <a:gd name="connsiteX2242" fmla="*/ 555974 w 1016974"/>
              <a:gd name="connsiteY2242" fmla="*/ 560327 h 664683"/>
              <a:gd name="connsiteX2243" fmla="*/ 553317 w 1016974"/>
              <a:gd name="connsiteY2243" fmla="*/ 561118 h 664683"/>
              <a:gd name="connsiteX2244" fmla="*/ 552860 w 1016974"/>
              <a:gd name="connsiteY2244" fmla="*/ 560984 h 664683"/>
              <a:gd name="connsiteX2245" fmla="*/ 550964 w 1016974"/>
              <a:gd name="connsiteY2245" fmla="*/ 563099 h 664683"/>
              <a:gd name="connsiteX2246" fmla="*/ 549612 w 1016974"/>
              <a:gd name="connsiteY2246" fmla="*/ 563918 h 664683"/>
              <a:gd name="connsiteX2247" fmla="*/ 548345 w 1016974"/>
              <a:gd name="connsiteY2247" fmla="*/ 561823 h 664683"/>
              <a:gd name="connsiteX2248" fmla="*/ 549192 w 1016974"/>
              <a:gd name="connsiteY2248" fmla="*/ 559003 h 664683"/>
              <a:gd name="connsiteX2249" fmla="*/ 550859 w 1016974"/>
              <a:gd name="connsiteY2249" fmla="*/ 557289 h 664683"/>
              <a:gd name="connsiteX2250" fmla="*/ 557613 w 1016974"/>
              <a:gd name="connsiteY2250" fmla="*/ 558975 h 664683"/>
              <a:gd name="connsiteX2251" fmla="*/ 558060 w 1016974"/>
              <a:gd name="connsiteY2251" fmla="*/ 559584 h 664683"/>
              <a:gd name="connsiteX2252" fmla="*/ 558013 w 1016974"/>
              <a:gd name="connsiteY2252" fmla="*/ 560051 h 664683"/>
              <a:gd name="connsiteX2253" fmla="*/ 557441 w 1016974"/>
              <a:gd name="connsiteY2253" fmla="*/ 560346 h 664683"/>
              <a:gd name="connsiteX2254" fmla="*/ 555974 w 1016974"/>
              <a:gd name="connsiteY2254" fmla="*/ 560327 h 664683"/>
              <a:gd name="connsiteX2255" fmla="*/ 944728 w 1016974"/>
              <a:gd name="connsiteY2255" fmla="*/ 581892 h 664683"/>
              <a:gd name="connsiteX2256" fmla="*/ 946128 w 1016974"/>
              <a:gd name="connsiteY2256" fmla="*/ 582949 h 664683"/>
              <a:gd name="connsiteX2257" fmla="*/ 946756 w 1016974"/>
              <a:gd name="connsiteY2257" fmla="*/ 581701 h 664683"/>
              <a:gd name="connsiteX2258" fmla="*/ 948109 w 1016974"/>
              <a:gd name="connsiteY2258" fmla="*/ 581673 h 664683"/>
              <a:gd name="connsiteX2259" fmla="*/ 950652 w 1016974"/>
              <a:gd name="connsiteY2259" fmla="*/ 582578 h 664683"/>
              <a:gd name="connsiteX2260" fmla="*/ 952252 w 1016974"/>
              <a:gd name="connsiteY2260" fmla="*/ 584073 h 664683"/>
              <a:gd name="connsiteX2261" fmla="*/ 953214 w 1016974"/>
              <a:gd name="connsiteY2261" fmla="*/ 585835 h 664683"/>
              <a:gd name="connsiteX2262" fmla="*/ 953357 w 1016974"/>
              <a:gd name="connsiteY2262" fmla="*/ 586911 h 664683"/>
              <a:gd name="connsiteX2263" fmla="*/ 953281 w 1016974"/>
              <a:gd name="connsiteY2263" fmla="*/ 589388 h 664683"/>
              <a:gd name="connsiteX2264" fmla="*/ 953653 w 1016974"/>
              <a:gd name="connsiteY2264" fmla="*/ 591912 h 664683"/>
              <a:gd name="connsiteX2265" fmla="*/ 953624 w 1016974"/>
              <a:gd name="connsiteY2265" fmla="*/ 593246 h 664683"/>
              <a:gd name="connsiteX2266" fmla="*/ 953357 w 1016974"/>
              <a:gd name="connsiteY2266" fmla="*/ 594341 h 664683"/>
              <a:gd name="connsiteX2267" fmla="*/ 952833 w 1016974"/>
              <a:gd name="connsiteY2267" fmla="*/ 595236 h 664683"/>
              <a:gd name="connsiteX2268" fmla="*/ 952233 w 1016974"/>
              <a:gd name="connsiteY2268" fmla="*/ 595389 h 664683"/>
              <a:gd name="connsiteX2269" fmla="*/ 950119 w 1016974"/>
              <a:gd name="connsiteY2269" fmla="*/ 593265 h 664683"/>
              <a:gd name="connsiteX2270" fmla="*/ 947623 w 1016974"/>
              <a:gd name="connsiteY2270" fmla="*/ 589321 h 664683"/>
              <a:gd name="connsiteX2271" fmla="*/ 945861 w 1016974"/>
              <a:gd name="connsiteY2271" fmla="*/ 588197 h 664683"/>
              <a:gd name="connsiteX2272" fmla="*/ 945804 w 1016974"/>
              <a:gd name="connsiteY2272" fmla="*/ 588616 h 664683"/>
              <a:gd name="connsiteX2273" fmla="*/ 946347 w 1016974"/>
              <a:gd name="connsiteY2273" fmla="*/ 589759 h 664683"/>
              <a:gd name="connsiteX2274" fmla="*/ 947861 w 1016974"/>
              <a:gd name="connsiteY2274" fmla="*/ 591874 h 664683"/>
              <a:gd name="connsiteX2275" fmla="*/ 948204 w 1016974"/>
              <a:gd name="connsiteY2275" fmla="*/ 593169 h 664683"/>
              <a:gd name="connsiteX2276" fmla="*/ 949281 w 1016974"/>
              <a:gd name="connsiteY2276" fmla="*/ 594712 h 664683"/>
              <a:gd name="connsiteX2277" fmla="*/ 949804 w 1016974"/>
              <a:gd name="connsiteY2277" fmla="*/ 595913 h 664683"/>
              <a:gd name="connsiteX2278" fmla="*/ 950157 w 1016974"/>
              <a:gd name="connsiteY2278" fmla="*/ 597494 h 664683"/>
              <a:gd name="connsiteX2279" fmla="*/ 950243 w 1016974"/>
              <a:gd name="connsiteY2279" fmla="*/ 598884 h 664683"/>
              <a:gd name="connsiteX2280" fmla="*/ 950043 w 1016974"/>
              <a:gd name="connsiteY2280" fmla="*/ 600113 h 664683"/>
              <a:gd name="connsiteX2281" fmla="*/ 949643 w 1016974"/>
              <a:gd name="connsiteY2281" fmla="*/ 600923 h 664683"/>
              <a:gd name="connsiteX2282" fmla="*/ 949042 w 1016974"/>
              <a:gd name="connsiteY2282" fmla="*/ 601323 h 664683"/>
              <a:gd name="connsiteX2283" fmla="*/ 945613 w 1016974"/>
              <a:gd name="connsiteY2283" fmla="*/ 601189 h 664683"/>
              <a:gd name="connsiteX2284" fmla="*/ 943632 w 1016974"/>
              <a:gd name="connsiteY2284" fmla="*/ 602123 h 664683"/>
              <a:gd name="connsiteX2285" fmla="*/ 941232 w 1016974"/>
              <a:gd name="connsiteY2285" fmla="*/ 601837 h 664683"/>
              <a:gd name="connsiteX2286" fmla="*/ 940622 w 1016974"/>
              <a:gd name="connsiteY2286" fmla="*/ 601151 h 664683"/>
              <a:gd name="connsiteX2287" fmla="*/ 940184 w 1016974"/>
              <a:gd name="connsiteY2287" fmla="*/ 599970 h 664683"/>
              <a:gd name="connsiteX2288" fmla="*/ 939822 w 1016974"/>
              <a:gd name="connsiteY2288" fmla="*/ 597103 h 664683"/>
              <a:gd name="connsiteX2289" fmla="*/ 938956 w 1016974"/>
              <a:gd name="connsiteY2289" fmla="*/ 593027 h 664683"/>
              <a:gd name="connsiteX2290" fmla="*/ 938908 w 1016974"/>
              <a:gd name="connsiteY2290" fmla="*/ 589836 h 664683"/>
              <a:gd name="connsiteX2291" fmla="*/ 937212 w 1016974"/>
              <a:gd name="connsiteY2291" fmla="*/ 587035 h 664683"/>
              <a:gd name="connsiteX2292" fmla="*/ 935803 w 1016974"/>
              <a:gd name="connsiteY2292" fmla="*/ 585378 h 664683"/>
              <a:gd name="connsiteX2293" fmla="*/ 933850 w 1016974"/>
              <a:gd name="connsiteY2293" fmla="*/ 583940 h 664683"/>
              <a:gd name="connsiteX2294" fmla="*/ 932517 w 1016974"/>
              <a:gd name="connsiteY2294" fmla="*/ 582473 h 664683"/>
              <a:gd name="connsiteX2295" fmla="*/ 932783 w 1016974"/>
              <a:gd name="connsiteY2295" fmla="*/ 581225 h 664683"/>
              <a:gd name="connsiteX2296" fmla="*/ 934641 w 1016974"/>
              <a:gd name="connsiteY2296" fmla="*/ 580206 h 664683"/>
              <a:gd name="connsiteX2297" fmla="*/ 937803 w 1016974"/>
              <a:gd name="connsiteY2297" fmla="*/ 580234 h 664683"/>
              <a:gd name="connsiteX2298" fmla="*/ 944728 w 1016974"/>
              <a:gd name="connsiteY2298" fmla="*/ 581892 h 664683"/>
              <a:gd name="connsiteX2299" fmla="*/ 932698 w 1016974"/>
              <a:gd name="connsiteY2299" fmla="*/ 588407 h 664683"/>
              <a:gd name="connsiteX2300" fmla="*/ 934136 w 1016974"/>
              <a:gd name="connsiteY2300" fmla="*/ 590855 h 664683"/>
              <a:gd name="connsiteX2301" fmla="*/ 935993 w 1016974"/>
              <a:gd name="connsiteY2301" fmla="*/ 590531 h 664683"/>
              <a:gd name="connsiteX2302" fmla="*/ 937174 w 1016974"/>
              <a:gd name="connsiteY2302" fmla="*/ 592369 h 664683"/>
              <a:gd name="connsiteX2303" fmla="*/ 938127 w 1016974"/>
              <a:gd name="connsiteY2303" fmla="*/ 595151 h 664683"/>
              <a:gd name="connsiteX2304" fmla="*/ 937670 w 1016974"/>
              <a:gd name="connsiteY2304" fmla="*/ 597018 h 664683"/>
              <a:gd name="connsiteX2305" fmla="*/ 936803 w 1016974"/>
              <a:gd name="connsiteY2305" fmla="*/ 596656 h 664683"/>
              <a:gd name="connsiteX2306" fmla="*/ 935936 w 1016974"/>
              <a:gd name="connsiteY2306" fmla="*/ 597751 h 664683"/>
              <a:gd name="connsiteX2307" fmla="*/ 935574 w 1016974"/>
              <a:gd name="connsiteY2307" fmla="*/ 601304 h 664683"/>
              <a:gd name="connsiteX2308" fmla="*/ 936050 w 1016974"/>
              <a:gd name="connsiteY2308" fmla="*/ 604799 h 664683"/>
              <a:gd name="connsiteX2309" fmla="*/ 935974 w 1016974"/>
              <a:gd name="connsiteY2309" fmla="*/ 608295 h 664683"/>
              <a:gd name="connsiteX2310" fmla="*/ 935079 w 1016974"/>
              <a:gd name="connsiteY2310" fmla="*/ 611924 h 664683"/>
              <a:gd name="connsiteX2311" fmla="*/ 934993 w 1016974"/>
              <a:gd name="connsiteY2311" fmla="*/ 614315 h 664683"/>
              <a:gd name="connsiteX2312" fmla="*/ 934593 w 1016974"/>
              <a:gd name="connsiteY2312" fmla="*/ 615058 h 664683"/>
              <a:gd name="connsiteX2313" fmla="*/ 934126 w 1016974"/>
              <a:gd name="connsiteY2313" fmla="*/ 615315 h 664683"/>
              <a:gd name="connsiteX2314" fmla="*/ 933498 w 1016974"/>
              <a:gd name="connsiteY2314" fmla="*/ 614705 h 664683"/>
              <a:gd name="connsiteX2315" fmla="*/ 932593 w 1016974"/>
              <a:gd name="connsiteY2315" fmla="*/ 614239 h 664683"/>
              <a:gd name="connsiteX2316" fmla="*/ 931583 w 1016974"/>
              <a:gd name="connsiteY2316" fmla="*/ 616334 h 664683"/>
              <a:gd name="connsiteX2317" fmla="*/ 930231 w 1016974"/>
              <a:gd name="connsiteY2317" fmla="*/ 616429 h 664683"/>
              <a:gd name="connsiteX2318" fmla="*/ 928868 w 1016974"/>
              <a:gd name="connsiteY2318" fmla="*/ 611934 h 664683"/>
              <a:gd name="connsiteX2319" fmla="*/ 929459 w 1016974"/>
              <a:gd name="connsiteY2319" fmla="*/ 604266 h 664683"/>
              <a:gd name="connsiteX2320" fmla="*/ 931612 w 1016974"/>
              <a:gd name="connsiteY2320" fmla="*/ 602599 h 664683"/>
              <a:gd name="connsiteX2321" fmla="*/ 930173 w 1016974"/>
              <a:gd name="connsiteY2321" fmla="*/ 600589 h 664683"/>
              <a:gd name="connsiteX2322" fmla="*/ 927221 w 1016974"/>
              <a:gd name="connsiteY2322" fmla="*/ 598341 h 664683"/>
              <a:gd name="connsiteX2323" fmla="*/ 927402 w 1016974"/>
              <a:gd name="connsiteY2323" fmla="*/ 596960 h 664683"/>
              <a:gd name="connsiteX2324" fmla="*/ 925068 w 1016974"/>
              <a:gd name="connsiteY2324" fmla="*/ 593198 h 664683"/>
              <a:gd name="connsiteX2325" fmla="*/ 924916 w 1016974"/>
              <a:gd name="connsiteY2325" fmla="*/ 592284 h 664683"/>
              <a:gd name="connsiteX2326" fmla="*/ 925068 w 1016974"/>
              <a:gd name="connsiteY2326" fmla="*/ 589017 h 664683"/>
              <a:gd name="connsiteX2327" fmla="*/ 926887 w 1016974"/>
              <a:gd name="connsiteY2327" fmla="*/ 586035 h 664683"/>
              <a:gd name="connsiteX2328" fmla="*/ 929469 w 1016974"/>
              <a:gd name="connsiteY2328" fmla="*/ 585378 h 664683"/>
              <a:gd name="connsiteX2329" fmla="*/ 931335 w 1016974"/>
              <a:gd name="connsiteY2329" fmla="*/ 586502 h 664683"/>
              <a:gd name="connsiteX2330" fmla="*/ 932412 w 1016974"/>
              <a:gd name="connsiteY2330" fmla="*/ 587502 h 664683"/>
              <a:gd name="connsiteX2331" fmla="*/ 932698 w 1016974"/>
              <a:gd name="connsiteY2331" fmla="*/ 588407 h 664683"/>
              <a:gd name="connsiteX2332" fmla="*/ 958244 w 1016974"/>
              <a:gd name="connsiteY2332" fmla="*/ 598418 h 664683"/>
              <a:gd name="connsiteX2333" fmla="*/ 958072 w 1016974"/>
              <a:gd name="connsiteY2333" fmla="*/ 598951 h 664683"/>
              <a:gd name="connsiteX2334" fmla="*/ 955510 w 1016974"/>
              <a:gd name="connsiteY2334" fmla="*/ 599084 h 664683"/>
              <a:gd name="connsiteX2335" fmla="*/ 954557 w 1016974"/>
              <a:gd name="connsiteY2335" fmla="*/ 598722 h 664683"/>
              <a:gd name="connsiteX2336" fmla="*/ 954129 w 1016974"/>
              <a:gd name="connsiteY2336" fmla="*/ 597208 h 664683"/>
              <a:gd name="connsiteX2337" fmla="*/ 954262 w 1016974"/>
              <a:gd name="connsiteY2337" fmla="*/ 595760 h 664683"/>
              <a:gd name="connsiteX2338" fmla="*/ 954786 w 1016974"/>
              <a:gd name="connsiteY2338" fmla="*/ 594608 h 664683"/>
              <a:gd name="connsiteX2339" fmla="*/ 955358 w 1016974"/>
              <a:gd name="connsiteY2339" fmla="*/ 592426 h 664683"/>
              <a:gd name="connsiteX2340" fmla="*/ 955662 w 1016974"/>
              <a:gd name="connsiteY2340" fmla="*/ 588826 h 664683"/>
              <a:gd name="connsiteX2341" fmla="*/ 959691 w 1016974"/>
              <a:gd name="connsiteY2341" fmla="*/ 592550 h 664683"/>
              <a:gd name="connsiteX2342" fmla="*/ 960958 w 1016974"/>
              <a:gd name="connsiteY2342" fmla="*/ 594246 h 664683"/>
              <a:gd name="connsiteX2343" fmla="*/ 961749 w 1016974"/>
              <a:gd name="connsiteY2343" fmla="*/ 596370 h 664683"/>
              <a:gd name="connsiteX2344" fmla="*/ 960472 w 1016974"/>
              <a:gd name="connsiteY2344" fmla="*/ 597284 h 664683"/>
              <a:gd name="connsiteX2345" fmla="*/ 958901 w 1016974"/>
              <a:gd name="connsiteY2345" fmla="*/ 597799 h 664683"/>
              <a:gd name="connsiteX2346" fmla="*/ 958244 w 1016974"/>
              <a:gd name="connsiteY2346" fmla="*/ 598418 h 664683"/>
              <a:gd name="connsiteX2347" fmla="*/ 228171 w 1016974"/>
              <a:gd name="connsiteY2347" fmla="*/ 496919 h 664683"/>
              <a:gd name="connsiteX2348" fmla="*/ 230419 w 1016974"/>
              <a:gd name="connsiteY2348" fmla="*/ 498472 h 664683"/>
              <a:gd name="connsiteX2349" fmla="*/ 231972 w 1016974"/>
              <a:gd name="connsiteY2349" fmla="*/ 498519 h 664683"/>
              <a:gd name="connsiteX2350" fmla="*/ 233067 w 1016974"/>
              <a:gd name="connsiteY2350" fmla="*/ 499300 h 664683"/>
              <a:gd name="connsiteX2351" fmla="*/ 233001 w 1016974"/>
              <a:gd name="connsiteY2351" fmla="*/ 500196 h 664683"/>
              <a:gd name="connsiteX2352" fmla="*/ 230248 w 1016974"/>
              <a:gd name="connsiteY2352" fmla="*/ 501215 h 664683"/>
              <a:gd name="connsiteX2353" fmla="*/ 229419 w 1016974"/>
              <a:gd name="connsiteY2353" fmla="*/ 500796 h 664683"/>
              <a:gd name="connsiteX2354" fmla="*/ 227638 w 1016974"/>
              <a:gd name="connsiteY2354" fmla="*/ 497786 h 664683"/>
              <a:gd name="connsiteX2355" fmla="*/ 228171 w 1016974"/>
              <a:gd name="connsiteY2355" fmla="*/ 496919 h 664683"/>
              <a:gd name="connsiteX2356" fmla="*/ 528780 w 1016974"/>
              <a:gd name="connsiteY2356" fmla="*/ 578463 h 664683"/>
              <a:gd name="connsiteX2357" fmla="*/ 527790 w 1016974"/>
              <a:gd name="connsiteY2357" fmla="*/ 578387 h 664683"/>
              <a:gd name="connsiteX2358" fmla="*/ 526466 w 1016974"/>
              <a:gd name="connsiteY2358" fmla="*/ 577186 h 664683"/>
              <a:gd name="connsiteX2359" fmla="*/ 526866 w 1016974"/>
              <a:gd name="connsiteY2359" fmla="*/ 576091 h 664683"/>
              <a:gd name="connsiteX2360" fmla="*/ 529190 w 1016974"/>
              <a:gd name="connsiteY2360" fmla="*/ 575062 h 664683"/>
              <a:gd name="connsiteX2361" fmla="*/ 531238 w 1016974"/>
              <a:gd name="connsiteY2361" fmla="*/ 575634 h 664683"/>
              <a:gd name="connsiteX2362" fmla="*/ 531266 w 1016974"/>
              <a:gd name="connsiteY2362" fmla="*/ 576415 h 664683"/>
              <a:gd name="connsiteX2363" fmla="*/ 531028 w 1016974"/>
              <a:gd name="connsiteY2363" fmla="*/ 577234 h 664683"/>
              <a:gd name="connsiteX2364" fmla="*/ 530790 w 1016974"/>
              <a:gd name="connsiteY2364" fmla="*/ 577710 h 664683"/>
              <a:gd name="connsiteX2365" fmla="*/ 530028 w 1016974"/>
              <a:gd name="connsiteY2365" fmla="*/ 578129 h 664683"/>
              <a:gd name="connsiteX2366" fmla="*/ 528780 w 1016974"/>
              <a:gd name="connsiteY2366" fmla="*/ 578463 h 664683"/>
              <a:gd name="connsiteX2367" fmla="*/ 518912 w 1016974"/>
              <a:gd name="connsiteY2367" fmla="*/ 579711 h 664683"/>
              <a:gd name="connsiteX2368" fmla="*/ 517417 w 1016974"/>
              <a:gd name="connsiteY2368" fmla="*/ 580320 h 664683"/>
              <a:gd name="connsiteX2369" fmla="*/ 517027 w 1016974"/>
              <a:gd name="connsiteY2369" fmla="*/ 579958 h 664683"/>
              <a:gd name="connsiteX2370" fmla="*/ 517074 w 1016974"/>
              <a:gd name="connsiteY2370" fmla="*/ 579244 h 664683"/>
              <a:gd name="connsiteX2371" fmla="*/ 517608 w 1016974"/>
              <a:gd name="connsiteY2371" fmla="*/ 578196 h 664683"/>
              <a:gd name="connsiteX2372" fmla="*/ 518408 w 1016974"/>
              <a:gd name="connsiteY2372" fmla="*/ 577196 h 664683"/>
              <a:gd name="connsiteX2373" fmla="*/ 520856 w 1016974"/>
              <a:gd name="connsiteY2373" fmla="*/ 575434 h 664683"/>
              <a:gd name="connsiteX2374" fmla="*/ 523208 w 1016974"/>
              <a:gd name="connsiteY2374" fmla="*/ 574386 h 664683"/>
              <a:gd name="connsiteX2375" fmla="*/ 524256 w 1016974"/>
              <a:gd name="connsiteY2375" fmla="*/ 574653 h 664683"/>
              <a:gd name="connsiteX2376" fmla="*/ 524466 w 1016974"/>
              <a:gd name="connsiteY2376" fmla="*/ 575605 h 664683"/>
              <a:gd name="connsiteX2377" fmla="*/ 522846 w 1016974"/>
              <a:gd name="connsiteY2377" fmla="*/ 577234 h 664683"/>
              <a:gd name="connsiteX2378" fmla="*/ 518912 w 1016974"/>
              <a:gd name="connsiteY2378" fmla="*/ 579711 h 664683"/>
              <a:gd name="connsiteX2379" fmla="*/ 972122 w 1016974"/>
              <a:gd name="connsiteY2379" fmla="*/ 612515 h 664683"/>
              <a:gd name="connsiteX2380" fmla="*/ 972169 w 1016974"/>
              <a:gd name="connsiteY2380" fmla="*/ 618544 h 664683"/>
              <a:gd name="connsiteX2381" fmla="*/ 971340 w 1016974"/>
              <a:gd name="connsiteY2381" fmla="*/ 618277 h 664683"/>
              <a:gd name="connsiteX2382" fmla="*/ 970588 w 1016974"/>
              <a:gd name="connsiteY2382" fmla="*/ 618325 h 664683"/>
              <a:gd name="connsiteX2383" fmla="*/ 969102 w 1016974"/>
              <a:gd name="connsiteY2383" fmla="*/ 619306 h 664683"/>
              <a:gd name="connsiteX2384" fmla="*/ 967435 w 1016974"/>
              <a:gd name="connsiteY2384" fmla="*/ 619068 h 664683"/>
              <a:gd name="connsiteX2385" fmla="*/ 966616 w 1016974"/>
              <a:gd name="connsiteY2385" fmla="*/ 618468 h 664683"/>
              <a:gd name="connsiteX2386" fmla="*/ 966273 w 1016974"/>
              <a:gd name="connsiteY2386" fmla="*/ 617715 h 664683"/>
              <a:gd name="connsiteX2387" fmla="*/ 966454 w 1016974"/>
              <a:gd name="connsiteY2387" fmla="*/ 615896 h 664683"/>
              <a:gd name="connsiteX2388" fmla="*/ 965473 w 1016974"/>
              <a:gd name="connsiteY2388" fmla="*/ 614963 h 664683"/>
              <a:gd name="connsiteX2389" fmla="*/ 962397 w 1016974"/>
              <a:gd name="connsiteY2389" fmla="*/ 614810 h 664683"/>
              <a:gd name="connsiteX2390" fmla="*/ 961215 w 1016974"/>
              <a:gd name="connsiteY2390" fmla="*/ 614477 h 664683"/>
              <a:gd name="connsiteX2391" fmla="*/ 960453 w 1016974"/>
              <a:gd name="connsiteY2391" fmla="*/ 612639 h 664683"/>
              <a:gd name="connsiteX2392" fmla="*/ 960139 w 1016974"/>
              <a:gd name="connsiteY2392" fmla="*/ 610200 h 664683"/>
              <a:gd name="connsiteX2393" fmla="*/ 960558 w 1016974"/>
              <a:gd name="connsiteY2393" fmla="*/ 609238 h 664683"/>
              <a:gd name="connsiteX2394" fmla="*/ 962044 w 1016974"/>
              <a:gd name="connsiteY2394" fmla="*/ 608476 h 664683"/>
              <a:gd name="connsiteX2395" fmla="*/ 963025 w 1016974"/>
              <a:gd name="connsiteY2395" fmla="*/ 605399 h 664683"/>
              <a:gd name="connsiteX2396" fmla="*/ 963663 w 1016974"/>
              <a:gd name="connsiteY2396" fmla="*/ 604952 h 664683"/>
              <a:gd name="connsiteX2397" fmla="*/ 965749 w 1016974"/>
              <a:gd name="connsiteY2397" fmla="*/ 598837 h 664683"/>
              <a:gd name="connsiteX2398" fmla="*/ 967045 w 1016974"/>
              <a:gd name="connsiteY2398" fmla="*/ 599142 h 664683"/>
              <a:gd name="connsiteX2399" fmla="*/ 969531 w 1016974"/>
              <a:gd name="connsiteY2399" fmla="*/ 602571 h 664683"/>
              <a:gd name="connsiteX2400" fmla="*/ 972722 w 1016974"/>
              <a:gd name="connsiteY2400" fmla="*/ 607552 h 664683"/>
              <a:gd name="connsiteX2401" fmla="*/ 972122 w 1016974"/>
              <a:gd name="connsiteY2401" fmla="*/ 612515 h 664683"/>
              <a:gd name="connsiteX2402" fmla="*/ 958291 w 1016974"/>
              <a:gd name="connsiteY2402" fmla="*/ 608533 h 664683"/>
              <a:gd name="connsiteX2403" fmla="*/ 957272 w 1016974"/>
              <a:gd name="connsiteY2403" fmla="*/ 608733 h 664683"/>
              <a:gd name="connsiteX2404" fmla="*/ 956015 w 1016974"/>
              <a:gd name="connsiteY2404" fmla="*/ 608257 h 664683"/>
              <a:gd name="connsiteX2405" fmla="*/ 952938 w 1016974"/>
              <a:gd name="connsiteY2405" fmla="*/ 605514 h 664683"/>
              <a:gd name="connsiteX2406" fmla="*/ 952805 w 1016974"/>
              <a:gd name="connsiteY2406" fmla="*/ 604657 h 664683"/>
              <a:gd name="connsiteX2407" fmla="*/ 953157 w 1016974"/>
              <a:gd name="connsiteY2407" fmla="*/ 603656 h 664683"/>
              <a:gd name="connsiteX2408" fmla="*/ 954672 w 1016974"/>
              <a:gd name="connsiteY2408" fmla="*/ 601751 h 664683"/>
              <a:gd name="connsiteX2409" fmla="*/ 955310 w 1016974"/>
              <a:gd name="connsiteY2409" fmla="*/ 601256 h 664683"/>
              <a:gd name="connsiteX2410" fmla="*/ 959244 w 1016974"/>
              <a:gd name="connsiteY2410" fmla="*/ 601180 h 664683"/>
              <a:gd name="connsiteX2411" fmla="*/ 960549 w 1016974"/>
              <a:gd name="connsiteY2411" fmla="*/ 601570 h 664683"/>
              <a:gd name="connsiteX2412" fmla="*/ 960892 w 1016974"/>
              <a:gd name="connsiteY2412" fmla="*/ 602380 h 664683"/>
              <a:gd name="connsiteX2413" fmla="*/ 960892 w 1016974"/>
              <a:gd name="connsiteY2413" fmla="*/ 603237 h 664683"/>
              <a:gd name="connsiteX2414" fmla="*/ 960549 w 1016974"/>
              <a:gd name="connsiteY2414" fmla="*/ 604152 h 664683"/>
              <a:gd name="connsiteX2415" fmla="*/ 960520 w 1016974"/>
              <a:gd name="connsiteY2415" fmla="*/ 605057 h 664683"/>
              <a:gd name="connsiteX2416" fmla="*/ 960806 w 1016974"/>
              <a:gd name="connsiteY2416" fmla="*/ 605990 h 664683"/>
              <a:gd name="connsiteX2417" fmla="*/ 960415 w 1016974"/>
              <a:gd name="connsiteY2417" fmla="*/ 606971 h 664683"/>
              <a:gd name="connsiteX2418" fmla="*/ 958291 w 1016974"/>
              <a:gd name="connsiteY2418" fmla="*/ 608533 h 664683"/>
              <a:gd name="connsiteX2419" fmla="*/ 942270 w 1016974"/>
              <a:gd name="connsiteY2419" fmla="*/ 606247 h 664683"/>
              <a:gd name="connsiteX2420" fmla="*/ 946128 w 1016974"/>
              <a:gd name="connsiteY2420" fmla="*/ 606790 h 664683"/>
              <a:gd name="connsiteX2421" fmla="*/ 949623 w 1016974"/>
              <a:gd name="connsiteY2421" fmla="*/ 606495 h 664683"/>
              <a:gd name="connsiteX2422" fmla="*/ 950919 w 1016974"/>
              <a:gd name="connsiteY2422" fmla="*/ 607914 h 664683"/>
              <a:gd name="connsiteX2423" fmla="*/ 951833 w 1016974"/>
              <a:gd name="connsiteY2423" fmla="*/ 609419 h 664683"/>
              <a:gd name="connsiteX2424" fmla="*/ 952386 w 1016974"/>
              <a:gd name="connsiteY2424" fmla="*/ 610867 h 664683"/>
              <a:gd name="connsiteX2425" fmla="*/ 952614 w 1016974"/>
              <a:gd name="connsiteY2425" fmla="*/ 612248 h 664683"/>
              <a:gd name="connsiteX2426" fmla="*/ 952586 w 1016974"/>
              <a:gd name="connsiteY2426" fmla="*/ 613239 h 664683"/>
              <a:gd name="connsiteX2427" fmla="*/ 952224 w 1016974"/>
              <a:gd name="connsiteY2427" fmla="*/ 614305 h 664683"/>
              <a:gd name="connsiteX2428" fmla="*/ 952348 w 1016974"/>
              <a:gd name="connsiteY2428" fmla="*/ 614639 h 664683"/>
              <a:gd name="connsiteX2429" fmla="*/ 959453 w 1016974"/>
              <a:gd name="connsiteY2429" fmla="*/ 617611 h 664683"/>
              <a:gd name="connsiteX2430" fmla="*/ 962939 w 1016974"/>
              <a:gd name="connsiteY2430" fmla="*/ 620982 h 664683"/>
              <a:gd name="connsiteX2431" fmla="*/ 964378 w 1016974"/>
              <a:gd name="connsiteY2431" fmla="*/ 622802 h 664683"/>
              <a:gd name="connsiteX2432" fmla="*/ 965244 w 1016974"/>
              <a:gd name="connsiteY2432" fmla="*/ 624345 h 664683"/>
              <a:gd name="connsiteX2433" fmla="*/ 966921 w 1016974"/>
              <a:gd name="connsiteY2433" fmla="*/ 628231 h 664683"/>
              <a:gd name="connsiteX2434" fmla="*/ 970140 w 1016974"/>
              <a:gd name="connsiteY2434" fmla="*/ 632679 h 664683"/>
              <a:gd name="connsiteX2435" fmla="*/ 971760 w 1016974"/>
              <a:gd name="connsiteY2435" fmla="*/ 633965 h 664683"/>
              <a:gd name="connsiteX2436" fmla="*/ 972712 w 1016974"/>
              <a:gd name="connsiteY2436" fmla="*/ 635289 h 664683"/>
              <a:gd name="connsiteX2437" fmla="*/ 972226 w 1016974"/>
              <a:gd name="connsiteY2437" fmla="*/ 635394 h 664683"/>
              <a:gd name="connsiteX2438" fmla="*/ 970112 w 1016974"/>
              <a:gd name="connsiteY2438" fmla="*/ 634527 h 664683"/>
              <a:gd name="connsiteX2439" fmla="*/ 965492 w 1016974"/>
              <a:gd name="connsiteY2439" fmla="*/ 631746 h 664683"/>
              <a:gd name="connsiteX2440" fmla="*/ 965149 w 1016974"/>
              <a:gd name="connsiteY2440" fmla="*/ 631888 h 664683"/>
              <a:gd name="connsiteX2441" fmla="*/ 964892 w 1016974"/>
              <a:gd name="connsiteY2441" fmla="*/ 633613 h 664683"/>
              <a:gd name="connsiteX2442" fmla="*/ 964321 w 1016974"/>
              <a:gd name="connsiteY2442" fmla="*/ 635137 h 664683"/>
              <a:gd name="connsiteX2443" fmla="*/ 963387 w 1016974"/>
              <a:gd name="connsiteY2443" fmla="*/ 636251 h 664683"/>
              <a:gd name="connsiteX2444" fmla="*/ 964216 w 1016974"/>
              <a:gd name="connsiteY2444" fmla="*/ 636480 h 664683"/>
              <a:gd name="connsiteX2445" fmla="*/ 967721 w 1016974"/>
              <a:gd name="connsiteY2445" fmla="*/ 635565 h 664683"/>
              <a:gd name="connsiteX2446" fmla="*/ 970921 w 1016974"/>
              <a:gd name="connsiteY2446" fmla="*/ 638375 h 664683"/>
              <a:gd name="connsiteX2447" fmla="*/ 972122 w 1016974"/>
              <a:gd name="connsiteY2447" fmla="*/ 638842 h 664683"/>
              <a:gd name="connsiteX2448" fmla="*/ 973417 w 1016974"/>
              <a:gd name="connsiteY2448" fmla="*/ 640937 h 664683"/>
              <a:gd name="connsiteX2449" fmla="*/ 973522 w 1016974"/>
              <a:gd name="connsiteY2449" fmla="*/ 641756 h 664683"/>
              <a:gd name="connsiteX2450" fmla="*/ 972988 w 1016974"/>
              <a:gd name="connsiteY2450" fmla="*/ 643423 h 664683"/>
              <a:gd name="connsiteX2451" fmla="*/ 972550 w 1016974"/>
              <a:gd name="connsiteY2451" fmla="*/ 644109 h 664683"/>
              <a:gd name="connsiteX2452" fmla="*/ 972750 w 1016974"/>
              <a:gd name="connsiteY2452" fmla="*/ 644547 h 664683"/>
              <a:gd name="connsiteX2453" fmla="*/ 973598 w 1016974"/>
              <a:gd name="connsiteY2453" fmla="*/ 644719 h 664683"/>
              <a:gd name="connsiteX2454" fmla="*/ 976865 w 1016974"/>
              <a:gd name="connsiteY2454" fmla="*/ 644014 h 664683"/>
              <a:gd name="connsiteX2455" fmla="*/ 977513 w 1016974"/>
              <a:gd name="connsiteY2455" fmla="*/ 644747 h 664683"/>
              <a:gd name="connsiteX2456" fmla="*/ 977513 w 1016974"/>
              <a:gd name="connsiteY2456" fmla="*/ 651062 h 664683"/>
              <a:gd name="connsiteX2457" fmla="*/ 978170 w 1016974"/>
              <a:gd name="connsiteY2457" fmla="*/ 653339 h 664683"/>
              <a:gd name="connsiteX2458" fmla="*/ 978246 w 1016974"/>
              <a:gd name="connsiteY2458" fmla="*/ 654387 h 664683"/>
              <a:gd name="connsiteX2459" fmla="*/ 977979 w 1016974"/>
              <a:gd name="connsiteY2459" fmla="*/ 655796 h 664683"/>
              <a:gd name="connsiteX2460" fmla="*/ 978065 w 1016974"/>
              <a:gd name="connsiteY2460" fmla="*/ 656977 h 664683"/>
              <a:gd name="connsiteX2461" fmla="*/ 978456 w 1016974"/>
              <a:gd name="connsiteY2461" fmla="*/ 658158 h 664683"/>
              <a:gd name="connsiteX2462" fmla="*/ 978579 w 1016974"/>
              <a:gd name="connsiteY2462" fmla="*/ 659216 h 664683"/>
              <a:gd name="connsiteX2463" fmla="*/ 977960 w 1016974"/>
              <a:gd name="connsiteY2463" fmla="*/ 662092 h 664683"/>
              <a:gd name="connsiteX2464" fmla="*/ 977113 w 1016974"/>
              <a:gd name="connsiteY2464" fmla="*/ 662626 h 664683"/>
              <a:gd name="connsiteX2465" fmla="*/ 975665 w 1016974"/>
              <a:gd name="connsiteY2465" fmla="*/ 662759 h 664683"/>
              <a:gd name="connsiteX2466" fmla="*/ 974474 w 1016974"/>
              <a:gd name="connsiteY2466" fmla="*/ 662054 h 664683"/>
              <a:gd name="connsiteX2467" fmla="*/ 972674 w 1016974"/>
              <a:gd name="connsiteY2467" fmla="*/ 659759 h 664683"/>
              <a:gd name="connsiteX2468" fmla="*/ 970864 w 1016974"/>
              <a:gd name="connsiteY2468" fmla="*/ 656092 h 664683"/>
              <a:gd name="connsiteX2469" fmla="*/ 970226 w 1016974"/>
              <a:gd name="connsiteY2469" fmla="*/ 655615 h 664683"/>
              <a:gd name="connsiteX2470" fmla="*/ 968131 w 1016974"/>
              <a:gd name="connsiteY2470" fmla="*/ 655196 h 664683"/>
              <a:gd name="connsiteX2471" fmla="*/ 967750 w 1016974"/>
              <a:gd name="connsiteY2471" fmla="*/ 654787 h 664683"/>
              <a:gd name="connsiteX2472" fmla="*/ 966445 w 1016974"/>
              <a:gd name="connsiteY2472" fmla="*/ 654806 h 664683"/>
              <a:gd name="connsiteX2473" fmla="*/ 965416 w 1016974"/>
              <a:gd name="connsiteY2473" fmla="*/ 653339 h 664683"/>
              <a:gd name="connsiteX2474" fmla="*/ 965368 w 1016974"/>
              <a:gd name="connsiteY2474" fmla="*/ 651300 h 664683"/>
              <a:gd name="connsiteX2475" fmla="*/ 964435 w 1016974"/>
              <a:gd name="connsiteY2475" fmla="*/ 649291 h 664683"/>
              <a:gd name="connsiteX2476" fmla="*/ 964463 w 1016974"/>
              <a:gd name="connsiteY2476" fmla="*/ 648367 h 664683"/>
              <a:gd name="connsiteX2477" fmla="*/ 963559 w 1016974"/>
              <a:gd name="connsiteY2477" fmla="*/ 648052 h 664683"/>
              <a:gd name="connsiteX2478" fmla="*/ 962854 w 1016974"/>
              <a:gd name="connsiteY2478" fmla="*/ 648681 h 664683"/>
              <a:gd name="connsiteX2479" fmla="*/ 963387 w 1016974"/>
              <a:gd name="connsiteY2479" fmla="*/ 650691 h 664683"/>
              <a:gd name="connsiteX2480" fmla="*/ 963082 w 1016974"/>
              <a:gd name="connsiteY2480" fmla="*/ 652301 h 664683"/>
              <a:gd name="connsiteX2481" fmla="*/ 961406 w 1016974"/>
              <a:gd name="connsiteY2481" fmla="*/ 651767 h 664683"/>
              <a:gd name="connsiteX2482" fmla="*/ 958367 w 1016974"/>
              <a:gd name="connsiteY2482" fmla="*/ 646900 h 664683"/>
              <a:gd name="connsiteX2483" fmla="*/ 955062 w 1016974"/>
              <a:gd name="connsiteY2483" fmla="*/ 643080 h 664683"/>
              <a:gd name="connsiteX2484" fmla="*/ 953814 w 1016974"/>
              <a:gd name="connsiteY2484" fmla="*/ 642185 h 664683"/>
              <a:gd name="connsiteX2485" fmla="*/ 954053 w 1016974"/>
              <a:gd name="connsiteY2485" fmla="*/ 640985 h 664683"/>
              <a:gd name="connsiteX2486" fmla="*/ 955500 w 1016974"/>
              <a:gd name="connsiteY2486" fmla="*/ 640252 h 664683"/>
              <a:gd name="connsiteX2487" fmla="*/ 956720 w 1016974"/>
              <a:gd name="connsiteY2487" fmla="*/ 640232 h 664683"/>
              <a:gd name="connsiteX2488" fmla="*/ 956920 w 1016974"/>
              <a:gd name="connsiteY2488" fmla="*/ 639528 h 664683"/>
              <a:gd name="connsiteX2489" fmla="*/ 954129 w 1016974"/>
              <a:gd name="connsiteY2489" fmla="*/ 635765 h 664683"/>
              <a:gd name="connsiteX2490" fmla="*/ 954129 w 1016974"/>
              <a:gd name="connsiteY2490" fmla="*/ 634651 h 664683"/>
              <a:gd name="connsiteX2491" fmla="*/ 954910 w 1016974"/>
              <a:gd name="connsiteY2491" fmla="*/ 632612 h 664683"/>
              <a:gd name="connsiteX2492" fmla="*/ 953710 w 1016974"/>
              <a:gd name="connsiteY2492" fmla="*/ 631860 h 664683"/>
              <a:gd name="connsiteX2493" fmla="*/ 950605 w 1016974"/>
              <a:gd name="connsiteY2493" fmla="*/ 632689 h 664683"/>
              <a:gd name="connsiteX2494" fmla="*/ 949471 w 1016974"/>
              <a:gd name="connsiteY2494" fmla="*/ 632346 h 664683"/>
              <a:gd name="connsiteX2495" fmla="*/ 948471 w 1016974"/>
              <a:gd name="connsiteY2495" fmla="*/ 630831 h 664683"/>
              <a:gd name="connsiteX2496" fmla="*/ 947871 w 1016974"/>
              <a:gd name="connsiteY2496" fmla="*/ 629479 h 664683"/>
              <a:gd name="connsiteX2497" fmla="*/ 945118 w 1016974"/>
              <a:gd name="connsiteY2497" fmla="*/ 629403 h 664683"/>
              <a:gd name="connsiteX2498" fmla="*/ 944099 w 1016974"/>
              <a:gd name="connsiteY2498" fmla="*/ 629650 h 664683"/>
              <a:gd name="connsiteX2499" fmla="*/ 942184 w 1016974"/>
              <a:gd name="connsiteY2499" fmla="*/ 627688 h 664683"/>
              <a:gd name="connsiteX2500" fmla="*/ 941308 w 1016974"/>
              <a:gd name="connsiteY2500" fmla="*/ 626421 h 664683"/>
              <a:gd name="connsiteX2501" fmla="*/ 941575 w 1016974"/>
              <a:gd name="connsiteY2501" fmla="*/ 625735 h 664683"/>
              <a:gd name="connsiteX2502" fmla="*/ 943127 w 1016974"/>
              <a:gd name="connsiteY2502" fmla="*/ 624469 h 664683"/>
              <a:gd name="connsiteX2503" fmla="*/ 944099 w 1016974"/>
              <a:gd name="connsiteY2503" fmla="*/ 624554 h 664683"/>
              <a:gd name="connsiteX2504" fmla="*/ 946004 w 1016974"/>
              <a:gd name="connsiteY2504" fmla="*/ 625716 h 664683"/>
              <a:gd name="connsiteX2505" fmla="*/ 946709 w 1016974"/>
              <a:gd name="connsiteY2505" fmla="*/ 625612 h 664683"/>
              <a:gd name="connsiteX2506" fmla="*/ 948423 w 1016974"/>
              <a:gd name="connsiteY2506" fmla="*/ 623821 h 664683"/>
              <a:gd name="connsiteX2507" fmla="*/ 948604 w 1016974"/>
              <a:gd name="connsiteY2507" fmla="*/ 622306 h 664683"/>
              <a:gd name="connsiteX2508" fmla="*/ 949871 w 1016974"/>
              <a:gd name="connsiteY2508" fmla="*/ 620963 h 664683"/>
              <a:gd name="connsiteX2509" fmla="*/ 949585 w 1016974"/>
              <a:gd name="connsiteY2509" fmla="*/ 619677 h 664683"/>
              <a:gd name="connsiteX2510" fmla="*/ 948681 w 1016974"/>
              <a:gd name="connsiteY2510" fmla="*/ 617496 h 664683"/>
              <a:gd name="connsiteX2511" fmla="*/ 946985 w 1016974"/>
              <a:gd name="connsiteY2511" fmla="*/ 616982 h 664683"/>
              <a:gd name="connsiteX2512" fmla="*/ 943680 w 1016974"/>
              <a:gd name="connsiteY2512" fmla="*/ 618515 h 664683"/>
              <a:gd name="connsiteX2513" fmla="*/ 940860 w 1016974"/>
              <a:gd name="connsiteY2513" fmla="*/ 620735 h 664683"/>
              <a:gd name="connsiteX2514" fmla="*/ 939641 w 1016974"/>
              <a:gd name="connsiteY2514" fmla="*/ 620011 h 664683"/>
              <a:gd name="connsiteX2515" fmla="*/ 939298 w 1016974"/>
              <a:gd name="connsiteY2515" fmla="*/ 618763 h 664683"/>
              <a:gd name="connsiteX2516" fmla="*/ 942261 w 1016974"/>
              <a:gd name="connsiteY2516" fmla="*/ 615153 h 664683"/>
              <a:gd name="connsiteX2517" fmla="*/ 943537 w 1016974"/>
              <a:gd name="connsiteY2517" fmla="*/ 613210 h 664683"/>
              <a:gd name="connsiteX2518" fmla="*/ 943194 w 1016974"/>
              <a:gd name="connsiteY2518" fmla="*/ 612105 h 664683"/>
              <a:gd name="connsiteX2519" fmla="*/ 942099 w 1016974"/>
              <a:gd name="connsiteY2519" fmla="*/ 610724 h 664683"/>
              <a:gd name="connsiteX2520" fmla="*/ 941775 w 1016974"/>
              <a:gd name="connsiteY2520" fmla="*/ 607124 h 664683"/>
              <a:gd name="connsiteX2521" fmla="*/ 942270 w 1016974"/>
              <a:gd name="connsiteY2521" fmla="*/ 606247 h 664683"/>
              <a:gd name="connsiteX2522" fmla="*/ 997029 w 1016974"/>
              <a:gd name="connsiteY2522" fmla="*/ 632936 h 664683"/>
              <a:gd name="connsiteX2523" fmla="*/ 996658 w 1016974"/>
              <a:gd name="connsiteY2523" fmla="*/ 636946 h 664683"/>
              <a:gd name="connsiteX2524" fmla="*/ 995620 w 1016974"/>
              <a:gd name="connsiteY2524" fmla="*/ 641099 h 664683"/>
              <a:gd name="connsiteX2525" fmla="*/ 993658 w 1016974"/>
              <a:gd name="connsiteY2525" fmla="*/ 643461 h 664683"/>
              <a:gd name="connsiteX2526" fmla="*/ 992086 w 1016974"/>
              <a:gd name="connsiteY2526" fmla="*/ 643128 h 664683"/>
              <a:gd name="connsiteX2527" fmla="*/ 990819 w 1016974"/>
              <a:gd name="connsiteY2527" fmla="*/ 641480 h 664683"/>
              <a:gd name="connsiteX2528" fmla="*/ 989781 w 1016974"/>
              <a:gd name="connsiteY2528" fmla="*/ 641680 h 664683"/>
              <a:gd name="connsiteX2529" fmla="*/ 988666 w 1016974"/>
              <a:gd name="connsiteY2529" fmla="*/ 641413 h 664683"/>
              <a:gd name="connsiteX2530" fmla="*/ 987933 w 1016974"/>
              <a:gd name="connsiteY2530" fmla="*/ 640023 h 664683"/>
              <a:gd name="connsiteX2531" fmla="*/ 988343 w 1016974"/>
              <a:gd name="connsiteY2531" fmla="*/ 638080 h 664683"/>
              <a:gd name="connsiteX2532" fmla="*/ 987714 w 1016974"/>
              <a:gd name="connsiteY2532" fmla="*/ 636670 h 664683"/>
              <a:gd name="connsiteX2533" fmla="*/ 987276 w 1016974"/>
              <a:gd name="connsiteY2533" fmla="*/ 637994 h 664683"/>
              <a:gd name="connsiteX2534" fmla="*/ 986390 w 1016974"/>
              <a:gd name="connsiteY2534" fmla="*/ 639242 h 664683"/>
              <a:gd name="connsiteX2535" fmla="*/ 984066 w 1016974"/>
              <a:gd name="connsiteY2535" fmla="*/ 640966 h 664683"/>
              <a:gd name="connsiteX2536" fmla="*/ 982618 w 1016974"/>
              <a:gd name="connsiteY2536" fmla="*/ 643985 h 664683"/>
              <a:gd name="connsiteX2537" fmla="*/ 981989 w 1016974"/>
              <a:gd name="connsiteY2537" fmla="*/ 645947 h 664683"/>
              <a:gd name="connsiteX2538" fmla="*/ 980846 w 1016974"/>
              <a:gd name="connsiteY2538" fmla="*/ 643966 h 664683"/>
              <a:gd name="connsiteX2539" fmla="*/ 979818 w 1016974"/>
              <a:gd name="connsiteY2539" fmla="*/ 639137 h 664683"/>
              <a:gd name="connsiteX2540" fmla="*/ 979580 w 1016974"/>
              <a:gd name="connsiteY2540" fmla="*/ 637080 h 664683"/>
              <a:gd name="connsiteX2541" fmla="*/ 981094 w 1016974"/>
              <a:gd name="connsiteY2541" fmla="*/ 633822 h 664683"/>
              <a:gd name="connsiteX2542" fmla="*/ 983123 w 1016974"/>
              <a:gd name="connsiteY2542" fmla="*/ 630669 h 664683"/>
              <a:gd name="connsiteX2543" fmla="*/ 982856 w 1016974"/>
              <a:gd name="connsiteY2543" fmla="*/ 621744 h 664683"/>
              <a:gd name="connsiteX2544" fmla="*/ 989695 w 1016974"/>
              <a:gd name="connsiteY2544" fmla="*/ 616687 h 664683"/>
              <a:gd name="connsiteX2545" fmla="*/ 990371 w 1016974"/>
              <a:gd name="connsiteY2545" fmla="*/ 616858 h 664683"/>
              <a:gd name="connsiteX2546" fmla="*/ 993010 w 1016974"/>
              <a:gd name="connsiteY2546" fmla="*/ 619973 h 664683"/>
              <a:gd name="connsiteX2547" fmla="*/ 995934 w 1016974"/>
              <a:gd name="connsiteY2547" fmla="*/ 624392 h 664683"/>
              <a:gd name="connsiteX2548" fmla="*/ 996772 w 1016974"/>
              <a:gd name="connsiteY2548" fmla="*/ 626440 h 664683"/>
              <a:gd name="connsiteX2549" fmla="*/ 997106 w 1016974"/>
              <a:gd name="connsiteY2549" fmla="*/ 630088 h 664683"/>
              <a:gd name="connsiteX2550" fmla="*/ 997029 w 1016974"/>
              <a:gd name="connsiteY2550" fmla="*/ 632936 h 664683"/>
              <a:gd name="connsiteX2551" fmla="*/ 497415 w 1016974"/>
              <a:gd name="connsiteY2551" fmla="*/ 598513 h 664683"/>
              <a:gd name="connsiteX2552" fmla="*/ 496433 w 1016974"/>
              <a:gd name="connsiteY2552" fmla="*/ 599494 h 664683"/>
              <a:gd name="connsiteX2553" fmla="*/ 494957 w 1016974"/>
              <a:gd name="connsiteY2553" fmla="*/ 599123 h 664683"/>
              <a:gd name="connsiteX2554" fmla="*/ 494167 w 1016974"/>
              <a:gd name="connsiteY2554" fmla="*/ 598608 h 664683"/>
              <a:gd name="connsiteX2555" fmla="*/ 494071 w 1016974"/>
              <a:gd name="connsiteY2555" fmla="*/ 597589 h 664683"/>
              <a:gd name="connsiteX2556" fmla="*/ 496957 w 1016974"/>
              <a:gd name="connsiteY2556" fmla="*/ 595027 h 664683"/>
              <a:gd name="connsiteX2557" fmla="*/ 497567 w 1016974"/>
              <a:gd name="connsiteY2557" fmla="*/ 594751 h 664683"/>
              <a:gd name="connsiteX2558" fmla="*/ 497957 w 1016974"/>
              <a:gd name="connsiteY2558" fmla="*/ 594951 h 664683"/>
              <a:gd name="connsiteX2559" fmla="*/ 497910 w 1016974"/>
              <a:gd name="connsiteY2559" fmla="*/ 596198 h 664683"/>
              <a:gd name="connsiteX2560" fmla="*/ 497415 w 1016974"/>
              <a:gd name="connsiteY2560" fmla="*/ 598513 h 664683"/>
              <a:gd name="connsiteX2561" fmla="*/ 949366 w 1016974"/>
              <a:gd name="connsiteY2561" fmla="*/ 634651 h 664683"/>
              <a:gd name="connsiteX2562" fmla="*/ 949881 w 1016974"/>
              <a:gd name="connsiteY2562" fmla="*/ 635632 h 664683"/>
              <a:gd name="connsiteX2563" fmla="*/ 949957 w 1016974"/>
              <a:gd name="connsiteY2563" fmla="*/ 636270 h 664683"/>
              <a:gd name="connsiteX2564" fmla="*/ 947137 w 1016974"/>
              <a:gd name="connsiteY2564" fmla="*/ 638842 h 664683"/>
              <a:gd name="connsiteX2565" fmla="*/ 947118 w 1016974"/>
              <a:gd name="connsiteY2565" fmla="*/ 639337 h 664683"/>
              <a:gd name="connsiteX2566" fmla="*/ 946509 w 1016974"/>
              <a:gd name="connsiteY2566" fmla="*/ 640842 h 664683"/>
              <a:gd name="connsiteX2567" fmla="*/ 945918 w 1016974"/>
              <a:gd name="connsiteY2567" fmla="*/ 641442 h 664683"/>
              <a:gd name="connsiteX2568" fmla="*/ 944918 w 1016974"/>
              <a:gd name="connsiteY2568" fmla="*/ 643099 h 664683"/>
              <a:gd name="connsiteX2569" fmla="*/ 942899 w 1016974"/>
              <a:gd name="connsiteY2569" fmla="*/ 644957 h 664683"/>
              <a:gd name="connsiteX2570" fmla="*/ 942899 w 1016974"/>
              <a:gd name="connsiteY2570" fmla="*/ 639737 h 664683"/>
              <a:gd name="connsiteX2571" fmla="*/ 940622 w 1016974"/>
              <a:gd name="connsiteY2571" fmla="*/ 636851 h 664683"/>
              <a:gd name="connsiteX2572" fmla="*/ 942632 w 1016974"/>
              <a:gd name="connsiteY2572" fmla="*/ 635203 h 664683"/>
              <a:gd name="connsiteX2573" fmla="*/ 944023 w 1016974"/>
              <a:gd name="connsiteY2573" fmla="*/ 635556 h 664683"/>
              <a:gd name="connsiteX2574" fmla="*/ 946318 w 1016974"/>
              <a:gd name="connsiteY2574" fmla="*/ 635575 h 664683"/>
              <a:gd name="connsiteX2575" fmla="*/ 948481 w 1016974"/>
              <a:gd name="connsiteY2575" fmla="*/ 634108 h 664683"/>
              <a:gd name="connsiteX2576" fmla="*/ 949366 w 1016974"/>
              <a:gd name="connsiteY2576" fmla="*/ 634651 h 664683"/>
              <a:gd name="connsiteX2577" fmla="*/ 391201 w 1016974"/>
              <a:gd name="connsiteY2577" fmla="*/ 594722 h 664683"/>
              <a:gd name="connsiteX2578" fmla="*/ 391497 w 1016974"/>
              <a:gd name="connsiteY2578" fmla="*/ 594817 h 664683"/>
              <a:gd name="connsiteX2579" fmla="*/ 392173 w 1016974"/>
              <a:gd name="connsiteY2579" fmla="*/ 594693 h 664683"/>
              <a:gd name="connsiteX2580" fmla="*/ 393945 w 1016974"/>
              <a:gd name="connsiteY2580" fmla="*/ 593027 h 664683"/>
              <a:gd name="connsiteX2581" fmla="*/ 394383 w 1016974"/>
              <a:gd name="connsiteY2581" fmla="*/ 593027 h 664683"/>
              <a:gd name="connsiteX2582" fmla="*/ 394249 w 1016974"/>
              <a:gd name="connsiteY2582" fmla="*/ 593627 h 664683"/>
              <a:gd name="connsiteX2583" fmla="*/ 393163 w 1016974"/>
              <a:gd name="connsiteY2583" fmla="*/ 595436 h 664683"/>
              <a:gd name="connsiteX2584" fmla="*/ 393583 w 1016974"/>
              <a:gd name="connsiteY2584" fmla="*/ 598313 h 664683"/>
              <a:gd name="connsiteX2585" fmla="*/ 394249 w 1016974"/>
              <a:gd name="connsiteY2585" fmla="*/ 599799 h 664683"/>
              <a:gd name="connsiteX2586" fmla="*/ 394049 w 1016974"/>
              <a:gd name="connsiteY2586" fmla="*/ 600208 h 664683"/>
              <a:gd name="connsiteX2587" fmla="*/ 391401 w 1016974"/>
              <a:gd name="connsiteY2587" fmla="*/ 600542 h 664683"/>
              <a:gd name="connsiteX2588" fmla="*/ 389687 w 1016974"/>
              <a:gd name="connsiteY2588" fmla="*/ 599427 h 664683"/>
              <a:gd name="connsiteX2589" fmla="*/ 388658 w 1016974"/>
              <a:gd name="connsiteY2589" fmla="*/ 599427 h 664683"/>
              <a:gd name="connsiteX2590" fmla="*/ 387572 w 1016974"/>
              <a:gd name="connsiteY2590" fmla="*/ 600113 h 664683"/>
              <a:gd name="connsiteX2591" fmla="*/ 387191 w 1016974"/>
              <a:gd name="connsiteY2591" fmla="*/ 598961 h 664683"/>
              <a:gd name="connsiteX2592" fmla="*/ 387963 w 1016974"/>
              <a:gd name="connsiteY2592" fmla="*/ 594046 h 664683"/>
              <a:gd name="connsiteX2593" fmla="*/ 388296 w 1016974"/>
              <a:gd name="connsiteY2593" fmla="*/ 593236 h 664683"/>
              <a:gd name="connsiteX2594" fmla="*/ 389715 w 1016974"/>
              <a:gd name="connsiteY2594" fmla="*/ 591817 h 664683"/>
              <a:gd name="connsiteX2595" fmla="*/ 391201 w 1016974"/>
              <a:gd name="connsiteY2595" fmla="*/ 591379 h 664683"/>
              <a:gd name="connsiteX2596" fmla="*/ 391725 w 1016974"/>
              <a:gd name="connsiteY2596" fmla="*/ 591741 h 664683"/>
              <a:gd name="connsiteX2597" fmla="*/ 392040 w 1016974"/>
              <a:gd name="connsiteY2597" fmla="*/ 592522 h 664683"/>
              <a:gd name="connsiteX2598" fmla="*/ 391982 w 1016974"/>
              <a:gd name="connsiteY2598" fmla="*/ 593265 h 664683"/>
              <a:gd name="connsiteX2599" fmla="*/ 391201 w 1016974"/>
              <a:gd name="connsiteY2599" fmla="*/ 594722 h 664683"/>
              <a:gd name="connsiteX2600" fmla="*/ 398507 w 1016974"/>
              <a:gd name="connsiteY2600" fmla="*/ 595598 h 664683"/>
              <a:gd name="connsiteX2601" fmla="*/ 397564 w 1016974"/>
              <a:gd name="connsiteY2601" fmla="*/ 598284 h 664683"/>
              <a:gd name="connsiteX2602" fmla="*/ 395249 w 1016974"/>
              <a:gd name="connsiteY2602" fmla="*/ 595865 h 664683"/>
              <a:gd name="connsiteX2603" fmla="*/ 394735 w 1016974"/>
              <a:gd name="connsiteY2603" fmla="*/ 594817 h 664683"/>
              <a:gd name="connsiteX2604" fmla="*/ 395364 w 1016974"/>
              <a:gd name="connsiteY2604" fmla="*/ 594274 h 664683"/>
              <a:gd name="connsiteX2605" fmla="*/ 398002 w 1016974"/>
              <a:gd name="connsiteY2605" fmla="*/ 594751 h 664683"/>
              <a:gd name="connsiteX2606" fmla="*/ 398507 w 1016974"/>
              <a:gd name="connsiteY2606" fmla="*/ 595598 h 664683"/>
              <a:gd name="connsiteX2607" fmla="*/ 960034 w 1016974"/>
              <a:gd name="connsiteY2607" fmla="*/ 657396 h 664683"/>
              <a:gd name="connsiteX2608" fmla="*/ 960568 w 1016974"/>
              <a:gd name="connsiteY2608" fmla="*/ 657844 h 664683"/>
              <a:gd name="connsiteX2609" fmla="*/ 961073 w 1016974"/>
              <a:gd name="connsiteY2609" fmla="*/ 657473 h 664683"/>
              <a:gd name="connsiteX2610" fmla="*/ 961825 w 1016974"/>
              <a:gd name="connsiteY2610" fmla="*/ 656130 h 664683"/>
              <a:gd name="connsiteX2611" fmla="*/ 963320 w 1016974"/>
              <a:gd name="connsiteY2611" fmla="*/ 656263 h 664683"/>
              <a:gd name="connsiteX2612" fmla="*/ 964416 w 1016974"/>
              <a:gd name="connsiteY2612" fmla="*/ 656606 h 664683"/>
              <a:gd name="connsiteX2613" fmla="*/ 965102 w 1016974"/>
              <a:gd name="connsiteY2613" fmla="*/ 657101 h 664683"/>
              <a:gd name="connsiteX2614" fmla="*/ 964892 w 1016974"/>
              <a:gd name="connsiteY2614" fmla="*/ 658978 h 664683"/>
              <a:gd name="connsiteX2615" fmla="*/ 964835 w 1016974"/>
              <a:gd name="connsiteY2615" fmla="*/ 662026 h 664683"/>
              <a:gd name="connsiteX2616" fmla="*/ 964301 w 1016974"/>
              <a:gd name="connsiteY2616" fmla="*/ 663140 h 664683"/>
              <a:gd name="connsiteX2617" fmla="*/ 963806 w 1016974"/>
              <a:gd name="connsiteY2617" fmla="*/ 664683 h 664683"/>
              <a:gd name="connsiteX2618" fmla="*/ 961625 w 1016974"/>
              <a:gd name="connsiteY2618" fmla="*/ 663950 h 664683"/>
              <a:gd name="connsiteX2619" fmla="*/ 959787 w 1016974"/>
              <a:gd name="connsiteY2619" fmla="*/ 662140 h 664683"/>
              <a:gd name="connsiteX2620" fmla="*/ 957091 w 1016974"/>
              <a:gd name="connsiteY2620" fmla="*/ 659006 h 664683"/>
              <a:gd name="connsiteX2621" fmla="*/ 955558 w 1016974"/>
              <a:gd name="connsiteY2621" fmla="*/ 656711 h 664683"/>
              <a:gd name="connsiteX2622" fmla="*/ 955377 w 1016974"/>
              <a:gd name="connsiteY2622" fmla="*/ 655711 h 664683"/>
              <a:gd name="connsiteX2623" fmla="*/ 954443 w 1016974"/>
              <a:gd name="connsiteY2623" fmla="*/ 655034 h 664683"/>
              <a:gd name="connsiteX2624" fmla="*/ 952491 w 1016974"/>
              <a:gd name="connsiteY2624" fmla="*/ 651005 h 664683"/>
              <a:gd name="connsiteX2625" fmla="*/ 951309 w 1016974"/>
              <a:gd name="connsiteY2625" fmla="*/ 647833 h 664683"/>
              <a:gd name="connsiteX2626" fmla="*/ 949776 w 1016974"/>
              <a:gd name="connsiteY2626" fmla="*/ 647557 h 664683"/>
              <a:gd name="connsiteX2627" fmla="*/ 947776 w 1016974"/>
              <a:gd name="connsiteY2627" fmla="*/ 646776 h 664683"/>
              <a:gd name="connsiteX2628" fmla="*/ 946937 w 1016974"/>
              <a:gd name="connsiteY2628" fmla="*/ 645043 h 664683"/>
              <a:gd name="connsiteX2629" fmla="*/ 947357 w 1016974"/>
              <a:gd name="connsiteY2629" fmla="*/ 643452 h 664683"/>
              <a:gd name="connsiteX2630" fmla="*/ 950014 w 1016974"/>
              <a:gd name="connsiteY2630" fmla="*/ 642480 h 664683"/>
              <a:gd name="connsiteX2631" fmla="*/ 954376 w 1016974"/>
              <a:gd name="connsiteY2631" fmla="*/ 646262 h 664683"/>
              <a:gd name="connsiteX2632" fmla="*/ 955110 w 1016974"/>
              <a:gd name="connsiteY2632" fmla="*/ 647919 h 664683"/>
              <a:gd name="connsiteX2633" fmla="*/ 956720 w 1016974"/>
              <a:gd name="connsiteY2633" fmla="*/ 649834 h 664683"/>
              <a:gd name="connsiteX2634" fmla="*/ 957177 w 1016974"/>
              <a:gd name="connsiteY2634" fmla="*/ 652596 h 664683"/>
              <a:gd name="connsiteX2635" fmla="*/ 958025 w 1016974"/>
              <a:gd name="connsiteY2635" fmla="*/ 653634 h 664683"/>
              <a:gd name="connsiteX2636" fmla="*/ 960034 w 1016974"/>
              <a:gd name="connsiteY2636" fmla="*/ 657396 h 664683"/>
              <a:gd name="connsiteX2637" fmla="*/ 405946 w 1016974"/>
              <a:gd name="connsiteY2637" fmla="*/ 605066 h 664683"/>
              <a:gd name="connsiteX2638" fmla="*/ 404555 w 1016974"/>
              <a:gd name="connsiteY2638" fmla="*/ 605571 h 664683"/>
              <a:gd name="connsiteX2639" fmla="*/ 403946 w 1016974"/>
              <a:gd name="connsiteY2639" fmla="*/ 606447 h 664683"/>
              <a:gd name="connsiteX2640" fmla="*/ 402917 w 1016974"/>
              <a:gd name="connsiteY2640" fmla="*/ 606647 h 664683"/>
              <a:gd name="connsiteX2641" fmla="*/ 401936 w 1016974"/>
              <a:gd name="connsiteY2641" fmla="*/ 607257 h 664683"/>
              <a:gd name="connsiteX2642" fmla="*/ 398440 w 1016974"/>
              <a:gd name="connsiteY2642" fmla="*/ 610238 h 664683"/>
              <a:gd name="connsiteX2643" fmla="*/ 397116 w 1016974"/>
              <a:gd name="connsiteY2643" fmla="*/ 610619 h 664683"/>
              <a:gd name="connsiteX2644" fmla="*/ 399126 w 1016974"/>
              <a:gd name="connsiteY2644" fmla="*/ 607857 h 664683"/>
              <a:gd name="connsiteX2645" fmla="*/ 399564 w 1016974"/>
              <a:gd name="connsiteY2645" fmla="*/ 606924 h 664683"/>
              <a:gd name="connsiteX2646" fmla="*/ 399726 w 1016974"/>
              <a:gd name="connsiteY2646" fmla="*/ 606285 h 664683"/>
              <a:gd name="connsiteX2647" fmla="*/ 399888 w 1016974"/>
              <a:gd name="connsiteY2647" fmla="*/ 603866 h 664683"/>
              <a:gd name="connsiteX2648" fmla="*/ 400621 w 1016974"/>
              <a:gd name="connsiteY2648" fmla="*/ 604161 h 664683"/>
              <a:gd name="connsiteX2649" fmla="*/ 401374 w 1016974"/>
              <a:gd name="connsiteY2649" fmla="*/ 603809 h 664683"/>
              <a:gd name="connsiteX2650" fmla="*/ 403136 w 1016974"/>
              <a:gd name="connsiteY2650" fmla="*/ 602047 h 664683"/>
              <a:gd name="connsiteX2651" fmla="*/ 404336 w 1016974"/>
              <a:gd name="connsiteY2651" fmla="*/ 602113 h 664683"/>
              <a:gd name="connsiteX2652" fmla="*/ 406127 w 1016974"/>
              <a:gd name="connsiteY2652" fmla="*/ 599961 h 664683"/>
              <a:gd name="connsiteX2653" fmla="*/ 406841 w 1016974"/>
              <a:gd name="connsiteY2653" fmla="*/ 599913 h 664683"/>
              <a:gd name="connsiteX2654" fmla="*/ 407079 w 1016974"/>
              <a:gd name="connsiteY2654" fmla="*/ 600323 h 664683"/>
              <a:gd name="connsiteX2655" fmla="*/ 406194 w 1016974"/>
              <a:gd name="connsiteY2655" fmla="*/ 601685 h 664683"/>
              <a:gd name="connsiteX2656" fmla="*/ 407041 w 1016974"/>
              <a:gd name="connsiteY2656" fmla="*/ 603314 h 664683"/>
              <a:gd name="connsiteX2657" fmla="*/ 406441 w 1016974"/>
              <a:gd name="connsiteY2657" fmla="*/ 604561 h 664683"/>
              <a:gd name="connsiteX2658" fmla="*/ 405946 w 1016974"/>
              <a:gd name="connsiteY2658" fmla="*/ 605066 h 664683"/>
              <a:gd name="connsiteX2659" fmla="*/ 990924 w 1016974"/>
              <a:gd name="connsiteY2659" fmla="*/ 648291 h 664683"/>
              <a:gd name="connsiteX2660" fmla="*/ 993448 w 1016974"/>
              <a:gd name="connsiteY2660" fmla="*/ 652777 h 664683"/>
              <a:gd name="connsiteX2661" fmla="*/ 993686 w 1016974"/>
              <a:gd name="connsiteY2661" fmla="*/ 654415 h 664683"/>
              <a:gd name="connsiteX2662" fmla="*/ 991733 w 1016974"/>
              <a:gd name="connsiteY2662" fmla="*/ 655177 h 664683"/>
              <a:gd name="connsiteX2663" fmla="*/ 990152 w 1016974"/>
              <a:gd name="connsiteY2663" fmla="*/ 655072 h 664683"/>
              <a:gd name="connsiteX2664" fmla="*/ 989286 w 1016974"/>
              <a:gd name="connsiteY2664" fmla="*/ 654596 h 664683"/>
              <a:gd name="connsiteX2665" fmla="*/ 989019 w 1016974"/>
              <a:gd name="connsiteY2665" fmla="*/ 653872 h 664683"/>
              <a:gd name="connsiteX2666" fmla="*/ 989333 w 1016974"/>
              <a:gd name="connsiteY2666" fmla="*/ 651462 h 664683"/>
              <a:gd name="connsiteX2667" fmla="*/ 988133 w 1016974"/>
              <a:gd name="connsiteY2667" fmla="*/ 650138 h 664683"/>
              <a:gd name="connsiteX2668" fmla="*/ 986885 w 1016974"/>
              <a:gd name="connsiteY2668" fmla="*/ 649777 h 664683"/>
              <a:gd name="connsiteX2669" fmla="*/ 985885 w 1016974"/>
              <a:gd name="connsiteY2669" fmla="*/ 650691 h 664683"/>
              <a:gd name="connsiteX2670" fmla="*/ 985647 w 1016974"/>
              <a:gd name="connsiteY2670" fmla="*/ 648357 h 664683"/>
              <a:gd name="connsiteX2671" fmla="*/ 986314 w 1016974"/>
              <a:gd name="connsiteY2671" fmla="*/ 646614 h 664683"/>
              <a:gd name="connsiteX2672" fmla="*/ 985676 w 1016974"/>
              <a:gd name="connsiteY2672" fmla="*/ 644376 h 664683"/>
              <a:gd name="connsiteX2673" fmla="*/ 985523 w 1016974"/>
              <a:gd name="connsiteY2673" fmla="*/ 642652 h 664683"/>
              <a:gd name="connsiteX2674" fmla="*/ 985733 w 1016974"/>
              <a:gd name="connsiteY2674" fmla="*/ 642099 h 664683"/>
              <a:gd name="connsiteX2675" fmla="*/ 986809 w 1016974"/>
              <a:gd name="connsiteY2675" fmla="*/ 642033 h 664683"/>
              <a:gd name="connsiteX2676" fmla="*/ 989190 w 1016974"/>
              <a:gd name="connsiteY2676" fmla="*/ 643623 h 664683"/>
              <a:gd name="connsiteX2677" fmla="*/ 990924 w 1016974"/>
              <a:gd name="connsiteY2677" fmla="*/ 648291 h 664683"/>
              <a:gd name="connsiteX2678" fmla="*/ 413299 w 1016974"/>
              <a:gd name="connsiteY2678" fmla="*/ 605933 h 664683"/>
              <a:gd name="connsiteX2679" fmla="*/ 412575 w 1016974"/>
              <a:gd name="connsiteY2679" fmla="*/ 608695 h 664683"/>
              <a:gd name="connsiteX2680" fmla="*/ 412185 w 1016974"/>
              <a:gd name="connsiteY2680" fmla="*/ 609057 h 664683"/>
              <a:gd name="connsiteX2681" fmla="*/ 411813 w 1016974"/>
              <a:gd name="connsiteY2681" fmla="*/ 608190 h 664683"/>
              <a:gd name="connsiteX2682" fmla="*/ 410499 w 1016974"/>
              <a:gd name="connsiteY2682" fmla="*/ 608752 h 664683"/>
              <a:gd name="connsiteX2683" fmla="*/ 410004 w 1016974"/>
              <a:gd name="connsiteY2683" fmla="*/ 608000 h 664683"/>
              <a:gd name="connsiteX2684" fmla="*/ 410499 w 1016974"/>
              <a:gd name="connsiteY2684" fmla="*/ 607085 h 664683"/>
              <a:gd name="connsiteX2685" fmla="*/ 410594 w 1016974"/>
              <a:gd name="connsiteY2685" fmla="*/ 606295 h 664683"/>
              <a:gd name="connsiteX2686" fmla="*/ 411461 w 1016974"/>
              <a:gd name="connsiteY2686" fmla="*/ 606428 h 664683"/>
              <a:gd name="connsiteX2687" fmla="*/ 411966 w 1016974"/>
              <a:gd name="connsiteY2687" fmla="*/ 605066 h 664683"/>
              <a:gd name="connsiteX2688" fmla="*/ 411966 w 1016974"/>
              <a:gd name="connsiteY2688" fmla="*/ 604457 h 664683"/>
              <a:gd name="connsiteX2689" fmla="*/ 412671 w 1016974"/>
              <a:gd name="connsiteY2689" fmla="*/ 603314 h 664683"/>
              <a:gd name="connsiteX2690" fmla="*/ 413337 w 1016974"/>
              <a:gd name="connsiteY2690" fmla="*/ 603171 h 664683"/>
              <a:gd name="connsiteX2691" fmla="*/ 413299 w 1016974"/>
              <a:gd name="connsiteY2691" fmla="*/ 605933 h 664683"/>
              <a:gd name="connsiteX2692" fmla="*/ 414976 w 1016974"/>
              <a:gd name="connsiteY2692" fmla="*/ 612943 h 664683"/>
              <a:gd name="connsiteX2693" fmla="*/ 414290 w 1016974"/>
              <a:gd name="connsiteY2693" fmla="*/ 612962 h 664683"/>
              <a:gd name="connsiteX2694" fmla="*/ 413833 w 1016974"/>
              <a:gd name="connsiteY2694" fmla="*/ 612438 h 664683"/>
              <a:gd name="connsiteX2695" fmla="*/ 413528 w 1016974"/>
              <a:gd name="connsiteY2695" fmla="*/ 610286 h 664683"/>
              <a:gd name="connsiteX2696" fmla="*/ 413661 w 1016974"/>
              <a:gd name="connsiteY2696" fmla="*/ 609419 h 664683"/>
              <a:gd name="connsiteX2697" fmla="*/ 414957 w 1016974"/>
              <a:gd name="connsiteY2697" fmla="*/ 610381 h 664683"/>
              <a:gd name="connsiteX2698" fmla="*/ 415176 w 1016974"/>
              <a:gd name="connsiteY2698" fmla="*/ 611953 h 664683"/>
              <a:gd name="connsiteX2699" fmla="*/ 414976 w 1016974"/>
              <a:gd name="connsiteY2699" fmla="*/ 612943 h 664683"/>
              <a:gd name="connsiteX2700" fmla="*/ 332451 w 1016974"/>
              <a:gd name="connsiteY2700" fmla="*/ 591998 h 664683"/>
              <a:gd name="connsiteX2701" fmla="*/ 332823 w 1016974"/>
              <a:gd name="connsiteY2701" fmla="*/ 598265 h 664683"/>
              <a:gd name="connsiteX2702" fmla="*/ 333366 w 1016974"/>
              <a:gd name="connsiteY2702" fmla="*/ 599618 h 664683"/>
              <a:gd name="connsiteX2703" fmla="*/ 334432 w 1016974"/>
              <a:gd name="connsiteY2703" fmla="*/ 600580 h 664683"/>
              <a:gd name="connsiteX2704" fmla="*/ 336032 w 1016974"/>
              <a:gd name="connsiteY2704" fmla="*/ 601675 h 664683"/>
              <a:gd name="connsiteX2705" fmla="*/ 336833 w 1016974"/>
              <a:gd name="connsiteY2705" fmla="*/ 602799 h 664683"/>
              <a:gd name="connsiteX2706" fmla="*/ 337404 w 1016974"/>
              <a:gd name="connsiteY2706" fmla="*/ 604333 h 664683"/>
              <a:gd name="connsiteX2707" fmla="*/ 337347 w 1016974"/>
              <a:gd name="connsiteY2707" fmla="*/ 604952 h 664683"/>
              <a:gd name="connsiteX2708" fmla="*/ 332451 w 1016974"/>
              <a:gd name="connsiteY2708" fmla="*/ 601151 h 664683"/>
              <a:gd name="connsiteX2709" fmla="*/ 328070 w 1016974"/>
              <a:gd name="connsiteY2709" fmla="*/ 603580 h 664683"/>
              <a:gd name="connsiteX2710" fmla="*/ 326898 w 1016974"/>
              <a:gd name="connsiteY2710" fmla="*/ 603733 h 664683"/>
              <a:gd name="connsiteX2711" fmla="*/ 317011 w 1016974"/>
              <a:gd name="connsiteY2711" fmla="*/ 601151 h 664683"/>
              <a:gd name="connsiteX2712" fmla="*/ 314877 w 1016974"/>
              <a:gd name="connsiteY2712" fmla="*/ 601237 h 664683"/>
              <a:gd name="connsiteX2713" fmla="*/ 313287 w 1016974"/>
              <a:gd name="connsiteY2713" fmla="*/ 601971 h 664683"/>
              <a:gd name="connsiteX2714" fmla="*/ 310172 w 1016974"/>
              <a:gd name="connsiteY2714" fmla="*/ 604390 h 664683"/>
              <a:gd name="connsiteX2715" fmla="*/ 308715 w 1016974"/>
              <a:gd name="connsiteY2715" fmla="*/ 605247 h 664683"/>
              <a:gd name="connsiteX2716" fmla="*/ 307286 w 1016974"/>
              <a:gd name="connsiteY2716" fmla="*/ 605619 h 664683"/>
              <a:gd name="connsiteX2717" fmla="*/ 304495 w 1016974"/>
              <a:gd name="connsiteY2717" fmla="*/ 605666 h 664683"/>
              <a:gd name="connsiteX2718" fmla="*/ 301476 w 1016974"/>
              <a:gd name="connsiteY2718" fmla="*/ 604666 h 664683"/>
              <a:gd name="connsiteX2719" fmla="*/ 299980 w 1016974"/>
              <a:gd name="connsiteY2719" fmla="*/ 603809 h 664683"/>
              <a:gd name="connsiteX2720" fmla="*/ 299542 w 1016974"/>
              <a:gd name="connsiteY2720" fmla="*/ 602094 h 664683"/>
              <a:gd name="connsiteX2721" fmla="*/ 299618 w 1016974"/>
              <a:gd name="connsiteY2721" fmla="*/ 599008 h 664683"/>
              <a:gd name="connsiteX2722" fmla="*/ 299847 w 1016974"/>
              <a:gd name="connsiteY2722" fmla="*/ 598199 h 664683"/>
              <a:gd name="connsiteX2723" fmla="*/ 300561 w 1016974"/>
              <a:gd name="connsiteY2723" fmla="*/ 596932 h 664683"/>
              <a:gd name="connsiteX2724" fmla="*/ 303848 w 1016974"/>
              <a:gd name="connsiteY2724" fmla="*/ 595827 h 664683"/>
              <a:gd name="connsiteX2725" fmla="*/ 305048 w 1016974"/>
              <a:gd name="connsiteY2725" fmla="*/ 595084 h 664683"/>
              <a:gd name="connsiteX2726" fmla="*/ 310420 w 1016974"/>
              <a:gd name="connsiteY2726" fmla="*/ 589588 h 664683"/>
              <a:gd name="connsiteX2727" fmla="*/ 311696 w 1016974"/>
              <a:gd name="connsiteY2727" fmla="*/ 588978 h 664683"/>
              <a:gd name="connsiteX2728" fmla="*/ 312849 w 1016974"/>
              <a:gd name="connsiteY2728" fmla="*/ 589074 h 664683"/>
              <a:gd name="connsiteX2729" fmla="*/ 315716 w 1016974"/>
              <a:gd name="connsiteY2729" fmla="*/ 590388 h 664683"/>
              <a:gd name="connsiteX2730" fmla="*/ 318830 w 1016974"/>
              <a:gd name="connsiteY2730" fmla="*/ 589207 h 664683"/>
              <a:gd name="connsiteX2731" fmla="*/ 325164 w 1016974"/>
              <a:gd name="connsiteY2731" fmla="*/ 587835 h 664683"/>
              <a:gd name="connsiteX2732" fmla="*/ 326460 w 1016974"/>
              <a:gd name="connsiteY2732" fmla="*/ 587835 h 664683"/>
              <a:gd name="connsiteX2733" fmla="*/ 330460 w 1016974"/>
              <a:gd name="connsiteY2733" fmla="*/ 588855 h 664683"/>
              <a:gd name="connsiteX2734" fmla="*/ 331413 w 1016974"/>
              <a:gd name="connsiteY2734" fmla="*/ 589617 h 664683"/>
              <a:gd name="connsiteX2735" fmla="*/ 332022 w 1016974"/>
              <a:gd name="connsiteY2735" fmla="*/ 590664 h 664683"/>
              <a:gd name="connsiteX2736" fmla="*/ 332451 w 1016974"/>
              <a:gd name="connsiteY2736" fmla="*/ 591998 h 664683"/>
              <a:gd name="connsiteX2737" fmla="*/ 354778 w 1016974"/>
              <a:gd name="connsiteY2737" fmla="*/ 602952 h 664683"/>
              <a:gd name="connsiteX2738" fmla="*/ 354263 w 1016974"/>
              <a:gd name="connsiteY2738" fmla="*/ 603009 h 664683"/>
              <a:gd name="connsiteX2739" fmla="*/ 353168 w 1016974"/>
              <a:gd name="connsiteY2739" fmla="*/ 601580 h 664683"/>
              <a:gd name="connsiteX2740" fmla="*/ 352882 w 1016974"/>
              <a:gd name="connsiteY2740" fmla="*/ 600647 h 664683"/>
              <a:gd name="connsiteX2741" fmla="*/ 352825 w 1016974"/>
              <a:gd name="connsiteY2741" fmla="*/ 599332 h 664683"/>
              <a:gd name="connsiteX2742" fmla="*/ 356111 w 1016974"/>
              <a:gd name="connsiteY2742" fmla="*/ 598275 h 664683"/>
              <a:gd name="connsiteX2743" fmla="*/ 356692 w 1016974"/>
              <a:gd name="connsiteY2743" fmla="*/ 598408 h 664683"/>
              <a:gd name="connsiteX2744" fmla="*/ 356959 w 1016974"/>
              <a:gd name="connsiteY2744" fmla="*/ 599532 h 664683"/>
              <a:gd name="connsiteX2745" fmla="*/ 356835 w 1016974"/>
              <a:gd name="connsiteY2745" fmla="*/ 600332 h 664683"/>
              <a:gd name="connsiteX2746" fmla="*/ 355454 w 1016974"/>
              <a:gd name="connsiteY2746" fmla="*/ 602390 h 664683"/>
              <a:gd name="connsiteX2747" fmla="*/ 354778 w 1016974"/>
              <a:gd name="connsiteY2747" fmla="*/ 602952 h 664683"/>
              <a:gd name="connsiteX2748" fmla="*/ 345577 w 1016974"/>
              <a:gd name="connsiteY2748" fmla="*/ 617068 h 664683"/>
              <a:gd name="connsiteX2749" fmla="*/ 343614 w 1016974"/>
              <a:gd name="connsiteY2749" fmla="*/ 617353 h 664683"/>
              <a:gd name="connsiteX2750" fmla="*/ 341976 w 1016974"/>
              <a:gd name="connsiteY2750" fmla="*/ 616077 h 664683"/>
              <a:gd name="connsiteX2751" fmla="*/ 340785 w 1016974"/>
              <a:gd name="connsiteY2751" fmla="*/ 614201 h 664683"/>
              <a:gd name="connsiteX2752" fmla="*/ 341071 w 1016974"/>
              <a:gd name="connsiteY2752" fmla="*/ 612410 h 664683"/>
              <a:gd name="connsiteX2753" fmla="*/ 344300 w 1016974"/>
              <a:gd name="connsiteY2753" fmla="*/ 614467 h 664683"/>
              <a:gd name="connsiteX2754" fmla="*/ 344919 w 1016974"/>
              <a:gd name="connsiteY2754" fmla="*/ 615201 h 664683"/>
              <a:gd name="connsiteX2755" fmla="*/ 345577 w 1016974"/>
              <a:gd name="connsiteY2755" fmla="*/ 617068 h 664683"/>
              <a:gd name="connsiteX2756" fmla="*/ 282292 w 1016974"/>
              <a:gd name="connsiteY2756" fmla="*/ 609152 h 664683"/>
              <a:gd name="connsiteX2757" fmla="*/ 281330 w 1016974"/>
              <a:gd name="connsiteY2757" fmla="*/ 609152 h 664683"/>
              <a:gd name="connsiteX2758" fmla="*/ 281245 w 1016974"/>
              <a:gd name="connsiteY2758" fmla="*/ 608752 h 664683"/>
              <a:gd name="connsiteX2759" fmla="*/ 281588 w 1016974"/>
              <a:gd name="connsiteY2759" fmla="*/ 607209 h 664683"/>
              <a:gd name="connsiteX2760" fmla="*/ 281635 w 1016974"/>
              <a:gd name="connsiteY2760" fmla="*/ 604618 h 664683"/>
              <a:gd name="connsiteX2761" fmla="*/ 283178 w 1016974"/>
              <a:gd name="connsiteY2761" fmla="*/ 604133 h 664683"/>
              <a:gd name="connsiteX2762" fmla="*/ 284036 w 1016974"/>
              <a:gd name="connsiteY2762" fmla="*/ 604152 h 664683"/>
              <a:gd name="connsiteX2763" fmla="*/ 284245 w 1016974"/>
              <a:gd name="connsiteY2763" fmla="*/ 604618 h 664683"/>
              <a:gd name="connsiteX2764" fmla="*/ 284645 w 1016974"/>
              <a:gd name="connsiteY2764" fmla="*/ 606666 h 664683"/>
              <a:gd name="connsiteX2765" fmla="*/ 285426 w 1016974"/>
              <a:gd name="connsiteY2765" fmla="*/ 607428 h 664683"/>
              <a:gd name="connsiteX2766" fmla="*/ 285988 w 1016974"/>
              <a:gd name="connsiteY2766" fmla="*/ 608028 h 664683"/>
              <a:gd name="connsiteX2767" fmla="*/ 284617 w 1016974"/>
              <a:gd name="connsiteY2767" fmla="*/ 608219 h 664683"/>
              <a:gd name="connsiteX2768" fmla="*/ 282292 w 1016974"/>
              <a:gd name="connsiteY2768" fmla="*/ 609152 h 664683"/>
              <a:gd name="connsiteX2769" fmla="*/ 275977 w 1016974"/>
              <a:gd name="connsiteY2769" fmla="*/ 609733 h 664683"/>
              <a:gd name="connsiteX2770" fmla="*/ 275025 w 1016974"/>
              <a:gd name="connsiteY2770" fmla="*/ 610105 h 664683"/>
              <a:gd name="connsiteX2771" fmla="*/ 274368 w 1016974"/>
              <a:gd name="connsiteY2771" fmla="*/ 610038 h 664683"/>
              <a:gd name="connsiteX2772" fmla="*/ 273987 w 1016974"/>
              <a:gd name="connsiteY2772" fmla="*/ 609562 h 664683"/>
              <a:gd name="connsiteX2773" fmla="*/ 271796 w 1016974"/>
              <a:gd name="connsiteY2773" fmla="*/ 609343 h 664683"/>
              <a:gd name="connsiteX2774" fmla="*/ 271443 w 1016974"/>
              <a:gd name="connsiteY2774" fmla="*/ 608981 h 664683"/>
              <a:gd name="connsiteX2775" fmla="*/ 271120 w 1016974"/>
              <a:gd name="connsiteY2775" fmla="*/ 606647 h 664683"/>
              <a:gd name="connsiteX2776" fmla="*/ 271386 w 1016974"/>
              <a:gd name="connsiteY2776" fmla="*/ 605580 h 664683"/>
              <a:gd name="connsiteX2777" fmla="*/ 271996 w 1016974"/>
              <a:gd name="connsiteY2777" fmla="*/ 604866 h 664683"/>
              <a:gd name="connsiteX2778" fmla="*/ 273177 w 1016974"/>
              <a:gd name="connsiteY2778" fmla="*/ 604399 h 664683"/>
              <a:gd name="connsiteX2779" fmla="*/ 274892 w 1016974"/>
              <a:gd name="connsiteY2779" fmla="*/ 604190 h 664683"/>
              <a:gd name="connsiteX2780" fmla="*/ 276330 w 1016974"/>
              <a:gd name="connsiteY2780" fmla="*/ 604771 h 664683"/>
              <a:gd name="connsiteX2781" fmla="*/ 278340 w 1016974"/>
              <a:gd name="connsiteY2781" fmla="*/ 607438 h 664683"/>
              <a:gd name="connsiteX2782" fmla="*/ 279216 w 1016974"/>
              <a:gd name="connsiteY2782" fmla="*/ 608905 h 664683"/>
              <a:gd name="connsiteX2783" fmla="*/ 279244 w 1016974"/>
              <a:gd name="connsiteY2783" fmla="*/ 609667 h 664683"/>
              <a:gd name="connsiteX2784" fmla="*/ 278140 w 1016974"/>
              <a:gd name="connsiteY2784" fmla="*/ 610029 h 664683"/>
              <a:gd name="connsiteX2785" fmla="*/ 275977 w 1016974"/>
              <a:gd name="connsiteY2785" fmla="*/ 609733 h 664683"/>
              <a:gd name="connsiteX2786" fmla="*/ 258604 w 1016974"/>
              <a:gd name="connsiteY2786" fmla="*/ 610753 h 664683"/>
              <a:gd name="connsiteX2787" fmla="*/ 258966 w 1016974"/>
              <a:gd name="connsiteY2787" fmla="*/ 612639 h 664683"/>
              <a:gd name="connsiteX2788" fmla="*/ 260814 w 1016974"/>
              <a:gd name="connsiteY2788" fmla="*/ 612067 h 664683"/>
              <a:gd name="connsiteX2789" fmla="*/ 262347 w 1016974"/>
              <a:gd name="connsiteY2789" fmla="*/ 610991 h 664683"/>
              <a:gd name="connsiteX2790" fmla="*/ 263766 w 1016974"/>
              <a:gd name="connsiteY2790" fmla="*/ 609457 h 664683"/>
              <a:gd name="connsiteX2791" fmla="*/ 264557 w 1016974"/>
              <a:gd name="connsiteY2791" fmla="*/ 608914 h 664683"/>
              <a:gd name="connsiteX2792" fmla="*/ 264986 w 1016974"/>
              <a:gd name="connsiteY2792" fmla="*/ 610105 h 664683"/>
              <a:gd name="connsiteX2793" fmla="*/ 266700 w 1016974"/>
              <a:gd name="connsiteY2793" fmla="*/ 612067 h 664683"/>
              <a:gd name="connsiteX2794" fmla="*/ 264300 w 1016974"/>
              <a:gd name="connsiteY2794" fmla="*/ 613543 h 664683"/>
              <a:gd name="connsiteX2795" fmla="*/ 259937 w 1016974"/>
              <a:gd name="connsiteY2795" fmla="*/ 615496 h 664683"/>
              <a:gd name="connsiteX2796" fmla="*/ 258147 w 1016974"/>
              <a:gd name="connsiteY2796" fmla="*/ 617153 h 664683"/>
              <a:gd name="connsiteX2797" fmla="*/ 257804 w 1016974"/>
              <a:gd name="connsiteY2797" fmla="*/ 618020 h 664683"/>
              <a:gd name="connsiteX2798" fmla="*/ 261328 w 1016974"/>
              <a:gd name="connsiteY2798" fmla="*/ 618392 h 664683"/>
              <a:gd name="connsiteX2799" fmla="*/ 262233 w 1016974"/>
              <a:gd name="connsiteY2799" fmla="*/ 618782 h 664683"/>
              <a:gd name="connsiteX2800" fmla="*/ 262633 w 1016974"/>
              <a:gd name="connsiteY2800" fmla="*/ 619668 h 664683"/>
              <a:gd name="connsiteX2801" fmla="*/ 261461 w 1016974"/>
              <a:gd name="connsiteY2801" fmla="*/ 620201 h 664683"/>
              <a:gd name="connsiteX2802" fmla="*/ 259432 w 1016974"/>
              <a:gd name="connsiteY2802" fmla="*/ 620373 h 664683"/>
              <a:gd name="connsiteX2803" fmla="*/ 257404 w 1016974"/>
              <a:gd name="connsiteY2803" fmla="*/ 621344 h 664683"/>
              <a:gd name="connsiteX2804" fmla="*/ 252965 w 1016974"/>
              <a:gd name="connsiteY2804" fmla="*/ 622687 h 664683"/>
              <a:gd name="connsiteX2805" fmla="*/ 250936 w 1016974"/>
              <a:gd name="connsiteY2805" fmla="*/ 624326 h 664683"/>
              <a:gd name="connsiteX2806" fmla="*/ 249060 w 1016974"/>
              <a:gd name="connsiteY2806" fmla="*/ 624592 h 664683"/>
              <a:gd name="connsiteX2807" fmla="*/ 246783 w 1016974"/>
              <a:gd name="connsiteY2807" fmla="*/ 624078 h 664683"/>
              <a:gd name="connsiteX2808" fmla="*/ 242449 w 1016974"/>
              <a:gd name="connsiteY2808" fmla="*/ 624173 h 664683"/>
              <a:gd name="connsiteX2809" fmla="*/ 239659 w 1016974"/>
              <a:gd name="connsiteY2809" fmla="*/ 624697 h 664683"/>
              <a:gd name="connsiteX2810" fmla="*/ 238849 w 1016974"/>
              <a:gd name="connsiteY2810" fmla="*/ 625192 h 664683"/>
              <a:gd name="connsiteX2811" fmla="*/ 237992 w 1016974"/>
              <a:gd name="connsiteY2811" fmla="*/ 625269 h 664683"/>
              <a:gd name="connsiteX2812" fmla="*/ 237125 w 1016974"/>
              <a:gd name="connsiteY2812" fmla="*/ 624945 h 664683"/>
              <a:gd name="connsiteX2813" fmla="*/ 235972 w 1016974"/>
              <a:gd name="connsiteY2813" fmla="*/ 625192 h 664683"/>
              <a:gd name="connsiteX2814" fmla="*/ 234582 w 1016974"/>
              <a:gd name="connsiteY2814" fmla="*/ 625993 h 664683"/>
              <a:gd name="connsiteX2815" fmla="*/ 233543 w 1016974"/>
              <a:gd name="connsiteY2815" fmla="*/ 626231 h 664683"/>
              <a:gd name="connsiteX2816" fmla="*/ 232096 w 1016974"/>
              <a:gd name="connsiteY2816" fmla="*/ 625897 h 664683"/>
              <a:gd name="connsiteX2817" fmla="*/ 231229 w 1016974"/>
              <a:gd name="connsiteY2817" fmla="*/ 626107 h 664683"/>
              <a:gd name="connsiteX2818" fmla="*/ 230400 w 1016974"/>
              <a:gd name="connsiteY2818" fmla="*/ 625821 h 664683"/>
              <a:gd name="connsiteX2819" fmla="*/ 228590 w 1016974"/>
              <a:gd name="connsiteY2819" fmla="*/ 623716 h 664683"/>
              <a:gd name="connsiteX2820" fmla="*/ 228267 w 1016974"/>
              <a:gd name="connsiteY2820" fmla="*/ 622725 h 664683"/>
              <a:gd name="connsiteX2821" fmla="*/ 230791 w 1016974"/>
              <a:gd name="connsiteY2821" fmla="*/ 621782 h 664683"/>
              <a:gd name="connsiteX2822" fmla="*/ 232410 w 1016974"/>
              <a:gd name="connsiteY2822" fmla="*/ 621687 h 664683"/>
              <a:gd name="connsiteX2823" fmla="*/ 234677 w 1016974"/>
              <a:gd name="connsiteY2823" fmla="*/ 622164 h 664683"/>
              <a:gd name="connsiteX2824" fmla="*/ 237315 w 1016974"/>
              <a:gd name="connsiteY2824" fmla="*/ 621373 h 664683"/>
              <a:gd name="connsiteX2825" fmla="*/ 242383 w 1016974"/>
              <a:gd name="connsiteY2825" fmla="*/ 620840 h 664683"/>
              <a:gd name="connsiteX2826" fmla="*/ 244097 w 1016974"/>
              <a:gd name="connsiteY2826" fmla="*/ 620201 h 664683"/>
              <a:gd name="connsiteX2827" fmla="*/ 246183 w 1016974"/>
              <a:gd name="connsiteY2827" fmla="*/ 616763 h 664683"/>
              <a:gd name="connsiteX2828" fmla="*/ 247412 w 1016974"/>
              <a:gd name="connsiteY2828" fmla="*/ 616429 h 664683"/>
              <a:gd name="connsiteX2829" fmla="*/ 248402 w 1016974"/>
              <a:gd name="connsiteY2829" fmla="*/ 615115 h 664683"/>
              <a:gd name="connsiteX2830" fmla="*/ 250860 w 1016974"/>
              <a:gd name="connsiteY2830" fmla="*/ 615915 h 664683"/>
              <a:gd name="connsiteX2831" fmla="*/ 251460 w 1016974"/>
              <a:gd name="connsiteY2831" fmla="*/ 617953 h 664683"/>
              <a:gd name="connsiteX2832" fmla="*/ 251793 w 1016974"/>
              <a:gd name="connsiteY2832" fmla="*/ 618296 h 664683"/>
              <a:gd name="connsiteX2833" fmla="*/ 252032 w 1016974"/>
              <a:gd name="connsiteY2833" fmla="*/ 618201 h 664683"/>
              <a:gd name="connsiteX2834" fmla="*/ 252574 w 1016974"/>
              <a:gd name="connsiteY2834" fmla="*/ 616896 h 664683"/>
              <a:gd name="connsiteX2835" fmla="*/ 254146 w 1016974"/>
              <a:gd name="connsiteY2835" fmla="*/ 616353 h 664683"/>
              <a:gd name="connsiteX2836" fmla="*/ 253632 w 1016974"/>
              <a:gd name="connsiteY2836" fmla="*/ 615439 h 664683"/>
              <a:gd name="connsiteX2837" fmla="*/ 251622 w 1016974"/>
              <a:gd name="connsiteY2837" fmla="*/ 613858 h 664683"/>
              <a:gd name="connsiteX2838" fmla="*/ 250079 w 1016974"/>
              <a:gd name="connsiteY2838" fmla="*/ 612924 h 664683"/>
              <a:gd name="connsiteX2839" fmla="*/ 248974 w 1016974"/>
              <a:gd name="connsiteY2839" fmla="*/ 612629 h 664683"/>
              <a:gd name="connsiteX2840" fmla="*/ 248241 w 1016974"/>
              <a:gd name="connsiteY2840" fmla="*/ 611867 h 664683"/>
              <a:gd name="connsiteX2841" fmla="*/ 247869 w 1016974"/>
              <a:gd name="connsiteY2841" fmla="*/ 610619 h 664683"/>
              <a:gd name="connsiteX2842" fmla="*/ 247869 w 1016974"/>
              <a:gd name="connsiteY2842" fmla="*/ 609514 h 664683"/>
              <a:gd name="connsiteX2843" fmla="*/ 248241 w 1016974"/>
              <a:gd name="connsiteY2843" fmla="*/ 608543 h 664683"/>
              <a:gd name="connsiteX2844" fmla="*/ 249136 w 1016974"/>
              <a:gd name="connsiteY2844" fmla="*/ 607581 h 664683"/>
              <a:gd name="connsiteX2845" fmla="*/ 250584 w 1016974"/>
              <a:gd name="connsiteY2845" fmla="*/ 606666 h 664683"/>
              <a:gd name="connsiteX2846" fmla="*/ 251993 w 1016974"/>
              <a:gd name="connsiteY2846" fmla="*/ 606352 h 664683"/>
              <a:gd name="connsiteX2847" fmla="*/ 254775 w 1016974"/>
              <a:gd name="connsiteY2847" fmla="*/ 606666 h 664683"/>
              <a:gd name="connsiteX2848" fmla="*/ 257337 w 1016974"/>
              <a:gd name="connsiteY2848" fmla="*/ 606571 h 664683"/>
              <a:gd name="connsiteX2849" fmla="*/ 258613 w 1016974"/>
              <a:gd name="connsiteY2849" fmla="*/ 606809 h 664683"/>
              <a:gd name="connsiteX2850" fmla="*/ 259413 w 1016974"/>
              <a:gd name="connsiteY2850" fmla="*/ 607438 h 664683"/>
              <a:gd name="connsiteX2851" fmla="*/ 258604 w 1016974"/>
              <a:gd name="connsiteY2851" fmla="*/ 610753 h 664683"/>
              <a:gd name="connsiteX2852" fmla="*/ 264909 w 1016974"/>
              <a:gd name="connsiteY2852" fmla="*/ 619354 h 664683"/>
              <a:gd name="connsiteX2853" fmla="*/ 264595 w 1016974"/>
              <a:gd name="connsiteY2853" fmla="*/ 619354 h 664683"/>
              <a:gd name="connsiteX2854" fmla="*/ 264338 w 1016974"/>
              <a:gd name="connsiteY2854" fmla="*/ 618344 h 664683"/>
              <a:gd name="connsiteX2855" fmla="*/ 264557 w 1016974"/>
              <a:gd name="connsiteY2855" fmla="*/ 617563 h 664683"/>
              <a:gd name="connsiteX2856" fmla="*/ 265062 w 1016974"/>
              <a:gd name="connsiteY2856" fmla="*/ 617087 h 664683"/>
              <a:gd name="connsiteX2857" fmla="*/ 266405 w 1016974"/>
              <a:gd name="connsiteY2857" fmla="*/ 616077 h 664683"/>
              <a:gd name="connsiteX2858" fmla="*/ 267214 w 1016974"/>
              <a:gd name="connsiteY2858" fmla="*/ 615810 h 664683"/>
              <a:gd name="connsiteX2859" fmla="*/ 268110 w 1016974"/>
              <a:gd name="connsiteY2859" fmla="*/ 615829 h 664683"/>
              <a:gd name="connsiteX2860" fmla="*/ 268234 w 1016974"/>
              <a:gd name="connsiteY2860" fmla="*/ 616248 h 664683"/>
              <a:gd name="connsiteX2861" fmla="*/ 267033 w 1016974"/>
              <a:gd name="connsiteY2861" fmla="*/ 617572 h 664683"/>
              <a:gd name="connsiteX2862" fmla="*/ 265805 w 1016974"/>
              <a:gd name="connsiteY2862" fmla="*/ 618325 h 664683"/>
              <a:gd name="connsiteX2863" fmla="*/ 264909 w 1016974"/>
              <a:gd name="connsiteY2863" fmla="*/ 619354 h 664683"/>
              <a:gd name="connsiteX2864" fmla="*/ 225276 w 1016974"/>
              <a:gd name="connsiteY2864" fmla="*/ 620935 h 664683"/>
              <a:gd name="connsiteX2865" fmla="*/ 217865 w 1016974"/>
              <a:gd name="connsiteY2865" fmla="*/ 622497 h 664683"/>
              <a:gd name="connsiteX2866" fmla="*/ 214979 w 1016974"/>
              <a:gd name="connsiteY2866" fmla="*/ 624488 h 664683"/>
              <a:gd name="connsiteX2867" fmla="*/ 212569 w 1016974"/>
              <a:gd name="connsiteY2867" fmla="*/ 626516 h 664683"/>
              <a:gd name="connsiteX2868" fmla="*/ 210884 w 1016974"/>
              <a:gd name="connsiteY2868" fmla="*/ 627497 h 664683"/>
              <a:gd name="connsiteX2869" fmla="*/ 209921 w 1016974"/>
              <a:gd name="connsiteY2869" fmla="*/ 627459 h 664683"/>
              <a:gd name="connsiteX2870" fmla="*/ 208702 w 1016974"/>
              <a:gd name="connsiteY2870" fmla="*/ 627783 h 664683"/>
              <a:gd name="connsiteX2871" fmla="*/ 206064 w 1016974"/>
              <a:gd name="connsiteY2871" fmla="*/ 628869 h 664683"/>
              <a:gd name="connsiteX2872" fmla="*/ 205121 w 1016974"/>
              <a:gd name="connsiteY2872" fmla="*/ 628793 h 664683"/>
              <a:gd name="connsiteX2873" fmla="*/ 197091 w 1016974"/>
              <a:gd name="connsiteY2873" fmla="*/ 630669 h 664683"/>
              <a:gd name="connsiteX2874" fmla="*/ 196596 w 1016974"/>
              <a:gd name="connsiteY2874" fmla="*/ 630574 h 664683"/>
              <a:gd name="connsiteX2875" fmla="*/ 197291 w 1016974"/>
              <a:gd name="connsiteY2875" fmla="*/ 629593 h 664683"/>
              <a:gd name="connsiteX2876" fmla="*/ 199835 w 1016974"/>
              <a:gd name="connsiteY2876" fmla="*/ 628755 h 664683"/>
              <a:gd name="connsiteX2877" fmla="*/ 201616 w 1016974"/>
              <a:gd name="connsiteY2877" fmla="*/ 627802 h 664683"/>
              <a:gd name="connsiteX2878" fmla="*/ 203902 w 1016974"/>
              <a:gd name="connsiteY2878" fmla="*/ 625993 h 664683"/>
              <a:gd name="connsiteX2879" fmla="*/ 204997 w 1016974"/>
              <a:gd name="connsiteY2879" fmla="*/ 625431 h 664683"/>
              <a:gd name="connsiteX2880" fmla="*/ 205664 w 1016974"/>
              <a:gd name="connsiteY2880" fmla="*/ 624345 h 664683"/>
              <a:gd name="connsiteX2881" fmla="*/ 206559 w 1016974"/>
              <a:gd name="connsiteY2881" fmla="*/ 622059 h 664683"/>
              <a:gd name="connsiteX2882" fmla="*/ 207226 w 1016974"/>
              <a:gd name="connsiteY2882" fmla="*/ 621297 h 664683"/>
              <a:gd name="connsiteX2883" fmla="*/ 209236 w 1016974"/>
              <a:gd name="connsiteY2883" fmla="*/ 619992 h 664683"/>
              <a:gd name="connsiteX2884" fmla="*/ 210569 w 1016974"/>
              <a:gd name="connsiteY2884" fmla="*/ 619392 h 664683"/>
              <a:gd name="connsiteX2885" fmla="*/ 212046 w 1016974"/>
              <a:gd name="connsiteY2885" fmla="*/ 619516 h 664683"/>
              <a:gd name="connsiteX2886" fmla="*/ 214684 w 1016974"/>
              <a:gd name="connsiteY2886" fmla="*/ 620735 h 664683"/>
              <a:gd name="connsiteX2887" fmla="*/ 216151 w 1016974"/>
              <a:gd name="connsiteY2887" fmla="*/ 620211 h 664683"/>
              <a:gd name="connsiteX2888" fmla="*/ 216732 w 1016974"/>
              <a:gd name="connsiteY2888" fmla="*/ 619658 h 664683"/>
              <a:gd name="connsiteX2889" fmla="*/ 216227 w 1016974"/>
              <a:gd name="connsiteY2889" fmla="*/ 618792 h 664683"/>
              <a:gd name="connsiteX2890" fmla="*/ 216427 w 1016974"/>
              <a:gd name="connsiteY2890" fmla="*/ 617677 h 664683"/>
              <a:gd name="connsiteX2891" fmla="*/ 217227 w 1016974"/>
              <a:gd name="connsiteY2891" fmla="*/ 615858 h 664683"/>
              <a:gd name="connsiteX2892" fmla="*/ 218589 w 1016974"/>
              <a:gd name="connsiteY2892" fmla="*/ 614467 h 664683"/>
              <a:gd name="connsiteX2893" fmla="*/ 220475 w 1016974"/>
              <a:gd name="connsiteY2893" fmla="*/ 613486 h 664683"/>
              <a:gd name="connsiteX2894" fmla="*/ 222752 w 1016974"/>
              <a:gd name="connsiteY2894" fmla="*/ 612991 h 664683"/>
              <a:gd name="connsiteX2895" fmla="*/ 225447 w 1016974"/>
              <a:gd name="connsiteY2895" fmla="*/ 612991 h 664683"/>
              <a:gd name="connsiteX2896" fmla="*/ 227228 w 1016974"/>
              <a:gd name="connsiteY2896" fmla="*/ 613543 h 664683"/>
              <a:gd name="connsiteX2897" fmla="*/ 229848 w 1016974"/>
              <a:gd name="connsiteY2897" fmla="*/ 616277 h 664683"/>
              <a:gd name="connsiteX2898" fmla="*/ 230067 w 1016974"/>
              <a:gd name="connsiteY2898" fmla="*/ 617220 h 664683"/>
              <a:gd name="connsiteX2899" fmla="*/ 228705 w 1016974"/>
              <a:gd name="connsiteY2899" fmla="*/ 618658 h 664683"/>
              <a:gd name="connsiteX2900" fmla="*/ 227733 w 1016974"/>
              <a:gd name="connsiteY2900" fmla="*/ 620097 h 664683"/>
              <a:gd name="connsiteX2901" fmla="*/ 225276 w 1016974"/>
              <a:gd name="connsiteY2901" fmla="*/ 620935 h 664683"/>
              <a:gd name="connsiteX2902" fmla="*/ 184528 w 1016974"/>
              <a:gd name="connsiteY2902" fmla="*/ 625859 h 664683"/>
              <a:gd name="connsiteX2903" fmla="*/ 183728 w 1016974"/>
              <a:gd name="connsiteY2903" fmla="*/ 627107 h 664683"/>
              <a:gd name="connsiteX2904" fmla="*/ 183251 w 1016974"/>
              <a:gd name="connsiteY2904" fmla="*/ 627497 h 664683"/>
              <a:gd name="connsiteX2905" fmla="*/ 180356 w 1016974"/>
              <a:gd name="connsiteY2905" fmla="*/ 625697 h 664683"/>
              <a:gd name="connsiteX2906" fmla="*/ 178175 w 1016974"/>
              <a:gd name="connsiteY2906" fmla="*/ 625202 h 664683"/>
              <a:gd name="connsiteX2907" fmla="*/ 178222 w 1016974"/>
              <a:gd name="connsiteY2907" fmla="*/ 624316 h 664683"/>
              <a:gd name="connsiteX2908" fmla="*/ 178670 w 1016974"/>
              <a:gd name="connsiteY2908" fmla="*/ 623687 h 664683"/>
              <a:gd name="connsiteX2909" fmla="*/ 182347 w 1016974"/>
              <a:gd name="connsiteY2909" fmla="*/ 623764 h 664683"/>
              <a:gd name="connsiteX2910" fmla="*/ 183680 w 1016974"/>
              <a:gd name="connsiteY2910" fmla="*/ 624230 h 664683"/>
              <a:gd name="connsiteX2911" fmla="*/ 184366 w 1016974"/>
              <a:gd name="connsiteY2911" fmla="*/ 625107 h 664683"/>
              <a:gd name="connsiteX2912" fmla="*/ 184528 w 1016974"/>
              <a:gd name="connsiteY2912" fmla="*/ 625859 h 664683"/>
              <a:gd name="connsiteX2913" fmla="*/ 160191 w 1016974"/>
              <a:gd name="connsiteY2913" fmla="*/ 627240 h 664683"/>
              <a:gd name="connsiteX2914" fmla="*/ 158506 w 1016974"/>
              <a:gd name="connsiteY2914" fmla="*/ 627831 h 664683"/>
              <a:gd name="connsiteX2915" fmla="*/ 158258 w 1016974"/>
              <a:gd name="connsiteY2915" fmla="*/ 627278 h 664683"/>
              <a:gd name="connsiteX2916" fmla="*/ 158506 w 1016974"/>
              <a:gd name="connsiteY2916" fmla="*/ 625888 h 664683"/>
              <a:gd name="connsiteX2917" fmla="*/ 159601 w 1016974"/>
              <a:gd name="connsiteY2917" fmla="*/ 625116 h 664683"/>
              <a:gd name="connsiteX2918" fmla="*/ 162620 w 1016974"/>
              <a:gd name="connsiteY2918" fmla="*/ 623716 h 664683"/>
              <a:gd name="connsiteX2919" fmla="*/ 163963 w 1016974"/>
              <a:gd name="connsiteY2919" fmla="*/ 624659 h 664683"/>
              <a:gd name="connsiteX2920" fmla="*/ 164221 w 1016974"/>
              <a:gd name="connsiteY2920" fmla="*/ 625431 h 664683"/>
              <a:gd name="connsiteX2921" fmla="*/ 163878 w 1016974"/>
              <a:gd name="connsiteY2921" fmla="*/ 626259 h 664683"/>
              <a:gd name="connsiteX2922" fmla="*/ 162925 w 1016974"/>
              <a:gd name="connsiteY2922" fmla="*/ 627174 h 664683"/>
              <a:gd name="connsiteX2923" fmla="*/ 162011 w 1016974"/>
              <a:gd name="connsiteY2923" fmla="*/ 627469 h 664683"/>
              <a:gd name="connsiteX2924" fmla="*/ 161144 w 1016974"/>
              <a:gd name="connsiteY2924" fmla="*/ 627145 h 664683"/>
              <a:gd name="connsiteX2925" fmla="*/ 160191 w 1016974"/>
              <a:gd name="connsiteY2925" fmla="*/ 627240 h 664683"/>
              <a:gd name="connsiteX2926" fmla="*/ 73209 w 1016974"/>
              <a:gd name="connsiteY2926" fmla="*/ 614372 h 664683"/>
              <a:gd name="connsiteX2927" fmla="*/ 61836 w 1016974"/>
              <a:gd name="connsiteY2927" fmla="*/ 611219 h 664683"/>
              <a:gd name="connsiteX2928" fmla="*/ 60589 w 1016974"/>
              <a:gd name="connsiteY2928" fmla="*/ 609600 h 664683"/>
              <a:gd name="connsiteX2929" fmla="*/ 62446 w 1016974"/>
              <a:gd name="connsiteY2929" fmla="*/ 609781 h 664683"/>
              <a:gd name="connsiteX2930" fmla="*/ 64494 w 1016974"/>
              <a:gd name="connsiteY2930" fmla="*/ 610295 h 664683"/>
              <a:gd name="connsiteX2931" fmla="*/ 69199 w 1016974"/>
              <a:gd name="connsiteY2931" fmla="*/ 610448 h 664683"/>
              <a:gd name="connsiteX2932" fmla="*/ 74752 w 1016974"/>
              <a:gd name="connsiteY2932" fmla="*/ 611181 h 664683"/>
              <a:gd name="connsiteX2933" fmla="*/ 79315 w 1016974"/>
              <a:gd name="connsiteY2933" fmla="*/ 611181 h 664683"/>
              <a:gd name="connsiteX2934" fmla="*/ 83134 w 1016974"/>
              <a:gd name="connsiteY2934" fmla="*/ 611505 h 664683"/>
              <a:gd name="connsiteX2935" fmla="*/ 84801 w 1016974"/>
              <a:gd name="connsiteY2935" fmla="*/ 610133 h 664683"/>
              <a:gd name="connsiteX2936" fmla="*/ 82172 w 1016974"/>
              <a:gd name="connsiteY2936" fmla="*/ 608047 h 664683"/>
              <a:gd name="connsiteX2937" fmla="*/ 81877 w 1016974"/>
              <a:gd name="connsiteY2937" fmla="*/ 607114 h 664683"/>
              <a:gd name="connsiteX2938" fmla="*/ 83610 w 1016974"/>
              <a:gd name="connsiteY2938" fmla="*/ 606866 h 664683"/>
              <a:gd name="connsiteX2939" fmla="*/ 85277 w 1016974"/>
              <a:gd name="connsiteY2939" fmla="*/ 606152 h 664683"/>
              <a:gd name="connsiteX2940" fmla="*/ 88611 w 1016974"/>
              <a:gd name="connsiteY2940" fmla="*/ 605895 h 664683"/>
              <a:gd name="connsiteX2941" fmla="*/ 90392 w 1016974"/>
              <a:gd name="connsiteY2941" fmla="*/ 608628 h 664683"/>
              <a:gd name="connsiteX2942" fmla="*/ 90478 w 1016974"/>
              <a:gd name="connsiteY2942" fmla="*/ 610019 h 664683"/>
              <a:gd name="connsiteX2943" fmla="*/ 89697 w 1016974"/>
              <a:gd name="connsiteY2943" fmla="*/ 611324 h 664683"/>
              <a:gd name="connsiteX2944" fmla="*/ 88611 w 1016974"/>
              <a:gd name="connsiteY2944" fmla="*/ 612562 h 664683"/>
              <a:gd name="connsiteX2945" fmla="*/ 86116 w 1016974"/>
              <a:gd name="connsiteY2945" fmla="*/ 612419 h 664683"/>
              <a:gd name="connsiteX2946" fmla="*/ 85487 w 1016974"/>
              <a:gd name="connsiteY2946" fmla="*/ 613029 h 664683"/>
              <a:gd name="connsiteX2947" fmla="*/ 85801 w 1016974"/>
              <a:gd name="connsiteY2947" fmla="*/ 615639 h 664683"/>
              <a:gd name="connsiteX2948" fmla="*/ 80543 w 1016974"/>
              <a:gd name="connsiteY2948" fmla="*/ 615696 h 664683"/>
              <a:gd name="connsiteX2949" fmla="*/ 73209 w 1016974"/>
              <a:gd name="connsiteY2949" fmla="*/ 614372 h 664683"/>
              <a:gd name="connsiteX2950" fmla="*/ 121148 w 1016974"/>
              <a:gd name="connsiteY2950" fmla="*/ 624383 h 664683"/>
              <a:gd name="connsiteX2951" fmla="*/ 119463 w 1016974"/>
              <a:gd name="connsiteY2951" fmla="*/ 624297 h 664683"/>
              <a:gd name="connsiteX2952" fmla="*/ 118024 w 1016974"/>
              <a:gd name="connsiteY2952" fmla="*/ 623164 h 664683"/>
              <a:gd name="connsiteX2953" fmla="*/ 119463 w 1016974"/>
              <a:gd name="connsiteY2953" fmla="*/ 621725 h 664683"/>
              <a:gd name="connsiteX2954" fmla="*/ 120615 w 1016974"/>
              <a:gd name="connsiteY2954" fmla="*/ 621097 h 664683"/>
              <a:gd name="connsiteX2955" fmla="*/ 122530 w 1016974"/>
              <a:gd name="connsiteY2955" fmla="*/ 620525 h 664683"/>
              <a:gd name="connsiteX2956" fmla="*/ 124092 w 1016974"/>
              <a:gd name="connsiteY2956" fmla="*/ 621697 h 664683"/>
              <a:gd name="connsiteX2957" fmla="*/ 124949 w 1016974"/>
              <a:gd name="connsiteY2957" fmla="*/ 623678 h 664683"/>
              <a:gd name="connsiteX2958" fmla="*/ 121148 w 1016974"/>
              <a:gd name="connsiteY2958" fmla="*/ 624383 h 664683"/>
              <a:gd name="connsiteX2959" fmla="*/ 97307 w 1016974"/>
              <a:gd name="connsiteY2959" fmla="*/ 620249 h 664683"/>
              <a:gd name="connsiteX2960" fmla="*/ 100755 w 1016974"/>
              <a:gd name="connsiteY2960" fmla="*/ 623164 h 664683"/>
              <a:gd name="connsiteX2961" fmla="*/ 105775 w 1016974"/>
              <a:gd name="connsiteY2961" fmla="*/ 624954 h 664683"/>
              <a:gd name="connsiteX2962" fmla="*/ 107471 w 1016974"/>
              <a:gd name="connsiteY2962" fmla="*/ 625974 h 664683"/>
              <a:gd name="connsiteX2963" fmla="*/ 107347 w 1016974"/>
              <a:gd name="connsiteY2963" fmla="*/ 626374 h 664683"/>
              <a:gd name="connsiteX2964" fmla="*/ 103965 w 1016974"/>
              <a:gd name="connsiteY2964" fmla="*/ 625688 h 664683"/>
              <a:gd name="connsiteX2965" fmla="*/ 102956 w 1016974"/>
              <a:gd name="connsiteY2965" fmla="*/ 625069 h 664683"/>
              <a:gd name="connsiteX2966" fmla="*/ 99898 w 1016974"/>
              <a:gd name="connsiteY2966" fmla="*/ 624745 h 664683"/>
              <a:gd name="connsiteX2967" fmla="*/ 97974 w 1016974"/>
              <a:gd name="connsiteY2967" fmla="*/ 624116 h 664683"/>
              <a:gd name="connsiteX2968" fmla="*/ 93955 w 1016974"/>
              <a:gd name="connsiteY2968" fmla="*/ 621725 h 664683"/>
              <a:gd name="connsiteX2969" fmla="*/ 90449 w 1016974"/>
              <a:gd name="connsiteY2969" fmla="*/ 620868 h 664683"/>
              <a:gd name="connsiteX2970" fmla="*/ 89649 w 1016974"/>
              <a:gd name="connsiteY2970" fmla="*/ 620325 h 664683"/>
              <a:gd name="connsiteX2971" fmla="*/ 88840 w 1016974"/>
              <a:gd name="connsiteY2971" fmla="*/ 619296 h 664683"/>
              <a:gd name="connsiteX2972" fmla="*/ 88049 w 1016974"/>
              <a:gd name="connsiteY2972" fmla="*/ 617782 h 664683"/>
              <a:gd name="connsiteX2973" fmla="*/ 88249 w 1016974"/>
              <a:gd name="connsiteY2973" fmla="*/ 617087 h 664683"/>
              <a:gd name="connsiteX2974" fmla="*/ 89440 w 1016974"/>
              <a:gd name="connsiteY2974" fmla="*/ 617277 h 664683"/>
              <a:gd name="connsiteX2975" fmla="*/ 92012 w 1016974"/>
              <a:gd name="connsiteY2975" fmla="*/ 619325 h 664683"/>
              <a:gd name="connsiteX2976" fmla="*/ 92507 w 1016974"/>
              <a:gd name="connsiteY2976" fmla="*/ 618982 h 664683"/>
              <a:gd name="connsiteX2977" fmla="*/ 95317 w 1016974"/>
              <a:gd name="connsiteY2977" fmla="*/ 619125 h 664683"/>
              <a:gd name="connsiteX2978" fmla="*/ 97307 w 1016974"/>
              <a:gd name="connsiteY2978" fmla="*/ 620249 h 664683"/>
              <a:gd name="connsiteX2979" fmla="*/ 45710 w 1016974"/>
              <a:gd name="connsiteY2979" fmla="*/ 604047 h 664683"/>
              <a:gd name="connsiteX2980" fmla="*/ 44834 w 1016974"/>
              <a:gd name="connsiteY2980" fmla="*/ 604809 h 664683"/>
              <a:gd name="connsiteX2981" fmla="*/ 43310 w 1016974"/>
              <a:gd name="connsiteY2981" fmla="*/ 602952 h 664683"/>
              <a:gd name="connsiteX2982" fmla="*/ 42967 w 1016974"/>
              <a:gd name="connsiteY2982" fmla="*/ 601828 h 664683"/>
              <a:gd name="connsiteX2983" fmla="*/ 43196 w 1016974"/>
              <a:gd name="connsiteY2983" fmla="*/ 600913 h 664683"/>
              <a:gd name="connsiteX2984" fmla="*/ 44367 w 1016974"/>
              <a:gd name="connsiteY2984" fmla="*/ 599780 h 664683"/>
              <a:gd name="connsiteX2985" fmla="*/ 45939 w 1016974"/>
              <a:gd name="connsiteY2985" fmla="*/ 600427 h 664683"/>
              <a:gd name="connsiteX2986" fmla="*/ 46615 w 1016974"/>
              <a:gd name="connsiteY2986" fmla="*/ 601409 h 664683"/>
              <a:gd name="connsiteX2987" fmla="*/ 47034 w 1016974"/>
              <a:gd name="connsiteY2987" fmla="*/ 602847 h 664683"/>
              <a:gd name="connsiteX2988" fmla="*/ 47015 w 1016974"/>
              <a:gd name="connsiteY2988" fmla="*/ 603637 h 664683"/>
              <a:gd name="connsiteX2989" fmla="*/ 45710 w 1016974"/>
              <a:gd name="connsiteY2989" fmla="*/ 604047 h 664683"/>
              <a:gd name="connsiteX2990" fmla="*/ 32309 w 1016974"/>
              <a:gd name="connsiteY2990" fmla="*/ 603475 h 664683"/>
              <a:gd name="connsiteX2991" fmla="*/ 31947 w 1016974"/>
              <a:gd name="connsiteY2991" fmla="*/ 604618 h 664683"/>
              <a:gd name="connsiteX2992" fmla="*/ 34319 w 1016974"/>
              <a:gd name="connsiteY2992" fmla="*/ 605476 h 664683"/>
              <a:gd name="connsiteX2993" fmla="*/ 34804 w 1016974"/>
              <a:gd name="connsiteY2993" fmla="*/ 606362 h 664683"/>
              <a:gd name="connsiteX2994" fmla="*/ 33871 w 1016974"/>
              <a:gd name="connsiteY2994" fmla="*/ 608495 h 664683"/>
              <a:gd name="connsiteX2995" fmla="*/ 33299 w 1016974"/>
              <a:gd name="connsiteY2995" fmla="*/ 608952 h 664683"/>
              <a:gd name="connsiteX2996" fmla="*/ 32899 w 1016974"/>
              <a:gd name="connsiteY2996" fmla="*/ 608952 h 664683"/>
              <a:gd name="connsiteX2997" fmla="*/ 32271 w 1016974"/>
              <a:gd name="connsiteY2997" fmla="*/ 608124 h 664683"/>
              <a:gd name="connsiteX2998" fmla="*/ 30851 w 1016974"/>
              <a:gd name="connsiteY2998" fmla="*/ 608809 h 664683"/>
              <a:gd name="connsiteX2999" fmla="*/ 25394 w 1016974"/>
              <a:gd name="connsiteY2999" fmla="*/ 609591 h 664683"/>
              <a:gd name="connsiteX3000" fmla="*/ 24708 w 1016974"/>
              <a:gd name="connsiteY3000" fmla="*/ 607524 h 664683"/>
              <a:gd name="connsiteX3001" fmla="*/ 21155 w 1016974"/>
              <a:gd name="connsiteY3001" fmla="*/ 608743 h 664683"/>
              <a:gd name="connsiteX3002" fmla="*/ 25584 w 1016974"/>
              <a:gd name="connsiteY3002" fmla="*/ 603466 h 664683"/>
              <a:gd name="connsiteX3003" fmla="*/ 28004 w 1016974"/>
              <a:gd name="connsiteY3003" fmla="*/ 603447 h 664683"/>
              <a:gd name="connsiteX3004" fmla="*/ 29061 w 1016974"/>
              <a:gd name="connsiteY3004" fmla="*/ 603066 h 664683"/>
              <a:gd name="connsiteX3005" fmla="*/ 29661 w 1016974"/>
              <a:gd name="connsiteY3005" fmla="*/ 601209 h 664683"/>
              <a:gd name="connsiteX3006" fmla="*/ 31890 w 1016974"/>
              <a:gd name="connsiteY3006" fmla="*/ 598665 h 664683"/>
              <a:gd name="connsiteX3007" fmla="*/ 33871 w 1016974"/>
              <a:gd name="connsiteY3007" fmla="*/ 599694 h 664683"/>
              <a:gd name="connsiteX3008" fmla="*/ 34280 w 1016974"/>
              <a:gd name="connsiteY3008" fmla="*/ 601332 h 664683"/>
              <a:gd name="connsiteX3009" fmla="*/ 33890 w 1016974"/>
              <a:gd name="connsiteY3009" fmla="*/ 602113 h 664683"/>
              <a:gd name="connsiteX3010" fmla="*/ 32309 w 1016974"/>
              <a:gd name="connsiteY3010" fmla="*/ 603475 h 664683"/>
              <a:gd name="connsiteX3011" fmla="*/ 19021 w 1016974"/>
              <a:gd name="connsiteY3011" fmla="*/ 603447 h 664683"/>
              <a:gd name="connsiteX3012" fmla="*/ 18259 w 1016974"/>
              <a:gd name="connsiteY3012" fmla="*/ 603618 h 664683"/>
              <a:gd name="connsiteX3013" fmla="*/ 17050 w 1016974"/>
              <a:gd name="connsiteY3013" fmla="*/ 603466 h 664683"/>
              <a:gd name="connsiteX3014" fmla="*/ 14164 w 1016974"/>
              <a:gd name="connsiteY3014" fmla="*/ 601723 h 664683"/>
              <a:gd name="connsiteX3015" fmla="*/ 12249 w 1016974"/>
              <a:gd name="connsiteY3015" fmla="*/ 601018 h 664683"/>
              <a:gd name="connsiteX3016" fmla="*/ 10077 w 1016974"/>
              <a:gd name="connsiteY3016" fmla="*/ 600313 h 664683"/>
              <a:gd name="connsiteX3017" fmla="*/ 8268 w 1016974"/>
              <a:gd name="connsiteY3017" fmla="*/ 600189 h 664683"/>
              <a:gd name="connsiteX3018" fmla="*/ 8315 w 1016974"/>
              <a:gd name="connsiteY3018" fmla="*/ 599246 h 664683"/>
              <a:gd name="connsiteX3019" fmla="*/ 8658 w 1016974"/>
              <a:gd name="connsiteY3019" fmla="*/ 598646 h 664683"/>
              <a:gd name="connsiteX3020" fmla="*/ 16126 w 1016974"/>
              <a:gd name="connsiteY3020" fmla="*/ 599865 h 664683"/>
              <a:gd name="connsiteX3021" fmla="*/ 18078 w 1016974"/>
              <a:gd name="connsiteY3021" fmla="*/ 599627 h 664683"/>
              <a:gd name="connsiteX3022" fmla="*/ 19555 w 1016974"/>
              <a:gd name="connsiteY3022" fmla="*/ 598865 h 664683"/>
              <a:gd name="connsiteX3023" fmla="*/ 21412 w 1016974"/>
              <a:gd name="connsiteY3023" fmla="*/ 597056 h 664683"/>
              <a:gd name="connsiteX3024" fmla="*/ 22412 w 1016974"/>
              <a:gd name="connsiteY3024" fmla="*/ 596722 h 664683"/>
              <a:gd name="connsiteX3025" fmla="*/ 22831 w 1016974"/>
              <a:gd name="connsiteY3025" fmla="*/ 596941 h 664683"/>
              <a:gd name="connsiteX3026" fmla="*/ 23393 w 1016974"/>
              <a:gd name="connsiteY3026" fmla="*/ 598227 h 664683"/>
              <a:gd name="connsiteX3027" fmla="*/ 22565 w 1016974"/>
              <a:gd name="connsiteY3027" fmla="*/ 599237 h 664683"/>
              <a:gd name="connsiteX3028" fmla="*/ 21298 w 1016974"/>
              <a:gd name="connsiteY3028" fmla="*/ 599846 h 664683"/>
              <a:gd name="connsiteX3029" fmla="*/ 20612 w 1016974"/>
              <a:gd name="connsiteY3029" fmla="*/ 600647 h 664683"/>
              <a:gd name="connsiteX3030" fmla="*/ 19021 w 1016974"/>
              <a:gd name="connsiteY3030" fmla="*/ 603447 h 664683"/>
              <a:gd name="connsiteX3031" fmla="*/ 3381 w 1016974"/>
              <a:gd name="connsiteY3031" fmla="*/ 599027 h 664683"/>
              <a:gd name="connsiteX3032" fmla="*/ 2448 w 1016974"/>
              <a:gd name="connsiteY3032" fmla="*/ 599923 h 664683"/>
              <a:gd name="connsiteX3033" fmla="*/ 1981 w 1016974"/>
              <a:gd name="connsiteY3033" fmla="*/ 599675 h 664683"/>
              <a:gd name="connsiteX3034" fmla="*/ 124 w 1016974"/>
              <a:gd name="connsiteY3034" fmla="*/ 596694 h 664683"/>
              <a:gd name="connsiteX3035" fmla="*/ 0 w 1016974"/>
              <a:gd name="connsiteY3035" fmla="*/ 595913 h 664683"/>
              <a:gd name="connsiteX3036" fmla="*/ 1962 w 1016974"/>
              <a:gd name="connsiteY3036" fmla="*/ 595789 h 664683"/>
              <a:gd name="connsiteX3037" fmla="*/ 2724 w 1016974"/>
              <a:gd name="connsiteY3037" fmla="*/ 595341 h 664683"/>
              <a:gd name="connsiteX3038" fmla="*/ 2915 w 1016974"/>
              <a:gd name="connsiteY3038" fmla="*/ 594408 h 664683"/>
              <a:gd name="connsiteX3039" fmla="*/ 2286 w 1016974"/>
              <a:gd name="connsiteY3039" fmla="*/ 592684 h 664683"/>
              <a:gd name="connsiteX3040" fmla="*/ 819 w 1016974"/>
              <a:gd name="connsiteY3040" fmla="*/ 590198 h 664683"/>
              <a:gd name="connsiteX3041" fmla="*/ 495 w 1016974"/>
              <a:gd name="connsiteY3041" fmla="*/ 588731 h 664683"/>
              <a:gd name="connsiteX3042" fmla="*/ 1324 w 1016974"/>
              <a:gd name="connsiteY3042" fmla="*/ 588283 h 664683"/>
              <a:gd name="connsiteX3043" fmla="*/ 2553 w 1016974"/>
              <a:gd name="connsiteY3043" fmla="*/ 588340 h 664683"/>
              <a:gd name="connsiteX3044" fmla="*/ 5829 w 1016974"/>
              <a:gd name="connsiteY3044" fmla="*/ 589731 h 664683"/>
              <a:gd name="connsiteX3045" fmla="*/ 6734 w 1016974"/>
              <a:gd name="connsiteY3045" fmla="*/ 592388 h 664683"/>
              <a:gd name="connsiteX3046" fmla="*/ 7763 w 1016974"/>
              <a:gd name="connsiteY3046" fmla="*/ 593636 h 664683"/>
              <a:gd name="connsiteX3047" fmla="*/ 10678 w 1016974"/>
              <a:gd name="connsiteY3047" fmla="*/ 595474 h 664683"/>
              <a:gd name="connsiteX3048" fmla="*/ 8715 w 1016974"/>
              <a:gd name="connsiteY3048" fmla="*/ 595551 h 664683"/>
              <a:gd name="connsiteX3049" fmla="*/ 7468 w 1016974"/>
              <a:gd name="connsiteY3049" fmla="*/ 595913 h 664683"/>
              <a:gd name="connsiteX3050" fmla="*/ 4991 w 1016974"/>
              <a:gd name="connsiteY3050" fmla="*/ 598370 h 664683"/>
              <a:gd name="connsiteX3051" fmla="*/ 3381 w 1016974"/>
              <a:gd name="connsiteY3051" fmla="*/ 599027 h 664683"/>
              <a:gd name="connsiteX3052" fmla="*/ 43301 w 1016974"/>
              <a:gd name="connsiteY3052" fmla="*/ 610333 h 664683"/>
              <a:gd name="connsiteX3053" fmla="*/ 41300 w 1016974"/>
              <a:gd name="connsiteY3053" fmla="*/ 610314 h 664683"/>
              <a:gd name="connsiteX3054" fmla="*/ 39691 w 1016974"/>
              <a:gd name="connsiteY3054" fmla="*/ 607914 h 664683"/>
              <a:gd name="connsiteX3055" fmla="*/ 40615 w 1016974"/>
              <a:gd name="connsiteY3055" fmla="*/ 606323 h 664683"/>
              <a:gd name="connsiteX3056" fmla="*/ 42462 w 1016974"/>
              <a:gd name="connsiteY3056" fmla="*/ 608771 h 664683"/>
              <a:gd name="connsiteX3057" fmla="*/ 43301 w 1016974"/>
              <a:gd name="connsiteY3057" fmla="*/ 610333 h 664683"/>
              <a:gd name="connsiteX3058" fmla="*/ 37405 w 1016974"/>
              <a:gd name="connsiteY3058" fmla="*/ 608609 h 664683"/>
              <a:gd name="connsiteX3059" fmla="*/ 35319 w 1016974"/>
              <a:gd name="connsiteY3059" fmla="*/ 609962 h 664683"/>
              <a:gd name="connsiteX3060" fmla="*/ 34757 w 1016974"/>
              <a:gd name="connsiteY3060" fmla="*/ 608667 h 664683"/>
              <a:gd name="connsiteX3061" fmla="*/ 35547 w 1016974"/>
              <a:gd name="connsiteY3061" fmla="*/ 605914 h 664683"/>
              <a:gd name="connsiteX3062" fmla="*/ 36547 w 1016974"/>
              <a:gd name="connsiteY3062" fmla="*/ 605542 h 664683"/>
              <a:gd name="connsiteX3063" fmla="*/ 37700 w 1016974"/>
              <a:gd name="connsiteY3063" fmla="*/ 608286 h 664683"/>
              <a:gd name="connsiteX3064" fmla="*/ 37405 w 1016974"/>
              <a:gd name="connsiteY3064" fmla="*/ 608609 h 66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</a:cxnLst>
            <a:rect l="l" t="t" r="r" b="b"/>
            <a:pathLst>
              <a:path w="1016974" h="664683">
                <a:moveTo>
                  <a:pt x="802777" y="96460"/>
                </a:moveTo>
                <a:lnTo>
                  <a:pt x="802538" y="108614"/>
                </a:lnTo>
                <a:lnTo>
                  <a:pt x="802300" y="120710"/>
                </a:lnTo>
                <a:lnTo>
                  <a:pt x="802062" y="132740"/>
                </a:lnTo>
                <a:lnTo>
                  <a:pt x="801824" y="144751"/>
                </a:lnTo>
                <a:lnTo>
                  <a:pt x="801576" y="156686"/>
                </a:lnTo>
                <a:lnTo>
                  <a:pt x="801338" y="168593"/>
                </a:lnTo>
                <a:lnTo>
                  <a:pt x="801100" y="180442"/>
                </a:lnTo>
                <a:lnTo>
                  <a:pt x="800853" y="192224"/>
                </a:lnTo>
                <a:lnTo>
                  <a:pt x="800614" y="203978"/>
                </a:lnTo>
                <a:lnTo>
                  <a:pt x="800367" y="215684"/>
                </a:lnTo>
                <a:lnTo>
                  <a:pt x="800129" y="227371"/>
                </a:lnTo>
                <a:lnTo>
                  <a:pt x="799909" y="239001"/>
                </a:lnTo>
                <a:lnTo>
                  <a:pt x="799671" y="250584"/>
                </a:lnTo>
                <a:lnTo>
                  <a:pt x="799452" y="262099"/>
                </a:lnTo>
                <a:lnTo>
                  <a:pt x="799233" y="273615"/>
                </a:lnTo>
                <a:lnTo>
                  <a:pt x="799024" y="285055"/>
                </a:lnTo>
                <a:lnTo>
                  <a:pt x="798805" y="296466"/>
                </a:lnTo>
                <a:lnTo>
                  <a:pt x="798586" y="307848"/>
                </a:lnTo>
                <a:lnTo>
                  <a:pt x="798366" y="319202"/>
                </a:lnTo>
                <a:lnTo>
                  <a:pt x="798157" y="330518"/>
                </a:lnTo>
                <a:lnTo>
                  <a:pt x="797938" y="341814"/>
                </a:lnTo>
                <a:lnTo>
                  <a:pt x="797728" y="353044"/>
                </a:lnTo>
                <a:lnTo>
                  <a:pt x="797509" y="364274"/>
                </a:lnTo>
                <a:lnTo>
                  <a:pt x="797290" y="375437"/>
                </a:lnTo>
                <a:lnTo>
                  <a:pt x="797071" y="386563"/>
                </a:lnTo>
                <a:lnTo>
                  <a:pt x="796862" y="397688"/>
                </a:lnTo>
                <a:lnTo>
                  <a:pt x="796642" y="408765"/>
                </a:lnTo>
                <a:lnTo>
                  <a:pt x="796423" y="419814"/>
                </a:lnTo>
                <a:lnTo>
                  <a:pt x="796214" y="430825"/>
                </a:lnTo>
                <a:lnTo>
                  <a:pt x="795985" y="441798"/>
                </a:lnTo>
                <a:lnTo>
                  <a:pt x="795776" y="452780"/>
                </a:lnTo>
                <a:lnTo>
                  <a:pt x="795557" y="463715"/>
                </a:lnTo>
                <a:lnTo>
                  <a:pt x="799976" y="465325"/>
                </a:lnTo>
                <a:lnTo>
                  <a:pt x="804348" y="466916"/>
                </a:lnTo>
                <a:lnTo>
                  <a:pt x="805748" y="463915"/>
                </a:lnTo>
                <a:lnTo>
                  <a:pt x="810463" y="466296"/>
                </a:lnTo>
                <a:lnTo>
                  <a:pt x="814607" y="468373"/>
                </a:lnTo>
                <a:lnTo>
                  <a:pt x="817274" y="465773"/>
                </a:lnTo>
                <a:lnTo>
                  <a:pt x="820169" y="462982"/>
                </a:lnTo>
                <a:lnTo>
                  <a:pt x="824027" y="462801"/>
                </a:lnTo>
                <a:lnTo>
                  <a:pt x="828361" y="462591"/>
                </a:lnTo>
                <a:lnTo>
                  <a:pt x="831256" y="462439"/>
                </a:lnTo>
                <a:lnTo>
                  <a:pt x="831256" y="464858"/>
                </a:lnTo>
                <a:lnTo>
                  <a:pt x="830047" y="468821"/>
                </a:lnTo>
                <a:lnTo>
                  <a:pt x="829142" y="472164"/>
                </a:lnTo>
                <a:lnTo>
                  <a:pt x="831542" y="475221"/>
                </a:lnTo>
                <a:lnTo>
                  <a:pt x="831780" y="475536"/>
                </a:lnTo>
                <a:lnTo>
                  <a:pt x="835057" y="477298"/>
                </a:lnTo>
                <a:lnTo>
                  <a:pt x="838114" y="478946"/>
                </a:lnTo>
                <a:lnTo>
                  <a:pt x="839514" y="483518"/>
                </a:lnTo>
                <a:lnTo>
                  <a:pt x="842886" y="487013"/>
                </a:lnTo>
                <a:lnTo>
                  <a:pt x="845458" y="489671"/>
                </a:lnTo>
                <a:lnTo>
                  <a:pt x="847944" y="492233"/>
                </a:lnTo>
                <a:lnTo>
                  <a:pt x="851478" y="495852"/>
                </a:lnTo>
                <a:lnTo>
                  <a:pt x="853992" y="498396"/>
                </a:lnTo>
                <a:lnTo>
                  <a:pt x="857336" y="501777"/>
                </a:lnTo>
                <a:lnTo>
                  <a:pt x="859346" y="503787"/>
                </a:lnTo>
                <a:lnTo>
                  <a:pt x="860346" y="507730"/>
                </a:lnTo>
                <a:lnTo>
                  <a:pt x="861574" y="512445"/>
                </a:lnTo>
                <a:lnTo>
                  <a:pt x="860908" y="515264"/>
                </a:lnTo>
                <a:lnTo>
                  <a:pt x="862498" y="515674"/>
                </a:lnTo>
                <a:lnTo>
                  <a:pt x="865508" y="512474"/>
                </a:lnTo>
                <a:lnTo>
                  <a:pt x="868356" y="510454"/>
                </a:lnTo>
                <a:lnTo>
                  <a:pt x="871852" y="507968"/>
                </a:lnTo>
                <a:lnTo>
                  <a:pt x="874195" y="506273"/>
                </a:lnTo>
                <a:lnTo>
                  <a:pt x="878662" y="506082"/>
                </a:lnTo>
                <a:lnTo>
                  <a:pt x="880643" y="501263"/>
                </a:lnTo>
                <a:lnTo>
                  <a:pt x="880443" y="494643"/>
                </a:lnTo>
                <a:lnTo>
                  <a:pt x="882682" y="494690"/>
                </a:lnTo>
                <a:lnTo>
                  <a:pt x="883996" y="493766"/>
                </a:lnTo>
                <a:lnTo>
                  <a:pt x="884511" y="491795"/>
                </a:lnTo>
                <a:lnTo>
                  <a:pt x="883015" y="489175"/>
                </a:lnTo>
                <a:lnTo>
                  <a:pt x="887197" y="487785"/>
                </a:lnTo>
                <a:lnTo>
                  <a:pt x="890226" y="486785"/>
                </a:lnTo>
                <a:lnTo>
                  <a:pt x="894483" y="484175"/>
                </a:lnTo>
                <a:lnTo>
                  <a:pt x="898655" y="481594"/>
                </a:lnTo>
                <a:lnTo>
                  <a:pt x="900760" y="483384"/>
                </a:lnTo>
                <a:lnTo>
                  <a:pt x="902846" y="485108"/>
                </a:lnTo>
                <a:lnTo>
                  <a:pt x="906990" y="489252"/>
                </a:lnTo>
                <a:lnTo>
                  <a:pt x="907304" y="490271"/>
                </a:lnTo>
                <a:lnTo>
                  <a:pt x="907123" y="492300"/>
                </a:lnTo>
                <a:lnTo>
                  <a:pt x="906837" y="494338"/>
                </a:lnTo>
                <a:lnTo>
                  <a:pt x="909495" y="499901"/>
                </a:lnTo>
                <a:lnTo>
                  <a:pt x="910228" y="500501"/>
                </a:lnTo>
                <a:lnTo>
                  <a:pt x="912276" y="501186"/>
                </a:lnTo>
                <a:lnTo>
                  <a:pt x="914743" y="502949"/>
                </a:lnTo>
                <a:lnTo>
                  <a:pt x="915857" y="504520"/>
                </a:lnTo>
                <a:lnTo>
                  <a:pt x="919439" y="506940"/>
                </a:lnTo>
                <a:lnTo>
                  <a:pt x="920067" y="507987"/>
                </a:lnTo>
                <a:lnTo>
                  <a:pt x="920487" y="509692"/>
                </a:lnTo>
                <a:lnTo>
                  <a:pt x="921125" y="511169"/>
                </a:lnTo>
                <a:lnTo>
                  <a:pt x="921830" y="512197"/>
                </a:lnTo>
                <a:lnTo>
                  <a:pt x="922534" y="513693"/>
                </a:lnTo>
                <a:lnTo>
                  <a:pt x="924125" y="515407"/>
                </a:lnTo>
                <a:lnTo>
                  <a:pt x="927097" y="517236"/>
                </a:lnTo>
                <a:lnTo>
                  <a:pt x="929145" y="518512"/>
                </a:lnTo>
                <a:lnTo>
                  <a:pt x="932040" y="520303"/>
                </a:lnTo>
                <a:lnTo>
                  <a:pt x="935107" y="524104"/>
                </a:lnTo>
                <a:lnTo>
                  <a:pt x="937765" y="527399"/>
                </a:lnTo>
                <a:lnTo>
                  <a:pt x="940765" y="530628"/>
                </a:lnTo>
                <a:lnTo>
                  <a:pt x="940527" y="533381"/>
                </a:lnTo>
                <a:lnTo>
                  <a:pt x="943642" y="537391"/>
                </a:lnTo>
                <a:lnTo>
                  <a:pt x="946995" y="542506"/>
                </a:lnTo>
                <a:lnTo>
                  <a:pt x="949614" y="547068"/>
                </a:lnTo>
                <a:lnTo>
                  <a:pt x="951443" y="549583"/>
                </a:lnTo>
                <a:lnTo>
                  <a:pt x="953700" y="553260"/>
                </a:lnTo>
                <a:lnTo>
                  <a:pt x="956453" y="557746"/>
                </a:lnTo>
                <a:lnTo>
                  <a:pt x="959615" y="562842"/>
                </a:lnTo>
                <a:lnTo>
                  <a:pt x="961996" y="566071"/>
                </a:lnTo>
                <a:lnTo>
                  <a:pt x="965121" y="570624"/>
                </a:lnTo>
                <a:lnTo>
                  <a:pt x="966721" y="573338"/>
                </a:lnTo>
                <a:lnTo>
                  <a:pt x="965940" y="575339"/>
                </a:lnTo>
                <a:lnTo>
                  <a:pt x="964959" y="577825"/>
                </a:lnTo>
                <a:lnTo>
                  <a:pt x="968626" y="578682"/>
                </a:lnTo>
                <a:lnTo>
                  <a:pt x="971169" y="579272"/>
                </a:lnTo>
                <a:lnTo>
                  <a:pt x="970750" y="581987"/>
                </a:lnTo>
                <a:lnTo>
                  <a:pt x="970207" y="585568"/>
                </a:lnTo>
                <a:lnTo>
                  <a:pt x="973150" y="586711"/>
                </a:lnTo>
                <a:lnTo>
                  <a:pt x="975141" y="587502"/>
                </a:lnTo>
                <a:lnTo>
                  <a:pt x="974903" y="589369"/>
                </a:lnTo>
                <a:lnTo>
                  <a:pt x="976132" y="591369"/>
                </a:lnTo>
                <a:lnTo>
                  <a:pt x="976598" y="594789"/>
                </a:lnTo>
                <a:lnTo>
                  <a:pt x="980018" y="594274"/>
                </a:lnTo>
                <a:lnTo>
                  <a:pt x="981532" y="594055"/>
                </a:lnTo>
                <a:lnTo>
                  <a:pt x="983723" y="595398"/>
                </a:lnTo>
                <a:lnTo>
                  <a:pt x="986609" y="597170"/>
                </a:lnTo>
                <a:lnTo>
                  <a:pt x="989505" y="598808"/>
                </a:lnTo>
                <a:lnTo>
                  <a:pt x="991981" y="600208"/>
                </a:lnTo>
                <a:lnTo>
                  <a:pt x="995143" y="600856"/>
                </a:lnTo>
                <a:lnTo>
                  <a:pt x="999049" y="601875"/>
                </a:lnTo>
                <a:lnTo>
                  <a:pt x="1001192" y="604504"/>
                </a:lnTo>
                <a:lnTo>
                  <a:pt x="1004764" y="605361"/>
                </a:lnTo>
                <a:lnTo>
                  <a:pt x="1006431" y="609133"/>
                </a:lnTo>
                <a:lnTo>
                  <a:pt x="1010574" y="610143"/>
                </a:lnTo>
                <a:lnTo>
                  <a:pt x="1012822" y="608990"/>
                </a:lnTo>
                <a:lnTo>
                  <a:pt x="1013822" y="610476"/>
                </a:lnTo>
                <a:lnTo>
                  <a:pt x="1014679" y="612248"/>
                </a:lnTo>
                <a:lnTo>
                  <a:pt x="1015098" y="614505"/>
                </a:lnTo>
                <a:lnTo>
                  <a:pt x="1015098" y="616772"/>
                </a:lnTo>
                <a:lnTo>
                  <a:pt x="1014279" y="618744"/>
                </a:lnTo>
                <a:lnTo>
                  <a:pt x="1013717" y="620859"/>
                </a:lnTo>
                <a:lnTo>
                  <a:pt x="1013431" y="623078"/>
                </a:lnTo>
                <a:lnTo>
                  <a:pt x="1013470" y="625421"/>
                </a:lnTo>
                <a:lnTo>
                  <a:pt x="1013851" y="627907"/>
                </a:lnTo>
                <a:lnTo>
                  <a:pt x="1014451" y="630031"/>
                </a:lnTo>
                <a:lnTo>
                  <a:pt x="1016098" y="633927"/>
                </a:lnTo>
                <a:lnTo>
                  <a:pt x="1016756" y="636346"/>
                </a:lnTo>
                <a:lnTo>
                  <a:pt x="1016975" y="637994"/>
                </a:lnTo>
                <a:lnTo>
                  <a:pt x="1014755" y="644042"/>
                </a:lnTo>
                <a:lnTo>
                  <a:pt x="1014089" y="646881"/>
                </a:lnTo>
                <a:lnTo>
                  <a:pt x="1014308" y="648100"/>
                </a:lnTo>
                <a:lnTo>
                  <a:pt x="1012555" y="651158"/>
                </a:lnTo>
                <a:lnTo>
                  <a:pt x="1009193" y="655520"/>
                </a:lnTo>
                <a:lnTo>
                  <a:pt x="1007726" y="657987"/>
                </a:lnTo>
                <a:lnTo>
                  <a:pt x="1006831" y="657301"/>
                </a:lnTo>
                <a:lnTo>
                  <a:pt x="1001925" y="657158"/>
                </a:lnTo>
                <a:lnTo>
                  <a:pt x="999706" y="652215"/>
                </a:lnTo>
                <a:lnTo>
                  <a:pt x="998411" y="648319"/>
                </a:lnTo>
                <a:lnTo>
                  <a:pt x="996696" y="644985"/>
                </a:lnTo>
                <a:lnTo>
                  <a:pt x="996667" y="644204"/>
                </a:lnTo>
                <a:lnTo>
                  <a:pt x="997715" y="641785"/>
                </a:lnTo>
                <a:lnTo>
                  <a:pt x="1002306" y="639442"/>
                </a:lnTo>
                <a:lnTo>
                  <a:pt x="1002287" y="638670"/>
                </a:lnTo>
                <a:lnTo>
                  <a:pt x="1000449" y="638337"/>
                </a:lnTo>
                <a:lnTo>
                  <a:pt x="999934" y="637556"/>
                </a:lnTo>
                <a:lnTo>
                  <a:pt x="999106" y="633841"/>
                </a:lnTo>
                <a:lnTo>
                  <a:pt x="998934" y="630536"/>
                </a:lnTo>
                <a:lnTo>
                  <a:pt x="998611" y="628355"/>
                </a:lnTo>
                <a:lnTo>
                  <a:pt x="997420" y="623973"/>
                </a:lnTo>
                <a:lnTo>
                  <a:pt x="995972" y="621363"/>
                </a:lnTo>
                <a:lnTo>
                  <a:pt x="992438" y="616296"/>
                </a:lnTo>
                <a:lnTo>
                  <a:pt x="992086" y="614963"/>
                </a:lnTo>
                <a:lnTo>
                  <a:pt x="993286" y="613162"/>
                </a:lnTo>
                <a:lnTo>
                  <a:pt x="993962" y="611524"/>
                </a:lnTo>
                <a:lnTo>
                  <a:pt x="989057" y="614696"/>
                </a:lnTo>
                <a:lnTo>
                  <a:pt x="982285" y="618173"/>
                </a:lnTo>
                <a:lnTo>
                  <a:pt x="979408" y="620430"/>
                </a:lnTo>
                <a:lnTo>
                  <a:pt x="978846" y="621278"/>
                </a:lnTo>
                <a:lnTo>
                  <a:pt x="978675" y="621963"/>
                </a:lnTo>
                <a:lnTo>
                  <a:pt x="979370" y="623802"/>
                </a:lnTo>
                <a:lnTo>
                  <a:pt x="979361" y="624411"/>
                </a:lnTo>
                <a:lnTo>
                  <a:pt x="978837" y="625583"/>
                </a:lnTo>
                <a:lnTo>
                  <a:pt x="978370" y="628821"/>
                </a:lnTo>
                <a:lnTo>
                  <a:pt x="977094" y="632289"/>
                </a:lnTo>
                <a:lnTo>
                  <a:pt x="976370" y="633051"/>
                </a:lnTo>
                <a:lnTo>
                  <a:pt x="973493" y="632031"/>
                </a:lnTo>
                <a:lnTo>
                  <a:pt x="972674" y="631003"/>
                </a:lnTo>
                <a:lnTo>
                  <a:pt x="970959" y="626736"/>
                </a:lnTo>
                <a:lnTo>
                  <a:pt x="971198" y="625535"/>
                </a:lnTo>
                <a:lnTo>
                  <a:pt x="972122" y="624497"/>
                </a:lnTo>
                <a:lnTo>
                  <a:pt x="973322" y="622268"/>
                </a:lnTo>
                <a:lnTo>
                  <a:pt x="974789" y="618858"/>
                </a:lnTo>
                <a:lnTo>
                  <a:pt x="977370" y="610305"/>
                </a:lnTo>
                <a:lnTo>
                  <a:pt x="979513" y="610095"/>
                </a:lnTo>
                <a:lnTo>
                  <a:pt x="983142" y="608133"/>
                </a:lnTo>
                <a:lnTo>
                  <a:pt x="977170" y="607790"/>
                </a:lnTo>
                <a:lnTo>
                  <a:pt x="976246" y="607419"/>
                </a:lnTo>
                <a:lnTo>
                  <a:pt x="975379" y="606352"/>
                </a:lnTo>
                <a:lnTo>
                  <a:pt x="974512" y="604561"/>
                </a:lnTo>
                <a:lnTo>
                  <a:pt x="973169" y="602637"/>
                </a:lnTo>
                <a:lnTo>
                  <a:pt x="970864" y="602094"/>
                </a:lnTo>
                <a:lnTo>
                  <a:pt x="969836" y="601418"/>
                </a:lnTo>
                <a:lnTo>
                  <a:pt x="968178" y="599027"/>
                </a:lnTo>
                <a:lnTo>
                  <a:pt x="967102" y="598008"/>
                </a:lnTo>
                <a:lnTo>
                  <a:pt x="966464" y="596665"/>
                </a:lnTo>
                <a:lnTo>
                  <a:pt x="966254" y="595027"/>
                </a:lnTo>
                <a:lnTo>
                  <a:pt x="965759" y="594236"/>
                </a:lnTo>
                <a:lnTo>
                  <a:pt x="964197" y="594065"/>
                </a:lnTo>
                <a:lnTo>
                  <a:pt x="963311" y="593541"/>
                </a:lnTo>
                <a:lnTo>
                  <a:pt x="962768" y="589331"/>
                </a:lnTo>
                <a:lnTo>
                  <a:pt x="959653" y="588493"/>
                </a:lnTo>
                <a:lnTo>
                  <a:pt x="958329" y="587626"/>
                </a:lnTo>
                <a:lnTo>
                  <a:pt x="956148" y="585130"/>
                </a:lnTo>
                <a:lnTo>
                  <a:pt x="955519" y="583873"/>
                </a:lnTo>
                <a:lnTo>
                  <a:pt x="955281" y="582816"/>
                </a:lnTo>
                <a:lnTo>
                  <a:pt x="955548" y="579853"/>
                </a:lnTo>
                <a:lnTo>
                  <a:pt x="955300" y="579311"/>
                </a:lnTo>
                <a:lnTo>
                  <a:pt x="953567" y="579730"/>
                </a:lnTo>
                <a:lnTo>
                  <a:pt x="942327" y="575920"/>
                </a:lnTo>
                <a:lnTo>
                  <a:pt x="942518" y="569871"/>
                </a:lnTo>
                <a:lnTo>
                  <a:pt x="940022" y="562070"/>
                </a:lnTo>
                <a:lnTo>
                  <a:pt x="937679" y="558984"/>
                </a:lnTo>
                <a:lnTo>
                  <a:pt x="938012" y="557708"/>
                </a:lnTo>
                <a:lnTo>
                  <a:pt x="938432" y="557022"/>
                </a:lnTo>
                <a:lnTo>
                  <a:pt x="939384" y="556946"/>
                </a:lnTo>
                <a:lnTo>
                  <a:pt x="943708" y="559032"/>
                </a:lnTo>
                <a:lnTo>
                  <a:pt x="947785" y="561556"/>
                </a:lnTo>
                <a:lnTo>
                  <a:pt x="948280" y="561118"/>
                </a:lnTo>
                <a:lnTo>
                  <a:pt x="941651" y="555660"/>
                </a:lnTo>
                <a:lnTo>
                  <a:pt x="939975" y="553993"/>
                </a:lnTo>
                <a:lnTo>
                  <a:pt x="939460" y="551907"/>
                </a:lnTo>
                <a:lnTo>
                  <a:pt x="939365" y="550783"/>
                </a:lnTo>
                <a:lnTo>
                  <a:pt x="939832" y="550145"/>
                </a:lnTo>
                <a:lnTo>
                  <a:pt x="945709" y="550297"/>
                </a:lnTo>
                <a:lnTo>
                  <a:pt x="946014" y="549831"/>
                </a:lnTo>
                <a:lnTo>
                  <a:pt x="939994" y="548488"/>
                </a:lnTo>
                <a:lnTo>
                  <a:pt x="938803" y="548554"/>
                </a:lnTo>
                <a:lnTo>
                  <a:pt x="937651" y="551097"/>
                </a:lnTo>
                <a:lnTo>
                  <a:pt x="937050" y="551707"/>
                </a:lnTo>
                <a:lnTo>
                  <a:pt x="935784" y="551669"/>
                </a:lnTo>
                <a:lnTo>
                  <a:pt x="935336" y="551317"/>
                </a:lnTo>
                <a:lnTo>
                  <a:pt x="933650" y="548411"/>
                </a:lnTo>
                <a:lnTo>
                  <a:pt x="932107" y="546402"/>
                </a:lnTo>
                <a:lnTo>
                  <a:pt x="929288" y="543658"/>
                </a:lnTo>
                <a:lnTo>
                  <a:pt x="928678" y="541630"/>
                </a:lnTo>
                <a:lnTo>
                  <a:pt x="928392" y="538591"/>
                </a:lnTo>
                <a:lnTo>
                  <a:pt x="928583" y="535705"/>
                </a:lnTo>
                <a:lnTo>
                  <a:pt x="930383" y="529019"/>
                </a:lnTo>
                <a:lnTo>
                  <a:pt x="931183" y="527828"/>
                </a:lnTo>
                <a:lnTo>
                  <a:pt x="931383" y="527085"/>
                </a:lnTo>
                <a:lnTo>
                  <a:pt x="930716" y="527228"/>
                </a:lnTo>
                <a:lnTo>
                  <a:pt x="930135" y="527904"/>
                </a:lnTo>
                <a:lnTo>
                  <a:pt x="928526" y="531047"/>
                </a:lnTo>
                <a:lnTo>
                  <a:pt x="926954" y="536143"/>
                </a:lnTo>
                <a:lnTo>
                  <a:pt x="925535" y="537934"/>
                </a:lnTo>
                <a:lnTo>
                  <a:pt x="924582" y="537562"/>
                </a:lnTo>
                <a:lnTo>
                  <a:pt x="923030" y="535600"/>
                </a:lnTo>
                <a:lnTo>
                  <a:pt x="919934" y="533286"/>
                </a:lnTo>
                <a:lnTo>
                  <a:pt x="916448" y="532819"/>
                </a:lnTo>
                <a:lnTo>
                  <a:pt x="914162" y="530352"/>
                </a:lnTo>
                <a:lnTo>
                  <a:pt x="910609" y="523427"/>
                </a:lnTo>
                <a:lnTo>
                  <a:pt x="910019" y="519894"/>
                </a:lnTo>
                <a:lnTo>
                  <a:pt x="909580" y="519055"/>
                </a:lnTo>
                <a:lnTo>
                  <a:pt x="907780" y="517970"/>
                </a:lnTo>
                <a:lnTo>
                  <a:pt x="906666" y="516303"/>
                </a:lnTo>
                <a:lnTo>
                  <a:pt x="904646" y="507749"/>
                </a:lnTo>
                <a:lnTo>
                  <a:pt x="902256" y="501825"/>
                </a:lnTo>
                <a:lnTo>
                  <a:pt x="901608" y="498662"/>
                </a:lnTo>
                <a:lnTo>
                  <a:pt x="901646" y="495500"/>
                </a:lnTo>
                <a:lnTo>
                  <a:pt x="901360" y="495167"/>
                </a:lnTo>
                <a:lnTo>
                  <a:pt x="900722" y="497653"/>
                </a:lnTo>
                <a:lnTo>
                  <a:pt x="900589" y="498967"/>
                </a:lnTo>
                <a:lnTo>
                  <a:pt x="899227" y="499377"/>
                </a:lnTo>
                <a:lnTo>
                  <a:pt x="900608" y="501834"/>
                </a:lnTo>
                <a:lnTo>
                  <a:pt x="900970" y="503063"/>
                </a:lnTo>
                <a:lnTo>
                  <a:pt x="900332" y="502977"/>
                </a:lnTo>
                <a:lnTo>
                  <a:pt x="899036" y="503358"/>
                </a:lnTo>
                <a:lnTo>
                  <a:pt x="901408" y="507511"/>
                </a:lnTo>
                <a:lnTo>
                  <a:pt x="902675" y="514055"/>
                </a:lnTo>
                <a:lnTo>
                  <a:pt x="904370" y="518846"/>
                </a:lnTo>
                <a:lnTo>
                  <a:pt x="905504" y="522742"/>
                </a:lnTo>
                <a:lnTo>
                  <a:pt x="906066" y="525704"/>
                </a:lnTo>
                <a:lnTo>
                  <a:pt x="906818" y="528552"/>
                </a:lnTo>
                <a:lnTo>
                  <a:pt x="908837" y="534762"/>
                </a:lnTo>
                <a:lnTo>
                  <a:pt x="909123" y="536010"/>
                </a:lnTo>
                <a:lnTo>
                  <a:pt x="908952" y="537029"/>
                </a:lnTo>
                <a:lnTo>
                  <a:pt x="908428" y="538277"/>
                </a:lnTo>
                <a:lnTo>
                  <a:pt x="907447" y="538801"/>
                </a:lnTo>
                <a:lnTo>
                  <a:pt x="904294" y="538115"/>
                </a:lnTo>
                <a:lnTo>
                  <a:pt x="903046" y="536600"/>
                </a:lnTo>
                <a:lnTo>
                  <a:pt x="901256" y="533819"/>
                </a:lnTo>
                <a:lnTo>
                  <a:pt x="898855" y="532590"/>
                </a:lnTo>
                <a:lnTo>
                  <a:pt x="893064" y="533476"/>
                </a:lnTo>
                <a:lnTo>
                  <a:pt x="892588" y="533276"/>
                </a:lnTo>
                <a:lnTo>
                  <a:pt x="892540" y="530933"/>
                </a:lnTo>
                <a:lnTo>
                  <a:pt x="893064" y="526742"/>
                </a:lnTo>
                <a:lnTo>
                  <a:pt x="892473" y="525075"/>
                </a:lnTo>
                <a:lnTo>
                  <a:pt x="889264" y="519065"/>
                </a:lnTo>
                <a:lnTo>
                  <a:pt x="889264" y="517865"/>
                </a:lnTo>
                <a:lnTo>
                  <a:pt x="893302" y="514893"/>
                </a:lnTo>
                <a:lnTo>
                  <a:pt x="891273" y="514750"/>
                </a:lnTo>
                <a:lnTo>
                  <a:pt x="889673" y="515893"/>
                </a:lnTo>
                <a:lnTo>
                  <a:pt x="889025" y="515217"/>
                </a:lnTo>
                <a:lnTo>
                  <a:pt x="887921" y="511302"/>
                </a:lnTo>
                <a:lnTo>
                  <a:pt x="887235" y="509854"/>
                </a:lnTo>
                <a:lnTo>
                  <a:pt x="886920" y="509568"/>
                </a:lnTo>
                <a:lnTo>
                  <a:pt x="886873" y="513321"/>
                </a:lnTo>
                <a:lnTo>
                  <a:pt x="887635" y="515245"/>
                </a:lnTo>
                <a:lnTo>
                  <a:pt x="887787" y="516369"/>
                </a:lnTo>
                <a:lnTo>
                  <a:pt x="887730" y="517960"/>
                </a:lnTo>
                <a:lnTo>
                  <a:pt x="887339" y="519113"/>
                </a:lnTo>
                <a:lnTo>
                  <a:pt x="886606" y="519817"/>
                </a:lnTo>
                <a:lnTo>
                  <a:pt x="885844" y="520017"/>
                </a:lnTo>
                <a:lnTo>
                  <a:pt x="884434" y="519246"/>
                </a:lnTo>
                <a:lnTo>
                  <a:pt x="882844" y="517808"/>
                </a:lnTo>
                <a:lnTo>
                  <a:pt x="881463" y="517150"/>
                </a:lnTo>
                <a:lnTo>
                  <a:pt x="880939" y="516550"/>
                </a:lnTo>
                <a:lnTo>
                  <a:pt x="880262" y="514912"/>
                </a:lnTo>
                <a:lnTo>
                  <a:pt x="879186" y="513693"/>
                </a:lnTo>
                <a:lnTo>
                  <a:pt x="874100" y="512255"/>
                </a:lnTo>
                <a:lnTo>
                  <a:pt x="871042" y="510464"/>
                </a:lnTo>
                <a:lnTo>
                  <a:pt x="870795" y="510969"/>
                </a:lnTo>
                <a:lnTo>
                  <a:pt x="871776" y="512950"/>
                </a:lnTo>
                <a:lnTo>
                  <a:pt x="871909" y="514112"/>
                </a:lnTo>
                <a:lnTo>
                  <a:pt x="871157" y="514493"/>
                </a:lnTo>
                <a:lnTo>
                  <a:pt x="869833" y="516417"/>
                </a:lnTo>
                <a:lnTo>
                  <a:pt x="870223" y="516665"/>
                </a:lnTo>
                <a:lnTo>
                  <a:pt x="871633" y="516007"/>
                </a:lnTo>
                <a:lnTo>
                  <a:pt x="873252" y="516026"/>
                </a:lnTo>
                <a:lnTo>
                  <a:pt x="875957" y="517093"/>
                </a:lnTo>
                <a:lnTo>
                  <a:pt x="878396" y="518531"/>
                </a:lnTo>
                <a:lnTo>
                  <a:pt x="879300" y="519360"/>
                </a:lnTo>
                <a:lnTo>
                  <a:pt x="879691" y="520608"/>
                </a:lnTo>
                <a:lnTo>
                  <a:pt x="880005" y="521046"/>
                </a:lnTo>
                <a:lnTo>
                  <a:pt x="882434" y="522437"/>
                </a:lnTo>
                <a:lnTo>
                  <a:pt x="882577" y="523199"/>
                </a:lnTo>
                <a:lnTo>
                  <a:pt x="881120" y="525513"/>
                </a:lnTo>
                <a:lnTo>
                  <a:pt x="884253" y="525180"/>
                </a:lnTo>
                <a:lnTo>
                  <a:pt x="886111" y="525932"/>
                </a:lnTo>
                <a:lnTo>
                  <a:pt x="888568" y="529371"/>
                </a:lnTo>
                <a:lnTo>
                  <a:pt x="889416" y="531305"/>
                </a:lnTo>
                <a:lnTo>
                  <a:pt x="889616" y="533838"/>
                </a:lnTo>
                <a:lnTo>
                  <a:pt x="889149" y="534600"/>
                </a:lnTo>
                <a:lnTo>
                  <a:pt x="888235" y="535134"/>
                </a:lnTo>
                <a:lnTo>
                  <a:pt x="881825" y="536162"/>
                </a:lnTo>
                <a:lnTo>
                  <a:pt x="879605" y="539267"/>
                </a:lnTo>
                <a:lnTo>
                  <a:pt x="879110" y="539325"/>
                </a:lnTo>
                <a:lnTo>
                  <a:pt x="877319" y="538534"/>
                </a:lnTo>
                <a:lnTo>
                  <a:pt x="874043" y="536191"/>
                </a:lnTo>
                <a:lnTo>
                  <a:pt x="869966" y="533981"/>
                </a:lnTo>
                <a:lnTo>
                  <a:pt x="860717" y="527333"/>
                </a:lnTo>
                <a:lnTo>
                  <a:pt x="860479" y="527009"/>
                </a:lnTo>
                <a:lnTo>
                  <a:pt x="860298" y="525685"/>
                </a:lnTo>
                <a:lnTo>
                  <a:pt x="859660" y="525037"/>
                </a:lnTo>
                <a:lnTo>
                  <a:pt x="858412" y="524466"/>
                </a:lnTo>
                <a:lnTo>
                  <a:pt x="856669" y="522751"/>
                </a:lnTo>
                <a:lnTo>
                  <a:pt x="854450" y="519884"/>
                </a:lnTo>
                <a:lnTo>
                  <a:pt x="853078" y="517636"/>
                </a:lnTo>
                <a:lnTo>
                  <a:pt x="852535" y="516017"/>
                </a:lnTo>
                <a:lnTo>
                  <a:pt x="851221" y="514160"/>
                </a:lnTo>
                <a:lnTo>
                  <a:pt x="847115" y="510311"/>
                </a:lnTo>
                <a:lnTo>
                  <a:pt x="844963" y="508854"/>
                </a:lnTo>
                <a:lnTo>
                  <a:pt x="843077" y="508025"/>
                </a:lnTo>
                <a:lnTo>
                  <a:pt x="841429" y="507844"/>
                </a:lnTo>
                <a:lnTo>
                  <a:pt x="840991" y="507330"/>
                </a:lnTo>
                <a:lnTo>
                  <a:pt x="841743" y="506473"/>
                </a:lnTo>
                <a:lnTo>
                  <a:pt x="841858" y="505949"/>
                </a:lnTo>
                <a:lnTo>
                  <a:pt x="838257" y="505168"/>
                </a:lnTo>
                <a:lnTo>
                  <a:pt x="834828" y="503377"/>
                </a:lnTo>
                <a:lnTo>
                  <a:pt x="826170" y="498215"/>
                </a:lnTo>
                <a:lnTo>
                  <a:pt x="821703" y="494995"/>
                </a:lnTo>
                <a:lnTo>
                  <a:pt x="819188" y="493405"/>
                </a:lnTo>
                <a:lnTo>
                  <a:pt x="818083" y="492519"/>
                </a:lnTo>
                <a:lnTo>
                  <a:pt x="817588" y="491804"/>
                </a:lnTo>
                <a:lnTo>
                  <a:pt x="818226" y="491071"/>
                </a:lnTo>
                <a:lnTo>
                  <a:pt x="819969" y="490318"/>
                </a:lnTo>
                <a:lnTo>
                  <a:pt x="821131" y="489452"/>
                </a:lnTo>
                <a:lnTo>
                  <a:pt x="822989" y="486204"/>
                </a:lnTo>
                <a:lnTo>
                  <a:pt x="823151" y="485156"/>
                </a:lnTo>
                <a:lnTo>
                  <a:pt x="822169" y="482775"/>
                </a:lnTo>
                <a:lnTo>
                  <a:pt x="821722" y="480622"/>
                </a:lnTo>
                <a:lnTo>
                  <a:pt x="821750" y="479422"/>
                </a:lnTo>
                <a:lnTo>
                  <a:pt x="821960" y="478250"/>
                </a:lnTo>
                <a:lnTo>
                  <a:pt x="822246" y="477469"/>
                </a:lnTo>
                <a:lnTo>
                  <a:pt x="823046" y="476707"/>
                </a:lnTo>
                <a:lnTo>
                  <a:pt x="823579" y="476336"/>
                </a:lnTo>
                <a:lnTo>
                  <a:pt x="824265" y="476602"/>
                </a:lnTo>
                <a:lnTo>
                  <a:pt x="826418" y="479593"/>
                </a:lnTo>
                <a:lnTo>
                  <a:pt x="826713" y="480660"/>
                </a:lnTo>
                <a:lnTo>
                  <a:pt x="826608" y="484727"/>
                </a:lnTo>
                <a:lnTo>
                  <a:pt x="827218" y="489480"/>
                </a:lnTo>
                <a:lnTo>
                  <a:pt x="827418" y="489137"/>
                </a:lnTo>
                <a:lnTo>
                  <a:pt x="827618" y="487575"/>
                </a:lnTo>
                <a:lnTo>
                  <a:pt x="827732" y="484556"/>
                </a:lnTo>
                <a:lnTo>
                  <a:pt x="827980" y="483118"/>
                </a:lnTo>
                <a:lnTo>
                  <a:pt x="828446" y="481727"/>
                </a:lnTo>
                <a:lnTo>
                  <a:pt x="829227" y="480993"/>
                </a:lnTo>
                <a:lnTo>
                  <a:pt x="831675" y="481432"/>
                </a:lnTo>
                <a:lnTo>
                  <a:pt x="832799" y="481194"/>
                </a:lnTo>
                <a:lnTo>
                  <a:pt x="828027" y="479031"/>
                </a:lnTo>
                <a:lnTo>
                  <a:pt x="825046" y="475002"/>
                </a:lnTo>
                <a:lnTo>
                  <a:pt x="824503" y="474583"/>
                </a:lnTo>
                <a:lnTo>
                  <a:pt x="822865" y="474383"/>
                </a:lnTo>
                <a:lnTo>
                  <a:pt x="821112" y="476002"/>
                </a:lnTo>
                <a:lnTo>
                  <a:pt x="816607" y="481298"/>
                </a:lnTo>
                <a:lnTo>
                  <a:pt x="815369" y="482222"/>
                </a:lnTo>
                <a:lnTo>
                  <a:pt x="809711" y="485118"/>
                </a:lnTo>
                <a:lnTo>
                  <a:pt x="805891" y="485670"/>
                </a:lnTo>
                <a:lnTo>
                  <a:pt x="801614" y="485118"/>
                </a:lnTo>
                <a:lnTo>
                  <a:pt x="797957" y="484099"/>
                </a:lnTo>
                <a:lnTo>
                  <a:pt x="788908" y="479250"/>
                </a:lnTo>
                <a:lnTo>
                  <a:pt x="787518" y="478117"/>
                </a:lnTo>
                <a:lnTo>
                  <a:pt x="789718" y="475317"/>
                </a:lnTo>
                <a:lnTo>
                  <a:pt x="789804" y="474393"/>
                </a:lnTo>
                <a:lnTo>
                  <a:pt x="789156" y="471430"/>
                </a:lnTo>
                <a:lnTo>
                  <a:pt x="788565" y="470564"/>
                </a:lnTo>
                <a:lnTo>
                  <a:pt x="787708" y="470078"/>
                </a:lnTo>
                <a:lnTo>
                  <a:pt x="787460" y="470411"/>
                </a:lnTo>
                <a:lnTo>
                  <a:pt x="787441" y="471287"/>
                </a:lnTo>
                <a:lnTo>
                  <a:pt x="787641" y="472907"/>
                </a:lnTo>
                <a:lnTo>
                  <a:pt x="786927" y="473726"/>
                </a:lnTo>
                <a:lnTo>
                  <a:pt x="785365" y="474612"/>
                </a:lnTo>
                <a:lnTo>
                  <a:pt x="782717" y="475478"/>
                </a:lnTo>
                <a:lnTo>
                  <a:pt x="774697" y="472869"/>
                </a:lnTo>
                <a:lnTo>
                  <a:pt x="766477" y="470611"/>
                </a:lnTo>
                <a:lnTo>
                  <a:pt x="759104" y="469935"/>
                </a:lnTo>
                <a:lnTo>
                  <a:pt x="748598" y="471030"/>
                </a:lnTo>
                <a:lnTo>
                  <a:pt x="742941" y="472326"/>
                </a:lnTo>
                <a:lnTo>
                  <a:pt x="739692" y="472297"/>
                </a:lnTo>
                <a:lnTo>
                  <a:pt x="736578" y="471859"/>
                </a:lnTo>
                <a:lnTo>
                  <a:pt x="736378" y="470754"/>
                </a:lnTo>
                <a:lnTo>
                  <a:pt x="737854" y="470192"/>
                </a:lnTo>
                <a:lnTo>
                  <a:pt x="737797" y="469382"/>
                </a:lnTo>
                <a:lnTo>
                  <a:pt x="736140" y="466811"/>
                </a:lnTo>
                <a:lnTo>
                  <a:pt x="733492" y="465144"/>
                </a:lnTo>
                <a:lnTo>
                  <a:pt x="729872" y="464410"/>
                </a:lnTo>
                <a:lnTo>
                  <a:pt x="727815" y="463553"/>
                </a:lnTo>
                <a:lnTo>
                  <a:pt x="727348" y="462591"/>
                </a:lnTo>
                <a:lnTo>
                  <a:pt x="726100" y="461629"/>
                </a:lnTo>
                <a:lnTo>
                  <a:pt x="724081" y="460677"/>
                </a:lnTo>
                <a:lnTo>
                  <a:pt x="723271" y="459134"/>
                </a:lnTo>
                <a:lnTo>
                  <a:pt x="724281" y="454562"/>
                </a:lnTo>
                <a:lnTo>
                  <a:pt x="725157" y="451818"/>
                </a:lnTo>
                <a:lnTo>
                  <a:pt x="725967" y="449961"/>
                </a:lnTo>
                <a:lnTo>
                  <a:pt x="727920" y="446903"/>
                </a:lnTo>
                <a:lnTo>
                  <a:pt x="727300" y="447104"/>
                </a:lnTo>
                <a:lnTo>
                  <a:pt x="724614" y="449266"/>
                </a:lnTo>
                <a:lnTo>
                  <a:pt x="722233" y="451514"/>
                </a:lnTo>
                <a:lnTo>
                  <a:pt x="719957" y="454504"/>
                </a:lnTo>
                <a:lnTo>
                  <a:pt x="718633" y="455847"/>
                </a:lnTo>
                <a:lnTo>
                  <a:pt x="716966" y="457038"/>
                </a:lnTo>
                <a:lnTo>
                  <a:pt x="714518" y="456552"/>
                </a:lnTo>
                <a:lnTo>
                  <a:pt x="711308" y="454371"/>
                </a:lnTo>
                <a:lnTo>
                  <a:pt x="708517" y="453171"/>
                </a:lnTo>
                <a:lnTo>
                  <a:pt x="706136" y="452933"/>
                </a:lnTo>
                <a:lnTo>
                  <a:pt x="705212" y="452514"/>
                </a:lnTo>
                <a:lnTo>
                  <a:pt x="706984" y="450894"/>
                </a:lnTo>
                <a:lnTo>
                  <a:pt x="708003" y="449571"/>
                </a:lnTo>
                <a:lnTo>
                  <a:pt x="709441" y="447427"/>
                </a:lnTo>
                <a:lnTo>
                  <a:pt x="709803" y="446342"/>
                </a:lnTo>
                <a:lnTo>
                  <a:pt x="701145" y="445332"/>
                </a:lnTo>
                <a:lnTo>
                  <a:pt x="700935" y="444151"/>
                </a:lnTo>
                <a:lnTo>
                  <a:pt x="700973" y="443255"/>
                </a:lnTo>
                <a:lnTo>
                  <a:pt x="700764" y="442522"/>
                </a:lnTo>
                <a:lnTo>
                  <a:pt x="699545" y="441903"/>
                </a:lnTo>
                <a:lnTo>
                  <a:pt x="697754" y="442160"/>
                </a:lnTo>
                <a:lnTo>
                  <a:pt x="694782" y="443341"/>
                </a:lnTo>
                <a:lnTo>
                  <a:pt x="693639" y="442179"/>
                </a:lnTo>
                <a:lnTo>
                  <a:pt x="694134" y="441627"/>
                </a:lnTo>
                <a:lnTo>
                  <a:pt x="695115" y="441246"/>
                </a:lnTo>
                <a:lnTo>
                  <a:pt x="697173" y="439388"/>
                </a:lnTo>
                <a:lnTo>
                  <a:pt x="694696" y="438150"/>
                </a:lnTo>
                <a:lnTo>
                  <a:pt x="693496" y="436845"/>
                </a:lnTo>
                <a:lnTo>
                  <a:pt x="692934" y="435826"/>
                </a:lnTo>
                <a:lnTo>
                  <a:pt x="693277" y="432245"/>
                </a:lnTo>
                <a:lnTo>
                  <a:pt x="694134" y="430035"/>
                </a:lnTo>
                <a:lnTo>
                  <a:pt x="700011" y="428254"/>
                </a:lnTo>
                <a:lnTo>
                  <a:pt x="698259" y="427253"/>
                </a:lnTo>
                <a:lnTo>
                  <a:pt x="694639" y="427253"/>
                </a:lnTo>
                <a:lnTo>
                  <a:pt x="692058" y="428939"/>
                </a:lnTo>
                <a:lnTo>
                  <a:pt x="688953" y="431425"/>
                </a:lnTo>
                <a:lnTo>
                  <a:pt x="686943" y="432273"/>
                </a:lnTo>
                <a:lnTo>
                  <a:pt x="686010" y="431502"/>
                </a:lnTo>
                <a:lnTo>
                  <a:pt x="684743" y="431159"/>
                </a:lnTo>
                <a:lnTo>
                  <a:pt x="683104" y="431235"/>
                </a:lnTo>
                <a:lnTo>
                  <a:pt x="681952" y="431825"/>
                </a:lnTo>
                <a:lnTo>
                  <a:pt x="681295" y="432949"/>
                </a:lnTo>
                <a:lnTo>
                  <a:pt x="680590" y="433692"/>
                </a:lnTo>
                <a:lnTo>
                  <a:pt x="679818" y="434016"/>
                </a:lnTo>
                <a:lnTo>
                  <a:pt x="679314" y="433845"/>
                </a:lnTo>
                <a:lnTo>
                  <a:pt x="678656" y="432568"/>
                </a:lnTo>
                <a:lnTo>
                  <a:pt x="677075" y="431663"/>
                </a:lnTo>
                <a:lnTo>
                  <a:pt x="676370" y="430663"/>
                </a:lnTo>
                <a:lnTo>
                  <a:pt x="675856" y="431206"/>
                </a:lnTo>
                <a:lnTo>
                  <a:pt x="675151" y="432892"/>
                </a:lnTo>
                <a:lnTo>
                  <a:pt x="674484" y="433740"/>
                </a:lnTo>
                <a:lnTo>
                  <a:pt x="671636" y="434359"/>
                </a:lnTo>
                <a:lnTo>
                  <a:pt x="670131" y="434054"/>
                </a:lnTo>
                <a:lnTo>
                  <a:pt x="668550" y="431692"/>
                </a:lnTo>
                <a:lnTo>
                  <a:pt x="668350" y="430921"/>
                </a:lnTo>
                <a:lnTo>
                  <a:pt x="669150" y="429092"/>
                </a:lnTo>
                <a:lnTo>
                  <a:pt x="673856" y="421986"/>
                </a:lnTo>
                <a:lnTo>
                  <a:pt x="673456" y="421986"/>
                </a:lnTo>
                <a:lnTo>
                  <a:pt x="672065" y="423034"/>
                </a:lnTo>
                <a:lnTo>
                  <a:pt x="669207" y="425777"/>
                </a:lnTo>
                <a:lnTo>
                  <a:pt x="667988" y="426558"/>
                </a:lnTo>
                <a:lnTo>
                  <a:pt x="665998" y="426482"/>
                </a:lnTo>
                <a:lnTo>
                  <a:pt x="665112" y="426063"/>
                </a:lnTo>
                <a:lnTo>
                  <a:pt x="663988" y="426196"/>
                </a:lnTo>
                <a:lnTo>
                  <a:pt x="662597" y="426844"/>
                </a:lnTo>
                <a:lnTo>
                  <a:pt x="661664" y="427644"/>
                </a:lnTo>
                <a:lnTo>
                  <a:pt x="661159" y="428539"/>
                </a:lnTo>
                <a:lnTo>
                  <a:pt x="661407" y="428730"/>
                </a:lnTo>
                <a:lnTo>
                  <a:pt x="663492" y="427863"/>
                </a:lnTo>
                <a:lnTo>
                  <a:pt x="664645" y="427682"/>
                </a:lnTo>
                <a:lnTo>
                  <a:pt x="664912" y="428244"/>
                </a:lnTo>
                <a:lnTo>
                  <a:pt x="663026" y="431483"/>
                </a:lnTo>
                <a:lnTo>
                  <a:pt x="661778" y="434607"/>
                </a:lnTo>
                <a:lnTo>
                  <a:pt x="660797" y="435321"/>
                </a:lnTo>
                <a:lnTo>
                  <a:pt x="659397" y="435045"/>
                </a:lnTo>
                <a:lnTo>
                  <a:pt x="657825" y="435216"/>
                </a:lnTo>
                <a:lnTo>
                  <a:pt x="657692" y="436121"/>
                </a:lnTo>
                <a:lnTo>
                  <a:pt x="660330" y="438988"/>
                </a:lnTo>
                <a:lnTo>
                  <a:pt x="661330" y="439445"/>
                </a:lnTo>
                <a:lnTo>
                  <a:pt x="662578" y="440503"/>
                </a:lnTo>
                <a:lnTo>
                  <a:pt x="662711" y="441436"/>
                </a:lnTo>
                <a:lnTo>
                  <a:pt x="661949" y="443855"/>
                </a:lnTo>
                <a:lnTo>
                  <a:pt x="661454" y="444779"/>
                </a:lnTo>
                <a:lnTo>
                  <a:pt x="660797" y="445227"/>
                </a:lnTo>
                <a:lnTo>
                  <a:pt x="658425" y="444913"/>
                </a:lnTo>
                <a:lnTo>
                  <a:pt x="657635" y="445094"/>
                </a:lnTo>
                <a:lnTo>
                  <a:pt x="655863" y="446465"/>
                </a:lnTo>
                <a:lnTo>
                  <a:pt x="654939" y="447656"/>
                </a:lnTo>
                <a:lnTo>
                  <a:pt x="655206" y="447808"/>
                </a:lnTo>
                <a:lnTo>
                  <a:pt x="656701" y="446894"/>
                </a:lnTo>
                <a:lnTo>
                  <a:pt x="658749" y="446542"/>
                </a:lnTo>
                <a:lnTo>
                  <a:pt x="661387" y="446732"/>
                </a:lnTo>
                <a:lnTo>
                  <a:pt x="663407" y="446370"/>
                </a:lnTo>
                <a:lnTo>
                  <a:pt x="664797" y="445446"/>
                </a:lnTo>
                <a:lnTo>
                  <a:pt x="666036" y="445856"/>
                </a:lnTo>
                <a:lnTo>
                  <a:pt x="667102" y="447618"/>
                </a:lnTo>
                <a:lnTo>
                  <a:pt x="667322" y="449085"/>
                </a:lnTo>
                <a:lnTo>
                  <a:pt x="666702" y="450256"/>
                </a:lnTo>
                <a:lnTo>
                  <a:pt x="665617" y="451037"/>
                </a:lnTo>
                <a:lnTo>
                  <a:pt x="664016" y="451409"/>
                </a:lnTo>
                <a:lnTo>
                  <a:pt x="662978" y="452095"/>
                </a:lnTo>
                <a:lnTo>
                  <a:pt x="662454" y="453095"/>
                </a:lnTo>
                <a:lnTo>
                  <a:pt x="662064" y="454628"/>
                </a:lnTo>
                <a:lnTo>
                  <a:pt x="661797" y="456695"/>
                </a:lnTo>
                <a:lnTo>
                  <a:pt x="661816" y="460439"/>
                </a:lnTo>
                <a:lnTo>
                  <a:pt x="661483" y="460915"/>
                </a:lnTo>
                <a:lnTo>
                  <a:pt x="660864" y="461124"/>
                </a:lnTo>
                <a:lnTo>
                  <a:pt x="660016" y="461096"/>
                </a:lnTo>
                <a:lnTo>
                  <a:pt x="659159" y="461877"/>
                </a:lnTo>
                <a:lnTo>
                  <a:pt x="656863" y="466630"/>
                </a:lnTo>
                <a:lnTo>
                  <a:pt x="656177" y="467097"/>
                </a:lnTo>
                <a:lnTo>
                  <a:pt x="655463" y="466487"/>
                </a:lnTo>
                <a:lnTo>
                  <a:pt x="654787" y="466458"/>
                </a:lnTo>
                <a:lnTo>
                  <a:pt x="654120" y="467058"/>
                </a:lnTo>
                <a:lnTo>
                  <a:pt x="652777" y="467420"/>
                </a:lnTo>
                <a:lnTo>
                  <a:pt x="650739" y="467544"/>
                </a:lnTo>
                <a:lnTo>
                  <a:pt x="649043" y="467220"/>
                </a:lnTo>
                <a:lnTo>
                  <a:pt x="646157" y="465830"/>
                </a:lnTo>
                <a:lnTo>
                  <a:pt x="645014" y="464953"/>
                </a:lnTo>
                <a:lnTo>
                  <a:pt x="644204" y="463601"/>
                </a:lnTo>
                <a:lnTo>
                  <a:pt x="641356" y="464601"/>
                </a:lnTo>
                <a:lnTo>
                  <a:pt x="640728" y="463972"/>
                </a:lnTo>
                <a:lnTo>
                  <a:pt x="639423" y="460362"/>
                </a:lnTo>
                <a:lnTo>
                  <a:pt x="639042" y="460553"/>
                </a:lnTo>
                <a:lnTo>
                  <a:pt x="638308" y="464201"/>
                </a:lnTo>
                <a:lnTo>
                  <a:pt x="637642" y="465420"/>
                </a:lnTo>
                <a:lnTo>
                  <a:pt x="635689" y="467887"/>
                </a:lnTo>
                <a:lnTo>
                  <a:pt x="634241" y="472373"/>
                </a:lnTo>
                <a:lnTo>
                  <a:pt x="633955" y="472478"/>
                </a:lnTo>
                <a:lnTo>
                  <a:pt x="633708" y="471792"/>
                </a:lnTo>
                <a:lnTo>
                  <a:pt x="633174" y="467592"/>
                </a:lnTo>
                <a:lnTo>
                  <a:pt x="632727" y="466630"/>
                </a:lnTo>
                <a:lnTo>
                  <a:pt x="630936" y="468811"/>
                </a:lnTo>
                <a:lnTo>
                  <a:pt x="630669" y="469630"/>
                </a:lnTo>
                <a:lnTo>
                  <a:pt x="630717" y="472726"/>
                </a:lnTo>
                <a:lnTo>
                  <a:pt x="630307" y="473135"/>
                </a:lnTo>
                <a:lnTo>
                  <a:pt x="627440" y="471126"/>
                </a:lnTo>
                <a:lnTo>
                  <a:pt x="626707" y="470954"/>
                </a:lnTo>
                <a:lnTo>
                  <a:pt x="626497" y="471202"/>
                </a:lnTo>
                <a:lnTo>
                  <a:pt x="627250" y="473688"/>
                </a:lnTo>
                <a:lnTo>
                  <a:pt x="627031" y="474516"/>
                </a:lnTo>
                <a:lnTo>
                  <a:pt x="622154" y="478565"/>
                </a:lnTo>
                <a:lnTo>
                  <a:pt x="621068" y="478193"/>
                </a:lnTo>
                <a:lnTo>
                  <a:pt x="620411" y="477650"/>
                </a:lnTo>
                <a:lnTo>
                  <a:pt x="619620" y="477631"/>
                </a:lnTo>
                <a:lnTo>
                  <a:pt x="616658" y="478974"/>
                </a:lnTo>
                <a:lnTo>
                  <a:pt x="615906" y="478803"/>
                </a:lnTo>
                <a:lnTo>
                  <a:pt x="614991" y="477688"/>
                </a:lnTo>
                <a:lnTo>
                  <a:pt x="614496" y="477650"/>
                </a:lnTo>
                <a:lnTo>
                  <a:pt x="614115" y="478660"/>
                </a:lnTo>
                <a:lnTo>
                  <a:pt x="613829" y="480689"/>
                </a:lnTo>
                <a:lnTo>
                  <a:pt x="612543" y="482498"/>
                </a:lnTo>
                <a:lnTo>
                  <a:pt x="608848" y="485213"/>
                </a:lnTo>
                <a:lnTo>
                  <a:pt x="607800" y="486537"/>
                </a:lnTo>
                <a:lnTo>
                  <a:pt x="606866" y="488413"/>
                </a:lnTo>
                <a:lnTo>
                  <a:pt x="606352" y="488547"/>
                </a:lnTo>
                <a:lnTo>
                  <a:pt x="604571" y="487023"/>
                </a:lnTo>
                <a:lnTo>
                  <a:pt x="602447" y="485899"/>
                </a:lnTo>
                <a:lnTo>
                  <a:pt x="602085" y="486270"/>
                </a:lnTo>
                <a:lnTo>
                  <a:pt x="602599" y="487575"/>
                </a:lnTo>
                <a:lnTo>
                  <a:pt x="602351" y="488280"/>
                </a:lnTo>
                <a:lnTo>
                  <a:pt x="601361" y="488423"/>
                </a:lnTo>
                <a:lnTo>
                  <a:pt x="600132" y="488156"/>
                </a:lnTo>
                <a:lnTo>
                  <a:pt x="598713" y="487480"/>
                </a:lnTo>
                <a:lnTo>
                  <a:pt x="596560" y="487737"/>
                </a:lnTo>
                <a:lnTo>
                  <a:pt x="593665" y="488956"/>
                </a:lnTo>
                <a:lnTo>
                  <a:pt x="591445" y="488604"/>
                </a:lnTo>
                <a:lnTo>
                  <a:pt x="588702" y="485546"/>
                </a:lnTo>
                <a:lnTo>
                  <a:pt x="587873" y="485232"/>
                </a:lnTo>
                <a:lnTo>
                  <a:pt x="587683" y="484451"/>
                </a:lnTo>
                <a:lnTo>
                  <a:pt x="588597" y="482403"/>
                </a:lnTo>
                <a:lnTo>
                  <a:pt x="589702" y="480946"/>
                </a:lnTo>
                <a:lnTo>
                  <a:pt x="590455" y="480327"/>
                </a:lnTo>
                <a:lnTo>
                  <a:pt x="593693" y="478679"/>
                </a:lnTo>
                <a:lnTo>
                  <a:pt x="597160" y="478384"/>
                </a:lnTo>
                <a:lnTo>
                  <a:pt x="599437" y="477431"/>
                </a:lnTo>
                <a:lnTo>
                  <a:pt x="602351" y="475231"/>
                </a:lnTo>
                <a:lnTo>
                  <a:pt x="603971" y="473478"/>
                </a:lnTo>
                <a:lnTo>
                  <a:pt x="607314" y="468887"/>
                </a:lnTo>
                <a:lnTo>
                  <a:pt x="607152" y="468478"/>
                </a:lnTo>
                <a:lnTo>
                  <a:pt x="606590" y="468125"/>
                </a:lnTo>
                <a:lnTo>
                  <a:pt x="600104" y="472011"/>
                </a:lnTo>
                <a:lnTo>
                  <a:pt x="599161" y="472335"/>
                </a:lnTo>
                <a:lnTo>
                  <a:pt x="598008" y="472135"/>
                </a:lnTo>
                <a:lnTo>
                  <a:pt x="593589" y="469687"/>
                </a:lnTo>
                <a:lnTo>
                  <a:pt x="592693" y="468773"/>
                </a:lnTo>
                <a:lnTo>
                  <a:pt x="592341" y="466420"/>
                </a:lnTo>
                <a:lnTo>
                  <a:pt x="594341" y="461486"/>
                </a:lnTo>
                <a:lnTo>
                  <a:pt x="595589" y="459124"/>
                </a:lnTo>
                <a:lnTo>
                  <a:pt x="598380" y="455600"/>
                </a:lnTo>
                <a:lnTo>
                  <a:pt x="601894" y="451904"/>
                </a:lnTo>
                <a:lnTo>
                  <a:pt x="603275" y="449390"/>
                </a:lnTo>
                <a:lnTo>
                  <a:pt x="605781" y="442465"/>
                </a:lnTo>
                <a:lnTo>
                  <a:pt x="606123" y="439217"/>
                </a:lnTo>
                <a:lnTo>
                  <a:pt x="605971" y="435178"/>
                </a:lnTo>
                <a:lnTo>
                  <a:pt x="606257" y="432816"/>
                </a:lnTo>
                <a:lnTo>
                  <a:pt x="607000" y="432178"/>
                </a:lnTo>
                <a:lnTo>
                  <a:pt x="614163" y="429397"/>
                </a:lnTo>
                <a:lnTo>
                  <a:pt x="617696" y="427063"/>
                </a:lnTo>
                <a:lnTo>
                  <a:pt x="624326" y="423786"/>
                </a:lnTo>
                <a:lnTo>
                  <a:pt x="625993" y="424034"/>
                </a:lnTo>
                <a:lnTo>
                  <a:pt x="627031" y="425567"/>
                </a:lnTo>
                <a:lnTo>
                  <a:pt x="628336" y="426872"/>
                </a:lnTo>
                <a:lnTo>
                  <a:pt x="629860" y="427901"/>
                </a:lnTo>
                <a:lnTo>
                  <a:pt x="631965" y="428073"/>
                </a:lnTo>
                <a:lnTo>
                  <a:pt x="634651" y="427368"/>
                </a:lnTo>
                <a:lnTo>
                  <a:pt x="638670" y="428225"/>
                </a:lnTo>
                <a:lnTo>
                  <a:pt x="646738" y="431844"/>
                </a:lnTo>
                <a:lnTo>
                  <a:pt x="648500" y="432197"/>
                </a:lnTo>
                <a:lnTo>
                  <a:pt x="648586" y="431844"/>
                </a:lnTo>
                <a:lnTo>
                  <a:pt x="647519" y="429844"/>
                </a:lnTo>
                <a:lnTo>
                  <a:pt x="641890" y="428101"/>
                </a:lnTo>
                <a:lnTo>
                  <a:pt x="639585" y="426730"/>
                </a:lnTo>
                <a:lnTo>
                  <a:pt x="633346" y="421138"/>
                </a:lnTo>
                <a:lnTo>
                  <a:pt x="632022" y="419110"/>
                </a:lnTo>
                <a:lnTo>
                  <a:pt x="632765" y="418319"/>
                </a:lnTo>
                <a:lnTo>
                  <a:pt x="634498" y="417805"/>
                </a:lnTo>
                <a:lnTo>
                  <a:pt x="635156" y="417205"/>
                </a:lnTo>
                <a:lnTo>
                  <a:pt x="635537" y="416033"/>
                </a:lnTo>
                <a:lnTo>
                  <a:pt x="636689" y="414519"/>
                </a:lnTo>
                <a:lnTo>
                  <a:pt x="638604" y="412613"/>
                </a:lnTo>
                <a:lnTo>
                  <a:pt x="641366" y="410870"/>
                </a:lnTo>
                <a:lnTo>
                  <a:pt x="646509" y="408384"/>
                </a:lnTo>
                <a:lnTo>
                  <a:pt x="644652" y="408041"/>
                </a:lnTo>
                <a:lnTo>
                  <a:pt x="641156" y="408232"/>
                </a:lnTo>
                <a:lnTo>
                  <a:pt x="639823" y="408632"/>
                </a:lnTo>
                <a:lnTo>
                  <a:pt x="637289" y="410518"/>
                </a:lnTo>
                <a:lnTo>
                  <a:pt x="636203" y="411918"/>
                </a:lnTo>
                <a:lnTo>
                  <a:pt x="634556" y="414699"/>
                </a:lnTo>
                <a:lnTo>
                  <a:pt x="633955" y="415195"/>
                </a:lnTo>
                <a:lnTo>
                  <a:pt x="631508" y="415347"/>
                </a:lnTo>
                <a:lnTo>
                  <a:pt x="624916" y="414823"/>
                </a:lnTo>
                <a:lnTo>
                  <a:pt x="624021" y="413185"/>
                </a:lnTo>
                <a:lnTo>
                  <a:pt x="623421" y="412871"/>
                </a:lnTo>
                <a:lnTo>
                  <a:pt x="622592" y="412966"/>
                </a:lnTo>
                <a:lnTo>
                  <a:pt x="616096" y="416052"/>
                </a:lnTo>
                <a:lnTo>
                  <a:pt x="613705" y="417747"/>
                </a:lnTo>
                <a:lnTo>
                  <a:pt x="611857" y="419776"/>
                </a:lnTo>
                <a:lnTo>
                  <a:pt x="609276" y="421110"/>
                </a:lnTo>
                <a:lnTo>
                  <a:pt x="605914" y="421710"/>
                </a:lnTo>
                <a:lnTo>
                  <a:pt x="603323" y="422662"/>
                </a:lnTo>
                <a:lnTo>
                  <a:pt x="600427" y="424863"/>
                </a:lnTo>
                <a:lnTo>
                  <a:pt x="599313" y="426691"/>
                </a:lnTo>
                <a:lnTo>
                  <a:pt x="599161" y="427625"/>
                </a:lnTo>
                <a:lnTo>
                  <a:pt x="599370" y="430606"/>
                </a:lnTo>
                <a:lnTo>
                  <a:pt x="598665" y="431073"/>
                </a:lnTo>
                <a:lnTo>
                  <a:pt x="597151" y="431101"/>
                </a:lnTo>
                <a:lnTo>
                  <a:pt x="594512" y="432692"/>
                </a:lnTo>
                <a:lnTo>
                  <a:pt x="588683" y="437683"/>
                </a:lnTo>
                <a:lnTo>
                  <a:pt x="587731" y="439664"/>
                </a:lnTo>
                <a:lnTo>
                  <a:pt x="587645" y="440369"/>
                </a:lnTo>
                <a:lnTo>
                  <a:pt x="588245" y="442122"/>
                </a:lnTo>
                <a:lnTo>
                  <a:pt x="587512" y="443074"/>
                </a:lnTo>
                <a:lnTo>
                  <a:pt x="585845" y="444513"/>
                </a:lnTo>
                <a:lnTo>
                  <a:pt x="582292" y="446665"/>
                </a:lnTo>
                <a:lnTo>
                  <a:pt x="580073" y="447351"/>
                </a:lnTo>
                <a:lnTo>
                  <a:pt x="578720" y="447208"/>
                </a:lnTo>
                <a:lnTo>
                  <a:pt x="577472" y="446637"/>
                </a:lnTo>
                <a:lnTo>
                  <a:pt x="575415" y="444598"/>
                </a:lnTo>
                <a:lnTo>
                  <a:pt x="573586" y="444208"/>
                </a:lnTo>
                <a:lnTo>
                  <a:pt x="573443" y="444437"/>
                </a:lnTo>
                <a:lnTo>
                  <a:pt x="575682" y="446637"/>
                </a:lnTo>
                <a:lnTo>
                  <a:pt x="577901" y="449361"/>
                </a:lnTo>
                <a:lnTo>
                  <a:pt x="579225" y="451542"/>
                </a:lnTo>
                <a:lnTo>
                  <a:pt x="579634" y="453152"/>
                </a:lnTo>
                <a:lnTo>
                  <a:pt x="579444" y="454743"/>
                </a:lnTo>
                <a:lnTo>
                  <a:pt x="578615" y="456286"/>
                </a:lnTo>
                <a:lnTo>
                  <a:pt x="576358" y="458838"/>
                </a:lnTo>
                <a:lnTo>
                  <a:pt x="574434" y="459400"/>
                </a:lnTo>
                <a:lnTo>
                  <a:pt x="569681" y="459543"/>
                </a:lnTo>
                <a:lnTo>
                  <a:pt x="568081" y="459991"/>
                </a:lnTo>
                <a:lnTo>
                  <a:pt x="567547" y="460439"/>
                </a:lnTo>
                <a:lnTo>
                  <a:pt x="570528" y="462105"/>
                </a:lnTo>
                <a:lnTo>
                  <a:pt x="570729" y="462763"/>
                </a:lnTo>
                <a:lnTo>
                  <a:pt x="569919" y="465030"/>
                </a:lnTo>
                <a:lnTo>
                  <a:pt x="568966" y="465658"/>
                </a:lnTo>
                <a:lnTo>
                  <a:pt x="566090" y="466668"/>
                </a:lnTo>
                <a:lnTo>
                  <a:pt x="563642" y="466687"/>
                </a:lnTo>
                <a:lnTo>
                  <a:pt x="563328" y="466373"/>
                </a:lnTo>
                <a:lnTo>
                  <a:pt x="564071" y="464591"/>
                </a:lnTo>
                <a:lnTo>
                  <a:pt x="564023" y="464115"/>
                </a:lnTo>
                <a:lnTo>
                  <a:pt x="563175" y="463610"/>
                </a:lnTo>
                <a:lnTo>
                  <a:pt x="561794" y="464115"/>
                </a:lnTo>
                <a:lnTo>
                  <a:pt x="558213" y="466315"/>
                </a:lnTo>
                <a:lnTo>
                  <a:pt x="557794" y="466706"/>
                </a:lnTo>
                <a:lnTo>
                  <a:pt x="558813" y="467611"/>
                </a:lnTo>
                <a:lnTo>
                  <a:pt x="558479" y="468182"/>
                </a:lnTo>
                <a:lnTo>
                  <a:pt x="556431" y="469840"/>
                </a:lnTo>
                <a:lnTo>
                  <a:pt x="555517" y="471030"/>
                </a:lnTo>
                <a:lnTo>
                  <a:pt x="554126" y="472173"/>
                </a:lnTo>
                <a:lnTo>
                  <a:pt x="548364" y="475374"/>
                </a:lnTo>
                <a:lnTo>
                  <a:pt x="548573" y="476431"/>
                </a:lnTo>
                <a:lnTo>
                  <a:pt x="546668" y="479736"/>
                </a:lnTo>
                <a:lnTo>
                  <a:pt x="545421" y="482698"/>
                </a:lnTo>
                <a:lnTo>
                  <a:pt x="546106" y="484137"/>
                </a:lnTo>
                <a:lnTo>
                  <a:pt x="550164" y="486366"/>
                </a:lnTo>
                <a:lnTo>
                  <a:pt x="552202" y="487080"/>
                </a:lnTo>
                <a:lnTo>
                  <a:pt x="554498" y="488547"/>
                </a:lnTo>
                <a:lnTo>
                  <a:pt x="558537" y="492147"/>
                </a:lnTo>
                <a:lnTo>
                  <a:pt x="559746" y="494252"/>
                </a:lnTo>
                <a:lnTo>
                  <a:pt x="559832" y="495186"/>
                </a:lnTo>
                <a:lnTo>
                  <a:pt x="559546" y="496110"/>
                </a:lnTo>
                <a:lnTo>
                  <a:pt x="558813" y="497338"/>
                </a:lnTo>
                <a:lnTo>
                  <a:pt x="557013" y="499558"/>
                </a:lnTo>
                <a:lnTo>
                  <a:pt x="553012" y="502672"/>
                </a:lnTo>
                <a:lnTo>
                  <a:pt x="551297" y="503453"/>
                </a:lnTo>
                <a:lnTo>
                  <a:pt x="548821" y="503892"/>
                </a:lnTo>
                <a:lnTo>
                  <a:pt x="547964" y="504368"/>
                </a:lnTo>
                <a:lnTo>
                  <a:pt x="544401" y="507321"/>
                </a:lnTo>
                <a:lnTo>
                  <a:pt x="543268" y="509064"/>
                </a:lnTo>
                <a:lnTo>
                  <a:pt x="543116" y="510711"/>
                </a:lnTo>
                <a:lnTo>
                  <a:pt x="542354" y="511759"/>
                </a:lnTo>
                <a:lnTo>
                  <a:pt x="538115" y="513350"/>
                </a:lnTo>
                <a:lnTo>
                  <a:pt x="538182" y="513769"/>
                </a:lnTo>
                <a:lnTo>
                  <a:pt x="539544" y="514188"/>
                </a:lnTo>
                <a:lnTo>
                  <a:pt x="538696" y="516065"/>
                </a:lnTo>
                <a:lnTo>
                  <a:pt x="538010" y="518770"/>
                </a:lnTo>
                <a:lnTo>
                  <a:pt x="537258" y="519103"/>
                </a:lnTo>
                <a:lnTo>
                  <a:pt x="534838" y="518684"/>
                </a:lnTo>
                <a:lnTo>
                  <a:pt x="531552" y="519217"/>
                </a:lnTo>
                <a:lnTo>
                  <a:pt x="531276" y="519484"/>
                </a:lnTo>
                <a:lnTo>
                  <a:pt x="530895" y="521456"/>
                </a:lnTo>
                <a:lnTo>
                  <a:pt x="522542" y="521475"/>
                </a:lnTo>
                <a:lnTo>
                  <a:pt x="520113" y="524875"/>
                </a:lnTo>
                <a:lnTo>
                  <a:pt x="518989" y="525856"/>
                </a:lnTo>
                <a:lnTo>
                  <a:pt x="515341" y="527999"/>
                </a:lnTo>
                <a:lnTo>
                  <a:pt x="513169" y="528723"/>
                </a:lnTo>
                <a:lnTo>
                  <a:pt x="510835" y="528971"/>
                </a:lnTo>
                <a:lnTo>
                  <a:pt x="509502" y="529666"/>
                </a:lnTo>
                <a:lnTo>
                  <a:pt x="509187" y="530819"/>
                </a:lnTo>
                <a:lnTo>
                  <a:pt x="508387" y="531724"/>
                </a:lnTo>
                <a:lnTo>
                  <a:pt x="506130" y="533057"/>
                </a:lnTo>
                <a:lnTo>
                  <a:pt x="504816" y="534991"/>
                </a:lnTo>
                <a:lnTo>
                  <a:pt x="504053" y="535181"/>
                </a:lnTo>
                <a:lnTo>
                  <a:pt x="500348" y="535010"/>
                </a:lnTo>
                <a:lnTo>
                  <a:pt x="499520" y="535534"/>
                </a:lnTo>
                <a:lnTo>
                  <a:pt x="498624" y="538296"/>
                </a:lnTo>
                <a:lnTo>
                  <a:pt x="497948" y="538239"/>
                </a:lnTo>
                <a:lnTo>
                  <a:pt x="496805" y="537334"/>
                </a:lnTo>
                <a:lnTo>
                  <a:pt x="495024" y="537534"/>
                </a:lnTo>
                <a:lnTo>
                  <a:pt x="490671" y="540039"/>
                </a:lnTo>
                <a:lnTo>
                  <a:pt x="489633" y="541030"/>
                </a:lnTo>
                <a:lnTo>
                  <a:pt x="489604" y="541658"/>
                </a:lnTo>
                <a:lnTo>
                  <a:pt x="490071" y="542392"/>
                </a:lnTo>
                <a:lnTo>
                  <a:pt x="490595" y="544478"/>
                </a:lnTo>
                <a:lnTo>
                  <a:pt x="490299" y="545744"/>
                </a:lnTo>
                <a:lnTo>
                  <a:pt x="488156" y="549040"/>
                </a:lnTo>
                <a:lnTo>
                  <a:pt x="487547" y="549478"/>
                </a:lnTo>
                <a:lnTo>
                  <a:pt x="485613" y="550021"/>
                </a:lnTo>
                <a:lnTo>
                  <a:pt x="484518" y="551850"/>
                </a:lnTo>
                <a:lnTo>
                  <a:pt x="482927" y="551307"/>
                </a:lnTo>
                <a:lnTo>
                  <a:pt x="481536" y="551440"/>
                </a:lnTo>
                <a:lnTo>
                  <a:pt x="480412" y="552583"/>
                </a:lnTo>
                <a:lnTo>
                  <a:pt x="479327" y="553174"/>
                </a:lnTo>
                <a:lnTo>
                  <a:pt x="478279" y="553174"/>
                </a:lnTo>
                <a:lnTo>
                  <a:pt x="476812" y="553955"/>
                </a:lnTo>
                <a:lnTo>
                  <a:pt x="474907" y="555555"/>
                </a:lnTo>
                <a:lnTo>
                  <a:pt x="473240" y="556489"/>
                </a:lnTo>
                <a:lnTo>
                  <a:pt x="471849" y="556727"/>
                </a:lnTo>
                <a:lnTo>
                  <a:pt x="470554" y="556593"/>
                </a:lnTo>
                <a:lnTo>
                  <a:pt x="469382" y="556079"/>
                </a:lnTo>
                <a:lnTo>
                  <a:pt x="468220" y="556079"/>
                </a:lnTo>
                <a:lnTo>
                  <a:pt x="467106" y="556574"/>
                </a:lnTo>
                <a:lnTo>
                  <a:pt x="465925" y="557489"/>
                </a:lnTo>
                <a:lnTo>
                  <a:pt x="464534" y="560422"/>
                </a:lnTo>
                <a:lnTo>
                  <a:pt x="463296" y="561594"/>
                </a:lnTo>
                <a:lnTo>
                  <a:pt x="462620" y="561718"/>
                </a:lnTo>
                <a:lnTo>
                  <a:pt x="461401" y="561251"/>
                </a:lnTo>
                <a:lnTo>
                  <a:pt x="459638" y="560203"/>
                </a:lnTo>
                <a:lnTo>
                  <a:pt x="457657" y="560032"/>
                </a:lnTo>
                <a:lnTo>
                  <a:pt x="454152" y="561251"/>
                </a:lnTo>
                <a:lnTo>
                  <a:pt x="452857" y="562470"/>
                </a:lnTo>
                <a:lnTo>
                  <a:pt x="454762" y="563213"/>
                </a:lnTo>
                <a:lnTo>
                  <a:pt x="455638" y="563823"/>
                </a:lnTo>
                <a:lnTo>
                  <a:pt x="455552" y="564223"/>
                </a:lnTo>
                <a:lnTo>
                  <a:pt x="454438" y="564385"/>
                </a:lnTo>
                <a:lnTo>
                  <a:pt x="452704" y="564004"/>
                </a:lnTo>
                <a:lnTo>
                  <a:pt x="451590" y="564099"/>
                </a:lnTo>
                <a:lnTo>
                  <a:pt x="450142" y="564632"/>
                </a:lnTo>
                <a:lnTo>
                  <a:pt x="446723" y="564833"/>
                </a:lnTo>
                <a:lnTo>
                  <a:pt x="445370" y="565204"/>
                </a:lnTo>
                <a:lnTo>
                  <a:pt x="442189" y="568233"/>
                </a:lnTo>
                <a:lnTo>
                  <a:pt x="441722" y="568966"/>
                </a:lnTo>
                <a:lnTo>
                  <a:pt x="441998" y="569214"/>
                </a:lnTo>
                <a:lnTo>
                  <a:pt x="443446" y="569138"/>
                </a:lnTo>
                <a:lnTo>
                  <a:pt x="444913" y="570071"/>
                </a:lnTo>
                <a:lnTo>
                  <a:pt x="445560" y="571005"/>
                </a:lnTo>
                <a:lnTo>
                  <a:pt x="445903" y="572052"/>
                </a:lnTo>
                <a:lnTo>
                  <a:pt x="446027" y="573948"/>
                </a:lnTo>
                <a:lnTo>
                  <a:pt x="446275" y="574253"/>
                </a:lnTo>
                <a:lnTo>
                  <a:pt x="442541" y="576615"/>
                </a:lnTo>
                <a:lnTo>
                  <a:pt x="441398" y="577672"/>
                </a:lnTo>
                <a:lnTo>
                  <a:pt x="440741" y="578025"/>
                </a:lnTo>
                <a:lnTo>
                  <a:pt x="440455" y="577577"/>
                </a:lnTo>
                <a:lnTo>
                  <a:pt x="440788" y="574157"/>
                </a:lnTo>
                <a:lnTo>
                  <a:pt x="440665" y="573548"/>
                </a:lnTo>
                <a:lnTo>
                  <a:pt x="439960" y="573319"/>
                </a:lnTo>
                <a:lnTo>
                  <a:pt x="439026" y="574243"/>
                </a:lnTo>
                <a:lnTo>
                  <a:pt x="436626" y="577863"/>
                </a:lnTo>
                <a:lnTo>
                  <a:pt x="434492" y="579482"/>
                </a:lnTo>
                <a:lnTo>
                  <a:pt x="420662" y="581749"/>
                </a:lnTo>
                <a:lnTo>
                  <a:pt x="418529" y="582482"/>
                </a:lnTo>
                <a:lnTo>
                  <a:pt x="417671" y="584578"/>
                </a:lnTo>
                <a:lnTo>
                  <a:pt x="416719" y="586340"/>
                </a:lnTo>
                <a:lnTo>
                  <a:pt x="415538" y="587635"/>
                </a:lnTo>
                <a:lnTo>
                  <a:pt x="414338" y="588340"/>
                </a:lnTo>
                <a:lnTo>
                  <a:pt x="414290" y="587635"/>
                </a:lnTo>
                <a:lnTo>
                  <a:pt x="415585" y="582378"/>
                </a:lnTo>
                <a:lnTo>
                  <a:pt x="415566" y="581273"/>
                </a:lnTo>
                <a:lnTo>
                  <a:pt x="414442" y="580282"/>
                </a:lnTo>
                <a:lnTo>
                  <a:pt x="413852" y="580253"/>
                </a:lnTo>
                <a:lnTo>
                  <a:pt x="413004" y="580377"/>
                </a:lnTo>
                <a:lnTo>
                  <a:pt x="411480" y="581244"/>
                </a:lnTo>
                <a:lnTo>
                  <a:pt x="410632" y="581339"/>
                </a:lnTo>
                <a:lnTo>
                  <a:pt x="409680" y="581025"/>
                </a:lnTo>
                <a:lnTo>
                  <a:pt x="407775" y="581758"/>
                </a:lnTo>
                <a:lnTo>
                  <a:pt x="403003" y="584425"/>
                </a:lnTo>
                <a:lnTo>
                  <a:pt x="400212" y="584711"/>
                </a:lnTo>
                <a:lnTo>
                  <a:pt x="399345" y="585311"/>
                </a:lnTo>
                <a:lnTo>
                  <a:pt x="397774" y="587035"/>
                </a:lnTo>
                <a:lnTo>
                  <a:pt x="396869" y="587569"/>
                </a:lnTo>
                <a:lnTo>
                  <a:pt x="395773" y="587369"/>
                </a:lnTo>
                <a:lnTo>
                  <a:pt x="394487" y="586426"/>
                </a:lnTo>
                <a:lnTo>
                  <a:pt x="393230" y="586588"/>
                </a:lnTo>
                <a:lnTo>
                  <a:pt x="391992" y="587807"/>
                </a:lnTo>
                <a:lnTo>
                  <a:pt x="390973" y="588150"/>
                </a:lnTo>
                <a:lnTo>
                  <a:pt x="388725" y="586492"/>
                </a:lnTo>
                <a:lnTo>
                  <a:pt x="387458" y="586940"/>
                </a:lnTo>
                <a:lnTo>
                  <a:pt x="385572" y="588445"/>
                </a:lnTo>
                <a:lnTo>
                  <a:pt x="383781" y="589302"/>
                </a:lnTo>
                <a:lnTo>
                  <a:pt x="382067" y="589502"/>
                </a:lnTo>
                <a:lnTo>
                  <a:pt x="377866" y="589102"/>
                </a:lnTo>
                <a:lnTo>
                  <a:pt x="376323" y="588302"/>
                </a:lnTo>
                <a:lnTo>
                  <a:pt x="376133" y="587702"/>
                </a:lnTo>
                <a:lnTo>
                  <a:pt x="376771" y="585368"/>
                </a:lnTo>
                <a:lnTo>
                  <a:pt x="377857" y="583835"/>
                </a:lnTo>
                <a:lnTo>
                  <a:pt x="378657" y="583206"/>
                </a:lnTo>
                <a:lnTo>
                  <a:pt x="379647" y="582682"/>
                </a:lnTo>
                <a:lnTo>
                  <a:pt x="380848" y="582901"/>
                </a:lnTo>
                <a:lnTo>
                  <a:pt x="382934" y="583968"/>
                </a:lnTo>
                <a:lnTo>
                  <a:pt x="382819" y="583330"/>
                </a:lnTo>
                <a:lnTo>
                  <a:pt x="382191" y="582454"/>
                </a:lnTo>
                <a:lnTo>
                  <a:pt x="380457" y="580787"/>
                </a:lnTo>
                <a:lnTo>
                  <a:pt x="378600" y="579692"/>
                </a:lnTo>
                <a:lnTo>
                  <a:pt x="377352" y="579787"/>
                </a:lnTo>
                <a:lnTo>
                  <a:pt x="375504" y="580273"/>
                </a:lnTo>
                <a:lnTo>
                  <a:pt x="374142" y="581035"/>
                </a:lnTo>
                <a:lnTo>
                  <a:pt x="373256" y="582063"/>
                </a:lnTo>
                <a:lnTo>
                  <a:pt x="371561" y="585711"/>
                </a:lnTo>
                <a:lnTo>
                  <a:pt x="370875" y="586645"/>
                </a:lnTo>
                <a:lnTo>
                  <a:pt x="364417" y="592160"/>
                </a:lnTo>
                <a:lnTo>
                  <a:pt x="362017" y="593750"/>
                </a:lnTo>
                <a:lnTo>
                  <a:pt x="360207" y="593112"/>
                </a:lnTo>
                <a:lnTo>
                  <a:pt x="358988" y="593865"/>
                </a:lnTo>
                <a:lnTo>
                  <a:pt x="357292" y="595227"/>
                </a:lnTo>
                <a:lnTo>
                  <a:pt x="355911" y="595722"/>
                </a:lnTo>
                <a:lnTo>
                  <a:pt x="354873" y="595370"/>
                </a:lnTo>
                <a:lnTo>
                  <a:pt x="354111" y="594827"/>
                </a:lnTo>
                <a:lnTo>
                  <a:pt x="353673" y="594122"/>
                </a:lnTo>
                <a:lnTo>
                  <a:pt x="353911" y="593627"/>
                </a:lnTo>
                <a:lnTo>
                  <a:pt x="354844" y="593341"/>
                </a:lnTo>
                <a:lnTo>
                  <a:pt x="354921" y="591931"/>
                </a:lnTo>
                <a:lnTo>
                  <a:pt x="354130" y="589369"/>
                </a:lnTo>
                <a:lnTo>
                  <a:pt x="353520" y="587931"/>
                </a:lnTo>
                <a:lnTo>
                  <a:pt x="351796" y="587321"/>
                </a:lnTo>
                <a:lnTo>
                  <a:pt x="351244" y="588264"/>
                </a:lnTo>
                <a:lnTo>
                  <a:pt x="350491" y="593512"/>
                </a:lnTo>
                <a:lnTo>
                  <a:pt x="350091" y="594646"/>
                </a:lnTo>
                <a:lnTo>
                  <a:pt x="348605" y="595798"/>
                </a:lnTo>
                <a:lnTo>
                  <a:pt x="345272" y="596646"/>
                </a:lnTo>
                <a:lnTo>
                  <a:pt x="344415" y="596265"/>
                </a:lnTo>
                <a:lnTo>
                  <a:pt x="342643" y="592369"/>
                </a:lnTo>
                <a:lnTo>
                  <a:pt x="340347" y="591074"/>
                </a:lnTo>
                <a:lnTo>
                  <a:pt x="339900" y="592074"/>
                </a:lnTo>
                <a:lnTo>
                  <a:pt x="339881" y="594350"/>
                </a:lnTo>
                <a:lnTo>
                  <a:pt x="338728" y="596151"/>
                </a:lnTo>
                <a:lnTo>
                  <a:pt x="336433" y="597522"/>
                </a:lnTo>
                <a:lnTo>
                  <a:pt x="334823" y="598056"/>
                </a:lnTo>
                <a:lnTo>
                  <a:pt x="333880" y="597732"/>
                </a:lnTo>
                <a:lnTo>
                  <a:pt x="334175" y="596436"/>
                </a:lnTo>
                <a:lnTo>
                  <a:pt x="335699" y="594131"/>
                </a:lnTo>
                <a:lnTo>
                  <a:pt x="336471" y="592074"/>
                </a:lnTo>
                <a:lnTo>
                  <a:pt x="336518" y="590283"/>
                </a:lnTo>
                <a:lnTo>
                  <a:pt x="336918" y="589007"/>
                </a:lnTo>
                <a:lnTo>
                  <a:pt x="337652" y="588254"/>
                </a:lnTo>
                <a:lnTo>
                  <a:pt x="341595" y="586635"/>
                </a:lnTo>
                <a:lnTo>
                  <a:pt x="343052" y="586635"/>
                </a:lnTo>
                <a:lnTo>
                  <a:pt x="343614" y="587435"/>
                </a:lnTo>
                <a:lnTo>
                  <a:pt x="344510" y="587788"/>
                </a:lnTo>
                <a:lnTo>
                  <a:pt x="345719" y="587654"/>
                </a:lnTo>
                <a:lnTo>
                  <a:pt x="346643" y="587054"/>
                </a:lnTo>
                <a:lnTo>
                  <a:pt x="347243" y="585921"/>
                </a:lnTo>
                <a:lnTo>
                  <a:pt x="349063" y="584768"/>
                </a:lnTo>
                <a:lnTo>
                  <a:pt x="352073" y="583568"/>
                </a:lnTo>
                <a:lnTo>
                  <a:pt x="355854" y="580892"/>
                </a:lnTo>
                <a:lnTo>
                  <a:pt x="360436" y="576682"/>
                </a:lnTo>
                <a:lnTo>
                  <a:pt x="365350" y="573310"/>
                </a:lnTo>
                <a:lnTo>
                  <a:pt x="370646" y="570748"/>
                </a:lnTo>
                <a:lnTo>
                  <a:pt x="376114" y="569033"/>
                </a:lnTo>
                <a:lnTo>
                  <a:pt x="386582" y="567385"/>
                </a:lnTo>
                <a:lnTo>
                  <a:pt x="387248" y="567804"/>
                </a:lnTo>
                <a:lnTo>
                  <a:pt x="386039" y="568890"/>
                </a:lnTo>
                <a:lnTo>
                  <a:pt x="386429" y="569852"/>
                </a:lnTo>
                <a:lnTo>
                  <a:pt x="387344" y="570186"/>
                </a:lnTo>
                <a:lnTo>
                  <a:pt x="390982" y="570405"/>
                </a:lnTo>
                <a:lnTo>
                  <a:pt x="392582" y="569890"/>
                </a:lnTo>
                <a:lnTo>
                  <a:pt x="392801" y="570795"/>
                </a:lnTo>
                <a:lnTo>
                  <a:pt x="392068" y="571700"/>
                </a:lnTo>
                <a:lnTo>
                  <a:pt x="389715" y="572243"/>
                </a:lnTo>
                <a:lnTo>
                  <a:pt x="389611" y="573081"/>
                </a:lnTo>
                <a:lnTo>
                  <a:pt x="391668" y="577882"/>
                </a:lnTo>
                <a:lnTo>
                  <a:pt x="392478" y="578739"/>
                </a:lnTo>
                <a:lnTo>
                  <a:pt x="393297" y="578863"/>
                </a:lnTo>
                <a:lnTo>
                  <a:pt x="393754" y="578425"/>
                </a:lnTo>
                <a:lnTo>
                  <a:pt x="394192" y="575443"/>
                </a:lnTo>
                <a:lnTo>
                  <a:pt x="395373" y="575129"/>
                </a:lnTo>
                <a:lnTo>
                  <a:pt x="397526" y="575481"/>
                </a:lnTo>
                <a:lnTo>
                  <a:pt x="398802" y="576196"/>
                </a:lnTo>
                <a:lnTo>
                  <a:pt x="399221" y="577234"/>
                </a:lnTo>
                <a:lnTo>
                  <a:pt x="400250" y="578282"/>
                </a:lnTo>
                <a:lnTo>
                  <a:pt x="401879" y="579272"/>
                </a:lnTo>
                <a:lnTo>
                  <a:pt x="403041" y="579349"/>
                </a:lnTo>
                <a:lnTo>
                  <a:pt x="403698" y="578491"/>
                </a:lnTo>
                <a:lnTo>
                  <a:pt x="403212" y="577167"/>
                </a:lnTo>
                <a:lnTo>
                  <a:pt x="400412" y="573853"/>
                </a:lnTo>
                <a:lnTo>
                  <a:pt x="399717" y="572576"/>
                </a:lnTo>
                <a:lnTo>
                  <a:pt x="399850" y="571071"/>
                </a:lnTo>
                <a:lnTo>
                  <a:pt x="400793" y="569328"/>
                </a:lnTo>
                <a:lnTo>
                  <a:pt x="402507" y="566814"/>
                </a:lnTo>
                <a:lnTo>
                  <a:pt x="405022" y="563547"/>
                </a:lnTo>
                <a:lnTo>
                  <a:pt x="407108" y="561346"/>
                </a:lnTo>
                <a:lnTo>
                  <a:pt x="410785" y="559146"/>
                </a:lnTo>
                <a:lnTo>
                  <a:pt x="413147" y="558184"/>
                </a:lnTo>
                <a:lnTo>
                  <a:pt x="419281" y="554946"/>
                </a:lnTo>
                <a:lnTo>
                  <a:pt x="430130" y="552669"/>
                </a:lnTo>
                <a:lnTo>
                  <a:pt x="433178" y="550316"/>
                </a:lnTo>
                <a:lnTo>
                  <a:pt x="437178" y="547849"/>
                </a:lnTo>
                <a:lnTo>
                  <a:pt x="438779" y="547383"/>
                </a:lnTo>
                <a:lnTo>
                  <a:pt x="438493" y="548611"/>
                </a:lnTo>
                <a:lnTo>
                  <a:pt x="438693" y="549812"/>
                </a:lnTo>
                <a:lnTo>
                  <a:pt x="440741" y="551031"/>
                </a:lnTo>
                <a:lnTo>
                  <a:pt x="442112" y="551602"/>
                </a:lnTo>
                <a:lnTo>
                  <a:pt x="442817" y="551526"/>
                </a:lnTo>
                <a:lnTo>
                  <a:pt x="443265" y="550393"/>
                </a:lnTo>
                <a:lnTo>
                  <a:pt x="443446" y="548202"/>
                </a:lnTo>
                <a:lnTo>
                  <a:pt x="443798" y="546164"/>
                </a:lnTo>
                <a:lnTo>
                  <a:pt x="444379" y="544316"/>
                </a:lnTo>
                <a:lnTo>
                  <a:pt x="444998" y="542896"/>
                </a:lnTo>
                <a:lnTo>
                  <a:pt x="447037" y="540553"/>
                </a:lnTo>
                <a:lnTo>
                  <a:pt x="449856" y="537972"/>
                </a:lnTo>
                <a:lnTo>
                  <a:pt x="453581" y="535076"/>
                </a:lnTo>
                <a:lnTo>
                  <a:pt x="455781" y="533876"/>
                </a:lnTo>
                <a:lnTo>
                  <a:pt x="457714" y="533419"/>
                </a:lnTo>
                <a:lnTo>
                  <a:pt x="459743" y="532238"/>
                </a:lnTo>
                <a:lnTo>
                  <a:pt x="463410" y="529209"/>
                </a:lnTo>
                <a:lnTo>
                  <a:pt x="464468" y="528790"/>
                </a:lnTo>
                <a:lnTo>
                  <a:pt x="466716" y="528504"/>
                </a:lnTo>
                <a:lnTo>
                  <a:pt x="467420" y="528971"/>
                </a:lnTo>
                <a:lnTo>
                  <a:pt x="467687" y="529962"/>
                </a:lnTo>
                <a:lnTo>
                  <a:pt x="468135" y="530657"/>
                </a:lnTo>
                <a:lnTo>
                  <a:pt x="470154" y="531609"/>
                </a:lnTo>
                <a:lnTo>
                  <a:pt x="471754" y="531095"/>
                </a:lnTo>
                <a:lnTo>
                  <a:pt x="471602" y="530619"/>
                </a:lnTo>
                <a:lnTo>
                  <a:pt x="470506" y="530114"/>
                </a:lnTo>
                <a:lnTo>
                  <a:pt x="469868" y="529419"/>
                </a:lnTo>
                <a:lnTo>
                  <a:pt x="469630" y="527104"/>
                </a:lnTo>
                <a:lnTo>
                  <a:pt x="468497" y="525485"/>
                </a:lnTo>
                <a:lnTo>
                  <a:pt x="468497" y="523951"/>
                </a:lnTo>
                <a:lnTo>
                  <a:pt x="469230" y="521694"/>
                </a:lnTo>
                <a:lnTo>
                  <a:pt x="471564" y="516503"/>
                </a:lnTo>
                <a:lnTo>
                  <a:pt x="472916" y="510940"/>
                </a:lnTo>
                <a:lnTo>
                  <a:pt x="474631" y="507959"/>
                </a:lnTo>
                <a:lnTo>
                  <a:pt x="477012" y="507244"/>
                </a:lnTo>
                <a:lnTo>
                  <a:pt x="481908" y="507425"/>
                </a:lnTo>
                <a:lnTo>
                  <a:pt x="479431" y="505406"/>
                </a:lnTo>
                <a:lnTo>
                  <a:pt x="478403" y="505206"/>
                </a:lnTo>
                <a:lnTo>
                  <a:pt x="476736" y="504139"/>
                </a:lnTo>
                <a:lnTo>
                  <a:pt x="476774" y="500501"/>
                </a:lnTo>
                <a:lnTo>
                  <a:pt x="477307" y="497957"/>
                </a:lnTo>
                <a:lnTo>
                  <a:pt x="479098" y="495262"/>
                </a:lnTo>
                <a:lnTo>
                  <a:pt x="484470" y="491176"/>
                </a:lnTo>
                <a:lnTo>
                  <a:pt x="489966" y="488671"/>
                </a:lnTo>
                <a:lnTo>
                  <a:pt x="489375" y="488251"/>
                </a:lnTo>
                <a:lnTo>
                  <a:pt x="488975" y="487118"/>
                </a:lnTo>
                <a:lnTo>
                  <a:pt x="492557" y="480612"/>
                </a:lnTo>
                <a:lnTo>
                  <a:pt x="495919" y="474840"/>
                </a:lnTo>
                <a:lnTo>
                  <a:pt x="491995" y="479536"/>
                </a:lnTo>
                <a:lnTo>
                  <a:pt x="487823" y="482908"/>
                </a:lnTo>
                <a:lnTo>
                  <a:pt x="477060" y="485585"/>
                </a:lnTo>
                <a:lnTo>
                  <a:pt x="469544" y="488109"/>
                </a:lnTo>
                <a:lnTo>
                  <a:pt x="466173" y="488375"/>
                </a:lnTo>
                <a:lnTo>
                  <a:pt x="464287" y="486937"/>
                </a:lnTo>
                <a:lnTo>
                  <a:pt x="463458" y="482851"/>
                </a:lnTo>
                <a:lnTo>
                  <a:pt x="462820" y="481308"/>
                </a:lnTo>
                <a:lnTo>
                  <a:pt x="462153" y="478612"/>
                </a:lnTo>
                <a:lnTo>
                  <a:pt x="463353" y="475564"/>
                </a:lnTo>
                <a:lnTo>
                  <a:pt x="464782" y="473554"/>
                </a:lnTo>
                <a:lnTo>
                  <a:pt x="466935" y="473621"/>
                </a:lnTo>
                <a:lnTo>
                  <a:pt x="469049" y="475183"/>
                </a:lnTo>
                <a:lnTo>
                  <a:pt x="471049" y="475717"/>
                </a:lnTo>
                <a:lnTo>
                  <a:pt x="468887" y="472992"/>
                </a:lnTo>
                <a:lnTo>
                  <a:pt x="465534" y="470297"/>
                </a:lnTo>
                <a:lnTo>
                  <a:pt x="463639" y="470535"/>
                </a:lnTo>
                <a:lnTo>
                  <a:pt x="461648" y="473326"/>
                </a:lnTo>
                <a:lnTo>
                  <a:pt x="459457" y="475069"/>
                </a:lnTo>
                <a:lnTo>
                  <a:pt x="458076" y="473983"/>
                </a:lnTo>
                <a:lnTo>
                  <a:pt x="457352" y="472945"/>
                </a:lnTo>
                <a:lnTo>
                  <a:pt x="457419" y="475659"/>
                </a:lnTo>
                <a:lnTo>
                  <a:pt x="455390" y="479336"/>
                </a:lnTo>
                <a:lnTo>
                  <a:pt x="454362" y="481946"/>
                </a:lnTo>
                <a:lnTo>
                  <a:pt x="454466" y="489461"/>
                </a:lnTo>
                <a:lnTo>
                  <a:pt x="453533" y="492252"/>
                </a:lnTo>
                <a:lnTo>
                  <a:pt x="450171" y="492890"/>
                </a:lnTo>
                <a:lnTo>
                  <a:pt x="448218" y="490004"/>
                </a:lnTo>
                <a:lnTo>
                  <a:pt x="445084" y="479774"/>
                </a:lnTo>
                <a:lnTo>
                  <a:pt x="443855" y="476802"/>
                </a:lnTo>
                <a:lnTo>
                  <a:pt x="440807" y="471630"/>
                </a:lnTo>
                <a:lnTo>
                  <a:pt x="439331" y="471926"/>
                </a:lnTo>
                <a:lnTo>
                  <a:pt x="437150" y="473640"/>
                </a:lnTo>
                <a:lnTo>
                  <a:pt x="435369" y="473840"/>
                </a:lnTo>
                <a:lnTo>
                  <a:pt x="431759" y="469725"/>
                </a:lnTo>
                <a:lnTo>
                  <a:pt x="430320" y="466887"/>
                </a:lnTo>
                <a:lnTo>
                  <a:pt x="429101" y="463572"/>
                </a:lnTo>
                <a:lnTo>
                  <a:pt x="425806" y="464458"/>
                </a:lnTo>
                <a:lnTo>
                  <a:pt x="422824" y="465734"/>
                </a:lnTo>
                <a:lnTo>
                  <a:pt x="419129" y="468011"/>
                </a:lnTo>
                <a:lnTo>
                  <a:pt x="417138" y="467506"/>
                </a:lnTo>
                <a:lnTo>
                  <a:pt x="411090" y="468725"/>
                </a:lnTo>
                <a:lnTo>
                  <a:pt x="410518" y="468630"/>
                </a:lnTo>
                <a:lnTo>
                  <a:pt x="409413" y="469821"/>
                </a:lnTo>
                <a:lnTo>
                  <a:pt x="408508" y="470268"/>
                </a:lnTo>
                <a:lnTo>
                  <a:pt x="407222" y="472764"/>
                </a:lnTo>
                <a:lnTo>
                  <a:pt x="399374" y="472964"/>
                </a:lnTo>
                <a:lnTo>
                  <a:pt x="392430" y="469964"/>
                </a:lnTo>
                <a:lnTo>
                  <a:pt x="395345" y="469154"/>
                </a:lnTo>
                <a:lnTo>
                  <a:pt x="398469" y="468744"/>
                </a:lnTo>
                <a:lnTo>
                  <a:pt x="401641" y="466611"/>
                </a:lnTo>
                <a:lnTo>
                  <a:pt x="401536" y="462648"/>
                </a:lnTo>
                <a:lnTo>
                  <a:pt x="401831" y="460696"/>
                </a:lnTo>
                <a:lnTo>
                  <a:pt x="402469" y="458333"/>
                </a:lnTo>
                <a:lnTo>
                  <a:pt x="405956" y="455676"/>
                </a:lnTo>
                <a:lnTo>
                  <a:pt x="403193" y="454990"/>
                </a:lnTo>
                <a:lnTo>
                  <a:pt x="401107" y="455714"/>
                </a:lnTo>
                <a:lnTo>
                  <a:pt x="400088" y="452780"/>
                </a:lnTo>
                <a:lnTo>
                  <a:pt x="400574" y="447637"/>
                </a:lnTo>
                <a:lnTo>
                  <a:pt x="403222" y="445179"/>
                </a:lnTo>
                <a:lnTo>
                  <a:pt x="404660" y="443151"/>
                </a:lnTo>
                <a:lnTo>
                  <a:pt x="406203" y="440236"/>
                </a:lnTo>
                <a:lnTo>
                  <a:pt x="406927" y="437588"/>
                </a:lnTo>
                <a:lnTo>
                  <a:pt x="406641" y="432692"/>
                </a:lnTo>
                <a:lnTo>
                  <a:pt x="404927" y="422053"/>
                </a:lnTo>
                <a:lnTo>
                  <a:pt x="404908" y="414376"/>
                </a:lnTo>
                <a:lnTo>
                  <a:pt x="402669" y="409737"/>
                </a:lnTo>
                <a:lnTo>
                  <a:pt x="406689" y="404098"/>
                </a:lnTo>
                <a:lnTo>
                  <a:pt x="410832" y="399088"/>
                </a:lnTo>
                <a:lnTo>
                  <a:pt x="414919" y="397402"/>
                </a:lnTo>
                <a:lnTo>
                  <a:pt x="414747" y="396945"/>
                </a:lnTo>
                <a:lnTo>
                  <a:pt x="412871" y="396478"/>
                </a:lnTo>
                <a:lnTo>
                  <a:pt x="411537" y="396516"/>
                </a:lnTo>
                <a:lnTo>
                  <a:pt x="409956" y="398088"/>
                </a:lnTo>
                <a:lnTo>
                  <a:pt x="408432" y="399193"/>
                </a:lnTo>
                <a:lnTo>
                  <a:pt x="402898" y="405517"/>
                </a:lnTo>
                <a:lnTo>
                  <a:pt x="399621" y="408432"/>
                </a:lnTo>
                <a:lnTo>
                  <a:pt x="397831" y="409042"/>
                </a:lnTo>
                <a:lnTo>
                  <a:pt x="399945" y="411042"/>
                </a:lnTo>
                <a:lnTo>
                  <a:pt x="400012" y="412299"/>
                </a:lnTo>
                <a:lnTo>
                  <a:pt x="399812" y="415042"/>
                </a:lnTo>
                <a:lnTo>
                  <a:pt x="398336" y="418052"/>
                </a:lnTo>
                <a:lnTo>
                  <a:pt x="397231" y="419652"/>
                </a:lnTo>
                <a:lnTo>
                  <a:pt x="394345" y="418738"/>
                </a:lnTo>
                <a:lnTo>
                  <a:pt x="391020" y="420595"/>
                </a:lnTo>
                <a:lnTo>
                  <a:pt x="384105" y="421719"/>
                </a:lnTo>
                <a:lnTo>
                  <a:pt x="375333" y="421015"/>
                </a:lnTo>
                <a:lnTo>
                  <a:pt x="371294" y="419691"/>
                </a:lnTo>
                <a:lnTo>
                  <a:pt x="367932" y="415252"/>
                </a:lnTo>
                <a:lnTo>
                  <a:pt x="368503" y="413404"/>
                </a:lnTo>
                <a:lnTo>
                  <a:pt x="369132" y="411832"/>
                </a:lnTo>
                <a:lnTo>
                  <a:pt x="364617" y="404527"/>
                </a:lnTo>
                <a:lnTo>
                  <a:pt x="362798" y="397993"/>
                </a:lnTo>
                <a:lnTo>
                  <a:pt x="360378" y="397164"/>
                </a:lnTo>
                <a:lnTo>
                  <a:pt x="358645" y="395059"/>
                </a:lnTo>
                <a:lnTo>
                  <a:pt x="356816" y="392030"/>
                </a:lnTo>
                <a:lnTo>
                  <a:pt x="357578" y="390230"/>
                </a:lnTo>
                <a:lnTo>
                  <a:pt x="358359" y="389039"/>
                </a:lnTo>
                <a:lnTo>
                  <a:pt x="357092" y="387668"/>
                </a:lnTo>
                <a:lnTo>
                  <a:pt x="355082" y="387172"/>
                </a:lnTo>
                <a:lnTo>
                  <a:pt x="352977" y="385848"/>
                </a:lnTo>
                <a:lnTo>
                  <a:pt x="361055" y="380476"/>
                </a:lnTo>
                <a:lnTo>
                  <a:pt x="364512" y="376247"/>
                </a:lnTo>
                <a:lnTo>
                  <a:pt x="366351" y="376066"/>
                </a:lnTo>
                <a:lnTo>
                  <a:pt x="368284" y="377438"/>
                </a:lnTo>
                <a:lnTo>
                  <a:pt x="370732" y="380200"/>
                </a:lnTo>
                <a:lnTo>
                  <a:pt x="373018" y="381743"/>
                </a:lnTo>
                <a:lnTo>
                  <a:pt x="373675" y="382886"/>
                </a:lnTo>
                <a:lnTo>
                  <a:pt x="374142" y="384848"/>
                </a:lnTo>
                <a:lnTo>
                  <a:pt x="372351" y="387391"/>
                </a:lnTo>
                <a:lnTo>
                  <a:pt x="370884" y="389125"/>
                </a:lnTo>
                <a:lnTo>
                  <a:pt x="372161" y="388906"/>
                </a:lnTo>
                <a:lnTo>
                  <a:pt x="376180" y="386725"/>
                </a:lnTo>
                <a:lnTo>
                  <a:pt x="379266" y="384686"/>
                </a:lnTo>
                <a:lnTo>
                  <a:pt x="380314" y="385286"/>
                </a:lnTo>
                <a:lnTo>
                  <a:pt x="380914" y="385963"/>
                </a:lnTo>
                <a:lnTo>
                  <a:pt x="381448" y="389096"/>
                </a:lnTo>
                <a:lnTo>
                  <a:pt x="382276" y="392382"/>
                </a:lnTo>
                <a:lnTo>
                  <a:pt x="386582" y="390668"/>
                </a:lnTo>
                <a:lnTo>
                  <a:pt x="389430" y="387829"/>
                </a:lnTo>
                <a:lnTo>
                  <a:pt x="388229" y="385915"/>
                </a:lnTo>
                <a:lnTo>
                  <a:pt x="386515" y="384496"/>
                </a:lnTo>
                <a:lnTo>
                  <a:pt x="381838" y="381953"/>
                </a:lnTo>
                <a:lnTo>
                  <a:pt x="383315" y="381343"/>
                </a:lnTo>
                <a:lnTo>
                  <a:pt x="386505" y="382353"/>
                </a:lnTo>
                <a:lnTo>
                  <a:pt x="387982" y="381752"/>
                </a:lnTo>
                <a:lnTo>
                  <a:pt x="387039" y="380105"/>
                </a:lnTo>
                <a:lnTo>
                  <a:pt x="385772" y="378514"/>
                </a:lnTo>
                <a:lnTo>
                  <a:pt x="380381" y="381105"/>
                </a:lnTo>
                <a:lnTo>
                  <a:pt x="372551" y="378676"/>
                </a:lnTo>
                <a:lnTo>
                  <a:pt x="367703" y="374895"/>
                </a:lnTo>
                <a:lnTo>
                  <a:pt x="362121" y="373694"/>
                </a:lnTo>
                <a:lnTo>
                  <a:pt x="361388" y="373009"/>
                </a:lnTo>
                <a:lnTo>
                  <a:pt x="360683" y="371523"/>
                </a:lnTo>
                <a:lnTo>
                  <a:pt x="364569" y="369608"/>
                </a:lnTo>
                <a:lnTo>
                  <a:pt x="367189" y="368684"/>
                </a:lnTo>
                <a:lnTo>
                  <a:pt x="367551" y="367798"/>
                </a:lnTo>
                <a:lnTo>
                  <a:pt x="366322" y="367303"/>
                </a:lnTo>
                <a:lnTo>
                  <a:pt x="363731" y="367360"/>
                </a:lnTo>
                <a:lnTo>
                  <a:pt x="363055" y="365741"/>
                </a:lnTo>
                <a:lnTo>
                  <a:pt x="363884" y="363541"/>
                </a:lnTo>
                <a:lnTo>
                  <a:pt x="363445" y="363636"/>
                </a:lnTo>
                <a:lnTo>
                  <a:pt x="362150" y="364598"/>
                </a:lnTo>
                <a:lnTo>
                  <a:pt x="360998" y="363607"/>
                </a:lnTo>
                <a:lnTo>
                  <a:pt x="360159" y="362245"/>
                </a:lnTo>
                <a:lnTo>
                  <a:pt x="361074" y="361340"/>
                </a:lnTo>
                <a:lnTo>
                  <a:pt x="362693" y="360197"/>
                </a:lnTo>
                <a:lnTo>
                  <a:pt x="362217" y="359816"/>
                </a:lnTo>
                <a:lnTo>
                  <a:pt x="361102" y="359816"/>
                </a:lnTo>
                <a:lnTo>
                  <a:pt x="359502" y="361464"/>
                </a:lnTo>
                <a:lnTo>
                  <a:pt x="359264" y="363112"/>
                </a:lnTo>
                <a:lnTo>
                  <a:pt x="358578" y="365350"/>
                </a:lnTo>
                <a:lnTo>
                  <a:pt x="356721" y="365265"/>
                </a:lnTo>
                <a:lnTo>
                  <a:pt x="355311" y="364550"/>
                </a:lnTo>
                <a:lnTo>
                  <a:pt x="354921" y="361950"/>
                </a:lnTo>
                <a:lnTo>
                  <a:pt x="355254" y="356768"/>
                </a:lnTo>
                <a:lnTo>
                  <a:pt x="352673" y="354568"/>
                </a:lnTo>
                <a:lnTo>
                  <a:pt x="352673" y="351854"/>
                </a:lnTo>
                <a:lnTo>
                  <a:pt x="355502" y="349272"/>
                </a:lnTo>
                <a:lnTo>
                  <a:pt x="355168" y="347386"/>
                </a:lnTo>
                <a:lnTo>
                  <a:pt x="353330" y="346262"/>
                </a:lnTo>
                <a:lnTo>
                  <a:pt x="350568" y="347167"/>
                </a:lnTo>
                <a:lnTo>
                  <a:pt x="349968" y="345424"/>
                </a:lnTo>
                <a:lnTo>
                  <a:pt x="350272" y="343805"/>
                </a:lnTo>
                <a:lnTo>
                  <a:pt x="350872" y="341567"/>
                </a:lnTo>
                <a:lnTo>
                  <a:pt x="351587" y="341509"/>
                </a:lnTo>
                <a:lnTo>
                  <a:pt x="351977" y="342109"/>
                </a:lnTo>
                <a:lnTo>
                  <a:pt x="356921" y="342262"/>
                </a:lnTo>
                <a:lnTo>
                  <a:pt x="357540" y="341805"/>
                </a:lnTo>
                <a:lnTo>
                  <a:pt x="354463" y="338823"/>
                </a:lnTo>
                <a:lnTo>
                  <a:pt x="354044" y="336518"/>
                </a:lnTo>
                <a:lnTo>
                  <a:pt x="355892" y="335861"/>
                </a:lnTo>
                <a:lnTo>
                  <a:pt x="358607" y="336594"/>
                </a:lnTo>
                <a:lnTo>
                  <a:pt x="362741" y="336547"/>
                </a:lnTo>
                <a:lnTo>
                  <a:pt x="361788" y="333956"/>
                </a:lnTo>
                <a:lnTo>
                  <a:pt x="361807" y="332699"/>
                </a:lnTo>
                <a:lnTo>
                  <a:pt x="362055" y="330699"/>
                </a:lnTo>
                <a:lnTo>
                  <a:pt x="363645" y="327670"/>
                </a:lnTo>
                <a:lnTo>
                  <a:pt x="370275" y="321564"/>
                </a:lnTo>
                <a:lnTo>
                  <a:pt x="376409" y="316640"/>
                </a:lnTo>
                <a:lnTo>
                  <a:pt x="378171" y="315592"/>
                </a:lnTo>
                <a:lnTo>
                  <a:pt x="380352" y="315392"/>
                </a:lnTo>
                <a:lnTo>
                  <a:pt x="382000" y="316516"/>
                </a:lnTo>
                <a:lnTo>
                  <a:pt x="383515" y="318392"/>
                </a:lnTo>
                <a:lnTo>
                  <a:pt x="384048" y="317925"/>
                </a:lnTo>
                <a:lnTo>
                  <a:pt x="383553" y="317202"/>
                </a:lnTo>
                <a:lnTo>
                  <a:pt x="383486" y="314411"/>
                </a:lnTo>
                <a:lnTo>
                  <a:pt x="386429" y="314173"/>
                </a:lnTo>
                <a:lnTo>
                  <a:pt x="388801" y="311744"/>
                </a:lnTo>
                <a:lnTo>
                  <a:pt x="389134" y="310934"/>
                </a:lnTo>
                <a:lnTo>
                  <a:pt x="387106" y="311639"/>
                </a:lnTo>
                <a:lnTo>
                  <a:pt x="384772" y="313106"/>
                </a:lnTo>
                <a:lnTo>
                  <a:pt x="384905" y="311010"/>
                </a:lnTo>
                <a:lnTo>
                  <a:pt x="385763" y="306334"/>
                </a:lnTo>
                <a:lnTo>
                  <a:pt x="387772" y="302238"/>
                </a:lnTo>
                <a:lnTo>
                  <a:pt x="388915" y="300476"/>
                </a:lnTo>
                <a:lnTo>
                  <a:pt x="390906" y="299047"/>
                </a:lnTo>
                <a:lnTo>
                  <a:pt x="395288" y="299523"/>
                </a:lnTo>
                <a:lnTo>
                  <a:pt x="395916" y="300123"/>
                </a:lnTo>
                <a:lnTo>
                  <a:pt x="396307" y="299276"/>
                </a:lnTo>
                <a:lnTo>
                  <a:pt x="394573" y="295856"/>
                </a:lnTo>
                <a:lnTo>
                  <a:pt x="396211" y="294018"/>
                </a:lnTo>
                <a:lnTo>
                  <a:pt x="397440" y="293160"/>
                </a:lnTo>
                <a:lnTo>
                  <a:pt x="402955" y="292875"/>
                </a:lnTo>
                <a:lnTo>
                  <a:pt x="405536" y="294170"/>
                </a:lnTo>
                <a:lnTo>
                  <a:pt x="408432" y="297142"/>
                </a:lnTo>
                <a:lnTo>
                  <a:pt x="409756" y="300199"/>
                </a:lnTo>
                <a:lnTo>
                  <a:pt x="409118" y="301400"/>
                </a:lnTo>
                <a:lnTo>
                  <a:pt x="408403" y="302009"/>
                </a:lnTo>
                <a:lnTo>
                  <a:pt x="407137" y="302552"/>
                </a:lnTo>
                <a:lnTo>
                  <a:pt x="406565" y="303095"/>
                </a:lnTo>
                <a:lnTo>
                  <a:pt x="406632" y="303657"/>
                </a:lnTo>
                <a:lnTo>
                  <a:pt x="408527" y="302581"/>
                </a:lnTo>
                <a:lnTo>
                  <a:pt x="411480" y="301428"/>
                </a:lnTo>
                <a:lnTo>
                  <a:pt x="412613" y="302581"/>
                </a:lnTo>
                <a:lnTo>
                  <a:pt x="413299" y="304324"/>
                </a:lnTo>
                <a:lnTo>
                  <a:pt x="414509" y="304619"/>
                </a:lnTo>
                <a:lnTo>
                  <a:pt x="418614" y="304419"/>
                </a:lnTo>
                <a:lnTo>
                  <a:pt x="420891" y="303647"/>
                </a:lnTo>
                <a:lnTo>
                  <a:pt x="424158" y="300885"/>
                </a:lnTo>
                <a:lnTo>
                  <a:pt x="427844" y="299504"/>
                </a:lnTo>
                <a:lnTo>
                  <a:pt x="434035" y="293713"/>
                </a:lnTo>
                <a:lnTo>
                  <a:pt x="436064" y="291179"/>
                </a:lnTo>
                <a:lnTo>
                  <a:pt x="437683" y="291122"/>
                </a:lnTo>
                <a:lnTo>
                  <a:pt x="438960" y="291732"/>
                </a:lnTo>
                <a:lnTo>
                  <a:pt x="439303" y="294332"/>
                </a:lnTo>
                <a:lnTo>
                  <a:pt x="440503" y="295361"/>
                </a:lnTo>
                <a:lnTo>
                  <a:pt x="448466" y="296770"/>
                </a:lnTo>
                <a:lnTo>
                  <a:pt x="452714" y="296694"/>
                </a:lnTo>
                <a:lnTo>
                  <a:pt x="456047" y="295104"/>
                </a:lnTo>
                <a:lnTo>
                  <a:pt x="459867" y="291970"/>
                </a:lnTo>
                <a:lnTo>
                  <a:pt x="462163" y="289789"/>
                </a:lnTo>
                <a:lnTo>
                  <a:pt x="463782" y="286598"/>
                </a:lnTo>
                <a:lnTo>
                  <a:pt x="463801" y="282007"/>
                </a:lnTo>
                <a:lnTo>
                  <a:pt x="463610" y="278130"/>
                </a:lnTo>
                <a:lnTo>
                  <a:pt x="464277" y="269491"/>
                </a:lnTo>
                <a:lnTo>
                  <a:pt x="461829" y="263071"/>
                </a:lnTo>
                <a:lnTo>
                  <a:pt x="459534" y="260775"/>
                </a:lnTo>
                <a:lnTo>
                  <a:pt x="457762" y="260575"/>
                </a:lnTo>
                <a:lnTo>
                  <a:pt x="459867" y="257404"/>
                </a:lnTo>
                <a:lnTo>
                  <a:pt x="463401" y="258670"/>
                </a:lnTo>
                <a:lnTo>
                  <a:pt x="465915" y="258575"/>
                </a:lnTo>
                <a:lnTo>
                  <a:pt x="468249" y="257356"/>
                </a:lnTo>
                <a:lnTo>
                  <a:pt x="469173" y="256232"/>
                </a:lnTo>
                <a:lnTo>
                  <a:pt x="470745" y="253832"/>
                </a:lnTo>
                <a:lnTo>
                  <a:pt x="471107" y="250965"/>
                </a:lnTo>
                <a:lnTo>
                  <a:pt x="470964" y="249317"/>
                </a:lnTo>
                <a:lnTo>
                  <a:pt x="470049" y="247336"/>
                </a:lnTo>
                <a:lnTo>
                  <a:pt x="469087" y="244507"/>
                </a:lnTo>
                <a:lnTo>
                  <a:pt x="468201" y="243421"/>
                </a:lnTo>
                <a:lnTo>
                  <a:pt x="467277" y="243249"/>
                </a:lnTo>
                <a:lnTo>
                  <a:pt x="461543" y="247021"/>
                </a:lnTo>
                <a:lnTo>
                  <a:pt x="458800" y="246431"/>
                </a:lnTo>
                <a:lnTo>
                  <a:pt x="457010" y="245021"/>
                </a:lnTo>
                <a:lnTo>
                  <a:pt x="454533" y="247355"/>
                </a:lnTo>
                <a:lnTo>
                  <a:pt x="448999" y="248536"/>
                </a:lnTo>
                <a:lnTo>
                  <a:pt x="445751" y="250327"/>
                </a:lnTo>
                <a:lnTo>
                  <a:pt x="439255" y="255156"/>
                </a:lnTo>
                <a:lnTo>
                  <a:pt x="437302" y="257575"/>
                </a:lnTo>
                <a:lnTo>
                  <a:pt x="435702" y="257280"/>
                </a:lnTo>
                <a:lnTo>
                  <a:pt x="435988" y="251622"/>
                </a:lnTo>
                <a:lnTo>
                  <a:pt x="432083" y="245088"/>
                </a:lnTo>
                <a:lnTo>
                  <a:pt x="430025" y="246393"/>
                </a:lnTo>
                <a:lnTo>
                  <a:pt x="430454" y="248222"/>
                </a:lnTo>
                <a:lnTo>
                  <a:pt x="431349" y="249688"/>
                </a:lnTo>
                <a:lnTo>
                  <a:pt x="433187" y="250708"/>
                </a:lnTo>
                <a:lnTo>
                  <a:pt x="431902" y="252031"/>
                </a:lnTo>
                <a:lnTo>
                  <a:pt x="430701" y="253908"/>
                </a:lnTo>
                <a:lnTo>
                  <a:pt x="429235" y="251441"/>
                </a:lnTo>
                <a:lnTo>
                  <a:pt x="426453" y="247669"/>
                </a:lnTo>
                <a:lnTo>
                  <a:pt x="423167" y="245221"/>
                </a:lnTo>
                <a:lnTo>
                  <a:pt x="413595" y="242726"/>
                </a:lnTo>
                <a:lnTo>
                  <a:pt x="406518" y="243792"/>
                </a:lnTo>
                <a:lnTo>
                  <a:pt x="406127" y="243040"/>
                </a:lnTo>
                <a:lnTo>
                  <a:pt x="405594" y="242621"/>
                </a:lnTo>
                <a:lnTo>
                  <a:pt x="404336" y="243011"/>
                </a:lnTo>
                <a:lnTo>
                  <a:pt x="403555" y="244031"/>
                </a:lnTo>
                <a:lnTo>
                  <a:pt x="402641" y="244573"/>
                </a:lnTo>
                <a:lnTo>
                  <a:pt x="401298" y="244450"/>
                </a:lnTo>
                <a:lnTo>
                  <a:pt x="398850" y="243278"/>
                </a:lnTo>
                <a:lnTo>
                  <a:pt x="394411" y="240020"/>
                </a:lnTo>
                <a:lnTo>
                  <a:pt x="384010" y="234048"/>
                </a:lnTo>
                <a:lnTo>
                  <a:pt x="381581" y="231543"/>
                </a:lnTo>
                <a:lnTo>
                  <a:pt x="380257" y="226971"/>
                </a:lnTo>
                <a:lnTo>
                  <a:pt x="381124" y="224399"/>
                </a:lnTo>
                <a:lnTo>
                  <a:pt x="382553" y="223628"/>
                </a:lnTo>
                <a:lnTo>
                  <a:pt x="383610" y="219885"/>
                </a:lnTo>
                <a:lnTo>
                  <a:pt x="381781" y="218227"/>
                </a:lnTo>
                <a:lnTo>
                  <a:pt x="379133" y="211531"/>
                </a:lnTo>
                <a:lnTo>
                  <a:pt x="378247" y="208759"/>
                </a:lnTo>
                <a:lnTo>
                  <a:pt x="378666" y="208598"/>
                </a:lnTo>
                <a:lnTo>
                  <a:pt x="379266" y="209464"/>
                </a:lnTo>
                <a:lnTo>
                  <a:pt x="380600" y="210398"/>
                </a:lnTo>
                <a:lnTo>
                  <a:pt x="384467" y="210779"/>
                </a:lnTo>
                <a:lnTo>
                  <a:pt x="386801" y="207702"/>
                </a:lnTo>
                <a:lnTo>
                  <a:pt x="389811" y="207559"/>
                </a:lnTo>
                <a:lnTo>
                  <a:pt x="392154" y="208807"/>
                </a:lnTo>
                <a:lnTo>
                  <a:pt x="391887" y="207683"/>
                </a:lnTo>
                <a:lnTo>
                  <a:pt x="391468" y="206740"/>
                </a:lnTo>
                <a:lnTo>
                  <a:pt x="385553" y="202968"/>
                </a:lnTo>
                <a:lnTo>
                  <a:pt x="384496" y="203244"/>
                </a:lnTo>
                <a:lnTo>
                  <a:pt x="373952" y="196434"/>
                </a:lnTo>
                <a:lnTo>
                  <a:pt x="366646" y="188033"/>
                </a:lnTo>
                <a:lnTo>
                  <a:pt x="366255" y="186738"/>
                </a:lnTo>
                <a:lnTo>
                  <a:pt x="366217" y="184137"/>
                </a:lnTo>
                <a:lnTo>
                  <a:pt x="368198" y="182242"/>
                </a:lnTo>
                <a:lnTo>
                  <a:pt x="369780" y="181547"/>
                </a:lnTo>
                <a:lnTo>
                  <a:pt x="369418" y="182851"/>
                </a:lnTo>
                <a:lnTo>
                  <a:pt x="369208" y="184147"/>
                </a:lnTo>
                <a:lnTo>
                  <a:pt x="375323" y="182928"/>
                </a:lnTo>
                <a:lnTo>
                  <a:pt x="379247" y="179994"/>
                </a:lnTo>
                <a:lnTo>
                  <a:pt x="384553" y="180937"/>
                </a:lnTo>
                <a:lnTo>
                  <a:pt x="386077" y="180261"/>
                </a:lnTo>
                <a:lnTo>
                  <a:pt x="388296" y="178727"/>
                </a:lnTo>
                <a:lnTo>
                  <a:pt x="391658" y="175927"/>
                </a:lnTo>
                <a:lnTo>
                  <a:pt x="395421" y="175060"/>
                </a:lnTo>
                <a:lnTo>
                  <a:pt x="398126" y="174088"/>
                </a:lnTo>
                <a:lnTo>
                  <a:pt x="401260" y="173993"/>
                </a:lnTo>
                <a:lnTo>
                  <a:pt x="403155" y="176365"/>
                </a:lnTo>
                <a:lnTo>
                  <a:pt x="403841" y="176803"/>
                </a:lnTo>
                <a:lnTo>
                  <a:pt x="408127" y="178479"/>
                </a:lnTo>
                <a:lnTo>
                  <a:pt x="409794" y="178194"/>
                </a:lnTo>
                <a:lnTo>
                  <a:pt x="410575" y="177870"/>
                </a:lnTo>
                <a:lnTo>
                  <a:pt x="411280" y="177155"/>
                </a:lnTo>
                <a:lnTo>
                  <a:pt x="407880" y="172888"/>
                </a:lnTo>
                <a:lnTo>
                  <a:pt x="408823" y="171383"/>
                </a:lnTo>
                <a:lnTo>
                  <a:pt x="409727" y="170383"/>
                </a:lnTo>
                <a:lnTo>
                  <a:pt x="415776" y="168431"/>
                </a:lnTo>
                <a:lnTo>
                  <a:pt x="419957" y="168431"/>
                </a:lnTo>
                <a:lnTo>
                  <a:pt x="421986" y="169116"/>
                </a:lnTo>
                <a:lnTo>
                  <a:pt x="429263" y="166364"/>
                </a:lnTo>
                <a:lnTo>
                  <a:pt x="432883" y="166021"/>
                </a:lnTo>
                <a:lnTo>
                  <a:pt x="439283" y="166907"/>
                </a:lnTo>
                <a:lnTo>
                  <a:pt x="444389" y="168107"/>
                </a:lnTo>
                <a:lnTo>
                  <a:pt x="445332" y="170088"/>
                </a:lnTo>
                <a:lnTo>
                  <a:pt x="442712" y="168993"/>
                </a:lnTo>
                <a:lnTo>
                  <a:pt x="441436" y="168945"/>
                </a:lnTo>
                <a:lnTo>
                  <a:pt x="442151" y="169716"/>
                </a:lnTo>
                <a:lnTo>
                  <a:pt x="442779" y="171164"/>
                </a:lnTo>
                <a:lnTo>
                  <a:pt x="442093" y="172555"/>
                </a:lnTo>
                <a:lnTo>
                  <a:pt x="439198" y="176470"/>
                </a:lnTo>
                <a:lnTo>
                  <a:pt x="438379" y="180023"/>
                </a:lnTo>
                <a:lnTo>
                  <a:pt x="436950" y="180851"/>
                </a:lnTo>
                <a:lnTo>
                  <a:pt x="435445" y="182166"/>
                </a:lnTo>
                <a:lnTo>
                  <a:pt x="439283" y="188652"/>
                </a:lnTo>
                <a:lnTo>
                  <a:pt x="447332" y="191195"/>
                </a:lnTo>
                <a:lnTo>
                  <a:pt x="451999" y="191462"/>
                </a:lnTo>
                <a:lnTo>
                  <a:pt x="454162" y="193653"/>
                </a:lnTo>
                <a:lnTo>
                  <a:pt x="456181" y="194558"/>
                </a:lnTo>
                <a:lnTo>
                  <a:pt x="462191" y="195301"/>
                </a:lnTo>
                <a:lnTo>
                  <a:pt x="466296" y="197501"/>
                </a:lnTo>
                <a:lnTo>
                  <a:pt x="468220" y="197549"/>
                </a:lnTo>
                <a:lnTo>
                  <a:pt x="474174" y="190986"/>
                </a:lnTo>
                <a:lnTo>
                  <a:pt x="476050" y="190186"/>
                </a:lnTo>
                <a:lnTo>
                  <a:pt x="477450" y="191929"/>
                </a:lnTo>
                <a:lnTo>
                  <a:pt x="479431" y="193567"/>
                </a:lnTo>
                <a:lnTo>
                  <a:pt x="481041" y="193148"/>
                </a:lnTo>
                <a:lnTo>
                  <a:pt x="481717" y="195396"/>
                </a:lnTo>
                <a:lnTo>
                  <a:pt x="482194" y="191195"/>
                </a:lnTo>
                <a:lnTo>
                  <a:pt x="481775" y="189452"/>
                </a:lnTo>
                <a:lnTo>
                  <a:pt x="475898" y="184995"/>
                </a:lnTo>
                <a:lnTo>
                  <a:pt x="471145" y="185299"/>
                </a:lnTo>
                <a:lnTo>
                  <a:pt x="470164" y="183356"/>
                </a:lnTo>
                <a:lnTo>
                  <a:pt x="471421" y="180337"/>
                </a:lnTo>
                <a:lnTo>
                  <a:pt x="468754" y="171402"/>
                </a:lnTo>
                <a:lnTo>
                  <a:pt x="467211" y="169326"/>
                </a:lnTo>
                <a:lnTo>
                  <a:pt x="464944" y="168659"/>
                </a:lnTo>
                <a:lnTo>
                  <a:pt x="464468" y="165687"/>
                </a:lnTo>
                <a:lnTo>
                  <a:pt x="464420" y="161944"/>
                </a:lnTo>
                <a:lnTo>
                  <a:pt x="466744" y="161039"/>
                </a:lnTo>
                <a:lnTo>
                  <a:pt x="468678" y="160868"/>
                </a:lnTo>
                <a:lnTo>
                  <a:pt x="470030" y="162411"/>
                </a:lnTo>
                <a:lnTo>
                  <a:pt x="470716" y="167430"/>
                </a:lnTo>
                <a:lnTo>
                  <a:pt x="472278" y="168554"/>
                </a:lnTo>
                <a:lnTo>
                  <a:pt x="470611" y="172936"/>
                </a:lnTo>
                <a:lnTo>
                  <a:pt x="471716" y="177651"/>
                </a:lnTo>
                <a:lnTo>
                  <a:pt x="475650" y="182766"/>
                </a:lnTo>
                <a:lnTo>
                  <a:pt x="479955" y="182328"/>
                </a:lnTo>
                <a:lnTo>
                  <a:pt x="482718" y="183061"/>
                </a:lnTo>
                <a:lnTo>
                  <a:pt x="484184" y="184290"/>
                </a:lnTo>
                <a:lnTo>
                  <a:pt x="487423" y="188766"/>
                </a:lnTo>
                <a:lnTo>
                  <a:pt x="489404" y="189709"/>
                </a:lnTo>
                <a:lnTo>
                  <a:pt x="496348" y="189433"/>
                </a:lnTo>
                <a:lnTo>
                  <a:pt x="497215" y="186042"/>
                </a:lnTo>
                <a:lnTo>
                  <a:pt x="497281" y="183413"/>
                </a:lnTo>
                <a:lnTo>
                  <a:pt x="496129" y="181508"/>
                </a:lnTo>
                <a:lnTo>
                  <a:pt x="491690" y="180756"/>
                </a:lnTo>
                <a:lnTo>
                  <a:pt x="488928" y="177384"/>
                </a:lnTo>
                <a:lnTo>
                  <a:pt x="485861" y="177384"/>
                </a:lnTo>
                <a:lnTo>
                  <a:pt x="479546" y="179975"/>
                </a:lnTo>
                <a:lnTo>
                  <a:pt x="477250" y="177775"/>
                </a:lnTo>
                <a:lnTo>
                  <a:pt x="476098" y="175241"/>
                </a:lnTo>
                <a:lnTo>
                  <a:pt x="473935" y="172431"/>
                </a:lnTo>
                <a:lnTo>
                  <a:pt x="474631" y="168316"/>
                </a:lnTo>
                <a:lnTo>
                  <a:pt x="478050" y="164268"/>
                </a:lnTo>
                <a:lnTo>
                  <a:pt x="480279" y="162477"/>
                </a:lnTo>
                <a:lnTo>
                  <a:pt x="479203" y="160506"/>
                </a:lnTo>
                <a:lnTo>
                  <a:pt x="475755" y="158420"/>
                </a:lnTo>
                <a:lnTo>
                  <a:pt x="468982" y="157905"/>
                </a:lnTo>
                <a:lnTo>
                  <a:pt x="469068" y="156258"/>
                </a:lnTo>
                <a:lnTo>
                  <a:pt x="469544" y="154572"/>
                </a:lnTo>
                <a:lnTo>
                  <a:pt x="466030" y="157182"/>
                </a:lnTo>
                <a:lnTo>
                  <a:pt x="463515" y="155762"/>
                </a:lnTo>
                <a:lnTo>
                  <a:pt x="459762" y="155153"/>
                </a:lnTo>
                <a:lnTo>
                  <a:pt x="452542" y="150066"/>
                </a:lnTo>
                <a:lnTo>
                  <a:pt x="450685" y="145685"/>
                </a:lnTo>
                <a:lnTo>
                  <a:pt x="450313" y="142437"/>
                </a:lnTo>
                <a:lnTo>
                  <a:pt x="450418" y="133817"/>
                </a:lnTo>
                <a:lnTo>
                  <a:pt x="449113" y="128035"/>
                </a:lnTo>
                <a:lnTo>
                  <a:pt x="435502" y="105575"/>
                </a:lnTo>
                <a:lnTo>
                  <a:pt x="428435" y="98765"/>
                </a:lnTo>
                <a:lnTo>
                  <a:pt x="425872" y="92764"/>
                </a:lnTo>
                <a:lnTo>
                  <a:pt x="423748" y="90840"/>
                </a:lnTo>
                <a:lnTo>
                  <a:pt x="421519" y="89611"/>
                </a:lnTo>
                <a:lnTo>
                  <a:pt x="418948" y="87116"/>
                </a:lnTo>
                <a:lnTo>
                  <a:pt x="421596" y="85858"/>
                </a:lnTo>
                <a:lnTo>
                  <a:pt x="423205" y="85658"/>
                </a:lnTo>
                <a:lnTo>
                  <a:pt x="421129" y="87182"/>
                </a:lnTo>
                <a:lnTo>
                  <a:pt x="422081" y="88030"/>
                </a:lnTo>
                <a:lnTo>
                  <a:pt x="424215" y="87440"/>
                </a:lnTo>
                <a:lnTo>
                  <a:pt x="425587" y="86363"/>
                </a:lnTo>
                <a:lnTo>
                  <a:pt x="428768" y="81010"/>
                </a:lnTo>
                <a:lnTo>
                  <a:pt x="432911" y="72647"/>
                </a:lnTo>
                <a:lnTo>
                  <a:pt x="433588" y="69056"/>
                </a:lnTo>
                <a:lnTo>
                  <a:pt x="443322" y="72781"/>
                </a:lnTo>
                <a:lnTo>
                  <a:pt x="450142" y="74152"/>
                </a:lnTo>
                <a:lnTo>
                  <a:pt x="452561" y="74009"/>
                </a:lnTo>
                <a:lnTo>
                  <a:pt x="461324" y="75057"/>
                </a:lnTo>
                <a:lnTo>
                  <a:pt x="463782" y="74676"/>
                </a:lnTo>
                <a:lnTo>
                  <a:pt x="468649" y="72838"/>
                </a:lnTo>
                <a:lnTo>
                  <a:pt x="474850" y="68809"/>
                </a:lnTo>
                <a:lnTo>
                  <a:pt x="480793" y="62922"/>
                </a:lnTo>
                <a:lnTo>
                  <a:pt x="481936" y="61198"/>
                </a:lnTo>
                <a:lnTo>
                  <a:pt x="482070" y="61770"/>
                </a:lnTo>
                <a:lnTo>
                  <a:pt x="482508" y="61570"/>
                </a:lnTo>
                <a:lnTo>
                  <a:pt x="483660" y="59017"/>
                </a:lnTo>
                <a:lnTo>
                  <a:pt x="485870" y="52864"/>
                </a:lnTo>
                <a:lnTo>
                  <a:pt x="489461" y="47463"/>
                </a:lnTo>
                <a:lnTo>
                  <a:pt x="501434" y="36081"/>
                </a:lnTo>
                <a:lnTo>
                  <a:pt x="506692" y="31680"/>
                </a:lnTo>
                <a:lnTo>
                  <a:pt x="508597" y="29537"/>
                </a:lnTo>
                <a:lnTo>
                  <a:pt x="510388" y="28080"/>
                </a:lnTo>
                <a:lnTo>
                  <a:pt x="510892" y="30032"/>
                </a:lnTo>
                <a:lnTo>
                  <a:pt x="511216" y="30632"/>
                </a:lnTo>
                <a:lnTo>
                  <a:pt x="511264" y="31518"/>
                </a:lnTo>
                <a:lnTo>
                  <a:pt x="510378" y="31718"/>
                </a:lnTo>
                <a:lnTo>
                  <a:pt x="508635" y="33137"/>
                </a:lnTo>
                <a:lnTo>
                  <a:pt x="506520" y="33842"/>
                </a:lnTo>
                <a:lnTo>
                  <a:pt x="505930" y="34328"/>
                </a:lnTo>
                <a:lnTo>
                  <a:pt x="507035" y="34481"/>
                </a:lnTo>
                <a:lnTo>
                  <a:pt x="510530" y="34014"/>
                </a:lnTo>
                <a:lnTo>
                  <a:pt x="512712" y="32928"/>
                </a:lnTo>
                <a:lnTo>
                  <a:pt x="522284" y="32261"/>
                </a:lnTo>
                <a:lnTo>
                  <a:pt x="528237" y="28680"/>
                </a:lnTo>
                <a:lnTo>
                  <a:pt x="528676" y="27680"/>
                </a:lnTo>
                <a:lnTo>
                  <a:pt x="537210" y="23412"/>
                </a:lnTo>
                <a:lnTo>
                  <a:pt x="538153" y="23889"/>
                </a:lnTo>
                <a:lnTo>
                  <a:pt x="539096" y="24870"/>
                </a:lnTo>
                <a:lnTo>
                  <a:pt x="536200" y="28346"/>
                </a:lnTo>
                <a:lnTo>
                  <a:pt x="537343" y="29689"/>
                </a:lnTo>
                <a:lnTo>
                  <a:pt x="535029" y="34100"/>
                </a:lnTo>
                <a:lnTo>
                  <a:pt x="537601" y="34785"/>
                </a:lnTo>
                <a:lnTo>
                  <a:pt x="537677" y="37081"/>
                </a:lnTo>
                <a:lnTo>
                  <a:pt x="538229" y="35243"/>
                </a:lnTo>
                <a:lnTo>
                  <a:pt x="538820" y="32566"/>
                </a:lnTo>
                <a:lnTo>
                  <a:pt x="539629" y="30004"/>
                </a:lnTo>
                <a:lnTo>
                  <a:pt x="540429" y="28289"/>
                </a:lnTo>
                <a:lnTo>
                  <a:pt x="542049" y="29508"/>
                </a:lnTo>
                <a:lnTo>
                  <a:pt x="546573" y="28480"/>
                </a:lnTo>
                <a:lnTo>
                  <a:pt x="541687" y="27118"/>
                </a:lnTo>
                <a:lnTo>
                  <a:pt x="539725" y="22165"/>
                </a:lnTo>
                <a:lnTo>
                  <a:pt x="538086" y="21755"/>
                </a:lnTo>
                <a:lnTo>
                  <a:pt x="545011" y="16764"/>
                </a:lnTo>
                <a:lnTo>
                  <a:pt x="550859" y="14097"/>
                </a:lnTo>
                <a:lnTo>
                  <a:pt x="551964" y="14421"/>
                </a:lnTo>
                <a:lnTo>
                  <a:pt x="552345" y="15259"/>
                </a:lnTo>
                <a:lnTo>
                  <a:pt x="552212" y="16421"/>
                </a:lnTo>
                <a:lnTo>
                  <a:pt x="550955" y="16945"/>
                </a:lnTo>
                <a:lnTo>
                  <a:pt x="549583" y="18040"/>
                </a:lnTo>
                <a:lnTo>
                  <a:pt x="549793" y="19326"/>
                </a:lnTo>
                <a:lnTo>
                  <a:pt x="550478" y="19688"/>
                </a:lnTo>
                <a:lnTo>
                  <a:pt x="553088" y="19231"/>
                </a:lnTo>
                <a:lnTo>
                  <a:pt x="554441" y="18259"/>
                </a:lnTo>
                <a:lnTo>
                  <a:pt x="559527" y="19479"/>
                </a:lnTo>
                <a:lnTo>
                  <a:pt x="561232" y="18945"/>
                </a:lnTo>
                <a:lnTo>
                  <a:pt x="561794" y="18164"/>
                </a:lnTo>
                <a:lnTo>
                  <a:pt x="568452" y="19383"/>
                </a:lnTo>
                <a:lnTo>
                  <a:pt x="569805" y="19002"/>
                </a:lnTo>
                <a:lnTo>
                  <a:pt x="574653" y="16488"/>
                </a:lnTo>
                <a:lnTo>
                  <a:pt x="579301" y="13154"/>
                </a:lnTo>
                <a:lnTo>
                  <a:pt x="581501" y="11278"/>
                </a:lnTo>
                <a:lnTo>
                  <a:pt x="585635" y="6134"/>
                </a:lnTo>
                <a:lnTo>
                  <a:pt x="588950" y="2905"/>
                </a:lnTo>
                <a:lnTo>
                  <a:pt x="593884" y="0"/>
                </a:lnTo>
                <a:lnTo>
                  <a:pt x="594827" y="648"/>
                </a:lnTo>
                <a:lnTo>
                  <a:pt x="593312" y="1143"/>
                </a:lnTo>
                <a:lnTo>
                  <a:pt x="592065" y="2534"/>
                </a:lnTo>
                <a:lnTo>
                  <a:pt x="592960" y="4886"/>
                </a:lnTo>
                <a:lnTo>
                  <a:pt x="601066" y="10916"/>
                </a:lnTo>
                <a:lnTo>
                  <a:pt x="603266" y="11563"/>
                </a:lnTo>
                <a:lnTo>
                  <a:pt x="603675" y="14335"/>
                </a:lnTo>
                <a:lnTo>
                  <a:pt x="602494" y="16688"/>
                </a:lnTo>
                <a:lnTo>
                  <a:pt x="599675" y="19040"/>
                </a:lnTo>
                <a:lnTo>
                  <a:pt x="594455" y="20993"/>
                </a:lnTo>
                <a:lnTo>
                  <a:pt x="595694" y="22355"/>
                </a:lnTo>
                <a:lnTo>
                  <a:pt x="596151" y="25032"/>
                </a:lnTo>
                <a:lnTo>
                  <a:pt x="597475" y="25603"/>
                </a:lnTo>
                <a:lnTo>
                  <a:pt x="599904" y="25060"/>
                </a:lnTo>
                <a:lnTo>
                  <a:pt x="601951" y="23841"/>
                </a:lnTo>
                <a:lnTo>
                  <a:pt x="606514" y="19431"/>
                </a:lnTo>
                <a:lnTo>
                  <a:pt x="608162" y="16812"/>
                </a:lnTo>
                <a:lnTo>
                  <a:pt x="609133" y="16250"/>
                </a:lnTo>
                <a:lnTo>
                  <a:pt x="612057" y="17469"/>
                </a:lnTo>
                <a:lnTo>
                  <a:pt x="613524" y="19231"/>
                </a:lnTo>
                <a:lnTo>
                  <a:pt x="615039" y="22146"/>
                </a:lnTo>
                <a:lnTo>
                  <a:pt x="613886" y="24508"/>
                </a:lnTo>
                <a:lnTo>
                  <a:pt x="612839" y="25775"/>
                </a:lnTo>
                <a:lnTo>
                  <a:pt x="615077" y="28156"/>
                </a:lnTo>
                <a:lnTo>
                  <a:pt x="617830" y="29042"/>
                </a:lnTo>
                <a:lnTo>
                  <a:pt x="620278" y="31042"/>
                </a:lnTo>
                <a:lnTo>
                  <a:pt x="624621" y="28470"/>
                </a:lnTo>
                <a:lnTo>
                  <a:pt x="627698" y="28270"/>
                </a:lnTo>
                <a:lnTo>
                  <a:pt x="630479" y="28851"/>
                </a:lnTo>
                <a:lnTo>
                  <a:pt x="634413" y="27670"/>
                </a:lnTo>
                <a:lnTo>
                  <a:pt x="640204" y="31004"/>
                </a:lnTo>
                <a:lnTo>
                  <a:pt x="641861" y="30623"/>
                </a:lnTo>
                <a:lnTo>
                  <a:pt x="644281" y="31394"/>
                </a:lnTo>
                <a:lnTo>
                  <a:pt x="646709" y="33204"/>
                </a:lnTo>
                <a:lnTo>
                  <a:pt x="647414" y="34871"/>
                </a:lnTo>
                <a:lnTo>
                  <a:pt x="644119" y="37681"/>
                </a:lnTo>
                <a:lnTo>
                  <a:pt x="643157" y="40967"/>
                </a:lnTo>
                <a:lnTo>
                  <a:pt x="643928" y="42482"/>
                </a:lnTo>
                <a:lnTo>
                  <a:pt x="645690" y="43005"/>
                </a:lnTo>
                <a:lnTo>
                  <a:pt x="645643" y="44996"/>
                </a:lnTo>
                <a:lnTo>
                  <a:pt x="646690" y="45625"/>
                </a:lnTo>
                <a:lnTo>
                  <a:pt x="652358" y="46282"/>
                </a:lnTo>
                <a:lnTo>
                  <a:pt x="651777" y="47149"/>
                </a:lnTo>
                <a:lnTo>
                  <a:pt x="651348" y="48216"/>
                </a:lnTo>
                <a:lnTo>
                  <a:pt x="649234" y="50435"/>
                </a:lnTo>
                <a:lnTo>
                  <a:pt x="659120" y="53226"/>
                </a:lnTo>
                <a:lnTo>
                  <a:pt x="660664" y="52035"/>
                </a:lnTo>
                <a:lnTo>
                  <a:pt x="662826" y="51759"/>
                </a:lnTo>
                <a:lnTo>
                  <a:pt x="667512" y="50435"/>
                </a:lnTo>
                <a:lnTo>
                  <a:pt x="669055" y="51454"/>
                </a:lnTo>
                <a:lnTo>
                  <a:pt x="670779" y="53635"/>
                </a:lnTo>
                <a:lnTo>
                  <a:pt x="672551" y="54264"/>
                </a:lnTo>
                <a:lnTo>
                  <a:pt x="674294" y="54064"/>
                </a:lnTo>
                <a:lnTo>
                  <a:pt x="678571" y="51768"/>
                </a:lnTo>
                <a:lnTo>
                  <a:pt x="683143" y="52159"/>
                </a:lnTo>
                <a:lnTo>
                  <a:pt x="684905" y="53283"/>
                </a:lnTo>
                <a:lnTo>
                  <a:pt x="686943" y="53102"/>
                </a:lnTo>
                <a:lnTo>
                  <a:pt x="692572" y="56921"/>
                </a:lnTo>
                <a:lnTo>
                  <a:pt x="694734" y="57531"/>
                </a:lnTo>
                <a:lnTo>
                  <a:pt x="697259" y="61960"/>
                </a:lnTo>
                <a:lnTo>
                  <a:pt x="698773" y="62236"/>
                </a:lnTo>
                <a:lnTo>
                  <a:pt x="700688" y="60665"/>
                </a:lnTo>
                <a:lnTo>
                  <a:pt x="702174" y="60865"/>
                </a:lnTo>
                <a:lnTo>
                  <a:pt x="703478" y="62675"/>
                </a:lnTo>
                <a:lnTo>
                  <a:pt x="705822" y="63427"/>
                </a:lnTo>
                <a:lnTo>
                  <a:pt x="706679" y="66161"/>
                </a:lnTo>
                <a:lnTo>
                  <a:pt x="707803" y="67247"/>
                </a:lnTo>
                <a:lnTo>
                  <a:pt x="716737" y="70037"/>
                </a:lnTo>
                <a:lnTo>
                  <a:pt x="721338" y="69523"/>
                </a:lnTo>
                <a:lnTo>
                  <a:pt x="727891" y="70275"/>
                </a:lnTo>
                <a:lnTo>
                  <a:pt x="730977" y="71771"/>
                </a:lnTo>
                <a:lnTo>
                  <a:pt x="734339" y="71866"/>
                </a:lnTo>
                <a:lnTo>
                  <a:pt x="739483" y="76829"/>
                </a:lnTo>
                <a:lnTo>
                  <a:pt x="742350" y="77743"/>
                </a:lnTo>
                <a:lnTo>
                  <a:pt x="742845" y="78838"/>
                </a:lnTo>
                <a:lnTo>
                  <a:pt x="751037" y="80477"/>
                </a:lnTo>
                <a:lnTo>
                  <a:pt x="754066" y="78286"/>
                </a:lnTo>
                <a:lnTo>
                  <a:pt x="759152" y="77934"/>
                </a:lnTo>
                <a:lnTo>
                  <a:pt x="763810" y="76171"/>
                </a:lnTo>
                <a:lnTo>
                  <a:pt x="766372" y="76324"/>
                </a:lnTo>
                <a:lnTo>
                  <a:pt x="769344" y="76962"/>
                </a:lnTo>
                <a:lnTo>
                  <a:pt x="770496" y="76762"/>
                </a:lnTo>
                <a:lnTo>
                  <a:pt x="771354" y="75933"/>
                </a:lnTo>
                <a:lnTo>
                  <a:pt x="778497" y="79696"/>
                </a:lnTo>
                <a:lnTo>
                  <a:pt x="782450" y="83810"/>
                </a:lnTo>
                <a:lnTo>
                  <a:pt x="784136" y="86792"/>
                </a:lnTo>
                <a:lnTo>
                  <a:pt x="792632" y="91211"/>
                </a:lnTo>
                <a:lnTo>
                  <a:pt x="795080" y="93612"/>
                </a:lnTo>
                <a:lnTo>
                  <a:pt x="796728" y="96212"/>
                </a:lnTo>
                <a:lnTo>
                  <a:pt x="797728" y="96498"/>
                </a:lnTo>
                <a:lnTo>
                  <a:pt x="798462" y="95764"/>
                </a:lnTo>
                <a:lnTo>
                  <a:pt x="801481" y="96060"/>
                </a:lnTo>
                <a:lnTo>
                  <a:pt x="802777" y="96460"/>
                </a:lnTo>
                <a:close/>
                <a:moveTo>
                  <a:pt x="403612" y="172393"/>
                </a:moveTo>
                <a:lnTo>
                  <a:pt x="402946" y="172431"/>
                </a:lnTo>
                <a:lnTo>
                  <a:pt x="403174" y="171860"/>
                </a:lnTo>
                <a:lnTo>
                  <a:pt x="405394" y="170869"/>
                </a:lnTo>
                <a:lnTo>
                  <a:pt x="409184" y="169926"/>
                </a:lnTo>
                <a:lnTo>
                  <a:pt x="408937" y="170326"/>
                </a:lnTo>
                <a:lnTo>
                  <a:pt x="406756" y="171288"/>
                </a:lnTo>
                <a:lnTo>
                  <a:pt x="403612" y="172393"/>
                </a:lnTo>
                <a:close/>
                <a:moveTo>
                  <a:pt x="287045" y="239906"/>
                </a:moveTo>
                <a:lnTo>
                  <a:pt x="286979" y="240887"/>
                </a:lnTo>
                <a:lnTo>
                  <a:pt x="288712" y="241383"/>
                </a:lnTo>
                <a:lnTo>
                  <a:pt x="290951" y="242621"/>
                </a:lnTo>
                <a:lnTo>
                  <a:pt x="293256" y="244431"/>
                </a:lnTo>
                <a:lnTo>
                  <a:pt x="295942" y="245059"/>
                </a:lnTo>
                <a:lnTo>
                  <a:pt x="300180" y="243516"/>
                </a:lnTo>
                <a:lnTo>
                  <a:pt x="302371" y="243516"/>
                </a:lnTo>
                <a:lnTo>
                  <a:pt x="304476" y="243830"/>
                </a:lnTo>
                <a:lnTo>
                  <a:pt x="306362" y="245259"/>
                </a:lnTo>
                <a:lnTo>
                  <a:pt x="307924" y="247440"/>
                </a:lnTo>
                <a:lnTo>
                  <a:pt x="308420" y="248555"/>
                </a:lnTo>
                <a:lnTo>
                  <a:pt x="308543" y="250269"/>
                </a:lnTo>
                <a:lnTo>
                  <a:pt x="308324" y="252241"/>
                </a:lnTo>
                <a:lnTo>
                  <a:pt x="308505" y="253756"/>
                </a:lnTo>
                <a:lnTo>
                  <a:pt x="311839" y="256718"/>
                </a:lnTo>
                <a:lnTo>
                  <a:pt x="314115" y="258232"/>
                </a:lnTo>
                <a:lnTo>
                  <a:pt x="314401" y="259309"/>
                </a:lnTo>
                <a:lnTo>
                  <a:pt x="314535" y="260699"/>
                </a:lnTo>
                <a:lnTo>
                  <a:pt x="316287" y="262338"/>
                </a:lnTo>
                <a:lnTo>
                  <a:pt x="318573" y="262757"/>
                </a:lnTo>
                <a:lnTo>
                  <a:pt x="319669" y="263490"/>
                </a:lnTo>
                <a:lnTo>
                  <a:pt x="323336" y="264785"/>
                </a:lnTo>
                <a:lnTo>
                  <a:pt x="327479" y="267672"/>
                </a:lnTo>
                <a:lnTo>
                  <a:pt x="325545" y="270967"/>
                </a:lnTo>
                <a:lnTo>
                  <a:pt x="323545" y="272015"/>
                </a:lnTo>
                <a:lnTo>
                  <a:pt x="319497" y="270072"/>
                </a:lnTo>
                <a:lnTo>
                  <a:pt x="315144" y="269138"/>
                </a:lnTo>
                <a:lnTo>
                  <a:pt x="312772" y="270348"/>
                </a:lnTo>
                <a:lnTo>
                  <a:pt x="310525" y="272139"/>
                </a:lnTo>
                <a:lnTo>
                  <a:pt x="309534" y="274301"/>
                </a:lnTo>
                <a:lnTo>
                  <a:pt x="308334" y="275034"/>
                </a:lnTo>
                <a:lnTo>
                  <a:pt x="307305" y="275177"/>
                </a:lnTo>
                <a:lnTo>
                  <a:pt x="307029" y="273710"/>
                </a:lnTo>
                <a:lnTo>
                  <a:pt x="307381" y="269615"/>
                </a:lnTo>
                <a:lnTo>
                  <a:pt x="307067" y="268348"/>
                </a:lnTo>
                <a:lnTo>
                  <a:pt x="306562" y="267433"/>
                </a:lnTo>
                <a:lnTo>
                  <a:pt x="304914" y="265528"/>
                </a:lnTo>
                <a:lnTo>
                  <a:pt x="303105" y="264043"/>
                </a:lnTo>
                <a:lnTo>
                  <a:pt x="301933" y="263519"/>
                </a:lnTo>
                <a:lnTo>
                  <a:pt x="301514" y="261918"/>
                </a:lnTo>
                <a:lnTo>
                  <a:pt x="301714" y="259852"/>
                </a:lnTo>
                <a:lnTo>
                  <a:pt x="301219" y="258575"/>
                </a:lnTo>
                <a:lnTo>
                  <a:pt x="300066" y="256623"/>
                </a:lnTo>
                <a:lnTo>
                  <a:pt x="298790" y="254927"/>
                </a:lnTo>
                <a:lnTo>
                  <a:pt x="294427" y="250698"/>
                </a:lnTo>
                <a:lnTo>
                  <a:pt x="292837" y="249755"/>
                </a:lnTo>
                <a:lnTo>
                  <a:pt x="290998" y="249374"/>
                </a:lnTo>
                <a:lnTo>
                  <a:pt x="288750" y="249755"/>
                </a:lnTo>
                <a:lnTo>
                  <a:pt x="286360" y="250698"/>
                </a:lnTo>
                <a:lnTo>
                  <a:pt x="284083" y="251212"/>
                </a:lnTo>
                <a:lnTo>
                  <a:pt x="282073" y="250765"/>
                </a:lnTo>
                <a:lnTo>
                  <a:pt x="280502" y="249393"/>
                </a:lnTo>
                <a:lnTo>
                  <a:pt x="279368" y="247193"/>
                </a:lnTo>
                <a:lnTo>
                  <a:pt x="278930" y="245783"/>
                </a:lnTo>
                <a:lnTo>
                  <a:pt x="279168" y="243726"/>
                </a:lnTo>
                <a:lnTo>
                  <a:pt x="279911" y="241830"/>
                </a:lnTo>
                <a:lnTo>
                  <a:pt x="280845" y="240087"/>
                </a:lnTo>
                <a:lnTo>
                  <a:pt x="283416" y="236010"/>
                </a:lnTo>
                <a:lnTo>
                  <a:pt x="285350" y="235744"/>
                </a:lnTo>
                <a:lnTo>
                  <a:pt x="287045" y="239906"/>
                </a:lnTo>
                <a:close/>
                <a:moveTo>
                  <a:pt x="669055" y="436569"/>
                </a:moveTo>
                <a:lnTo>
                  <a:pt x="666693" y="436636"/>
                </a:lnTo>
                <a:lnTo>
                  <a:pt x="665693" y="436045"/>
                </a:lnTo>
                <a:lnTo>
                  <a:pt x="665607" y="435502"/>
                </a:lnTo>
                <a:lnTo>
                  <a:pt x="666236" y="433673"/>
                </a:lnTo>
                <a:lnTo>
                  <a:pt x="666283" y="432854"/>
                </a:lnTo>
                <a:lnTo>
                  <a:pt x="667483" y="432664"/>
                </a:lnTo>
                <a:lnTo>
                  <a:pt x="668731" y="433692"/>
                </a:lnTo>
                <a:lnTo>
                  <a:pt x="669026" y="434645"/>
                </a:lnTo>
                <a:lnTo>
                  <a:pt x="669055" y="436569"/>
                </a:lnTo>
                <a:close/>
                <a:moveTo>
                  <a:pt x="222904" y="344834"/>
                </a:moveTo>
                <a:lnTo>
                  <a:pt x="225752" y="348558"/>
                </a:lnTo>
                <a:lnTo>
                  <a:pt x="228229" y="349234"/>
                </a:lnTo>
                <a:lnTo>
                  <a:pt x="229400" y="351882"/>
                </a:lnTo>
                <a:lnTo>
                  <a:pt x="229600" y="353730"/>
                </a:lnTo>
                <a:lnTo>
                  <a:pt x="227152" y="351539"/>
                </a:lnTo>
                <a:lnTo>
                  <a:pt x="222990" y="350025"/>
                </a:lnTo>
                <a:lnTo>
                  <a:pt x="219237" y="343195"/>
                </a:lnTo>
                <a:lnTo>
                  <a:pt x="217675" y="341366"/>
                </a:lnTo>
                <a:lnTo>
                  <a:pt x="219142" y="338909"/>
                </a:lnTo>
                <a:lnTo>
                  <a:pt x="221780" y="338395"/>
                </a:lnTo>
                <a:lnTo>
                  <a:pt x="221513" y="342357"/>
                </a:lnTo>
                <a:lnTo>
                  <a:pt x="222904" y="344834"/>
                </a:lnTo>
                <a:close/>
                <a:moveTo>
                  <a:pt x="592169" y="444903"/>
                </a:moveTo>
                <a:lnTo>
                  <a:pt x="591245" y="444903"/>
                </a:lnTo>
                <a:lnTo>
                  <a:pt x="592684" y="443236"/>
                </a:lnTo>
                <a:lnTo>
                  <a:pt x="594027" y="439788"/>
                </a:lnTo>
                <a:lnTo>
                  <a:pt x="595046" y="440455"/>
                </a:lnTo>
                <a:lnTo>
                  <a:pt x="595160" y="441141"/>
                </a:lnTo>
                <a:lnTo>
                  <a:pt x="592826" y="444541"/>
                </a:lnTo>
                <a:lnTo>
                  <a:pt x="592169" y="444903"/>
                </a:lnTo>
                <a:close/>
                <a:moveTo>
                  <a:pt x="672722" y="451047"/>
                </a:moveTo>
                <a:lnTo>
                  <a:pt x="672627" y="452028"/>
                </a:lnTo>
                <a:lnTo>
                  <a:pt x="671970" y="452914"/>
                </a:lnTo>
                <a:lnTo>
                  <a:pt x="672360" y="454704"/>
                </a:lnTo>
                <a:lnTo>
                  <a:pt x="671103" y="457581"/>
                </a:lnTo>
                <a:lnTo>
                  <a:pt x="670560" y="459429"/>
                </a:lnTo>
                <a:lnTo>
                  <a:pt x="669922" y="460562"/>
                </a:lnTo>
                <a:lnTo>
                  <a:pt x="669360" y="460972"/>
                </a:lnTo>
                <a:lnTo>
                  <a:pt x="668874" y="460648"/>
                </a:lnTo>
                <a:lnTo>
                  <a:pt x="668817" y="460000"/>
                </a:lnTo>
                <a:lnTo>
                  <a:pt x="669217" y="458991"/>
                </a:lnTo>
                <a:lnTo>
                  <a:pt x="667998" y="458924"/>
                </a:lnTo>
                <a:lnTo>
                  <a:pt x="667864" y="456305"/>
                </a:lnTo>
                <a:lnTo>
                  <a:pt x="668617" y="455552"/>
                </a:lnTo>
                <a:lnTo>
                  <a:pt x="668969" y="454476"/>
                </a:lnTo>
                <a:lnTo>
                  <a:pt x="669112" y="453742"/>
                </a:lnTo>
                <a:lnTo>
                  <a:pt x="670217" y="450513"/>
                </a:lnTo>
                <a:lnTo>
                  <a:pt x="670531" y="450313"/>
                </a:lnTo>
                <a:lnTo>
                  <a:pt x="670551" y="451104"/>
                </a:lnTo>
                <a:lnTo>
                  <a:pt x="670798" y="451352"/>
                </a:lnTo>
                <a:lnTo>
                  <a:pt x="671255" y="451075"/>
                </a:lnTo>
                <a:lnTo>
                  <a:pt x="672017" y="449666"/>
                </a:lnTo>
                <a:lnTo>
                  <a:pt x="672284" y="449513"/>
                </a:lnTo>
                <a:lnTo>
                  <a:pt x="672722" y="451047"/>
                </a:lnTo>
                <a:close/>
                <a:moveTo>
                  <a:pt x="695992" y="453104"/>
                </a:moveTo>
                <a:lnTo>
                  <a:pt x="696316" y="454152"/>
                </a:lnTo>
                <a:lnTo>
                  <a:pt x="699868" y="454200"/>
                </a:lnTo>
                <a:lnTo>
                  <a:pt x="700859" y="454457"/>
                </a:lnTo>
                <a:lnTo>
                  <a:pt x="701231" y="454971"/>
                </a:lnTo>
                <a:lnTo>
                  <a:pt x="700697" y="455628"/>
                </a:lnTo>
                <a:lnTo>
                  <a:pt x="699249" y="456448"/>
                </a:lnTo>
                <a:lnTo>
                  <a:pt x="695106" y="457743"/>
                </a:lnTo>
                <a:lnTo>
                  <a:pt x="691677" y="459572"/>
                </a:lnTo>
                <a:lnTo>
                  <a:pt x="691267" y="459353"/>
                </a:lnTo>
                <a:lnTo>
                  <a:pt x="690848" y="457000"/>
                </a:lnTo>
                <a:lnTo>
                  <a:pt x="690334" y="456009"/>
                </a:lnTo>
                <a:lnTo>
                  <a:pt x="690067" y="454695"/>
                </a:lnTo>
                <a:lnTo>
                  <a:pt x="690115" y="454209"/>
                </a:lnTo>
                <a:lnTo>
                  <a:pt x="690772" y="453342"/>
                </a:lnTo>
                <a:lnTo>
                  <a:pt x="692067" y="452123"/>
                </a:lnTo>
                <a:lnTo>
                  <a:pt x="692953" y="451695"/>
                </a:lnTo>
                <a:lnTo>
                  <a:pt x="695992" y="453104"/>
                </a:lnTo>
                <a:close/>
                <a:moveTo>
                  <a:pt x="719223" y="458991"/>
                </a:moveTo>
                <a:lnTo>
                  <a:pt x="718576" y="459886"/>
                </a:lnTo>
                <a:lnTo>
                  <a:pt x="716975" y="459467"/>
                </a:lnTo>
                <a:lnTo>
                  <a:pt x="716147" y="458838"/>
                </a:lnTo>
                <a:lnTo>
                  <a:pt x="719176" y="456638"/>
                </a:lnTo>
                <a:lnTo>
                  <a:pt x="719614" y="457152"/>
                </a:lnTo>
                <a:lnTo>
                  <a:pt x="719223" y="458991"/>
                </a:lnTo>
                <a:close/>
                <a:moveTo>
                  <a:pt x="337471" y="387382"/>
                </a:moveTo>
                <a:lnTo>
                  <a:pt x="338538" y="389668"/>
                </a:lnTo>
                <a:lnTo>
                  <a:pt x="339385" y="390020"/>
                </a:lnTo>
                <a:lnTo>
                  <a:pt x="342271" y="390306"/>
                </a:lnTo>
                <a:lnTo>
                  <a:pt x="343157" y="390982"/>
                </a:lnTo>
                <a:lnTo>
                  <a:pt x="343881" y="392049"/>
                </a:lnTo>
                <a:lnTo>
                  <a:pt x="344119" y="393392"/>
                </a:lnTo>
                <a:lnTo>
                  <a:pt x="343605" y="395478"/>
                </a:lnTo>
                <a:lnTo>
                  <a:pt x="342605" y="397173"/>
                </a:lnTo>
                <a:lnTo>
                  <a:pt x="341976" y="399783"/>
                </a:lnTo>
                <a:lnTo>
                  <a:pt x="341538" y="400860"/>
                </a:lnTo>
                <a:lnTo>
                  <a:pt x="342557" y="402765"/>
                </a:lnTo>
                <a:lnTo>
                  <a:pt x="342414" y="404898"/>
                </a:lnTo>
                <a:lnTo>
                  <a:pt x="342024" y="407108"/>
                </a:lnTo>
                <a:lnTo>
                  <a:pt x="338623" y="406860"/>
                </a:lnTo>
                <a:lnTo>
                  <a:pt x="335404" y="405994"/>
                </a:lnTo>
                <a:lnTo>
                  <a:pt x="332232" y="406613"/>
                </a:lnTo>
                <a:lnTo>
                  <a:pt x="331346" y="407489"/>
                </a:lnTo>
                <a:lnTo>
                  <a:pt x="331289" y="409213"/>
                </a:lnTo>
                <a:lnTo>
                  <a:pt x="330413" y="409385"/>
                </a:lnTo>
                <a:lnTo>
                  <a:pt x="329822" y="408813"/>
                </a:lnTo>
                <a:lnTo>
                  <a:pt x="328946" y="406956"/>
                </a:lnTo>
                <a:lnTo>
                  <a:pt x="327698" y="405813"/>
                </a:lnTo>
                <a:lnTo>
                  <a:pt x="322955" y="403174"/>
                </a:lnTo>
                <a:lnTo>
                  <a:pt x="317916" y="396935"/>
                </a:lnTo>
                <a:lnTo>
                  <a:pt x="315468" y="395192"/>
                </a:lnTo>
                <a:lnTo>
                  <a:pt x="313677" y="391192"/>
                </a:lnTo>
                <a:lnTo>
                  <a:pt x="312439" y="386439"/>
                </a:lnTo>
                <a:lnTo>
                  <a:pt x="314268" y="386324"/>
                </a:lnTo>
                <a:lnTo>
                  <a:pt x="316011" y="386525"/>
                </a:lnTo>
                <a:lnTo>
                  <a:pt x="323183" y="389439"/>
                </a:lnTo>
                <a:lnTo>
                  <a:pt x="324993" y="386886"/>
                </a:lnTo>
                <a:lnTo>
                  <a:pt x="326165" y="386477"/>
                </a:lnTo>
                <a:lnTo>
                  <a:pt x="328755" y="386391"/>
                </a:lnTo>
                <a:lnTo>
                  <a:pt x="331422" y="385496"/>
                </a:lnTo>
                <a:lnTo>
                  <a:pt x="332384" y="385829"/>
                </a:lnTo>
                <a:lnTo>
                  <a:pt x="333185" y="386744"/>
                </a:lnTo>
                <a:lnTo>
                  <a:pt x="335537" y="386420"/>
                </a:lnTo>
                <a:lnTo>
                  <a:pt x="336690" y="386544"/>
                </a:lnTo>
                <a:lnTo>
                  <a:pt x="337471" y="387382"/>
                </a:lnTo>
                <a:close/>
                <a:moveTo>
                  <a:pt x="669055" y="474602"/>
                </a:moveTo>
                <a:lnTo>
                  <a:pt x="666941" y="474936"/>
                </a:lnTo>
                <a:lnTo>
                  <a:pt x="666550" y="473802"/>
                </a:lnTo>
                <a:lnTo>
                  <a:pt x="667903" y="471183"/>
                </a:lnTo>
                <a:lnTo>
                  <a:pt x="668893" y="469716"/>
                </a:lnTo>
                <a:lnTo>
                  <a:pt x="669579" y="469382"/>
                </a:lnTo>
                <a:lnTo>
                  <a:pt x="672217" y="466525"/>
                </a:lnTo>
                <a:lnTo>
                  <a:pt x="675037" y="464515"/>
                </a:lnTo>
                <a:lnTo>
                  <a:pt x="677732" y="461467"/>
                </a:lnTo>
                <a:lnTo>
                  <a:pt x="680580" y="456981"/>
                </a:lnTo>
                <a:lnTo>
                  <a:pt x="681180" y="455257"/>
                </a:lnTo>
                <a:lnTo>
                  <a:pt x="682333" y="455190"/>
                </a:lnTo>
                <a:lnTo>
                  <a:pt x="684066" y="456514"/>
                </a:lnTo>
                <a:lnTo>
                  <a:pt x="685067" y="458229"/>
                </a:lnTo>
                <a:lnTo>
                  <a:pt x="684438" y="459476"/>
                </a:lnTo>
                <a:lnTo>
                  <a:pt x="677704" y="465611"/>
                </a:lnTo>
                <a:lnTo>
                  <a:pt x="677104" y="466439"/>
                </a:lnTo>
                <a:lnTo>
                  <a:pt x="676351" y="468630"/>
                </a:lnTo>
                <a:lnTo>
                  <a:pt x="675770" y="469373"/>
                </a:lnTo>
                <a:lnTo>
                  <a:pt x="674903" y="469668"/>
                </a:lnTo>
                <a:lnTo>
                  <a:pt x="674218" y="470592"/>
                </a:lnTo>
                <a:lnTo>
                  <a:pt x="673694" y="472183"/>
                </a:lnTo>
                <a:lnTo>
                  <a:pt x="672875" y="472964"/>
                </a:lnTo>
                <a:lnTo>
                  <a:pt x="671713" y="472916"/>
                </a:lnTo>
                <a:lnTo>
                  <a:pt x="670893" y="473288"/>
                </a:lnTo>
                <a:lnTo>
                  <a:pt x="670370" y="474069"/>
                </a:lnTo>
                <a:lnTo>
                  <a:pt x="669055" y="474602"/>
                </a:lnTo>
                <a:close/>
                <a:moveTo>
                  <a:pt x="664616" y="464734"/>
                </a:moveTo>
                <a:lnTo>
                  <a:pt x="663540" y="465792"/>
                </a:lnTo>
                <a:lnTo>
                  <a:pt x="659940" y="464734"/>
                </a:lnTo>
                <a:lnTo>
                  <a:pt x="660921" y="462572"/>
                </a:lnTo>
                <a:lnTo>
                  <a:pt x="663864" y="461458"/>
                </a:lnTo>
                <a:lnTo>
                  <a:pt x="666702" y="463953"/>
                </a:lnTo>
                <a:lnTo>
                  <a:pt x="664616" y="464734"/>
                </a:lnTo>
                <a:close/>
                <a:moveTo>
                  <a:pt x="728310" y="478955"/>
                </a:moveTo>
                <a:lnTo>
                  <a:pt x="727405" y="479136"/>
                </a:lnTo>
                <a:lnTo>
                  <a:pt x="728891" y="476783"/>
                </a:lnTo>
                <a:lnTo>
                  <a:pt x="730853" y="474193"/>
                </a:lnTo>
                <a:lnTo>
                  <a:pt x="732644" y="472602"/>
                </a:lnTo>
                <a:lnTo>
                  <a:pt x="734901" y="472011"/>
                </a:lnTo>
                <a:lnTo>
                  <a:pt x="734587" y="473231"/>
                </a:lnTo>
                <a:lnTo>
                  <a:pt x="731558" y="475336"/>
                </a:lnTo>
                <a:lnTo>
                  <a:pt x="728310" y="478955"/>
                </a:lnTo>
                <a:close/>
                <a:moveTo>
                  <a:pt x="414709" y="478088"/>
                </a:moveTo>
                <a:lnTo>
                  <a:pt x="413185" y="478336"/>
                </a:lnTo>
                <a:lnTo>
                  <a:pt x="411794" y="477717"/>
                </a:lnTo>
                <a:lnTo>
                  <a:pt x="411518" y="473888"/>
                </a:lnTo>
                <a:lnTo>
                  <a:pt x="412433" y="473983"/>
                </a:lnTo>
                <a:lnTo>
                  <a:pt x="414833" y="472107"/>
                </a:lnTo>
                <a:lnTo>
                  <a:pt x="419338" y="471202"/>
                </a:lnTo>
                <a:lnTo>
                  <a:pt x="420395" y="471221"/>
                </a:lnTo>
                <a:lnTo>
                  <a:pt x="414709" y="478088"/>
                </a:lnTo>
                <a:close/>
                <a:moveTo>
                  <a:pt x="573481" y="512569"/>
                </a:moveTo>
                <a:lnTo>
                  <a:pt x="572891" y="512712"/>
                </a:lnTo>
                <a:lnTo>
                  <a:pt x="571671" y="511388"/>
                </a:lnTo>
                <a:lnTo>
                  <a:pt x="570929" y="510064"/>
                </a:lnTo>
                <a:lnTo>
                  <a:pt x="571671" y="509264"/>
                </a:lnTo>
                <a:lnTo>
                  <a:pt x="574653" y="507768"/>
                </a:lnTo>
                <a:lnTo>
                  <a:pt x="575948" y="507921"/>
                </a:lnTo>
                <a:lnTo>
                  <a:pt x="576444" y="508302"/>
                </a:lnTo>
                <a:lnTo>
                  <a:pt x="576567" y="508911"/>
                </a:lnTo>
                <a:lnTo>
                  <a:pt x="576358" y="509769"/>
                </a:lnTo>
                <a:lnTo>
                  <a:pt x="575624" y="510769"/>
                </a:lnTo>
                <a:lnTo>
                  <a:pt x="573481" y="512569"/>
                </a:lnTo>
                <a:close/>
                <a:moveTo>
                  <a:pt x="574110" y="517303"/>
                </a:moveTo>
                <a:lnTo>
                  <a:pt x="574767" y="517693"/>
                </a:lnTo>
                <a:lnTo>
                  <a:pt x="575796" y="515645"/>
                </a:lnTo>
                <a:lnTo>
                  <a:pt x="576310" y="515645"/>
                </a:lnTo>
                <a:lnTo>
                  <a:pt x="578329" y="517789"/>
                </a:lnTo>
                <a:lnTo>
                  <a:pt x="579768" y="517589"/>
                </a:lnTo>
                <a:lnTo>
                  <a:pt x="580330" y="519970"/>
                </a:lnTo>
                <a:lnTo>
                  <a:pt x="581111" y="520284"/>
                </a:lnTo>
                <a:lnTo>
                  <a:pt x="581901" y="520103"/>
                </a:lnTo>
                <a:lnTo>
                  <a:pt x="582311" y="520322"/>
                </a:lnTo>
                <a:lnTo>
                  <a:pt x="581816" y="522684"/>
                </a:lnTo>
                <a:lnTo>
                  <a:pt x="579806" y="524856"/>
                </a:lnTo>
                <a:lnTo>
                  <a:pt x="578949" y="525342"/>
                </a:lnTo>
                <a:lnTo>
                  <a:pt x="577948" y="524570"/>
                </a:lnTo>
                <a:lnTo>
                  <a:pt x="577587" y="524266"/>
                </a:lnTo>
                <a:lnTo>
                  <a:pt x="577025" y="523103"/>
                </a:lnTo>
                <a:lnTo>
                  <a:pt x="576682" y="521684"/>
                </a:lnTo>
                <a:lnTo>
                  <a:pt x="576358" y="521599"/>
                </a:lnTo>
                <a:lnTo>
                  <a:pt x="574862" y="522989"/>
                </a:lnTo>
                <a:lnTo>
                  <a:pt x="574796" y="523770"/>
                </a:lnTo>
                <a:lnTo>
                  <a:pt x="575167" y="525018"/>
                </a:lnTo>
                <a:lnTo>
                  <a:pt x="574967" y="525732"/>
                </a:lnTo>
                <a:lnTo>
                  <a:pt x="573548" y="525885"/>
                </a:lnTo>
                <a:lnTo>
                  <a:pt x="572224" y="525494"/>
                </a:lnTo>
                <a:lnTo>
                  <a:pt x="570414" y="526285"/>
                </a:lnTo>
                <a:lnTo>
                  <a:pt x="570128" y="525580"/>
                </a:lnTo>
                <a:lnTo>
                  <a:pt x="570147" y="523732"/>
                </a:lnTo>
                <a:lnTo>
                  <a:pt x="569614" y="523865"/>
                </a:lnTo>
                <a:lnTo>
                  <a:pt x="568509" y="525942"/>
                </a:lnTo>
                <a:lnTo>
                  <a:pt x="567461" y="527209"/>
                </a:lnTo>
                <a:lnTo>
                  <a:pt x="565718" y="528152"/>
                </a:lnTo>
                <a:lnTo>
                  <a:pt x="565299" y="528666"/>
                </a:lnTo>
                <a:lnTo>
                  <a:pt x="564147" y="528571"/>
                </a:lnTo>
                <a:lnTo>
                  <a:pt x="562366" y="529038"/>
                </a:lnTo>
                <a:lnTo>
                  <a:pt x="561346" y="528771"/>
                </a:lnTo>
                <a:lnTo>
                  <a:pt x="555489" y="525409"/>
                </a:lnTo>
                <a:lnTo>
                  <a:pt x="554165" y="524313"/>
                </a:lnTo>
                <a:lnTo>
                  <a:pt x="560108" y="519617"/>
                </a:lnTo>
                <a:lnTo>
                  <a:pt x="563118" y="517893"/>
                </a:lnTo>
                <a:lnTo>
                  <a:pt x="564633" y="518236"/>
                </a:lnTo>
                <a:lnTo>
                  <a:pt x="566071" y="519151"/>
                </a:lnTo>
                <a:lnTo>
                  <a:pt x="566909" y="519179"/>
                </a:lnTo>
                <a:lnTo>
                  <a:pt x="567347" y="516750"/>
                </a:lnTo>
                <a:lnTo>
                  <a:pt x="566176" y="514722"/>
                </a:lnTo>
                <a:lnTo>
                  <a:pt x="566337" y="513959"/>
                </a:lnTo>
                <a:lnTo>
                  <a:pt x="569719" y="513207"/>
                </a:lnTo>
                <a:lnTo>
                  <a:pt x="570871" y="513540"/>
                </a:lnTo>
                <a:lnTo>
                  <a:pt x="572110" y="514350"/>
                </a:lnTo>
                <a:lnTo>
                  <a:pt x="573215" y="515579"/>
                </a:lnTo>
                <a:lnTo>
                  <a:pt x="574110" y="517303"/>
                </a:lnTo>
                <a:close/>
                <a:moveTo>
                  <a:pt x="916553" y="541077"/>
                </a:moveTo>
                <a:lnTo>
                  <a:pt x="921525" y="541649"/>
                </a:lnTo>
                <a:lnTo>
                  <a:pt x="925125" y="541268"/>
                </a:lnTo>
                <a:lnTo>
                  <a:pt x="928726" y="546554"/>
                </a:lnTo>
                <a:lnTo>
                  <a:pt x="931021" y="550869"/>
                </a:lnTo>
                <a:lnTo>
                  <a:pt x="932402" y="553898"/>
                </a:lnTo>
                <a:lnTo>
                  <a:pt x="933250" y="556832"/>
                </a:lnTo>
                <a:lnTo>
                  <a:pt x="934317" y="559679"/>
                </a:lnTo>
                <a:lnTo>
                  <a:pt x="934279" y="560089"/>
                </a:lnTo>
                <a:lnTo>
                  <a:pt x="932240" y="558260"/>
                </a:lnTo>
                <a:lnTo>
                  <a:pt x="930640" y="554403"/>
                </a:lnTo>
                <a:lnTo>
                  <a:pt x="929840" y="552917"/>
                </a:lnTo>
                <a:lnTo>
                  <a:pt x="929107" y="552240"/>
                </a:lnTo>
                <a:lnTo>
                  <a:pt x="928307" y="550831"/>
                </a:lnTo>
                <a:lnTo>
                  <a:pt x="926687" y="547135"/>
                </a:lnTo>
                <a:lnTo>
                  <a:pt x="926563" y="546078"/>
                </a:lnTo>
                <a:lnTo>
                  <a:pt x="925887" y="545135"/>
                </a:lnTo>
                <a:lnTo>
                  <a:pt x="925125" y="544763"/>
                </a:lnTo>
                <a:lnTo>
                  <a:pt x="924306" y="544973"/>
                </a:lnTo>
                <a:lnTo>
                  <a:pt x="924049" y="545373"/>
                </a:lnTo>
                <a:lnTo>
                  <a:pt x="924306" y="547954"/>
                </a:lnTo>
                <a:lnTo>
                  <a:pt x="925125" y="550831"/>
                </a:lnTo>
                <a:lnTo>
                  <a:pt x="929069" y="556955"/>
                </a:lnTo>
                <a:lnTo>
                  <a:pt x="931650" y="560403"/>
                </a:lnTo>
                <a:lnTo>
                  <a:pt x="932193" y="561556"/>
                </a:lnTo>
                <a:lnTo>
                  <a:pt x="932707" y="564804"/>
                </a:lnTo>
                <a:lnTo>
                  <a:pt x="931745" y="566357"/>
                </a:lnTo>
                <a:lnTo>
                  <a:pt x="933193" y="569290"/>
                </a:lnTo>
                <a:lnTo>
                  <a:pt x="933193" y="569890"/>
                </a:lnTo>
                <a:lnTo>
                  <a:pt x="932955" y="570471"/>
                </a:lnTo>
                <a:lnTo>
                  <a:pt x="929573" y="572033"/>
                </a:lnTo>
                <a:lnTo>
                  <a:pt x="926706" y="577767"/>
                </a:lnTo>
                <a:lnTo>
                  <a:pt x="923411" y="581235"/>
                </a:lnTo>
                <a:lnTo>
                  <a:pt x="921839" y="581835"/>
                </a:lnTo>
                <a:lnTo>
                  <a:pt x="921029" y="581320"/>
                </a:lnTo>
                <a:lnTo>
                  <a:pt x="920248" y="580092"/>
                </a:lnTo>
                <a:lnTo>
                  <a:pt x="919724" y="578425"/>
                </a:lnTo>
                <a:lnTo>
                  <a:pt x="919486" y="576339"/>
                </a:lnTo>
                <a:lnTo>
                  <a:pt x="920306" y="574958"/>
                </a:lnTo>
                <a:lnTo>
                  <a:pt x="921668" y="568014"/>
                </a:lnTo>
                <a:lnTo>
                  <a:pt x="921591" y="565775"/>
                </a:lnTo>
                <a:lnTo>
                  <a:pt x="919324" y="562737"/>
                </a:lnTo>
                <a:lnTo>
                  <a:pt x="917934" y="560241"/>
                </a:lnTo>
                <a:lnTo>
                  <a:pt x="917067" y="556689"/>
                </a:lnTo>
                <a:lnTo>
                  <a:pt x="915457" y="547268"/>
                </a:lnTo>
                <a:lnTo>
                  <a:pt x="914772" y="544268"/>
                </a:lnTo>
                <a:lnTo>
                  <a:pt x="913886" y="541763"/>
                </a:lnTo>
                <a:lnTo>
                  <a:pt x="912847" y="539772"/>
                </a:lnTo>
                <a:lnTo>
                  <a:pt x="912009" y="537581"/>
                </a:lnTo>
                <a:lnTo>
                  <a:pt x="911400" y="535181"/>
                </a:lnTo>
                <a:lnTo>
                  <a:pt x="911552" y="534219"/>
                </a:lnTo>
                <a:lnTo>
                  <a:pt x="913295" y="535419"/>
                </a:lnTo>
                <a:lnTo>
                  <a:pt x="915476" y="538820"/>
                </a:lnTo>
                <a:lnTo>
                  <a:pt x="916553" y="541077"/>
                </a:lnTo>
                <a:close/>
                <a:moveTo>
                  <a:pt x="923563" y="538220"/>
                </a:moveTo>
                <a:lnTo>
                  <a:pt x="923468" y="539163"/>
                </a:lnTo>
                <a:lnTo>
                  <a:pt x="920820" y="539210"/>
                </a:lnTo>
                <a:lnTo>
                  <a:pt x="918086" y="538001"/>
                </a:lnTo>
                <a:lnTo>
                  <a:pt x="916686" y="536315"/>
                </a:lnTo>
                <a:lnTo>
                  <a:pt x="916915" y="535515"/>
                </a:lnTo>
                <a:lnTo>
                  <a:pt x="919363" y="534648"/>
                </a:lnTo>
                <a:lnTo>
                  <a:pt x="921782" y="536191"/>
                </a:lnTo>
                <a:lnTo>
                  <a:pt x="923563" y="538220"/>
                </a:lnTo>
                <a:close/>
                <a:moveTo>
                  <a:pt x="896074" y="538905"/>
                </a:moveTo>
                <a:lnTo>
                  <a:pt x="898989" y="542382"/>
                </a:lnTo>
                <a:lnTo>
                  <a:pt x="899036" y="543220"/>
                </a:lnTo>
                <a:lnTo>
                  <a:pt x="898569" y="545697"/>
                </a:lnTo>
                <a:lnTo>
                  <a:pt x="897084" y="546449"/>
                </a:lnTo>
                <a:lnTo>
                  <a:pt x="897550" y="547402"/>
                </a:lnTo>
                <a:lnTo>
                  <a:pt x="898693" y="548088"/>
                </a:lnTo>
                <a:lnTo>
                  <a:pt x="899484" y="547459"/>
                </a:lnTo>
                <a:lnTo>
                  <a:pt x="902265" y="543878"/>
                </a:lnTo>
                <a:lnTo>
                  <a:pt x="903151" y="543116"/>
                </a:lnTo>
                <a:lnTo>
                  <a:pt x="903694" y="543020"/>
                </a:lnTo>
                <a:lnTo>
                  <a:pt x="907323" y="543906"/>
                </a:lnTo>
                <a:lnTo>
                  <a:pt x="910533" y="545402"/>
                </a:lnTo>
                <a:lnTo>
                  <a:pt x="911504" y="546668"/>
                </a:lnTo>
                <a:lnTo>
                  <a:pt x="912143" y="548935"/>
                </a:lnTo>
                <a:lnTo>
                  <a:pt x="911533" y="553936"/>
                </a:lnTo>
                <a:lnTo>
                  <a:pt x="908990" y="554917"/>
                </a:lnTo>
                <a:lnTo>
                  <a:pt x="907761" y="554898"/>
                </a:lnTo>
                <a:lnTo>
                  <a:pt x="906437" y="554231"/>
                </a:lnTo>
                <a:lnTo>
                  <a:pt x="904408" y="556041"/>
                </a:lnTo>
                <a:lnTo>
                  <a:pt x="906189" y="557298"/>
                </a:lnTo>
                <a:lnTo>
                  <a:pt x="911504" y="557365"/>
                </a:lnTo>
                <a:lnTo>
                  <a:pt x="913257" y="560080"/>
                </a:lnTo>
                <a:lnTo>
                  <a:pt x="913829" y="562213"/>
                </a:lnTo>
                <a:lnTo>
                  <a:pt x="912866" y="566214"/>
                </a:lnTo>
                <a:lnTo>
                  <a:pt x="909799" y="565252"/>
                </a:lnTo>
                <a:lnTo>
                  <a:pt x="907037" y="563070"/>
                </a:lnTo>
                <a:lnTo>
                  <a:pt x="901456" y="560061"/>
                </a:lnTo>
                <a:lnTo>
                  <a:pt x="900151" y="559965"/>
                </a:lnTo>
                <a:lnTo>
                  <a:pt x="899303" y="560565"/>
                </a:lnTo>
                <a:lnTo>
                  <a:pt x="899122" y="562547"/>
                </a:lnTo>
                <a:lnTo>
                  <a:pt x="899331" y="566814"/>
                </a:lnTo>
                <a:lnTo>
                  <a:pt x="897960" y="569062"/>
                </a:lnTo>
                <a:lnTo>
                  <a:pt x="893607" y="568252"/>
                </a:lnTo>
                <a:lnTo>
                  <a:pt x="891797" y="565090"/>
                </a:lnTo>
                <a:lnTo>
                  <a:pt x="890054" y="560022"/>
                </a:lnTo>
                <a:lnTo>
                  <a:pt x="883958" y="554174"/>
                </a:lnTo>
                <a:lnTo>
                  <a:pt x="882320" y="553002"/>
                </a:lnTo>
                <a:lnTo>
                  <a:pt x="880091" y="549431"/>
                </a:lnTo>
                <a:lnTo>
                  <a:pt x="880853" y="546506"/>
                </a:lnTo>
                <a:lnTo>
                  <a:pt x="881053" y="544840"/>
                </a:lnTo>
                <a:lnTo>
                  <a:pt x="882148" y="544382"/>
                </a:lnTo>
                <a:lnTo>
                  <a:pt x="883768" y="543058"/>
                </a:lnTo>
                <a:lnTo>
                  <a:pt x="884596" y="540229"/>
                </a:lnTo>
                <a:lnTo>
                  <a:pt x="886130" y="542439"/>
                </a:lnTo>
                <a:lnTo>
                  <a:pt x="888206" y="544544"/>
                </a:lnTo>
                <a:lnTo>
                  <a:pt x="888149" y="542506"/>
                </a:lnTo>
                <a:lnTo>
                  <a:pt x="889035" y="540849"/>
                </a:lnTo>
                <a:lnTo>
                  <a:pt x="890959" y="540849"/>
                </a:lnTo>
                <a:lnTo>
                  <a:pt x="891873" y="540477"/>
                </a:lnTo>
                <a:lnTo>
                  <a:pt x="893102" y="538915"/>
                </a:lnTo>
                <a:lnTo>
                  <a:pt x="894912" y="538048"/>
                </a:lnTo>
                <a:lnTo>
                  <a:pt x="896074" y="538905"/>
                </a:lnTo>
                <a:close/>
                <a:moveTo>
                  <a:pt x="561975" y="535400"/>
                </a:moveTo>
                <a:lnTo>
                  <a:pt x="561804" y="537420"/>
                </a:lnTo>
                <a:lnTo>
                  <a:pt x="562642" y="537296"/>
                </a:lnTo>
                <a:lnTo>
                  <a:pt x="565909" y="535696"/>
                </a:lnTo>
                <a:lnTo>
                  <a:pt x="567557" y="535334"/>
                </a:lnTo>
                <a:lnTo>
                  <a:pt x="569595" y="535534"/>
                </a:lnTo>
                <a:lnTo>
                  <a:pt x="571062" y="536705"/>
                </a:lnTo>
                <a:lnTo>
                  <a:pt x="571281" y="537467"/>
                </a:lnTo>
                <a:lnTo>
                  <a:pt x="571005" y="538296"/>
                </a:lnTo>
                <a:lnTo>
                  <a:pt x="569462" y="539848"/>
                </a:lnTo>
                <a:lnTo>
                  <a:pt x="569347" y="540963"/>
                </a:lnTo>
                <a:lnTo>
                  <a:pt x="570414" y="543249"/>
                </a:lnTo>
                <a:lnTo>
                  <a:pt x="573643" y="544849"/>
                </a:lnTo>
                <a:lnTo>
                  <a:pt x="573967" y="545535"/>
                </a:lnTo>
                <a:lnTo>
                  <a:pt x="573843" y="546259"/>
                </a:lnTo>
                <a:lnTo>
                  <a:pt x="570995" y="549364"/>
                </a:lnTo>
                <a:lnTo>
                  <a:pt x="570014" y="550040"/>
                </a:lnTo>
                <a:lnTo>
                  <a:pt x="569385" y="550135"/>
                </a:lnTo>
                <a:lnTo>
                  <a:pt x="565214" y="548888"/>
                </a:lnTo>
                <a:lnTo>
                  <a:pt x="561489" y="547173"/>
                </a:lnTo>
                <a:lnTo>
                  <a:pt x="559975" y="546735"/>
                </a:lnTo>
                <a:lnTo>
                  <a:pt x="559365" y="547002"/>
                </a:lnTo>
                <a:lnTo>
                  <a:pt x="558089" y="547888"/>
                </a:lnTo>
                <a:lnTo>
                  <a:pt x="558822" y="548326"/>
                </a:lnTo>
                <a:lnTo>
                  <a:pt x="562194" y="549107"/>
                </a:lnTo>
                <a:lnTo>
                  <a:pt x="563175" y="550831"/>
                </a:lnTo>
                <a:lnTo>
                  <a:pt x="563547" y="552031"/>
                </a:lnTo>
                <a:lnTo>
                  <a:pt x="563623" y="553298"/>
                </a:lnTo>
                <a:lnTo>
                  <a:pt x="562861" y="553717"/>
                </a:lnTo>
                <a:lnTo>
                  <a:pt x="561356" y="553879"/>
                </a:lnTo>
                <a:lnTo>
                  <a:pt x="559575" y="553603"/>
                </a:lnTo>
                <a:lnTo>
                  <a:pt x="557174" y="554669"/>
                </a:lnTo>
                <a:lnTo>
                  <a:pt x="555736" y="556098"/>
                </a:lnTo>
                <a:lnTo>
                  <a:pt x="551307" y="555831"/>
                </a:lnTo>
                <a:lnTo>
                  <a:pt x="547659" y="557451"/>
                </a:lnTo>
                <a:lnTo>
                  <a:pt x="546306" y="558308"/>
                </a:lnTo>
                <a:lnTo>
                  <a:pt x="545697" y="559499"/>
                </a:lnTo>
                <a:lnTo>
                  <a:pt x="544306" y="560213"/>
                </a:lnTo>
                <a:lnTo>
                  <a:pt x="541325" y="560680"/>
                </a:lnTo>
                <a:lnTo>
                  <a:pt x="542896" y="561775"/>
                </a:lnTo>
                <a:lnTo>
                  <a:pt x="543049" y="562508"/>
                </a:lnTo>
                <a:lnTo>
                  <a:pt x="542916" y="563461"/>
                </a:lnTo>
                <a:lnTo>
                  <a:pt x="542554" y="564251"/>
                </a:lnTo>
                <a:lnTo>
                  <a:pt x="539706" y="567585"/>
                </a:lnTo>
                <a:lnTo>
                  <a:pt x="534953" y="569900"/>
                </a:lnTo>
                <a:lnTo>
                  <a:pt x="533905" y="569595"/>
                </a:lnTo>
                <a:lnTo>
                  <a:pt x="533514" y="569147"/>
                </a:lnTo>
                <a:lnTo>
                  <a:pt x="533229" y="568519"/>
                </a:lnTo>
                <a:lnTo>
                  <a:pt x="533295" y="567919"/>
                </a:lnTo>
                <a:lnTo>
                  <a:pt x="539772" y="562756"/>
                </a:lnTo>
                <a:lnTo>
                  <a:pt x="539582" y="562423"/>
                </a:lnTo>
                <a:lnTo>
                  <a:pt x="538143" y="561975"/>
                </a:lnTo>
                <a:lnTo>
                  <a:pt x="536048" y="559918"/>
                </a:lnTo>
                <a:lnTo>
                  <a:pt x="534219" y="560718"/>
                </a:lnTo>
                <a:lnTo>
                  <a:pt x="533857" y="560622"/>
                </a:lnTo>
                <a:lnTo>
                  <a:pt x="534524" y="559270"/>
                </a:lnTo>
                <a:lnTo>
                  <a:pt x="535905" y="557755"/>
                </a:lnTo>
                <a:lnTo>
                  <a:pt x="535810" y="557232"/>
                </a:lnTo>
                <a:lnTo>
                  <a:pt x="535295" y="556717"/>
                </a:lnTo>
                <a:lnTo>
                  <a:pt x="533962" y="556231"/>
                </a:lnTo>
                <a:lnTo>
                  <a:pt x="531838" y="555784"/>
                </a:lnTo>
                <a:lnTo>
                  <a:pt x="530200" y="555927"/>
                </a:lnTo>
                <a:lnTo>
                  <a:pt x="529019" y="556641"/>
                </a:lnTo>
                <a:lnTo>
                  <a:pt x="528866" y="557022"/>
                </a:lnTo>
                <a:lnTo>
                  <a:pt x="531076" y="557289"/>
                </a:lnTo>
                <a:lnTo>
                  <a:pt x="531600" y="557851"/>
                </a:lnTo>
                <a:lnTo>
                  <a:pt x="532038" y="558803"/>
                </a:lnTo>
                <a:lnTo>
                  <a:pt x="532228" y="559832"/>
                </a:lnTo>
                <a:lnTo>
                  <a:pt x="532190" y="560965"/>
                </a:lnTo>
                <a:lnTo>
                  <a:pt x="531476" y="562375"/>
                </a:lnTo>
                <a:lnTo>
                  <a:pt x="530123" y="564061"/>
                </a:lnTo>
                <a:lnTo>
                  <a:pt x="528657" y="563480"/>
                </a:lnTo>
                <a:lnTo>
                  <a:pt x="526228" y="558803"/>
                </a:lnTo>
                <a:lnTo>
                  <a:pt x="525894" y="552488"/>
                </a:lnTo>
                <a:lnTo>
                  <a:pt x="524037" y="547373"/>
                </a:lnTo>
                <a:lnTo>
                  <a:pt x="524113" y="546240"/>
                </a:lnTo>
                <a:lnTo>
                  <a:pt x="525361" y="543506"/>
                </a:lnTo>
                <a:lnTo>
                  <a:pt x="528742" y="539887"/>
                </a:lnTo>
                <a:lnTo>
                  <a:pt x="531790" y="539248"/>
                </a:lnTo>
                <a:lnTo>
                  <a:pt x="534114" y="537867"/>
                </a:lnTo>
                <a:lnTo>
                  <a:pt x="536172" y="537667"/>
                </a:lnTo>
                <a:lnTo>
                  <a:pt x="537391" y="537924"/>
                </a:lnTo>
                <a:lnTo>
                  <a:pt x="538944" y="538934"/>
                </a:lnTo>
                <a:lnTo>
                  <a:pt x="539363" y="540629"/>
                </a:lnTo>
                <a:lnTo>
                  <a:pt x="538839" y="541296"/>
                </a:lnTo>
                <a:lnTo>
                  <a:pt x="538944" y="541706"/>
                </a:lnTo>
                <a:lnTo>
                  <a:pt x="539963" y="542820"/>
                </a:lnTo>
                <a:lnTo>
                  <a:pt x="540696" y="546335"/>
                </a:lnTo>
                <a:lnTo>
                  <a:pt x="541696" y="549478"/>
                </a:lnTo>
                <a:lnTo>
                  <a:pt x="542506" y="550840"/>
                </a:lnTo>
                <a:lnTo>
                  <a:pt x="543687" y="551774"/>
                </a:lnTo>
                <a:lnTo>
                  <a:pt x="542696" y="549326"/>
                </a:lnTo>
                <a:lnTo>
                  <a:pt x="542373" y="546430"/>
                </a:lnTo>
                <a:lnTo>
                  <a:pt x="542858" y="540868"/>
                </a:lnTo>
                <a:lnTo>
                  <a:pt x="542696" y="539363"/>
                </a:lnTo>
                <a:lnTo>
                  <a:pt x="543516" y="539096"/>
                </a:lnTo>
                <a:lnTo>
                  <a:pt x="545592" y="539658"/>
                </a:lnTo>
                <a:lnTo>
                  <a:pt x="545678" y="538820"/>
                </a:lnTo>
                <a:lnTo>
                  <a:pt x="543744" y="536600"/>
                </a:lnTo>
                <a:lnTo>
                  <a:pt x="542620" y="534829"/>
                </a:lnTo>
                <a:lnTo>
                  <a:pt x="542296" y="533543"/>
                </a:lnTo>
                <a:lnTo>
                  <a:pt x="542496" y="532486"/>
                </a:lnTo>
                <a:lnTo>
                  <a:pt x="543963" y="531133"/>
                </a:lnTo>
                <a:lnTo>
                  <a:pt x="544706" y="530809"/>
                </a:lnTo>
                <a:lnTo>
                  <a:pt x="545449" y="530733"/>
                </a:lnTo>
                <a:lnTo>
                  <a:pt x="546821" y="531314"/>
                </a:lnTo>
                <a:lnTo>
                  <a:pt x="547392" y="531905"/>
                </a:lnTo>
                <a:lnTo>
                  <a:pt x="548640" y="535686"/>
                </a:lnTo>
                <a:lnTo>
                  <a:pt x="549326" y="536915"/>
                </a:lnTo>
                <a:lnTo>
                  <a:pt x="550040" y="537039"/>
                </a:lnTo>
                <a:lnTo>
                  <a:pt x="550793" y="536572"/>
                </a:lnTo>
                <a:lnTo>
                  <a:pt x="551574" y="535505"/>
                </a:lnTo>
                <a:lnTo>
                  <a:pt x="552307" y="534895"/>
                </a:lnTo>
                <a:lnTo>
                  <a:pt x="552983" y="534772"/>
                </a:lnTo>
                <a:lnTo>
                  <a:pt x="554927" y="535600"/>
                </a:lnTo>
                <a:lnTo>
                  <a:pt x="555631" y="535524"/>
                </a:lnTo>
                <a:lnTo>
                  <a:pt x="556098" y="534686"/>
                </a:lnTo>
                <a:lnTo>
                  <a:pt x="556308" y="533124"/>
                </a:lnTo>
                <a:lnTo>
                  <a:pt x="556898" y="532638"/>
                </a:lnTo>
                <a:lnTo>
                  <a:pt x="557193" y="531514"/>
                </a:lnTo>
                <a:lnTo>
                  <a:pt x="556365" y="529628"/>
                </a:lnTo>
                <a:lnTo>
                  <a:pt x="557717" y="529304"/>
                </a:lnTo>
                <a:lnTo>
                  <a:pt x="561699" y="531247"/>
                </a:lnTo>
                <a:lnTo>
                  <a:pt x="563261" y="532933"/>
                </a:lnTo>
                <a:lnTo>
                  <a:pt x="561975" y="535400"/>
                </a:lnTo>
                <a:close/>
                <a:moveTo>
                  <a:pt x="555489" y="533429"/>
                </a:moveTo>
                <a:lnTo>
                  <a:pt x="554803" y="534362"/>
                </a:lnTo>
                <a:lnTo>
                  <a:pt x="554345" y="534019"/>
                </a:lnTo>
                <a:lnTo>
                  <a:pt x="553460" y="532667"/>
                </a:lnTo>
                <a:lnTo>
                  <a:pt x="551517" y="530619"/>
                </a:lnTo>
                <a:lnTo>
                  <a:pt x="550716" y="529266"/>
                </a:lnTo>
                <a:lnTo>
                  <a:pt x="550736" y="528742"/>
                </a:lnTo>
                <a:lnTo>
                  <a:pt x="551574" y="528295"/>
                </a:lnTo>
                <a:lnTo>
                  <a:pt x="553945" y="530085"/>
                </a:lnTo>
                <a:lnTo>
                  <a:pt x="554860" y="531524"/>
                </a:lnTo>
                <a:lnTo>
                  <a:pt x="555489" y="533429"/>
                </a:lnTo>
                <a:close/>
                <a:moveTo>
                  <a:pt x="912324" y="570967"/>
                </a:moveTo>
                <a:lnTo>
                  <a:pt x="914181" y="574900"/>
                </a:lnTo>
                <a:lnTo>
                  <a:pt x="915553" y="577920"/>
                </a:lnTo>
                <a:lnTo>
                  <a:pt x="916829" y="581587"/>
                </a:lnTo>
                <a:lnTo>
                  <a:pt x="919039" y="589217"/>
                </a:lnTo>
                <a:lnTo>
                  <a:pt x="920039" y="592074"/>
                </a:lnTo>
                <a:lnTo>
                  <a:pt x="920372" y="593665"/>
                </a:lnTo>
                <a:lnTo>
                  <a:pt x="920791" y="597837"/>
                </a:lnTo>
                <a:lnTo>
                  <a:pt x="920572" y="598742"/>
                </a:lnTo>
                <a:lnTo>
                  <a:pt x="920058" y="599599"/>
                </a:lnTo>
                <a:lnTo>
                  <a:pt x="920010" y="600799"/>
                </a:lnTo>
                <a:lnTo>
                  <a:pt x="920658" y="603961"/>
                </a:lnTo>
                <a:lnTo>
                  <a:pt x="920925" y="608781"/>
                </a:lnTo>
                <a:lnTo>
                  <a:pt x="920582" y="611524"/>
                </a:lnTo>
                <a:lnTo>
                  <a:pt x="920048" y="611962"/>
                </a:lnTo>
                <a:lnTo>
                  <a:pt x="918629" y="611124"/>
                </a:lnTo>
                <a:lnTo>
                  <a:pt x="917429" y="609724"/>
                </a:lnTo>
                <a:lnTo>
                  <a:pt x="916515" y="608219"/>
                </a:lnTo>
                <a:lnTo>
                  <a:pt x="914248" y="603475"/>
                </a:lnTo>
                <a:lnTo>
                  <a:pt x="913543" y="601256"/>
                </a:lnTo>
                <a:lnTo>
                  <a:pt x="913409" y="599637"/>
                </a:lnTo>
                <a:lnTo>
                  <a:pt x="913676" y="598437"/>
                </a:lnTo>
                <a:lnTo>
                  <a:pt x="914314" y="597675"/>
                </a:lnTo>
                <a:lnTo>
                  <a:pt x="915400" y="595674"/>
                </a:lnTo>
                <a:lnTo>
                  <a:pt x="915219" y="595351"/>
                </a:lnTo>
                <a:lnTo>
                  <a:pt x="914352" y="595836"/>
                </a:lnTo>
                <a:lnTo>
                  <a:pt x="912562" y="596189"/>
                </a:lnTo>
                <a:lnTo>
                  <a:pt x="910895" y="594684"/>
                </a:lnTo>
                <a:lnTo>
                  <a:pt x="909628" y="593931"/>
                </a:lnTo>
                <a:lnTo>
                  <a:pt x="909742" y="591122"/>
                </a:lnTo>
                <a:lnTo>
                  <a:pt x="909380" y="590331"/>
                </a:lnTo>
                <a:lnTo>
                  <a:pt x="906980" y="591322"/>
                </a:lnTo>
                <a:lnTo>
                  <a:pt x="906066" y="590550"/>
                </a:lnTo>
                <a:lnTo>
                  <a:pt x="905818" y="589512"/>
                </a:lnTo>
                <a:lnTo>
                  <a:pt x="905789" y="587940"/>
                </a:lnTo>
                <a:lnTo>
                  <a:pt x="906209" y="586550"/>
                </a:lnTo>
                <a:lnTo>
                  <a:pt x="908371" y="582978"/>
                </a:lnTo>
                <a:lnTo>
                  <a:pt x="908104" y="582349"/>
                </a:lnTo>
                <a:lnTo>
                  <a:pt x="906980" y="582244"/>
                </a:lnTo>
                <a:lnTo>
                  <a:pt x="905466" y="581120"/>
                </a:lnTo>
                <a:lnTo>
                  <a:pt x="904627" y="577244"/>
                </a:lnTo>
                <a:lnTo>
                  <a:pt x="902960" y="575091"/>
                </a:lnTo>
                <a:lnTo>
                  <a:pt x="902027" y="575329"/>
                </a:lnTo>
                <a:lnTo>
                  <a:pt x="900170" y="581711"/>
                </a:lnTo>
                <a:lnTo>
                  <a:pt x="899170" y="583121"/>
                </a:lnTo>
                <a:lnTo>
                  <a:pt x="896207" y="584121"/>
                </a:lnTo>
                <a:lnTo>
                  <a:pt x="896741" y="582359"/>
                </a:lnTo>
                <a:lnTo>
                  <a:pt x="896960" y="580787"/>
                </a:lnTo>
                <a:lnTo>
                  <a:pt x="895731" y="576091"/>
                </a:lnTo>
                <a:lnTo>
                  <a:pt x="895645" y="574253"/>
                </a:lnTo>
                <a:lnTo>
                  <a:pt x="896293" y="572872"/>
                </a:lnTo>
                <a:lnTo>
                  <a:pt x="898369" y="572252"/>
                </a:lnTo>
                <a:lnTo>
                  <a:pt x="899455" y="571405"/>
                </a:lnTo>
                <a:lnTo>
                  <a:pt x="900265" y="570062"/>
                </a:lnTo>
                <a:lnTo>
                  <a:pt x="900446" y="568785"/>
                </a:lnTo>
                <a:lnTo>
                  <a:pt x="901932" y="565366"/>
                </a:lnTo>
                <a:lnTo>
                  <a:pt x="902665" y="564680"/>
                </a:lnTo>
                <a:lnTo>
                  <a:pt x="904675" y="564632"/>
                </a:lnTo>
                <a:lnTo>
                  <a:pt x="909076" y="568157"/>
                </a:lnTo>
                <a:lnTo>
                  <a:pt x="910400" y="568652"/>
                </a:lnTo>
                <a:lnTo>
                  <a:pt x="912324" y="570967"/>
                </a:lnTo>
                <a:close/>
                <a:moveTo>
                  <a:pt x="227219" y="475374"/>
                </a:moveTo>
                <a:lnTo>
                  <a:pt x="224723" y="476317"/>
                </a:lnTo>
                <a:lnTo>
                  <a:pt x="223190" y="475088"/>
                </a:lnTo>
                <a:lnTo>
                  <a:pt x="223085" y="473707"/>
                </a:lnTo>
                <a:lnTo>
                  <a:pt x="223256" y="473192"/>
                </a:lnTo>
                <a:lnTo>
                  <a:pt x="228762" y="473659"/>
                </a:lnTo>
                <a:lnTo>
                  <a:pt x="227219" y="475374"/>
                </a:lnTo>
                <a:close/>
                <a:moveTo>
                  <a:pt x="555974" y="560327"/>
                </a:moveTo>
                <a:lnTo>
                  <a:pt x="553317" y="561118"/>
                </a:lnTo>
                <a:lnTo>
                  <a:pt x="552860" y="560984"/>
                </a:lnTo>
                <a:lnTo>
                  <a:pt x="550964" y="563099"/>
                </a:lnTo>
                <a:lnTo>
                  <a:pt x="549612" y="563918"/>
                </a:lnTo>
                <a:lnTo>
                  <a:pt x="548345" y="561823"/>
                </a:lnTo>
                <a:lnTo>
                  <a:pt x="549192" y="559003"/>
                </a:lnTo>
                <a:lnTo>
                  <a:pt x="550859" y="557289"/>
                </a:lnTo>
                <a:lnTo>
                  <a:pt x="557613" y="558975"/>
                </a:lnTo>
                <a:lnTo>
                  <a:pt x="558060" y="559584"/>
                </a:lnTo>
                <a:lnTo>
                  <a:pt x="558013" y="560051"/>
                </a:lnTo>
                <a:lnTo>
                  <a:pt x="557441" y="560346"/>
                </a:lnTo>
                <a:lnTo>
                  <a:pt x="555974" y="560327"/>
                </a:lnTo>
                <a:close/>
                <a:moveTo>
                  <a:pt x="944728" y="581892"/>
                </a:moveTo>
                <a:lnTo>
                  <a:pt x="946128" y="582949"/>
                </a:lnTo>
                <a:lnTo>
                  <a:pt x="946756" y="581701"/>
                </a:lnTo>
                <a:lnTo>
                  <a:pt x="948109" y="581673"/>
                </a:lnTo>
                <a:lnTo>
                  <a:pt x="950652" y="582578"/>
                </a:lnTo>
                <a:lnTo>
                  <a:pt x="952252" y="584073"/>
                </a:lnTo>
                <a:lnTo>
                  <a:pt x="953214" y="585835"/>
                </a:lnTo>
                <a:lnTo>
                  <a:pt x="953357" y="586911"/>
                </a:lnTo>
                <a:lnTo>
                  <a:pt x="953281" y="589388"/>
                </a:lnTo>
                <a:lnTo>
                  <a:pt x="953653" y="591912"/>
                </a:lnTo>
                <a:lnTo>
                  <a:pt x="953624" y="593246"/>
                </a:lnTo>
                <a:lnTo>
                  <a:pt x="953357" y="594341"/>
                </a:lnTo>
                <a:lnTo>
                  <a:pt x="952833" y="595236"/>
                </a:lnTo>
                <a:lnTo>
                  <a:pt x="952233" y="595389"/>
                </a:lnTo>
                <a:lnTo>
                  <a:pt x="950119" y="593265"/>
                </a:lnTo>
                <a:lnTo>
                  <a:pt x="947623" y="589321"/>
                </a:lnTo>
                <a:lnTo>
                  <a:pt x="945861" y="588197"/>
                </a:lnTo>
                <a:lnTo>
                  <a:pt x="945804" y="588616"/>
                </a:lnTo>
                <a:lnTo>
                  <a:pt x="946347" y="589759"/>
                </a:lnTo>
                <a:lnTo>
                  <a:pt x="947861" y="591874"/>
                </a:lnTo>
                <a:lnTo>
                  <a:pt x="948204" y="593169"/>
                </a:lnTo>
                <a:lnTo>
                  <a:pt x="949281" y="594712"/>
                </a:lnTo>
                <a:lnTo>
                  <a:pt x="949804" y="595913"/>
                </a:lnTo>
                <a:lnTo>
                  <a:pt x="950157" y="597494"/>
                </a:lnTo>
                <a:lnTo>
                  <a:pt x="950243" y="598884"/>
                </a:lnTo>
                <a:lnTo>
                  <a:pt x="950043" y="600113"/>
                </a:lnTo>
                <a:lnTo>
                  <a:pt x="949643" y="600923"/>
                </a:lnTo>
                <a:lnTo>
                  <a:pt x="949042" y="601323"/>
                </a:lnTo>
                <a:lnTo>
                  <a:pt x="945613" y="601189"/>
                </a:lnTo>
                <a:lnTo>
                  <a:pt x="943632" y="602123"/>
                </a:lnTo>
                <a:lnTo>
                  <a:pt x="941232" y="601837"/>
                </a:lnTo>
                <a:lnTo>
                  <a:pt x="940622" y="601151"/>
                </a:lnTo>
                <a:lnTo>
                  <a:pt x="940184" y="599970"/>
                </a:lnTo>
                <a:lnTo>
                  <a:pt x="939822" y="597103"/>
                </a:lnTo>
                <a:lnTo>
                  <a:pt x="938956" y="593027"/>
                </a:lnTo>
                <a:lnTo>
                  <a:pt x="938908" y="589836"/>
                </a:lnTo>
                <a:lnTo>
                  <a:pt x="937212" y="587035"/>
                </a:lnTo>
                <a:lnTo>
                  <a:pt x="935803" y="585378"/>
                </a:lnTo>
                <a:lnTo>
                  <a:pt x="933850" y="583940"/>
                </a:lnTo>
                <a:lnTo>
                  <a:pt x="932517" y="582473"/>
                </a:lnTo>
                <a:lnTo>
                  <a:pt x="932783" y="581225"/>
                </a:lnTo>
                <a:lnTo>
                  <a:pt x="934641" y="580206"/>
                </a:lnTo>
                <a:lnTo>
                  <a:pt x="937803" y="580234"/>
                </a:lnTo>
                <a:lnTo>
                  <a:pt x="944728" y="581892"/>
                </a:lnTo>
                <a:close/>
                <a:moveTo>
                  <a:pt x="932698" y="588407"/>
                </a:moveTo>
                <a:lnTo>
                  <a:pt x="934136" y="590855"/>
                </a:lnTo>
                <a:lnTo>
                  <a:pt x="935993" y="590531"/>
                </a:lnTo>
                <a:lnTo>
                  <a:pt x="937174" y="592369"/>
                </a:lnTo>
                <a:lnTo>
                  <a:pt x="938127" y="595151"/>
                </a:lnTo>
                <a:lnTo>
                  <a:pt x="937670" y="597018"/>
                </a:lnTo>
                <a:lnTo>
                  <a:pt x="936803" y="596656"/>
                </a:lnTo>
                <a:lnTo>
                  <a:pt x="935936" y="597751"/>
                </a:lnTo>
                <a:lnTo>
                  <a:pt x="935574" y="601304"/>
                </a:lnTo>
                <a:lnTo>
                  <a:pt x="936050" y="604799"/>
                </a:lnTo>
                <a:lnTo>
                  <a:pt x="935974" y="608295"/>
                </a:lnTo>
                <a:lnTo>
                  <a:pt x="935079" y="611924"/>
                </a:lnTo>
                <a:lnTo>
                  <a:pt x="934993" y="614315"/>
                </a:lnTo>
                <a:lnTo>
                  <a:pt x="934593" y="615058"/>
                </a:lnTo>
                <a:lnTo>
                  <a:pt x="934126" y="615315"/>
                </a:lnTo>
                <a:lnTo>
                  <a:pt x="933498" y="614705"/>
                </a:lnTo>
                <a:lnTo>
                  <a:pt x="932593" y="614239"/>
                </a:lnTo>
                <a:lnTo>
                  <a:pt x="931583" y="616334"/>
                </a:lnTo>
                <a:lnTo>
                  <a:pt x="930231" y="616429"/>
                </a:lnTo>
                <a:lnTo>
                  <a:pt x="928868" y="611934"/>
                </a:lnTo>
                <a:lnTo>
                  <a:pt x="929459" y="604266"/>
                </a:lnTo>
                <a:lnTo>
                  <a:pt x="931612" y="602599"/>
                </a:lnTo>
                <a:lnTo>
                  <a:pt x="930173" y="600589"/>
                </a:lnTo>
                <a:lnTo>
                  <a:pt x="927221" y="598341"/>
                </a:lnTo>
                <a:lnTo>
                  <a:pt x="927402" y="596960"/>
                </a:lnTo>
                <a:lnTo>
                  <a:pt x="925068" y="593198"/>
                </a:lnTo>
                <a:lnTo>
                  <a:pt x="924916" y="592284"/>
                </a:lnTo>
                <a:lnTo>
                  <a:pt x="925068" y="589017"/>
                </a:lnTo>
                <a:lnTo>
                  <a:pt x="926887" y="586035"/>
                </a:lnTo>
                <a:lnTo>
                  <a:pt x="929469" y="585378"/>
                </a:lnTo>
                <a:lnTo>
                  <a:pt x="931335" y="586502"/>
                </a:lnTo>
                <a:lnTo>
                  <a:pt x="932412" y="587502"/>
                </a:lnTo>
                <a:lnTo>
                  <a:pt x="932698" y="588407"/>
                </a:lnTo>
                <a:close/>
                <a:moveTo>
                  <a:pt x="958244" y="598418"/>
                </a:moveTo>
                <a:lnTo>
                  <a:pt x="958072" y="598951"/>
                </a:lnTo>
                <a:lnTo>
                  <a:pt x="955510" y="599084"/>
                </a:lnTo>
                <a:lnTo>
                  <a:pt x="954557" y="598722"/>
                </a:lnTo>
                <a:lnTo>
                  <a:pt x="954129" y="597208"/>
                </a:lnTo>
                <a:lnTo>
                  <a:pt x="954262" y="595760"/>
                </a:lnTo>
                <a:lnTo>
                  <a:pt x="954786" y="594608"/>
                </a:lnTo>
                <a:lnTo>
                  <a:pt x="955358" y="592426"/>
                </a:lnTo>
                <a:lnTo>
                  <a:pt x="955662" y="588826"/>
                </a:lnTo>
                <a:lnTo>
                  <a:pt x="959691" y="592550"/>
                </a:lnTo>
                <a:lnTo>
                  <a:pt x="960958" y="594246"/>
                </a:lnTo>
                <a:lnTo>
                  <a:pt x="961749" y="596370"/>
                </a:lnTo>
                <a:lnTo>
                  <a:pt x="960472" y="597284"/>
                </a:lnTo>
                <a:lnTo>
                  <a:pt x="958901" y="597799"/>
                </a:lnTo>
                <a:lnTo>
                  <a:pt x="958244" y="598418"/>
                </a:lnTo>
                <a:close/>
                <a:moveTo>
                  <a:pt x="228171" y="496919"/>
                </a:moveTo>
                <a:lnTo>
                  <a:pt x="230419" y="498472"/>
                </a:lnTo>
                <a:lnTo>
                  <a:pt x="231972" y="498519"/>
                </a:lnTo>
                <a:lnTo>
                  <a:pt x="233067" y="499300"/>
                </a:lnTo>
                <a:lnTo>
                  <a:pt x="233001" y="500196"/>
                </a:lnTo>
                <a:lnTo>
                  <a:pt x="230248" y="501215"/>
                </a:lnTo>
                <a:lnTo>
                  <a:pt x="229419" y="500796"/>
                </a:lnTo>
                <a:lnTo>
                  <a:pt x="227638" y="497786"/>
                </a:lnTo>
                <a:lnTo>
                  <a:pt x="228171" y="496919"/>
                </a:lnTo>
                <a:close/>
                <a:moveTo>
                  <a:pt x="528780" y="578463"/>
                </a:moveTo>
                <a:lnTo>
                  <a:pt x="527790" y="578387"/>
                </a:lnTo>
                <a:lnTo>
                  <a:pt x="526466" y="577186"/>
                </a:lnTo>
                <a:lnTo>
                  <a:pt x="526866" y="576091"/>
                </a:lnTo>
                <a:lnTo>
                  <a:pt x="529190" y="575062"/>
                </a:lnTo>
                <a:lnTo>
                  <a:pt x="531238" y="575634"/>
                </a:lnTo>
                <a:lnTo>
                  <a:pt x="531266" y="576415"/>
                </a:lnTo>
                <a:lnTo>
                  <a:pt x="531028" y="577234"/>
                </a:lnTo>
                <a:lnTo>
                  <a:pt x="530790" y="577710"/>
                </a:lnTo>
                <a:lnTo>
                  <a:pt x="530028" y="578129"/>
                </a:lnTo>
                <a:lnTo>
                  <a:pt x="528780" y="578463"/>
                </a:lnTo>
                <a:close/>
                <a:moveTo>
                  <a:pt x="518912" y="579711"/>
                </a:moveTo>
                <a:lnTo>
                  <a:pt x="517417" y="580320"/>
                </a:lnTo>
                <a:lnTo>
                  <a:pt x="517027" y="579958"/>
                </a:lnTo>
                <a:lnTo>
                  <a:pt x="517074" y="579244"/>
                </a:lnTo>
                <a:lnTo>
                  <a:pt x="517608" y="578196"/>
                </a:lnTo>
                <a:lnTo>
                  <a:pt x="518408" y="577196"/>
                </a:lnTo>
                <a:lnTo>
                  <a:pt x="520856" y="575434"/>
                </a:lnTo>
                <a:lnTo>
                  <a:pt x="523208" y="574386"/>
                </a:lnTo>
                <a:lnTo>
                  <a:pt x="524256" y="574653"/>
                </a:lnTo>
                <a:lnTo>
                  <a:pt x="524466" y="575605"/>
                </a:lnTo>
                <a:lnTo>
                  <a:pt x="522846" y="577234"/>
                </a:lnTo>
                <a:lnTo>
                  <a:pt x="518912" y="579711"/>
                </a:lnTo>
                <a:close/>
                <a:moveTo>
                  <a:pt x="972122" y="612515"/>
                </a:moveTo>
                <a:lnTo>
                  <a:pt x="972169" y="618544"/>
                </a:lnTo>
                <a:lnTo>
                  <a:pt x="971340" y="618277"/>
                </a:lnTo>
                <a:lnTo>
                  <a:pt x="970588" y="618325"/>
                </a:lnTo>
                <a:lnTo>
                  <a:pt x="969102" y="619306"/>
                </a:lnTo>
                <a:lnTo>
                  <a:pt x="967435" y="619068"/>
                </a:lnTo>
                <a:lnTo>
                  <a:pt x="966616" y="618468"/>
                </a:lnTo>
                <a:lnTo>
                  <a:pt x="966273" y="617715"/>
                </a:lnTo>
                <a:lnTo>
                  <a:pt x="966454" y="615896"/>
                </a:lnTo>
                <a:lnTo>
                  <a:pt x="965473" y="614963"/>
                </a:lnTo>
                <a:lnTo>
                  <a:pt x="962397" y="614810"/>
                </a:lnTo>
                <a:lnTo>
                  <a:pt x="961215" y="614477"/>
                </a:lnTo>
                <a:lnTo>
                  <a:pt x="960453" y="612639"/>
                </a:lnTo>
                <a:lnTo>
                  <a:pt x="960139" y="610200"/>
                </a:lnTo>
                <a:lnTo>
                  <a:pt x="960558" y="609238"/>
                </a:lnTo>
                <a:lnTo>
                  <a:pt x="962044" y="608476"/>
                </a:lnTo>
                <a:lnTo>
                  <a:pt x="963025" y="605399"/>
                </a:lnTo>
                <a:lnTo>
                  <a:pt x="963663" y="604952"/>
                </a:lnTo>
                <a:lnTo>
                  <a:pt x="965749" y="598837"/>
                </a:lnTo>
                <a:lnTo>
                  <a:pt x="967045" y="599142"/>
                </a:lnTo>
                <a:lnTo>
                  <a:pt x="969531" y="602571"/>
                </a:lnTo>
                <a:lnTo>
                  <a:pt x="972722" y="607552"/>
                </a:lnTo>
                <a:lnTo>
                  <a:pt x="972122" y="612515"/>
                </a:lnTo>
                <a:close/>
                <a:moveTo>
                  <a:pt x="958291" y="608533"/>
                </a:moveTo>
                <a:lnTo>
                  <a:pt x="957272" y="608733"/>
                </a:lnTo>
                <a:lnTo>
                  <a:pt x="956015" y="608257"/>
                </a:lnTo>
                <a:lnTo>
                  <a:pt x="952938" y="605514"/>
                </a:lnTo>
                <a:lnTo>
                  <a:pt x="952805" y="604657"/>
                </a:lnTo>
                <a:lnTo>
                  <a:pt x="953157" y="603656"/>
                </a:lnTo>
                <a:lnTo>
                  <a:pt x="954672" y="601751"/>
                </a:lnTo>
                <a:lnTo>
                  <a:pt x="955310" y="601256"/>
                </a:lnTo>
                <a:lnTo>
                  <a:pt x="959244" y="601180"/>
                </a:lnTo>
                <a:lnTo>
                  <a:pt x="960549" y="601570"/>
                </a:lnTo>
                <a:lnTo>
                  <a:pt x="960892" y="602380"/>
                </a:lnTo>
                <a:lnTo>
                  <a:pt x="960892" y="603237"/>
                </a:lnTo>
                <a:lnTo>
                  <a:pt x="960549" y="604152"/>
                </a:lnTo>
                <a:lnTo>
                  <a:pt x="960520" y="605057"/>
                </a:lnTo>
                <a:lnTo>
                  <a:pt x="960806" y="605990"/>
                </a:lnTo>
                <a:lnTo>
                  <a:pt x="960415" y="606971"/>
                </a:lnTo>
                <a:lnTo>
                  <a:pt x="958291" y="608533"/>
                </a:lnTo>
                <a:close/>
                <a:moveTo>
                  <a:pt x="942270" y="606247"/>
                </a:moveTo>
                <a:lnTo>
                  <a:pt x="946128" y="606790"/>
                </a:lnTo>
                <a:lnTo>
                  <a:pt x="949623" y="606495"/>
                </a:lnTo>
                <a:lnTo>
                  <a:pt x="950919" y="607914"/>
                </a:lnTo>
                <a:lnTo>
                  <a:pt x="951833" y="609419"/>
                </a:lnTo>
                <a:lnTo>
                  <a:pt x="952386" y="610867"/>
                </a:lnTo>
                <a:lnTo>
                  <a:pt x="952614" y="612248"/>
                </a:lnTo>
                <a:lnTo>
                  <a:pt x="952586" y="613239"/>
                </a:lnTo>
                <a:lnTo>
                  <a:pt x="952224" y="614305"/>
                </a:lnTo>
                <a:lnTo>
                  <a:pt x="952348" y="614639"/>
                </a:lnTo>
                <a:lnTo>
                  <a:pt x="959453" y="617611"/>
                </a:lnTo>
                <a:lnTo>
                  <a:pt x="962939" y="620982"/>
                </a:lnTo>
                <a:lnTo>
                  <a:pt x="964378" y="622802"/>
                </a:lnTo>
                <a:lnTo>
                  <a:pt x="965244" y="624345"/>
                </a:lnTo>
                <a:lnTo>
                  <a:pt x="966921" y="628231"/>
                </a:lnTo>
                <a:lnTo>
                  <a:pt x="970140" y="632679"/>
                </a:lnTo>
                <a:lnTo>
                  <a:pt x="971760" y="633965"/>
                </a:lnTo>
                <a:lnTo>
                  <a:pt x="972712" y="635289"/>
                </a:lnTo>
                <a:lnTo>
                  <a:pt x="972226" y="635394"/>
                </a:lnTo>
                <a:lnTo>
                  <a:pt x="970112" y="634527"/>
                </a:lnTo>
                <a:lnTo>
                  <a:pt x="965492" y="631746"/>
                </a:lnTo>
                <a:lnTo>
                  <a:pt x="965149" y="631888"/>
                </a:lnTo>
                <a:lnTo>
                  <a:pt x="964892" y="633613"/>
                </a:lnTo>
                <a:lnTo>
                  <a:pt x="964321" y="635137"/>
                </a:lnTo>
                <a:lnTo>
                  <a:pt x="963387" y="636251"/>
                </a:lnTo>
                <a:lnTo>
                  <a:pt x="964216" y="636480"/>
                </a:lnTo>
                <a:lnTo>
                  <a:pt x="967721" y="635565"/>
                </a:lnTo>
                <a:lnTo>
                  <a:pt x="970921" y="638375"/>
                </a:lnTo>
                <a:lnTo>
                  <a:pt x="972122" y="638842"/>
                </a:lnTo>
                <a:lnTo>
                  <a:pt x="973417" y="640937"/>
                </a:lnTo>
                <a:lnTo>
                  <a:pt x="973522" y="641756"/>
                </a:lnTo>
                <a:lnTo>
                  <a:pt x="972988" y="643423"/>
                </a:lnTo>
                <a:lnTo>
                  <a:pt x="972550" y="644109"/>
                </a:lnTo>
                <a:lnTo>
                  <a:pt x="972750" y="644547"/>
                </a:lnTo>
                <a:lnTo>
                  <a:pt x="973598" y="644719"/>
                </a:lnTo>
                <a:lnTo>
                  <a:pt x="976865" y="644014"/>
                </a:lnTo>
                <a:lnTo>
                  <a:pt x="977513" y="644747"/>
                </a:lnTo>
                <a:lnTo>
                  <a:pt x="977513" y="651062"/>
                </a:lnTo>
                <a:lnTo>
                  <a:pt x="978170" y="653339"/>
                </a:lnTo>
                <a:lnTo>
                  <a:pt x="978246" y="654387"/>
                </a:lnTo>
                <a:lnTo>
                  <a:pt x="977979" y="655796"/>
                </a:lnTo>
                <a:lnTo>
                  <a:pt x="978065" y="656977"/>
                </a:lnTo>
                <a:lnTo>
                  <a:pt x="978456" y="658158"/>
                </a:lnTo>
                <a:lnTo>
                  <a:pt x="978579" y="659216"/>
                </a:lnTo>
                <a:lnTo>
                  <a:pt x="977960" y="662092"/>
                </a:lnTo>
                <a:lnTo>
                  <a:pt x="977113" y="662626"/>
                </a:lnTo>
                <a:lnTo>
                  <a:pt x="975665" y="662759"/>
                </a:lnTo>
                <a:lnTo>
                  <a:pt x="974474" y="662054"/>
                </a:lnTo>
                <a:lnTo>
                  <a:pt x="972674" y="659759"/>
                </a:lnTo>
                <a:lnTo>
                  <a:pt x="970864" y="656092"/>
                </a:lnTo>
                <a:lnTo>
                  <a:pt x="970226" y="655615"/>
                </a:lnTo>
                <a:lnTo>
                  <a:pt x="968131" y="655196"/>
                </a:lnTo>
                <a:lnTo>
                  <a:pt x="967750" y="654787"/>
                </a:lnTo>
                <a:lnTo>
                  <a:pt x="966445" y="654806"/>
                </a:lnTo>
                <a:lnTo>
                  <a:pt x="965416" y="653339"/>
                </a:lnTo>
                <a:lnTo>
                  <a:pt x="965368" y="651300"/>
                </a:lnTo>
                <a:lnTo>
                  <a:pt x="964435" y="649291"/>
                </a:lnTo>
                <a:lnTo>
                  <a:pt x="964463" y="648367"/>
                </a:lnTo>
                <a:lnTo>
                  <a:pt x="963559" y="648052"/>
                </a:lnTo>
                <a:lnTo>
                  <a:pt x="962854" y="648681"/>
                </a:lnTo>
                <a:lnTo>
                  <a:pt x="963387" y="650691"/>
                </a:lnTo>
                <a:lnTo>
                  <a:pt x="963082" y="652301"/>
                </a:lnTo>
                <a:lnTo>
                  <a:pt x="961406" y="651767"/>
                </a:lnTo>
                <a:lnTo>
                  <a:pt x="958367" y="646900"/>
                </a:lnTo>
                <a:lnTo>
                  <a:pt x="955062" y="643080"/>
                </a:lnTo>
                <a:lnTo>
                  <a:pt x="953814" y="642185"/>
                </a:lnTo>
                <a:lnTo>
                  <a:pt x="954053" y="640985"/>
                </a:lnTo>
                <a:lnTo>
                  <a:pt x="955500" y="640252"/>
                </a:lnTo>
                <a:lnTo>
                  <a:pt x="956720" y="640232"/>
                </a:lnTo>
                <a:lnTo>
                  <a:pt x="956920" y="639528"/>
                </a:lnTo>
                <a:lnTo>
                  <a:pt x="954129" y="635765"/>
                </a:lnTo>
                <a:lnTo>
                  <a:pt x="954129" y="634651"/>
                </a:lnTo>
                <a:lnTo>
                  <a:pt x="954910" y="632612"/>
                </a:lnTo>
                <a:lnTo>
                  <a:pt x="953710" y="631860"/>
                </a:lnTo>
                <a:lnTo>
                  <a:pt x="950605" y="632689"/>
                </a:lnTo>
                <a:lnTo>
                  <a:pt x="949471" y="632346"/>
                </a:lnTo>
                <a:lnTo>
                  <a:pt x="948471" y="630831"/>
                </a:lnTo>
                <a:lnTo>
                  <a:pt x="947871" y="629479"/>
                </a:lnTo>
                <a:lnTo>
                  <a:pt x="945118" y="629403"/>
                </a:lnTo>
                <a:lnTo>
                  <a:pt x="944099" y="629650"/>
                </a:lnTo>
                <a:lnTo>
                  <a:pt x="942184" y="627688"/>
                </a:lnTo>
                <a:lnTo>
                  <a:pt x="941308" y="626421"/>
                </a:lnTo>
                <a:lnTo>
                  <a:pt x="941575" y="625735"/>
                </a:lnTo>
                <a:lnTo>
                  <a:pt x="943127" y="624469"/>
                </a:lnTo>
                <a:lnTo>
                  <a:pt x="944099" y="624554"/>
                </a:lnTo>
                <a:lnTo>
                  <a:pt x="946004" y="625716"/>
                </a:lnTo>
                <a:lnTo>
                  <a:pt x="946709" y="625612"/>
                </a:lnTo>
                <a:lnTo>
                  <a:pt x="948423" y="623821"/>
                </a:lnTo>
                <a:lnTo>
                  <a:pt x="948604" y="622306"/>
                </a:lnTo>
                <a:lnTo>
                  <a:pt x="949871" y="620963"/>
                </a:lnTo>
                <a:lnTo>
                  <a:pt x="949585" y="619677"/>
                </a:lnTo>
                <a:lnTo>
                  <a:pt x="948681" y="617496"/>
                </a:lnTo>
                <a:lnTo>
                  <a:pt x="946985" y="616982"/>
                </a:lnTo>
                <a:lnTo>
                  <a:pt x="943680" y="618515"/>
                </a:lnTo>
                <a:lnTo>
                  <a:pt x="940860" y="620735"/>
                </a:lnTo>
                <a:lnTo>
                  <a:pt x="939641" y="620011"/>
                </a:lnTo>
                <a:lnTo>
                  <a:pt x="939298" y="618763"/>
                </a:lnTo>
                <a:lnTo>
                  <a:pt x="942261" y="615153"/>
                </a:lnTo>
                <a:lnTo>
                  <a:pt x="943537" y="613210"/>
                </a:lnTo>
                <a:lnTo>
                  <a:pt x="943194" y="612105"/>
                </a:lnTo>
                <a:lnTo>
                  <a:pt x="942099" y="610724"/>
                </a:lnTo>
                <a:lnTo>
                  <a:pt x="941775" y="607124"/>
                </a:lnTo>
                <a:lnTo>
                  <a:pt x="942270" y="606247"/>
                </a:lnTo>
                <a:close/>
                <a:moveTo>
                  <a:pt x="997029" y="632936"/>
                </a:moveTo>
                <a:lnTo>
                  <a:pt x="996658" y="636946"/>
                </a:lnTo>
                <a:lnTo>
                  <a:pt x="995620" y="641099"/>
                </a:lnTo>
                <a:lnTo>
                  <a:pt x="993658" y="643461"/>
                </a:lnTo>
                <a:lnTo>
                  <a:pt x="992086" y="643128"/>
                </a:lnTo>
                <a:lnTo>
                  <a:pt x="990819" y="641480"/>
                </a:lnTo>
                <a:lnTo>
                  <a:pt x="989781" y="641680"/>
                </a:lnTo>
                <a:lnTo>
                  <a:pt x="988666" y="641413"/>
                </a:lnTo>
                <a:lnTo>
                  <a:pt x="987933" y="640023"/>
                </a:lnTo>
                <a:lnTo>
                  <a:pt x="988343" y="638080"/>
                </a:lnTo>
                <a:lnTo>
                  <a:pt x="987714" y="636670"/>
                </a:lnTo>
                <a:lnTo>
                  <a:pt x="987276" y="637994"/>
                </a:lnTo>
                <a:lnTo>
                  <a:pt x="986390" y="639242"/>
                </a:lnTo>
                <a:lnTo>
                  <a:pt x="984066" y="640966"/>
                </a:lnTo>
                <a:lnTo>
                  <a:pt x="982618" y="643985"/>
                </a:lnTo>
                <a:lnTo>
                  <a:pt x="981989" y="645947"/>
                </a:lnTo>
                <a:lnTo>
                  <a:pt x="980846" y="643966"/>
                </a:lnTo>
                <a:lnTo>
                  <a:pt x="979818" y="639137"/>
                </a:lnTo>
                <a:lnTo>
                  <a:pt x="979580" y="637080"/>
                </a:lnTo>
                <a:lnTo>
                  <a:pt x="981094" y="633822"/>
                </a:lnTo>
                <a:lnTo>
                  <a:pt x="983123" y="630669"/>
                </a:lnTo>
                <a:lnTo>
                  <a:pt x="982856" y="621744"/>
                </a:lnTo>
                <a:lnTo>
                  <a:pt x="989695" y="616687"/>
                </a:lnTo>
                <a:lnTo>
                  <a:pt x="990371" y="616858"/>
                </a:lnTo>
                <a:lnTo>
                  <a:pt x="993010" y="619973"/>
                </a:lnTo>
                <a:lnTo>
                  <a:pt x="995934" y="624392"/>
                </a:lnTo>
                <a:lnTo>
                  <a:pt x="996772" y="626440"/>
                </a:lnTo>
                <a:lnTo>
                  <a:pt x="997106" y="630088"/>
                </a:lnTo>
                <a:lnTo>
                  <a:pt x="997029" y="632936"/>
                </a:lnTo>
                <a:close/>
                <a:moveTo>
                  <a:pt x="497415" y="598513"/>
                </a:moveTo>
                <a:lnTo>
                  <a:pt x="496433" y="599494"/>
                </a:lnTo>
                <a:lnTo>
                  <a:pt x="494957" y="599123"/>
                </a:lnTo>
                <a:lnTo>
                  <a:pt x="494167" y="598608"/>
                </a:lnTo>
                <a:lnTo>
                  <a:pt x="494071" y="597589"/>
                </a:lnTo>
                <a:lnTo>
                  <a:pt x="496957" y="595027"/>
                </a:lnTo>
                <a:lnTo>
                  <a:pt x="497567" y="594751"/>
                </a:lnTo>
                <a:lnTo>
                  <a:pt x="497957" y="594951"/>
                </a:lnTo>
                <a:lnTo>
                  <a:pt x="497910" y="596198"/>
                </a:lnTo>
                <a:lnTo>
                  <a:pt x="497415" y="598513"/>
                </a:lnTo>
                <a:close/>
                <a:moveTo>
                  <a:pt x="949366" y="634651"/>
                </a:moveTo>
                <a:lnTo>
                  <a:pt x="949881" y="635632"/>
                </a:lnTo>
                <a:lnTo>
                  <a:pt x="949957" y="636270"/>
                </a:lnTo>
                <a:lnTo>
                  <a:pt x="947137" y="638842"/>
                </a:lnTo>
                <a:lnTo>
                  <a:pt x="947118" y="639337"/>
                </a:lnTo>
                <a:lnTo>
                  <a:pt x="946509" y="640842"/>
                </a:lnTo>
                <a:lnTo>
                  <a:pt x="945918" y="641442"/>
                </a:lnTo>
                <a:lnTo>
                  <a:pt x="944918" y="643099"/>
                </a:lnTo>
                <a:lnTo>
                  <a:pt x="942899" y="644957"/>
                </a:lnTo>
                <a:lnTo>
                  <a:pt x="942899" y="639737"/>
                </a:lnTo>
                <a:lnTo>
                  <a:pt x="940622" y="636851"/>
                </a:lnTo>
                <a:lnTo>
                  <a:pt x="942632" y="635203"/>
                </a:lnTo>
                <a:lnTo>
                  <a:pt x="944023" y="635556"/>
                </a:lnTo>
                <a:lnTo>
                  <a:pt x="946318" y="635575"/>
                </a:lnTo>
                <a:lnTo>
                  <a:pt x="948481" y="634108"/>
                </a:lnTo>
                <a:lnTo>
                  <a:pt x="949366" y="634651"/>
                </a:lnTo>
                <a:close/>
                <a:moveTo>
                  <a:pt x="391201" y="594722"/>
                </a:moveTo>
                <a:lnTo>
                  <a:pt x="391497" y="594817"/>
                </a:lnTo>
                <a:lnTo>
                  <a:pt x="392173" y="594693"/>
                </a:lnTo>
                <a:lnTo>
                  <a:pt x="393945" y="593027"/>
                </a:lnTo>
                <a:lnTo>
                  <a:pt x="394383" y="593027"/>
                </a:lnTo>
                <a:lnTo>
                  <a:pt x="394249" y="593627"/>
                </a:lnTo>
                <a:lnTo>
                  <a:pt x="393163" y="595436"/>
                </a:lnTo>
                <a:lnTo>
                  <a:pt x="393583" y="598313"/>
                </a:lnTo>
                <a:lnTo>
                  <a:pt x="394249" y="599799"/>
                </a:lnTo>
                <a:lnTo>
                  <a:pt x="394049" y="600208"/>
                </a:lnTo>
                <a:lnTo>
                  <a:pt x="391401" y="600542"/>
                </a:lnTo>
                <a:lnTo>
                  <a:pt x="389687" y="599427"/>
                </a:lnTo>
                <a:lnTo>
                  <a:pt x="388658" y="599427"/>
                </a:lnTo>
                <a:lnTo>
                  <a:pt x="387572" y="600113"/>
                </a:lnTo>
                <a:lnTo>
                  <a:pt x="387191" y="598961"/>
                </a:lnTo>
                <a:lnTo>
                  <a:pt x="387963" y="594046"/>
                </a:lnTo>
                <a:lnTo>
                  <a:pt x="388296" y="593236"/>
                </a:lnTo>
                <a:lnTo>
                  <a:pt x="389715" y="591817"/>
                </a:lnTo>
                <a:lnTo>
                  <a:pt x="391201" y="591379"/>
                </a:lnTo>
                <a:lnTo>
                  <a:pt x="391725" y="591741"/>
                </a:lnTo>
                <a:lnTo>
                  <a:pt x="392040" y="592522"/>
                </a:lnTo>
                <a:lnTo>
                  <a:pt x="391982" y="593265"/>
                </a:lnTo>
                <a:lnTo>
                  <a:pt x="391201" y="594722"/>
                </a:lnTo>
                <a:close/>
                <a:moveTo>
                  <a:pt x="398507" y="595598"/>
                </a:moveTo>
                <a:lnTo>
                  <a:pt x="397564" y="598284"/>
                </a:lnTo>
                <a:lnTo>
                  <a:pt x="395249" y="595865"/>
                </a:lnTo>
                <a:lnTo>
                  <a:pt x="394735" y="594817"/>
                </a:lnTo>
                <a:lnTo>
                  <a:pt x="395364" y="594274"/>
                </a:lnTo>
                <a:lnTo>
                  <a:pt x="398002" y="594751"/>
                </a:lnTo>
                <a:lnTo>
                  <a:pt x="398507" y="595598"/>
                </a:lnTo>
                <a:close/>
                <a:moveTo>
                  <a:pt x="960034" y="657396"/>
                </a:moveTo>
                <a:lnTo>
                  <a:pt x="960568" y="657844"/>
                </a:lnTo>
                <a:lnTo>
                  <a:pt x="961073" y="657473"/>
                </a:lnTo>
                <a:lnTo>
                  <a:pt x="961825" y="656130"/>
                </a:lnTo>
                <a:lnTo>
                  <a:pt x="963320" y="656263"/>
                </a:lnTo>
                <a:lnTo>
                  <a:pt x="964416" y="656606"/>
                </a:lnTo>
                <a:lnTo>
                  <a:pt x="965102" y="657101"/>
                </a:lnTo>
                <a:lnTo>
                  <a:pt x="964892" y="658978"/>
                </a:lnTo>
                <a:lnTo>
                  <a:pt x="964835" y="662026"/>
                </a:lnTo>
                <a:lnTo>
                  <a:pt x="964301" y="663140"/>
                </a:lnTo>
                <a:lnTo>
                  <a:pt x="963806" y="664683"/>
                </a:lnTo>
                <a:lnTo>
                  <a:pt x="961625" y="663950"/>
                </a:lnTo>
                <a:lnTo>
                  <a:pt x="959787" y="662140"/>
                </a:lnTo>
                <a:lnTo>
                  <a:pt x="957091" y="659006"/>
                </a:lnTo>
                <a:lnTo>
                  <a:pt x="955558" y="656711"/>
                </a:lnTo>
                <a:lnTo>
                  <a:pt x="955377" y="655711"/>
                </a:lnTo>
                <a:lnTo>
                  <a:pt x="954443" y="655034"/>
                </a:lnTo>
                <a:lnTo>
                  <a:pt x="952491" y="651005"/>
                </a:lnTo>
                <a:lnTo>
                  <a:pt x="951309" y="647833"/>
                </a:lnTo>
                <a:lnTo>
                  <a:pt x="949776" y="647557"/>
                </a:lnTo>
                <a:lnTo>
                  <a:pt x="947776" y="646776"/>
                </a:lnTo>
                <a:lnTo>
                  <a:pt x="946937" y="645043"/>
                </a:lnTo>
                <a:lnTo>
                  <a:pt x="947357" y="643452"/>
                </a:lnTo>
                <a:lnTo>
                  <a:pt x="950014" y="642480"/>
                </a:lnTo>
                <a:lnTo>
                  <a:pt x="954376" y="646262"/>
                </a:lnTo>
                <a:lnTo>
                  <a:pt x="955110" y="647919"/>
                </a:lnTo>
                <a:lnTo>
                  <a:pt x="956720" y="649834"/>
                </a:lnTo>
                <a:lnTo>
                  <a:pt x="957177" y="652596"/>
                </a:lnTo>
                <a:lnTo>
                  <a:pt x="958025" y="653634"/>
                </a:lnTo>
                <a:lnTo>
                  <a:pt x="960034" y="657396"/>
                </a:lnTo>
                <a:close/>
                <a:moveTo>
                  <a:pt x="405946" y="605066"/>
                </a:moveTo>
                <a:lnTo>
                  <a:pt x="404555" y="605571"/>
                </a:lnTo>
                <a:lnTo>
                  <a:pt x="403946" y="606447"/>
                </a:lnTo>
                <a:lnTo>
                  <a:pt x="402917" y="606647"/>
                </a:lnTo>
                <a:lnTo>
                  <a:pt x="401936" y="607257"/>
                </a:lnTo>
                <a:lnTo>
                  <a:pt x="398440" y="610238"/>
                </a:lnTo>
                <a:lnTo>
                  <a:pt x="397116" y="610619"/>
                </a:lnTo>
                <a:lnTo>
                  <a:pt x="399126" y="607857"/>
                </a:lnTo>
                <a:lnTo>
                  <a:pt x="399564" y="606924"/>
                </a:lnTo>
                <a:lnTo>
                  <a:pt x="399726" y="606285"/>
                </a:lnTo>
                <a:lnTo>
                  <a:pt x="399888" y="603866"/>
                </a:lnTo>
                <a:lnTo>
                  <a:pt x="400621" y="604161"/>
                </a:lnTo>
                <a:lnTo>
                  <a:pt x="401374" y="603809"/>
                </a:lnTo>
                <a:lnTo>
                  <a:pt x="403136" y="602047"/>
                </a:lnTo>
                <a:lnTo>
                  <a:pt x="404336" y="602113"/>
                </a:lnTo>
                <a:lnTo>
                  <a:pt x="406127" y="599961"/>
                </a:lnTo>
                <a:lnTo>
                  <a:pt x="406841" y="599913"/>
                </a:lnTo>
                <a:lnTo>
                  <a:pt x="407079" y="600323"/>
                </a:lnTo>
                <a:lnTo>
                  <a:pt x="406194" y="601685"/>
                </a:lnTo>
                <a:lnTo>
                  <a:pt x="407041" y="603314"/>
                </a:lnTo>
                <a:lnTo>
                  <a:pt x="406441" y="604561"/>
                </a:lnTo>
                <a:lnTo>
                  <a:pt x="405946" y="605066"/>
                </a:lnTo>
                <a:close/>
                <a:moveTo>
                  <a:pt x="990924" y="648291"/>
                </a:moveTo>
                <a:lnTo>
                  <a:pt x="993448" y="652777"/>
                </a:lnTo>
                <a:lnTo>
                  <a:pt x="993686" y="654415"/>
                </a:lnTo>
                <a:lnTo>
                  <a:pt x="991733" y="655177"/>
                </a:lnTo>
                <a:lnTo>
                  <a:pt x="990152" y="655072"/>
                </a:lnTo>
                <a:lnTo>
                  <a:pt x="989286" y="654596"/>
                </a:lnTo>
                <a:lnTo>
                  <a:pt x="989019" y="653872"/>
                </a:lnTo>
                <a:lnTo>
                  <a:pt x="989333" y="651462"/>
                </a:lnTo>
                <a:lnTo>
                  <a:pt x="988133" y="650138"/>
                </a:lnTo>
                <a:lnTo>
                  <a:pt x="986885" y="649777"/>
                </a:lnTo>
                <a:lnTo>
                  <a:pt x="985885" y="650691"/>
                </a:lnTo>
                <a:lnTo>
                  <a:pt x="985647" y="648357"/>
                </a:lnTo>
                <a:lnTo>
                  <a:pt x="986314" y="646614"/>
                </a:lnTo>
                <a:lnTo>
                  <a:pt x="985676" y="644376"/>
                </a:lnTo>
                <a:lnTo>
                  <a:pt x="985523" y="642652"/>
                </a:lnTo>
                <a:lnTo>
                  <a:pt x="985733" y="642099"/>
                </a:lnTo>
                <a:lnTo>
                  <a:pt x="986809" y="642033"/>
                </a:lnTo>
                <a:lnTo>
                  <a:pt x="989190" y="643623"/>
                </a:lnTo>
                <a:lnTo>
                  <a:pt x="990924" y="648291"/>
                </a:lnTo>
                <a:close/>
                <a:moveTo>
                  <a:pt x="413299" y="605933"/>
                </a:moveTo>
                <a:lnTo>
                  <a:pt x="412575" y="608695"/>
                </a:lnTo>
                <a:lnTo>
                  <a:pt x="412185" y="609057"/>
                </a:lnTo>
                <a:lnTo>
                  <a:pt x="411813" y="608190"/>
                </a:lnTo>
                <a:lnTo>
                  <a:pt x="410499" y="608752"/>
                </a:lnTo>
                <a:lnTo>
                  <a:pt x="410004" y="608000"/>
                </a:lnTo>
                <a:lnTo>
                  <a:pt x="410499" y="607085"/>
                </a:lnTo>
                <a:lnTo>
                  <a:pt x="410594" y="606295"/>
                </a:lnTo>
                <a:lnTo>
                  <a:pt x="411461" y="606428"/>
                </a:lnTo>
                <a:lnTo>
                  <a:pt x="411966" y="605066"/>
                </a:lnTo>
                <a:lnTo>
                  <a:pt x="411966" y="604457"/>
                </a:lnTo>
                <a:lnTo>
                  <a:pt x="412671" y="603314"/>
                </a:lnTo>
                <a:lnTo>
                  <a:pt x="413337" y="603171"/>
                </a:lnTo>
                <a:lnTo>
                  <a:pt x="413299" y="605933"/>
                </a:lnTo>
                <a:close/>
                <a:moveTo>
                  <a:pt x="414976" y="612943"/>
                </a:moveTo>
                <a:lnTo>
                  <a:pt x="414290" y="612962"/>
                </a:lnTo>
                <a:lnTo>
                  <a:pt x="413833" y="612438"/>
                </a:lnTo>
                <a:lnTo>
                  <a:pt x="413528" y="610286"/>
                </a:lnTo>
                <a:lnTo>
                  <a:pt x="413661" y="609419"/>
                </a:lnTo>
                <a:lnTo>
                  <a:pt x="414957" y="610381"/>
                </a:lnTo>
                <a:lnTo>
                  <a:pt x="415176" y="611953"/>
                </a:lnTo>
                <a:lnTo>
                  <a:pt x="414976" y="612943"/>
                </a:lnTo>
                <a:close/>
                <a:moveTo>
                  <a:pt x="332451" y="591998"/>
                </a:moveTo>
                <a:lnTo>
                  <a:pt x="332823" y="598265"/>
                </a:lnTo>
                <a:lnTo>
                  <a:pt x="333366" y="599618"/>
                </a:lnTo>
                <a:lnTo>
                  <a:pt x="334432" y="600580"/>
                </a:lnTo>
                <a:lnTo>
                  <a:pt x="336032" y="601675"/>
                </a:lnTo>
                <a:lnTo>
                  <a:pt x="336833" y="602799"/>
                </a:lnTo>
                <a:lnTo>
                  <a:pt x="337404" y="604333"/>
                </a:lnTo>
                <a:lnTo>
                  <a:pt x="337347" y="604952"/>
                </a:lnTo>
                <a:lnTo>
                  <a:pt x="332451" y="601151"/>
                </a:lnTo>
                <a:lnTo>
                  <a:pt x="328070" y="603580"/>
                </a:lnTo>
                <a:lnTo>
                  <a:pt x="326898" y="603733"/>
                </a:lnTo>
                <a:lnTo>
                  <a:pt x="317011" y="601151"/>
                </a:lnTo>
                <a:lnTo>
                  <a:pt x="314877" y="601237"/>
                </a:lnTo>
                <a:lnTo>
                  <a:pt x="313287" y="601971"/>
                </a:lnTo>
                <a:lnTo>
                  <a:pt x="310172" y="604390"/>
                </a:lnTo>
                <a:lnTo>
                  <a:pt x="308715" y="605247"/>
                </a:lnTo>
                <a:lnTo>
                  <a:pt x="307286" y="605619"/>
                </a:lnTo>
                <a:lnTo>
                  <a:pt x="304495" y="605666"/>
                </a:lnTo>
                <a:lnTo>
                  <a:pt x="301476" y="604666"/>
                </a:lnTo>
                <a:lnTo>
                  <a:pt x="299980" y="603809"/>
                </a:lnTo>
                <a:lnTo>
                  <a:pt x="299542" y="602094"/>
                </a:lnTo>
                <a:lnTo>
                  <a:pt x="299618" y="599008"/>
                </a:lnTo>
                <a:lnTo>
                  <a:pt x="299847" y="598199"/>
                </a:lnTo>
                <a:lnTo>
                  <a:pt x="300561" y="596932"/>
                </a:lnTo>
                <a:lnTo>
                  <a:pt x="303848" y="595827"/>
                </a:lnTo>
                <a:lnTo>
                  <a:pt x="305048" y="595084"/>
                </a:lnTo>
                <a:lnTo>
                  <a:pt x="310420" y="589588"/>
                </a:lnTo>
                <a:lnTo>
                  <a:pt x="311696" y="588978"/>
                </a:lnTo>
                <a:lnTo>
                  <a:pt x="312849" y="589074"/>
                </a:lnTo>
                <a:lnTo>
                  <a:pt x="315716" y="590388"/>
                </a:lnTo>
                <a:lnTo>
                  <a:pt x="318830" y="589207"/>
                </a:lnTo>
                <a:lnTo>
                  <a:pt x="325164" y="587835"/>
                </a:lnTo>
                <a:lnTo>
                  <a:pt x="326460" y="587835"/>
                </a:lnTo>
                <a:lnTo>
                  <a:pt x="330460" y="588855"/>
                </a:lnTo>
                <a:lnTo>
                  <a:pt x="331413" y="589617"/>
                </a:lnTo>
                <a:lnTo>
                  <a:pt x="332022" y="590664"/>
                </a:lnTo>
                <a:lnTo>
                  <a:pt x="332451" y="591998"/>
                </a:lnTo>
                <a:close/>
                <a:moveTo>
                  <a:pt x="354778" y="602952"/>
                </a:moveTo>
                <a:lnTo>
                  <a:pt x="354263" y="603009"/>
                </a:lnTo>
                <a:lnTo>
                  <a:pt x="353168" y="601580"/>
                </a:lnTo>
                <a:lnTo>
                  <a:pt x="352882" y="600647"/>
                </a:lnTo>
                <a:lnTo>
                  <a:pt x="352825" y="599332"/>
                </a:lnTo>
                <a:lnTo>
                  <a:pt x="356111" y="598275"/>
                </a:lnTo>
                <a:lnTo>
                  <a:pt x="356692" y="598408"/>
                </a:lnTo>
                <a:lnTo>
                  <a:pt x="356959" y="599532"/>
                </a:lnTo>
                <a:lnTo>
                  <a:pt x="356835" y="600332"/>
                </a:lnTo>
                <a:lnTo>
                  <a:pt x="355454" y="602390"/>
                </a:lnTo>
                <a:lnTo>
                  <a:pt x="354778" y="602952"/>
                </a:lnTo>
                <a:close/>
                <a:moveTo>
                  <a:pt x="345577" y="617068"/>
                </a:moveTo>
                <a:lnTo>
                  <a:pt x="343614" y="617353"/>
                </a:lnTo>
                <a:lnTo>
                  <a:pt x="341976" y="616077"/>
                </a:lnTo>
                <a:lnTo>
                  <a:pt x="340785" y="614201"/>
                </a:lnTo>
                <a:lnTo>
                  <a:pt x="341071" y="612410"/>
                </a:lnTo>
                <a:lnTo>
                  <a:pt x="344300" y="614467"/>
                </a:lnTo>
                <a:lnTo>
                  <a:pt x="344919" y="615201"/>
                </a:lnTo>
                <a:lnTo>
                  <a:pt x="345577" y="617068"/>
                </a:lnTo>
                <a:close/>
                <a:moveTo>
                  <a:pt x="282292" y="609152"/>
                </a:moveTo>
                <a:lnTo>
                  <a:pt x="281330" y="609152"/>
                </a:lnTo>
                <a:lnTo>
                  <a:pt x="281245" y="608752"/>
                </a:lnTo>
                <a:lnTo>
                  <a:pt x="281588" y="607209"/>
                </a:lnTo>
                <a:lnTo>
                  <a:pt x="281635" y="604618"/>
                </a:lnTo>
                <a:lnTo>
                  <a:pt x="283178" y="604133"/>
                </a:lnTo>
                <a:lnTo>
                  <a:pt x="284036" y="604152"/>
                </a:lnTo>
                <a:lnTo>
                  <a:pt x="284245" y="604618"/>
                </a:lnTo>
                <a:lnTo>
                  <a:pt x="284645" y="606666"/>
                </a:lnTo>
                <a:lnTo>
                  <a:pt x="285426" y="607428"/>
                </a:lnTo>
                <a:lnTo>
                  <a:pt x="285988" y="608028"/>
                </a:lnTo>
                <a:lnTo>
                  <a:pt x="284617" y="608219"/>
                </a:lnTo>
                <a:lnTo>
                  <a:pt x="282292" y="609152"/>
                </a:lnTo>
                <a:close/>
                <a:moveTo>
                  <a:pt x="275977" y="609733"/>
                </a:moveTo>
                <a:lnTo>
                  <a:pt x="275025" y="610105"/>
                </a:lnTo>
                <a:lnTo>
                  <a:pt x="274368" y="610038"/>
                </a:lnTo>
                <a:lnTo>
                  <a:pt x="273987" y="609562"/>
                </a:lnTo>
                <a:lnTo>
                  <a:pt x="271796" y="609343"/>
                </a:lnTo>
                <a:lnTo>
                  <a:pt x="271443" y="608981"/>
                </a:lnTo>
                <a:lnTo>
                  <a:pt x="271120" y="606647"/>
                </a:lnTo>
                <a:lnTo>
                  <a:pt x="271386" y="605580"/>
                </a:lnTo>
                <a:lnTo>
                  <a:pt x="271996" y="604866"/>
                </a:lnTo>
                <a:lnTo>
                  <a:pt x="273177" y="604399"/>
                </a:lnTo>
                <a:lnTo>
                  <a:pt x="274892" y="604190"/>
                </a:lnTo>
                <a:lnTo>
                  <a:pt x="276330" y="604771"/>
                </a:lnTo>
                <a:lnTo>
                  <a:pt x="278340" y="607438"/>
                </a:lnTo>
                <a:lnTo>
                  <a:pt x="279216" y="608905"/>
                </a:lnTo>
                <a:lnTo>
                  <a:pt x="279244" y="609667"/>
                </a:lnTo>
                <a:lnTo>
                  <a:pt x="278140" y="610029"/>
                </a:lnTo>
                <a:lnTo>
                  <a:pt x="275977" y="609733"/>
                </a:lnTo>
                <a:close/>
                <a:moveTo>
                  <a:pt x="258604" y="610753"/>
                </a:moveTo>
                <a:lnTo>
                  <a:pt x="258966" y="612639"/>
                </a:lnTo>
                <a:lnTo>
                  <a:pt x="260814" y="612067"/>
                </a:lnTo>
                <a:lnTo>
                  <a:pt x="262347" y="610991"/>
                </a:lnTo>
                <a:lnTo>
                  <a:pt x="263766" y="609457"/>
                </a:lnTo>
                <a:lnTo>
                  <a:pt x="264557" y="608914"/>
                </a:lnTo>
                <a:lnTo>
                  <a:pt x="264986" y="610105"/>
                </a:lnTo>
                <a:lnTo>
                  <a:pt x="266700" y="612067"/>
                </a:lnTo>
                <a:lnTo>
                  <a:pt x="264300" y="613543"/>
                </a:lnTo>
                <a:lnTo>
                  <a:pt x="259937" y="615496"/>
                </a:lnTo>
                <a:lnTo>
                  <a:pt x="258147" y="617153"/>
                </a:lnTo>
                <a:lnTo>
                  <a:pt x="257804" y="618020"/>
                </a:lnTo>
                <a:lnTo>
                  <a:pt x="261328" y="618392"/>
                </a:lnTo>
                <a:lnTo>
                  <a:pt x="262233" y="618782"/>
                </a:lnTo>
                <a:lnTo>
                  <a:pt x="262633" y="619668"/>
                </a:lnTo>
                <a:lnTo>
                  <a:pt x="261461" y="620201"/>
                </a:lnTo>
                <a:lnTo>
                  <a:pt x="259432" y="620373"/>
                </a:lnTo>
                <a:lnTo>
                  <a:pt x="257404" y="621344"/>
                </a:lnTo>
                <a:lnTo>
                  <a:pt x="252965" y="622687"/>
                </a:lnTo>
                <a:lnTo>
                  <a:pt x="250936" y="624326"/>
                </a:lnTo>
                <a:lnTo>
                  <a:pt x="249060" y="624592"/>
                </a:lnTo>
                <a:lnTo>
                  <a:pt x="246783" y="624078"/>
                </a:lnTo>
                <a:lnTo>
                  <a:pt x="242449" y="624173"/>
                </a:lnTo>
                <a:lnTo>
                  <a:pt x="239659" y="624697"/>
                </a:lnTo>
                <a:lnTo>
                  <a:pt x="238849" y="625192"/>
                </a:lnTo>
                <a:lnTo>
                  <a:pt x="237992" y="625269"/>
                </a:lnTo>
                <a:lnTo>
                  <a:pt x="237125" y="624945"/>
                </a:lnTo>
                <a:lnTo>
                  <a:pt x="235972" y="625192"/>
                </a:lnTo>
                <a:lnTo>
                  <a:pt x="234582" y="625993"/>
                </a:lnTo>
                <a:lnTo>
                  <a:pt x="233543" y="626231"/>
                </a:lnTo>
                <a:lnTo>
                  <a:pt x="232096" y="625897"/>
                </a:lnTo>
                <a:lnTo>
                  <a:pt x="231229" y="626107"/>
                </a:lnTo>
                <a:lnTo>
                  <a:pt x="230400" y="625821"/>
                </a:lnTo>
                <a:lnTo>
                  <a:pt x="228590" y="623716"/>
                </a:lnTo>
                <a:lnTo>
                  <a:pt x="228267" y="622725"/>
                </a:lnTo>
                <a:lnTo>
                  <a:pt x="230791" y="621782"/>
                </a:lnTo>
                <a:lnTo>
                  <a:pt x="232410" y="621687"/>
                </a:lnTo>
                <a:lnTo>
                  <a:pt x="234677" y="622164"/>
                </a:lnTo>
                <a:lnTo>
                  <a:pt x="237315" y="621373"/>
                </a:lnTo>
                <a:lnTo>
                  <a:pt x="242383" y="620840"/>
                </a:lnTo>
                <a:lnTo>
                  <a:pt x="244097" y="620201"/>
                </a:lnTo>
                <a:lnTo>
                  <a:pt x="246183" y="616763"/>
                </a:lnTo>
                <a:lnTo>
                  <a:pt x="247412" y="616429"/>
                </a:lnTo>
                <a:lnTo>
                  <a:pt x="248402" y="615115"/>
                </a:lnTo>
                <a:lnTo>
                  <a:pt x="250860" y="615915"/>
                </a:lnTo>
                <a:lnTo>
                  <a:pt x="251460" y="617953"/>
                </a:lnTo>
                <a:lnTo>
                  <a:pt x="251793" y="618296"/>
                </a:lnTo>
                <a:lnTo>
                  <a:pt x="252032" y="618201"/>
                </a:lnTo>
                <a:lnTo>
                  <a:pt x="252574" y="616896"/>
                </a:lnTo>
                <a:lnTo>
                  <a:pt x="254146" y="616353"/>
                </a:lnTo>
                <a:lnTo>
                  <a:pt x="253632" y="615439"/>
                </a:lnTo>
                <a:lnTo>
                  <a:pt x="251622" y="613858"/>
                </a:lnTo>
                <a:lnTo>
                  <a:pt x="250079" y="612924"/>
                </a:lnTo>
                <a:lnTo>
                  <a:pt x="248974" y="612629"/>
                </a:lnTo>
                <a:lnTo>
                  <a:pt x="248241" y="611867"/>
                </a:lnTo>
                <a:lnTo>
                  <a:pt x="247869" y="610619"/>
                </a:lnTo>
                <a:lnTo>
                  <a:pt x="247869" y="609514"/>
                </a:lnTo>
                <a:lnTo>
                  <a:pt x="248241" y="608543"/>
                </a:lnTo>
                <a:lnTo>
                  <a:pt x="249136" y="607581"/>
                </a:lnTo>
                <a:lnTo>
                  <a:pt x="250584" y="606666"/>
                </a:lnTo>
                <a:lnTo>
                  <a:pt x="251993" y="606352"/>
                </a:lnTo>
                <a:lnTo>
                  <a:pt x="254775" y="606666"/>
                </a:lnTo>
                <a:lnTo>
                  <a:pt x="257337" y="606571"/>
                </a:lnTo>
                <a:lnTo>
                  <a:pt x="258613" y="606809"/>
                </a:lnTo>
                <a:lnTo>
                  <a:pt x="259413" y="607438"/>
                </a:lnTo>
                <a:lnTo>
                  <a:pt x="258604" y="610753"/>
                </a:lnTo>
                <a:close/>
                <a:moveTo>
                  <a:pt x="264909" y="619354"/>
                </a:moveTo>
                <a:lnTo>
                  <a:pt x="264595" y="619354"/>
                </a:lnTo>
                <a:lnTo>
                  <a:pt x="264338" y="618344"/>
                </a:lnTo>
                <a:lnTo>
                  <a:pt x="264557" y="617563"/>
                </a:lnTo>
                <a:lnTo>
                  <a:pt x="265062" y="617087"/>
                </a:lnTo>
                <a:lnTo>
                  <a:pt x="266405" y="616077"/>
                </a:lnTo>
                <a:lnTo>
                  <a:pt x="267214" y="615810"/>
                </a:lnTo>
                <a:lnTo>
                  <a:pt x="268110" y="615829"/>
                </a:lnTo>
                <a:lnTo>
                  <a:pt x="268234" y="616248"/>
                </a:lnTo>
                <a:lnTo>
                  <a:pt x="267033" y="617572"/>
                </a:lnTo>
                <a:lnTo>
                  <a:pt x="265805" y="618325"/>
                </a:lnTo>
                <a:lnTo>
                  <a:pt x="264909" y="619354"/>
                </a:lnTo>
                <a:close/>
                <a:moveTo>
                  <a:pt x="225276" y="620935"/>
                </a:moveTo>
                <a:lnTo>
                  <a:pt x="217865" y="622497"/>
                </a:lnTo>
                <a:lnTo>
                  <a:pt x="214979" y="624488"/>
                </a:lnTo>
                <a:lnTo>
                  <a:pt x="212569" y="626516"/>
                </a:lnTo>
                <a:lnTo>
                  <a:pt x="210884" y="627497"/>
                </a:lnTo>
                <a:lnTo>
                  <a:pt x="209921" y="627459"/>
                </a:lnTo>
                <a:lnTo>
                  <a:pt x="208702" y="627783"/>
                </a:lnTo>
                <a:lnTo>
                  <a:pt x="206064" y="628869"/>
                </a:lnTo>
                <a:lnTo>
                  <a:pt x="205121" y="628793"/>
                </a:lnTo>
                <a:lnTo>
                  <a:pt x="197091" y="630669"/>
                </a:lnTo>
                <a:lnTo>
                  <a:pt x="196596" y="630574"/>
                </a:lnTo>
                <a:lnTo>
                  <a:pt x="197291" y="629593"/>
                </a:lnTo>
                <a:lnTo>
                  <a:pt x="199835" y="628755"/>
                </a:lnTo>
                <a:lnTo>
                  <a:pt x="201616" y="627802"/>
                </a:lnTo>
                <a:lnTo>
                  <a:pt x="203902" y="625993"/>
                </a:lnTo>
                <a:lnTo>
                  <a:pt x="204997" y="625431"/>
                </a:lnTo>
                <a:lnTo>
                  <a:pt x="205664" y="624345"/>
                </a:lnTo>
                <a:lnTo>
                  <a:pt x="206559" y="622059"/>
                </a:lnTo>
                <a:lnTo>
                  <a:pt x="207226" y="621297"/>
                </a:lnTo>
                <a:lnTo>
                  <a:pt x="209236" y="619992"/>
                </a:lnTo>
                <a:lnTo>
                  <a:pt x="210569" y="619392"/>
                </a:lnTo>
                <a:lnTo>
                  <a:pt x="212046" y="619516"/>
                </a:lnTo>
                <a:lnTo>
                  <a:pt x="214684" y="620735"/>
                </a:lnTo>
                <a:lnTo>
                  <a:pt x="216151" y="620211"/>
                </a:lnTo>
                <a:lnTo>
                  <a:pt x="216732" y="619658"/>
                </a:lnTo>
                <a:lnTo>
                  <a:pt x="216227" y="618792"/>
                </a:lnTo>
                <a:lnTo>
                  <a:pt x="216427" y="617677"/>
                </a:lnTo>
                <a:lnTo>
                  <a:pt x="217227" y="615858"/>
                </a:lnTo>
                <a:lnTo>
                  <a:pt x="218589" y="614467"/>
                </a:lnTo>
                <a:lnTo>
                  <a:pt x="220475" y="613486"/>
                </a:lnTo>
                <a:lnTo>
                  <a:pt x="222752" y="612991"/>
                </a:lnTo>
                <a:lnTo>
                  <a:pt x="225447" y="612991"/>
                </a:lnTo>
                <a:lnTo>
                  <a:pt x="227228" y="613543"/>
                </a:lnTo>
                <a:lnTo>
                  <a:pt x="229848" y="616277"/>
                </a:lnTo>
                <a:lnTo>
                  <a:pt x="230067" y="617220"/>
                </a:lnTo>
                <a:lnTo>
                  <a:pt x="228705" y="618658"/>
                </a:lnTo>
                <a:lnTo>
                  <a:pt x="227733" y="620097"/>
                </a:lnTo>
                <a:lnTo>
                  <a:pt x="225276" y="620935"/>
                </a:lnTo>
                <a:close/>
                <a:moveTo>
                  <a:pt x="184528" y="625859"/>
                </a:moveTo>
                <a:lnTo>
                  <a:pt x="183728" y="627107"/>
                </a:lnTo>
                <a:lnTo>
                  <a:pt x="183251" y="627497"/>
                </a:lnTo>
                <a:lnTo>
                  <a:pt x="180356" y="625697"/>
                </a:lnTo>
                <a:lnTo>
                  <a:pt x="178175" y="625202"/>
                </a:lnTo>
                <a:lnTo>
                  <a:pt x="178222" y="624316"/>
                </a:lnTo>
                <a:lnTo>
                  <a:pt x="178670" y="623687"/>
                </a:lnTo>
                <a:lnTo>
                  <a:pt x="182347" y="623764"/>
                </a:lnTo>
                <a:lnTo>
                  <a:pt x="183680" y="624230"/>
                </a:lnTo>
                <a:lnTo>
                  <a:pt x="184366" y="625107"/>
                </a:lnTo>
                <a:lnTo>
                  <a:pt x="184528" y="625859"/>
                </a:lnTo>
                <a:close/>
                <a:moveTo>
                  <a:pt x="160191" y="627240"/>
                </a:moveTo>
                <a:lnTo>
                  <a:pt x="158506" y="627831"/>
                </a:lnTo>
                <a:lnTo>
                  <a:pt x="158258" y="627278"/>
                </a:lnTo>
                <a:lnTo>
                  <a:pt x="158506" y="625888"/>
                </a:lnTo>
                <a:lnTo>
                  <a:pt x="159601" y="625116"/>
                </a:lnTo>
                <a:lnTo>
                  <a:pt x="162620" y="623716"/>
                </a:lnTo>
                <a:lnTo>
                  <a:pt x="163963" y="624659"/>
                </a:lnTo>
                <a:lnTo>
                  <a:pt x="164221" y="625431"/>
                </a:lnTo>
                <a:lnTo>
                  <a:pt x="163878" y="626259"/>
                </a:lnTo>
                <a:lnTo>
                  <a:pt x="162925" y="627174"/>
                </a:lnTo>
                <a:lnTo>
                  <a:pt x="162011" y="627469"/>
                </a:lnTo>
                <a:lnTo>
                  <a:pt x="161144" y="627145"/>
                </a:lnTo>
                <a:lnTo>
                  <a:pt x="160191" y="627240"/>
                </a:lnTo>
                <a:close/>
                <a:moveTo>
                  <a:pt x="73209" y="614372"/>
                </a:moveTo>
                <a:lnTo>
                  <a:pt x="61836" y="611219"/>
                </a:lnTo>
                <a:lnTo>
                  <a:pt x="60589" y="609600"/>
                </a:lnTo>
                <a:lnTo>
                  <a:pt x="62446" y="609781"/>
                </a:lnTo>
                <a:lnTo>
                  <a:pt x="64494" y="610295"/>
                </a:lnTo>
                <a:lnTo>
                  <a:pt x="69199" y="610448"/>
                </a:lnTo>
                <a:lnTo>
                  <a:pt x="74752" y="611181"/>
                </a:lnTo>
                <a:lnTo>
                  <a:pt x="79315" y="611181"/>
                </a:lnTo>
                <a:lnTo>
                  <a:pt x="83134" y="611505"/>
                </a:lnTo>
                <a:lnTo>
                  <a:pt x="84801" y="610133"/>
                </a:lnTo>
                <a:lnTo>
                  <a:pt x="82172" y="608047"/>
                </a:lnTo>
                <a:lnTo>
                  <a:pt x="81877" y="607114"/>
                </a:lnTo>
                <a:lnTo>
                  <a:pt x="83610" y="606866"/>
                </a:lnTo>
                <a:lnTo>
                  <a:pt x="85277" y="606152"/>
                </a:lnTo>
                <a:lnTo>
                  <a:pt x="88611" y="605895"/>
                </a:lnTo>
                <a:lnTo>
                  <a:pt x="90392" y="608628"/>
                </a:lnTo>
                <a:lnTo>
                  <a:pt x="90478" y="610019"/>
                </a:lnTo>
                <a:lnTo>
                  <a:pt x="89697" y="611324"/>
                </a:lnTo>
                <a:lnTo>
                  <a:pt x="88611" y="612562"/>
                </a:lnTo>
                <a:lnTo>
                  <a:pt x="86116" y="612419"/>
                </a:lnTo>
                <a:lnTo>
                  <a:pt x="85487" y="613029"/>
                </a:lnTo>
                <a:lnTo>
                  <a:pt x="85801" y="615639"/>
                </a:lnTo>
                <a:lnTo>
                  <a:pt x="80543" y="615696"/>
                </a:lnTo>
                <a:lnTo>
                  <a:pt x="73209" y="614372"/>
                </a:lnTo>
                <a:close/>
                <a:moveTo>
                  <a:pt x="121148" y="624383"/>
                </a:moveTo>
                <a:lnTo>
                  <a:pt x="119463" y="624297"/>
                </a:lnTo>
                <a:lnTo>
                  <a:pt x="118024" y="623164"/>
                </a:lnTo>
                <a:lnTo>
                  <a:pt x="119463" y="621725"/>
                </a:lnTo>
                <a:lnTo>
                  <a:pt x="120615" y="621097"/>
                </a:lnTo>
                <a:lnTo>
                  <a:pt x="122530" y="620525"/>
                </a:lnTo>
                <a:lnTo>
                  <a:pt x="124092" y="621697"/>
                </a:lnTo>
                <a:lnTo>
                  <a:pt x="124949" y="623678"/>
                </a:lnTo>
                <a:lnTo>
                  <a:pt x="121148" y="624383"/>
                </a:lnTo>
                <a:close/>
                <a:moveTo>
                  <a:pt x="97307" y="620249"/>
                </a:moveTo>
                <a:lnTo>
                  <a:pt x="100755" y="623164"/>
                </a:lnTo>
                <a:lnTo>
                  <a:pt x="105775" y="624954"/>
                </a:lnTo>
                <a:lnTo>
                  <a:pt x="107471" y="625974"/>
                </a:lnTo>
                <a:lnTo>
                  <a:pt x="107347" y="626374"/>
                </a:lnTo>
                <a:lnTo>
                  <a:pt x="103965" y="625688"/>
                </a:lnTo>
                <a:lnTo>
                  <a:pt x="102956" y="625069"/>
                </a:lnTo>
                <a:lnTo>
                  <a:pt x="99898" y="624745"/>
                </a:lnTo>
                <a:lnTo>
                  <a:pt x="97974" y="624116"/>
                </a:lnTo>
                <a:lnTo>
                  <a:pt x="93955" y="621725"/>
                </a:lnTo>
                <a:lnTo>
                  <a:pt x="90449" y="620868"/>
                </a:lnTo>
                <a:lnTo>
                  <a:pt x="89649" y="620325"/>
                </a:lnTo>
                <a:lnTo>
                  <a:pt x="88840" y="619296"/>
                </a:lnTo>
                <a:lnTo>
                  <a:pt x="88049" y="617782"/>
                </a:lnTo>
                <a:lnTo>
                  <a:pt x="88249" y="617087"/>
                </a:lnTo>
                <a:lnTo>
                  <a:pt x="89440" y="617277"/>
                </a:lnTo>
                <a:lnTo>
                  <a:pt x="92012" y="619325"/>
                </a:lnTo>
                <a:lnTo>
                  <a:pt x="92507" y="618982"/>
                </a:lnTo>
                <a:lnTo>
                  <a:pt x="95317" y="619125"/>
                </a:lnTo>
                <a:lnTo>
                  <a:pt x="97307" y="620249"/>
                </a:lnTo>
                <a:close/>
                <a:moveTo>
                  <a:pt x="45710" y="604047"/>
                </a:moveTo>
                <a:lnTo>
                  <a:pt x="44834" y="604809"/>
                </a:lnTo>
                <a:lnTo>
                  <a:pt x="43310" y="602952"/>
                </a:lnTo>
                <a:lnTo>
                  <a:pt x="42967" y="601828"/>
                </a:lnTo>
                <a:lnTo>
                  <a:pt x="43196" y="600913"/>
                </a:lnTo>
                <a:lnTo>
                  <a:pt x="44367" y="599780"/>
                </a:lnTo>
                <a:lnTo>
                  <a:pt x="45939" y="600427"/>
                </a:lnTo>
                <a:lnTo>
                  <a:pt x="46615" y="601409"/>
                </a:lnTo>
                <a:lnTo>
                  <a:pt x="47034" y="602847"/>
                </a:lnTo>
                <a:lnTo>
                  <a:pt x="47015" y="603637"/>
                </a:lnTo>
                <a:lnTo>
                  <a:pt x="45710" y="604047"/>
                </a:lnTo>
                <a:close/>
                <a:moveTo>
                  <a:pt x="32309" y="603475"/>
                </a:moveTo>
                <a:lnTo>
                  <a:pt x="31947" y="604618"/>
                </a:lnTo>
                <a:lnTo>
                  <a:pt x="34319" y="605476"/>
                </a:lnTo>
                <a:lnTo>
                  <a:pt x="34804" y="606362"/>
                </a:lnTo>
                <a:lnTo>
                  <a:pt x="33871" y="608495"/>
                </a:lnTo>
                <a:lnTo>
                  <a:pt x="33299" y="608952"/>
                </a:lnTo>
                <a:lnTo>
                  <a:pt x="32899" y="608952"/>
                </a:lnTo>
                <a:lnTo>
                  <a:pt x="32271" y="608124"/>
                </a:lnTo>
                <a:lnTo>
                  <a:pt x="30851" y="608809"/>
                </a:lnTo>
                <a:lnTo>
                  <a:pt x="25394" y="609591"/>
                </a:lnTo>
                <a:lnTo>
                  <a:pt x="24708" y="607524"/>
                </a:lnTo>
                <a:lnTo>
                  <a:pt x="21155" y="608743"/>
                </a:lnTo>
                <a:lnTo>
                  <a:pt x="25584" y="603466"/>
                </a:lnTo>
                <a:lnTo>
                  <a:pt x="28004" y="603447"/>
                </a:lnTo>
                <a:lnTo>
                  <a:pt x="29061" y="603066"/>
                </a:lnTo>
                <a:lnTo>
                  <a:pt x="29661" y="601209"/>
                </a:lnTo>
                <a:lnTo>
                  <a:pt x="31890" y="598665"/>
                </a:lnTo>
                <a:lnTo>
                  <a:pt x="33871" y="599694"/>
                </a:lnTo>
                <a:lnTo>
                  <a:pt x="34280" y="601332"/>
                </a:lnTo>
                <a:lnTo>
                  <a:pt x="33890" y="602113"/>
                </a:lnTo>
                <a:lnTo>
                  <a:pt x="32309" y="603475"/>
                </a:lnTo>
                <a:close/>
                <a:moveTo>
                  <a:pt x="19021" y="603447"/>
                </a:moveTo>
                <a:lnTo>
                  <a:pt x="18259" y="603618"/>
                </a:lnTo>
                <a:lnTo>
                  <a:pt x="17050" y="603466"/>
                </a:lnTo>
                <a:lnTo>
                  <a:pt x="14164" y="601723"/>
                </a:lnTo>
                <a:lnTo>
                  <a:pt x="12249" y="601018"/>
                </a:lnTo>
                <a:lnTo>
                  <a:pt x="10077" y="600313"/>
                </a:lnTo>
                <a:lnTo>
                  <a:pt x="8268" y="600189"/>
                </a:lnTo>
                <a:lnTo>
                  <a:pt x="8315" y="599246"/>
                </a:lnTo>
                <a:lnTo>
                  <a:pt x="8658" y="598646"/>
                </a:lnTo>
                <a:lnTo>
                  <a:pt x="16126" y="599865"/>
                </a:lnTo>
                <a:lnTo>
                  <a:pt x="18078" y="599627"/>
                </a:lnTo>
                <a:lnTo>
                  <a:pt x="19555" y="598865"/>
                </a:lnTo>
                <a:lnTo>
                  <a:pt x="21412" y="597056"/>
                </a:lnTo>
                <a:lnTo>
                  <a:pt x="22412" y="596722"/>
                </a:lnTo>
                <a:lnTo>
                  <a:pt x="22831" y="596941"/>
                </a:lnTo>
                <a:lnTo>
                  <a:pt x="23393" y="598227"/>
                </a:lnTo>
                <a:lnTo>
                  <a:pt x="22565" y="599237"/>
                </a:lnTo>
                <a:lnTo>
                  <a:pt x="21298" y="599846"/>
                </a:lnTo>
                <a:lnTo>
                  <a:pt x="20612" y="600647"/>
                </a:lnTo>
                <a:lnTo>
                  <a:pt x="19021" y="603447"/>
                </a:lnTo>
                <a:close/>
                <a:moveTo>
                  <a:pt x="3381" y="599027"/>
                </a:moveTo>
                <a:lnTo>
                  <a:pt x="2448" y="599923"/>
                </a:lnTo>
                <a:lnTo>
                  <a:pt x="1981" y="599675"/>
                </a:lnTo>
                <a:lnTo>
                  <a:pt x="124" y="596694"/>
                </a:lnTo>
                <a:lnTo>
                  <a:pt x="0" y="595913"/>
                </a:lnTo>
                <a:lnTo>
                  <a:pt x="1962" y="595789"/>
                </a:lnTo>
                <a:lnTo>
                  <a:pt x="2724" y="595341"/>
                </a:lnTo>
                <a:lnTo>
                  <a:pt x="2915" y="594408"/>
                </a:lnTo>
                <a:lnTo>
                  <a:pt x="2286" y="592684"/>
                </a:lnTo>
                <a:lnTo>
                  <a:pt x="819" y="590198"/>
                </a:lnTo>
                <a:lnTo>
                  <a:pt x="495" y="588731"/>
                </a:lnTo>
                <a:lnTo>
                  <a:pt x="1324" y="588283"/>
                </a:lnTo>
                <a:lnTo>
                  <a:pt x="2553" y="588340"/>
                </a:lnTo>
                <a:lnTo>
                  <a:pt x="5829" y="589731"/>
                </a:lnTo>
                <a:lnTo>
                  <a:pt x="6734" y="592388"/>
                </a:lnTo>
                <a:lnTo>
                  <a:pt x="7763" y="593636"/>
                </a:lnTo>
                <a:lnTo>
                  <a:pt x="10678" y="595474"/>
                </a:lnTo>
                <a:lnTo>
                  <a:pt x="8715" y="595551"/>
                </a:lnTo>
                <a:lnTo>
                  <a:pt x="7468" y="595913"/>
                </a:lnTo>
                <a:lnTo>
                  <a:pt x="4991" y="598370"/>
                </a:lnTo>
                <a:lnTo>
                  <a:pt x="3381" y="599027"/>
                </a:lnTo>
                <a:close/>
                <a:moveTo>
                  <a:pt x="43301" y="610333"/>
                </a:moveTo>
                <a:lnTo>
                  <a:pt x="41300" y="610314"/>
                </a:lnTo>
                <a:lnTo>
                  <a:pt x="39691" y="607914"/>
                </a:lnTo>
                <a:lnTo>
                  <a:pt x="40615" y="606323"/>
                </a:lnTo>
                <a:lnTo>
                  <a:pt x="42462" y="608771"/>
                </a:lnTo>
                <a:lnTo>
                  <a:pt x="43301" y="610333"/>
                </a:lnTo>
                <a:close/>
                <a:moveTo>
                  <a:pt x="37405" y="608609"/>
                </a:moveTo>
                <a:lnTo>
                  <a:pt x="35319" y="609962"/>
                </a:lnTo>
                <a:lnTo>
                  <a:pt x="34757" y="608667"/>
                </a:lnTo>
                <a:lnTo>
                  <a:pt x="35547" y="605914"/>
                </a:lnTo>
                <a:lnTo>
                  <a:pt x="36547" y="605542"/>
                </a:lnTo>
                <a:lnTo>
                  <a:pt x="37700" y="608286"/>
                </a:lnTo>
                <a:lnTo>
                  <a:pt x="37405" y="608609"/>
                </a:lnTo>
                <a:close/>
              </a:path>
            </a:pathLst>
          </a:custGeom>
          <a:solidFill>
            <a:schemeClr val="tx2"/>
          </a:solidFill>
          <a:ln w="4763" cap="flat">
            <a:solidFill>
              <a:srgbClr val="FFFFFF"/>
            </a:solidFill>
            <a:prstDash val="solid"/>
            <a:miter/>
          </a:ln>
        </p:spPr>
        <p:txBody>
          <a:bodyPr rtlCol="0" anchor="t"/>
          <a:lstStyle/>
          <a:p>
            <a:pPr marL="571500">
              <a:lnSpc>
                <a:spcPct val="27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CFD16EE-83F5-0C19-F577-BB9C9C1A3A81}"/>
              </a:ext>
            </a:extLst>
          </p:cNvPr>
          <p:cNvSpPr txBox="1"/>
          <p:nvPr/>
        </p:nvSpPr>
        <p:spPr>
          <a:xfrm>
            <a:off x="271561" y="1872020"/>
            <a:ext cx="477052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Codifying state implementation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State approval process; federal criteria incorporated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Directing governance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Governor, workforce board, higher ed or agency roles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Adding state-level oversight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Reporting, monitoring data, cost or review provisions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Connecting to broader workforce &amp; postsec strategies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Credential quality, workforce data, stackability, transfer or funding alignment </a:t>
            </a:r>
          </a:p>
          <a:p>
            <a:endParaRPr lang="en-US" b="1" dirty="0"/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D5A4D6B2-BFC0-D370-B088-C7C1C1249A4A}"/>
              </a:ext>
            </a:extLst>
          </p:cNvPr>
          <p:cNvCxnSpPr>
            <a:cxnSpLocks/>
          </p:cNvCxnSpPr>
          <p:nvPr/>
        </p:nvCxnSpPr>
        <p:spPr>
          <a:xfrm>
            <a:off x="5157890" y="1905880"/>
            <a:ext cx="14365" cy="42633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D10DF30-D7E7-BBFD-648F-A5CA9305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State Legislative Trends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75C9A1D7-EB1A-8CBB-DF51-0704A3FCA546}"/>
              </a:ext>
            </a:extLst>
          </p:cNvPr>
          <p:cNvSpPr txBox="1">
            <a:spLocks/>
          </p:cNvSpPr>
          <p:nvPr/>
        </p:nvSpPr>
        <p:spPr>
          <a:xfrm>
            <a:off x="431998" y="1072280"/>
            <a:ext cx="8636273" cy="2998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26 Bills | 16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82D24-61EC-B87A-ADF8-3434B84FB2BC}"/>
              </a:ext>
            </a:extLst>
          </p:cNvPr>
          <p:cNvSpPr txBox="1"/>
          <p:nvPr/>
        </p:nvSpPr>
        <p:spPr>
          <a:xfrm>
            <a:off x="10255728" y="6190391"/>
            <a:ext cx="1804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</a:t>
            </a:r>
            <a:r>
              <a:rPr lang="en-US" sz="1400" i="1" dirty="0">
                <a:hlinkClick r:id="rId3"/>
              </a:rPr>
              <a:t>NCSL Tracking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9567442"/>
      </p:ext>
    </p:extLst>
  </p:cSld>
  <p:clrMapOvr>
    <a:masterClrMapping/>
  </p:clrMapOvr>
</p:sld>
</file>

<file path=ppt/theme/theme1.xml><?xml version="1.0" encoding="utf-8"?>
<a:theme xmlns:a="http://schemas.openxmlformats.org/drawingml/2006/main" name="Instructional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EBB610F6-3E3F-4FBB-8D6F-6A9B8423D7C6}"/>
    </a:ext>
  </a:extLst>
</a:theme>
</file>

<file path=ppt/theme/theme10.xml><?xml version="1.0" encoding="utf-8"?>
<a:theme xmlns:a="http://schemas.openxmlformats.org/drawingml/2006/main" name="PreCreated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A3F4AEC6-30E9-40A5-B3B4-0E4DD45BC422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B4EE8B45-EED0-45E2-9116-5B594380CFFA}"/>
    </a:ext>
  </a:extLst>
</a:theme>
</file>

<file path=ppt/theme/theme3.xml><?xml version="1.0" encoding="utf-8"?>
<a:theme xmlns:a="http://schemas.openxmlformats.org/drawingml/2006/main" name="DIVIDER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FD40200A-CC63-494F-8AC8-3EF1FC03B7B5}"/>
    </a:ext>
  </a:extLst>
</a:theme>
</file>

<file path=ppt/theme/theme4.xml><?xml version="1.0" encoding="utf-8"?>
<a:theme xmlns:a="http://schemas.openxmlformats.org/drawingml/2006/main" name="CONTENT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25233095-1180-4F42-BB2D-DDA97877C29B}"/>
    </a:ext>
  </a:extLst>
</a:theme>
</file>

<file path=ppt/theme/theme5.xml><?xml version="1.0" encoding="utf-8"?>
<a:theme xmlns:a="http://schemas.openxmlformats.org/drawingml/2006/main" name="CONTENT SLIDES_SECTION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12CD866F-6330-4CCC-B17A-86152244857C}"/>
    </a:ext>
  </a:extLst>
</a:theme>
</file>

<file path=ppt/theme/theme6.xml><?xml version="1.0" encoding="utf-8"?>
<a:theme xmlns:a="http://schemas.openxmlformats.org/drawingml/2006/main" name="SPECIAL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24E566E1-0363-4DE9-BCE1-BCC0F97F8C13}"/>
    </a:ext>
  </a:extLst>
</a:theme>
</file>

<file path=ppt/theme/theme7.xml><?xml version="1.0" encoding="utf-8"?>
<a:theme xmlns:a="http://schemas.openxmlformats.org/drawingml/2006/main" name="TEAM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FFBC45F8-44FF-4516-8017-492854D62609}"/>
    </a:ext>
  </a:extLst>
</a:theme>
</file>

<file path=ppt/theme/theme8.xml><?xml version="1.0" encoding="utf-8"?>
<a:theme xmlns:a="http://schemas.openxmlformats.org/drawingml/2006/main" name="COLUMNED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BCE46C13-9DB6-480E-875B-88618671ACC1}"/>
    </a:ext>
  </a:extLst>
</a:theme>
</file>

<file path=ppt/theme/theme9.xml><?xml version="1.0" encoding="utf-8"?>
<a:theme xmlns:a="http://schemas.openxmlformats.org/drawingml/2006/main" name="END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601A8BDB-59CC-4830-8273-B7F0E3C3AE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660efd-1690-4d28-9817-2100a65f228b">
      <Terms xmlns="http://schemas.microsoft.com/office/infopath/2007/PartnerControls"/>
    </lcf76f155ced4ddcb4097134ff3c332f>
    <TaxCatchAll xmlns="3bf347cb-fa88-42e7-8c60-6cfb6b89c7c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5F4EF32C9AA47A8E05082E2F427ED" ma:contentTypeVersion="9" ma:contentTypeDescription="Create a new document." ma:contentTypeScope="" ma:versionID="9e2e347e11c4fca7a8f594ce0852935a">
  <xsd:schema xmlns:xsd="http://www.w3.org/2001/XMLSchema" xmlns:xs="http://www.w3.org/2001/XMLSchema" xmlns:p="http://schemas.microsoft.com/office/2006/metadata/properties" xmlns:ns2="cb660efd-1690-4d28-9817-2100a65f228b" xmlns:ns3="3bf347cb-fa88-42e7-8c60-6cfb6b89c7c3" targetNamespace="http://schemas.microsoft.com/office/2006/metadata/properties" ma:root="true" ma:fieldsID="25e18c789848f1d5cc697bece0660105" ns2:_="" ns3:_="">
    <xsd:import namespace="cb660efd-1690-4d28-9817-2100a65f228b"/>
    <xsd:import namespace="3bf347cb-fa88-42e7-8c60-6cfb6b89c7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60efd-1690-4d28-9817-2100a65f2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392e9e-2e73-4762-aa80-a066c8c063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347cb-fa88-42e7-8c60-6cfb6b89c7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c644d7-bfd5-4a80-bd5a-67f71391b57d}" ma:internalName="TaxCatchAll" ma:showField="CatchAllData" ma:web="3bf347cb-fa88-42e7-8c60-6cfb6b89c7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C0BFDF-D948-4F4A-854E-477525F57792}">
  <ds:schemaRefs>
    <ds:schemaRef ds:uri="0c0bce65-eaeb-4753-9f48-56f33ac2163e"/>
    <ds:schemaRef ds:uri="1e199c07-be06-4401-8ab0-bb14dd6ee249"/>
    <ds:schemaRef ds:uri="1e8758f6-4530-4715-8c7a-26658469c69b"/>
    <ds:schemaRef ds:uri="52ad9692-e289-4067-8f6e-27db68b4751a"/>
    <ds:schemaRef ds:uri="80dc72e5-f270-41a7-ae9e-81eb628eeaa4"/>
    <ds:schemaRef ds:uri="bd571e25-5141-4a51-a0dd-6aa1a757fd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b660efd-1690-4d28-9817-2100a65f228b"/>
    <ds:schemaRef ds:uri="3bf347cb-fa88-42e7-8c60-6cfb6b89c7c3"/>
  </ds:schemaRefs>
</ds:datastoreItem>
</file>

<file path=customXml/itemProps2.xml><?xml version="1.0" encoding="utf-8"?>
<ds:datastoreItem xmlns:ds="http://schemas.openxmlformats.org/officeDocument/2006/customXml" ds:itemID="{1F90659E-7072-42F6-B8F4-556A563F9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60efd-1690-4d28-9817-2100a65f228b"/>
    <ds:schemaRef ds:uri="3bf347cb-fa88-42e7-8c60-6cfb6b89c7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E3E58C-5E8A-4781-9921-C2B23BC09EB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0c3e903-cc4d-4c8e-b321-47d79a2f3469}" enabled="1" method="Privileged" siteId="{382fb8b0-4dc3-4107-80bd-3595b2432fa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NCSLTemplate-Blue</Template>
  <TotalTime>4032</TotalTime>
  <Words>672</Words>
  <Application>Microsoft Office PowerPoint</Application>
  <PresentationFormat>Widescreen</PresentationFormat>
  <Paragraphs>153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Cambria</vt:lpstr>
      <vt:lpstr>Poppins</vt:lpstr>
      <vt:lpstr>Times New Roman</vt:lpstr>
      <vt:lpstr>Instructional Slides</vt:lpstr>
      <vt:lpstr>TITLE SLIDES</vt:lpstr>
      <vt:lpstr>DIVIDER SLIDES</vt:lpstr>
      <vt:lpstr>CONTENT SLIDES</vt:lpstr>
      <vt:lpstr>CONTENT SLIDES_SECTIONS</vt:lpstr>
      <vt:lpstr>SPECIAL SLIDES</vt:lpstr>
      <vt:lpstr>TEAM SLIDES</vt:lpstr>
      <vt:lpstr>COLUMNED SLIDES</vt:lpstr>
      <vt:lpstr>END SLIDES</vt:lpstr>
      <vt:lpstr>PreCreated Slides</vt:lpstr>
      <vt:lpstr>Workforce Pell Overview</vt:lpstr>
      <vt:lpstr>Workforce Pell Implementation</vt:lpstr>
      <vt:lpstr>Workforce Pell Timeline</vt:lpstr>
      <vt:lpstr>Workforce Pell Program Basics</vt:lpstr>
      <vt:lpstr>Workforce Pell Governance</vt:lpstr>
      <vt:lpstr>Workforce Pell Accountability &amp; Data</vt:lpstr>
      <vt:lpstr>Workforce Pell Funding and Student Supports</vt:lpstr>
      <vt:lpstr>State Considerations and Potential Legislative Roles</vt:lpstr>
      <vt:lpstr>Early State Legislative Trends</vt:lpstr>
      <vt:lpstr>Thank you for joining today!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Autumn Rivera</dc:creator>
  <cp:lastModifiedBy>Autumn Rivera</cp:lastModifiedBy>
  <cp:revision>2</cp:revision>
  <dcterms:created xsi:type="dcterms:W3CDTF">2026-05-08T00:50:00Z</dcterms:created>
  <dcterms:modified xsi:type="dcterms:W3CDTF">2026-05-28T19:50:37Z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0x010100B7E5F4EF32C9AA47A8E05082E2F427ED</vt:lpwstr>
  </property>
</Properties>
</file>