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BB220-0D6E-32B9-727A-AB37FDCCC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E98F9-6D1F-0D1A-7F9C-9A700BCF3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EDDE-F452-A0B0-391B-29629414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774D7-855D-A379-4473-9069626A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69A7E-D44C-7328-A9A3-5323F3C3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F2E7-7D72-7A1F-86C1-106ABC01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A6534-2706-72D4-E49F-23087FC16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F71A1-86AF-614C-7111-A5825522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AD188-0735-8F25-1787-19DF2035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CA600-D213-42B7-8F1C-66765B62A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37A77-4B96-BFA1-A8C0-58D99C9D2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92609-FE49-94F2-0DAF-FA9FC26C2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943DA-9BE9-0A1C-3133-AAE57AD9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C0CFE-59D7-5350-1421-6083CEFC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C9A5F-F1FD-3F3C-397E-E8099E41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7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04C2-838C-0AEC-8BA6-2C4E3DA7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D6CAC-386B-408F-7D60-DBBE07D5A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68F61-FD76-70A5-E019-51C6C7807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5C9B7-2397-3C63-9369-F23E8C8A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21B24-95B5-4C11-9B0B-E6498E4A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29FE-91F4-F6B1-B4B2-DA8428C1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EE167-2238-F0F4-1E3B-B669B2A3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69BCE-0B86-CB5A-0F94-93913D3E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FA186-3B5F-EFDB-DFD1-97C525C9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EB56D-1EDD-15E3-8F97-A1EC5029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B5B4-6C40-44BD-0924-6D746968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07B9-F3CD-679F-0A6F-8D1381D2C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3E9D9-5AC1-3789-61E1-8D3CC7AE7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38DEE-3607-49F6-E127-1DA00ECF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BC825-1D1D-07C8-27E8-5D1B739A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EF97F-D151-65D8-1EF5-DCC1346F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6254-CF6F-DCDF-45DB-2CEFBC7E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8E8A8-8C46-E76E-186F-7D52F7D0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57331-EB8C-0DEA-D5F2-510775003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E4E8-B1EB-79ED-A317-57B005CB3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840A8A-98A4-52F1-FE8E-124F7510F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BC7A0-4EF8-4124-55CE-111225CE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3D4AF-E71B-AD6A-6FA0-BFFDBF0F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02453-293B-DC27-5D3B-6E08A69F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7631-CE2E-2339-713E-43D630AE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5BB15-6FA1-72CE-E1BD-391D7D9E0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516E4-D98C-04C6-9C7D-2182B0F8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8A22E-7321-EFB2-39D7-CE837595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C1D818-557C-C4B3-BDF1-2C0D84BE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57BAC3-1B0E-2A05-CFBA-CE847703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01D90-91A1-1CB6-8FAC-2BEFF6C5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4173-1719-6B16-87CF-A419D890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26A2B-87A1-AD2B-049D-D4FACDD97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32605-AFA6-9BA1-84ED-AA4E7FFCD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72635-C7E7-4C18-E163-A83A4CB5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59CE7-9B38-9BAA-DE81-49704267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1B871-A400-2589-31AA-3AA67DF7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15B1-1FC8-65A3-7CAB-639C0801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E0424-AF5F-C50A-B7F3-51081B2D8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65E2A-7292-389C-B6B1-414DD4EF1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210AC-CD5A-BAFD-DC7F-22F86C943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002F1-B461-914F-1A88-9C0B41AF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9534C-6838-5C16-0C5C-35E16727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51019-9A26-546A-94D6-45E19EE7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7D101-7597-45F8-D31F-03CFC7B1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FAEF6-6FAC-9084-9300-8C515BB614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4FA2E-AF71-D04B-9605-21125ED196BD}" type="datetimeFigureOut">
              <a:rPr lang="en-US" smtClean="0"/>
              <a:t>5/28/26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AC8F-3E35-CC1C-9F7C-CCA59ECFB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9BCF4-399F-6F56-DDCE-3E82431C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429E44-770C-9747-B216-8502D6B8A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5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llage of images of a city&#10;&#10;AI-generated content may be incorrect.">
            <a:extLst>
              <a:ext uri="{FF2B5EF4-FFF2-40B4-BE49-F238E27FC236}">
                <a16:creationId xmlns:a16="http://schemas.microsoft.com/office/drawing/2014/main" id="{37FC0FB8-E9B3-EBA1-4ABC-36AD21467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53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285E6-BF18-C77B-CC05-75C0ACE0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white card&#10;&#10;AI-generated content may be incorrect.">
            <a:extLst>
              <a:ext uri="{FF2B5EF4-FFF2-40B4-BE49-F238E27FC236}">
                <a16:creationId xmlns:a16="http://schemas.microsoft.com/office/drawing/2014/main" id="{E276FC86-CF1A-EA13-5C17-AD0DF592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3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4151C-BF5B-F8E3-72AA-0B47B087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&#10;&#10;AI-generated content may be incorrect.">
            <a:extLst>
              <a:ext uri="{FF2B5EF4-FFF2-40B4-BE49-F238E27FC236}">
                <a16:creationId xmlns:a16="http://schemas.microsoft.com/office/drawing/2014/main" id="{A703D868-D7C3-57A7-DB06-51CF1EE37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9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96B4A-AB17-624C-E69F-03B099939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white banner&#10;&#10;AI-generated content may be incorrect.">
            <a:extLst>
              <a:ext uri="{FF2B5EF4-FFF2-40B4-BE49-F238E27FC236}">
                <a16:creationId xmlns:a16="http://schemas.microsoft.com/office/drawing/2014/main" id="{2F074742-AE44-4927-679B-F0456CECF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7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logo with a castle&#10;&#10;AI-generated content may be incorrect.">
            <a:extLst>
              <a:ext uri="{FF2B5EF4-FFF2-40B4-BE49-F238E27FC236}">
                <a16:creationId xmlns:a16="http://schemas.microsoft.com/office/drawing/2014/main" id="{E722871B-D0F6-87FD-8D78-9D8804A91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8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a pedestal&#10;&#10;AI-generated content may be incorrect.">
            <a:extLst>
              <a:ext uri="{FF2B5EF4-FFF2-40B4-BE49-F238E27FC236}">
                <a16:creationId xmlns:a16="http://schemas.microsoft.com/office/drawing/2014/main" id="{B4871392-9230-99A5-C22D-61283971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9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A3821815-ACE0-11A3-5F35-3503AAC8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6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19ABE107-D484-85DB-197F-AECB753B4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0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kentucky state&#10;&#10;AI-generated content may be incorrect.">
            <a:extLst>
              <a:ext uri="{FF2B5EF4-FFF2-40B4-BE49-F238E27FC236}">
                <a16:creationId xmlns:a16="http://schemas.microsoft.com/office/drawing/2014/main" id="{ED178841-14A0-80A8-A145-55C60A61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08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ist of priorities&#10;&#10;AI-generated content may be incorrect.">
            <a:extLst>
              <a:ext uri="{FF2B5EF4-FFF2-40B4-BE49-F238E27FC236}">
                <a16:creationId xmlns:a16="http://schemas.microsoft.com/office/drawing/2014/main" id="{13187AEF-BC2D-BA0A-08CC-9B8F54568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9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oundation for impact&#10;&#10;AI-generated content may be incorrect.">
            <a:extLst>
              <a:ext uri="{FF2B5EF4-FFF2-40B4-BE49-F238E27FC236}">
                <a16:creationId xmlns:a16="http://schemas.microsoft.com/office/drawing/2014/main" id="{26D42B1D-EF88-C006-5838-9B7C33DE2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8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kentucky with different colored states&#10;&#10;AI-generated content may be incorrect.">
            <a:extLst>
              <a:ext uri="{FF2B5EF4-FFF2-40B4-BE49-F238E27FC236}">
                <a16:creationId xmlns:a16="http://schemas.microsoft.com/office/drawing/2014/main" id="{9172519E-90F9-03F0-C201-F79B5C55E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een and white website&#10;&#10;AI-generated content may be incorrect.">
            <a:extLst>
              <a:ext uri="{FF2B5EF4-FFF2-40B4-BE49-F238E27FC236}">
                <a16:creationId xmlns:a16="http://schemas.microsoft.com/office/drawing/2014/main" id="{9B3CF5D0-985C-3F14-4E82-0937B656F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4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people standing in a row&#10;&#10;AI-generated content may be incorrect.">
            <a:extLst>
              <a:ext uri="{FF2B5EF4-FFF2-40B4-BE49-F238E27FC236}">
                <a16:creationId xmlns:a16="http://schemas.microsoft.com/office/drawing/2014/main" id="{AC15B6E4-950B-2475-061E-2E51E122C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chure of a group of people&#10;&#10;AI-generated content may be incorrect.">
            <a:extLst>
              <a:ext uri="{FF2B5EF4-FFF2-40B4-BE49-F238E27FC236}">
                <a16:creationId xmlns:a16="http://schemas.microsoft.com/office/drawing/2014/main" id="{A17D3B35-9490-1812-8078-5C2B23B40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61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people in a conference&#10;&#10;AI-generated content may be incorrect.">
            <a:extLst>
              <a:ext uri="{FF2B5EF4-FFF2-40B4-BE49-F238E27FC236}">
                <a16:creationId xmlns:a16="http://schemas.microsoft.com/office/drawing/2014/main" id="{55E93167-AAAC-E401-A062-7C296A1CE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2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AI-generated content may be incorrect.">
            <a:extLst>
              <a:ext uri="{FF2B5EF4-FFF2-40B4-BE49-F238E27FC236}">
                <a16:creationId xmlns:a16="http://schemas.microsoft.com/office/drawing/2014/main" id="{4BA087C4-C83E-7AB9-9BAF-23A06FCD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86B9063-3C6B-BFEF-8616-B700F8C04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2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logo&#10;&#10;AI-generated content may be incorrect.">
            <a:extLst>
              <a:ext uri="{FF2B5EF4-FFF2-40B4-BE49-F238E27FC236}">
                <a16:creationId xmlns:a16="http://schemas.microsoft.com/office/drawing/2014/main" id="{63A6DA57-DDF5-9B32-16A8-FCAB356D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2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 mark&#10;&#10;AI-generated content may be incorrect.">
            <a:extLst>
              <a:ext uri="{FF2B5EF4-FFF2-40B4-BE49-F238E27FC236}">
                <a16:creationId xmlns:a16="http://schemas.microsoft.com/office/drawing/2014/main" id="{36C54E90-C152-3E94-F0D8-13D781C46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8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18002-BD1D-D5F1-6EAE-E05720D49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's financial support&#10;&#10;AI-generated content may be incorrect.">
            <a:extLst>
              <a:ext uri="{FF2B5EF4-FFF2-40B4-BE49-F238E27FC236}">
                <a16:creationId xmlns:a16="http://schemas.microsoft.com/office/drawing/2014/main" id="{6D4FC6DD-E42C-E9DC-6C46-DF4BCB71C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3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0788-9C89-7489-6729-656D13926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blue card with black text&#10;&#10;AI-generated content may be incorrect.">
            <a:extLst>
              <a:ext uri="{FF2B5EF4-FFF2-40B4-BE49-F238E27FC236}">
                <a16:creationId xmlns:a16="http://schemas.microsoft.com/office/drawing/2014/main" id="{3BFD77E5-546E-DC58-0275-555AC7078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8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D8728-19E0-16F4-FCD4-4B69FEB4E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card with black text&#10;&#10;AI-generated content may be incorrect.">
            <a:extLst>
              <a:ext uri="{FF2B5EF4-FFF2-40B4-BE49-F238E27FC236}">
                <a16:creationId xmlns:a16="http://schemas.microsoft.com/office/drawing/2014/main" id="{CB854536-8894-B783-8F68-8501A6293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4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B959-CF87-4A90-05A6-8B02B1C93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blue rectangular boxes with text&#10;&#10;AI-generated content may be incorrect.">
            <a:extLst>
              <a:ext uri="{FF2B5EF4-FFF2-40B4-BE49-F238E27FC236}">
                <a16:creationId xmlns:a16="http://schemas.microsoft.com/office/drawing/2014/main" id="{97F01722-2491-A48C-BFF2-F88E2EA7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6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blue text on a white background&#10;&#10;AI-generated content may be incorrect.">
            <a:extLst>
              <a:ext uri="{FF2B5EF4-FFF2-40B4-BE49-F238E27FC236}">
                <a16:creationId xmlns:a16="http://schemas.microsoft.com/office/drawing/2014/main" id="{53FB0FC7-94CF-F6A0-9D3B-47B1DE0F3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4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2F22E-2A1B-966E-4D57-624869878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youth development&#10;&#10;AI-generated content may be incorrect.">
            <a:extLst>
              <a:ext uri="{FF2B5EF4-FFF2-40B4-BE49-F238E27FC236}">
                <a16:creationId xmlns:a16="http://schemas.microsoft.com/office/drawing/2014/main" id="{744A8DB9-FED4-873C-C384-5CE09F18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5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B5E53-329A-5B3A-C8DE-C32D3D835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showing students participating&#10;&#10;AI-generated content may be incorrect.">
            <a:extLst>
              <a:ext uri="{FF2B5EF4-FFF2-40B4-BE49-F238E27FC236}">
                <a16:creationId xmlns:a16="http://schemas.microsoft.com/office/drawing/2014/main" id="{3A966001-030B-7C44-86FE-B86A64E1A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09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Pierce, Hayley A.</dc:creator>
  <cp:lastModifiedBy>Pierce, Hayley A.</cp:lastModifiedBy>
  <cp:revision>3</cp:revision>
  <dcterms:created xsi:type="dcterms:W3CDTF">2026-05-27T12:15:10Z</dcterms:created>
  <dcterms:modified xsi:type="dcterms:W3CDTF">2026-05-28T19:55:13Z</dcterms:modified>
</cp:coreProperties>
</file>