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1" r:id="rId5"/>
    <p:sldMasterId id="2147483700" r:id="rId6"/>
    <p:sldMasterId id="2147483716" r:id="rId7"/>
    <p:sldMasterId id="2147483732" r:id="rId8"/>
  </p:sldMasterIdLst>
  <p:notesMasterIdLst>
    <p:notesMasterId r:id="rId47"/>
  </p:notesMasterIdLst>
  <p:sldIdLst>
    <p:sldId id="301" r:id="rId9"/>
    <p:sldId id="292" r:id="rId10"/>
    <p:sldId id="258" r:id="rId11"/>
    <p:sldId id="259" r:id="rId12"/>
    <p:sldId id="260" r:id="rId13"/>
    <p:sldId id="293" r:id="rId14"/>
    <p:sldId id="294" r:id="rId15"/>
    <p:sldId id="266" r:id="rId16"/>
    <p:sldId id="297" r:id="rId17"/>
    <p:sldId id="273" r:id="rId18"/>
    <p:sldId id="300" r:id="rId19"/>
    <p:sldId id="3814" r:id="rId20"/>
    <p:sldId id="2244" r:id="rId21"/>
    <p:sldId id="2276" r:id="rId22"/>
    <p:sldId id="3808" r:id="rId23"/>
    <p:sldId id="2289" r:id="rId24"/>
    <p:sldId id="2291" r:id="rId25"/>
    <p:sldId id="3812" r:id="rId26"/>
    <p:sldId id="3807" r:id="rId27"/>
    <p:sldId id="3813" r:id="rId28"/>
    <p:sldId id="2285" r:id="rId29"/>
    <p:sldId id="2286" r:id="rId30"/>
    <p:sldId id="2282" r:id="rId31"/>
    <p:sldId id="3809" r:id="rId32"/>
    <p:sldId id="3811" r:id="rId33"/>
    <p:sldId id="2283" r:id="rId34"/>
    <p:sldId id="2240" r:id="rId35"/>
    <p:sldId id="2288" r:id="rId36"/>
    <p:sldId id="2237" r:id="rId37"/>
    <p:sldId id="2248" r:id="rId38"/>
    <p:sldId id="3810" r:id="rId39"/>
    <p:sldId id="2290" r:id="rId40"/>
    <p:sldId id="2284" r:id="rId41"/>
    <p:sldId id="2272" r:id="rId42"/>
    <p:sldId id="2273" r:id="rId43"/>
    <p:sldId id="2274" r:id="rId44"/>
    <p:sldId id="2292" r:id="rId45"/>
    <p:sldId id="3815" r:id="rId46"/>
  </p:sldIdLst>
  <p:sldSz cx="12192000" cy="6858000"/>
  <p:notesSz cx="6858000" cy="9144000"/>
  <p:embeddedFontLst>
    <p:embeddedFont>
      <p:font typeface="Century Gothic" panose="020B0502020202020204" pitchFamily="34" charset="0"/>
      <p:regular r:id="rId48"/>
      <p:bold r:id="rId49"/>
      <p:italic r:id="rId50"/>
      <p:boldItalic r:id="rId51"/>
    </p:embeddedFont>
    <p:embeddedFont>
      <p:font typeface="Franklin Gothic Book" panose="020B0503020102020204" pitchFamily="34" charset="0"/>
      <p:regular r:id="rId52"/>
      <p:italic r:id="rId53"/>
    </p:embeddedFont>
    <p:embeddedFont>
      <p:font typeface="Franklin Gothic Medium" panose="020B0603020102020204" pitchFamily="34" charset="0"/>
      <p:regular r:id="rId54"/>
      <p:italic r:id="rId55"/>
    </p:embeddedFont>
    <p:embeddedFont>
      <p:font typeface="Libre Franklin" pitchFamily="2" charset="0"/>
      <p:regular r:id="rId56"/>
      <p:bold r:id="rId57"/>
      <p:italic r:id="rId58"/>
      <p:boldItalic r:id="rId59"/>
    </p:embeddedFont>
    <p:embeddedFont>
      <p:font typeface="Libre Franklin Medium" pitchFamily="2"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4" roundtripDataSignature="AMtx7mj6CeXfksMM2ZkWsAlGvhVACDTff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C40904-385E-6578-EC93-2F5898F423D2}" name="Ray, Micki - Office of Teaching and Learning" initials="RL" userId="S::micki.ray@education.ky.gov::a08fef2d-e290-42a4-abc6-bdc92162ba8c" providerId="AD"/>
  <p188:author id="{033E0111-3653-DDE5-496D-B2993283D92E}" name="Rowland, Chrystal - KDE Division Director" initials="RD" userId="S::chrystal.rowland@education.ky.gov::232cd432-b8f6-4e8f-8f71-30ca6c0cfd1a" providerId="AD"/>
  <p188:author id="{0FA9B31C-D7C4-5C66-FB0A-F0F4F41CD746}" name="Gallicchio, Lauren - Division of Academic Program Standards" initials="LG" userId="S::lauren.gallicchio@education.ky.gov::3684e5f7-8324-4f86-b811-38cdaca3d544" providerId="AD"/>
  <p188:author id="{555D9B41-FC59-E768-47B1-3984F700DB99}" name="Medley, Sarah - Office of Teaching and Learning" initials="SM" userId="S::sarah.medley@education.ky.gov::6af79f7c-26c6-4199-b8eb-69eeb1e7ae7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611DFE-A5A0-4911-9FD1-E52C5F14E3BB}" v="49" dt="2026-05-28T17:24:09.9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903" autoAdjust="0"/>
  </p:normalViewPr>
  <p:slideViewPr>
    <p:cSldViewPr snapToGrid="0">
      <p:cViewPr varScale="1">
        <p:scale>
          <a:sx n="88" d="100"/>
          <a:sy n="88" d="100"/>
        </p:scale>
        <p:origin x="71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tableStyles" Target="tableStyles.xml"/><Relationship Id="rId7" Type="http://schemas.openxmlformats.org/officeDocument/2006/relationships/slideMaster" Target="slideMasters/slideMaster4.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font" Target="fonts/font14.fntdata"/><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font" Target="fonts/font1.fntdata"/><Relationship Id="rId56" Type="http://schemas.openxmlformats.org/officeDocument/2006/relationships/font" Target="fonts/font9.fntdata"/><Relationship Id="rId64" Type="http://customschemas.google.com/relationships/presentationmetadata" Target="metadata"/><Relationship Id="rId69"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font" Target="fonts/font12.fntdata"/><Relationship Id="rId67"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font" Target="fonts/font7.fntdata"/><Relationship Id="rId62" Type="http://schemas.openxmlformats.org/officeDocument/2006/relationships/font" Target="fonts/font15.fntdata"/><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font" Target="fonts/font3.fntdata"/><Relationship Id="rId55"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dley, Sarah - Office of Teaching and Learning" userId="6af79f7c-26c6-4199-b8eb-69eeb1e7ae71" providerId="ADAL" clId="{7470490A-F257-4468-89EF-D344B4701AD7}"/>
    <pc:docChg chg="undo redo custSel addSld delSld modSld delMainMaster">
      <pc:chgData name="Medley, Sarah - Office of Teaching and Learning" userId="6af79f7c-26c6-4199-b8eb-69eeb1e7ae71" providerId="ADAL" clId="{7470490A-F257-4468-89EF-D344B4701AD7}" dt="2026-05-28T17:25:00.076" v="983" actId="207"/>
      <pc:docMkLst>
        <pc:docMk/>
      </pc:docMkLst>
      <pc:sldChg chg="add del modNotesTx">
        <pc:chgData name="Medley, Sarah - Office of Teaching and Learning" userId="6af79f7c-26c6-4199-b8eb-69eeb1e7ae71" providerId="ADAL" clId="{7470490A-F257-4468-89EF-D344B4701AD7}" dt="2026-05-28T13:48:45.451" v="32" actId="2696"/>
        <pc:sldMkLst>
          <pc:docMk/>
          <pc:sldMk cId="0" sldId="256"/>
        </pc:sldMkLst>
      </pc:sldChg>
      <pc:sldChg chg="modSp add del mod modNotesTx">
        <pc:chgData name="Medley, Sarah - Office of Teaching and Learning" userId="6af79f7c-26c6-4199-b8eb-69eeb1e7ae71" providerId="ADAL" clId="{7470490A-F257-4468-89EF-D344B4701AD7}" dt="2026-05-28T17:08:25.214" v="826" actId="113"/>
        <pc:sldMkLst>
          <pc:docMk/>
          <pc:sldMk cId="0" sldId="258"/>
        </pc:sldMkLst>
        <pc:spChg chg="mod">
          <ac:chgData name="Medley, Sarah - Office of Teaching and Learning" userId="6af79f7c-26c6-4199-b8eb-69eeb1e7ae71" providerId="ADAL" clId="{7470490A-F257-4468-89EF-D344B4701AD7}" dt="2026-05-28T17:08:25.214" v="826" actId="113"/>
          <ac:spMkLst>
            <pc:docMk/>
            <pc:sldMk cId="0" sldId="258"/>
            <ac:spMk id="90" creationId="{00000000-0000-0000-0000-000000000000}"/>
          </ac:spMkLst>
        </pc:spChg>
      </pc:sldChg>
      <pc:sldChg chg="modSp add del mod modNotesTx">
        <pc:chgData name="Medley, Sarah - Office of Teaching and Learning" userId="6af79f7c-26c6-4199-b8eb-69eeb1e7ae71" providerId="ADAL" clId="{7470490A-F257-4468-89EF-D344B4701AD7}" dt="2026-05-28T17:08:32.064" v="827" actId="1076"/>
        <pc:sldMkLst>
          <pc:docMk/>
          <pc:sldMk cId="0" sldId="259"/>
        </pc:sldMkLst>
        <pc:picChg chg="mod">
          <ac:chgData name="Medley, Sarah - Office of Teaching and Learning" userId="6af79f7c-26c6-4199-b8eb-69eeb1e7ae71" providerId="ADAL" clId="{7470490A-F257-4468-89EF-D344B4701AD7}" dt="2026-05-28T17:08:32.064" v="827" actId="1076"/>
          <ac:picMkLst>
            <pc:docMk/>
            <pc:sldMk cId="0" sldId="259"/>
            <ac:picMk id="3" creationId="{16B6C0A3-879F-24EE-4403-7B5F4DAC16BF}"/>
          </ac:picMkLst>
        </pc:picChg>
      </pc:sldChg>
      <pc:sldChg chg="modSp add del mod modNotesTx">
        <pc:chgData name="Medley, Sarah - Office of Teaching and Learning" userId="6af79f7c-26c6-4199-b8eb-69eeb1e7ae71" providerId="ADAL" clId="{7470490A-F257-4468-89EF-D344B4701AD7}" dt="2026-05-28T17:25:00.076" v="983" actId="207"/>
        <pc:sldMkLst>
          <pc:docMk/>
          <pc:sldMk cId="0" sldId="260"/>
        </pc:sldMkLst>
        <pc:spChg chg="mod">
          <ac:chgData name="Medley, Sarah - Office of Teaching and Learning" userId="6af79f7c-26c6-4199-b8eb-69eeb1e7ae71" providerId="ADAL" clId="{7470490A-F257-4468-89EF-D344B4701AD7}" dt="2026-05-28T17:25:00.076" v="983" actId="207"/>
          <ac:spMkLst>
            <pc:docMk/>
            <pc:sldMk cId="0" sldId="260"/>
            <ac:spMk id="95" creationId="{00000000-0000-0000-0000-000000000000}"/>
          </ac:spMkLst>
        </pc:spChg>
      </pc:sldChg>
      <pc:sldChg chg="modSp add del mod modNotesTx">
        <pc:chgData name="Medley, Sarah - Office of Teaching and Learning" userId="6af79f7c-26c6-4199-b8eb-69eeb1e7ae71" providerId="ADAL" clId="{7470490A-F257-4468-89EF-D344B4701AD7}" dt="2026-05-28T17:09:41.122" v="843" actId="20577"/>
        <pc:sldMkLst>
          <pc:docMk/>
          <pc:sldMk cId="0" sldId="266"/>
        </pc:sldMkLst>
        <pc:spChg chg="mod">
          <ac:chgData name="Medley, Sarah - Office of Teaching and Learning" userId="6af79f7c-26c6-4199-b8eb-69eeb1e7ae71" providerId="ADAL" clId="{7470490A-F257-4468-89EF-D344B4701AD7}" dt="2026-05-28T17:09:25.183" v="838" actId="255"/>
          <ac:spMkLst>
            <pc:docMk/>
            <pc:sldMk cId="0" sldId="266"/>
            <ac:spMk id="134" creationId="{00000000-0000-0000-0000-000000000000}"/>
          </ac:spMkLst>
        </pc:spChg>
        <pc:spChg chg="mod">
          <ac:chgData name="Medley, Sarah - Office of Teaching and Learning" userId="6af79f7c-26c6-4199-b8eb-69eeb1e7ae71" providerId="ADAL" clId="{7470490A-F257-4468-89EF-D344B4701AD7}" dt="2026-05-28T17:09:41.122" v="843" actId="20577"/>
          <ac:spMkLst>
            <pc:docMk/>
            <pc:sldMk cId="0" sldId="266"/>
            <ac:spMk id="135" creationId="{00000000-0000-0000-0000-000000000000}"/>
          </ac:spMkLst>
        </pc:spChg>
      </pc:sldChg>
      <pc:sldChg chg="modSp add del mod modNotesTx">
        <pc:chgData name="Medley, Sarah - Office of Teaching and Learning" userId="6af79f7c-26c6-4199-b8eb-69eeb1e7ae71" providerId="ADAL" clId="{7470490A-F257-4468-89EF-D344B4701AD7}" dt="2026-05-28T17:11:26.519" v="861" actId="1076"/>
        <pc:sldMkLst>
          <pc:docMk/>
          <pc:sldMk cId="552917233" sldId="273"/>
        </pc:sldMkLst>
        <pc:picChg chg="mod">
          <ac:chgData name="Medley, Sarah - Office of Teaching and Learning" userId="6af79f7c-26c6-4199-b8eb-69eeb1e7ae71" providerId="ADAL" clId="{7470490A-F257-4468-89EF-D344B4701AD7}" dt="2026-05-28T17:11:26.519" v="861" actId="1076"/>
          <ac:picMkLst>
            <pc:docMk/>
            <pc:sldMk cId="552917233" sldId="273"/>
            <ac:picMk id="2" creationId="{24D7F731-6DBE-35C1-3D8A-499F818411BE}"/>
          </ac:picMkLst>
        </pc:picChg>
      </pc:sldChg>
      <pc:sldChg chg="modSp add del mod modNotesTx">
        <pc:chgData name="Medley, Sarah - Office of Teaching and Learning" userId="6af79f7c-26c6-4199-b8eb-69eeb1e7ae71" providerId="ADAL" clId="{7470490A-F257-4468-89EF-D344B4701AD7}" dt="2026-05-28T17:07:54.809" v="820" actId="108"/>
        <pc:sldMkLst>
          <pc:docMk/>
          <pc:sldMk cId="0" sldId="292"/>
        </pc:sldMkLst>
        <pc:spChg chg="mod">
          <ac:chgData name="Medley, Sarah - Office of Teaching and Learning" userId="6af79f7c-26c6-4199-b8eb-69eeb1e7ae71" providerId="ADAL" clId="{7470490A-F257-4468-89EF-D344B4701AD7}" dt="2026-05-28T17:07:30.611" v="815" actId="113"/>
          <ac:spMkLst>
            <pc:docMk/>
            <pc:sldMk cId="0" sldId="292"/>
            <ac:spMk id="102" creationId="{00000000-0000-0000-0000-000000000000}"/>
          </ac:spMkLst>
        </pc:spChg>
        <pc:spChg chg="mod">
          <ac:chgData name="Medley, Sarah - Office of Teaching and Learning" userId="6af79f7c-26c6-4199-b8eb-69eeb1e7ae71" providerId="ADAL" clId="{7470490A-F257-4468-89EF-D344B4701AD7}" dt="2026-05-28T17:07:54.809" v="820" actId="108"/>
          <ac:spMkLst>
            <pc:docMk/>
            <pc:sldMk cId="0" sldId="292"/>
            <ac:spMk id="103" creationId="{00000000-0000-0000-0000-000000000000}"/>
          </ac:spMkLst>
        </pc:spChg>
      </pc:sldChg>
      <pc:sldChg chg="modSp add del mod modNotesTx">
        <pc:chgData name="Medley, Sarah - Office of Teaching and Learning" userId="6af79f7c-26c6-4199-b8eb-69eeb1e7ae71" providerId="ADAL" clId="{7470490A-F257-4468-89EF-D344B4701AD7}" dt="2026-05-28T17:08:49.452" v="830" actId="255"/>
        <pc:sldMkLst>
          <pc:docMk/>
          <pc:sldMk cId="3196746227" sldId="293"/>
        </pc:sldMkLst>
        <pc:spChg chg="mod">
          <ac:chgData name="Medley, Sarah - Office of Teaching and Learning" userId="6af79f7c-26c6-4199-b8eb-69eeb1e7ae71" providerId="ADAL" clId="{7470490A-F257-4468-89EF-D344B4701AD7}" dt="2026-05-28T17:08:43.369" v="828" actId="122"/>
          <ac:spMkLst>
            <pc:docMk/>
            <pc:sldMk cId="3196746227" sldId="293"/>
            <ac:spMk id="100" creationId="{DFE40437-33F7-CCA4-F857-E76B168899CE}"/>
          </ac:spMkLst>
        </pc:spChg>
        <pc:spChg chg="mod">
          <ac:chgData name="Medley, Sarah - Office of Teaching and Learning" userId="6af79f7c-26c6-4199-b8eb-69eeb1e7ae71" providerId="ADAL" clId="{7470490A-F257-4468-89EF-D344B4701AD7}" dt="2026-05-28T17:08:49.452" v="830" actId="255"/>
          <ac:spMkLst>
            <pc:docMk/>
            <pc:sldMk cId="3196746227" sldId="293"/>
            <ac:spMk id="101" creationId="{7C492ED2-B46A-5CED-86CF-ECA2D6B93BF2}"/>
          </ac:spMkLst>
        </pc:spChg>
      </pc:sldChg>
      <pc:sldChg chg="modSp add del mod modNotesTx">
        <pc:chgData name="Medley, Sarah - Office of Teaching and Learning" userId="6af79f7c-26c6-4199-b8eb-69eeb1e7ae71" providerId="ADAL" clId="{7470490A-F257-4468-89EF-D344B4701AD7}" dt="2026-05-28T17:09:00.278" v="832" actId="1076"/>
        <pc:sldMkLst>
          <pc:docMk/>
          <pc:sldMk cId="0" sldId="294"/>
        </pc:sldMkLst>
        <pc:spChg chg="mod">
          <ac:chgData name="Medley, Sarah - Office of Teaching and Learning" userId="6af79f7c-26c6-4199-b8eb-69eeb1e7ae71" providerId="ADAL" clId="{7470490A-F257-4468-89EF-D344B4701AD7}" dt="2026-05-28T17:09:00.278" v="832" actId="1076"/>
          <ac:spMkLst>
            <pc:docMk/>
            <pc:sldMk cId="0" sldId="294"/>
            <ac:spMk id="128" creationId="{00000000-0000-0000-0000-000000000000}"/>
          </ac:spMkLst>
        </pc:spChg>
      </pc:sldChg>
      <pc:sldChg chg="modSp add del mod modNotesTx">
        <pc:chgData name="Medley, Sarah - Office of Teaching and Learning" userId="6af79f7c-26c6-4199-b8eb-69eeb1e7ae71" providerId="ADAL" clId="{7470490A-F257-4468-89EF-D344B4701AD7}" dt="2026-05-28T17:11:00.554" v="857" actId="20577"/>
        <pc:sldMkLst>
          <pc:docMk/>
          <pc:sldMk cId="3871024144" sldId="297"/>
        </pc:sldMkLst>
        <pc:spChg chg="mod">
          <ac:chgData name="Medley, Sarah - Office of Teaching and Learning" userId="6af79f7c-26c6-4199-b8eb-69eeb1e7ae71" providerId="ADAL" clId="{7470490A-F257-4468-89EF-D344B4701AD7}" dt="2026-05-28T17:11:00.554" v="857" actId="20577"/>
          <ac:spMkLst>
            <pc:docMk/>
            <pc:sldMk cId="3871024144" sldId="297"/>
            <ac:spMk id="2" creationId="{1D602F7B-CE26-9F86-CE24-5136B935CFA4}"/>
          </ac:spMkLst>
        </pc:spChg>
        <pc:spChg chg="mod">
          <ac:chgData name="Medley, Sarah - Office of Teaching and Learning" userId="6af79f7c-26c6-4199-b8eb-69eeb1e7ae71" providerId="ADAL" clId="{7470490A-F257-4468-89EF-D344B4701AD7}" dt="2026-05-28T17:09:46.794" v="845" actId="1076"/>
          <ac:spMkLst>
            <pc:docMk/>
            <pc:sldMk cId="3871024144" sldId="297"/>
            <ac:spMk id="128" creationId="{440FF4AC-9E65-F13B-CCF3-4075F3AE7CCB}"/>
          </ac:spMkLst>
        </pc:spChg>
      </pc:sldChg>
      <pc:sldChg chg="modSp add mod">
        <pc:chgData name="Medley, Sarah - Office of Teaching and Learning" userId="6af79f7c-26c6-4199-b8eb-69eeb1e7ae71" providerId="ADAL" clId="{7470490A-F257-4468-89EF-D344B4701AD7}" dt="2026-05-28T17:07:25.505" v="814" actId="1076"/>
        <pc:sldMkLst>
          <pc:docMk/>
          <pc:sldMk cId="3539652287" sldId="301"/>
        </pc:sldMkLst>
        <pc:spChg chg="mod">
          <ac:chgData name="Medley, Sarah - Office of Teaching and Learning" userId="6af79f7c-26c6-4199-b8eb-69eeb1e7ae71" providerId="ADAL" clId="{7470490A-F257-4468-89EF-D344B4701AD7}" dt="2026-05-28T17:07:25.505" v="814" actId="1076"/>
          <ac:spMkLst>
            <pc:docMk/>
            <pc:sldMk cId="3539652287" sldId="301"/>
            <ac:spMk id="71" creationId="{45539511-B97D-8D65-ECD9-F6EBBF8C99C5}"/>
          </ac:spMkLst>
        </pc:spChg>
      </pc:sldChg>
      <pc:sldChg chg="modSp add del mod">
        <pc:chgData name="Medley, Sarah - Office of Teaching and Learning" userId="6af79f7c-26c6-4199-b8eb-69eeb1e7ae71" providerId="ADAL" clId="{7470490A-F257-4468-89EF-D344B4701AD7}" dt="2026-05-28T16:37:46.288" v="224" actId="47"/>
        <pc:sldMkLst>
          <pc:docMk/>
          <pc:sldMk cId="2765743642" sldId="2087"/>
        </pc:sldMkLst>
        <pc:spChg chg="mod">
          <ac:chgData name="Medley, Sarah - Office of Teaching and Learning" userId="6af79f7c-26c6-4199-b8eb-69eeb1e7ae71" providerId="ADAL" clId="{7470490A-F257-4468-89EF-D344B4701AD7}" dt="2026-05-28T16:14:06.458" v="37" actId="27636"/>
          <ac:spMkLst>
            <pc:docMk/>
            <pc:sldMk cId="2765743642" sldId="2087"/>
            <ac:spMk id="6" creationId="{1BD00A41-9809-E709-04A4-9A32E898C6A5}"/>
          </ac:spMkLst>
        </pc:spChg>
      </pc:sldChg>
      <pc:sldChg chg="modSp add del mod">
        <pc:chgData name="Medley, Sarah - Office of Teaching and Learning" userId="6af79f7c-26c6-4199-b8eb-69eeb1e7ae71" providerId="ADAL" clId="{7470490A-F257-4468-89EF-D344B4701AD7}" dt="2026-05-28T17:21:51.234" v="944" actId="108"/>
        <pc:sldMkLst>
          <pc:docMk/>
          <pc:sldMk cId="783964061" sldId="2237"/>
        </pc:sldMkLst>
        <pc:spChg chg="mod">
          <ac:chgData name="Medley, Sarah - Office of Teaching and Learning" userId="6af79f7c-26c6-4199-b8eb-69eeb1e7ae71" providerId="ADAL" clId="{7470490A-F257-4468-89EF-D344B4701AD7}" dt="2026-05-28T17:21:51.234" v="944" actId="108"/>
          <ac:spMkLst>
            <pc:docMk/>
            <pc:sldMk cId="783964061" sldId="2237"/>
            <ac:spMk id="2" creationId="{BEBBF8DC-7EA7-02C6-7B36-96B119EF8F56}"/>
          </ac:spMkLst>
        </pc:spChg>
        <pc:graphicFrameChg chg="mod modGraphic">
          <ac:chgData name="Medley, Sarah - Office of Teaching and Learning" userId="6af79f7c-26c6-4199-b8eb-69eeb1e7ae71" providerId="ADAL" clId="{7470490A-F257-4468-89EF-D344B4701AD7}" dt="2026-05-28T16:55:13.523" v="629" actId="1076"/>
          <ac:graphicFrameMkLst>
            <pc:docMk/>
            <pc:sldMk cId="783964061" sldId="2237"/>
            <ac:graphicFrameMk id="3" creationId="{5AE81EEC-9DF5-F3F9-32F1-184595480237}"/>
          </ac:graphicFrameMkLst>
        </pc:graphicFrameChg>
      </pc:sldChg>
      <pc:sldChg chg="modSp add del mod">
        <pc:chgData name="Medley, Sarah - Office of Teaching and Learning" userId="6af79f7c-26c6-4199-b8eb-69eeb1e7ae71" providerId="ADAL" clId="{7470490A-F257-4468-89EF-D344B4701AD7}" dt="2026-05-28T16:53:10.300" v="605" actId="1076"/>
        <pc:sldMkLst>
          <pc:docMk/>
          <pc:sldMk cId="2752802803" sldId="2240"/>
        </pc:sldMkLst>
        <pc:spChg chg="mod">
          <ac:chgData name="Medley, Sarah - Office of Teaching and Learning" userId="6af79f7c-26c6-4199-b8eb-69eeb1e7ae71" providerId="ADAL" clId="{7470490A-F257-4468-89EF-D344B4701AD7}" dt="2026-05-28T16:53:00.374" v="597" actId="1076"/>
          <ac:spMkLst>
            <pc:docMk/>
            <pc:sldMk cId="2752802803" sldId="2240"/>
            <ac:spMk id="2" creationId="{18102558-4383-5260-6B79-F88B66F46C34}"/>
          </ac:spMkLst>
        </pc:spChg>
        <pc:spChg chg="mod">
          <ac:chgData name="Medley, Sarah - Office of Teaching and Learning" userId="6af79f7c-26c6-4199-b8eb-69eeb1e7ae71" providerId="ADAL" clId="{7470490A-F257-4468-89EF-D344B4701AD7}" dt="2026-05-28T16:53:10.300" v="605" actId="1076"/>
          <ac:spMkLst>
            <pc:docMk/>
            <pc:sldMk cId="2752802803" sldId="2240"/>
            <ac:spMk id="3" creationId="{82F283CA-A545-F100-D9E8-A75EE44E1662}"/>
          </ac:spMkLst>
        </pc:spChg>
        <pc:spChg chg="mod">
          <ac:chgData name="Medley, Sarah - Office of Teaching and Learning" userId="6af79f7c-26c6-4199-b8eb-69eeb1e7ae71" providerId="ADAL" clId="{7470490A-F257-4468-89EF-D344B4701AD7}" dt="2026-05-28T16:53:05.296" v="604" actId="404"/>
          <ac:spMkLst>
            <pc:docMk/>
            <pc:sldMk cId="2752802803" sldId="2240"/>
            <ac:spMk id="8" creationId="{158862DD-5755-40DD-7E4F-4A6E3BFE44BC}"/>
          </ac:spMkLst>
        </pc:spChg>
      </pc:sldChg>
      <pc:sldChg chg="modSp add del mod">
        <pc:chgData name="Medley, Sarah - Office of Teaching and Learning" userId="6af79f7c-26c6-4199-b8eb-69eeb1e7ae71" providerId="ADAL" clId="{7470490A-F257-4468-89EF-D344B4701AD7}" dt="2026-05-28T17:12:56.893" v="878" actId="403"/>
        <pc:sldMkLst>
          <pc:docMk/>
          <pc:sldMk cId="760827754" sldId="2244"/>
        </pc:sldMkLst>
        <pc:spChg chg="mod">
          <ac:chgData name="Medley, Sarah - Office of Teaching and Learning" userId="6af79f7c-26c6-4199-b8eb-69eeb1e7ae71" providerId="ADAL" clId="{7470490A-F257-4468-89EF-D344B4701AD7}" dt="2026-05-28T17:12:29.794" v="871" actId="1076"/>
          <ac:spMkLst>
            <pc:docMk/>
            <pc:sldMk cId="760827754" sldId="2244"/>
            <ac:spMk id="2" creationId="{CB7D7BDF-517B-574C-01BC-526A877430C7}"/>
          </ac:spMkLst>
        </pc:spChg>
        <pc:spChg chg="mod">
          <ac:chgData name="Medley, Sarah - Office of Teaching and Learning" userId="6af79f7c-26c6-4199-b8eb-69eeb1e7ae71" providerId="ADAL" clId="{7470490A-F257-4468-89EF-D344B4701AD7}" dt="2026-05-28T17:12:56.893" v="878" actId="403"/>
          <ac:spMkLst>
            <pc:docMk/>
            <pc:sldMk cId="760827754" sldId="2244"/>
            <ac:spMk id="3" creationId="{951932C2-5239-B32E-4B1D-327ECE1CC3A7}"/>
          </ac:spMkLst>
        </pc:spChg>
        <pc:picChg chg="mod ord modCrop">
          <ac:chgData name="Medley, Sarah - Office of Teaching and Learning" userId="6af79f7c-26c6-4199-b8eb-69eeb1e7ae71" providerId="ADAL" clId="{7470490A-F257-4468-89EF-D344B4701AD7}" dt="2026-05-28T17:12:03.232" v="869" actId="1076"/>
          <ac:picMkLst>
            <pc:docMk/>
            <pc:sldMk cId="760827754" sldId="2244"/>
            <ac:picMk id="8" creationId="{79382AAB-30D5-57A7-F52D-72C3E698B763}"/>
          </ac:picMkLst>
        </pc:picChg>
        <pc:picChg chg="mod">
          <ac:chgData name="Medley, Sarah - Office of Teaching and Learning" userId="6af79f7c-26c6-4199-b8eb-69eeb1e7ae71" providerId="ADAL" clId="{7470490A-F257-4468-89EF-D344B4701AD7}" dt="2026-05-28T17:11:56.744" v="868" actId="1076"/>
          <ac:picMkLst>
            <pc:docMk/>
            <pc:sldMk cId="760827754" sldId="2244"/>
            <ac:picMk id="3073" creationId="{3DACFD72-837E-8E06-615A-427B5E48625D}"/>
          </ac:picMkLst>
        </pc:picChg>
      </pc:sldChg>
      <pc:sldChg chg="modSp add del mod">
        <pc:chgData name="Medley, Sarah - Office of Teaching and Learning" userId="6af79f7c-26c6-4199-b8eb-69eeb1e7ae71" providerId="ADAL" clId="{7470490A-F257-4468-89EF-D344B4701AD7}" dt="2026-05-28T17:22:36.083" v="959" actId="20577"/>
        <pc:sldMkLst>
          <pc:docMk/>
          <pc:sldMk cId="1741529268" sldId="2248"/>
        </pc:sldMkLst>
        <pc:spChg chg="mod">
          <ac:chgData name="Medley, Sarah - Office of Teaching and Learning" userId="6af79f7c-26c6-4199-b8eb-69eeb1e7ae71" providerId="ADAL" clId="{7470490A-F257-4468-89EF-D344B4701AD7}" dt="2026-05-28T16:58:00.356" v="663" actId="1076"/>
          <ac:spMkLst>
            <pc:docMk/>
            <pc:sldMk cId="1741529268" sldId="2248"/>
            <ac:spMk id="2" creationId="{D6809574-1846-7896-FFCC-7DB14C55AA0E}"/>
          </ac:spMkLst>
        </pc:spChg>
        <pc:spChg chg="mod">
          <ac:chgData name="Medley, Sarah - Office of Teaching and Learning" userId="6af79f7c-26c6-4199-b8eb-69eeb1e7ae71" providerId="ADAL" clId="{7470490A-F257-4468-89EF-D344B4701AD7}" dt="2026-05-28T17:22:36.083" v="959" actId="20577"/>
          <ac:spMkLst>
            <pc:docMk/>
            <pc:sldMk cId="1741529268" sldId="2248"/>
            <ac:spMk id="3" creationId="{21118257-B353-796E-8EE5-B339D8131544}"/>
          </ac:spMkLst>
        </pc:spChg>
      </pc:sldChg>
      <pc:sldChg chg="modSp add del mod modNotes">
        <pc:chgData name="Medley, Sarah - Office of Teaching and Learning" userId="6af79f7c-26c6-4199-b8eb-69eeb1e7ae71" providerId="ADAL" clId="{7470490A-F257-4468-89EF-D344B4701AD7}" dt="2026-05-28T17:23:28.564" v="966" actId="403"/>
        <pc:sldMkLst>
          <pc:docMk/>
          <pc:sldMk cId="202230801" sldId="2272"/>
        </pc:sldMkLst>
        <pc:spChg chg="mod">
          <ac:chgData name="Medley, Sarah - Office of Teaching and Learning" userId="6af79f7c-26c6-4199-b8eb-69eeb1e7ae71" providerId="ADAL" clId="{7470490A-F257-4468-89EF-D344B4701AD7}" dt="2026-05-28T16:14:06.634" v="40" actId="27636"/>
          <ac:spMkLst>
            <pc:docMk/>
            <pc:sldMk cId="202230801" sldId="2272"/>
            <ac:spMk id="4" creationId="{D9455DC2-CE67-BAE4-FD3D-41DB5D3638E5}"/>
          </ac:spMkLst>
        </pc:spChg>
        <pc:spChg chg="mod">
          <ac:chgData name="Medley, Sarah - Office of Teaching and Learning" userId="6af79f7c-26c6-4199-b8eb-69eeb1e7ae71" providerId="ADAL" clId="{7470490A-F257-4468-89EF-D344B4701AD7}" dt="2026-05-28T17:23:25.665" v="965" actId="1076"/>
          <ac:spMkLst>
            <pc:docMk/>
            <pc:sldMk cId="202230801" sldId="2272"/>
            <ac:spMk id="7" creationId="{6E82D7B0-F411-C10D-A290-0F2EF0656C12}"/>
          </ac:spMkLst>
        </pc:spChg>
        <pc:graphicFrameChg chg="mod">
          <ac:chgData name="Medley, Sarah - Office of Teaching and Learning" userId="6af79f7c-26c6-4199-b8eb-69eeb1e7ae71" providerId="ADAL" clId="{7470490A-F257-4468-89EF-D344B4701AD7}" dt="2026-05-28T17:23:28.564" v="966" actId="403"/>
          <ac:graphicFrameMkLst>
            <pc:docMk/>
            <pc:sldMk cId="202230801" sldId="2272"/>
            <ac:graphicFrameMk id="3" creationId="{B3545D9B-0A16-1A9E-6561-55EF0130E68C}"/>
          </ac:graphicFrameMkLst>
        </pc:graphicFrameChg>
      </pc:sldChg>
      <pc:sldChg chg="modSp add del mod modNotes">
        <pc:chgData name="Medley, Sarah - Office of Teaching and Learning" userId="6af79f7c-26c6-4199-b8eb-69eeb1e7ae71" providerId="ADAL" clId="{7470490A-F257-4468-89EF-D344B4701AD7}" dt="2026-05-28T17:23:32.849" v="968" actId="27636"/>
        <pc:sldMkLst>
          <pc:docMk/>
          <pc:sldMk cId="1985642849" sldId="2273"/>
        </pc:sldMkLst>
        <pc:spChg chg="mod">
          <ac:chgData name="Medley, Sarah - Office of Teaching and Learning" userId="6af79f7c-26c6-4199-b8eb-69eeb1e7ae71" providerId="ADAL" clId="{7470490A-F257-4468-89EF-D344B4701AD7}" dt="2026-05-28T17:23:32.849" v="968" actId="27636"/>
          <ac:spMkLst>
            <pc:docMk/>
            <pc:sldMk cId="1985642849" sldId="2273"/>
            <ac:spMk id="7" creationId="{C4E9E8FD-2957-E890-0D68-0F917F124981}"/>
          </ac:spMkLst>
        </pc:spChg>
        <pc:graphicFrameChg chg="mod">
          <ac:chgData name="Medley, Sarah - Office of Teaching and Learning" userId="6af79f7c-26c6-4199-b8eb-69eeb1e7ae71" providerId="ADAL" clId="{7470490A-F257-4468-89EF-D344B4701AD7}" dt="2026-05-28T17:23:16.480" v="964" actId="403"/>
          <ac:graphicFrameMkLst>
            <pc:docMk/>
            <pc:sldMk cId="1985642849" sldId="2273"/>
            <ac:graphicFrameMk id="2" creationId="{A104CC83-7DDE-FFC4-4DCD-7FF90DEABFA5}"/>
          </ac:graphicFrameMkLst>
        </pc:graphicFrameChg>
      </pc:sldChg>
      <pc:sldChg chg="modSp add del mod modNotes">
        <pc:chgData name="Medley, Sarah - Office of Teaching and Learning" userId="6af79f7c-26c6-4199-b8eb-69eeb1e7ae71" providerId="ADAL" clId="{7470490A-F257-4468-89EF-D344B4701AD7}" dt="2026-05-28T17:24:09.998" v="980" actId="404"/>
        <pc:sldMkLst>
          <pc:docMk/>
          <pc:sldMk cId="3310102367" sldId="2274"/>
        </pc:sldMkLst>
        <pc:spChg chg="mod">
          <ac:chgData name="Medley, Sarah - Office of Teaching and Learning" userId="6af79f7c-26c6-4199-b8eb-69eeb1e7ae71" providerId="ADAL" clId="{7470490A-F257-4468-89EF-D344B4701AD7}" dt="2026-05-28T17:24:02.699" v="977" actId="1076"/>
          <ac:spMkLst>
            <pc:docMk/>
            <pc:sldMk cId="3310102367" sldId="2274"/>
            <ac:spMk id="7" creationId="{12E5D0EF-8F9D-2B68-CEB2-D025EEE1A1C0}"/>
          </ac:spMkLst>
        </pc:spChg>
        <pc:graphicFrameChg chg="mod">
          <ac:chgData name="Medley, Sarah - Office of Teaching and Learning" userId="6af79f7c-26c6-4199-b8eb-69eeb1e7ae71" providerId="ADAL" clId="{7470490A-F257-4468-89EF-D344B4701AD7}" dt="2026-05-28T17:24:09.998" v="980" actId="404"/>
          <ac:graphicFrameMkLst>
            <pc:docMk/>
            <pc:sldMk cId="3310102367" sldId="2274"/>
            <ac:graphicFrameMk id="3" creationId="{310FD91B-DE0A-3A0D-0150-1F979F2AD523}"/>
          </ac:graphicFrameMkLst>
        </pc:graphicFrameChg>
      </pc:sldChg>
      <pc:sldChg chg="modSp add del mod">
        <pc:chgData name="Medley, Sarah - Office of Teaching and Learning" userId="6af79f7c-26c6-4199-b8eb-69eeb1e7ae71" providerId="ADAL" clId="{7470490A-F257-4468-89EF-D344B4701AD7}" dt="2026-05-28T16:42:10.709" v="312" actId="207"/>
        <pc:sldMkLst>
          <pc:docMk/>
          <pc:sldMk cId="0" sldId="2276"/>
        </pc:sldMkLst>
        <pc:spChg chg="mod">
          <ac:chgData name="Medley, Sarah - Office of Teaching and Learning" userId="6af79f7c-26c6-4199-b8eb-69eeb1e7ae71" providerId="ADAL" clId="{7470490A-F257-4468-89EF-D344B4701AD7}" dt="2026-05-28T16:42:10.709" v="312" actId="207"/>
          <ac:spMkLst>
            <pc:docMk/>
            <pc:sldMk cId="0" sldId="2276"/>
            <ac:spMk id="160" creationId="{00000000-0000-0000-0000-000000000000}"/>
          </ac:spMkLst>
        </pc:spChg>
        <pc:picChg chg="mod">
          <ac:chgData name="Medley, Sarah - Office of Teaching and Learning" userId="6af79f7c-26c6-4199-b8eb-69eeb1e7ae71" providerId="ADAL" clId="{7470490A-F257-4468-89EF-D344B4701AD7}" dt="2026-05-28T16:41:52.084" v="309" actId="14100"/>
          <ac:picMkLst>
            <pc:docMk/>
            <pc:sldMk cId="0" sldId="2276"/>
            <ac:picMk id="149" creationId="{00000000-0000-0000-0000-000000000000}"/>
          </ac:picMkLst>
        </pc:picChg>
      </pc:sldChg>
      <pc:sldChg chg="add del">
        <pc:chgData name="Medley, Sarah - Office of Teaching and Learning" userId="6af79f7c-26c6-4199-b8eb-69eeb1e7ae71" providerId="ADAL" clId="{7470490A-F257-4468-89EF-D344B4701AD7}" dt="2026-05-28T16:28:46.509" v="156" actId="47"/>
        <pc:sldMkLst>
          <pc:docMk/>
          <pc:sldMk cId="27501019" sldId="2281"/>
        </pc:sldMkLst>
      </pc:sldChg>
      <pc:sldChg chg="modSp add del mod">
        <pc:chgData name="Medley, Sarah - Office of Teaching and Learning" userId="6af79f7c-26c6-4199-b8eb-69eeb1e7ae71" providerId="ADAL" clId="{7470490A-F257-4468-89EF-D344B4701AD7}" dt="2026-05-28T16:50:14.540" v="566" actId="1076"/>
        <pc:sldMkLst>
          <pc:docMk/>
          <pc:sldMk cId="1946499702" sldId="2282"/>
        </pc:sldMkLst>
        <pc:spChg chg="mod">
          <ac:chgData name="Medley, Sarah - Office of Teaching and Learning" userId="6af79f7c-26c6-4199-b8eb-69eeb1e7ae71" providerId="ADAL" clId="{7470490A-F257-4468-89EF-D344B4701AD7}" dt="2026-05-28T16:50:02.265" v="563" actId="1076"/>
          <ac:spMkLst>
            <pc:docMk/>
            <pc:sldMk cId="1946499702" sldId="2282"/>
            <ac:spMk id="2" creationId="{07F1E647-C664-113E-6243-88510F30D2CF}"/>
          </ac:spMkLst>
        </pc:spChg>
        <pc:spChg chg="mod">
          <ac:chgData name="Medley, Sarah - Office of Teaching and Learning" userId="6af79f7c-26c6-4199-b8eb-69eeb1e7ae71" providerId="ADAL" clId="{7470490A-F257-4468-89EF-D344B4701AD7}" dt="2026-05-28T16:50:06.835" v="564" actId="1076"/>
          <ac:spMkLst>
            <pc:docMk/>
            <pc:sldMk cId="1946499702" sldId="2282"/>
            <ac:spMk id="7" creationId="{9811099E-6243-7334-D8BD-4413D7166FB1}"/>
          </ac:spMkLst>
        </pc:spChg>
        <pc:graphicFrameChg chg="mod modGraphic">
          <ac:chgData name="Medley, Sarah - Office of Teaching and Learning" userId="6af79f7c-26c6-4199-b8eb-69eeb1e7ae71" providerId="ADAL" clId="{7470490A-F257-4468-89EF-D344B4701AD7}" dt="2026-05-28T16:50:10.065" v="565" actId="1076"/>
          <ac:graphicFrameMkLst>
            <pc:docMk/>
            <pc:sldMk cId="1946499702" sldId="2282"/>
            <ac:graphicFrameMk id="6" creationId="{0420B53A-D98D-DDD9-DC67-CFFAE5A6EF2B}"/>
          </ac:graphicFrameMkLst>
        </pc:graphicFrameChg>
        <pc:picChg chg="mod">
          <ac:chgData name="Medley, Sarah - Office of Teaching and Learning" userId="6af79f7c-26c6-4199-b8eb-69eeb1e7ae71" providerId="ADAL" clId="{7470490A-F257-4468-89EF-D344B4701AD7}" dt="2026-05-28T16:50:14.540" v="566" actId="1076"/>
          <ac:picMkLst>
            <pc:docMk/>
            <pc:sldMk cId="1946499702" sldId="2282"/>
            <ac:picMk id="2050" creationId="{1AC1FE1B-C3DA-3E04-2132-D32258EB0939}"/>
          </ac:picMkLst>
        </pc:picChg>
      </pc:sldChg>
      <pc:sldChg chg="modSp add del mod">
        <pc:chgData name="Medley, Sarah - Office of Teaching and Learning" userId="6af79f7c-26c6-4199-b8eb-69eeb1e7ae71" providerId="ADAL" clId="{7470490A-F257-4468-89EF-D344B4701AD7}" dt="2026-05-28T17:21:06.668" v="943" actId="113"/>
        <pc:sldMkLst>
          <pc:docMk/>
          <pc:sldMk cId="1111445249" sldId="2283"/>
        </pc:sldMkLst>
        <pc:spChg chg="mod">
          <ac:chgData name="Medley, Sarah - Office of Teaching and Learning" userId="6af79f7c-26c6-4199-b8eb-69eeb1e7ae71" providerId="ADAL" clId="{7470490A-F257-4468-89EF-D344B4701AD7}" dt="2026-05-28T17:21:06.668" v="943" actId="113"/>
          <ac:spMkLst>
            <pc:docMk/>
            <pc:sldMk cId="1111445249" sldId="2283"/>
            <ac:spMk id="2" creationId="{3A754359-89AA-702E-A994-FF0644349DD9}"/>
          </ac:spMkLst>
        </pc:spChg>
        <pc:spChg chg="mod">
          <ac:chgData name="Medley, Sarah - Office of Teaching and Learning" userId="6af79f7c-26c6-4199-b8eb-69eeb1e7ae71" providerId="ADAL" clId="{7470490A-F257-4468-89EF-D344B4701AD7}" dt="2026-05-28T17:20:55.680" v="940" actId="1076"/>
          <ac:spMkLst>
            <pc:docMk/>
            <pc:sldMk cId="1111445249" sldId="2283"/>
            <ac:spMk id="3" creationId="{B11E56A3-E5C7-9443-5D6C-17CE1BAE5E4A}"/>
          </ac:spMkLst>
        </pc:spChg>
      </pc:sldChg>
      <pc:sldChg chg="modSp add del mod">
        <pc:chgData name="Medley, Sarah - Office of Teaching and Learning" userId="6af79f7c-26c6-4199-b8eb-69eeb1e7ae71" providerId="ADAL" clId="{7470490A-F257-4468-89EF-D344B4701AD7}" dt="2026-05-28T17:03:13.192" v="735" actId="1076"/>
        <pc:sldMkLst>
          <pc:docMk/>
          <pc:sldMk cId="200741725" sldId="2284"/>
        </pc:sldMkLst>
        <pc:spChg chg="mod">
          <ac:chgData name="Medley, Sarah - Office of Teaching and Learning" userId="6af79f7c-26c6-4199-b8eb-69eeb1e7ae71" providerId="ADAL" clId="{7470490A-F257-4468-89EF-D344B4701AD7}" dt="2026-05-28T17:03:01.454" v="731" actId="1076"/>
          <ac:spMkLst>
            <pc:docMk/>
            <pc:sldMk cId="200741725" sldId="2284"/>
            <ac:spMk id="4" creationId="{C95E80E6-D4C7-90F5-8866-040416B9D1D9}"/>
          </ac:spMkLst>
        </pc:spChg>
        <pc:spChg chg="mod">
          <ac:chgData name="Medley, Sarah - Office of Teaching and Learning" userId="6af79f7c-26c6-4199-b8eb-69eeb1e7ae71" providerId="ADAL" clId="{7470490A-F257-4468-89EF-D344B4701AD7}" dt="2026-05-28T17:03:05.071" v="732" actId="1076"/>
          <ac:spMkLst>
            <pc:docMk/>
            <pc:sldMk cId="200741725" sldId="2284"/>
            <ac:spMk id="7" creationId="{0854835B-0563-7B33-11A2-53F8F6BB1218}"/>
          </ac:spMkLst>
        </pc:spChg>
        <pc:spChg chg="mod">
          <ac:chgData name="Medley, Sarah - Office of Teaching and Learning" userId="6af79f7c-26c6-4199-b8eb-69eeb1e7ae71" providerId="ADAL" clId="{7470490A-F257-4468-89EF-D344B4701AD7}" dt="2026-05-28T17:03:07.631" v="733" actId="1076"/>
          <ac:spMkLst>
            <pc:docMk/>
            <pc:sldMk cId="200741725" sldId="2284"/>
            <ac:spMk id="9" creationId="{B67AEC64-43CA-28FC-9649-957AAF12FAE2}"/>
          </ac:spMkLst>
        </pc:spChg>
        <pc:spChg chg="mod">
          <ac:chgData name="Medley, Sarah - Office of Teaching and Learning" userId="6af79f7c-26c6-4199-b8eb-69eeb1e7ae71" providerId="ADAL" clId="{7470490A-F257-4468-89EF-D344B4701AD7}" dt="2026-05-28T17:03:10.005" v="734" actId="1076"/>
          <ac:spMkLst>
            <pc:docMk/>
            <pc:sldMk cId="200741725" sldId="2284"/>
            <ac:spMk id="11" creationId="{4FB2E962-8CF4-EB87-D8F4-C4BA4A51FFD3}"/>
          </ac:spMkLst>
        </pc:spChg>
        <pc:spChg chg="mod">
          <ac:chgData name="Medley, Sarah - Office of Teaching and Learning" userId="6af79f7c-26c6-4199-b8eb-69eeb1e7ae71" providerId="ADAL" clId="{7470490A-F257-4468-89EF-D344B4701AD7}" dt="2026-05-28T17:03:13.192" v="735" actId="1076"/>
          <ac:spMkLst>
            <pc:docMk/>
            <pc:sldMk cId="200741725" sldId="2284"/>
            <ac:spMk id="13" creationId="{ADE7B914-EE0E-1B13-5A0E-DBE2C54BBA8A}"/>
          </ac:spMkLst>
        </pc:spChg>
      </pc:sldChg>
      <pc:sldChg chg="modSp add del mod">
        <pc:chgData name="Medley, Sarah - Office of Teaching and Learning" userId="6af79f7c-26c6-4199-b8eb-69eeb1e7ae71" providerId="ADAL" clId="{7470490A-F257-4468-89EF-D344B4701AD7}" dt="2026-05-28T17:18:46.497" v="919" actId="948"/>
        <pc:sldMkLst>
          <pc:docMk/>
          <pc:sldMk cId="3483668801" sldId="2285"/>
        </pc:sldMkLst>
        <pc:spChg chg="mod">
          <ac:chgData name="Medley, Sarah - Office of Teaching and Learning" userId="6af79f7c-26c6-4199-b8eb-69eeb1e7ae71" providerId="ADAL" clId="{7470490A-F257-4468-89EF-D344B4701AD7}" dt="2026-05-28T17:18:46.497" v="919" actId="948"/>
          <ac:spMkLst>
            <pc:docMk/>
            <pc:sldMk cId="3483668801" sldId="2285"/>
            <ac:spMk id="6" creationId="{2D9B461B-83EE-66F4-BF98-0DE0EE8F36F1}"/>
          </ac:spMkLst>
        </pc:spChg>
      </pc:sldChg>
      <pc:sldChg chg="modSp add del mod">
        <pc:chgData name="Medley, Sarah - Office of Teaching and Learning" userId="6af79f7c-26c6-4199-b8eb-69eeb1e7ae71" providerId="ADAL" clId="{7470490A-F257-4468-89EF-D344B4701AD7}" dt="2026-05-28T17:19:12.875" v="923" actId="255"/>
        <pc:sldMkLst>
          <pc:docMk/>
          <pc:sldMk cId="2575094160" sldId="2286"/>
        </pc:sldMkLst>
        <pc:spChg chg="mod">
          <ac:chgData name="Medley, Sarah - Office of Teaching and Learning" userId="6af79f7c-26c6-4199-b8eb-69eeb1e7ae71" providerId="ADAL" clId="{7470490A-F257-4468-89EF-D344B4701AD7}" dt="2026-05-28T17:18:59.356" v="921" actId="113"/>
          <ac:spMkLst>
            <pc:docMk/>
            <pc:sldMk cId="2575094160" sldId="2286"/>
            <ac:spMk id="2" creationId="{6737448A-48E4-C6DF-D12C-2624B00534F4}"/>
          </ac:spMkLst>
        </pc:spChg>
        <pc:spChg chg="mod">
          <ac:chgData name="Medley, Sarah - Office of Teaching and Learning" userId="6af79f7c-26c6-4199-b8eb-69eeb1e7ae71" providerId="ADAL" clId="{7470490A-F257-4468-89EF-D344B4701AD7}" dt="2026-05-28T17:19:12.875" v="923" actId="255"/>
          <ac:spMkLst>
            <pc:docMk/>
            <pc:sldMk cId="2575094160" sldId="2286"/>
            <ac:spMk id="5" creationId="{D0A84CD9-4185-7318-FD74-BB11FD8DD9BF}"/>
          </ac:spMkLst>
        </pc:spChg>
      </pc:sldChg>
      <pc:sldChg chg="modSp add del mod">
        <pc:chgData name="Medley, Sarah - Office of Teaching and Learning" userId="6af79f7c-26c6-4199-b8eb-69eeb1e7ae71" providerId="ADAL" clId="{7470490A-F257-4468-89EF-D344B4701AD7}" dt="2026-05-28T16:54:07.948" v="618" actId="1076"/>
        <pc:sldMkLst>
          <pc:docMk/>
          <pc:sldMk cId="1643721268" sldId="2288"/>
        </pc:sldMkLst>
        <pc:spChg chg="mod">
          <ac:chgData name="Medley, Sarah - Office of Teaching and Learning" userId="6af79f7c-26c6-4199-b8eb-69eeb1e7ae71" providerId="ADAL" clId="{7470490A-F257-4468-89EF-D344B4701AD7}" dt="2026-05-28T16:54:02.221" v="616" actId="1076"/>
          <ac:spMkLst>
            <pc:docMk/>
            <pc:sldMk cId="1643721268" sldId="2288"/>
            <ac:spMk id="3" creationId="{6C7F26D8-601D-13B2-FE1E-2ED29B993DE2}"/>
          </ac:spMkLst>
        </pc:spChg>
        <pc:spChg chg="mod">
          <ac:chgData name="Medley, Sarah - Office of Teaching and Learning" userId="6af79f7c-26c6-4199-b8eb-69eeb1e7ae71" providerId="ADAL" clId="{7470490A-F257-4468-89EF-D344B4701AD7}" dt="2026-05-28T16:54:07.948" v="618" actId="1076"/>
          <ac:spMkLst>
            <pc:docMk/>
            <pc:sldMk cId="1643721268" sldId="2288"/>
            <ac:spMk id="5" creationId="{284EAB84-B882-7AB4-3723-0FAB88B65C10}"/>
          </ac:spMkLst>
        </pc:spChg>
        <pc:spChg chg="mod">
          <ac:chgData name="Medley, Sarah - Office of Teaching and Learning" userId="6af79f7c-26c6-4199-b8eb-69eeb1e7ae71" providerId="ADAL" clId="{7470490A-F257-4468-89EF-D344B4701AD7}" dt="2026-05-28T16:54:04.403" v="617" actId="1076"/>
          <ac:spMkLst>
            <pc:docMk/>
            <pc:sldMk cId="1643721268" sldId="2288"/>
            <ac:spMk id="8" creationId="{878106AA-5986-4DE7-2676-1AC946AB18D5}"/>
          </ac:spMkLst>
        </pc:spChg>
      </pc:sldChg>
      <pc:sldChg chg="modSp add mod">
        <pc:chgData name="Medley, Sarah - Office of Teaching and Learning" userId="6af79f7c-26c6-4199-b8eb-69eeb1e7ae71" providerId="ADAL" clId="{7470490A-F257-4468-89EF-D344B4701AD7}" dt="2026-05-28T17:14:14.342" v="886" actId="1076"/>
        <pc:sldMkLst>
          <pc:docMk/>
          <pc:sldMk cId="2237332410" sldId="2289"/>
        </pc:sldMkLst>
        <pc:spChg chg="mod">
          <ac:chgData name="Medley, Sarah - Office of Teaching and Learning" userId="6af79f7c-26c6-4199-b8eb-69eeb1e7ae71" providerId="ADAL" clId="{7470490A-F257-4468-89EF-D344B4701AD7}" dt="2026-05-28T17:13:22.115" v="881" actId="1076"/>
          <ac:spMkLst>
            <pc:docMk/>
            <pc:sldMk cId="2237332410" sldId="2289"/>
            <ac:spMk id="2" creationId="{3230C9FA-BED6-4C4B-07AE-45668940D2D3}"/>
          </ac:spMkLst>
        </pc:spChg>
        <pc:spChg chg="mod">
          <ac:chgData name="Medley, Sarah - Office of Teaching and Learning" userId="6af79f7c-26c6-4199-b8eb-69eeb1e7ae71" providerId="ADAL" clId="{7470490A-F257-4468-89EF-D344B4701AD7}" dt="2026-05-28T17:14:14.342" v="886" actId="1076"/>
          <ac:spMkLst>
            <pc:docMk/>
            <pc:sldMk cId="2237332410" sldId="2289"/>
            <ac:spMk id="3" creationId="{7705F2CD-B71D-D543-1FE8-3CBF55B4084F}"/>
          </ac:spMkLst>
        </pc:spChg>
        <pc:picChg chg="mod">
          <ac:chgData name="Medley, Sarah - Office of Teaching and Learning" userId="6af79f7c-26c6-4199-b8eb-69eeb1e7ae71" providerId="ADAL" clId="{7470490A-F257-4468-89EF-D344B4701AD7}" dt="2026-05-28T16:18:24.634" v="85" actId="1076"/>
          <ac:picMkLst>
            <pc:docMk/>
            <pc:sldMk cId="2237332410" sldId="2289"/>
            <ac:picMk id="4" creationId="{3EC6C9A7-813C-78B4-EDB5-0833CB09DD4D}"/>
          </ac:picMkLst>
        </pc:picChg>
      </pc:sldChg>
      <pc:sldChg chg="modSp add del mod">
        <pc:chgData name="Medley, Sarah - Office of Teaching and Learning" userId="6af79f7c-26c6-4199-b8eb-69eeb1e7ae71" providerId="ADAL" clId="{7470490A-F257-4468-89EF-D344B4701AD7}" dt="2026-05-28T17:00:45.255" v="697" actId="113"/>
        <pc:sldMkLst>
          <pc:docMk/>
          <pc:sldMk cId="3965290217" sldId="2290"/>
        </pc:sldMkLst>
        <pc:spChg chg="mod">
          <ac:chgData name="Medley, Sarah - Office of Teaching and Learning" userId="6af79f7c-26c6-4199-b8eb-69eeb1e7ae71" providerId="ADAL" clId="{7470490A-F257-4468-89EF-D344B4701AD7}" dt="2026-05-28T16:59:28.430" v="681" actId="1076"/>
          <ac:spMkLst>
            <pc:docMk/>
            <pc:sldMk cId="3965290217" sldId="2290"/>
            <ac:spMk id="2" creationId="{8EDFC43C-65C9-7A7C-206C-4A279E7E7D83}"/>
          </ac:spMkLst>
        </pc:spChg>
        <pc:spChg chg="mod">
          <ac:chgData name="Medley, Sarah - Office of Teaching and Learning" userId="6af79f7c-26c6-4199-b8eb-69eeb1e7ae71" providerId="ADAL" clId="{7470490A-F257-4468-89EF-D344B4701AD7}" dt="2026-05-28T17:00:45.255" v="697" actId="113"/>
          <ac:spMkLst>
            <pc:docMk/>
            <pc:sldMk cId="3965290217" sldId="2290"/>
            <ac:spMk id="3" creationId="{D44483A2-2245-E887-009D-88E0517D16E6}"/>
          </ac:spMkLst>
        </pc:spChg>
      </pc:sldChg>
      <pc:sldChg chg="modSp add mod">
        <pc:chgData name="Medley, Sarah - Office of Teaching and Learning" userId="6af79f7c-26c6-4199-b8eb-69eeb1e7ae71" providerId="ADAL" clId="{7470490A-F257-4468-89EF-D344B4701AD7}" dt="2026-05-28T17:16:26.930" v="906" actId="948"/>
        <pc:sldMkLst>
          <pc:docMk/>
          <pc:sldMk cId="2222952229" sldId="2291"/>
        </pc:sldMkLst>
        <pc:spChg chg="mod">
          <ac:chgData name="Medley, Sarah - Office of Teaching and Learning" userId="6af79f7c-26c6-4199-b8eb-69eeb1e7ae71" providerId="ADAL" clId="{7470490A-F257-4468-89EF-D344B4701AD7}" dt="2026-05-28T16:43:53.158" v="324" actId="1076"/>
          <ac:spMkLst>
            <pc:docMk/>
            <pc:sldMk cId="2222952229" sldId="2291"/>
            <ac:spMk id="2" creationId="{AB487BF7-E59E-3CF9-554A-2C9EF6087927}"/>
          </ac:spMkLst>
        </pc:spChg>
        <pc:spChg chg="mod">
          <ac:chgData name="Medley, Sarah - Office of Teaching and Learning" userId="6af79f7c-26c6-4199-b8eb-69eeb1e7ae71" providerId="ADAL" clId="{7470490A-F257-4468-89EF-D344B4701AD7}" dt="2026-05-28T17:16:26.930" v="906" actId="948"/>
          <ac:spMkLst>
            <pc:docMk/>
            <pc:sldMk cId="2222952229" sldId="2291"/>
            <ac:spMk id="3" creationId="{1F24360B-56F4-7FF4-7299-67E0305FDB4A}"/>
          </ac:spMkLst>
        </pc:spChg>
      </pc:sldChg>
      <pc:sldChg chg="modSp add del mod">
        <pc:chgData name="Medley, Sarah - Office of Teaching and Learning" userId="6af79f7c-26c6-4199-b8eb-69eeb1e7ae71" providerId="ADAL" clId="{7470490A-F257-4468-89EF-D344B4701AD7}" dt="2026-05-28T17:24:25.715" v="982" actId="1076"/>
        <pc:sldMkLst>
          <pc:docMk/>
          <pc:sldMk cId="3500336886" sldId="2292"/>
        </pc:sldMkLst>
        <pc:spChg chg="mod">
          <ac:chgData name="Medley, Sarah - Office of Teaching and Learning" userId="6af79f7c-26c6-4199-b8eb-69eeb1e7ae71" providerId="ADAL" clId="{7470490A-F257-4468-89EF-D344B4701AD7}" dt="2026-05-28T17:05:13.530" v="761" actId="122"/>
          <ac:spMkLst>
            <pc:docMk/>
            <pc:sldMk cId="3500336886" sldId="2292"/>
            <ac:spMk id="2" creationId="{52AC6C47-812B-7439-6E34-4680CE76F605}"/>
          </ac:spMkLst>
        </pc:spChg>
        <pc:spChg chg="mod">
          <ac:chgData name="Medley, Sarah - Office of Teaching and Learning" userId="6af79f7c-26c6-4199-b8eb-69eeb1e7ae71" providerId="ADAL" clId="{7470490A-F257-4468-89EF-D344B4701AD7}" dt="2026-05-28T17:24:25.715" v="982" actId="1076"/>
          <ac:spMkLst>
            <pc:docMk/>
            <pc:sldMk cId="3500336886" sldId="2292"/>
            <ac:spMk id="3" creationId="{B4829D90-E891-3E09-50F6-78A7FFE9B424}"/>
          </ac:spMkLst>
        </pc:spChg>
      </pc:sldChg>
      <pc:sldChg chg="modSp add del mod modClrScheme chgLayout">
        <pc:chgData name="Medley, Sarah - Office of Teaching and Learning" userId="6af79f7c-26c6-4199-b8eb-69eeb1e7ae71" providerId="ADAL" clId="{7470490A-F257-4468-89EF-D344B4701AD7}" dt="2026-05-28T16:28:12.181" v="152" actId="47"/>
        <pc:sldMkLst>
          <pc:docMk/>
          <pc:sldMk cId="649161038" sldId="3806"/>
        </pc:sldMkLst>
        <pc:spChg chg="mod ord">
          <ac:chgData name="Medley, Sarah - Office of Teaching and Learning" userId="6af79f7c-26c6-4199-b8eb-69eeb1e7ae71" providerId="ADAL" clId="{7470490A-F257-4468-89EF-D344B4701AD7}" dt="2026-05-28T16:27:56.877" v="150" actId="700"/>
          <ac:spMkLst>
            <pc:docMk/>
            <pc:sldMk cId="649161038" sldId="3806"/>
            <ac:spMk id="2" creationId="{E0FE4CA8-1A05-5727-B453-E06D219A2244}"/>
          </ac:spMkLst>
        </pc:spChg>
        <pc:spChg chg="mod ord">
          <ac:chgData name="Medley, Sarah - Office of Teaching and Learning" userId="6af79f7c-26c6-4199-b8eb-69eeb1e7ae71" providerId="ADAL" clId="{7470490A-F257-4468-89EF-D344B4701AD7}" dt="2026-05-28T16:27:56.877" v="150" actId="700"/>
          <ac:spMkLst>
            <pc:docMk/>
            <pc:sldMk cId="649161038" sldId="3806"/>
            <ac:spMk id="4" creationId="{9FC0E227-17C2-80AD-DDC8-38852341F9A6}"/>
          </ac:spMkLst>
        </pc:spChg>
        <pc:spChg chg="mod">
          <ac:chgData name="Medley, Sarah - Office of Teaching and Learning" userId="6af79f7c-26c6-4199-b8eb-69eeb1e7ae71" providerId="ADAL" clId="{7470490A-F257-4468-89EF-D344B4701AD7}" dt="2026-05-28T16:27:30.446" v="145" actId="1076"/>
          <ac:spMkLst>
            <pc:docMk/>
            <pc:sldMk cId="649161038" sldId="3806"/>
            <ac:spMk id="12" creationId="{B7B54886-9FE7-CBD4-0B65-77A587ABCF09}"/>
          </ac:spMkLst>
        </pc:spChg>
        <pc:spChg chg="mod">
          <ac:chgData name="Medley, Sarah - Office of Teaching and Learning" userId="6af79f7c-26c6-4199-b8eb-69eeb1e7ae71" providerId="ADAL" clId="{7470490A-F257-4468-89EF-D344B4701AD7}" dt="2026-05-28T16:27:37.538" v="147" actId="1076"/>
          <ac:spMkLst>
            <pc:docMk/>
            <pc:sldMk cId="649161038" sldId="3806"/>
            <ac:spMk id="17" creationId="{8531DCFB-1E1D-2896-44C0-B675B1F096C6}"/>
          </ac:spMkLst>
        </pc:spChg>
        <pc:graphicFrameChg chg="mod modGraphic">
          <ac:chgData name="Medley, Sarah - Office of Teaching and Learning" userId="6af79f7c-26c6-4199-b8eb-69eeb1e7ae71" providerId="ADAL" clId="{7470490A-F257-4468-89EF-D344B4701AD7}" dt="2026-05-28T16:27:33.707" v="146" actId="1076"/>
          <ac:graphicFrameMkLst>
            <pc:docMk/>
            <pc:sldMk cId="649161038" sldId="3806"/>
            <ac:graphicFrameMk id="8" creationId="{E9CEF258-01D4-4FDE-5A1A-83D6C94EE48E}"/>
          </ac:graphicFrameMkLst>
        </pc:graphicFrameChg>
        <pc:graphicFrameChg chg="mod modGraphic">
          <ac:chgData name="Medley, Sarah - Office of Teaching and Learning" userId="6af79f7c-26c6-4199-b8eb-69eeb1e7ae71" providerId="ADAL" clId="{7470490A-F257-4468-89EF-D344B4701AD7}" dt="2026-05-28T16:27:42.362" v="148" actId="1076"/>
          <ac:graphicFrameMkLst>
            <pc:docMk/>
            <pc:sldMk cId="649161038" sldId="3806"/>
            <ac:graphicFrameMk id="9" creationId="{F46A1783-FA23-BB12-A15B-14EDECBD99F5}"/>
          </ac:graphicFrameMkLst>
        </pc:graphicFrameChg>
      </pc:sldChg>
      <pc:sldChg chg="modSp add mod">
        <pc:chgData name="Medley, Sarah - Office of Teaching and Learning" userId="6af79f7c-26c6-4199-b8eb-69eeb1e7ae71" providerId="ADAL" clId="{7470490A-F257-4468-89EF-D344B4701AD7}" dt="2026-05-28T17:16:46.915" v="907" actId="14100"/>
        <pc:sldMkLst>
          <pc:docMk/>
          <pc:sldMk cId="2101519845" sldId="3807"/>
        </pc:sldMkLst>
        <pc:spChg chg="mod">
          <ac:chgData name="Medley, Sarah - Office of Teaching and Learning" userId="6af79f7c-26c6-4199-b8eb-69eeb1e7ae71" providerId="ADAL" clId="{7470490A-F257-4468-89EF-D344B4701AD7}" dt="2026-05-28T16:46:32.260" v="517" actId="255"/>
          <ac:spMkLst>
            <pc:docMk/>
            <pc:sldMk cId="2101519845" sldId="3807"/>
            <ac:spMk id="5" creationId="{8D1AB8EC-99B7-47F7-E53C-781766CD1630}"/>
          </ac:spMkLst>
        </pc:spChg>
        <pc:spChg chg="mod">
          <ac:chgData name="Medley, Sarah - Office of Teaching and Learning" userId="6af79f7c-26c6-4199-b8eb-69eeb1e7ae71" providerId="ADAL" clId="{7470490A-F257-4468-89EF-D344B4701AD7}" dt="2026-05-28T17:16:46.915" v="907" actId="14100"/>
          <ac:spMkLst>
            <pc:docMk/>
            <pc:sldMk cId="2101519845" sldId="3807"/>
            <ac:spMk id="10" creationId="{00000000-0000-0000-0000-000000000000}"/>
          </ac:spMkLst>
        </pc:spChg>
        <pc:spChg chg="mod">
          <ac:chgData name="Medley, Sarah - Office of Teaching and Learning" userId="6af79f7c-26c6-4199-b8eb-69eeb1e7ae71" providerId="ADAL" clId="{7470490A-F257-4468-89EF-D344B4701AD7}" dt="2026-05-28T16:47:35.183" v="530" actId="207"/>
          <ac:spMkLst>
            <pc:docMk/>
            <pc:sldMk cId="2101519845" sldId="3807"/>
            <ac:spMk id="12" creationId="{00000000-0000-0000-0000-000000000000}"/>
          </ac:spMkLst>
        </pc:spChg>
        <pc:spChg chg="mod">
          <ac:chgData name="Medley, Sarah - Office of Teaching and Learning" userId="6af79f7c-26c6-4199-b8eb-69eeb1e7ae71" providerId="ADAL" clId="{7470490A-F257-4468-89EF-D344B4701AD7}" dt="2026-05-28T16:47:32.311" v="529" actId="207"/>
          <ac:spMkLst>
            <pc:docMk/>
            <pc:sldMk cId="2101519845" sldId="3807"/>
            <ac:spMk id="14" creationId="{00000000-0000-0000-0000-000000000000}"/>
          </ac:spMkLst>
        </pc:spChg>
        <pc:spChg chg="mod">
          <ac:chgData name="Medley, Sarah - Office of Teaching and Learning" userId="6af79f7c-26c6-4199-b8eb-69eeb1e7ae71" providerId="ADAL" clId="{7470490A-F257-4468-89EF-D344B4701AD7}" dt="2026-05-28T16:47:37.556" v="531" actId="207"/>
          <ac:spMkLst>
            <pc:docMk/>
            <pc:sldMk cId="2101519845" sldId="3807"/>
            <ac:spMk id="16" creationId="{00000000-0000-0000-0000-000000000000}"/>
          </ac:spMkLst>
        </pc:spChg>
        <pc:spChg chg="mod">
          <ac:chgData name="Medley, Sarah - Office of Teaching and Learning" userId="6af79f7c-26c6-4199-b8eb-69eeb1e7ae71" providerId="ADAL" clId="{7470490A-F257-4468-89EF-D344B4701AD7}" dt="2026-05-28T16:47:45.660" v="532" actId="2711"/>
          <ac:spMkLst>
            <pc:docMk/>
            <pc:sldMk cId="2101519845" sldId="3807"/>
            <ac:spMk id="20" creationId="{00000000-0000-0000-0000-000000000000}"/>
          </ac:spMkLst>
        </pc:spChg>
      </pc:sldChg>
      <pc:sldChg chg="modSp add mod">
        <pc:chgData name="Medley, Sarah - Office of Teaching and Learning" userId="6af79f7c-26c6-4199-b8eb-69eeb1e7ae71" providerId="ADAL" clId="{7470490A-F257-4468-89EF-D344B4701AD7}" dt="2026-05-28T17:13:15.075" v="880" actId="404"/>
        <pc:sldMkLst>
          <pc:docMk/>
          <pc:sldMk cId="956514084" sldId="3808"/>
        </pc:sldMkLst>
        <pc:spChg chg="mod">
          <ac:chgData name="Medley, Sarah - Office of Teaching and Learning" userId="6af79f7c-26c6-4199-b8eb-69eeb1e7ae71" providerId="ADAL" clId="{7470490A-F257-4468-89EF-D344B4701AD7}" dt="2026-05-28T17:13:15.075" v="880" actId="404"/>
          <ac:spMkLst>
            <pc:docMk/>
            <pc:sldMk cId="956514084" sldId="3808"/>
            <ac:spMk id="5" creationId="{2C836348-1F12-3608-6945-6DA6799045E4}"/>
          </ac:spMkLst>
        </pc:spChg>
      </pc:sldChg>
      <pc:sldChg chg="modSp add del mod">
        <pc:chgData name="Medley, Sarah - Office of Teaching and Learning" userId="6af79f7c-26c6-4199-b8eb-69eeb1e7ae71" providerId="ADAL" clId="{7470490A-F257-4468-89EF-D344B4701AD7}" dt="2026-05-28T16:50:31.631" v="569" actId="404"/>
        <pc:sldMkLst>
          <pc:docMk/>
          <pc:sldMk cId="4224466082" sldId="3809"/>
        </pc:sldMkLst>
        <pc:spChg chg="mod">
          <ac:chgData name="Medley, Sarah - Office of Teaching and Learning" userId="6af79f7c-26c6-4199-b8eb-69eeb1e7ae71" providerId="ADAL" clId="{7470490A-F257-4468-89EF-D344B4701AD7}" dt="2026-05-28T16:50:31.631" v="569" actId="404"/>
          <ac:spMkLst>
            <pc:docMk/>
            <pc:sldMk cId="4224466082" sldId="3809"/>
            <ac:spMk id="5" creationId="{65CDD988-B5E7-F0A7-1D41-7C7DB970C1AF}"/>
          </ac:spMkLst>
        </pc:spChg>
      </pc:sldChg>
      <pc:sldChg chg="modSp add del mod">
        <pc:chgData name="Medley, Sarah - Office of Teaching and Learning" userId="6af79f7c-26c6-4199-b8eb-69eeb1e7ae71" providerId="ADAL" clId="{7470490A-F257-4468-89EF-D344B4701AD7}" dt="2026-05-28T16:59:05.406" v="673" actId="1076"/>
        <pc:sldMkLst>
          <pc:docMk/>
          <pc:sldMk cId="2049144906" sldId="3810"/>
        </pc:sldMkLst>
        <pc:spChg chg="mod">
          <ac:chgData name="Medley, Sarah - Office of Teaching and Learning" userId="6af79f7c-26c6-4199-b8eb-69eeb1e7ae71" providerId="ADAL" clId="{7470490A-F257-4468-89EF-D344B4701AD7}" dt="2026-05-28T16:58:22.991" v="668" actId="1076"/>
          <ac:spMkLst>
            <pc:docMk/>
            <pc:sldMk cId="2049144906" sldId="3810"/>
            <ac:spMk id="5" creationId="{40026100-A042-9E8D-C11A-1238C714D743}"/>
          </ac:spMkLst>
        </pc:spChg>
        <pc:spChg chg="mod">
          <ac:chgData name="Medley, Sarah - Office of Teaching and Learning" userId="6af79f7c-26c6-4199-b8eb-69eeb1e7ae71" providerId="ADAL" clId="{7470490A-F257-4468-89EF-D344B4701AD7}" dt="2026-05-28T16:59:05.406" v="673" actId="1076"/>
          <ac:spMkLst>
            <pc:docMk/>
            <pc:sldMk cId="2049144906" sldId="3810"/>
            <ac:spMk id="6" creationId="{716D1AB9-15FF-7273-51ED-1B54EA69B050}"/>
          </ac:spMkLst>
        </pc:spChg>
      </pc:sldChg>
      <pc:sldChg chg="modSp add del mod">
        <pc:chgData name="Medley, Sarah - Office of Teaching and Learning" userId="6af79f7c-26c6-4199-b8eb-69eeb1e7ae71" providerId="ADAL" clId="{7470490A-F257-4468-89EF-D344B4701AD7}" dt="2026-05-28T16:52:31.497" v="591" actId="113"/>
        <pc:sldMkLst>
          <pc:docMk/>
          <pc:sldMk cId="2688780017" sldId="3811"/>
        </pc:sldMkLst>
        <pc:spChg chg="mod">
          <ac:chgData name="Medley, Sarah - Office of Teaching and Learning" userId="6af79f7c-26c6-4199-b8eb-69eeb1e7ae71" providerId="ADAL" clId="{7470490A-F257-4468-89EF-D344B4701AD7}" dt="2026-05-28T16:52:31.497" v="591" actId="113"/>
          <ac:spMkLst>
            <pc:docMk/>
            <pc:sldMk cId="2688780017" sldId="3811"/>
            <ac:spMk id="2" creationId="{F7EB3163-402B-05E8-4724-7326C17E4071}"/>
          </ac:spMkLst>
        </pc:spChg>
        <pc:spChg chg="mod">
          <ac:chgData name="Medley, Sarah - Office of Teaching and Learning" userId="6af79f7c-26c6-4199-b8eb-69eeb1e7ae71" providerId="ADAL" clId="{7470490A-F257-4468-89EF-D344B4701AD7}" dt="2026-05-28T16:52:07.675" v="587" actId="1076"/>
          <ac:spMkLst>
            <pc:docMk/>
            <pc:sldMk cId="2688780017" sldId="3811"/>
            <ac:spMk id="24" creationId="{DD59E380-7566-4C95-F01B-37523C5820A3}"/>
          </ac:spMkLst>
        </pc:spChg>
        <pc:picChg chg="mod">
          <ac:chgData name="Medley, Sarah - Office of Teaching and Learning" userId="6af79f7c-26c6-4199-b8eb-69eeb1e7ae71" providerId="ADAL" clId="{7470490A-F257-4468-89EF-D344B4701AD7}" dt="2026-05-28T16:52:12.673" v="588" actId="1076"/>
          <ac:picMkLst>
            <pc:docMk/>
            <pc:sldMk cId="2688780017" sldId="3811"/>
            <ac:picMk id="21" creationId="{9B6D1DDE-61B4-6756-1290-C200C7C5B1CC}"/>
          </ac:picMkLst>
        </pc:picChg>
      </pc:sldChg>
      <pc:sldChg chg="add">
        <pc:chgData name="Medley, Sarah - Office of Teaching and Learning" userId="6af79f7c-26c6-4199-b8eb-69eeb1e7ae71" providerId="ADAL" clId="{7470490A-F257-4468-89EF-D344B4701AD7}" dt="2026-05-28T16:28:08.917" v="151"/>
        <pc:sldMkLst>
          <pc:docMk/>
          <pc:sldMk cId="976094960" sldId="3812"/>
        </pc:sldMkLst>
      </pc:sldChg>
      <pc:sldChg chg="modSp add mod">
        <pc:chgData name="Medley, Sarah - Office of Teaching and Learning" userId="6af79f7c-26c6-4199-b8eb-69eeb1e7ae71" providerId="ADAL" clId="{7470490A-F257-4468-89EF-D344B4701AD7}" dt="2026-05-28T17:17:37.572" v="913" actId="948"/>
        <pc:sldMkLst>
          <pc:docMk/>
          <pc:sldMk cId="1122916929" sldId="3813"/>
        </pc:sldMkLst>
        <pc:spChg chg="mod">
          <ac:chgData name="Medley, Sarah - Office of Teaching and Learning" userId="6af79f7c-26c6-4199-b8eb-69eeb1e7ae71" providerId="ADAL" clId="{7470490A-F257-4468-89EF-D344B4701AD7}" dt="2026-05-28T16:48:02.687" v="536" actId="1076"/>
          <ac:spMkLst>
            <pc:docMk/>
            <pc:sldMk cId="1122916929" sldId="3813"/>
            <ac:spMk id="2" creationId="{0470DF78-A49D-643E-3231-B182D1296A3E}"/>
          </ac:spMkLst>
        </pc:spChg>
        <pc:spChg chg="mod">
          <ac:chgData name="Medley, Sarah - Office of Teaching and Learning" userId="6af79f7c-26c6-4199-b8eb-69eeb1e7ae71" providerId="ADAL" clId="{7470490A-F257-4468-89EF-D344B4701AD7}" dt="2026-05-28T17:17:37.572" v="913" actId="948"/>
          <ac:spMkLst>
            <pc:docMk/>
            <pc:sldMk cId="1122916929" sldId="3813"/>
            <ac:spMk id="3" creationId="{E7CA5D35-F853-80EC-B376-B66A18E1E781}"/>
          </ac:spMkLst>
        </pc:spChg>
        <pc:spChg chg="mod">
          <ac:chgData name="Medley, Sarah - Office of Teaching and Learning" userId="6af79f7c-26c6-4199-b8eb-69eeb1e7ae71" providerId="ADAL" clId="{7470490A-F257-4468-89EF-D344B4701AD7}" dt="2026-05-28T16:32:52.655" v="185" actId="1076"/>
          <ac:spMkLst>
            <pc:docMk/>
            <pc:sldMk cId="1122916929" sldId="3813"/>
            <ac:spMk id="8" creationId="{92B67C31-5398-B70F-37ED-8D2C754B5665}"/>
          </ac:spMkLst>
        </pc:spChg>
        <pc:spChg chg="mod">
          <ac:chgData name="Medley, Sarah - Office of Teaching and Learning" userId="6af79f7c-26c6-4199-b8eb-69eeb1e7ae71" providerId="ADAL" clId="{7470490A-F257-4468-89EF-D344B4701AD7}" dt="2026-05-28T16:33:01.148" v="186" actId="1076"/>
          <ac:spMkLst>
            <pc:docMk/>
            <pc:sldMk cId="1122916929" sldId="3813"/>
            <ac:spMk id="12" creationId="{0ECFF23C-C0D4-ECF3-3932-C1C6ECDAF451}"/>
          </ac:spMkLst>
        </pc:spChg>
        <pc:grpChg chg="mod">
          <ac:chgData name="Medley, Sarah - Office of Teaching and Learning" userId="6af79f7c-26c6-4199-b8eb-69eeb1e7ae71" providerId="ADAL" clId="{7470490A-F257-4468-89EF-D344B4701AD7}" dt="2026-05-28T17:17:26.371" v="912" actId="1076"/>
          <ac:grpSpMkLst>
            <pc:docMk/>
            <pc:sldMk cId="1122916929" sldId="3813"/>
            <ac:grpSpMk id="6" creationId="{EECBB6B8-5B95-68DE-D7D0-F06607B4DF4B}"/>
          </ac:grpSpMkLst>
        </pc:grpChg>
        <pc:grpChg chg="mod">
          <ac:chgData name="Medley, Sarah - Office of Teaching and Learning" userId="6af79f7c-26c6-4199-b8eb-69eeb1e7ae71" providerId="ADAL" clId="{7470490A-F257-4468-89EF-D344B4701AD7}" dt="2026-05-28T17:17:23.115" v="911" actId="1076"/>
          <ac:grpSpMkLst>
            <pc:docMk/>
            <pc:sldMk cId="1122916929" sldId="3813"/>
            <ac:grpSpMk id="10" creationId="{4C99F139-2A2C-3958-DCE7-0F05C09252C8}"/>
          </ac:grpSpMkLst>
        </pc:grpChg>
      </pc:sldChg>
      <pc:sldChg chg="add del">
        <pc:chgData name="Medley, Sarah - Office of Teaching and Learning" userId="6af79f7c-26c6-4199-b8eb-69eeb1e7ae71" providerId="ADAL" clId="{7470490A-F257-4468-89EF-D344B4701AD7}" dt="2026-05-28T16:28:31.142" v="154" actId="47"/>
        <pc:sldMkLst>
          <pc:docMk/>
          <pc:sldMk cId="3571217131" sldId="3813"/>
        </pc:sldMkLst>
      </pc:sldChg>
      <pc:sldChg chg="add del">
        <pc:chgData name="Medley, Sarah - Office of Teaching and Learning" userId="6af79f7c-26c6-4199-b8eb-69eeb1e7ae71" providerId="ADAL" clId="{7470490A-F257-4468-89EF-D344B4701AD7}" dt="2026-05-28T16:30:00.974" v="159" actId="47"/>
        <pc:sldMkLst>
          <pc:docMk/>
          <pc:sldMk cId="3193532222" sldId="3814"/>
        </pc:sldMkLst>
      </pc:sldChg>
      <pc:sldChg chg="addSp delSp modSp add mod">
        <pc:chgData name="Medley, Sarah - Office of Teaching and Learning" userId="6af79f7c-26c6-4199-b8eb-69eeb1e7ae71" providerId="ADAL" clId="{7470490A-F257-4468-89EF-D344B4701AD7}" dt="2026-05-28T17:11:37.196" v="864" actId="403"/>
        <pc:sldMkLst>
          <pc:docMk/>
          <pc:sldMk cId="3260992435" sldId="3814"/>
        </pc:sldMkLst>
        <pc:spChg chg="add mod">
          <ac:chgData name="Medley, Sarah - Office of Teaching and Learning" userId="6af79f7c-26c6-4199-b8eb-69eeb1e7ae71" providerId="ADAL" clId="{7470490A-F257-4468-89EF-D344B4701AD7}" dt="2026-05-28T16:39:04.177" v="278" actId="1076"/>
          <ac:spMkLst>
            <pc:docMk/>
            <pc:sldMk cId="3260992435" sldId="3814"/>
            <ac:spMk id="2" creationId="{47F2622A-F809-A9E1-5BD4-C9AC17C796EE}"/>
          </ac:spMkLst>
        </pc:spChg>
        <pc:spChg chg="mod">
          <ac:chgData name="Medley, Sarah - Office of Teaching and Learning" userId="6af79f7c-26c6-4199-b8eb-69eeb1e7ae71" providerId="ADAL" clId="{7470490A-F257-4468-89EF-D344B4701AD7}" dt="2026-05-28T17:11:37.196" v="864" actId="403"/>
          <ac:spMkLst>
            <pc:docMk/>
            <pc:sldMk cId="3260992435" sldId="3814"/>
            <ac:spMk id="4" creationId="{639B814C-27C9-090E-42DA-DBD18FD46128}"/>
          </ac:spMkLst>
        </pc:spChg>
        <pc:spChg chg="del mod">
          <ac:chgData name="Medley, Sarah - Office of Teaching and Learning" userId="6af79f7c-26c6-4199-b8eb-69eeb1e7ae71" providerId="ADAL" clId="{7470490A-F257-4468-89EF-D344B4701AD7}" dt="2026-05-28T16:39:00.579" v="277" actId="478"/>
          <ac:spMkLst>
            <pc:docMk/>
            <pc:sldMk cId="3260992435" sldId="3814"/>
            <ac:spMk id="6" creationId="{1BD00A41-9809-E709-04A4-9A32E898C6A5}"/>
          </ac:spMkLst>
        </pc:spChg>
      </pc:sldChg>
      <pc:sldChg chg="modSp add mod">
        <pc:chgData name="Medley, Sarah - Office of Teaching and Learning" userId="6af79f7c-26c6-4199-b8eb-69eeb1e7ae71" providerId="ADAL" clId="{7470490A-F257-4468-89EF-D344B4701AD7}" dt="2026-05-28T17:07:04.032" v="813" actId="108"/>
        <pc:sldMkLst>
          <pc:docMk/>
          <pc:sldMk cId="3084117644" sldId="3815"/>
        </pc:sldMkLst>
        <pc:spChg chg="mod">
          <ac:chgData name="Medley, Sarah - Office of Teaching and Learning" userId="6af79f7c-26c6-4199-b8eb-69eeb1e7ae71" providerId="ADAL" clId="{7470490A-F257-4468-89EF-D344B4701AD7}" dt="2026-05-28T17:07:04.032" v="813" actId="108"/>
          <ac:spMkLst>
            <pc:docMk/>
            <pc:sldMk cId="3084117644" sldId="3815"/>
            <ac:spMk id="235" creationId="{60911300-A260-253C-EA94-C06F01D6DDBA}"/>
          </ac:spMkLst>
        </pc:spChg>
      </pc:sldChg>
      <pc:sldMasterChg chg="addSldLayout delSldLayout">
        <pc:chgData name="Medley, Sarah - Office of Teaching and Learning" userId="6af79f7c-26c6-4199-b8eb-69eeb1e7ae71" providerId="ADAL" clId="{7470490A-F257-4468-89EF-D344B4701AD7}" dt="2026-05-28T16:41:29.994" v="307" actId="47"/>
        <pc:sldMasterMkLst>
          <pc:docMk/>
          <pc:sldMasterMk cId="0" sldId="2147483648"/>
        </pc:sldMasterMkLst>
        <pc:sldLayoutChg chg="add del">
          <pc:chgData name="Medley, Sarah - Office of Teaching and Learning" userId="6af79f7c-26c6-4199-b8eb-69eeb1e7ae71" providerId="ADAL" clId="{7470490A-F257-4468-89EF-D344B4701AD7}" dt="2026-05-27T18:23:39.927" v="30" actId="47"/>
          <pc:sldLayoutMkLst>
            <pc:docMk/>
            <pc:sldMasterMk cId="0" sldId="2147483648"/>
            <pc:sldLayoutMk cId="0" sldId="2147483649"/>
          </pc:sldLayoutMkLst>
        </pc:sldLayoutChg>
        <pc:sldLayoutChg chg="add del">
          <pc:chgData name="Medley, Sarah - Office of Teaching and Learning" userId="6af79f7c-26c6-4199-b8eb-69eeb1e7ae71" providerId="ADAL" clId="{7470490A-F257-4468-89EF-D344B4701AD7}" dt="2026-05-27T18:23:39.136" v="27" actId="47"/>
          <pc:sldLayoutMkLst>
            <pc:docMk/>
            <pc:sldMasterMk cId="0" sldId="2147483648"/>
            <pc:sldLayoutMk cId="0" sldId="2147483651"/>
          </pc:sldLayoutMkLst>
        </pc:sldLayoutChg>
        <pc:sldLayoutChg chg="add del">
          <pc:chgData name="Medley, Sarah - Office of Teaching and Learning" userId="6af79f7c-26c6-4199-b8eb-69eeb1e7ae71" providerId="ADAL" clId="{7470490A-F257-4468-89EF-D344B4701AD7}" dt="2026-05-27T18:23:38.060" v="21" actId="47"/>
          <pc:sldLayoutMkLst>
            <pc:docMk/>
            <pc:sldMasterMk cId="0" sldId="2147483648"/>
            <pc:sldLayoutMk cId="0" sldId="2147483652"/>
          </pc:sldLayoutMkLst>
        </pc:sldLayoutChg>
        <pc:sldLayoutChg chg="add del">
          <pc:chgData name="Medley, Sarah - Office of Teaching and Learning" userId="6af79f7c-26c6-4199-b8eb-69eeb1e7ae71" providerId="ADAL" clId="{7470490A-F257-4468-89EF-D344B4701AD7}" dt="2026-05-27T18:23:39.575" v="29" actId="47"/>
          <pc:sldLayoutMkLst>
            <pc:docMk/>
            <pc:sldMasterMk cId="0" sldId="2147483648"/>
            <pc:sldLayoutMk cId="0" sldId="2147483653"/>
          </pc:sldLayoutMkLst>
        </pc:sldLayoutChg>
        <pc:sldLayoutChg chg="del">
          <pc:chgData name="Medley, Sarah - Office of Teaching and Learning" userId="6af79f7c-26c6-4199-b8eb-69eeb1e7ae71" providerId="ADAL" clId="{7470490A-F257-4468-89EF-D344B4701AD7}" dt="2026-05-28T16:41:29.994" v="307" actId="47"/>
          <pc:sldLayoutMkLst>
            <pc:docMk/>
            <pc:sldMasterMk cId="0" sldId="2147483648"/>
            <pc:sldLayoutMk cId="3308288088" sldId="2147483659"/>
          </pc:sldLayoutMkLst>
        </pc:sldLayoutChg>
        <pc:sldLayoutChg chg="del">
          <pc:chgData name="Medley, Sarah - Office of Teaching and Learning" userId="6af79f7c-26c6-4199-b8eb-69eeb1e7ae71" providerId="ADAL" clId="{7470490A-F257-4468-89EF-D344B4701AD7}" dt="2026-05-28T16:28:12.181" v="152" actId="47"/>
          <pc:sldLayoutMkLst>
            <pc:docMk/>
            <pc:sldMasterMk cId="0" sldId="2147483648"/>
            <pc:sldLayoutMk cId="1890215239" sldId="2147483660"/>
          </pc:sldLayoutMkLst>
        </pc:sldLayoutChg>
      </pc:sldMasterChg>
      <pc:sldMasterChg chg="del delSldLayout">
        <pc:chgData name="Medley, Sarah - Office of Teaching and Learning" userId="6af79f7c-26c6-4199-b8eb-69eeb1e7ae71" providerId="ADAL" clId="{7470490A-F257-4468-89EF-D344B4701AD7}" dt="2026-05-28T16:28:31.142" v="154" actId="47"/>
        <pc:sldMasterMkLst>
          <pc:docMk/>
          <pc:sldMasterMk cId="2360560407" sldId="2147483700"/>
        </pc:sldMasterMkLst>
        <pc:sldLayoutChg chg="del">
          <pc:chgData name="Medley, Sarah - Office of Teaching and Learning" userId="6af79f7c-26c6-4199-b8eb-69eeb1e7ae71" providerId="ADAL" clId="{7470490A-F257-4468-89EF-D344B4701AD7}" dt="2026-05-28T16:28:31.142" v="154" actId="47"/>
          <pc:sldLayoutMkLst>
            <pc:docMk/>
            <pc:sldMasterMk cId="2360560407" sldId="2147483700"/>
            <pc:sldLayoutMk cId="1339894074" sldId="2147483701"/>
          </pc:sldLayoutMkLst>
        </pc:sldLayoutChg>
        <pc:sldLayoutChg chg="del">
          <pc:chgData name="Medley, Sarah - Office of Teaching and Learning" userId="6af79f7c-26c6-4199-b8eb-69eeb1e7ae71" providerId="ADAL" clId="{7470490A-F257-4468-89EF-D344B4701AD7}" dt="2026-05-28T16:28:31.142" v="154" actId="47"/>
          <pc:sldLayoutMkLst>
            <pc:docMk/>
            <pc:sldMasterMk cId="2360560407" sldId="2147483700"/>
            <pc:sldLayoutMk cId="3673748852" sldId="2147483702"/>
          </pc:sldLayoutMkLst>
        </pc:sldLayoutChg>
        <pc:sldLayoutChg chg="del">
          <pc:chgData name="Medley, Sarah - Office of Teaching and Learning" userId="6af79f7c-26c6-4199-b8eb-69eeb1e7ae71" providerId="ADAL" clId="{7470490A-F257-4468-89EF-D344B4701AD7}" dt="2026-05-28T16:28:31.142" v="154" actId="47"/>
          <pc:sldLayoutMkLst>
            <pc:docMk/>
            <pc:sldMasterMk cId="2360560407" sldId="2147483700"/>
            <pc:sldLayoutMk cId="946072272" sldId="2147483703"/>
          </pc:sldLayoutMkLst>
        </pc:sldLayoutChg>
        <pc:sldLayoutChg chg="del">
          <pc:chgData name="Medley, Sarah - Office of Teaching and Learning" userId="6af79f7c-26c6-4199-b8eb-69eeb1e7ae71" providerId="ADAL" clId="{7470490A-F257-4468-89EF-D344B4701AD7}" dt="2026-05-28T16:28:31.142" v="154" actId="47"/>
          <pc:sldLayoutMkLst>
            <pc:docMk/>
            <pc:sldMasterMk cId="2360560407" sldId="2147483700"/>
            <pc:sldLayoutMk cId="4120771288" sldId="2147483704"/>
          </pc:sldLayoutMkLst>
        </pc:sldLayoutChg>
        <pc:sldLayoutChg chg="del">
          <pc:chgData name="Medley, Sarah - Office of Teaching and Learning" userId="6af79f7c-26c6-4199-b8eb-69eeb1e7ae71" providerId="ADAL" clId="{7470490A-F257-4468-89EF-D344B4701AD7}" dt="2026-05-28T16:28:31.142" v="154" actId="47"/>
          <pc:sldLayoutMkLst>
            <pc:docMk/>
            <pc:sldMasterMk cId="2360560407" sldId="2147483700"/>
            <pc:sldLayoutMk cId="1441517798" sldId="2147483705"/>
          </pc:sldLayoutMkLst>
        </pc:sldLayoutChg>
        <pc:sldLayoutChg chg="del">
          <pc:chgData name="Medley, Sarah - Office of Teaching and Learning" userId="6af79f7c-26c6-4199-b8eb-69eeb1e7ae71" providerId="ADAL" clId="{7470490A-F257-4468-89EF-D344B4701AD7}" dt="2026-05-28T16:28:31.142" v="154" actId="47"/>
          <pc:sldLayoutMkLst>
            <pc:docMk/>
            <pc:sldMasterMk cId="2360560407" sldId="2147483700"/>
            <pc:sldLayoutMk cId="3015944598" sldId="2147483706"/>
          </pc:sldLayoutMkLst>
        </pc:sldLayoutChg>
        <pc:sldLayoutChg chg="del">
          <pc:chgData name="Medley, Sarah - Office of Teaching and Learning" userId="6af79f7c-26c6-4199-b8eb-69eeb1e7ae71" providerId="ADAL" clId="{7470490A-F257-4468-89EF-D344B4701AD7}" dt="2026-05-28T16:28:31.142" v="154" actId="47"/>
          <pc:sldLayoutMkLst>
            <pc:docMk/>
            <pc:sldMasterMk cId="2360560407" sldId="2147483700"/>
            <pc:sldLayoutMk cId="3665668920" sldId="2147483707"/>
          </pc:sldLayoutMkLst>
        </pc:sldLayoutChg>
        <pc:sldLayoutChg chg="del">
          <pc:chgData name="Medley, Sarah - Office of Teaching and Learning" userId="6af79f7c-26c6-4199-b8eb-69eeb1e7ae71" providerId="ADAL" clId="{7470490A-F257-4468-89EF-D344B4701AD7}" dt="2026-05-28T16:28:31.142" v="154" actId="47"/>
          <pc:sldLayoutMkLst>
            <pc:docMk/>
            <pc:sldMasterMk cId="2360560407" sldId="2147483700"/>
            <pc:sldLayoutMk cId="618216834" sldId="2147483708"/>
          </pc:sldLayoutMkLst>
        </pc:sldLayoutChg>
        <pc:sldLayoutChg chg="del">
          <pc:chgData name="Medley, Sarah - Office of Teaching and Learning" userId="6af79f7c-26c6-4199-b8eb-69eeb1e7ae71" providerId="ADAL" clId="{7470490A-F257-4468-89EF-D344B4701AD7}" dt="2026-05-28T16:28:31.142" v="154" actId="47"/>
          <pc:sldLayoutMkLst>
            <pc:docMk/>
            <pc:sldMasterMk cId="2360560407" sldId="2147483700"/>
            <pc:sldLayoutMk cId="108734603" sldId="2147483709"/>
          </pc:sldLayoutMkLst>
        </pc:sldLayoutChg>
        <pc:sldLayoutChg chg="del">
          <pc:chgData name="Medley, Sarah - Office of Teaching and Learning" userId="6af79f7c-26c6-4199-b8eb-69eeb1e7ae71" providerId="ADAL" clId="{7470490A-F257-4468-89EF-D344B4701AD7}" dt="2026-05-28T16:28:31.142" v="154" actId="47"/>
          <pc:sldLayoutMkLst>
            <pc:docMk/>
            <pc:sldMasterMk cId="2360560407" sldId="2147483700"/>
            <pc:sldLayoutMk cId="3039670271" sldId="2147483710"/>
          </pc:sldLayoutMkLst>
        </pc:sldLayoutChg>
        <pc:sldLayoutChg chg="del">
          <pc:chgData name="Medley, Sarah - Office of Teaching and Learning" userId="6af79f7c-26c6-4199-b8eb-69eeb1e7ae71" providerId="ADAL" clId="{7470490A-F257-4468-89EF-D344B4701AD7}" dt="2026-05-28T16:28:31.142" v="154" actId="47"/>
          <pc:sldLayoutMkLst>
            <pc:docMk/>
            <pc:sldMasterMk cId="2360560407" sldId="2147483700"/>
            <pc:sldLayoutMk cId="658957250" sldId="2147483711"/>
          </pc:sldLayoutMkLst>
        </pc:sldLayoutChg>
        <pc:sldLayoutChg chg="del">
          <pc:chgData name="Medley, Sarah - Office of Teaching and Learning" userId="6af79f7c-26c6-4199-b8eb-69eeb1e7ae71" providerId="ADAL" clId="{7470490A-F257-4468-89EF-D344B4701AD7}" dt="2026-05-28T16:28:31.142" v="154" actId="47"/>
          <pc:sldLayoutMkLst>
            <pc:docMk/>
            <pc:sldMasterMk cId="2360560407" sldId="2147483700"/>
            <pc:sldLayoutMk cId="2521490325" sldId="2147483712"/>
          </pc:sldLayoutMkLst>
        </pc:sldLayoutChg>
        <pc:sldLayoutChg chg="del">
          <pc:chgData name="Medley, Sarah - Office of Teaching and Learning" userId="6af79f7c-26c6-4199-b8eb-69eeb1e7ae71" providerId="ADAL" clId="{7470490A-F257-4468-89EF-D344B4701AD7}" dt="2026-05-28T16:28:31.142" v="154" actId="47"/>
          <pc:sldLayoutMkLst>
            <pc:docMk/>
            <pc:sldMasterMk cId="2360560407" sldId="2147483700"/>
            <pc:sldLayoutMk cId="3340733057" sldId="2147483713"/>
          </pc:sldLayoutMkLst>
        </pc:sldLayoutChg>
        <pc:sldLayoutChg chg="del">
          <pc:chgData name="Medley, Sarah - Office of Teaching and Learning" userId="6af79f7c-26c6-4199-b8eb-69eeb1e7ae71" providerId="ADAL" clId="{7470490A-F257-4468-89EF-D344B4701AD7}" dt="2026-05-28T16:28:31.142" v="154" actId="47"/>
          <pc:sldLayoutMkLst>
            <pc:docMk/>
            <pc:sldMasterMk cId="2360560407" sldId="2147483700"/>
            <pc:sldLayoutMk cId="3013456216" sldId="2147483714"/>
          </pc:sldLayoutMkLst>
        </pc:sldLayoutChg>
        <pc:sldLayoutChg chg="del">
          <pc:chgData name="Medley, Sarah - Office of Teaching and Learning" userId="6af79f7c-26c6-4199-b8eb-69eeb1e7ae71" providerId="ADAL" clId="{7470490A-F257-4468-89EF-D344B4701AD7}" dt="2026-05-28T16:28:31.142" v="154" actId="47"/>
          <pc:sldLayoutMkLst>
            <pc:docMk/>
            <pc:sldMasterMk cId="2360560407" sldId="2147483700"/>
            <pc:sldLayoutMk cId="4065455730" sldId="2147483715"/>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440" b="0" i="0" u="none" strike="noStrike" kern="1200" spc="0" baseline="0">
                <a:solidFill>
                  <a:srgbClr val="002060"/>
                </a:solidFill>
                <a:latin typeface="+mn-lt"/>
                <a:ea typeface="+mn-ea"/>
                <a:cs typeface="+mn-cs"/>
              </a:defRPr>
            </a:pPr>
            <a:r>
              <a:rPr lang="en-US" sz="1800" dirty="0"/>
              <a:t>I have sufficient content knowledge about</a:t>
            </a:r>
            <a:r>
              <a:rPr lang="en-US" sz="1800" baseline="0" dirty="0"/>
              <a:t> early literacy instruction to effectively support K-5 teachers to improve these practices. </a:t>
            </a:r>
            <a:endParaRPr lang="en-US" sz="1800" dirty="0"/>
          </a:p>
        </c:rich>
      </c:tx>
      <c:layout>
        <c:manualLayout>
          <c:xMode val="edge"/>
          <c:yMode val="edge"/>
          <c:x val="0.14645534838843619"/>
          <c:y val="3.0667951047188689E-2"/>
        </c:manualLayout>
      </c:layout>
      <c:overlay val="0"/>
      <c:spPr>
        <a:noFill/>
        <a:ln>
          <a:noFill/>
        </a:ln>
        <a:effectLst/>
      </c:spPr>
      <c:txPr>
        <a:bodyPr rot="0" spcFirstLastPara="1" vertOverflow="ellipsis" vert="horz" wrap="square" anchor="ctr" anchorCtr="1"/>
        <a:lstStyle/>
        <a:p>
          <a:pPr>
            <a:defRPr lang="en-US" sz="1440" b="0" i="0" u="none" strike="noStrike" kern="1200" spc="0" baseline="0">
              <a:solidFill>
                <a:srgbClr val="002060"/>
              </a:solidFill>
              <a:latin typeface="+mn-lt"/>
              <a:ea typeface="+mn-ea"/>
              <a:cs typeface="+mn-cs"/>
            </a:defRPr>
          </a:pPr>
          <a:endParaRPr lang="en-US"/>
        </a:p>
      </c:txPr>
    </c:title>
    <c:autoTitleDeleted val="0"/>
    <c:plotArea>
      <c:layout>
        <c:manualLayout>
          <c:layoutTarget val="inner"/>
          <c:xMode val="edge"/>
          <c:yMode val="edge"/>
          <c:x val="5.6252460629921265E-2"/>
          <c:y val="0.19714442684889105"/>
          <c:w val="0.92343503937007876"/>
          <c:h val="0.67906461127801354"/>
        </c:manualLayout>
      </c:layout>
      <c:barChart>
        <c:barDir val="col"/>
        <c:grouping val="clustered"/>
        <c:varyColors val="0"/>
        <c:ser>
          <c:idx val="0"/>
          <c:order val="0"/>
          <c:tx>
            <c:strRef>
              <c:f>Sheet1!$B$1</c:f>
              <c:strCache>
                <c:ptCount val="1"/>
                <c:pt idx="0">
                  <c:v>Before KyELLN</c:v>
                </c:pt>
              </c:strCache>
            </c:strRef>
          </c:tx>
          <c:spPr>
            <a:solidFill>
              <a:schemeClr val="accent4"/>
            </a:solidFill>
            <a:ln>
              <a:noFill/>
            </a:ln>
            <a:effectLst/>
          </c:spPr>
          <c:invertIfNegative val="0"/>
          <c:cat>
            <c:numRef>
              <c:f>Sheet1!$A$2:$A$6</c:f>
              <c:numCache>
                <c:formatCode>General</c:formatCode>
                <c:ptCount val="5"/>
                <c:pt idx="0">
                  <c:v>1</c:v>
                </c:pt>
                <c:pt idx="1">
                  <c:v>2</c:v>
                </c:pt>
                <c:pt idx="2">
                  <c:v>3</c:v>
                </c:pt>
                <c:pt idx="3">
                  <c:v>4</c:v>
                </c:pt>
                <c:pt idx="4">
                  <c:v>5</c:v>
                </c:pt>
              </c:numCache>
            </c:numRef>
          </c:cat>
          <c:val>
            <c:numRef>
              <c:f>Sheet1!$B$2:$B$6</c:f>
              <c:numCache>
                <c:formatCode>General</c:formatCode>
                <c:ptCount val="5"/>
                <c:pt idx="0">
                  <c:v>0</c:v>
                </c:pt>
                <c:pt idx="1">
                  <c:v>4</c:v>
                </c:pt>
                <c:pt idx="2">
                  <c:v>7</c:v>
                </c:pt>
                <c:pt idx="3">
                  <c:v>1</c:v>
                </c:pt>
                <c:pt idx="4">
                  <c:v>9</c:v>
                </c:pt>
              </c:numCache>
            </c:numRef>
          </c:val>
          <c:extLst>
            <c:ext xmlns:c16="http://schemas.microsoft.com/office/drawing/2014/chart" uri="{C3380CC4-5D6E-409C-BE32-E72D297353CC}">
              <c16:uniqueId val="{00000000-44ED-4ABB-BEDB-AEED9F9D9411}"/>
            </c:ext>
          </c:extLst>
        </c:ser>
        <c:ser>
          <c:idx val="1"/>
          <c:order val="1"/>
          <c:tx>
            <c:strRef>
              <c:f>Sheet1!$C$1</c:f>
              <c:strCache>
                <c:ptCount val="1"/>
                <c:pt idx="0">
                  <c:v>After KyELLN</c:v>
                </c:pt>
              </c:strCache>
            </c:strRef>
          </c:tx>
          <c:spPr>
            <a:solidFill>
              <a:srgbClr val="002060"/>
            </a:solidFill>
            <a:ln>
              <a:noFill/>
            </a:ln>
            <a:effectLst/>
          </c:spPr>
          <c:invertIfNegative val="0"/>
          <c:cat>
            <c:numRef>
              <c:f>Sheet1!$A$2:$A$6</c:f>
              <c:numCache>
                <c:formatCode>General</c:formatCode>
                <c:ptCount val="5"/>
                <c:pt idx="0">
                  <c:v>1</c:v>
                </c:pt>
                <c:pt idx="1">
                  <c:v>2</c:v>
                </c:pt>
                <c:pt idx="2">
                  <c:v>3</c:v>
                </c:pt>
                <c:pt idx="3">
                  <c:v>4</c:v>
                </c:pt>
                <c:pt idx="4">
                  <c:v>5</c:v>
                </c:pt>
              </c:numCache>
            </c:numRef>
          </c:cat>
          <c:val>
            <c:numRef>
              <c:f>Sheet1!$C$2:$C$6</c:f>
              <c:numCache>
                <c:formatCode>General</c:formatCode>
                <c:ptCount val="5"/>
                <c:pt idx="0">
                  <c:v>0</c:v>
                </c:pt>
                <c:pt idx="1">
                  <c:v>0</c:v>
                </c:pt>
                <c:pt idx="2">
                  <c:v>0</c:v>
                </c:pt>
                <c:pt idx="3">
                  <c:v>6</c:v>
                </c:pt>
                <c:pt idx="4">
                  <c:v>15</c:v>
                </c:pt>
              </c:numCache>
            </c:numRef>
          </c:val>
          <c:extLst>
            <c:ext xmlns:c16="http://schemas.microsoft.com/office/drawing/2014/chart" uri="{C3380CC4-5D6E-409C-BE32-E72D297353CC}">
              <c16:uniqueId val="{00000001-44ED-4ABB-BEDB-AEED9F9D9411}"/>
            </c:ext>
          </c:extLst>
        </c:ser>
        <c:dLbls>
          <c:showLegendKey val="0"/>
          <c:showVal val="0"/>
          <c:showCatName val="0"/>
          <c:showSerName val="0"/>
          <c:showPercent val="0"/>
          <c:showBubbleSize val="0"/>
        </c:dLbls>
        <c:gapWidth val="219"/>
        <c:overlap val="-27"/>
        <c:axId val="1133833279"/>
        <c:axId val="1133810239"/>
      </c:barChart>
      <c:catAx>
        <c:axId val="11338332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200" b="0" i="0" u="none" strike="noStrike" kern="1200" baseline="0">
                <a:solidFill>
                  <a:srgbClr val="002060"/>
                </a:solidFill>
                <a:latin typeface="+mn-lt"/>
                <a:ea typeface="+mn-ea"/>
                <a:cs typeface="+mn-cs"/>
              </a:defRPr>
            </a:pPr>
            <a:endParaRPr lang="en-US"/>
          </a:p>
        </c:txPr>
        <c:crossAx val="1133810239"/>
        <c:crosses val="autoZero"/>
        <c:auto val="1"/>
        <c:lblAlgn val="ctr"/>
        <c:lblOffset val="100"/>
        <c:noMultiLvlLbl val="0"/>
      </c:catAx>
      <c:valAx>
        <c:axId val="113381023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1200" b="0" i="0" u="none" strike="noStrike" kern="1200" baseline="0">
                <a:solidFill>
                  <a:srgbClr val="002060"/>
                </a:solidFill>
                <a:latin typeface="+mn-lt"/>
                <a:ea typeface="+mn-ea"/>
                <a:cs typeface="+mn-cs"/>
              </a:defRPr>
            </a:pPr>
            <a:endParaRPr lang="en-US"/>
          </a:p>
        </c:txPr>
        <c:crossAx val="1133833279"/>
        <c:crosses val="autoZero"/>
        <c:crossBetween val="between"/>
      </c:valAx>
      <c:spPr>
        <a:noFill/>
        <a:ln>
          <a:noFill/>
        </a:ln>
        <a:effectLst/>
      </c:spPr>
    </c:plotArea>
    <c:legend>
      <c:legendPos val="b"/>
      <c:layout>
        <c:manualLayout>
          <c:xMode val="edge"/>
          <c:yMode val="edge"/>
          <c:x val="0.34358342966756372"/>
          <c:y val="0.92072543205149937"/>
          <c:w val="0.31433710344513949"/>
          <c:h val="7.9274567948500671E-2"/>
        </c:manualLayout>
      </c:layout>
      <c:overlay val="0"/>
      <c:spPr>
        <a:noFill/>
        <a:ln>
          <a:noFill/>
        </a:ln>
        <a:effectLst/>
      </c:spPr>
      <c:txPr>
        <a:bodyPr rot="0" spcFirstLastPara="1" vertOverflow="ellipsis" vert="horz" wrap="square" anchor="ctr" anchorCtr="1"/>
        <a:lstStyle/>
        <a:p>
          <a:pPr>
            <a:defRPr lang="en-US" sz="1400" b="0" i="0" u="none" strike="noStrike" kern="1200" baseline="0">
              <a:solidFill>
                <a:srgbClr val="002060"/>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lgn="ctr">
        <a:defRPr lang="en-US" sz="1200" b="0" i="0" u="none" strike="noStrike" kern="1200" baseline="0">
          <a:solidFill>
            <a:srgbClr val="002060"/>
          </a:solidFill>
          <a:latin typeface="+mn-lt"/>
          <a:ea typeface="+mn-ea"/>
          <a:cs typeface="+mn-cs"/>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440" b="0" i="0" u="none" strike="noStrike" kern="1200" spc="0" baseline="0">
                <a:solidFill>
                  <a:srgbClr val="002060"/>
                </a:solidFill>
                <a:latin typeface="+mn-lt"/>
                <a:ea typeface="+mn-ea"/>
                <a:cs typeface="+mn-cs"/>
              </a:defRPr>
            </a:pPr>
            <a:r>
              <a:rPr lang="en-US" sz="1800" dirty="0"/>
              <a:t>I can</a:t>
            </a:r>
            <a:r>
              <a:rPr lang="en-US" sz="1800" baseline="0" dirty="0"/>
              <a:t> implement effective strategies for monitoring HQIR implementation in schools. </a:t>
            </a:r>
            <a:endParaRPr lang="en-US" sz="1800" dirty="0"/>
          </a:p>
        </c:rich>
      </c:tx>
      <c:layout>
        <c:manualLayout>
          <c:xMode val="edge"/>
          <c:yMode val="edge"/>
          <c:x val="6.523502779921482E-2"/>
          <c:y val="1.9515968848210986E-2"/>
        </c:manualLayout>
      </c:layout>
      <c:overlay val="0"/>
      <c:spPr>
        <a:noFill/>
        <a:ln>
          <a:noFill/>
        </a:ln>
        <a:effectLst/>
      </c:spPr>
      <c:txPr>
        <a:bodyPr rot="0" spcFirstLastPara="1" vertOverflow="ellipsis" vert="horz" wrap="square" anchor="ctr" anchorCtr="1"/>
        <a:lstStyle/>
        <a:p>
          <a:pPr algn="ctr" rtl="0">
            <a:defRPr lang="en-US" sz="1440" b="0" i="0" u="none" strike="noStrike" kern="1200" spc="0" baseline="0">
              <a:solidFill>
                <a:srgbClr val="002060"/>
              </a:solidFill>
              <a:latin typeface="+mn-lt"/>
              <a:ea typeface="+mn-ea"/>
              <a:cs typeface="+mn-cs"/>
            </a:defRPr>
          </a:pPr>
          <a:endParaRPr lang="en-US"/>
        </a:p>
      </c:txPr>
    </c:title>
    <c:autoTitleDeleted val="0"/>
    <c:plotArea>
      <c:layout>
        <c:manualLayout>
          <c:layoutTarget val="inner"/>
          <c:xMode val="edge"/>
          <c:yMode val="edge"/>
          <c:x val="5.6252460629921265E-2"/>
          <c:y val="0.19714442684889105"/>
          <c:w val="0.92343503937007876"/>
          <c:h val="0.67906461127801354"/>
        </c:manualLayout>
      </c:layout>
      <c:barChart>
        <c:barDir val="col"/>
        <c:grouping val="clustered"/>
        <c:varyColors val="0"/>
        <c:ser>
          <c:idx val="0"/>
          <c:order val="0"/>
          <c:tx>
            <c:strRef>
              <c:f>Sheet1!$B$1</c:f>
              <c:strCache>
                <c:ptCount val="1"/>
                <c:pt idx="0">
                  <c:v>Before KyELLN</c:v>
                </c:pt>
              </c:strCache>
            </c:strRef>
          </c:tx>
          <c:spPr>
            <a:solidFill>
              <a:schemeClr val="accent4"/>
            </a:solidFill>
            <a:ln>
              <a:noFill/>
            </a:ln>
            <a:effectLst/>
          </c:spPr>
          <c:invertIfNegative val="0"/>
          <c:cat>
            <c:numRef>
              <c:f>Sheet1!$A$2:$A$6</c:f>
              <c:numCache>
                <c:formatCode>General</c:formatCode>
                <c:ptCount val="5"/>
                <c:pt idx="0">
                  <c:v>1</c:v>
                </c:pt>
                <c:pt idx="1">
                  <c:v>2</c:v>
                </c:pt>
                <c:pt idx="2">
                  <c:v>3</c:v>
                </c:pt>
                <c:pt idx="3">
                  <c:v>4</c:v>
                </c:pt>
                <c:pt idx="4">
                  <c:v>5</c:v>
                </c:pt>
              </c:numCache>
            </c:numRef>
          </c:cat>
          <c:val>
            <c:numRef>
              <c:f>Sheet1!$B$2:$B$6</c:f>
              <c:numCache>
                <c:formatCode>General</c:formatCode>
                <c:ptCount val="5"/>
                <c:pt idx="0">
                  <c:v>4</c:v>
                </c:pt>
                <c:pt idx="1">
                  <c:v>17</c:v>
                </c:pt>
                <c:pt idx="2">
                  <c:v>23</c:v>
                </c:pt>
                <c:pt idx="3">
                  <c:v>5</c:v>
                </c:pt>
                <c:pt idx="4">
                  <c:v>14</c:v>
                </c:pt>
              </c:numCache>
            </c:numRef>
          </c:val>
          <c:extLst>
            <c:ext xmlns:c16="http://schemas.microsoft.com/office/drawing/2014/chart" uri="{C3380CC4-5D6E-409C-BE32-E72D297353CC}">
              <c16:uniqueId val="{00000000-1C71-4D62-9373-939BBA13717B}"/>
            </c:ext>
          </c:extLst>
        </c:ser>
        <c:ser>
          <c:idx val="1"/>
          <c:order val="1"/>
          <c:tx>
            <c:strRef>
              <c:f>Sheet1!$C$1</c:f>
              <c:strCache>
                <c:ptCount val="1"/>
                <c:pt idx="0">
                  <c:v>After KyELLN</c:v>
                </c:pt>
              </c:strCache>
            </c:strRef>
          </c:tx>
          <c:spPr>
            <a:solidFill>
              <a:srgbClr val="002060"/>
            </a:solidFill>
            <a:ln>
              <a:noFill/>
            </a:ln>
            <a:effectLst/>
          </c:spPr>
          <c:invertIfNegative val="0"/>
          <c:cat>
            <c:numRef>
              <c:f>Sheet1!$A$2:$A$6</c:f>
              <c:numCache>
                <c:formatCode>General</c:formatCode>
                <c:ptCount val="5"/>
                <c:pt idx="0">
                  <c:v>1</c:v>
                </c:pt>
                <c:pt idx="1">
                  <c:v>2</c:v>
                </c:pt>
                <c:pt idx="2">
                  <c:v>3</c:v>
                </c:pt>
                <c:pt idx="3">
                  <c:v>4</c:v>
                </c:pt>
                <c:pt idx="4">
                  <c:v>5</c:v>
                </c:pt>
              </c:numCache>
            </c:numRef>
          </c:cat>
          <c:val>
            <c:numRef>
              <c:f>Sheet1!$C$2:$C$6</c:f>
              <c:numCache>
                <c:formatCode>General</c:formatCode>
                <c:ptCount val="5"/>
                <c:pt idx="0">
                  <c:v>0</c:v>
                </c:pt>
                <c:pt idx="1">
                  <c:v>0</c:v>
                </c:pt>
                <c:pt idx="2">
                  <c:v>1</c:v>
                </c:pt>
                <c:pt idx="3">
                  <c:v>21</c:v>
                </c:pt>
                <c:pt idx="4">
                  <c:v>41</c:v>
                </c:pt>
              </c:numCache>
            </c:numRef>
          </c:val>
          <c:extLst>
            <c:ext xmlns:c16="http://schemas.microsoft.com/office/drawing/2014/chart" uri="{C3380CC4-5D6E-409C-BE32-E72D297353CC}">
              <c16:uniqueId val="{00000001-1C71-4D62-9373-939BBA13717B}"/>
            </c:ext>
          </c:extLst>
        </c:ser>
        <c:dLbls>
          <c:showLegendKey val="0"/>
          <c:showVal val="0"/>
          <c:showCatName val="0"/>
          <c:showSerName val="0"/>
          <c:showPercent val="0"/>
          <c:showBubbleSize val="0"/>
        </c:dLbls>
        <c:gapWidth val="219"/>
        <c:overlap val="-27"/>
        <c:axId val="1133833279"/>
        <c:axId val="1133810239"/>
      </c:barChart>
      <c:catAx>
        <c:axId val="11338332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200" b="0" i="0" u="none" strike="noStrike" kern="1200" baseline="0">
                <a:solidFill>
                  <a:srgbClr val="002060"/>
                </a:solidFill>
                <a:latin typeface="+mn-lt"/>
                <a:ea typeface="+mn-ea"/>
                <a:cs typeface="+mn-cs"/>
              </a:defRPr>
            </a:pPr>
            <a:endParaRPr lang="en-US"/>
          </a:p>
        </c:txPr>
        <c:crossAx val="1133810239"/>
        <c:crosses val="autoZero"/>
        <c:auto val="1"/>
        <c:lblAlgn val="ctr"/>
        <c:lblOffset val="100"/>
        <c:noMultiLvlLbl val="0"/>
      </c:catAx>
      <c:valAx>
        <c:axId val="113381023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lgn="ctr">
              <a:defRPr lang="en-US" sz="1200" b="0" i="0" u="none" strike="noStrike" kern="1200" baseline="0">
                <a:solidFill>
                  <a:srgbClr val="002060"/>
                </a:solidFill>
                <a:latin typeface="+mn-lt"/>
                <a:ea typeface="+mn-ea"/>
                <a:cs typeface="+mn-cs"/>
              </a:defRPr>
            </a:pPr>
            <a:endParaRPr lang="en-US"/>
          </a:p>
        </c:txPr>
        <c:crossAx val="1133833279"/>
        <c:crosses val="autoZero"/>
        <c:crossBetween val="between"/>
      </c:valAx>
      <c:spPr>
        <a:noFill/>
        <a:ln>
          <a:noFill/>
        </a:ln>
        <a:effectLst/>
      </c:spPr>
    </c:plotArea>
    <c:legend>
      <c:legendPos val="b"/>
      <c:layout>
        <c:manualLayout>
          <c:xMode val="edge"/>
          <c:yMode val="edge"/>
          <c:x val="0.24540305771942983"/>
          <c:y val="0.93320335859067027"/>
          <c:w val="0.48826752967676074"/>
          <c:h val="6.6796641409329574E-2"/>
        </c:manualLayout>
      </c:layout>
      <c:overlay val="0"/>
      <c:spPr>
        <a:noFill/>
        <a:ln>
          <a:noFill/>
        </a:ln>
        <a:effectLst/>
      </c:spPr>
      <c:txPr>
        <a:bodyPr rot="0" spcFirstLastPara="1" vertOverflow="ellipsis" vert="horz" wrap="square" anchor="ctr" anchorCtr="1"/>
        <a:lstStyle/>
        <a:p>
          <a:pPr algn="ctr">
            <a:defRPr lang="en-US" sz="1400" b="0" i="0" u="none" strike="noStrike" kern="1200" baseline="0">
              <a:solidFill>
                <a:srgbClr val="002060"/>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lgn="ctr">
        <a:defRPr lang="en-US" sz="1200" b="0" i="0" u="none" strike="noStrike" kern="1200" baseline="0">
          <a:solidFill>
            <a:srgbClr val="002060"/>
          </a:solidFill>
          <a:latin typeface="+mn-lt"/>
          <a:ea typeface="+mn-ea"/>
          <a:cs typeface="+mn-cs"/>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600" b="0" i="0" u="none" strike="noStrike" kern="1200" spc="0" baseline="0">
                <a:solidFill>
                  <a:srgbClr val="002060"/>
                </a:solidFill>
                <a:latin typeface="+mn-lt"/>
                <a:ea typeface="+mn-ea"/>
                <a:cs typeface="+mn-cs"/>
              </a:defRPr>
            </a:pPr>
            <a:r>
              <a:rPr lang="en-US" sz="1600"/>
              <a:t>I understand</a:t>
            </a:r>
            <a:r>
              <a:rPr lang="en-US" sz="1600" baseline="0"/>
              <a:t> how instructional coherence across tiers of instruction supports access to grade-level learning for all students, including diverse learners. </a:t>
            </a:r>
            <a:endParaRPr lang="en-US" sz="1600"/>
          </a:p>
        </c:rich>
      </c:tx>
      <c:layout>
        <c:manualLayout>
          <c:xMode val="edge"/>
          <c:yMode val="edge"/>
          <c:x val="7.3342781460238649E-2"/>
          <c:y val="1.0248825641716989E-3"/>
        </c:manualLayout>
      </c:layout>
      <c:overlay val="0"/>
      <c:spPr>
        <a:noFill/>
        <a:ln>
          <a:noFill/>
        </a:ln>
        <a:effectLst/>
      </c:spPr>
      <c:txPr>
        <a:bodyPr rot="0" spcFirstLastPara="1" vertOverflow="ellipsis" vert="horz" wrap="square" anchor="ctr" anchorCtr="1"/>
        <a:lstStyle/>
        <a:p>
          <a:pPr algn="ctr" rtl="0">
            <a:defRPr lang="en-US" sz="1600" b="0" i="0" u="none" strike="noStrike" kern="1200" spc="0" baseline="0">
              <a:solidFill>
                <a:srgbClr val="002060"/>
              </a:solidFill>
              <a:latin typeface="+mn-lt"/>
              <a:ea typeface="+mn-ea"/>
              <a:cs typeface="+mn-cs"/>
            </a:defRPr>
          </a:pPr>
          <a:endParaRPr lang="en-US"/>
        </a:p>
      </c:txPr>
    </c:title>
    <c:autoTitleDeleted val="0"/>
    <c:plotArea>
      <c:layout>
        <c:manualLayout>
          <c:layoutTarget val="inner"/>
          <c:xMode val="edge"/>
          <c:yMode val="edge"/>
          <c:x val="5.6252460629921265E-2"/>
          <c:y val="0.19714442684889105"/>
          <c:w val="0.92343503937007876"/>
          <c:h val="0.67906461127801354"/>
        </c:manualLayout>
      </c:layout>
      <c:barChart>
        <c:barDir val="col"/>
        <c:grouping val="clustered"/>
        <c:varyColors val="0"/>
        <c:ser>
          <c:idx val="0"/>
          <c:order val="0"/>
          <c:tx>
            <c:strRef>
              <c:f>Sheet1!$B$1</c:f>
              <c:strCache>
                <c:ptCount val="1"/>
                <c:pt idx="0">
                  <c:v>Before KyELLN</c:v>
                </c:pt>
              </c:strCache>
            </c:strRef>
          </c:tx>
          <c:spPr>
            <a:solidFill>
              <a:schemeClr val="accent4"/>
            </a:solidFill>
            <a:ln>
              <a:noFill/>
            </a:ln>
            <a:effectLst/>
          </c:spPr>
          <c:invertIfNegative val="0"/>
          <c:cat>
            <c:numRef>
              <c:f>Sheet1!$A$2:$A$6</c:f>
              <c:numCache>
                <c:formatCode>General</c:formatCode>
                <c:ptCount val="5"/>
                <c:pt idx="0">
                  <c:v>1</c:v>
                </c:pt>
                <c:pt idx="1">
                  <c:v>2</c:v>
                </c:pt>
                <c:pt idx="2">
                  <c:v>3</c:v>
                </c:pt>
                <c:pt idx="3">
                  <c:v>4</c:v>
                </c:pt>
                <c:pt idx="4">
                  <c:v>5</c:v>
                </c:pt>
              </c:numCache>
            </c:numRef>
          </c:cat>
          <c:val>
            <c:numRef>
              <c:f>Sheet1!$B$2:$B$6</c:f>
              <c:numCache>
                <c:formatCode>General</c:formatCode>
                <c:ptCount val="5"/>
                <c:pt idx="0">
                  <c:v>10</c:v>
                </c:pt>
                <c:pt idx="1">
                  <c:v>16</c:v>
                </c:pt>
                <c:pt idx="2">
                  <c:v>18</c:v>
                </c:pt>
                <c:pt idx="3">
                  <c:v>9</c:v>
                </c:pt>
                <c:pt idx="4">
                  <c:v>10</c:v>
                </c:pt>
              </c:numCache>
            </c:numRef>
          </c:val>
          <c:extLst>
            <c:ext xmlns:c16="http://schemas.microsoft.com/office/drawing/2014/chart" uri="{C3380CC4-5D6E-409C-BE32-E72D297353CC}">
              <c16:uniqueId val="{00000000-E531-4E3D-9705-315E7FD9C76A}"/>
            </c:ext>
          </c:extLst>
        </c:ser>
        <c:ser>
          <c:idx val="1"/>
          <c:order val="1"/>
          <c:tx>
            <c:strRef>
              <c:f>Sheet1!$C$1</c:f>
              <c:strCache>
                <c:ptCount val="1"/>
                <c:pt idx="0">
                  <c:v>After KyELLN</c:v>
                </c:pt>
              </c:strCache>
            </c:strRef>
          </c:tx>
          <c:spPr>
            <a:solidFill>
              <a:srgbClr val="002060"/>
            </a:solidFill>
            <a:ln>
              <a:noFill/>
            </a:ln>
            <a:effectLst/>
          </c:spPr>
          <c:invertIfNegative val="0"/>
          <c:cat>
            <c:numRef>
              <c:f>Sheet1!$A$2:$A$6</c:f>
              <c:numCache>
                <c:formatCode>General</c:formatCode>
                <c:ptCount val="5"/>
                <c:pt idx="0">
                  <c:v>1</c:v>
                </c:pt>
                <c:pt idx="1">
                  <c:v>2</c:v>
                </c:pt>
                <c:pt idx="2">
                  <c:v>3</c:v>
                </c:pt>
                <c:pt idx="3">
                  <c:v>4</c:v>
                </c:pt>
                <c:pt idx="4">
                  <c:v>5</c:v>
                </c:pt>
              </c:numCache>
            </c:numRef>
          </c:cat>
          <c:val>
            <c:numRef>
              <c:f>Sheet1!$C$2:$C$6</c:f>
              <c:numCache>
                <c:formatCode>General</c:formatCode>
                <c:ptCount val="5"/>
                <c:pt idx="0">
                  <c:v>0</c:v>
                </c:pt>
                <c:pt idx="1">
                  <c:v>1</c:v>
                </c:pt>
                <c:pt idx="2">
                  <c:v>2</c:v>
                </c:pt>
                <c:pt idx="3">
                  <c:v>24</c:v>
                </c:pt>
                <c:pt idx="4">
                  <c:v>36</c:v>
                </c:pt>
              </c:numCache>
            </c:numRef>
          </c:val>
          <c:extLst>
            <c:ext xmlns:c16="http://schemas.microsoft.com/office/drawing/2014/chart" uri="{C3380CC4-5D6E-409C-BE32-E72D297353CC}">
              <c16:uniqueId val="{00000001-E531-4E3D-9705-315E7FD9C76A}"/>
            </c:ext>
          </c:extLst>
        </c:ser>
        <c:dLbls>
          <c:showLegendKey val="0"/>
          <c:showVal val="0"/>
          <c:showCatName val="0"/>
          <c:showSerName val="0"/>
          <c:showPercent val="0"/>
          <c:showBubbleSize val="0"/>
        </c:dLbls>
        <c:gapWidth val="219"/>
        <c:overlap val="-27"/>
        <c:axId val="1133833279"/>
        <c:axId val="1133810239"/>
      </c:barChart>
      <c:catAx>
        <c:axId val="11338332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200" b="0" i="0" u="none" strike="noStrike" kern="1200" baseline="0">
                <a:solidFill>
                  <a:srgbClr val="002060"/>
                </a:solidFill>
                <a:latin typeface="+mn-lt"/>
                <a:ea typeface="+mn-ea"/>
                <a:cs typeface="+mn-cs"/>
              </a:defRPr>
            </a:pPr>
            <a:endParaRPr lang="en-US"/>
          </a:p>
        </c:txPr>
        <c:crossAx val="1133810239"/>
        <c:crosses val="autoZero"/>
        <c:auto val="1"/>
        <c:lblAlgn val="ctr"/>
        <c:lblOffset val="100"/>
        <c:noMultiLvlLbl val="0"/>
      </c:catAx>
      <c:valAx>
        <c:axId val="113381023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1200" b="0" i="0" u="none" strike="noStrike" kern="1200" baseline="0">
                <a:solidFill>
                  <a:srgbClr val="002060"/>
                </a:solidFill>
                <a:latin typeface="+mn-lt"/>
                <a:ea typeface="+mn-ea"/>
                <a:cs typeface="+mn-cs"/>
              </a:defRPr>
            </a:pPr>
            <a:endParaRPr lang="en-US"/>
          </a:p>
        </c:txPr>
        <c:crossAx val="1133833279"/>
        <c:crosses val="autoZero"/>
        <c:crossBetween val="between"/>
      </c:valAx>
      <c:spPr>
        <a:noFill/>
        <a:ln>
          <a:noFill/>
        </a:ln>
        <a:effectLst/>
      </c:spPr>
    </c:plotArea>
    <c:legend>
      <c:legendPos val="b"/>
      <c:layout>
        <c:manualLayout>
          <c:xMode val="edge"/>
          <c:yMode val="edge"/>
          <c:x val="0.31824709870204076"/>
          <c:y val="0.9195118118645641"/>
          <c:w val="0.37390611257309841"/>
          <c:h val="8.0488188135435956E-2"/>
        </c:manualLayout>
      </c:layout>
      <c:overlay val="0"/>
      <c:spPr>
        <a:noFill/>
        <a:ln>
          <a:noFill/>
        </a:ln>
        <a:effectLst/>
      </c:spPr>
      <c:txPr>
        <a:bodyPr rot="0" spcFirstLastPara="1" vertOverflow="ellipsis" vert="horz" wrap="square" anchor="ctr" anchorCtr="1"/>
        <a:lstStyle/>
        <a:p>
          <a:pPr>
            <a:defRPr lang="en-US" sz="1400" b="0" i="0" u="none" strike="noStrike" kern="1200" baseline="0">
              <a:solidFill>
                <a:srgbClr val="002060"/>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lgn="ctr">
        <a:defRPr lang="en-US" sz="1200" b="0" i="0" u="none" strike="noStrike" kern="1200" baseline="0">
          <a:solidFill>
            <a:srgbClr val="002060"/>
          </a:solidFill>
          <a:latin typeface="+mn-lt"/>
          <a:ea typeface="+mn-ea"/>
          <a:cs typeface="+mn-cs"/>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ducationscorecard.or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a:extLst>
            <a:ext uri="{FF2B5EF4-FFF2-40B4-BE49-F238E27FC236}">
              <a16:creationId xmlns:a16="http://schemas.microsoft.com/office/drawing/2014/main" id="{9AF49E9B-FE9E-6294-4E34-D2687E7F933B}"/>
            </a:ext>
          </a:extLst>
        </p:cNvPr>
        <p:cNvGrpSpPr/>
        <p:nvPr/>
      </p:nvGrpSpPr>
      <p:grpSpPr>
        <a:xfrm>
          <a:off x="0" y="0"/>
          <a:ext cx="0" cy="0"/>
          <a:chOff x="0" y="0"/>
          <a:chExt cx="0" cy="0"/>
        </a:xfrm>
      </p:grpSpPr>
      <p:sp>
        <p:nvSpPr>
          <p:cNvPr id="67" name="Google Shape;67;p1:notes">
            <a:extLst>
              <a:ext uri="{FF2B5EF4-FFF2-40B4-BE49-F238E27FC236}">
                <a16:creationId xmlns:a16="http://schemas.microsoft.com/office/drawing/2014/main" id="{A08C7620-838D-3B39-EE19-CBAF409C4FB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1:notes">
            <a:extLst>
              <a:ext uri="{FF2B5EF4-FFF2-40B4-BE49-F238E27FC236}">
                <a16:creationId xmlns:a16="http://schemas.microsoft.com/office/drawing/2014/main" id="{62904F21-A37E-55CA-4D63-E5D3D1B1EFD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420763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a:extLst>
            <a:ext uri="{FF2B5EF4-FFF2-40B4-BE49-F238E27FC236}">
              <a16:creationId xmlns:a16="http://schemas.microsoft.com/office/drawing/2014/main" id="{5768F3EF-1CFE-91D4-20BB-4B34B3CA6FBE}"/>
            </a:ext>
          </a:extLst>
        </p:cNvPr>
        <p:cNvGrpSpPr/>
        <p:nvPr/>
      </p:nvGrpSpPr>
      <p:grpSpPr>
        <a:xfrm>
          <a:off x="0" y="0"/>
          <a:ext cx="0" cy="0"/>
          <a:chOff x="0" y="0"/>
          <a:chExt cx="0" cy="0"/>
        </a:xfrm>
      </p:grpSpPr>
      <p:sp>
        <p:nvSpPr>
          <p:cNvPr id="97" name="Google Shape;97;g3632c4178ad_1_6:notes">
            <a:extLst>
              <a:ext uri="{FF2B5EF4-FFF2-40B4-BE49-F238E27FC236}">
                <a16:creationId xmlns:a16="http://schemas.microsoft.com/office/drawing/2014/main" id="{A07CF873-5494-0B82-17AB-2D231C97ABE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 name="Google Shape;98;g3632c4178ad_1_6:notes">
            <a:extLst>
              <a:ext uri="{FF2B5EF4-FFF2-40B4-BE49-F238E27FC236}">
                <a16:creationId xmlns:a16="http://schemas.microsoft.com/office/drawing/2014/main" id="{3CECE4B3-2477-17F4-A600-4781D91E11A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None/>
            </a:pPr>
            <a:endParaRPr i="0" dirty="0">
              <a:solidFill>
                <a:srgbClr val="666666"/>
              </a:solidFill>
            </a:endParaRPr>
          </a:p>
        </p:txBody>
      </p:sp>
    </p:spTree>
    <p:extLst>
      <p:ext uri="{BB962C8B-B14F-4D97-AF65-F5344CB8AC3E}">
        <p14:creationId xmlns:p14="http://schemas.microsoft.com/office/powerpoint/2010/main" val="4103417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a:extLst>
            <a:ext uri="{FF2B5EF4-FFF2-40B4-BE49-F238E27FC236}">
              <a16:creationId xmlns:a16="http://schemas.microsoft.com/office/drawing/2014/main" id="{0ADFECFC-2784-17F3-5B29-7BD38535BE4E}"/>
            </a:ext>
          </a:extLst>
        </p:cNvPr>
        <p:cNvGrpSpPr/>
        <p:nvPr/>
      </p:nvGrpSpPr>
      <p:grpSpPr>
        <a:xfrm>
          <a:off x="0" y="0"/>
          <a:ext cx="0" cy="0"/>
          <a:chOff x="0" y="0"/>
          <a:chExt cx="0" cy="0"/>
        </a:xfrm>
      </p:grpSpPr>
      <p:sp>
        <p:nvSpPr>
          <p:cNvPr id="231" name="Google Shape;231;g15cbb3c146b_0_25:notes">
            <a:extLst>
              <a:ext uri="{FF2B5EF4-FFF2-40B4-BE49-F238E27FC236}">
                <a16:creationId xmlns:a16="http://schemas.microsoft.com/office/drawing/2014/main" id="{352BF294-11F4-696C-D987-002D416B189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5cbb3c146b_0_25:notes">
            <a:extLst>
              <a:ext uri="{FF2B5EF4-FFF2-40B4-BE49-F238E27FC236}">
                <a16:creationId xmlns:a16="http://schemas.microsoft.com/office/drawing/2014/main" id="{001F576F-6A42-1BDB-81ED-CCD4306BFE8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33341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Micki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41B365-D8D5-4ED3-A31E-D03B3F7A9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5180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E77E1-A592-3002-0139-5E247DECC2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2268CE-B812-573E-E29A-AA8DE2D8D76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DEEACD1-86EA-D74F-2AC2-25F0A2C6647E}"/>
              </a:ext>
            </a:extLst>
          </p:cNvPr>
          <p:cNvSpPr>
            <a:spLocks noGrp="1"/>
          </p:cNvSpPr>
          <p:nvPr>
            <p:ph type="body" idx="1"/>
          </p:nvPr>
        </p:nvSpPr>
        <p:spPr/>
        <p:txBody>
          <a:bodyPr/>
          <a:lstStyle/>
          <a:p>
            <a:pPr fontAlgn="base"/>
            <a:r>
              <a:rPr lang="en-US">
                <a:solidFill>
                  <a:srgbClr val="002060"/>
                </a:solidFill>
                <a:ea typeface="Calibri"/>
                <a:cs typeface="Calibri"/>
              </a:rPr>
              <a:t>Micki</a:t>
            </a:r>
          </a:p>
          <a:p>
            <a:pPr fontAlgn="base"/>
            <a:r>
              <a:rPr lang="en-US" sz="1200" b="0" i="0" kern="1200">
                <a:solidFill>
                  <a:schemeClr val="tx1"/>
                </a:solidFill>
                <a:effectLst/>
                <a:latin typeface="+mn-lt"/>
                <a:ea typeface="+mn-ea"/>
                <a:cs typeface="+mn-cs"/>
              </a:rPr>
              <a:t>The </a:t>
            </a:r>
            <a:r>
              <a:rPr lang="en-US" sz="1200" b="0" i="0" u="sng" kern="1200">
                <a:solidFill>
                  <a:schemeClr val="tx1"/>
                </a:solidFill>
                <a:effectLst/>
                <a:latin typeface="+mn-lt"/>
                <a:ea typeface="+mn-ea"/>
                <a:cs typeface="+mn-cs"/>
                <a:hlinkClick r:id="rId3"/>
              </a:rPr>
              <a:t>Education Scorecard</a:t>
            </a:r>
            <a:r>
              <a:rPr lang="en-US" sz="1200" b="0" i="0" kern="1200">
                <a:solidFill>
                  <a:schemeClr val="tx1"/>
                </a:solidFill>
                <a:effectLst/>
                <a:latin typeface="+mn-lt"/>
                <a:ea typeface="+mn-ea"/>
                <a:cs typeface="+mn-cs"/>
              </a:rPr>
              <a:t> is a collaboration between the Center for Education Policy Research at Harvard University, The Educational Opportunity Project at Stanford University and faculty at Dartmouth College. The latest report provides insight on where students’ academic recovery stands, combining state test results for roughly 35 million grade 3–8 students nationwide with national assessment data to describe changes in local communities.</a:t>
            </a:r>
            <a:endParaRPr lang="en-US">
              <a:solidFill>
                <a:srgbClr val="002060"/>
              </a:solidFill>
              <a:ea typeface="Calibri"/>
              <a:cs typeface="Calibri"/>
            </a:endParaRPr>
          </a:p>
          <a:p>
            <a:endParaRPr lang="en-US">
              <a:ea typeface="Calibri"/>
              <a:cs typeface="Calibri"/>
            </a:endParaRPr>
          </a:p>
          <a:p>
            <a:pPr fontAlgn="base"/>
            <a:endParaRPr lang="en-US">
              <a:ea typeface="Calibri"/>
              <a:cs typeface="Calibri"/>
            </a:endParaRPr>
          </a:p>
        </p:txBody>
      </p:sp>
      <p:sp>
        <p:nvSpPr>
          <p:cNvPr id="4" name="Slide Number Placeholder 3">
            <a:extLst>
              <a:ext uri="{FF2B5EF4-FFF2-40B4-BE49-F238E27FC236}">
                <a16:creationId xmlns:a16="http://schemas.microsoft.com/office/drawing/2014/main" id="{1A99DAEC-0F91-6C88-F3F2-A42E0BCBEC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F61560-D506-4BEE-8D46-B8FCEDFF9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7192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5d80bef6d0_0_20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buClr>
                <a:schemeClr val="dk1"/>
              </a:buClr>
              <a:buSzPts val="1100"/>
            </a:pPr>
            <a:r>
              <a:rPr lang="en-US" dirty="0"/>
              <a:t>Micki </a:t>
            </a:r>
          </a:p>
          <a:p>
            <a:pPr>
              <a:buClr>
                <a:schemeClr val="dk1"/>
              </a:buClr>
              <a:buSzPts val="1100"/>
            </a:pPr>
            <a:r>
              <a:rPr lang="en-US" dirty="0"/>
              <a:t>Touchpoints in ALL 171 districts</a:t>
            </a:r>
          </a:p>
          <a:p>
            <a:pPr>
              <a:buClr>
                <a:schemeClr val="dk1"/>
              </a:buClr>
              <a:buSzPts val="1100"/>
            </a:pPr>
            <a:r>
              <a:rPr lang="en-US" dirty="0"/>
              <a:t>Supported by Read to Succeed Fund - $11M in each year of the biennium  </a:t>
            </a:r>
            <a:endParaRPr dirty="0"/>
          </a:p>
        </p:txBody>
      </p:sp>
      <p:sp>
        <p:nvSpPr>
          <p:cNvPr id="119" name="Google Shape;119;g35d80bef6d0_0_200:notes"/>
          <p:cNvSpPr>
            <a:spLocks noGrp="1" noRot="1" noChangeAspect="1"/>
          </p:cNvSpPr>
          <p:nvPr>
            <p:ph type="sldImg" idx="2"/>
          </p:nvPr>
        </p:nvSpPr>
        <p:spPr>
          <a:xfrm>
            <a:off x="404813" y="696913"/>
            <a:ext cx="6199187"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Christie</a:t>
            </a:r>
          </a:p>
        </p:txBody>
      </p:sp>
      <p:sp>
        <p:nvSpPr>
          <p:cNvPr id="4" name="Slide Number Placeholder 3"/>
          <p:cNvSpPr>
            <a:spLocks noGrp="1"/>
          </p:cNvSpPr>
          <p:nvPr>
            <p:ph type="sldNum" sz="quarter" idx="5"/>
          </p:nvPr>
        </p:nvSpPr>
        <p:spPr/>
        <p:txBody>
          <a:bodyPr/>
          <a:lstStyle/>
          <a:p>
            <a:fld id="{9041B365-D8D5-4ED3-A31E-D03B3F7A9AA2}" type="slidenum">
              <a:rPr lang="en-US" smtClean="0"/>
              <a:t>15</a:t>
            </a:fld>
            <a:endParaRPr lang="en-US"/>
          </a:p>
        </p:txBody>
      </p:sp>
    </p:spTree>
    <p:extLst>
      <p:ext uri="{BB962C8B-B14F-4D97-AF65-F5344CB8AC3E}">
        <p14:creationId xmlns:p14="http://schemas.microsoft.com/office/powerpoint/2010/main" val="2674414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19749-570B-CBA3-D293-172B859014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F4BF2A-AC71-BE19-A884-2982DBA87A9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9604796-67CF-D0DA-8F85-200E0D7C0246}"/>
              </a:ext>
            </a:extLst>
          </p:cNvPr>
          <p:cNvSpPr>
            <a:spLocks noGrp="1"/>
          </p:cNvSpPr>
          <p:nvPr>
            <p:ph type="body" idx="1"/>
          </p:nvPr>
        </p:nvSpPr>
        <p:spPr/>
        <p:txBody>
          <a:bodyPr/>
          <a:lstStyle/>
          <a:p>
            <a:pPr fontAlgn="base"/>
            <a:r>
              <a:rPr lang="en-US" dirty="0" err="1">
                <a:solidFill>
                  <a:srgbClr val="002060"/>
                </a:solidFill>
              </a:rPr>
              <a:t>Chrisite</a:t>
            </a:r>
            <a:endParaRPr lang="en-US" dirty="0">
              <a:solidFill>
                <a:srgbClr val="002060"/>
              </a:solidFill>
            </a:endParaRPr>
          </a:p>
          <a:p>
            <a:pPr fontAlgn="base"/>
            <a:r>
              <a:rPr lang="en-US" dirty="0">
                <a:solidFill>
                  <a:srgbClr val="002060"/>
                </a:solidFill>
              </a:rPr>
              <a:t>Findings from surveys, focus groups and classroom observations of Kentucky Reading Academies participants</a:t>
            </a:r>
          </a:p>
          <a:p>
            <a:pPr fontAlgn="base"/>
            <a:endParaRPr lang="en-US" dirty="0">
              <a:solidFill>
                <a:srgbClr val="002060"/>
              </a:solidFill>
              <a:ea typeface="Calibri"/>
              <a:cs typeface="Calibri"/>
            </a:endParaRPr>
          </a:p>
          <a:p>
            <a:endParaRPr lang="en-US" dirty="0">
              <a:ea typeface="Calibri"/>
              <a:cs typeface="Calibri"/>
            </a:endParaRPr>
          </a:p>
          <a:p>
            <a:pPr fontAlgn="base"/>
            <a:endParaRPr lang="en-US" dirty="0">
              <a:ea typeface="Calibri"/>
              <a:cs typeface="Calibri"/>
            </a:endParaRPr>
          </a:p>
        </p:txBody>
      </p:sp>
      <p:sp>
        <p:nvSpPr>
          <p:cNvPr id="4" name="Slide Number Placeholder 3">
            <a:extLst>
              <a:ext uri="{FF2B5EF4-FFF2-40B4-BE49-F238E27FC236}">
                <a16:creationId xmlns:a16="http://schemas.microsoft.com/office/drawing/2014/main" id="{905DF82E-F4BF-AE7D-2177-CD0E8DEF8696}"/>
              </a:ext>
            </a:extLst>
          </p:cNvPr>
          <p:cNvSpPr>
            <a:spLocks noGrp="1"/>
          </p:cNvSpPr>
          <p:nvPr>
            <p:ph type="sldNum" sz="quarter" idx="5"/>
          </p:nvPr>
        </p:nvSpPr>
        <p:spPr/>
        <p:txBody>
          <a:bodyPr/>
          <a:lstStyle/>
          <a:p>
            <a:fld id="{ECF61560-D506-4BEE-8D46-B8FCEDFF9FED}" type="slidenum">
              <a:rPr lang="en-US" smtClean="0"/>
              <a:t>16</a:t>
            </a:fld>
            <a:endParaRPr lang="en-US"/>
          </a:p>
        </p:txBody>
      </p:sp>
    </p:spTree>
    <p:extLst>
      <p:ext uri="{BB962C8B-B14F-4D97-AF65-F5344CB8AC3E}">
        <p14:creationId xmlns:p14="http://schemas.microsoft.com/office/powerpoint/2010/main" val="1645621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3BF2D-3E86-0DA0-D3B0-1B02E9CF6D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4BD33D-7924-F391-7B1C-783A1C843ED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FFE60A7-C29C-80B9-8407-F8655DA2E5FD}"/>
              </a:ext>
            </a:extLst>
          </p:cNvPr>
          <p:cNvSpPr>
            <a:spLocks noGrp="1"/>
          </p:cNvSpPr>
          <p:nvPr>
            <p:ph type="body" idx="1"/>
          </p:nvPr>
        </p:nvSpPr>
        <p:spPr/>
        <p:txBody>
          <a:bodyPr/>
          <a:lstStyle/>
          <a:p>
            <a:pPr marL="0" lvl="0" indent="0" eaLnBrk="0" fontAlgn="base" hangingPunct="0">
              <a:spcBef>
                <a:spcPct val="0"/>
              </a:spcBef>
              <a:spcAft>
                <a:spcPts val="600"/>
              </a:spcAft>
              <a:buFont typeface="Arial" panose="020B0604020202020204" pitchFamily="34" charset="0"/>
              <a:buNone/>
            </a:pPr>
            <a:r>
              <a:rPr lang="en-US" altLang="ko-KR" sz="1200" dirty="0">
                <a:solidFill>
                  <a:schemeClr val="tx2"/>
                </a:solidFill>
                <a:latin typeface="Gotham Book" panose="02000604040000020004"/>
                <a:ea typeface="Malgun Gothic" panose="020B0503020000020004" pitchFamily="34" charset="-127"/>
                <a:cs typeface="Arial" panose="020B0604020202020204" pitchFamily="34" charset="0"/>
              </a:rPr>
              <a:t>Micki </a:t>
            </a:r>
          </a:p>
          <a:p>
            <a:pPr marL="342900" lvl="0" indent="-342900" eaLnBrk="0" fontAlgn="base" hangingPunct="0">
              <a:spcBef>
                <a:spcPct val="0"/>
              </a:spcBef>
              <a:spcAft>
                <a:spcPts val="600"/>
              </a:spcAft>
              <a:buFont typeface="Arial" panose="020B0604020202020204" pitchFamily="34" charset="0"/>
              <a:buChar char="•"/>
            </a:pPr>
            <a:endParaRPr lang="en-US" altLang="ko-KR" sz="1200" dirty="0">
              <a:solidFill>
                <a:schemeClr val="tx2"/>
              </a:solidFill>
              <a:latin typeface="Gotham Book" panose="02000604040000020004"/>
              <a:ea typeface="Malgun Gothic" panose="020B0503020000020004" pitchFamily="34" charset="-127"/>
              <a:cs typeface="Arial" panose="020B0604020202020204" pitchFamily="34" charset="0"/>
            </a:endParaRPr>
          </a:p>
          <a:p>
            <a:pPr marL="342900" lvl="0" indent="-342900" eaLnBrk="0" fontAlgn="base" hangingPunct="0">
              <a:spcBef>
                <a:spcPct val="0"/>
              </a:spcBef>
              <a:spcAft>
                <a:spcPts val="600"/>
              </a:spcAft>
              <a:buFont typeface="Arial" panose="020B0604020202020204" pitchFamily="34" charset="0"/>
              <a:buChar char="•"/>
            </a:pPr>
            <a:r>
              <a:rPr lang="en-US" altLang="ko-KR" sz="1200" dirty="0">
                <a:solidFill>
                  <a:schemeClr val="tx2"/>
                </a:solidFill>
                <a:latin typeface="Gotham Book" panose="02000604040000020004"/>
                <a:ea typeface="Malgun Gothic" panose="020B0503020000020004" pitchFamily="34" charset="-127"/>
                <a:cs typeface="Arial" panose="020B0604020202020204" pitchFamily="34" charset="0"/>
              </a:rPr>
              <a:t>Analysis of data between 2021-2022 and 2024-2025 (2021-2025)</a:t>
            </a:r>
          </a:p>
          <a:p>
            <a:pPr marL="342900" lvl="0" indent="-342900" eaLnBrk="0" fontAlgn="base" hangingPunct="0">
              <a:spcBef>
                <a:spcPct val="0"/>
              </a:spcBef>
              <a:spcAft>
                <a:spcPts val="600"/>
              </a:spcAft>
              <a:buFont typeface="Arial" panose="020B0604020202020204" pitchFamily="34" charset="0"/>
              <a:buChar char="•"/>
            </a:pPr>
            <a:r>
              <a:rPr lang="en-US" altLang="ko-KR" sz="1200" dirty="0">
                <a:solidFill>
                  <a:schemeClr val="tx2"/>
                </a:solidFill>
                <a:latin typeface="Gotham Book" panose="02000604040000020004"/>
                <a:ea typeface="Malgun Gothic" panose="020B0503020000020004" pitchFamily="34" charset="-127"/>
                <a:cs typeface="Arial" panose="020B0604020202020204" pitchFamily="34" charset="0"/>
              </a:rPr>
              <a:t>Average school has 3.32 LETRS-trained teachers (10.6%) and 0.357 trained administrators (20.1%) </a:t>
            </a:r>
          </a:p>
          <a:p>
            <a:pPr marL="342900" lvl="0" indent="-342900" eaLnBrk="0" fontAlgn="base" hangingPunct="0">
              <a:spcBef>
                <a:spcPct val="0"/>
              </a:spcBef>
              <a:spcAft>
                <a:spcPts val="600"/>
              </a:spcAft>
              <a:buFont typeface="Arial" panose="020B0604020202020204" pitchFamily="34" charset="0"/>
              <a:buChar char="•"/>
            </a:pPr>
            <a:r>
              <a:rPr lang="en-US" altLang="ko-KR" sz="1200" dirty="0">
                <a:solidFill>
                  <a:schemeClr val="tx2"/>
                </a:solidFill>
                <a:latin typeface="Gotham Book" panose="02000604040000020004"/>
                <a:ea typeface="Malgun Gothic" panose="020B0503020000020004" pitchFamily="34" charset="-127"/>
                <a:cs typeface="Arial" panose="020B0604020202020204" pitchFamily="34" charset="0"/>
              </a:rPr>
              <a:t>24.9% of the schools do not have any LETRS-trained teachers</a:t>
            </a:r>
          </a:p>
          <a:p>
            <a:pPr marL="342900" lvl="0" indent="-342900" eaLnBrk="0" fontAlgn="base" hangingPunct="0">
              <a:spcBef>
                <a:spcPct val="0"/>
              </a:spcBef>
              <a:spcAft>
                <a:spcPts val="600"/>
              </a:spcAft>
              <a:buFont typeface="Arial" panose="020B0604020202020204" pitchFamily="34" charset="0"/>
              <a:buChar char="•"/>
            </a:pPr>
            <a:r>
              <a:rPr lang="en-US" altLang="ko-KR" sz="1200" dirty="0">
                <a:solidFill>
                  <a:schemeClr val="tx2"/>
                </a:solidFill>
                <a:latin typeface="Gotham Book" panose="02000604040000020004"/>
                <a:ea typeface="Malgun Gothic" panose="020B0503020000020004" pitchFamily="34" charset="-127"/>
                <a:cs typeface="Arial" panose="020B0604020202020204" pitchFamily="34" charset="0"/>
              </a:rPr>
              <a:t>11% of schools have at least one out of four teachers (25%) trained in LETRS </a:t>
            </a:r>
            <a:endParaRPr lang="en-US" altLang="ko-KR" sz="1200" dirty="0">
              <a:solidFill>
                <a:schemeClr val="tx2"/>
              </a:solidFill>
              <a:latin typeface="Gotham Book" panose="02000604040000020004"/>
            </a:endParaRPr>
          </a:p>
          <a:p>
            <a:pPr marL="342900" lvl="0" indent="-342900" eaLnBrk="0" fontAlgn="base" hangingPunct="0">
              <a:spcBef>
                <a:spcPct val="0"/>
              </a:spcBef>
              <a:spcAft>
                <a:spcPts val="600"/>
              </a:spcAft>
              <a:buFont typeface="Arial" panose="020B0604020202020204" pitchFamily="34" charset="0"/>
              <a:buChar char="•"/>
            </a:pPr>
            <a:r>
              <a:rPr lang="en-US" altLang="ko-KR" sz="1200" dirty="0">
                <a:solidFill>
                  <a:schemeClr val="tx2"/>
                </a:solidFill>
                <a:latin typeface="Gotham Book" panose="02000604040000020004"/>
                <a:ea typeface="Malgun Gothic" panose="020B0503020000020004" pitchFamily="34" charset="-127"/>
                <a:cs typeface="Arial" panose="020B0604020202020204" pitchFamily="34" charset="0"/>
              </a:rPr>
              <a:t>71.6% (411 schools) do not have any LETRS-trained school administrators</a:t>
            </a:r>
          </a:p>
          <a:p>
            <a:pPr marL="342900" lvl="0" indent="-342900" eaLnBrk="0" fontAlgn="base" hangingPunct="0">
              <a:spcBef>
                <a:spcPct val="0"/>
              </a:spcBef>
              <a:spcAft>
                <a:spcPts val="600"/>
              </a:spcAft>
              <a:buFont typeface="Arial" panose="020B0604020202020204" pitchFamily="34" charset="0"/>
              <a:buChar char="•"/>
            </a:pPr>
            <a:r>
              <a:rPr lang="en-US" altLang="ko-KR" sz="1200" dirty="0">
                <a:solidFill>
                  <a:schemeClr val="tx2"/>
                </a:solidFill>
                <a:latin typeface="Gotham Book" panose="02000604040000020004"/>
                <a:ea typeface="Malgun Gothic" panose="020B0503020000020004" pitchFamily="34" charset="-127"/>
                <a:cs typeface="Arial" panose="020B0604020202020204" pitchFamily="34" charset="0"/>
              </a:rPr>
              <a:t>12.5% (72 schools) have all of their school administrators trained</a:t>
            </a:r>
            <a:endParaRPr lang="en-US" altLang="ko-KR" sz="1200" dirty="0">
              <a:solidFill>
                <a:schemeClr val="tx2"/>
              </a:solidFill>
              <a:latin typeface="Gotham Book" panose="02000604040000020004"/>
            </a:endParaRPr>
          </a:p>
          <a:p>
            <a:endParaRPr lang="en-US" dirty="0"/>
          </a:p>
          <a:p>
            <a:pPr fontAlgn="base"/>
            <a:endParaRPr lang="en-US" dirty="0">
              <a:ea typeface="Calibri"/>
              <a:cs typeface="Calibri"/>
            </a:endParaRPr>
          </a:p>
        </p:txBody>
      </p:sp>
      <p:sp>
        <p:nvSpPr>
          <p:cNvPr id="4" name="Slide Number Placeholder 3">
            <a:extLst>
              <a:ext uri="{FF2B5EF4-FFF2-40B4-BE49-F238E27FC236}">
                <a16:creationId xmlns:a16="http://schemas.microsoft.com/office/drawing/2014/main" id="{9EBA2E4B-30FF-7C97-3F73-189E66365EEC}"/>
              </a:ext>
            </a:extLst>
          </p:cNvPr>
          <p:cNvSpPr>
            <a:spLocks noGrp="1"/>
          </p:cNvSpPr>
          <p:nvPr>
            <p:ph type="sldNum" sz="quarter" idx="5"/>
          </p:nvPr>
        </p:nvSpPr>
        <p:spPr/>
        <p:txBody>
          <a:bodyPr/>
          <a:lstStyle/>
          <a:p>
            <a:fld id="{ECF61560-D506-4BEE-8D46-B8FCEDFF9FED}" type="slidenum">
              <a:rPr lang="en-US" smtClean="0"/>
              <a:t>17</a:t>
            </a:fld>
            <a:endParaRPr lang="en-US"/>
          </a:p>
        </p:txBody>
      </p:sp>
    </p:spTree>
    <p:extLst>
      <p:ext uri="{BB962C8B-B14F-4D97-AF65-F5344CB8AC3E}">
        <p14:creationId xmlns:p14="http://schemas.microsoft.com/office/powerpoint/2010/main" val="767166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Micki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41B365-D8D5-4ED3-A31E-D03B3F7A9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9728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Micki</a:t>
            </a:r>
          </a:p>
          <a:p>
            <a:endParaRPr lang="en-US" dirty="0"/>
          </a:p>
          <a:p>
            <a:r>
              <a:rPr lang="en-US" dirty="0"/>
              <a:t>Growth between 2022/2023 to 2024/2025</a:t>
            </a:r>
          </a:p>
          <a:p>
            <a:r>
              <a:rPr lang="en-US" dirty="0"/>
              <a:t>Will share KBE presentation from the KY Reading Research Center to be delivered June 3, 2026</a:t>
            </a:r>
          </a:p>
        </p:txBody>
      </p:sp>
      <p:sp>
        <p:nvSpPr>
          <p:cNvPr id="4" name="Slide Number Placeholder 3"/>
          <p:cNvSpPr>
            <a:spLocks noGrp="1"/>
          </p:cNvSpPr>
          <p:nvPr>
            <p:ph type="sldNum" sz="quarter" idx="5"/>
          </p:nvPr>
        </p:nvSpPr>
        <p:spPr/>
        <p:txBody>
          <a:bodyPr/>
          <a:lstStyle/>
          <a:p>
            <a:fld id="{9041B365-D8D5-4ED3-A31E-D03B3F7A9AA2}" type="slidenum">
              <a:rPr lang="en-US" smtClean="0"/>
              <a:t>19</a:t>
            </a:fld>
            <a:endParaRPr lang="en-US"/>
          </a:p>
        </p:txBody>
      </p:sp>
    </p:spTree>
    <p:extLst>
      <p:ext uri="{BB962C8B-B14F-4D97-AF65-F5344CB8AC3E}">
        <p14:creationId xmlns:p14="http://schemas.microsoft.com/office/powerpoint/2010/main" val="3898347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155fefc7af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155fefc7af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663FC-409B-44E5-7B1C-FA2A29E308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2FBA54-4EF2-348A-9248-987F51381D2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53D6EBC-CC99-2EB6-25C8-5AAEA1974CBC}"/>
              </a:ext>
            </a:extLst>
          </p:cNvPr>
          <p:cNvSpPr>
            <a:spLocks noGrp="1"/>
          </p:cNvSpPr>
          <p:nvPr>
            <p:ph type="body" idx="1"/>
          </p:nvPr>
        </p:nvSpPr>
        <p:spPr/>
        <p:txBody>
          <a:bodyPr/>
          <a:lstStyle/>
          <a:p>
            <a:r>
              <a:rPr lang="en-US"/>
              <a:t>Micki </a:t>
            </a:r>
          </a:p>
          <a:p>
            <a:endParaRPr lang="en-US"/>
          </a:p>
          <a:p>
            <a:r>
              <a:rPr lang="en-US"/>
              <a:t>This Year 2 evaluation began to demonstrate positive, statistically significant growth among students who were taught by LETRS-trained teachers. </a:t>
            </a:r>
          </a:p>
          <a:p>
            <a:pPr fontAlgn="base"/>
            <a:endParaRPr lang="en-US">
              <a:ea typeface="Calibri"/>
              <a:cs typeface="Calibri"/>
            </a:endParaRPr>
          </a:p>
        </p:txBody>
      </p:sp>
      <p:sp>
        <p:nvSpPr>
          <p:cNvPr id="4" name="Slide Number Placeholder 3">
            <a:extLst>
              <a:ext uri="{FF2B5EF4-FFF2-40B4-BE49-F238E27FC236}">
                <a16:creationId xmlns:a16="http://schemas.microsoft.com/office/drawing/2014/main" id="{89EE3623-B51F-5AFE-36B2-ED5436D4801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F61560-D506-4BEE-8D46-B8FCEDFF9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476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Christie</a:t>
            </a:r>
          </a:p>
          <a:p>
            <a:endParaRPr lang="en-US"/>
          </a:p>
          <a:p>
            <a:r>
              <a:rPr lang="en-US"/>
              <a:t>Aligns to HB 253 (</a:t>
            </a:r>
            <a:r>
              <a:rPr lang="en-US" err="1"/>
              <a:t>SoR</a:t>
            </a:r>
            <a:r>
              <a:rPr lang="en-US"/>
              <a:t> PL by 29-30) and writing PL required in HB 257</a:t>
            </a:r>
          </a:p>
          <a:p>
            <a:r>
              <a:rPr lang="en-US"/>
              <a:t>We will continue providing LETRS, but this provides increased flexibility.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41B365-D8D5-4ED3-A31E-D03B3F7A9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0249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Christie</a:t>
            </a:r>
          </a:p>
          <a:p>
            <a:r>
              <a:rPr lang="en-US"/>
              <a:t>On KDE PLMS: Kylearninghub.org </a:t>
            </a:r>
          </a:p>
          <a:p>
            <a:r>
              <a:rPr lang="en-US"/>
              <a:t>Approved </a:t>
            </a:r>
            <a:r>
              <a:rPr lang="en-US" err="1"/>
              <a:t>SoR</a:t>
            </a:r>
            <a:r>
              <a:rPr lang="en-US"/>
              <a:t> PL option for HB 253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41B365-D8D5-4ED3-A31E-D03B3F7A9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576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E3EB1-DE78-3310-B2CD-03FF8F7B6F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0CBBFD-B06E-EF66-E51A-E7E42C6637D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1243B3A-887C-4759-EC4A-A99095203F1F}"/>
              </a:ext>
            </a:extLst>
          </p:cNvPr>
          <p:cNvSpPr>
            <a:spLocks noGrp="1"/>
          </p:cNvSpPr>
          <p:nvPr>
            <p:ph type="body" idx="1"/>
          </p:nvPr>
        </p:nvSpPr>
        <p:spPr/>
        <p:txBody>
          <a:bodyPr/>
          <a:lstStyle/>
          <a:p>
            <a:pPr fontAlgn="base"/>
            <a:r>
              <a:rPr lang="en-US">
                <a:ea typeface="Calibri"/>
                <a:cs typeface="Calibri"/>
              </a:rPr>
              <a:t>Christie</a:t>
            </a:r>
          </a:p>
        </p:txBody>
      </p:sp>
      <p:sp>
        <p:nvSpPr>
          <p:cNvPr id="4" name="Slide Number Placeholder 3">
            <a:extLst>
              <a:ext uri="{FF2B5EF4-FFF2-40B4-BE49-F238E27FC236}">
                <a16:creationId xmlns:a16="http://schemas.microsoft.com/office/drawing/2014/main" id="{50CB1D7A-F204-C0CC-811C-F012AB652F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F61560-D506-4BEE-8D46-B8FCEDFF9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53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Micki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41B365-D8D5-4ED3-A31E-D03B3F7A9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1587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AB9A5-0E63-D3A5-6210-D776636FC1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6CADA2-D80D-C489-ED51-51506BE6543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198D132-8B7A-E92A-9932-DE8A27E7C5D5}"/>
              </a:ext>
            </a:extLst>
          </p:cNvPr>
          <p:cNvSpPr>
            <a:spLocks noGrp="1"/>
          </p:cNvSpPr>
          <p:nvPr>
            <p:ph type="body" idx="1"/>
          </p:nvPr>
        </p:nvSpPr>
        <p:spPr/>
        <p:txBody>
          <a:bodyPr/>
          <a:lstStyle/>
          <a:p>
            <a:pPr>
              <a:spcAft>
                <a:spcPts val="611"/>
              </a:spcAft>
            </a:pPr>
            <a:r>
              <a:rPr lang="en-US">
                <a:ea typeface="Calibri"/>
                <a:cs typeface="Calibri"/>
              </a:rPr>
              <a:t>Micki </a:t>
            </a:r>
          </a:p>
        </p:txBody>
      </p:sp>
      <p:sp>
        <p:nvSpPr>
          <p:cNvPr id="4" name="Slide Number Placeholder 3">
            <a:extLst>
              <a:ext uri="{FF2B5EF4-FFF2-40B4-BE49-F238E27FC236}">
                <a16:creationId xmlns:a16="http://schemas.microsoft.com/office/drawing/2014/main" id="{78726B7A-0B38-B3CB-1FE2-A362D392177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F61560-D506-4BEE-8D46-B8FCEDFF9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41676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E6453-FCE4-F2DC-912B-7977FBE8BF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D19D17-7FC6-AF5A-A39F-E5120B5470C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8EF8BF8-AE18-F683-7887-0DFBFE32D04E}"/>
              </a:ext>
            </a:extLst>
          </p:cNvPr>
          <p:cNvSpPr>
            <a:spLocks noGrp="1"/>
          </p:cNvSpPr>
          <p:nvPr>
            <p:ph type="body" idx="1"/>
          </p:nvPr>
        </p:nvSpPr>
        <p:spPr/>
        <p:txBody>
          <a:bodyPr/>
          <a:lstStyle/>
          <a:p>
            <a:pPr>
              <a:spcAft>
                <a:spcPts val="611"/>
              </a:spcAft>
            </a:pPr>
            <a:r>
              <a:rPr lang="en-US">
                <a:ea typeface="Calibri"/>
                <a:cs typeface="Calibri"/>
              </a:rPr>
              <a:t>Christie</a:t>
            </a:r>
          </a:p>
        </p:txBody>
      </p:sp>
      <p:sp>
        <p:nvSpPr>
          <p:cNvPr id="4" name="Slide Number Placeholder 3">
            <a:extLst>
              <a:ext uri="{FF2B5EF4-FFF2-40B4-BE49-F238E27FC236}">
                <a16:creationId xmlns:a16="http://schemas.microsoft.com/office/drawing/2014/main" id="{3C6D8211-5632-AF63-95CF-7AFB62D8A2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F61560-D506-4BEE-8D46-B8FCEDFF9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2161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C384D-4127-2932-BB1B-4AB3410412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A16C53-6D42-55F0-A187-51E8232B36C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AD88BD6-5A84-0C5E-ABB9-ED83682FFBD3}"/>
              </a:ext>
            </a:extLst>
          </p:cNvPr>
          <p:cNvSpPr>
            <a:spLocks noGrp="1"/>
          </p:cNvSpPr>
          <p:nvPr>
            <p:ph type="body" idx="1"/>
          </p:nvPr>
        </p:nvSpPr>
        <p:spPr/>
        <p:txBody>
          <a:bodyPr/>
          <a:lstStyle/>
          <a:p>
            <a:pPr>
              <a:spcAft>
                <a:spcPts val="611"/>
              </a:spcAft>
            </a:pPr>
            <a:r>
              <a:rPr lang="en-US">
                <a:ea typeface="Calibri"/>
                <a:cs typeface="Calibri"/>
              </a:rPr>
              <a:t>Christie </a:t>
            </a:r>
          </a:p>
        </p:txBody>
      </p:sp>
      <p:sp>
        <p:nvSpPr>
          <p:cNvPr id="4" name="Slide Number Placeholder 3">
            <a:extLst>
              <a:ext uri="{FF2B5EF4-FFF2-40B4-BE49-F238E27FC236}">
                <a16:creationId xmlns:a16="http://schemas.microsoft.com/office/drawing/2014/main" id="{12F77636-EF17-BE90-86F3-6961AB2EB9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F61560-D506-4BEE-8D46-B8FCEDFF9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4503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F882B-FA71-3783-F826-3B6F6C1745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27FF87-1396-90AE-5A04-9FD02BECEFE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643452A-861A-1197-C4A3-A71BB2E5B6BA}"/>
              </a:ext>
            </a:extLst>
          </p:cNvPr>
          <p:cNvSpPr>
            <a:spLocks noGrp="1"/>
          </p:cNvSpPr>
          <p:nvPr>
            <p:ph type="body" idx="1"/>
          </p:nvPr>
        </p:nvSpPr>
        <p:spPr/>
        <p:txBody>
          <a:bodyPr/>
          <a:lstStyle/>
          <a:p>
            <a:r>
              <a:rPr lang="en-US"/>
              <a:t>Christie</a:t>
            </a:r>
          </a:p>
        </p:txBody>
      </p:sp>
      <p:sp>
        <p:nvSpPr>
          <p:cNvPr id="4" name="Slide Number Placeholder 3">
            <a:extLst>
              <a:ext uri="{FF2B5EF4-FFF2-40B4-BE49-F238E27FC236}">
                <a16:creationId xmlns:a16="http://schemas.microsoft.com/office/drawing/2014/main" id="{9600D4CA-45F4-61CF-503A-8BA3DB00506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41B365-D8D5-4ED3-A31E-D03B3F7A9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4330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1F41C-7E5E-432E-3B97-03F59429C2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8C516A-F36B-3B79-2282-EFA2B49A001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62DC065-8239-4348-472D-EE93E2ED4361}"/>
              </a:ext>
            </a:extLst>
          </p:cNvPr>
          <p:cNvSpPr>
            <a:spLocks noGrp="1"/>
          </p:cNvSpPr>
          <p:nvPr>
            <p:ph type="body" idx="1"/>
          </p:nvPr>
        </p:nvSpPr>
        <p:spPr/>
        <p:txBody>
          <a:bodyPr/>
          <a:lstStyle/>
          <a:p>
            <a:r>
              <a:rPr lang="en-US">
                <a:ea typeface="Calibri"/>
                <a:cs typeface="Calibri"/>
              </a:rPr>
              <a:t>Christie</a:t>
            </a:r>
          </a:p>
        </p:txBody>
      </p:sp>
      <p:sp>
        <p:nvSpPr>
          <p:cNvPr id="4" name="Slide Number Placeholder 3">
            <a:extLst>
              <a:ext uri="{FF2B5EF4-FFF2-40B4-BE49-F238E27FC236}">
                <a16:creationId xmlns:a16="http://schemas.microsoft.com/office/drawing/2014/main" id="{8728247B-FCAF-2E12-7C51-50C702F7FD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F61560-D506-4BEE-8D46-B8FCEDFF9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879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88917-7186-EF79-FA05-640F86670B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29D60A-D3E5-2F0D-02EB-3B70ADB4C05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A3B00F5-25A9-B129-D5E3-DFDF602DEF45}"/>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6506425B-051C-5FE4-1180-352512393F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F61560-D506-4BEE-8D46-B8FCEDFF9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6418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Christie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41B365-D8D5-4ED3-A31E-D03B3F7A9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35404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C049D-F810-CF5E-3E1E-635B24DD1F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BBC9B0-5C4F-50D4-89C7-12510075822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C61DF0F-2734-32BB-AFA2-F58F221C5D40}"/>
              </a:ext>
            </a:extLst>
          </p:cNvPr>
          <p:cNvSpPr>
            <a:spLocks noGrp="1"/>
          </p:cNvSpPr>
          <p:nvPr>
            <p:ph type="body" idx="1"/>
          </p:nvPr>
        </p:nvSpPr>
        <p:spPr/>
        <p:txBody>
          <a:bodyPr/>
          <a:lstStyle/>
          <a:p>
            <a:r>
              <a:rPr lang="en-US">
                <a:ea typeface="Calibri"/>
                <a:cs typeface="Calibri"/>
              </a:rPr>
              <a:t>Christie </a:t>
            </a:r>
          </a:p>
          <a:p>
            <a:r>
              <a:rPr lang="en-US">
                <a:ea typeface="Calibri"/>
                <a:cs typeface="Calibri"/>
              </a:rPr>
              <a:t>5-7 members of the team </a:t>
            </a:r>
          </a:p>
        </p:txBody>
      </p:sp>
      <p:sp>
        <p:nvSpPr>
          <p:cNvPr id="4" name="Slide Number Placeholder 3">
            <a:extLst>
              <a:ext uri="{FF2B5EF4-FFF2-40B4-BE49-F238E27FC236}">
                <a16:creationId xmlns:a16="http://schemas.microsoft.com/office/drawing/2014/main" id="{33D16AAB-D468-5A03-CC83-F9EE76A2EF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F61560-D506-4BEE-8D46-B8FCEDFF9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40477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Christie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41B365-D8D5-4ED3-A31E-D03B3F7A9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76549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Christie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41B365-D8D5-4ED3-A31E-D03B3F7A9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55234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Christie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41B365-D8D5-4ED3-A31E-D03B3F7A9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46634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Christie </a:t>
            </a:r>
          </a:p>
          <a:p>
            <a:r>
              <a:rPr lang="en-US"/>
              <a:t>Better equipped to meet the needs of diverse readers </a:t>
            </a: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41B365-D8D5-4ED3-A31E-D03B3F7A9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9774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Micki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41B365-D8D5-4ED3-A31E-D03B3F7A9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98361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a:extLst>
            <a:ext uri="{FF2B5EF4-FFF2-40B4-BE49-F238E27FC236}">
              <a16:creationId xmlns:a16="http://schemas.microsoft.com/office/drawing/2014/main" id="{89F42F6B-185B-C2CF-180B-650814640163}"/>
            </a:ext>
          </a:extLst>
        </p:cNvPr>
        <p:cNvGrpSpPr/>
        <p:nvPr/>
      </p:nvGrpSpPr>
      <p:grpSpPr>
        <a:xfrm>
          <a:off x="0" y="0"/>
          <a:ext cx="0" cy="0"/>
          <a:chOff x="0" y="0"/>
          <a:chExt cx="0" cy="0"/>
        </a:xfrm>
      </p:grpSpPr>
      <p:sp>
        <p:nvSpPr>
          <p:cNvPr id="231" name="Google Shape;231;g15cbb3c146b_0_25:notes">
            <a:extLst>
              <a:ext uri="{FF2B5EF4-FFF2-40B4-BE49-F238E27FC236}">
                <a16:creationId xmlns:a16="http://schemas.microsoft.com/office/drawing/2014/main" id="{4D475521-FF8A-9C0A-8AE7-A60A709AA45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5cbb3c146b_0_25:notes">
            <a:extLst>
              <a:ext uri="{FF2B5EF4-FFF2-40B4-BE49-F238E27FC236}">
                <a16:creationId xmlns:a16="http://schemas.microsoft.com/office/drawing/2014/main" id="{86EE32E3-3325-1AE9-238C-60388B94CC6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73537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 name="Google Shape;8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 name="Google Shape;9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050" dirty="0">
              <a:solidFill>
                <a:srgbClr val="FFFFFF"/>
              </a:solidFill>
              <a:highlight>
                <a:srgbClr val="292929"/>
              </a:high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a:extLst>
            <a:ext uri="{FF2B5EF4-FFF2-40B4-BE49-F238E27FC236}">
              <a16:creationId xmlns:a16="http://schemas.microsoft.com/office/drawing/2014/main" id="{3337B564-8E17-7576-0E69-B4441C6B1639}"/>
            </a:ext>
          </a:extLst>
        </p:cNvPr>
        <p:cNvGrpSpPr/>
        <p:nvPr/>
      </p:nvGrpSpPr>
      <p:grpSpPr>
        <a:xfrm>
          <a:off x="0" y="0"/>
          <a:ext cx="0" cy="0"/>
          <a:chOff x="0" y="0"/>
          <a:chExt cx="0" cy="0"/>
        </a:xfrm>
      </p:grpSpPr>
      <p:sp>
        <p:nvSpPr>
          <p:cNvPr id="97" name="Google Shape;97;g3632c4178ad_1_6:notes">
            <a:extLst>
              <a:ext uri="{FF2B5EF4-FFF2-40B4-BE49-F238E27FC236}">
                <a16:creationId xmlns:a16="http://schemas.microsoft.com/office/drawing/2014/main" id="{B0E545D1-83C0-74E2-CEFA-1181EFAD659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 name="Google Shape;98;g3632c4178ad_1_6:notes">
            <a:extLst>
              <a:ext uri="{FF2B5EF4-FFF2-40B4-BE49-F238E27FC236}">
                <a16:creationId xmlns:a16="http://schemas.microsoft.com/office/drawing/2014/main" id="{983A02D7-7B2B-FC7C-9150-3C661E27403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US" b="0" dirty="0">
              <a:solidFill>
                <a:schemeClr val="dk1"/>
              </a:solidFill>
              <a:highlight>
                <a:srgbClr val="FFFF00"/>
              </a:highlight>
            </a:endParaRPr>
          </a:p>
        </p:txBody>
      </p:sp>
    </p:spTree>
    <p:extLst>
      <p:ext uri="{BB962C8B-B14F-4D97-AF65-F5344CB8AC3E}">
        <p14:creationId xmlns:p14="http://schemas.microsoft.com/office/powerpoint/2010/main" val="3141679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5cbb3c146b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5cbb3c146b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 name="Google Shape;13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a:extLst>
            <a:ext uri="{FF2B5EF4-FFF2-40B4-BE49-F238E27FC236}">
              <a16:creationId xmlns:a16="http://schemas.microsoft.com/office/drawing/2014/main" id="{366AA2A5-70A8-BC96-DD02-0F7F6C1E9D9B}"/>
            </a:ext>
          </a:extLst>
        </p:cNvPr>
        <p:cNvGrpSpPr/>
        <p:nvPr/>
      </p:nvGrpSpPr>
      <p:grpSpPr>
        <a:xfrm>
          <a:off x="0" y="0"/>
          <a:ext cx="0" cy="0"/>
          <a:chOff x="0" y="0"/>
          <a:chExt cx="0" cy="0"/>
        </a:xfrm>
      </p:grpSpPr>
      <p:sp>
        <p:nvSpPr>
          <p:cNvPr id="125" name="Google Shape;125;g15cbb3c146b_0_54:notes">
            <a:extLst>
              <a:ext uri="{FF2B5EF4-FFF2-40B4-BE49-F238E27FC236}">
                <a16:creationId xmlns:a16="http://schemas.microsoft.com/office/drawing/2014/main" id="{83BB0AF7-DBAD-AB1F-65DA-A352FB889AE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5cbb3c146b_0_54:notes">
            <a:extLst>
              <a:ext uri="{FF2B5EF4-FFF2-40B4-BE49-F238E27FC236}">
                <a16:creationId xmlns:a16="http://schemas.microsoft.com/office/drawing/2014/main" id="{B214EE25-7AFE-2E07-6996-A64FDE47777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p>
        </p:txBody>
      </p:sp>
    </p:spTree>
    <p:extLst>
      <p:ext uri="{BB962C8B-B14F-4D97-AF65-F5344CB8AC3E}">
        <p14:creationId xmlns:p14="http://schemas.microsoft.com/office/powerpoint/2010/main" val="28115252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slideMaster" Target="../slideMasters/slideMaster2.xml"/><Relationship Id="rId4" Type="http://schemas.openxmlformats.org/officeDocument/2006/relationships/image" Target="../media/image13.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svg"/><Relationship Id="rId1" Type="http://schemas.openxmlformats.org/officeDocument/2006/relationships/slideMaster" Target="../slideMasters/slideMaster2.xml"/><Relationship Id="rId4" Type="http://schemas.openxmlformats.org/officeDocument/2006/relationships/image" Target="../media/image13.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sv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0"/>
        <p:cNvGrpSpPr/>
        <p:nvPr/>
      </p:nvGrpSpPr>
      <p:grpSpPr>
        <a:xfrm>
          <a:off x="0" y="0"/>
          <a:ext cx="0" cy="0"/>
          <a:chOff x="0" y="0"/>
          <a:chExt cx="0" cy="0"/>
        </a:xfrm>
      </p:grpSpPr>
      <p:sp>
        <p:nvSpPr>
          <p:cNvPr id="11" name="Google Shape;11;p1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02649"/>
              </a:buClr>
              <a:buSzPts val="6000"/>
              <a:buFont typeface="Libre Franklin Medium"/>
              <a:buNone/>
              <a:defRPr sz="6000">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 name="Google Shape;12;p1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007780"/>
              </a:buClr>
              <a:buSzPts val="2400"/>
              <a:buNone/>
              <a:defRPr sz="2400">
                <a:solidFill>
                  <a:srgbClr val="007780"/>
                </a:solidFill>
              </a:defRPr>
            </a:lvl1pPr>
            <a:lvl2pPr lvl="1" algn="ctr">
              <a:lnSpc>
                <a:spcPct val="90000"/>
              </a:lnSpc>
              <a:spcBef>
                <a:spcPts val="500"/>
              </a:spcBef>
              <a:spcAft>
                <a:spcPts val="0"/>
              </a:spcAft>
              <a:buClr>
                <a:srgbClr val="102649"/>
              </a:buClr>
              <a:buSzPts val="2000"/>
              <a:buNone/>
              <a:defRPr sz="2000"/>
            </a:lvl2pPr>
            <a:lvl3pPr lvl="2" algn="ctr">
              <a:lnSpc>
                <a:spcPct val="90000"/>
              </a:lnSpc>
              <a:spcBef>
                <a:spcPts val="500"/>
              </a:spcBef>
              <a:spcAft>
                <a:spcPts val="0"/>
              </a:spcAft>
              <a:buClr>
                <a:srgbClr val="102649"/>
              </a:buClr>
              <a:buSzPts val="1800"/>
              <a:buNone/>
              <a:defRPr sz="1800"/>
            </a:lvl3pPr>
            <a:lvl4pPr lvl="3" algn="ctr">
              <a:lnSpc>
                <a:spcPct val="90000"/>
              </a:lnSpc>
              <a:spcBef>
                <a:spcPts val="500"/>
              </a:spcBef>
              <a:spcAft>
                <a:spcPts val="0"/>
              </a:spcAft>
              <a:buClr>
                <a:srgbClr val="102649"/>
              </a:buClr>
              <a:buSzPts val="1600"/>
              <a:buNone/>
              <a:defRPr sz="1600"/>
            </a:lvl4pPr>
            <a:lvl5pPr lvl="4" algn="ctr">
              <a:lnSpc>
                <a:spcPct val="90000"/>
              </a:lnSpc>
              <a:spcBef>
                <a:spcPts val="500"/>
              </a:spcBef>
              <a:spcAft>
                <a:spcPts val="0"/>
              </a:spcAft>
              <a:buClr>
                <a:srgbClr val="102649"/>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 name="Google Shape;1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15"/>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00778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1"/>
        <p:cNvGrpSpPr/>
        <p:nvPr/>
      </p:nvGrpSpPr>
      <p:grpSpPr>
        <a:xfrm>
          <a:off x="0" y="0"/>
          <a:ext cx="0" cy="0"/>
          <a:chOff x="0" y="0"/>
          <a:chExt cx="0" cy="0"/>
        </a:xfrm>
      </p:grpSpPr>
      <p:sp>
        <p:nvSpPr>
          <p:cNvPr id="62" name="Google Shape;62;p2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4"/>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05576C-20B9-234C-AE89-32231CF195C4}"/>
              </a:ext>
            </a:extLst>
          </p:cNvPr>
          <p:cNvSpPr/>
          <p:nvPr userDrawn="1"/>
        </p:nvSpPr>
        <p:spPr>
          <a:xfrm>
            <a:off x="0" y="0"/>
            <a:ext cx="13715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1618FA3-0F1E-19D8-304E-EB035CFFF1A2}"/>
              </a:ext>
            </a:extLst>
          </p:cNvPr>
          <p:cNvPicPr>
            <a:picLocks noChangeAspect="1"/>
          </p:cNvPicPr>
          <p:nvPr userDrawn="1"/>
        </p:nvPicPr>
        <p:blipFill>
          <a:blip r:embed="rId2"/>
          <a:stretch>
            <a:fillRect/>
          </a:stretch>
        </p:blipFill>
        <p:spPr>
          <a:xfrm>
            <a:off x="259160" y="404468"/>
            <a:ext cx="853279" cy="528220"/>
          </a:xfrm>
          <a:prstGeom prst="rect">
            <a:avLst/>
          </a:prstGeom>
        </p:spPr>
      </p:pic>
      <p:sp>
        <p:nvSpPr>
          <p:cNvPr id="4" name="Date Placeholder 11">
            <a:extLst>
              <a:ext uri="{FF2B5EF4-FFF2-40B4-BE49-F238E27FC236}">
                <a16:creationId xmlns:a16="http://schemas.microsoft.com/office/drawing/2014/main" id="{2F6D0416-FB63-E7C5-BDA4-1D96CFC5F60D}"/>
              </a:ext>
            </a:extLst>
          </p:cNvPr>
          <p:cNvSpPr>
            <a:spLocks noGrp="1"/>
          </p:cNvSpPr>
          <p:nvPr>
            <p:ph type="dt" sz="half" idx="11"/>
          </p:nvPr>
        </p:nvSpPr>
        <p:spPr>
          <a:xfrm rot="16200000">
            <a:off x="-265544" y="5496231"/>
            <a:ext cx="1902692" cy="365125"/>
          </a:xfrm>
        </p:spPr>
        <p:txBody>
          <a:bodyPr/>
          <a:lstStyle>
            <a:lvl1pPr>
              <a:defRPr sz="1000" b="0" i="0" spc="30" baseline="0">
                <a:solidFill>
                  <a:schemeClr val="bg1"/>
                </a:solidFill>
                <a:latin typeface="Proxima Nova Medium" panose="02000506030000020004" pitchFamily="2" charset="0"/>
              </a:defRPr>
            </a:lvl1pPr>
          </a:lstStyle>
          <a:p>
            <a:r>
              <a:rPr lang="en-US"/>
              <a:t>TITLE GOES HERE</a:t>
            </a:r>
          </a:p>
        </p:txBody>
      </p:sp>
      <p:sp>
        <p:nvSpPr>
          <p:cNvPr id="5" name="Footer Placeholder 12">
            <a:extLst>
              <a:ext uri="{FF2B5EF4-FFF2-40B4-BE49-F238E27FC236}">
                <a16:creationId xmlns:a16="http://schemas.microsoft.com/office/drawing/2014/main" id="{A15D10CC-4397-9D0B-9EAB-7729A0B27354}"/>
              </a:ext>
            </a:extLst>
          </p:cNvPr>
          <p:cNvSpPr>
            <a:spLocks noGrp="1"/>
          </p:cNvSpPr>
          <p:nvPr>
            <p:ph type="ftr" sz="quarter" idx="12"/>
          </p:nvPr>
        </p:nvSpPr>
        <p:spPr>
          <a:xfrm rot="16200000">
            <a:off x="-817762" y="2437821"/>
            <a:ext cx="3007128" cy="365125"/>
          </a:xfrm>
        </p:spPr>
        <p:txBody>
          <a:bodyPr/>
          <a:lstStyle>
            <a:lvl1pPr algn="r">
              <a:defRPr sz="1000" b="1" i="0" spc="30" baseline="0">
                <a:solidFill>
                  <a:schemeClr val="bg1"/>
                </a:solidFill>
                <a:latin typeface="Proxima Nova Medium" panose="02000506030000020004" pitchFamily="2" charset="0"/>
              </a:defRPr>
            </a:lvl1pPr>
          </a:lstStyle>
          <a:p>
            <a:r>
              <a:rPr lang="en-US"/>
              <a:t>KENTUCKY READING RESEARCH CENTER</a:t>
            </a:r>
          </a:p>
        </p:txBody>
      </p:sp>
    </p:spTree>
    <p:extLst>
      <p:ext uri="{BB962C8B-B14F-4D97-AF65-F5344CB8AC3E}">
        <p14:creationId xmlns:p14="http://schemas.microsoft.com/office/powerpoint/2010/main" val="3556913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E3688C-1CE8-0242-A7CD-BB2123A33711}"/>
              </a:ext>
            </a:extLst>
          </p:cNvPr>
          <p:cNvSpPr/>
          <p:nvPr userDrawn="1"/>
        </p:nvSpPr>
        <p:spPr>
          <a:xfrm>
            <a:off x="0" y="0"/>
            <a:ext cx="13715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Picture Placeholder 4">
            <a:extLst>
              <a:ext uri="{FF2B5EF4-FFF2-40B4-BE49-F238E27FC236}">
                <a16:creationId xmlns:a16="http://schemas.microsoft.com/office/drawing/2014/main" id="{98F24671-9BB7-914C-A78F-D58E5ACE1466}"/>
              </a:ext>
            </a:extLst>
          </p:cNvPr>
          <p:cNvSpPr>
            <a:spLocks noGrp="1"/>
          </p:cNvSpPr>
          <p:nvPr>
            <p:ph type="pic" sz="quarter" idx="10"/>
          </p:nvPr>
        </p:nvSpPr>
        <p:spPr>
          <a:xfrm>
            <a:off x="1371599" y="0"/>
            <a:ext cx="10820401" cy="6858000"/>
          </a:xfrm>
          <a:pattFill prst="pct10">
            <a:fgClr>
              <a:schemeClr val="accent1"/>
            </a:fgClr>
            <a:bgClr>
              <a:schemeClr val="bg1"/>
            </a:bgClr>
          </a:pattFill>
        </p:spPr>
        <p:txBody>
          <a:bodyPr/>
          <a:lstStyle/>
          <a:p>
            <a:endParaRPr lang="en-US"/>
          </a:p>
        </p:txBody>
      </p:sp>
      <p:pic>
        <p:nvPicPr>
          <p:cNvPr id="2" name="Picture 1">
            <a:extLst>
              <a:ext uri="{FF2B5EF4-FFF2-40B4-BE49-F238E27FC236}">
                <a16:creationId xmlns:a16="http://schemas.microsoft.com/office/drawing/2014/main" id="{00608208-9BE0-0F81-7071-DF454F9F52BE}"/>
              </a:ext>
            </a:extLst>
          </p:cNvPr>
          <p:cNvPicPr>
            <a:picLocks noChangeAspect="1"/>
          </p:cNvPicPr>
          <p:nvPr userDrawn="1"/>
        </p:nvPicPr>
        <p:blipFill>
          <a:blip r:embed="rId2"/>
          <a:stretch>
            <a:fillRect/>
          </a:stretch>
        </p:blipFill>
        <p:spPr>
          <a:xfrm>
            <a:off x="259160" y="404468"/>
            <a:ext cx="853279" cy="528220"/>
          </a:xfrm>
          <a:prstGeom prst="rect">
            <a:avLst/>
          </a:prstGeom>
        </p:spPr>
      </p:pic>
      <p:sp>
        <p:nvSpPr>
          <p:cNvPr id="4" name="Date Placeholder 11">
            <a:extLst>
              <a:ext uri="{FF2B5EF4-FFF2-40B4-BE49-F238E27FC236}">
                <a16:creationId xmlns:a16="http://schemas.microsoft.com/office/drawing/2014/main" id="{F6E58ADD-B3C5-0B2F-A232-943D94A4BDCD}"/>
              </a:ext>
            </a:extLst>
          </p:cNvPr>
          <p:cNvSpPr>
            <a:spLocks noGrp="1"/>
          </p:cNvSpPr>
          <p:nvPr>
            <p:ph type="dt" sz="half" idx="11"/>
          </p:nvPr>
        </p:nvSpPr>
        <p:spPr>
          <a:xfrm rot="16200000">
            <a:off x="-265544" y="5496231"/>
            <a:ext cx="1902692" cy="365125"/>
          </a:xfrm>
        </p:spPr>
        <p:txBody>
          <a:bodyPr/>
          <a:lstStyle>
            <a:lvl1pPr>
              <a:defRPr sz="1000" b="0" i="0" spc="30" baseline="0">
                <a:solidFill>
                  <a:schemeClr val="bg1"/>
                </a:solidFill>
                <a:latin typeface="Proxima Nova Medium" panose="02000506030000020004" pitchFamily="2" charset="0"/>
              </a:defRPr>
            </a:lvl1pPr>
          </a:lstStyle>
          <a:p>
            <a:r>
              <a:rPr lang="en-US"/>
              <a:t>TITLE GOES HERE</a:t>
            </a:r>
          </a:p>
        </p:txBody>
      </p:sp>
      <p:sp>
        <p:nvSpPr>
          <p:cNvPr id="6" name="Footer Placeholder 12">
            <a:extLst>
              <a:ext uri="{FF2B5EF4-FFF2-40B4-BE49-F238E27FC236}">
                <a16:creationId xmlns:a16="http://schemas.microsoft.com/office/drawing/2014/main" id="{28280BB2-758D-C903-E7BF-95706A5989FA}"/>
              </a:ext>
            </a:extLst>
          </p:cNvPr>
          <p:cNvSpPr>
            <a:spLocks noGrp="1"/>
          </p:cNvSpPr>
          <p:nvPr>
            <p:ph type="ftr" sz="quarter" idx="12"/>
          </p:nvPr>
        </p:nvSpPr>
        <p:spPr>
          <a:xfrm rot="16200000">
            <a:off x="-817762" y="2437821"/>
            <a:ext cx="3007128" cy="365125"/>
          </a:xfrm>
        </p:spPr>
        <p:txBody>
          <a:bodyPr/>
          <a:lstStyle>
            <a:lvl1pPr algn="r">
              <a:defRPr sz="1000" b="1" i="0" spc="30" baseline="0">
                <a:solidFill>
                  <a:schemeClr val="bg1"/>
                </a:solidFill>
                <a:latin typeface="Proxima Nova Medium" panose="02000506030000020004" pitchFamily="2" charset="0"/>
              </a:defRPr>
            </a:lvl1pPr>
          </a:lstStyle>
          <a:p>
            <a:r>
              <a:rPr lang="en-US"/>
              <a:t>KENTUCKY READING RESEARCH CENTER</a:t>
            </a:r>
          </a:p>
        </p:txBody>
      </p:sp>
    </p:spTree>
    <p:extLst>
      <p:ext uri="{BB962C8B-B14F-4D97-AF65-F5344CB8AC3E}">
        <p14:creationId xmlns:p14="http://schemas.microsoft.com/office/powerpoint/2010/main" val="3997634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F24671-9BB7-914C-A78F-D58E5ACE1466}"/>
              </a:ext>
            </a:extLst>
          </p:cNvPr>
          <p:cNvSpPr>
            <a:spLocks noGrp="1"/>
          </p:cNvSpPr>
          <p:nvPr>
            <p:ph type="pic" sz="quarter" idx="10"/>
          </p:nvPr>
        </p:nvSpPr>
        <p:spPr>
          <a:xfrm>
            <a:off x="1" y="0"/>
            <a:ext cx="12192000" cy="6858000"/>
          </a:xfrm>
          <a:pattFill prst="pct10">
            <a:fgClr>
              <a:schemeClr val="accent1"/>
            </a:fgClr>
            <a:bgClr>
              <a:schemeClr val="bg1"/>
            </a:bgClr>
          </a:pattFill>
        </p:spPr>
        <p:txBody>
          <a:bodyPr/>
          <a:lstStyle/>
          <a:p>
            <a:endParaRPr lang="en-US"/>
          </a:p>
        </p:txBody>
      </p:sp>
      <p:sp>
        <p:nvSpPr>
          <p:cNvPr id="3" name="Rectangle 2">
            <a:extLst>
              <a:ext uri="{FF2B5EF4-FFF2-40B4-BE49-F238E27FC236}">
                <a16:creationId xmlns:a16="http://schemas.microsoft.com/office/drawing/2014/main" id="{19E3688C-1CE8-0242-A7CD-BB2123A3371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11">
            <a:extLst>
              <a:ext uri="{FF2B5EF4-FFF2-40B4-BE49-F238E27FC236}">
                <a16:creationId xmlns:a16="http://schemas.microsoft.com/office/drawing/2014/main" id="{F6E58ADD-B3C5-0B2F-A232-943D94A4BDCD}"/>
              </a:ext>
            </a:extLst>
          </p:cNvPr>
          <p:cNvSpPr>
            <a:spLocks noGrp="1"/>
          </p:cNvSpPr>
          <p:nvPr>
            <p:ph type="dt" sz="half" idx="11"/>
          </p:nvPr>
        </p:nvSpPr>
        <p:spPr>
          <a:xfrm rot="16200000">
            <a:off x="-265544" y="5496231"/>
            <a:ext cx="1902692" cy="365125"/>
          </a:xfrm>
        </p:spPr>
        <p:txBody>
          <a:bodyPr/>
          <a:lstStyle>
            <a:lvl1pPr>
              <a:defRPr sz="1000" b="0" i="0" spc="30" baseline="0">
                <a:solidFill>
                  <a:schemeClr val="bg1"/>
                </a:solidFill>
                <a:latin typeface="Proxima Nova Medium" panose="02000506030000020004" pitchFamily="2" charset="0"/>
              </a:defRPr>
            </a:lvl1pPr>
          </a:lstStyle>
          <a:p>
            <a:r>
              <a:rPr lang="en-US"/>
              <a:t>TITLE GOES HERE</a:t>
            </a:r>
          </a:p>
        </p:txBody>
      </p:sp>
      <p:sp>
        <p:nvSpPr>
          <p:cNvPr id="6" name="Footer Placeholder 12">
            <a:extLst>
              <a:ext uri="{FF2B5EF4-FFF2-40B4-BE49-F238E27FC236}">
                <a16:creationId xmlns:a16="http://schemas.microsoft.com/office/drawing/2014/main" id="{28280BB2-758D-C903-E7BF-95706A5989FA}"/>
              </a:ext>
            </a:extLst>
          </p:cNvPr>
          <p:cNvSpPr>
            <a:spLocks noGrp="1"/>
          </p:cNvSpPr>
          <p:nvPr>
            <p:ph type="ftr" sz="quarter" idx="12"/>
          </p:nvPr>
        </p:nvSpPr>
        <p:spPr>
          <a:xfrm rot="16200000">
            <a:off x="-817762" y="2437821"/>
            <a:ext cx="3007128" cy="365125"/>
          </a:xfrm>
        </p:spPr>
        <p:txBody>
          <a:bodyPr/>
          <a:lstStyle>
            <a:lvl1pPr algn="r">
              <a:defRPr sz="1000" b="1" i="0" spc="30" baseline="0">
                <a:solidFill>
                  <a:schemeClr val="bg1"/>
                </a:solidFill>
                <a:latin typeface="Proxima Nova Medium" panose="02000506030000020004" pitchFamily="2" charset="0"/>
              </a:defRPr>
            </a:lvl1pPr>
          </a:lstStyle>
          <a:p>
            <a:r>
              <a:rPr lang="en-US"/>
              <a:t>KENTUCKY READING RESEARCH CENTER</a:t>
            </a:r>
          </a:p>
        </p:txBody>
      </p:sp>
      <p:pic>
        <p:nvPicPr>
          <p:cNvPr id="8" name="Picture 7">
            <a:extLst>
              <a:ext uri="{FF2B5EF4-FFF2-40B4-BE49-F238E27FC236}">
                <a16:creationId xmlns:a16="http://schemas.microsoft.com/office/drawing/2014/main" id="{1E06AD6A-A560-259D-B402-C78426E927C6}"/>
              </a:ext>
            </a:extLst>
          </p:cNvPr>
          <p:cNvPicPr>
            <a:picLocks noChangeAspect="1"/>
          </p:cNvPicPr>
          <p:nvPr userDrawn="1"/>
        </p:nvPicPr>
        <p:blipFill>
          <a:blip r:embed="rId2"/>
          <a:stretch>
            <a:fillRect/>
          </a:stretch>
        </p:blipFill>
        <p:spPr>
          <a:xfrm>
            <a:off x="316127" y="399322"/>
            <a:ext cx="2937819" cy="489637"/>
          </a:xfrm>
          <a:prstGeom prst="rect">
            <a:avLst/>
          </a:prstGeom>
        </p:spPr>
      </p:pic>
      <p:pic>
        <p:nvPicPr>
          <p:cNvPr id="10" name="Picture 9" descr="A red and black logo&#10;&#10;Description automatically generated">
            <a:extLst>
              <a:ext uri="{FF2B5EF4-FFF2-40B4-BE49-F238E27FC236}">
                <a16:creationId xmlns:a16="http://schemas.microsoft.com/office/drawing/2014/main" id="{70D2D68C-099E-5E1C-D958-239D5920D748}"/>
              </a:ext>
            </a:extLst>
          </p:cNvPr>
          <p:cNvPicPr>
            <a:picLocks noChangeAspect="1"/>
          </p:cNvPicPr>
          <p:nvPr userDrawn="1"/>
        </p:nvPicPr>
        <p:blipFill>
          <a:blip r:embed="rId3" cstate="screen">
            <a:extLst>
              <a:ext uri="{28A0092B-C50C-407E-A947-70E740481C1C}">
                <a14:useLocalDpi xmlns:a14="http://schemas.microsoft.com/office/drawing/2010/main"/>
              </a:ext>
            </a:extLst>
          </a:blip>
          <a:srcRect r="35516"/>
          <a:stretch/>
        </p:blipFill>
        <p:spPr>
          <a:xfrm>
            <a:off x="7180024" y="1855276"/>
            <a:ext cx="5011975" cy="5002724"/>
          </a:xfrm>
          <a:prstGeom prst="rect">
            <a:avLst/>
          </a:prstGeom>
        </p:spPr>
      </p:pic>
    </p:spTree>
    <p:extLst>
      <p:ext uri="{BB962C8B-B14F-4D97-AF65-F5344CB8AC3E}">
        <p14:creationId xmlns:p14="http://schemas.microsoft.com/office/powerpoint/2010/main" val="2043154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7" name="Picture 6" descr="A person and a child looking at a book&#10;&#10;Description automatically generated">
            <a:extLst>
              <a:ext uri="{FF2B5EF4-FFF2-40B4-BE49-F238E27FC236}">
                <a16:creationId xmlns:a16="http://schemas.microsoft.com/office/drawing/2014/main" id="{BF99FFD2-488D-30BB-6065-43579AF7D4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descr="A red and black logo&#10;&#10;Description automatically generated">
            <a:extLst>
              <a:ext uri="{FF2B5EF4-FFF2-40B4-BE49-F238E27FC236}">
                <a16:creationId xmlns:a16="http://schemas.microsoft.com/office/drawing/2014/main" id="{D0BE7442-3DBA-7F13-1CEF-2F2EDD26878F}"/>
              </a:ext>
            </a:extLst>
          </p:cNvPr>
          <p:cNvPicPr>
            <a:picLocks noChangeAspect="1"/>
          </p:cNvPicPr>
          <p:nvPr userDrawn="1"/>
        </p:nvPicPr>
        <p:blipFill>
          <a:blip r:embed="rId3" cstate="screen">
            <a:extLst>
              <a:ext uri="{28A0092B-C50C-407E-A947-70E740481C1C}">
                <a14:useLocalDpi xmlns:a14="http://schemas.microsoft.com/office/drawing/2010/main"/>
              </a:ext>
            </a:extLst>
          </a:blip>
          <a:srcRect r="35516"/>
          <a:stretch/>
        </p:blipFill>
        <p:spPr>
          <a:xfrm>
            <a:off x="7772400" y="2446558"/>
            <a:ext cx="4419599" cy="4411441"/>
          </a:xfrm>
          <a:prstGeom prst="rect">
            <a:avLst/>
          </a:prstGeom>
        </p:spPr>
      </p:pic>
      <p:pic>
        <p:nvPicPr>
          <p:cNvPr id="11" name="Picture 10">
            <a:extLst>
              <a:ext uri="{FF2B5EF4-FFF2-40B4-BE49-F238E27FC236}">
                <a16:creationId xmlns:a16="http://schemas.microsoft.com/office/drawing/2014/main" id="{4117CB5C-C656-2A3C-1BD7-C21F76E07E18}"/>
              </a:ext>
            </a:extLst>
          </p:cNvPr>
          <p:cNvPicPr>
            <a:picLocks noChangeAspect="1"/>
          </p:cNvPicPr>
          <p:nvPr userDrawn="1"/>
        </p:nvPicPr>
        <p:blipFill>
          <a:blip r:embed="rId4"/>
          <a:stretch>
            <a:fillRect/>
          </a:stretch>
        </p:blipFill>
        <p:spPr>
          <a:xfrm>
            <a:off x="616164" y="499334"/>
            <a:ext cx="2937819" cy="489637"/>
          </a:xfrm>
          <a:prstGeom prst="rect">
            <a:avLst/>
          </a:prstGeom>
        </p:spPr>
      </p:pic>
    </p:spTree>
    <p:extLst>
      <p:ext uri="{BB962C8B-B14F-4D97-AF65-F5344CB8AC3E}">
        <p14:creationId xmlns:p14="http://schemas.microsoft.com/office/powerpoint/2010/main" val="1589819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9C478C-ADF3-8142-ED77-25DCA25254BA}"/>
              </a:ext>
            </a:extLst>
          </p:cNvPr>
          <p:cNvSpPr/>
          <p:nvPr userDrawn="1"/>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and a child reading a book&#10;&#10;Description automatically generated">
            <a:extLst>
              <a:ext uri="{FF2B5EF4-FFF2-40B4-BE49-F238E27FC236}">
                <a16:creationId xmlns:a16="http://schemas.microsoft.com/office/drawing/2014/main" id="{B5B31AAE-331D-68BB-B0C3-0A030713271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2988" y="61003"/>
            <a:ext cx="11149012" cy="6796998"/>
          </a:xfrm>
          <a:prstGeom prst="rect">
            <a:avLst/>
          </a:prstGeom>
        </p:spPr>
      </p:pic>
      <p:pic>
        <p:nvPicPr>
          <p:cNvPr id="8" name="Picture 7">
            <a:extLst>
              <a:ext uri="{FF2B5EF4-FFF2-40B4-BE49-F238E27FC236}">
                <a16:creationId xmlns:a16="http://schemas.microsoft.com/office/drawing/2014/main" id="{1E06AD6A-A560-259D-B402-C78426E927C6}"/>
              </a:ext>
            </a:extLst>
          </p:cNvPr>
          <p:cNvPicPr>
            <a:picLocks noChangeAspect="1"/>
          </p:cNvPicPr>
          <p:nvPr userDrawn="1"/>
        </p:nvPicPr>
        <p:blipFill>
          <a:blip r:embed="rId3"/>
          <a:stretch>
            <a:fillRect/>
          </a:stretch>
        </p:blipFill>
        <p:spPr>
          <a:xfrm>
            <a:off x="616164" y="499334"/>
            <a:ext cx="2937819" cy="489637"/>
          </a:xfrm>
          <a:prstGeom prst="rect">
            <a:avLst/>
          </a:prstGeom>
        </p:spPr>
      </p:pic>
      <p:pic>
        <p:nvPicPr>
          <p:cNvPr id="10" name="Picture 9" descr="A red and black logo&#10;&#10;Description automatically generated">
            <a:extLst>
              <a:ext uri="{FF2B5EF4-FFF2-40B4-BE49-F238E27FC236}">
                <a16:creationId xmlns:a16="http://schemas.microsoft.com/office/drawing/2014/main" id="{70D2D68C-099E-5E1C-D958-239D5920D748}"/>
              </a:ext>
            </a:extLst>
          </p:cNvPr>
          <p:cNvPicPr>
            <a:picLocks noChangeAspect="1"/>
          </p:cNvPicPr>
          <p:nvPr userDrawn="1"/>
        </p:nvPicPr>
        <p:blipFill>
          <a:blip r:embed="rId4" cstate="screen">
            <a:extLst>
              <a:ext uri="{28A0092B-C50C-407E-A947-70E740481C1C}">
                <a14:useLocalDpi xmlns:a14="http://schemas.microsoft.com/office/drawing/2010/main"/>
              </a:ext>
            </a:extLst>
          </a:blip>
          <a:srcRect r="35516"/>
          <a:stretch/>
        </p:blipFill>
        <p:spPr>
          <a:xfrm>
            <a:off x="8086726" y="2746042"/>
            <a:ext cx="4119561" cy="4111957"/>
          </a:xfrm>
          <a:prstGeom prst="rect">
            <a:avLst/>
          </a:prstGeom>
        </p:spPr>
      </p:pic>
    </p:spTree>
    <p:extLst>
      <p:ext uri="{BB962C8B-B14F-4D97-AF65-F5344CB8AC3E}">
        <p14:creationId xmlns:p14="http://schemas.microsoft.com/office/powerpoint/2010/main" val="40423023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9C478C-ADF3-8142-ED77-25DCA25254BA}"/>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319A2055-0B8F-FB4F-10EE-578513E931E7}"/>
              </a:ext>
            </a:extLst>
          </p:cNvPr>
          <p:cNvPicPr>
            <a:picLocks noChangeAspect="1"/>
          </p:cNvPicPr>
          <p:nvPr userDrawn="1"/>
        </p:nvPicPr>
        <p:blipFill>
          <a:blip>
            <a:extLst>
              <a:ext uri="{96DAC541-7B7A-43D3-8B79-37D633B846F1}">
                <asvg:svgBlip xmlns:asvg="http://schemas.microsoft.com/office/drawing/2016/SVG/main" r:embed="rId2"/>
              </a:ext>
            </a:extLst>
          </a:blip>
          <a:srcRect r="20152"/>
          <a:stretch/>
        </p:blipFill>
        <p:spPr>
          <a:xfrm>
            <a:off x="5066879" y="1116819"/>
            <a:ext cx="7125121" cy="5741181"/>
          </a:xfrm>
          <a:prstGeom prst="rect">
            <a:avLst/>
          </a:prstGeom>
        </p:spPr>
      </p:pic>
      <p:pic>
        <p:nvPicPr>
          <p:cNvPr id="6" name="Picture 5" descr="A person and a child reading a book&#10;&#10;Description automatically generated">
            <a:extLst>
              <a:ext uri="{FF2B5EF4-FFF2-40B4-BE49-F238E27FC236}">
                <a16:creationId xmlns:a16="http://schemas.microsoft.com/office/drawing/2014/main" id="{B5B31AAE-331D-68BB-B0C3-0A030713271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657475" y="1557338"/>
            <a:ext cx="9534525" cy="5300662"/>
          </a:xfrm>
          <a:prstGeom prst="rect">
            <a:avLst/>
          </a:prstGeom>
        </p:spPr>
      </p:pic>
      <p:pic>
        <p:nvPicPr>
          <p:cNvPr id="10" name="Graphic 9">
            <a:extLst>
              <a:ext uri="{FF2B5EF4-FFF2-40B4-BE49-F238E27FC236}">
                <a16:creationId xmlns:a16="http://schemas.microsoft.com/office/drawing/2014/main" id="{1B7896BB-638B-3C8C-B433-6906E03CB183}"/>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656823" y="627182"/>
            <a:ext cx="3056525" cy="489637"/>
          </a:xfrm>
          <a:prstGeom prst="rect">
            <a:avLst/>
          </a:prstGeom>
        </p:spPr>
      </p:pic>
    </p:spTree>
    <p:extLst>
      <p:ext uri="{BB962C8B-B14F-4D97-AF65-F5344CB8AC3E}">
        <p14:creationId xmlns:p14="http://schemas.microsoft.com/office/powerpoint/2010/main" val="19424195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9C478C-ADF3-8142-ED77-25DCA25254BA}"/>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319A2055-0B8F-FB4F-10EE-578513E931E7}"/>
              </a:ext>
            </a:extLst>
          </p:cNvPr>
          <p:cNvPicPr>
            <a:picLocks noChangeAspect="1"/>
          </p:cNvPicPr>
          <p:nvPr userDrawn="1"/>
        </p:nvPicPr>
        <p:blipFill>
          <a:blip>
            <a:extLst>
              <a:ext uri="{96DAC541-7B7A-43D3-8B79-37D633B846F1}">
                <asvg:svgBlip xmlns:asvg="http://schemas.microsoft.com/office/drawing/2016/SVG/main" r:embed="rId2"/>
              </a:ext>
            </a:extLst>
          </a:blip>
          <a:srcRect r="20152"/>
          <a:stretch/>
        </p:blipFill>
        <p:spPr>
          <a:xfrm>
            <a:off x="5066879" y="1116819"/>
            <a:ext cx="7125121" cy="5741181"/>
          </a:xfrm>
          <a:prstGeom prst="rect">
            <a:avLst/>
          </a:prstGeom>
        </p:spPr>
      </p:pic>
      <p:pic>
        <p:nvPicPr>
          <p:cNvPr id="6" name="Picture 5" descr="A person and a child reading a book&#10;&#10;Description automatically generated">
            <a:extLst>
              <a:ext uri="{FF2B5EF4-FFF2-40B4-BE49-F238E27FC236}">
                <a16:creationId xmlns:a16="http://schemas.microsoft.com/office/drawing/2014/main" id="{B5B31AAE-331D-68BB-B0C3-0A030713271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657475" y="1557338"/>
            <a:ext cx="9534525" cy="5300662"/>
          </a:xfrm>
          <a:prstGeom prst="rect">
            <a:avLst/>
          </a:prstGeom>
        </p:spPr>
      </p:pic>
      <p:sp>
        <p:nvSpPr>
          <p:cNvPr id="3" name="Rectangle 2">
            <a:extLst>
              <a:ext uri="{FF2B5EF4-FFF2-40B4-BE49-F238E27FC236}">
                <a16:creationId xmlns:a16="http://schemas.microsoft.com/office/drawing/2014/main" id="{3875B3FD-E8C7-8E42-282B-BE428086A4DE}"/>
              </a:ext>
            </a:extLst>
          </p:cNvPr>
          <p:cNvSpPr/>
          <p:nvPr userDrawn="1"/>
        </p:nvSpPr>
        <p:spPr>
          <a:xfrm>
            <a:off x="0" y="0"/>
            <a:ext cx="13715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a:extLst>
              <a:ext uri="{FF2B5EF4-FFF2-40B4-BE49-F238E27FC236}">
                <a16:creationId xmlns:a16="http://schemas.microsoft.com/office/drawing/2014/main" id="{7DF36503-6B0B-390E-6B83-384C8696A6F6}"/>
              </a:ext>
            </a:extLst>
          </p:cNvPr>
          <p:cNvPicPr>
            <a:picLocks noChangeAspect="1"/>
          </p:cNvPicPr>
          <p:nvPr userDrawn="1"/>
        </p:nvPicPr>
        <p:blipFill>
          <a:blip r:embed="rId4"/>
          <a:stretch>
            <a:fillRect/>
          </a:stretch>
        </p:blipFill>
        <p:spPr>
          <a:xfrm>
            <a:off x="259160" y="404468"/>
            <a:ext cx="853279" cy="528220"/>
          </a:xfrm>
          <a:prstGeom prst="rect">
            <a:avLst/>
          </a:prstGeom>
        </p:spPr>
      </p:pic>
      <p:sp>
        <p:nvSpPr>
          <p:cNvPr id="5" name="Date Placeholder 11">
            <a:extLst>
              <a:ext uri="{FF2B5EF4-FFF2-40B4-BE49-F238E27FC236}">
                <a16:creationId xmlns:a16="http://schemas.microsoft.com/office/drawing/2014/main" id="{8E0583F5-5CA7-BD2C-2E3E-B0E22A923CD5}"/>
              </a:ext>
            </a:extLst>
          </p:cNvPr>
          <p:cNvSpPr>
            <a:spLocks noGrp="1"/>
          </p:cNvSpPr>
          <p:nvPr>
            <p:ph type="dt" sz="half" idx="11"/>
          </p:nvPr>
        </p:nvSpPr>
        <p:spPr>
          <a:xfrm rot="16200000">
            <a:off x="-265544" y="5496231"/>
            <a:ext cx="1902692" cy="365125"/>
          </a:xfrm>
        </p:spPr>
        <p:txBody>
          <a:bodyPr/>
          <a:lstStyle>
            <a:lvl1pPr>
              <a:defRPr sz="1000" b="0" i="0" spc="30" baseline="0">
                <a:solidFill>
                  <a:schemeClr val="bg1"/>
                </a:solidFill>
                <a:latin typeface="Proxima Nova Medium" panose="02000506030000020004" pitchFamily="2" charset="0"/>
              </a:defRPr>
            </a:lvl1pPr>
          </a:lstStyle>
          <a:p>
            <a:r>
              <a:rPr lang="en-US"/>
              <a:t>TITLE GOES HERE</a:t>
            </a:r>
          </a:p>
        </p:txBody>
      </p:sp>
      <p:sp>
        <p:nvSpPr>
          <p:cNvPr id="7" name="Footer Placeholder 12">
            <a:extLst>
              <a:ext uri="{FF2B5EF4-FFF2-40B4-BE49-F238E27FC236}">
                <a16:creationId xmlns:a16="http://schemas.microsoft.com/office/drawing/2014/main" id="{592C6D13-C7F4-F066-1D77-A0BE4662CC9D}"/>
              </a:ext>
            </a:extLst>
          </p:cNvPr>
          <p:cNvSpPr>
            <a:spLocks noGrp="1"/>
          </p:cNvSpPr>
          <p:nvPr>
            <p:ph type="ftr" sz="quarter" idx="12"/>
          </p:nvPr>
        </p:nvSpPr>
        <p:spPr>
          <a:xfrm rot="16200000">
            <a:off x="-817762" y="2437821"/>
            <a:ext cx="3007128" cy="365125"/>
          </a:xfrm>
        </p:spPr>
        <p:txBody>
          <a:bodyPr/>
          <a:lstStyle>
            <a:lvl1pPr algn="r">
              <a:defRPr sz="1000" b="1" i="0" spc="30" baseline="0">
                <a:solidFill>
                  <a:schemeClr val="bg1"/>
                </a:solidFill>
                <a:latin typeface="Proxima Nova Medium" panose="02000506030000020004" pitchFamily="2" charset="0"/>
              </a:defRPr>
            </a:lvl1pPr>
          </a:lstStyle>
          <a:p>
            <a:r>
              <a:rPr lang="en-US"/>
              <a:t>KENTUCKY READING RESEARCH CENTER</a:t>
            </a:r>
          </a:p>
        </p:txBody>
      </p:sp>
    </p:spTree>
    <p:extLst>
      <p:ext uri="{BB962C8B-B14F-4D97-AF65-F5344CB8AC3E}">
        <p14:creationId xmlns:p14="http://schemas.microsoft.com/office/powerpoint/2010/main" val="1902088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9C478C-ADF3-8142-ED77-25DCA25254BA}"/>
              </a:ext>
            </a:extLst>
          </p:cNvPr>
          <p:cNvSpPr/>
          <p:nvPr userDrawn="1"/>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319A2055-0B8F-FB4F-10EE-578513E931E7}"/>
              </a:ext>
            </a:extLst>
          </p:cNvPr>
          <p:cNvPicPr>
            <a:picLocks noChangeAspect="1"/>
          </p:cNvPicPr>
          <p:nvPr userDrawn="1"/>
        </p:nvPicPr>
        <p:blipFill>
          <a:blip>
            <a:extLst>
              <a:ext uri="{96DAC541-7B7A-43D3-8B79-37D633B846F1}">
                <asvg:svgBlip xmlns:asvg="http://schemas.microsoft.com/office/drawing/2016/SVG/main" r:embed="rId2"/>
              </a:ext>
            </a:extLst>
          </a:blip>
          <a:srcRect r="20152"/>
          <a:stretch/>
        </p:blipFill>
        <p:spPr>
          <a:xfrm>
            <a:off x="5066879" y="1116819"/>
            <a:ext cx="7125121" cy="5741181"/>
          </a:xfrm>
          <a:prstGeom prst="rect">
            <a:avLst/>
          </a:prstGeom>
        </p:spPr>
      </p:pic>
      <p:pic>
        <p:nvPicPr>
          <p:cNvPr id="6" name="Picture 5" descr="A person and a child reading a book&#10;&#10;Description automatically generated">
            <a:extLst>
              <a:ext uri="{FF2B5EF4-FFF2-40B4-BE49-F238E27FC236}">
                <a16:creationId xmlns:a16="http://schemas.microsoft.com/office/drawing/2014/main" id="{B5B31AAE-331D-68BB-B0C3-0A030713271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657475" y="1557338"/>
            <a:ext cx="9534525" cy="5300662"/>
          </a:xfrm>
          <a:prstGeom prst="rect">
            <a:avLst/>
          </a:prstGeom>
        </p:spPr>
      </p:pic>
      <p:pic>
        <p:nvPicPr>
          <p:cNvPr id="10" name="Graphic 9">
            <a:extLst>
              <a:ext uri="{FF2B5EF4-FFF2-40B4-BE49-F238E27FC236}">
                <a16:creationId xmlns:a16="http://schemas.microsoft.com/office/drawing/2014/main" id="{1B7896BB-638B-3C8C-B433-6906E03CB183}"/>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656823" y="627182"/>
            <a:ext cx="3056525" cy="489637"/>
          </a:xfrm>
          <a:prstGeom prst="rect">
            <a:avLst/>
          </a:prstGeom>
        </p:spPr>
      </p:pic>
    </p:spTree>
    <p:extLst>
      <p:ext uri="{BB962C8B-B14F-4D97-AF65-F5344CB8AC3E}">
        <p14:creationId xmlns:p14="http://schemas.microsoft.com/office/powerpoint/2010/main" val="1539613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9C478C-ADF3-8142-ED77-25DCA25254BA}"/>
              </a:ext>
            </a:extLst>
          </p:cNvPr>
          <p:cNvSpPr/>
          <p:nvPr userDrawn="1"/>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319A2055-0B8F-FB4F-10EE-578513E931E7}"/>
              </a:ext>
            </a:extLst>
          </p:cNvPr>
          <p:cNvPicPr>
            <a:picLocks noChangeAspect="1"/>
          </p:cNvPicPr>
          <p:nvPr userDrawn="1"/>
        </p:nvPicPr>
        <p:blipFill>
          <a:blip>
            <a:extLst>
              <a:ext uri="{96DAC541-7B7A-43D3-8B79-37D633B846F1}">
                <asvg:svgBlip xmlns:asvg="http://schemas.microsoft.com/office/drawing/2016/SVG/main" r:embed="rId2"/>
              </a:ext>
            </a:extLst>
          </a:blip>
          <a:srcRect r="20152"/>
          <a:stretch/>
        </p:blipFill>
        <p:spPr>
          <a:xfrm>
            <a:off x="5066879" y="1116819"/>
            <a:ext cx="7125121" cy="5741181"/>
          </a:xfrm>
          <a:prstGeom prst="rect">
            <a:avLst/>
          </a:prstGeom>
        </p:spPr>
      </p:pic>
      <p:pic>
        <p:nvPicPr>
          <p:cNvPr id="6" name="Picture 5" descr="A person and a child reading a book&#10;&#10;Description automatically generated">
            <a:extLst>
              <a:ext uri="{FF2B5EF4-FFF2-40B4-BE49-F238E27FC236}">
                <a16:creationId xmlns:a16="http://schemas.microsoft.com/office/drawing/2014/main" id="{B5B31AAE-331D-68BB-B0C3-0A030713271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657475" y="1557338"/>
            <a:ext cx="9534525" cy="5300662"/>
          </a:xfrm>
          <a:prstGeom prst="rect">
            <a:avLst/>
          </a:prstGeom>
        </p:spPr>
      </p:pic>
      <p:sp>
        <p:nvSpPr>
          <p:cNvPr id="3" name="Rectangle 2">
            <a:extLst>
              <a:ext uri="{FF2B5EF4-FFF2-40B4-BE49-F238E27FC236}">
                <a16:creationId xmlns:a16="http://schemas.microsoft.com/office/drawing/2014/main" id="{EE17F564-83F6-C8B6-6865-F9B84313D05C}"/>
              </a:ext>
            </a:extLst>
          </p:cNvPr>
          <p:cNvSpPr/>
          <p:nvPr userDrawn="1"/>
        </p:nvSpPr>
        <p:spPr>
          <a:xfrm>
            <a:off x="0" y="0"/>
            <a:ext cx="13715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a:extLst>
              <a:ext uri="{FF2B5EF4-FFF2-40B4-BE49-F238E27FC236}">
                <a16:creationId xmlns:a16="http://schemas.microsoft.com/office/drawing/2014/main" id="{5287F4B0-0535-6BF5-C35D-ADDA58ED2D55}"/>
              </a:ext>
            </a:extLst>
          </p:cNvPr>
          <p:cNvPicPr>
            <a:picLocks noChangeAspect="1"/>
          </p:cNvPicPr>
          <p:nvPr userDrawn="1"/>
        </p:nvPicPr>
        <p:blipFill>
          <a:blip r:embed="rId4"/>
          <a:stretch>
            <a:fillRect/>
          </a:stretch>
        </p:blipFill>
        <p:spPr>
          <a:xfrm>
            <a:off x="259160" y="404468"/>
            <a:ext cx="853279" cy="528220"/>
          </a:xfrm>
          <a:prstGeom prst="rect">
            <a:avLst/>
          </a:prstGeom>
        </p:spPr>
      </p:pic>
      <p:sp>
        <p:nvSpPr>
          <p:cNvPr id="5" name="Date Placeholder 11">
            <a:extLst>
              <a:ext uri="{FF2B5EF4-FFF2-40B4-BE49-F238E27FC236}">
                <a16:creationId xmlns:a16="http://schemas.microsoft.com/office/drawing/2014/main" id="{0AA8D09F-4942-CF4E-1DE2-2CAE1E06333F}"/>
              </a:ext>
            </a:extLst>
          </p:cNvPr>
          <p:cNvSpPr>
            <a:spLocks noGrp="1"/>
          </p:cNvSpPr>
          <p:nvPr>
            <p:ph type="dt" sz="half" idx="11"/>
          </p:nvPr>
        </p:nvSpPr>
        <p:spPr>
          <a:xfrm rot="16200000">
            <a:off x="-265544" y="5496231"/>
            <a:ext cx="1902692" cy="365125"/>
          </a:xfrm>
        </p:spPr>
        <p:txBody>
          <a:bodyPr/>
          <a:lstStyle>
            <a:lvl1pPr>
              <a:defRPr sz="1000" b="0" i="0" spc="30" baseline="0">
                <a:solidFill>
                  <a:schemeClr val="bg1"/>
                </a:solidFill>
                <a:latin typeface="Proxima Nova Medium" panose="02000506030000020004" pitchFamily="2" charset="0"/>
              </a:defRPr>
            </a:lvl1pPr>
          </a:lstStyle>
          <a:p>
            <a:r>
              <a:rPr lang="en-US"/>
              <a:t>TITLE GOES HERE</a:t>
            </a:r>
          </a:p>
        </p:txBody>
      </p:sp>
      <p:sp>
        <p:nvSpPr>
          <p:cNvPr id="7" name="Footer Placeholder 12">
            <a:extLst>
              <a:ext uri="{FF2B5EF4-FFF2-40B4-BE49-F238E27FC236}">
                <a16:creationId xmlns:a16="http://schemas.microsoft.com/office/drawing/2014/main" id="{D0835FF3-9E2E-C3A0-3C96-902685D1BEC2}"/>
              </a:ext>
            </a:extLst>
          </p:cNvPr>
          <p:cNvSpPr>
            <a:spLocks noGrp="1"/>
          </p:cNvSpPr>
          <p:nvPr>
            <p:ph type="ftr" sz="quarter" idx="12"/>
          </p:nvPr>
        </p:nvSpPr>
        <p:spPr>
          <a:xfrm rot="16200000">
            <a:off x="-817762" y="2437821"/>
            <a:ext cx="3007128" cy="365125"/>
          </a:xfrm>
        </p:spPr>
        <p:txBody>
          <a:bodyPr/>
          <a:lstStyle>
            <a:lvl1pPr algn="r">
              <a:defRPr sz="1000" b="1" i="0" spc="30" baseline="0">
                <a:solidFill>
                  <a:schemeClr val="bg1"/>
                </a:solidFill>
                <a:latin typeface="Proxima Nova Medium" panose="02000506030000020004" pitchFamily="2" charset="0"/>
              </a:defRPr>
            </a:lvl1pPr>
          </a:lstStyle>
          <a:p>
            <a:r>
              <a:rPr lang="en-US"/>
              <a:t>KENTUCKY READING RESEARCH CENTER</a:t>
            </a:r>
          </a:p>
        </p:txBody>
      </p:sp>
    </p:spTree>
    <p:extLst>
      <p:ext uri="{BB962C8B-B14F-4D97-AF65-F5344CB8AC3E}">
        <p14:creationId xmlns:p14="http://schemas.microsoft.com/office/powerpoint/2010/main" val="1411984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99FFD2-488D-30BB-6065-43579AF7D4F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88828"/>
          </a:xfrm>
          <a:prstGeom prst="rect">
            <a:avLst/>
          </a:prstGeom>
        </p:spPr>
      </p:pic>
      <p:pic>
        <p:nvPicPr>
          <p:cNvPr id="8" name="Picture 7">
            <a:extLst>
              <a:ext uri="{FF2B5EF4-FFF2-40B4-BE49-F238E27FC236}">
                <a16:creationId xmlns:a16="http://schemas.microsoft.com/office/drawing/2014/main" id="{1E06AD6A-A560-259D-B402-C78426E927C6}"/>
              </a:ext>
            </a:extLst>
          </p:cNvPr>
          <p:cNvPicPr>
            <a:picLocks noChangeAspect="1"/>
          </p:cNvPicPr>
          <p:nvPr userDrawn="1"/>
        </p:nvPicPr>
        <p:blipFill>
          <a:blip r:embed="rId3"/>
          <a:stretch>
            <a:fillRect/>
          </a:stretch>
        </p:blipFill>
        <p:spPr>
          <a:xfrm>
            <a:off x="616164" y="499334"/>
            <a:ext cx="2937819" cy="489637"/>
          </a:xfrm>
          <a:prstGeom prst="rect">
            <a:avLst/>
          </a:prstGeom>
        </p:spPr>
      </p:pic>
      <p:pic>
        <p:nvPicPr>
          <p:cNvPr id="10" name="Picture 9" descr="A red and black logo&#10;&#10;Description automatically generated">
            <a:extLst>
              <a:ext uri="{FF2B5EF4-FFF2-40B4-BE49-F238E27FC236}">
                <a16:creationId xmlns:a16="http://schemas.microsoft.com/office/drawing/2014/main" id="{70D2D68C-099E-5E1C-D958-239D5920D748}"/>
              </a:ext>
            </a:extLst>
          </p:cNvPr>
          <p:cNvPicPr>
            <a:picLocks noChangeAspect="1"/>
          </p:cNvPicPr>
          <p:nvPr userDrawn="1"/>
        </p:nvPicPr>
        <p:blipFill>
          <a:blip r:embed="rId4" cstate="screen">
            <a:extLst>
              <a:ext uri="{28A0092B-C50C-407E-A947-70E740481C1C}">
                <a14:useLocalDpi xmlns:a14="http://schemas.microsoft.com/office/drawing/2010/main"/>
              </a:ext>
            </a:extLst>
          </a:blip>
          <a:srcRect r="35516"/>
          <a:stretch/>
        </p:blipFill>
        <p:spPr>
          <a:xfrm>
            <a:off x="7772400" y="2446558"/>
            <a:ext cx="4419599" cy="4411441"/>
          </a:xfrm>
          <a:prstGeom prst="rect">
            <a:avLst/>
          </a:prstGeom>
        </p:spPr>
      </p:pic>
    </p:spTree>
    <p:extLst>
      <p:ext uri="{BB962C8B-B14F-4D97-AF65-F5344CB8AC3E}">
        <p14:creationId xmlns:p14="http://schemas.microsoft.com/office/powerpoint/2010/main" val="11298781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F24671-9BB7-914C-A78F-D58E5ACE1466}"/>
              </a:ext>
            </a:extLst>
          </p:cNvPr>
          <p:cNvSpPr>
            <a:spLocks noGrp="1"/>
          </p:cNvSpPr>
          <p:nvPr>
            <p:ph type="pic" sz="quarter" idx="10"/>
          </p:nvPr>
        </p:nvSpPr>
        <p:spPr>
          <a:xfrm>
            <a:off x="1371599" y="0"/>
            <a:ext cx="2743199" cy="6858000"/>
          </a:xfrm>
          <a:pattFill prst="pct10">
            <a:fgClr>
              <a:schemeClr val="accent1"/>
            </a:fgClr>
            <a:bgClr>
              <a:schemeClr val="bg1"/>
            </a:bgClr>
          </a:pattFill>
        </p:spPr>
        <p:txBody>
          <a:bodyPr/>
          <a:lstStyle/>
          <a:p>
            <a:endParaRPr lang="en-US"/>
          </a:p>
        </p:txBody>
      </p:sp>
      <p:sp>
        <p:nvSpPr>
          <p:cNvPr id="6" name="Rectangle 5">
            <a:extLst>
              <a:ext uri="{FF2B5EF4-FFF2-40B4-BE49-F238E27FC236}">
                <a16:creationId xmlns:a16="http://schemas.microsoft.com/office/drawing/2014/main" id="{6F81E735-FFBB-0E4C-8C60-5DB579FCE042}"/>
              </a:ext>
            </a:extLst>
          </p:cNvPr>
          <p:cNvSpPr/>
          <p:nvPr userDrawn="1"/>
        </p:nvSpPr>
        <p:spPr>
          <a:xfrm>
            <a:off x="0" y="0"/>
            <a:ext cx="13715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E95B702-CF16-4BC7-D5A3-7E9A9812CA3B}"/>
              </a:ext>
            </a:extLst>
          </p:cNvPr>
          <p:cNvPicPr>
            <a:picLocks noChangeAspect="1"/>
          </p:cNvPicPr>
          <p:nvPr userDrawn="1"/>
        </p:nvPicPr>
        <p:blipFill>
          <a:blip r:embed="rId2"/>
          <a:stretch>
            <a:fillRect/>
          </a:stretch>
        </p:blipFill>
        <p:spPr>
          <a:xfrm>
            <a:off x="259160" y="404468"/>
            <a:ext cx="853279" cy="528220"/>
          </a:xfrm>
          <a:prstGeom prst="rect">
            <a:avLst/>
          </a:prstGeom>
        </p:spPr>
      </p:pic>
      <p:sp>
        <p:nvSpPr>
          <p:cNvPr id="3" name="Date Placeholder 11">
            <a:extLst>
              <a:ext uri="{FF2B5EF4-FFF2-40B4-BE49-F238E27FC236}">
                <a16:creationId xmlns:a16="http://schemas.microsoft.com/office/drawing/2014/main" id="{191EB8BD-B377-3F47-3416-7E7B563C2B36}"/>
              </a:ext>
            </a:extLst>
          </p:cNvPr>
          <p:cNvSpPr>
            <a:spLocks noGrp="1"/>
          </p:cNvSpPr>
          <p:nvPr>
            <p:ph type="dt" sz="half" idx="11"/>
          </p:nvPr>
        </p:nvSpPr>
        <p:spPr>
          <a:xfrm rot="16200000">
            <a:off x="-265544" y="5496231"/>
            <a:ext cx="1902692" cy="365125"/>
          </a:xfrm>
        </p:spPr>
        <p:txBody>
          <a:bodyPr/>
          <a:lstStyle>
            <a:lvl1pPr>
              <a:defRPr sz="1000" b="0" i="0" spc="30" baseline="0">
                <a:solidFill>
                  <a:schemeClr val="bg1"/>
                </a:solidFill>
                <a:latin typeface="Proxima Nova Medium" panose="02000506030000020004" pitchFamily="2" charset="0"/>
              </a:defRPr>
            </a:lvl1pPr>
          </a:lstStyle>
          <a:p>
            <a:r>
              <a:rPr lang="en-US"/>
              <a:t>TITLE GOES HERE</a:t>
            </a:r>
          </a:p>
        </p:txBody>
      </p:sp>
      <p:sp>
        <p:nvSpPr>
          <p:cNvPr id="4" name="Footer Placeholder 12">
            <a:extLst>
              <a:ext uri="{FF2B5EF4-FFF2-40B4-BE49-F238E27FC236}">
                <a16:creationId xmlns:a16="http://schemas.microsoft.com/office/drawing/2014/main" id="{2C25E73D-21B3-96FB-6E0F-09FE6D63CF1E}"/>
              </a:ext>
            </a:extLst>
          </p:cNvPr>
          <p:cNvSpPr>
            <a:spLocks noGrp="1"/>
          </p:cNvSpPr>
          <p:nvPr>
            <p:ph type="ftr" sz="quarter" idx="12"/>
          </p:nvPr>
        </p:nvSpPr>
        <p:spPr>
          <a:xfrm rot="16200000">
            <a:off x="-817762" y="2437821"/>
            <a:ext cx="3007128" cy="365125"/>
          </a:xfrm>
        </p:spPr>
        <p:txBody>
          <a:bodyPr/>
          <a:lstStyle>
            <a:lvl1pPr algn="r">
              <a:defRPr sz="1000" b="1" i="0" spc="30" baseline="0">
                <a:solidFill>
                  <a:schemeClr val="bg1"/>
                </a:solidFill>
                <a:latin typeface="Proxima Nova Medium" panose="02000506030000020004" pitchFamily="2" charset="0"/>
              </a:defRPr>
            </a:lvl1pPr>
          </a:lstStyle>
          <a:p>
            <a:r>
              <a:rPr lang="en-US"/>
              <a:t>KENTUCKY READING RESEARCH CENTER</a:t>
            </a:r>
          </a:p>
        </p:txBody>
      </p:sp>
    </p:spTree>
    <p:extLst>
      <p:ext uri="{BB962C8B-B14F-4D97-AF65-F5344CB8AC3E}">
        <p14:creationId xmlns:p14="http://schemas.microsoft.com/office/powerpoint/2010/main" val="235199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F24671-9BB7-914C-A78F-D58E5ACE1466}"/>
              </a:ext>
            </a:extLst>
          </p:cNvPr>
          <p:cNvSpPr>
            <a:spLocks noGrp="1"/>
          </p:cNvSpPr>
          <p:nvPr>
            <p:ph type="pic" sz="quarter" idx="10"/>
          </p:nvPr>
        </p:nvSpPr>
        <p:spPr>
          <a:xfrm>
            <a:off x="1371599" y="0"/>
            <a:ext cx="10820401" cy="2285999"/>
          </a:xfrm>
          <a:pattFill prst="pct10">
            <a:fgClr>
              <a:schemeClr val="accent1"/>
            </a:fgClr>
            <a:bgClr>
              <a:schemeClr val="bg1"/>
            </a:bgClr>
          </a:pattFill>
        </p:spPr>
        <p:txBody>
          <a:bodyPr/>
          <a:lstStyle/>
          <a:p>
            <a:endParaRPr lang="en-US"/>
          </a:p>
        </p:txBody>
      </p:sp>
      <p:sp>
        <p:nvSpPr>
          <p:cNvPr id="6" name="Rectangle 5">
            <a:extLst>
              <a:ext uri="{FF2B5EF4-FFF2-40B4-BE49-F238E27FC236}">
                <a16:creationId xmlns:a16="http://schemas.microsoft.com/office/drawing/2014/main" id="{6F81E735-FFBB-0E4C-8C60-5DB579FCE042}"/>
              </a:ext>
            </a:extLst>
          </p:cNvPr>
          <p:cNvSpPr/>
          <p:nvPr userDrawn="1"/>
        </p:nvSpPr>
        <p:spPr>
          <a:xfrm>
            <a:off x="0" y="0"/>
            <a:ext cx="13715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76DA8AF-E6DE-A845-A6E4-6215A12DB589}"/>
              </a:ext>
            </a:extLst>
          </p:cNvPr>
          <p:cNvPicPr>
            <a:picLocks noChangeAspect="1"/>
          </p:cNvPicPr>
          <p:nvPr userDrawn="1"/>
        </p:nvPicPr>
        <p:blipFill>
          <a:blip r:embed="rId2"/>
          <a:stretch>
            <a:fillRect/>
          </a:stretch>
        </p:blipFill>
        <p:spPr>
          <a:xfrm>
            <a:off x="259160" y="404468"/>
            <a:ext cx="853279" cy="528220"/>
          </a:xfrm>
          <a:prstGeom prst="rect">
            <a:avLst/>
          </a:prstGeom>
        </p:spPr>
      </p:pic>
      <p:sp>
        <p:nvSpPr>
          <p:cNvPr id="3" name="Date Placeholder 11">
            <a:extLst>
              <a:ext uri="{FF2B5EF4-FFF2-40B4-BE49-F238E27FC236}">
                <a16:creationId xmlns:a16="http://schemas.microsoft.com/office/drawing/2014/main" id="{D7367C8C-3765-6FDD-DE1B-D0E8D73D09DB}"/>
              </a:ext>
            </a:extLst>
          </p:cNvPr>
          <p:cNvSpPr>
            <a:spLocks noGrp="1"/>
          </p:cNvSpPr>
          <p:nvPr>
            <p:ph type="dt" sz="half" idx="11"/>
          </p:nvPr>
        </p:nvSpPr>
        <p:spPr>
          <a:xfrm rot="16200000">
            <a:off x="-265544" y="5496231"/>
            <a:ext cx="1902692" cy="365125"/>
          </a:xfrm>
        </p:spPr>
        <p:txBody>
          <a:bodyPr/>
          <a:lstStyle>
            <a:lvl1pPr>
              <a:defRPr sz="1000" b="0" i="0" spc="30" baseline="0">
                <a:solidFill>
                  <a:schemeClr val="bg1"/>
                </a:solidFill>
                <a:latin typeface="Proxima Nova Medium" panose="02000506030000020004" pitchFamily="2" charset="0"/>
              </a:defRPr>
            </a:lvl1pPr>
          </a:lstStyle>
          <a:p>
            <a:r>
              <a:rPr lang="en-US"/>
              <a:t>TITLE GOES HERE</a:t>
            </a:r>
          </a:p>
        </p:txBody>
      </p:sp>
      <p:sp>
        <p:nvSpPr>
          <p:cNvPr id="4" name="Footer Placeholder 12">
            <a:extLst>
              <a:ext uri="{FF2B5EF4-FFF2-40B4-BE49-F238E27FC236}">
                <a16:creationId xmlns:a16="http://schemas.microsoft.com/office/drawing/2014/main" id="{2FD82B91-8BBC-4C9F-D7F6-7F47E16D316D}"/>
              </a:ext>
            </a:extLst>
          </p:cNvPr>
          <p:cNvSpPr>
            <a:spLocks noGrp="1"/>
          </p:cNvSpPr>
          <p:nvPr>
            <p:ph type="ftr" sz="quarter" idx="12"/>
          </p:nvPr>
        </p:nvSpPr>
        <p:spPr>
          <a:xfrm rot="16200000">
            <a:off x="-817762" y="2437821"/>
            <a:ext cx="3007128" cy="365125"/>
          </a:xfrm>
        </p:spPr>
        <p:txBody>
          <a:bodyPr/>
          <a:lstStyle>
            <a:lvl1pPr algn="r">
              <a:defRPr sz="1000" b="1" i="0" spc="30" baseline="0">
                <a:solidFill>
                  <a:schemeClr val="bg1"/>
                </a:solidFill>
                <a:latin typeface="Proxima Nova Medium" panose="02000506030000020004" pitchFamily="2" charset="0"/>
              </a:defRPr>
            </a:lvl1pPr>
          </a:lstStyle>
          <a:p>
            <a:r>
              <a:rPr lang="en-US"/>
              <a:t>KENTUCKY READING RESEARCH CENTER</a:t>
            </a:r>
          </a:p>
        </p:txBody>
      </p:sp>
    </p:spTree>
    <p:extLst>
      <p:ext uri="{BB962C8B-B14F-4D97-AF65-F5344CB8AC3E}">
        <p14:creationId xmlns:p14="http://schemas.microsoft.com/office/powerpoint/2010/main" val="20648658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F24671-9BB7-914C-A78F-D58E5ACE1466}"/>
              </a:ext>
            </a:extLst>
          </p:cNvPr>
          <p:cNvSpPr>
            <a:spLocks noGrp="1"/>
          </p:cNvSpPr>
          <p:nvPr>
            <p:ph type="pic" sz="quarter" idx="10"/>
          </p:nvPr>
        </p:nvSpPr>
        <p:spPr>
          <a:xfrm>
            <a:off x="1371600" y="0"/>
            <a:ext cx="4114796" cy="6858000"/>
          </a:xfrm>
          <a:pattFill prst="pct10">
            <a:fgClr>
              <a:schemeClr val="accent1"/>
            </a:fgClr>
            <a:bgClr>
              <a:schemeClr val="bg1"/>
            </a:bgClr>
          </a:pattFill>
        </p:spPr>
        <p:txBody>
          <a:bodyPr/>
          <a:lstStyle/>
          <a:p>
            <a:endParaRPr lang="en-US"/>
          </a:p>
        </p:txBody>
      </p:sp>
      <p:sp>
        <p:nvSpPr>
          <p:cNvPr id="9" name="Picture Placeholder 4">
            <a:extLst>
              <a:ext uri="{FF2B5EF4-FFF2-40B4-BE49-F238E27FC236}">
                <a16:creationId xmlns:a16="http://schemas.microsoft.com/office/drawing/2014/main" id="{7234A7D1-F6E5-8C4A-9EF0-6ED97B851326}"/>
              </a:ext>
            </a:extLst>
          </p:cNvPr>
          <p:cNvSpPr>
            <a:spLocks noGrp="1"/>
          </p:cNvSpPr>
          <p:nvPr>
            <p:ph type="pic" sz="quarter" idx="11"/>
          </p:nvPr>
        </p:nvSpPr>
        <p:spPr>
          <a:xfrm>
            <a:off x="1938753" y="4361846"/>
            <a:ext cx="2002414" cy="1467454"/>
          </a:xfrm>
          <a:pattFill prst="pct10">
            <a:fgClr>
              <a:schemeClr val="accent1"/>
            </a:fgClr>
            <a:bgClr>
              <a:schemeClr val="bg1"/>
            </a:bgClr>
          </a:pattFill>
          <a:effectLst/>
        </p:spPr>
        <p:txBody>
          <a:bodyPr/>
          <a:lstStyle/>
          <a:p>
            <a:endParaRPr lang="en-US"/>
          </a:p>
        </p:txBody>
      </p:sp>
      <p:sp>
        <p:nvSpPr>
          <p:cNvPr id="10" name="Picture Placeholder 4">
            <a:extLst>
              <a:ext uri="{FF2B5EF4-FFF2-40B4-BE49-F238E27FC236}">
                <a16:creationId xmlns:a16="http://schemas.microsoft.com/office/drawing/2014/main" id="{253056E4-535F-9142-8656-FD61FFAFE920}"/>
              </a:ext>
            </a:extLst>
          </p:cNvPr>
          <p:cNvSpPr>
            <a:spLocks noGrp="1"/>
          </p:cNvSpPr>
          <p:nvPr>
            <p:ph type="pic" sz="quarter" idx="12"/>
          </p:nvPr>
        </p:nvSpPr>
        <p:spPr>
          <a:xfrm>
            <a:off x="4284068" y="4361846"/>
            <a:ext cx="2002415" cy="1467454"/>
          </a:xfrm>
          <a:pattFill prst="pct10">
            <a:fgClr>
              <a:schemeClr val="accent1"/>
            </a:fgClr>
            <a:bgClr>
              <a:schemeClr val="bg1"/>
            </a:bgClr>
          </a:pattFill>
          <a:effectLst/>
        </p:spPr>
        <p:txBody>
          <a:bodyPr/>
          <a:lstStyle/>
          <a:p>
            <a:endParaRPr lang="en-US"/>
          </a:p>
        </p:txBody>
      </p:sp>
      <p:sp>
        <p:nvSpPr>
          <p:cNvPr id="6" name="Rectangle 5">
            <a:extLst>
              <a:ext uri="{FF2B5EF4-FFF2-40B4-BE49-F238E27FC236}">
                <a16:creationId xmlns:a16="http://schemas.microsoft.com/office/drawing/2014/main" id="{6F81E735-FFBB-0E4C-8C60-5DB579FCE042}"/>
              </a:ext>
            </a:extLst>
          </p:cNvPr>
          <p:cNvSpPr/>
          <p:nvPr userDrawn="1"/>
        </p:nvSpPr>
        <p:spPr>
          <a:xfrm>
            <a:off x="0" y="0"/>
            <a:ext cx="13715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3267A8D-B15C-8413-85CD-44A8228FA398}"/>
              </a:ext>
            </a:extLst>
          </p:cNvPr>
          <p:cNvPicPr>
            <a:picLocks noChangeAspect="1"/>
          </p:cNvPicPr>
          <p:nvPr userDrawn="1"/>
        </p:nvPicPr>
        <p:blipFill>
          <a:blip r:embed="rId2"/>
          <a:stretch>
            <a:fillRect/>
          </a:stretch>
        </p:blipFill>
        <p:spPr>
          <a:xfrm>
            <a:off x="259160" y="404468"/>
            <a:ext cx="853279" cy="528220"/>
          </a:xfrm>
          <a:prstGeom prst="rect">
            <a:avLst/>
          </a:prstGeom>
        </p:spPr>
      </p:pic>
      <p:sp>
        <p:nvSpPr>
          <p:cNvPr id="3" name="Date Placeholder 11">
            <a:extLst>
              <a:ext uri="{FF2B5EF4-FFF2-40B4-BE49-F238E27FC236}">
                <a16:creationId xmlns:a16="http://schemas.microsoft.com/office/drawing/2014/main" id="{7065A138-D9EE-A6DB-804A-9F91E8BCBF18}"/>
              </a:ext>
            </a:extLst>
          </p:cNvPr>
          <p:cNvSpPr>
            <a:spLocks noGrp="1"/>
          </p:cNvSpPr>
          <p:nvPr>
            <p:ph type="dt" sz="half" idx="13"/>
          </p:nvPr>
        </p:nvSpPr>
        <p:spPr>
          <a:xfrm rot="16200000">
            <a:off x="-265544" y="5496231"/>
            <a:ext cx="1902692" cy="365125"/>
          </a:xfrm>
        </p:spPr>
        <p:txBody>
          <a:bodyPr/>
          <a:lstStyle>
            <a:lvl1pPr>
              <a:defRPr sz="1000" b="0" i="0" spc="30" baseline="0">
                <a:solidFill>
                  <a:schemeClr val="bg1"/>
                </a:solidFill>
                <a:latin typeface="Proxima Nova Medium" panose="02000506030000020004" pitchFamily="2" charset="0"/>
              </a:defRPr>
            </a:lvl1pPr>
          </a:lstStyle>
          <a:p>
            <a:r>
              <a:rPr lang="en-US"/>
              <a:t>TITLE GOES HERE</a:t>
            </a:r>
          </a:p>
        </p:txBody>
      </p:sp>
      <p:sp>
        <p:nvSpPr>
          <p:cNvPr id="4" name="Footer Placeholder 12">
            <a:extLst>
              <a:ext uri="{FF2B5EF4-FFF2-40B4-BE49-F238E27FC236}">
                <a16:creationId xmlns:a16="http://schemas.microsoft.com/office/drawing/2014/main" id="{16310563-A646-EC39-4AEB-EB9289550996}"/>
              </a:ext>
            </a:extLst>
          </p:cNvPr>
          <p:cNvSpPr>
            <a:spLocks noGrp="1"/>
          </p:cNvSpPr>
          <p:nvPr>
            <p:ph type="ftr" sz="quarter" idx="14"/>
          </p:nvPr>
        </p:nvSpPr>
        <p:spPr>
          <a:xfrm rot="16200000">
            <a:off x="-817762" y="2437821"/>
            <a:ext cx="3007128" cy="365125"/>
          </a:xfrm>
        </p:spPr>
        <p:txBody>
          <a:bodyPr/>
          <a:lstStyle>
            <a:lvl1pPr algn="r">
              <a:defRPr sz="1000" b="1" i="0" spc="30" baseline="0">
                <a:solidFill>
                  <a:schemeClr val="bg1"/>
                </a:solidFill>
                <a:latin typeface="Proxima Nova Medium" panose="02000506030000020004" pitchFamily="2" charset="0"/>
              </a:defRPr>
            </a:lvl1pPr>
          </a:lstStyle>
          <a:p>
            <a:r>
              <a:rPr lang="en-US"/>
              <a:t>KENTUCKY READING RESEARCH CENTER</a:t>
            </a:r>
          </a:p>
        </p:txBody>
      </p:sp>
    </p:spTree>
    <p:extLst>
      <p:ext uri="{BB962C8B-B14F-4D97-AF65-F5344CB8AC3E}">
        <p14:creationId xmlns:p14="http://schemas.microsoft.com/office/powerpoint/2010/main" val="22279141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F24671-9BB7-914C-A78F-D58E5ACE1466}"/>
              </a:ext>
            </a:extLst>
          </p:cNvPr>
          <p:cNvSpPr>
            <a:spLocks noGrp="1"/>
          </p:cNvSpPr>
          <p:nvPr>
            <p:ph type="pic" sz="quarter" idx="10"/>
          </p:nvPr>
        </p:nvSpPr>
        <p:spPr>
          <a:xfrm>
            <a:off x="1371600" y="0"/>
            <a:ext cx="10820400" cy="3733200"/>
          </a:xfrm>
          <a:pattFill prst="pct10">
            <a:fgClr>
              <a:schemeClr val="accent1"/>
            </a:fgClr>
            <a:bgClr>
              <a:schemeClr val="bg1"/>
            </a:bgClr>
          </a:pattFill>
        </p:spPr>
        <p:txBody>
          <a:bodyPr/>
          <a:lstStyle/>
          <a:p>
            <a:endParaRPr lang="en-US"/>
          </a:p>
        </p:txBody>
      </p:sp>
      <p:sp>
        <p:nvSpPr>
          <p:cNvPr id="11" name="Picture Placeholder 10">
            <a:extLst>
              <a:ext uri="{FF2B5EF4-FFF2-40B4-BE49-F238E27FC236}">
                <a16:creationId xmlns:a16="http://schemas.microsoft.com/office/drawing/2014/main" id="{8FFD715F-5B48-714C-B660-2D441F586505}"/>
              </a:ext>
            </a:extLst>
          </p:cNvPr>
          <p:cNvSpPr>
            <a:spLocks noGrp="1"/>
          </p:cNvSpPr>
          <p:nvPr>
            <p:ph type="pic" sz="quarter" idx="11"/>
          </p:nvPr>
        </p:nvSpPr>
        <p:spPr>
          <a:xfrm>
            <a:off x="2285997" y="4728976"/>
            <a:ext cx="1213538" cy="1213538"/>
          </a:xfrm>
          <a:custGeom>
            <a:avLst/>
            <a:gdLst>
              <a:gd name="connsiteX0" fmla="*/ 606769 w 1213538"/>
              <a:gd name="connsiteY0" fmla="*/ 0 h 1213538"/>
              <a:gd name="connsiteX1" fmla="*/ 1213538 w 1213538"/>
              <a:gd name="connsiteY1" fmla="*/ 606769 h 1213538"/>
              <a:gd name="connsiteX2" fmla="*/ 606769 w 1213538"/>
              <a:gd name="connsiteY2" fmla="*/ 1213538 h 1213538"/>
              <a:gd name="connsiteX3" fmla="*/ 0 w 1213538"/>
              <a:gd name="connsiteY3" fmla="*/ 606769 h 1213538"/>
              <a:gd name="connsiteX4" fmla="*/ 606769 w 1213538"/>
              <a:gd name="connsiteY4" fmla="*/ 0 h 1213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3538" h="1213538">
                <a:moveTo>
                  <a:pt x="606769" y="0"/>
                </a:moveTo>
                <a:cubicBezTo>
                  <a:pt x="941878" y="0"/>
                  <a:pt x="1213538" y="271660"/>
                  <a:pt x="1213538" y="606769"/>
                </a:cubicBezTo>
                <a:cubicBezTo>
                  <a:pt x="1213538" y="941878"/>
                  <a:pt x="941878" y="1213538"/>
                  <a:pt x="606769" y="1213538"/>
                </a:cubicBezTo>
                <a:cubicBezTo>
                  <a:pt x="271660" y="1213538"/>
                  <a:pt x="0" y="941878"/>
                  <a:pt x="0" y="606769"/>
                </a:cubicBezTo>
                <a:cubicBezTo>
                  <a:pt x="0" y="271660"/>
                  <a:pt x="271660" y="0"/>
                  <a:pt x="606769" y="0"/>
                </a:cubicBezTo>
                <a:close/>
              </a:path>
            </a:pathLst>
          </a:custGeom>
          <a:pattFill prst="pct10">
            <a:fgClr>
              <a:schemeClr val="accent1"/>
            </a:fgClr>
            <a:bgClr>
              <a:schemeClr val="bg1"/>
            </a:bgClr>
          </a:pattFill>
        </p:spPr>
        <p:txBody>
          <a:bodyPr wrap="square">
            <a:noAutofit/>
          </a:bodyPr>
          <a:lstStyle/>
          <a:p>
            <a:endParaRPr lang="en-US"/>
          </a:p>
        </p:txBody>
      </p:sp>
      <p:sp>
        <p:nvSpPr>
          <p:cNvPr id="6" name="Rectangle 5">
            <a:extLst>
              <a:ext uri="{FF2B5EF4-FFF2-40B4-BE49-F238E27FC236}">
                <a16:creationId xmlns:a16="http://schemas.microsoft.com/office/drawing/2014/main" id="{6F81E735-FFBB-0E4C-8C60-5DB579FCE042}"/>
              </a:ext>
            </a:extLst>
          </p:cNvPr>
          <p:cNvSpPr/>
          <p:nvPr userDrawn="1"/>
        </p:nvSpPr>
        <p:spPr>
          <a:xfrm>
            <a:off x="0" y="0"/>
            <a:ext cx="13715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56DC29C-226A-1DAF-50A7-78C1C3B61A6A}"/>
              </a:ext>
            </a:extLst>
          </p:cNvPr>
          <p:cNvPicPr>
            <a:picLocks noChangeAspect="1"/>
          </p:cNvPicPr>
          <p:nvPr userDrawn="1"/>
        </p:nvPicPr>
        <p:blipFill>
          <a:blip r:embed="rId2"/>
          <a:stretch>
            <a:fillRect/>
          </a:stretch>
        </p:blipFill>
        <p:spPr>
          <a:xfrm>
            <a:off x="259160" y="404468"/>
            <a:ext cx="853279" cy="528220"/>
          </a:xfrm>
          <a:prstGeom prst="rect">
            <a:avLst/>
          </a:prstGeom>
        </p:spPr>
      </p:pic>
      <p:sp>
        <p:nvSpPr>
          <p:cNvPr id="3" name="Date Placeholder 11">
            <a:extLst>
              <a:ext uri="{FF2B5EF4-FFF2-40B4-BE49-F238E27FC236}">
                <a16:creationId xmlns:a16="http://schemas.microsoft.com/office/drawing/2014/main" id="{C2E48EF6-1793-EC22-F695-262D5A50DDF0}"/>
              </a:ext>
            </a:extLst>
          </p:cNvPr>
          <p:cNvSpPr>
            <a:spLocks noGrp="1"/>
          </p:cNvSpPr>
          <p:nvPr>
            <p:ph type="dt" sz="half" idx="12"/>
          </p:nvPr>
        </p:nvSpPr>
        <p:spPr>
          <a:xfrm rot="16200000">
            <a:off x="-265544" y="5496231"/>
            <a:ext cx="1902692" cy="365125"/>
          </a:xfrm>
        </p:spPr>
        <p:txBody>
          <a:bodyPr/>
          <a:lstStyle>
            <a:lvl1pPr>
              <a:defRPr sz="1000" b="0" i="0" spc="30" baseline="0">
                <a:solidFill>
                  <a:schemeClr val="bg1"/>
                </a:solidFill>
                <a:latin typeface="Proxima Nova Medium" panose="02000506030000020004" pitchFamily="2" charset="0"/>
              </a:defRPr>
            </a:lvl1pPr>
          </a:lstStyle>
          <a:p>
            <a:r>
              <a:rPr lang="en-US"/>
              <a:t>TITLE GOES HERE</a:t>
            </a:r>
          </a:p>
        </p:txBody>
      </p:sp>
      <p:sp>
        <p:nvSpPr>
          <p:cNvPr id="4" name="Footer Placeholder 12">
            <a:extLst>
              <a:ext uri="{FF2B5EF4-FFF2-40B4-BE49-F238E27FC236}">
                <a16:creationId xmlns:a16="http://schemas.microsoft.com/office/drawing/2014/main" id="{CA1EB03F-9CD0-6F4B-93D2-AEA2030A632C}"/>
              </a:ext>
            </a:extLst>
          </p:cNvPr>
          <p:cNvSpPr>
            <a:spLocks noGrp="1"/>
          </p:cNvSpPr>
          <p:nvPr>
            <p:ph type="ftr" sz="quarter" idx="13"/>
          </p:nvPr>
        </p:nvSpPr>
        <p:spPr>
          <a:xfrm rot="16200000">
            <a:off x="-817762" y="2437821"/>
            <a:ext cx="3007128" cy="365125"/>
          </a:xfrm>
        </p:spPr>
        <p:txBody>
          <a:bodyPr/>
          <a:lstStyle>
            <a:lvl1pPr algn="r">
              <a:defRPr sz="1000" b="1" i="0" spc="30" baseline="0">
                <a:solidFill>
                  <a:schemeClr val="bg1"/>
                </a:solidFill>
                <a:latin typeface="Proxima Nova Medium" panose="02000506030000020004" pitchFamily="2" charset="0"/>
              </a:defRPr>
            </a:lvl1pPr>
          </a:lstStyle>
          <a:p>
            <a:r>
              <a:rPr lang="en-US"/>
              <a:t>KENTUCKY READING RESEARCH CENTER</a:t>
            </a:r>
          </a:p>
        </p:txBody>
      </p:sp>
    </p:spTree>
    <p:extLst>
      <p:ext uri="{BB962C8B-B14F-4D97-AF65-F5344CB8AC3E}">
        <p14:creationId xmlns:p14="http://schemas.microsoft.com/office/powerpoint/2010/main" val="600037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F24671-9BB7-914C-A78F-D58E5ACE1466}"/>
              </a:ext>
            </a:extLst>
          </p:cNvPr>
          <p:cNvSpPr>
            <a:spLocks noGrp="1"/>
          </p:cNvSpPr>
          <p:nvPr>
            <p:ph type="pic" sz="quarter" idx="10"/>
          </p:nvPr>
        </p:nvSpPr>
        <p:spPr>
          <a:xfrm>
            <a:off x="1371600" y="0"/>
            <a:ext cx="3657595" cy="6858000"/>
          </a:xfrm>
          <a:pattFill prst="pct10">
            <a:fgClr>
              <a:schemeClr val="accent1"/>
            </a:fgClr>
            <a:bgClr>
              <a:schemeClr val="bg1"/>
            </a:bgClr>
          </a:pattFill>
        </p:spPr>
        <p:txBody>
          <a:bodyPr/>
          <a:lstStyle/>
          <a:p>
            <a:endParaRPr lang="en-US"/>
          </a:p>
        </p:txBody>
      </p:sp>
      <p:sp>
        <p:nvSpPr>
          <p:cNvPr id="9" name="Picture Placeholder 4">
            <a:extLst>
              <a:ext uri="{FF2B5EF4-FFF2-40B4-BE49-F238E27FC236}">
                <a16:creationId xmlns:a16="http://schemas.microsoft.com/office/drawing/2014/main" id="{CDDC4D49-62FD-0343-A87A-8E1134CD5DAE}"/>
              </a:ext>
            </a:extLst>
          </p:cNvPr>
          <p:cNvSpPr>
            <a:spLocks noGrp="1"/>
          </p:cNvSpPr>
          <p:nvPr>
            <p:ph type="pic" sz="quarter" idx="11"/>
          </p:nvPr>
        </p:nvSpPr>
        <p:spPr>
          <a:xfrm>
            <a:off x="3771898" y="1028701"/>
            <a:ext cx="3428992" cy="4800596"/>
          </a:xfrm>
          <a:pattFill prst="pct10">
            <a:fgClr>
              <a:schemeClr val="accent1"/>
            </a:fgClr>
            <a:bgClr>
              <a:schemeClr val="bg1"/>
            </a:bgClr>
          </a:pattFill>
          <a:effectLst/>
        </p:spPr>
        <p:txBody>
          <a:bodyPr/>
          <a:lstStyle/>
          <a:p>
            <a:endParaRPr lang="en-US"/>
          </a:p>
        </p:txBody>
      </p:sp>
      <p:sp>
        <p:nvSpPr>
          <p:cNvPr id="6" name="Rectangle 5">
            <a:extLst>
              <a:ext uri="{FF2B5EF4-FFF2-40B4-BE49-F238E27FC236}">
                <a16:creationId xmlns:a16="http://schemas.microsoft.com/office/drawing/2014/main" id="{6F81E735-FFBB-0E4C-8C60-5DB579FCE042}"/>
              </a:ext>
            </a:extLst>
          </p:cNvPr>
          <p:cNvSpPr/>
          <p:nvPr userDrawn="1"/>
        </p:nvSpPr>
        <p:spPr>
          <a:xfrm>
            <a:off x="0" y="0"/>
            <a:ext cx="13715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79C47D9-B15E-5835-571D-FD6B665CFECF}"/>
              </a:ext>
            </a:extLst>
          </p:cNvPr>
          <p:cNvPicPr>
            <a:picLocks noChangeAspect="1"/>
          </p:cNvPicPr>
          <p:nvPr userDrawn="1"/>
        </p:nvPicPr>
        <p:blipFill>
          <a:blip r:embed="rId2"/>
          <a:stretch>
            <a:fillRect/>
          </a:stretch>
        </p:blipFill>
        <p:spPr>
          <a:xfrm>
            <a:off x="259160" y="404468"/>
            <a:ext cx="853279" cy="528220"/>
          </a:xfrm>
          <a:prstGeom prst="rect">
            <a:avLst/>
          </a:prstGeom>
        </p:spPr>
      </p:pic>
      <p:sp>
        <p:nvSpPr>
          <p:cNvPr id="3" name="Date Placeholder 11">
            <a:extLst>
              <a:ext uri="{FF2B5EF4-FFF2-40B4-BE49-F238E27FC236}">
                <a16:creationId xmlns:a16="http://schemas.microsoft.com/office/drawing/2014/main" id="{7AD9271D-5E40-37B1-12EB-0D306C6BE123}"/>
              </a:ext>
            </a:extLst>
          </p:cNvPr>
          <p:cNvSpPr>
            <a:spLocks noGrp="1"/>
          </p:cNvSpPr>
          <p:nvPr>
            <p:ph type="dt" sz="half" idx="12"/>
          </p:nvPr>
        </p:nvSpPr>
        <p:spPr>
          <a:xfrm rot="16200000">
            <a:off x="-265544" y="5496231"/>
            <a:ext cx="1902692" cy="365125"/>
          </a:xfrm>
        </p:spPr>
        <p:txBody>
          <a:bodyPr/>
          <a:lstStyle>
            <a:lvl1pPr>
              <a:defRPr sz="1000" b="0" i="0" spc="30" baseline="0">
                <a:solidFill>
                  <a:schemeClr val="bg1"/>
                </a:solidFill>
                <a:latin typeface="Proxima Nova Medium" panose="02000506030000020004" pitchFamily="2" charset="0"/>
              </a:defRPr>
            </a:lvl1pPr>
          </a:lstStyle>
          <a:p>
            <a:r>
              <a:rPr lang="en-US"/>
              <a:t>TITLE GOES HERE</a:t>
            </a:r>
          </a:p>
        </p:txBody>
      </p:sp>
      <p:sp>
        <p:nvSpPr>
          <p:cNvPr id="4" name="Footer Placeholder 12">
            <a:extLst>
              <a:ext uri="{FF2B5EF4-FFF2-40B4-BE49-F238E27FC236}">
                <a16:creationId xmlns:a16="http://schemas.microsoft.com/office/drawing/2014/main" id="{47246A28-BDA7-E9A1-AC19-4B8584A03E63}"/>
              </a:ext>
            </a:extLst>
          </p:cNvPr>
          <p:cNvSpPr>
            <a:spLocks noGrp="1"/>
          </p:cNvSpPr>
          <p:nvPr>
            <p:ph type="ftr" sz="quarter" idx="13"/>
          </p:nvPr>
        </p:nvSpPr>
        <p:spPr>
          <a:xfrm rot="16200000">
            <a:off x="-817762" y="2437821"/>
            <a:ext cx="3007128" cy="365125"/>
          </a:xfrm>
        </p:spPr>
        <p:txBody>
          <a:bodyPr/>
          <a:lstStyle>
            <a:lvl1pPr algn="r">
              <a:defRPr sz="1000" b="1" i="0" spc="30" baseline="0">
                <a:solidFill>
                  <a:schemeClr val="bg1"/>
                </a:solidFill>
                <a:latin typeface="Proxima Nova Medium" panose="02000506030000020004" pitchFamily="2" charset="0"/>
              </a:defRPr>
            </a:lvl1pPr>
          </a:lstStyle>
          <a:p>
            <a:r>
              <a:rPr lang="en-US"/>
              <a:t>KENTUCKY READING RESEARCH CENTER</a:t>
            </a:r>
          </a:p>
        </p:txBody>
      </p:sp>
    </p:spTree>
    <p:extLst>
      <p:ext uri="{BB962C8B-B14F-4D97-AF65-F5344CB8AC3E}">
        <p14:creationId xmlns:p14="http://schemas.microsoft.com/office/powerpoint/2010/main" val="5132556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7C276F7-1633-494C-A127-9CCE13F186BA}"/>
              </a:ext>
            </a:extLst>
          </p:cNvPr>
          <p:cNvSpPr/>
          <p:nvPr userDrawn="1"/>
        </p:nvSpPr>
        <p:spPr>
          <a:xfrm>
            <a:off x="0" y="0"/>
            <a:ext cx="432053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4">
            <a:extLst>
              <a:ext uri="{FF2B5EF4-FFF2-40B4-BE49-F238E27FC236}">
                <a16:creationId xmlns:a16="http://schemas.microsoft.com/office/drawing/2014/main" id="{CDDC4D49-62FD-0343-A87A-8E1134CD5DAE}"/>
              </a:ext>
            </a:extLst>
          </p:cNvPr>
          <p:cNvSpPr>
            <a:spLocks noGrp="1"/>
          </p:cNvSpPr>
          <p:nvPr>
            <p:ph type="pic" sz="quarter" idx="11"/>
          </p:nvPr>
        </p:nvSpPr>
        <p:spPr>
          <a:xfrm>
            <a:off x="4320539" y="0"/>
            <a:ext cx="2854457" cy="6858000"/>
          </a:xfrm>
          <a:pattFill prst="pct10">
            <a:fgClr>
              <a:schemeClr val="accent1"/>
            </a:fgClr>
            <a:bgClr>
              <a:schemeClr val="bg1"/>
            </a:bgClr>
          </a:pattFill>
        </p:spPr>
        <p:txBody>
          <a:bodyPr/>
          <a:lstStyle/>
          <a:p>
            <a:endParaRPr lang="en-US"/>
          </a:p>
        </p:txBody>
      </p:sp>
      <p:sp>
        <p:nvSpPr>
          <p:cNvPr id="12" name="Picture Placeholder 11">
            <a:extLst>
              <a:ext uri="{FF2B5EF4-FFF2-40B4-BE49-F238E27FC236}">
                <a16:creationId xmlns:a16="http://schemas.microsoft.com/office/drawing/2014/main" id="{3CE50F0E-D7D9-1644-BD5E-1C3B04F00818}"/>
              </a:ext>
            </a:extLst>
          </p:cNvPr>
          <p:cNvSpPr>
            <a:spLocks noGrp="1"/>
          </p:cNvSpPr>
          <p:nvPr>
            <p:ph type="pic" sz="quarter" idx="12"/>
          </p:nvPr>
        </p:nvSpPr>
        <p:spPr>
          <a:xfrm>
            <a:off x="2711620" y="3839218"/>
            <a:ext cx="1080000" cy="1080000"/>
          </a:xfrm>
          <a:custGeom>
            <a:avLst/>
            <a:gdLst>
              <a:gd name="connsiteX0" fmla="*/ 606769 w 1213538"/>
              <a:gd name="connsiteY0" fmla="*/ 0 h 1213538"/>
              <a:gd name="connsiteX1" fmla="*/ 1213538 w 1213538"/>
              <a:gd name="connsiteY1" fmla="*/ 606769 h 1213538"/>
              <a:gd name="connsiteX2" fmla="*/ 606769 w 1213538"/>
              <a:gd name="connsiteY2" fmla="*/ 1213538 h 1213538"/>
              <a:gd name="connsiteX3" fmla="*/ 0 w 1213538"/>
              <a:gd name="connsiteY3" fmla="*/ 606769 h 1213538"/>
              <a:gd name="connsiteX4" fmla="*/ 606769 w 1213538"/>
              <a:gd name="connsiteY4" fmla="*/ 0 h 1213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3538" h="1213538">
                <a:moveTo>
                  <a:pt x="606769" y="0"/>
                </a:moveTo>
                <a:cubicBezTo>
                  <a:pt x="941878" y="0"/>
                  <a:pt x="1213538" y="271660"/>
                  <a:pt x="1213538" y="606769"/>
                </a:cubicBezTo>
                <a:cubicBezTo>
                  <a:pt x="1213538" y="941878"/>
                  <a:pt x="941878" y="1213538"/>
                  <a:pt x="606769" y="1213538"/>
                </a:cubicBezTo>
                <a:cubicBezTo>
                  <a:pt x="271660" y="1213538"/>
                  <a:pt x="0" y="941878"/>
                  <a:pt x="0" y="606769"/>
                </a:cubicBezTo>
                <a:cubicBezTo>
                  <a:pt x="0" y="271660"/>
                  <a:pt x="271660" y="0"/>
                  <a:pt x="606769" y="0"/>
                </a:cubicBezTo>
                <a:close/>
              </a:path>
            </a:pathLst>
          </a:custGeom>
          <a:pattFill prst="pct10">
            <a:fgClr>
              <a:schemeClr val="accent1"/>
            </a:fgClr>
            <a:bgClr>
              <a:schemeClr val="bg1"/>
            </a:bgClr>
          </a:pattFill>
        </p:spPr>
        <p:txBody>
          <a:bodyPr wrap="square">
            <a:noAutofit/>
          </a:bodyPr>
          <a:lstStyle/>
          <a:p>
            <a:endParaRPr lang="en-US"/>
          </a:p>
        </p:txBody>
      </p:sp>
      <p:sp>
        <p:nvSpPr>
          <p:cNvPr id="13" name="Picture Placeholder 12">
            <a:extLst>
              <a:ext uri="{FF2B5EF4-FFF2-40B4-BE49-F238E27FC236}">
                <a16:creationId xmlns:a16="http://schemas.microsoft.com/office/drawing/2014/main" id="{D2E0A134-D71C-724F-B254-48A0E9D3C269}"/>
              </a:ext>
            </a:extLst>
          </p:cNvPr>
          <p:cNvSpPr>
            <a:spLocks noGrp="1"/>
          </p:cNvSpPr>
          <p:nvPr>
            <p:ph type="pic" sz="quarter" idx="13"/>
          </p:nvPr>
        </p:nvSpPr>
        <p:spPr>
          <a:xfrm>
            <a:off x="2711620" y="914400"/>
            <a:ext cx="1080000" cy="1080000"/>
          </a:xfrm>
          <a:custGeom>
            <a:avLst/>
            <a:gdLst>
              <a:gd name="connsiteX0" fmla="*/ 606769 w 1213538"/>
              <a:gd name="connsiteY0" fmla="*/ 0 h 1213538"/>
              <a:gd name="connsiteX1" fmla="*/ 1213538 w 1213538"/>
              <a:gd name="connsiteY1" fmla="*/ 606769 h 1213538"/>
              <a:gd name="connsiteX2" fmla="*/ 606769 w 1213538"/>
              <a:gd name="connsiteY2" fmla="*/ 1213538 h 1213538"/>
              <a:gd name="connsiteX3" fmla="*/ 0 w 1213538"/>
              <a:gd name="connsiteY3" fmla="*/ 606769 h 1213538"/>
              <a:gd name="connsiteX4" fmla="*/ 606769 w 1213538"/>
              <a:gd name="connsiteY4" fmla="*/ 0 h 1213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3538" h="1213538">
                <a:moveTo>
                  <a:pt x="606769" y="0"/>
                </a:moveTo>
                <a:cubicBezTo>
                  <a:pt x="941878" y="0"/>
                  <a:pt x="1213538" y="271660"/>
                  <a:pt x="1213538" y="606769"/>
                </a:cubicBezTo>
                <a:cubicBezTo>
                  <a:pt x="1213538" y="941878"/>
                  <a:pt x="941878" y="1213538"/>
                  <a:pt x="606769" y="1213538"/>
                </a:cubicBezTo>
                <a:cubicBezTo>
                  <a:pt x="271660" y="1213538"/>
                  <a:pt x="0" y="941878"/>
                  <a:pt x="0" y="606769"/>
                </a:cubicBezTo>
                <a:cubicBezTo>
                  <a:pt x="0" y="271660"/>
                  <a:pt x="271660" y="0"/>
                  <a:pt x="606769" y="0"/>
                </a:cubicBezTo>
                <a:close/>
              </a:path>
            </a:pathLst>
          </a:custGeom>
          <a:pattFill prst="pct10">
            <a:fgClr>
              <a:schemeClr val="accent1"/>
            </a:fgClr>
            <a:bgClr>
              <a:schemeClr val="bg1"/>
            </a:bgClr>
          </a:pattFill>
        </p:spPr>
        <p:txBody>
          <a:bodyPr wrap="square">
            <a:noAutofit/>
          </a:bodyPr>
          <a:lstStyle/>
          <a:p>
            <a:endParaRPr lang="en-US"/>
          </a:p>
        </p:txBody>
      </p:sp>
      <p:pic>
        <p:nvPicPr>
          <p:cNvPr id="2" name="Picture 1">
            <a:extLst>
              <a:ext uri="{FF2B5EF4-FFF2-40B4-BE49-F238E27FC236}">
                <a16:creationId xmlns:a16="http://schemas.microsoft.com/office/drawing/2014/main" id="{314EC8CB-2403-3F7C-193F-DD4F17204899}"/>
              </a:ext>
            </a:extLst>
          </p:cNvPr>
          <p:cNvPicPr>
            <a:picLocks noChangeAspect="1"/>
          </p:cNvPicPr>
          <p:nvPr userDrawn="1"/>
        </p:nvPicPr>
        <p:blipFill>
          <a:blip r:embed="rId2"/>
          <a:stretch>
            <a:fillRect/>
          </a:stretch>
        </p:blipFill>
        <p:spPr>
          <a:xfrm>
            <a:off x="259160" y="404468"/>
            <a:ext cx="853279" cy="528220"/>
          </a:xfrm>
          <a:prstGeom prst="rect">
            <a:avLst/>
          </a:prstGeom>
        </p:spPr>
      </p:pic>
      <p:sp>
        <p:nvSpPr>
          <p:cNvPr id="3" name="Date Placeholder 11">
            <a:extLst>
              <a:ext uri="{FF2B5EF4-FFF2-40B4-BE49-F238E27FC236}">
                <a16:creationId xmlns:a16="http://schemas.microsoft.com/office/drawing/2014/main" id="{4D74D74A-FE3D-EAA9-9CEC-D665F57DB0FD}"/>
              </a:ext>
            </a:extLst>
          </p:cNvPr>
          <p:cNvSpPr>
            <a:spLocks noGrp="1"/>
          </p:cNvSpPr>
          <p:nvPr>
            <p:ph type="dt" sz="half" idx="14"/>
          </p:nvPr>
        </p:nvSpPr>
        <p:spPr>
          <a:xfrm rot="16200000">
            <a:off x="-265544" y="5496231"/>
            <a:ext cx="1902692" cy="365125"/>
          </a:xfrm>
        </p:spPr>
        <p:txBody>
          <a:bodyPr/>
          <a:lstStyle>
            <a:lvl1pPr>
              <a:defRPr sz="1000" b="0" i="0" spc="30" baseline="0">
                <a:solidFill>
                  <a:schemeClr val="bg1"/>
                </a:solidFill>
                <a:latin typeface="Proxima Nova Medium" panose="02000506030000020004" pitchFamily="2" charset="0"/>
              </a:defRPr>
            </a:lvl1pPr>
          </a:lstStyle>
          <a:p>
            <a:r>
              <a:rPr lang="en-US"/>
              <a:t>TITLE GOES HERE</a:t>
            </a:r>
          </a:p>
        </p:txBody>
      </p:sp>
      <p:sp>
        <p:nvSpPr>
          <p:cNvPr id="4" name="Footer Placeholder 12">
            <a:extLst>
              <a:ext uri="{FF2B5EF4-FFF2-40B4-BE49-F238E27FC236}">
                <a16:creationId xmlns:a16="http://schemas.microsoft.com/office/drawing/2014/main" id="{9D6EFE0E-7083-0EBE-75DE-F124615C5D8D}"/>
              </a:ext>
            </a:extLst>
          </p:cNvPr>
          <p:cNvSpPr>
            <a:spLocks noGrp="1"/>
          </p:cNvSpPr>
          <p:nvPr>
            <p:ph type="ftr" sz="quarter" idx="15"/>
          </p:nvPr>
        </p:nvSpPr>
        <p:spPr>
          <a:xfrm rot="16200000">
            <a:off x="-817762" y="2437821"/>
            <a:ext cx="3007128" cy="365125"/>
          </a:xfrm>
        </p:spPr>
        <p:txBody>
          <a:bodyPr/>
          <a:lstStyle>
            <a:lvl1pPr algn="r">
              <a:defRPr sz="1000" b="1" i="0" spc="30" baseline="0">
                <a:solidFill>
                  <a:schemeClr val="bg1"/>
                </a:solidFill>
                <a:latin typeface="Proxima Nova Medium" panose="02000506030000020004" pitchFamily="2" charset="0"/>
              </a:defRPr>
            </a:lvl1pPr>
          </a:lstStyle>
          <a:p>
            <a:r>
              <a:rPr lang="en-US"/>
              <a:t>KENTUCKY READING RESEARCH CENTER</a:t>
            </a:r>
          </a:p>
        </p:txBody>
      </p:sp>
    </p:spTree>
    <p:extLst>
      <p:ext uri="{BB962C8B-B14F-4D97-AF65-F5344CB8AC3E}">
        <p14:creationId xmlns:p14="http://schemas.microsoft.com/office/powerpoint/2010/main" val="7005509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F24671-9BB7-914C-A78F-D58E5ACE1466}"/>
              </a:ext>
            </a:extLst>
          </p:cNvPr>
          <p:cNvSpPr>
            <a:spLocks noGrp="1"/>
          </p:cNvSpPr>
          <p:nvPr>
            <p:ph type="pic" sz="quarter" idx="10"/>
          </p:nvPr>
        </p:nvSpPr>
        <p:spPr>
          <a:xfrm>
            <a:off x="1371600" y="0"/>
            <a:ext cx="4114795" cy="6858000"/>
          </a:xfrm>
          <a:pattFill prst="pct10">
            <a:fgClr>
              <a:schemeClr val="accent1"/>
            </a:fgClr>
            <a:bgClr>
              <a:schemeClr val="bg1"/>
            </a:bgClr>
          </a:pattFill>
        </p:spPr>
        <p:txBody>
          <a:bodyPr/>
          <a:lstStyle/>
          <a:p>
            <a:endParaRPr lang="en-US"/>
          </a:p>
        </p:txBody>
      </p:sp>
      <p:sp>
        <p:nvSpPr>
          <p:cNvPr id="6" name="Rectangle 5">
            <a:extLst>
              <a:ext uri="{FF2B5EF4-FFF2-40B4-BE49-F238E27FC236}">
                <a16:creationId xmlns:a16="http://schemas.microsoft.com/office/drawing/2014/main" id="{6F81E735-FFBB-0E4C-8C60-5DB579FCE042}"/>
              </a:ext>
            </a:extLst>
          </p:cNvPr>
          <p:cNvSpPr/>
          <p:nvPr userDrawn="1"/>
        </p:nvSpPr>
        <p:spPr>
          <a:xfrm>
            <a:off x="0" y="0"/>
            <a:ext cx="13715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527EDC6-0E91-A515-6EB2-8C17A68F579D}"/>
              </a:ext>
            </a:extLst>
          </p:cNvPr>
          <p:cNvPicPr>
            <a:picLocks noChangeAspect="1"/>
          </p:cNvPicPr>
          <p:nvPr userDrawn="1"/>
        </p:nvPicPr>
        <p:blipFill>
          <a:blip r:embed="rId2"/>
          <a:stretch>
            <a:fillRect/>
          </a:stretch>
        </p:blipFill>
        <p:spPr>
          <a:xfrm>
            <a:off x="259160" y="404468"/>
            <a:ext cx="853279" cy="528220"/>
          </a:xfrm>
          <a:prstGeom prst="rect">
            <a:avLst/>
          </a:prstGeom>
        </p:spPr>
      </p:pic>
      <p:sp>
        <p:nvSpPr>
          <p:cNvPr id="3" name="Date Placeholder 11">
            <a:extLst>
              <a:ext uri="{FF2B5EF4-FFF2-40B4-BE49-F238E27FC236}">
                <a16:creationId xmlns:a16="http://schemas.microsoft.com/office/drawing/2014/main" id="{9A2AE8C5-3CE0-4ADF-43D4-F05E289B3465}"/>
              </a:ext>
            </a:extLst>
          </p:cNvPr>
          <p:cNvSpPr>
            <a:spLocks noGrp="1"/>
          </p:cNvSpPr>
          <p:nvPr>
            <p:ph type="dt" sz="half" idx="11"/>
          </p:nvPr>
        </p:nvSpPr>
        <p:spPr>
          <a:xfrm rot="16200000">
            <a:off x="-265544" y="5496231"/>
            <a:ext cx="1902692" cy="365125"/>
          </a:xfrm>
        </p:spPr>
        <p:txBody>
          <a:bodyPr/>
          <a:lstStyle>
            <a:lvl1pPr>
              <a:defRPr sz="1000" b="0" i="0" spc="30" baseline="0">
                <a:solidFill>
                  <a:schemeClr val="bg1"/>
                </a:solidFill>
                <a:latin typeface="Proxima Nova Medium" panose="02000506030000020004" pitchFamily="2" charset="0"/>
              </a:defRPr>
            </a:lvl1pPr>
          </a:lstStyle>
          <a:p>
            <a:r>
              <a:rPr lang="en-US"/>
              <a:t>TITLE GOES HERE</a:t>
            </a:r>
          </a:p>
        </p:txBody>
      </p:sp>
      <p:sp>
        <p:nvSpPr>
          <p:cNvPr id="4" name="Footer Placeholder 12">
            <a:extLst>
              <a:ext uri="{FF2B5EF4-FFF2-40B4-BE49-F238E27FC236}">
                <a16:creationId xmlns:a16="http://schemas.microsoft.com/office/drawing/2014/main" id="{4EAF52B9-F4B4-9524-A5E0-4466FB9A1338}"/>
              </a:ext>
            </a:extLst>
          </p:cNvPr>
          <p:cNvSpPr>
            <a:spLocks noGrp="1"/>
          </p:cNvSpPr>
          <p:nvPr>
            <p:ph type="ftr" sz="quarter" idx="12"/>
          </p:nvPr>
        </p:nvSpPr>
        <p:spPr>
          <a:xfrm rot="16200000">
            <a:off x="-817762" y="2437821"/>
            <a:ext cx="3007128" cy="365125"/>
          </a:xfrm>
        </p:spPr>
        <p:txBody>
          <a:bodyPr/>
          <a:lstStyle>
            <a:lvl1pPr algn="r">
              <a:defRPr sz="1000" b="1" i="0" spc="30" baseline="0">
                <a:solidFill>
                  <a:schemeClr val="bg1"/>
                </a:solidFill>
                <a:latin typeface="Proxima Nova Medium" panose="02000506030000020004" pitchFamily="2" charset="0"/>
              </a:defRPr>
            </a:lvl1pPr>
          </a:lstStyle>
          <a:p>
            <a:r>
              <a:rPr lang="en-US"/>
              <a:t>KENTUCKY READING RESEARCH CENTER</a:t>
            </a:r>
          </a:p>
        </p:txBody>
      </p:sp>
    </p:spTree>
    <p:extLst>
      <p:ext uri="{BB962C8B-B14F-4D97-AF65-F5344CB8AC3E}">
        <p14:creationId xmlns:p14="http://schemas.microsoft.com/office/powerpoint/2010/main" val="4397374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F24671-9BB7-914C-A78F-D58E5ACE1466}"/>
              </a:ext>
            </a:extLst>
          </p:cNvPr>
          <p:cNvSpPr>
            <a:spLocks noGrp="1"/>
          </p:cNvSpPr>
          <p:nvPr>
            <p:ph type="pic" sz="quarter" idx="10"/>
          </p:nvPr>
        </p:nvSpPr>
        <p:spPr>
          <a:xfrm>
            <a:off x="9391647" y="0"/>
            <a:ext cx="2800353" cy="6858000"/>
          </a:xfrm>
          <a:pattFill prst="pct10">
            <a:fgClr>
              <a:schemeClr val="accent1"/>
            </a:fgClr>
            <a:bgClr>
              <a:schemeClr val="bg1"/>
            </a:bgClr>
          </a:pattFill>
        </p:spPr>
        <p:txBody>
          <a:bodyPr/>
          <a:lstStyle/>
          <a:p>
            <a:endParaRPr lang="en-US"/>
          </a:p>
        </p:txBody>
      </p:sp>
      <p:sp>
        <p:nvSpPr>
          <p:cNvPr id="9" name="Picture Placeholder 8">
            <a:extLst>
              <a:ext uri="{FF2B5EF4-FFF2-40B4-BE49-F238E27FC236}">
                <a16:creationId xmlns:a16="http://schemas.microsoft.com/office/drawing/2014/main" id="{5A3FE635-8B1B-554B-B61B-B51FC63B7E19}"/>
              </a:ext>
            </a:extLst>
          </p:cNvPr>
          <p:cNvSpPr>
            <a:spLocks noGrp="1"/>
          </p:cNvSpPr>
          <p:nvPr>
            <p:ph type="pic" sz="quarter" idx="12"/>
          </p:nvPr>
        </p:nvSpPr>
        <p:spPr>
          <a:xfrm>
            <a:off x="2362197" y="3955911"/>
            <a:ext cx="867600" cy="867600"/>
          </a:xfrm>
          <a:custGeom>
            <a:avLst/>
            <a:gdLst>
              <a:gd name="connsiteX0" fmla="*/ 606769 w 1213538"/>
              <a:gd name="connsiteY0" fmla="*/ 0 h 1213538"/>
              <a:gd name="connsiteX1" fmla="*/ 1213538 w 1213538"/>
              <a:gd name="connsiteY1" fmla="*/ 606769 h 1213538"/>
              <a:gd name="connsiteX2" fmla="*/ 606769 w 1213538"/>
              <a:gd name="connsiteY2" fmla="*/ 1213538 h 1213538"/>
              <a:gd name="connsiteX3" fmla="*/ 0 w 1213538"/>
              <a:gd name="connsiteY3" fmla="*/ 606769 h 1213538"/>
              <a:gd name="connsiteX4" fmla="*/ 606769 w 1213538"/>
              <a:gd name="connsiteY4" fmla="*/ 0 h 1213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3538" h="1213538">
                <a:moveTo>
                  <a:pt x="606769" y="0"/>
                </a:moveTo>
                <a:cubicBezTo>
                  <a:pt x="941878" y="0"/>
                  <a:pt x="1213538" y="271660"/>
                  <a:pt x="1213538" y="606769"/>
                </a:cubicBezTo>
                <a:cubicBezTo>
                  <a:pt x="1213538" y="941878"/>
                  <a:pt x="941878" y="1213538"/>
                  <a:pt x="606769" y="1213538"/>
                </a:cubicBezTo>
                <a:cubicBezTo>
                  <a:pt x="271660" y="1213538"/>
                  <a:pt x="0" y="941878"/>
                  <a:pt x="0" y="606769"/>
                </a:cubicBezTo>
                <a:cubicBezTo>
                  <a:pt x="0" y="271660"/>
                  <a:pt x="271660" y="0"/>
                  <a:pt x="606769" y="0"/>
                </a:cubicBezTo>
                <a:close/>
              </a:path>
            </a:pathLst>
          </a:custGeom>
          <a:pattFill prst="pct10">
            <a:fgClr>
              <a:schemeClr val="accent1"/>
            </a:fgClr>
            <a:bgClr>
              <a:schemeClr val="bg1"/>
            </a:bgClr>
          </a:pattFill>
        </p:spPr>
        <p:txBody>
          <a:bodyPr wrap="square">
            <a:noAutofit/>
          </a:bodyPr>
          <a:lstStyle/>
          <a:p>
            <a:endParaRPr lang="en-US"/>
          </a:p>
        </p:txBody>
      </p:sp>
      <p:sp>
        <p:nvSpPr>
          <p:cNvPr id="10" name="Picture Placeholder 9">
            <a:extLst>
              <a:ext uri="{FF2B5EF4-FFF2-40B4-BE49-F238E27FC236}">
                <a16:creationId xmlns:a16="http://schemas.microsoft.com/office/drawing/2014/main" id="{E234A2EE-B962-8640-B04A-447C5CD1085D}"/>
              </a:ext>
            </a:extLst>
          </p:cNvPr>
          <p:cNvSpPr>
            <a:spLocks noGrp="1"/>
          </p:cNvSpPr>
          <p:nvPr>
            <p:ph type="pic" sz="quarter" idx="13"/>
          </p:nvPr>
        </p:nvSpPr>
        <p:spPr>
          <a:xfrm>
            <a:off x="5686425" y="3955911"/>
            <a:ext cx="867600" cy="867600"/>
          </a:xfrm>
          <a:custGeom>
            <a:avLst/>
            <a:gdLst>
              <a:gd name="connsiteX0" fmla="*/ 606769 w 1213538"/>
              <a:gd name="connsiteY0" fmla="*/ 0 h 1213538"/>
              <a:gd name="connsiteX1" fmla="*/ 1213538 w 1213538"/>
              <a:gd name="connsiteY1" fmla="*/ 606769 h 1213538"/>
              <a:gd name="connsiteX2" fmla="*/ 606769 w 1213538"/>
              <a:gd name="connsiteY2" fmla="*/ 1213538 h 1213538"/>
              <a:gd name="connsiteX3" fmla="*/ 0 w 1213538"/>
              <a:gd name="connsiteY3" fmla="*/ 606769 h 1213538"/>
              <a:gd name="connsiteX4" fmla="*/ 606769 w 1213538"/>
              <a:gd name="connsiteY4" fmla="*/ 0 h 1213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3538" h="1213538">
                <a:moveTo>
                  <a:pt x="606769" y="0"/>
                </a:moveTo>
                <a:cubicBezTo>
                  <a:pt x="941878" y="0"/>
                  <a:pt x="1213538" y="271660"/>
                  <a:pt x="1213538" y="606769"/>
                </a:cubicBezTo>
                <a:cubicBezTo>
                  <a:pt x="1213538" y="941878"/>
                  <a:pt x="941878" y="1213538"/>
                  <a:pt x="606769" y="1213538"/>
                </a:cubicBezTo>
                <a:cubicBezTo>
                  <a:pt x="271660" y="1213538"/>
                  <a:pt x="0" y="941878"/>
                  <a:pt x="0" y="606769"/>
                </a:cubicBezTo>
                <a:cubicBezTo>
                  <a:pt x="0" y="271660"/>
                  <a:pt x="271660" y="0"/>
                  <a:pt x="606769" y="0"/>
                </a:cubicBezTo>
                <a:close/>
              </a:path>
            </a:pathLst>
          </a:custGeom>
          <a:pattFill prst="pct10">
            <a:fgClr>
              <a:schemeClr val="accent1"/>
            </a:fgClr>
            <a:bgClr>
              <a:schemeClr val="bg1"/>
            </a:bgClr>
          </a:pattFill>
        </p:spPr>
        <p:txBody>
          <a:bodyPr wrap="square">
            <a:noAutofit/>
          </a:bodyPr>
          <a:lstStyle/>
          <a:p>
            <a:endParaRPr lang="en-US"/>
          </a:p>
        </p:txBody>
      </p:sp>
      <p:sp>
        <p:nvSpPr>
          <p:cNvPr id="6" name="Rectangle 5">
            <a:extLst>
              <a:ext uri="{FF2B5EF4-FFF2-40B4-BE49-F238E27FC236}">
                <a16:creationId xmlns:a16="http://schemas.microsoft.com/office/drawing/2014/main" id="{6F81E735-FFBB-0E4C-8C60-5DB579FCE042}"/>
              </a:ext>
            </a:extLst>
          </p:cNvPr>
          <p:cNvSpPr/>
          <p:nvPr userDrawn="1"/>
        </p:nvSpPr>
        <p:spPr>
          <a:xfrm>
            <a:off x="0" y="0"/>
            <a:ext cx="13715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CEF3172-4002-511B-7667-1FB06473EA0C}"/>
              </a:ext>
            </a:extLst>
          </p:cNvPr>
          <p:cNvPicPr>
            <a:picLocks noChangeAspect="1"/>
          </p:cNvPicPr>
          <p:nvPr userDrawn="1"/>
        </p:nvPicPr>
        <p:blipFill>
          <a:blip r:embed="rId2"/>
          <a:stretch>
            <a:fillRect/>
          </a:stretch>
        </p:blipFill>
        <p:spPr>
          <a:xfrm>
            <a:off x="259160" y="404468"/>
            <a:ext cx="853279" cy="528220"/>
          </a:xfrm>
          <a:prstGeom prst="rect">
            <a:avLst/>
          </a:prstGeom>
        </p:spPr>
      </p:pic>
      <p:sp>
        <p:nvSpPr>
          <p:cNvPr id="3" name="Date Placeholder 11">
            <a:extLst>
              <a:ext uri="{FF2B5EF4-FFF2-40B4-BE49-F238E27FC236}">
                <a16:creationId xmlns:a16="http://schemas.microsoft.com/office/drawing/2014/main" id="{A0C4E968-4FF7-2DAE-DDA8-603C004A5AC0}"/>
              </a:ext>
            </a:extLst>
          </p:cNvPr>
          <p:cNvSpPr>
            <a:spLocks noGrp="1"/>
          </p:cNvSpPr>
          <p:nvPr>
            <p:ph type="dt" sz="half" idx="11"/>
          </p:nvPr>
        </p:nvSpPr>
        <p:spPr>
          <a:xfrm rot="16200000">
            <a:off x="-265544" y="5496231"/>
            <a:ext cx="1902692" cy="365125"/>
          </a:xfrm>
        </p:spPr>
        <p:txBody>
          <a:bodyPr/>
          <a:lstStyle>
            <a:lvl1pPr>
              <a:defRPr sz="1000" b="0" i="0" spc="30" baseline="0">
                <a:solidFill>
                  <a:schemeClr val="bg1"/>
                </a:solidFill>
                <a:latin typeface="Proxima Nova Medium" panose="02000506030000020004" pitchFamily="2" charset="0"/>
              </a:defRPr>
            </a:lvl1pPr>
          </a:lstStyle>
          <a:p>
            <a:r>
              <a:rPr lang="en-US"/>
              <a:t>TITLE GOES HERE</a:t>
            </a:r>
          </a:p>
        </p:txBody>
      </p:sp>
      <p:sp>
        <p:nvSpPr>
          <p:cNvPr id="4" name="Footer Placeholder 12">
            <a:extLst>
              <a:ext uri="{FF2B5EF4-FFF2-40B4-BE49-F238E27FC236}">
                <a16:creationId xmlns:a16="http://schemas.microsoft.com/office/drawing/2014/main" id="{3AE22E7D-AC5A-BCC0-A682-9C1EFE24DAB1}"/>
              </a:ext>
            </a:extLst>
          </p:cNvPr>
          <p:cNvSpPr>
            <a:spLocks noGrp="1"/>
          </p:cNvSpPr>
          <p:nvPr>
            <p:ph type="ftr" sz="quarter" idx="14"/>
          </p:nvPr>
        </p:nvSpPr>
        <p:spPr>
          <a:xfrm rot="16200000">
            <a:off x="-817762" y="2437821"/>
            <a:ext cx="3007128" cy="365125"/>
          </a:xfrm>
        </p:spPr>
        <p:txBody>
          <a:bodyPr/>
          <a:lstStyle>
            <a:lvl1pPr algn="r">
              <a:defRPr sz="1000" b="1" i="0" spc="30" baseline="0">
                <a:solidFill>
                  <a:schemeClr val="bg1"/>
                </a:solidFill>
                <a:latin typeface="Proxima Nova Medium" panose="02000506030000020004" pitchFamily="2" charset="0"/>
              </a:defRPr>
            </a:lvl1pPr>
          </a:lstStyle>
          <a:p>
            <a:r>
              <a:rPr lang="en-US"/>
              <a:t>KENTUCKY READING RESEARCH CENTER</a:t>
            </a:r>
          </a:p>
        </p:txBody>
      </p:sp>
    </p:spTree>
    <p:extLst>
      <p:ext uri="{BB962C8B-B14F-4D97-AF65-F5344CB8AC3E}">
        <p14:creationId xmlns:p14="http://schemas.microsoft.com/office/powerpoint/2010/main" val="39019988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F24671-9BB7-914C-A78F-D58E5ACE1466}"/>
              </a:ext>
            </a:extLst>
          </p:cNvPr>
          <p:cNvSpPr>
            <a:spLocks noGrp="1"/>
          </p:cNvSpPr>
          <p:nvPr>
            <p:ph type="pic" sz="quarter" idx="10"/>
          </p:nvPr>
        </p:nvSpPr>
        <p:spPr>
          <a:xfrm>
            <a:off x="1371597" y="0"/>
            <a:ext cx="10820404" cy="3429000"/>
          </a:xfrm>
          <a:pattFill prst="pct10">
            <a:fgClr>
              <a:schemeClr val="accent1"/>
            </a:fgClr>
            <a:bgClr>
              <a:schemeClr val="bg1"/>
            </a:bgClr>
          </a:pattFill>
        </p:spPr>
        <p:txBody>
          <a:bodyPr/>
          <a:lstStyle/>
          <a:p>
            <a:endParaRPr lang="en-US"/>
          </a:p>
        </p:txBody>
      </p:sp>
      <p:sp>
        <p:nvSpPr>
          <p:cNvPr id="6" name="Rectangle 5">
            <a:extLst>
              <a:ext uri="{FF2B5EF4-FFF2-40B4-BE49-F238E27FC236}">
                <a16:creationId xmlns:a16="http://schemas.microsoft.com/office/drawing/2014/main" id="{6F81E735-FFBB-0E4C-8C60-5DB579FCE042}"/>
              </a:ext>
            </a:extLst>
          </p:cNvPr>
          <p:cNvSpPr/>
          <p:nvPr userDrawn="1"/>
        </p:nvSpPr>
        <p:spPr>
          <a:xfrm>
            <a:off x="0" y="0"/>
            <a:ext cx="13715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D9AC674-0E30-0A51-CC91-D895FC3AC215}"/>
              </a:ext>
            </a:extLst>
          </p:cNvPr>
          <p:cNvPicPr>
            <a:picLocks noChangeAspect="1"/>
          </p:cNvPicPr>
          <p:nvPr userDrawn="1"/>
        </p:nvPicPr>
        <p:blipFill>
          <a:blip r:embed="rId2"/>
          <a:stretch>
            <a:fillRect/>
          </a:stretch>
        </p:blipFill>
        <p:spPr>
          <a:xfrm>
            <a:off x="259160" y="404468"/>
            <a:ext cx="853279" cy="528220"/>
          </a:xfrm>
          <a:prstGeom prst="rect">
            <a:avLst/>
          </a:prstGeom>
        </p:spPr>
      </p:pic>
      <p:sp>
        <p:nvSpPr>
          <p:cNvPr id="3" name="Date Placeholder 11">
            <a:extLst>
              <a:ext uri="{FF2B5EF4-FFF2-40B4-BE49-F238E27FC236}">
                <a16:creationId xmlns:a16="http://schemas.microsoft.com/office/drawing/2014/main" id="{E1310553-9758-44B1-CEED-9827BA32AF7D}"/>
              </a:ext>
            </a:extLst>
          </p:cNvPr>
          <p:cNvSpPr>
            <a:spLocks noGrp="1"/>
          </p:cNvSpPr>
          <p:nvPr>
            <p:ph type="dt" sz="half" idx="11"/>
          </p:nvPr>
        </p:nvSpPr>
        <p:spPr>
          <a:xfrm rot="16200000">
            <a:off x="-265544" y="5496231"/>
            <a:ext cx="1902692" cy="365125"/>
          </a:xfrm>
        </p:spPr>
        <p:txBody>
          <a:bodyPr/>
          <a:lstStyle>
            <a:lvl1pPr>
              <a:defRPr sz="1000" b="0" i="0" spc="30" baseline="0">
                <a:solidFill>
                  <a:schemeClr val="bg1"/>
                </a:solidFill>
                <a:latin typeface="Proxima Nova Medium" panose="02000506030000020004" pitchFamily="2" charset="0"/>
              </a:defRPr>
            </a:lvl1pPr>
          </a:lstStyle>
          <a:p>
            <a:r>
              <a:rPr lang="en-US"/>
              <a:t>TITLE GOES HERE</a:t>
            </a:r>
          </a:p>
        </p:txBody>
      </p:sp>
      <p:sp>
        <p:nvSpPr>
          <p:cNvPr id="4" name="Footer Placeholder 12">
            <a:extLst>
              <a:ext uri="{FF2B5EF4-FFF2-40B4-BE49-F238E27FC236}">
                <a16:creationId xmlns:a16="http://schemas.microsoft.com/office/drawing/2014/main" id="{8D47697F-26E1-8C88-7994-ADCAE5CBD2B7}"/>
              </a:ext>
            </a:extLst>
          </p:cNvPr>
          <p:cNvSpPr>
            <a:spLocks noGrp="1"/>
          </p:cNvSpPr>
          <p:nvPr>
            <p:ph type="ftr" sz="quarter" idx="12"/>
          </p:nvPr>
        </p:nvSpPr>
        <p:spPr>
          <a:xfrm rot="16200000">
            <a:off x="-817762" y="2437821"/>
            <a:ext cx="3007128" cy="365125"/>
          </a:xfrm>
        </p:spPr>
        <p:txBody>
          <a:bodyPr/>
          <a:lstStyle>
            <a:lvl1pPr algn="r">
              <a:defRPr sz="1000" b="1" i="0" spc="30" baseline="0">
                <a:solidFill>
                  <a:schemeClr val="bg1"/>
                </a:solidFill>
                <a:latin typeface="Proxima Nova Medium" panose="02000506030000020004" pitchFamily="2" charset="0"/>
              </a:defRPr>
            </a:lvl1pPr>
          </a:lstStyle>
          <a:p>
            <a:r>
              <a:rPr lang="en-US"/>
              <a:t>KENTUCKY READING RESEARCH CENTER</a:t>
            </a:r>
          </a:p>
        </p:txBody>
      </p:sp>
    </p:spTree>
    <p:extLst>
      <p:ext uri="{BB962C8B-B14F-4D97-AF65-F5344CB8AC3E}">
        <p14:creationId xmlns:p14="http://schemas.microsoft.com/office/powerpoint/2010/main" val="3669895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20"/>
        <p:cNvGrpSpPr/>
        <p:nvPr/>
      </p:nvGrpSpPr>
      <p:grpSpPr>
        <a:xfrm>
          <a:off x="0" y="0"/>
          <a:ext cx="0" cy="0"/>
          <a:chOff x="0" y="0"/>
          <a:chExt cx="0" cy="0"/>
        </a:xfrm>
      </p:grpSpPr>
      <p:sp>
        <p:nvSpPr>
          <p:cNvPr id="21" name="Google Shape;21;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7"/>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7"/>
          <p:cNvSpPr txBox="1">
            <a:spLocks noGrp="1"/>
          </p:cNvSpPr>
          <p:nvPr>
            <p:ph type="title"/>
          </p:nvPr>
        </p:nvSpPr>
        <p:spPr>
          <a:xfrm>
            <a:off x="838200" y="-150721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F24671-9BB7-914C-A78F-D58E5ACE1466}"/>
              </a:ext>
            </a:extLst>
          </p:cNvPr>
          <p:cNvSpPr>
            <a:spLocks noGrp="1"/>
          </p:cNvSpPr>
          <p:nvPr>
            <p:ph type="pic" sz="quarter" idx="10"/>
          </p:nvPr>
        </p:nvSpPr>
        <p:spPr>
          <a:xfrm>
            <a:off x="6832597" y="0"/>
            <a:ext cx="5359404" cy="6858000"/>
          </a:xfrm>
          <a:pattFill prst="pct10">
            <a:fgClr>
              <a:schemeClr val="accent1"/>
            </a:fgClr>
            <a:bgClr>
              <a:schemeClr val="bg1"/>
            </a:bgClr>
          </a:pattFill>
        </p:spPr>
        <p:txBody>
          <a:bodyPr/>
          <a:lstStyle/>
          <a:p>
            <a:endParaRPr lang="en-US"/>
          </a:p>
        </p:txBody>
      </p:sp>
      <p:sp>
        <p:nvSpPr>
          <p:cNvPr id="6" name="Rectangle 5">
            <a:extLst>
              <a:ext uri="{FF2B5EF4-FFF2-40B4-BE49-F238E27FC236}">
                <a16:creationId xmlns:a16="http://schemas.microsoft.com/office/drawing/2014/main" id="{6F81E735-FFBB-0E4C-8C60-5DB579FCE042}"/>
              </a:ext>
            </a:extLst>
          </p:cNvPr>
          <p:cNvSpPr/>
          <p:nvPr userDrawn="1"/>
        </p:nvSpPr>
        <p:spPr>
          <a:xfrm>
            <a:off x="0" y="0"/>
            <a:ext cx="13715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B4A99B7-31F0-ECD9-F298-6F116F9EC24E}"/>
              </a:ext>
            </a:extLst>
          </p:cNvPr>
          <p:cNvPicPr>
            <a:picLocks noChangeAspect="1"/>
          </p:cNvPicPr>
          <p:nvPr userDrawn="1"/>
        </p:nvPicPr>
        <p:blipFill>
          <a:blip r:embed="rId2"/>
          <a:stretch>
            <a:fillRect/>
          </a:stretch>
        </p:blipFill>
        <p:spPr>
          <a:xfrm>
            <a:off x="259160" y="404468"/>
            <a:ext cx="853279" cy="528220"/>
          </a:xfrm>
          <a:prstGeom prst="rect">
            <a:avLst/>
          </a:prstGeom>
        </p:spPr>
      </p:pic>
      <p:sp>
        <p:nvSpPr>
          <p:cNvPr id="3" name="Date Placeholder 11">
            <a:extLst>
              <a:ext uri="{FF2B5EF4-FFF2-40B4-BE49-F238E27FC236}">
                <a16:creationId xmlns:a16="http://schemas.microsoft.com/office/drawing/2014/main" id="{2FEDA429-C513-D7C4-5EE4-7B16D6024312}"/>
              </a:ext>
            </a:extLst>
          </p:cNvPr>
          <p:cNvSpPr>
            <a:spLocks noGrp="1"/>
          </p:cNvSpPr>
          <p:nvPr>
            <p:ph type="dt" sz="half" idx="11"/>
          </p:nvPr>
        </p:nvSpPr>
        <p:spPr>
          <a:xfrm rot="16200000">
            <a:off x="-265544" y="5496231"/>
            <a:ext cx="1902692" cy="365125"/>
          </a:xfrm>
        </p:spPr>
        <p:txBody>
          <a:bodyPr/>
          <a:lstStyle>
            <a:lvl1pPr>
              <a:defRPr sz="1000" b="0" i="0" spc="30" baseline="0">
                <a:solidFill>
                  <a:schemeClr val="bg1"/>
                </a:solidFill>
                <a:latin typeface="Proxima Nova Medium" panose="02000506030000020004" pitchFamily="2" charset="0"/>
              </a:defRPr>
            </a:lvl1pPr>
          </a:lstStyle>
          <a:p>
            <a:r>
              <a:rPr lang="en-US"/>
              <a:t>TITLE GOES HERE</a:t>
            </a:r>
          </a:p>
        </p:txBody>
      </p:sp>
      <p:sp>
        <p:nvSpPr>
          <p:cNvPr id="4" name="Footer Placeholder 12">
            <a:extLst>
              <a:ext uri="{FF2B5EF4-FFF2-40B4-BE49-F238E27FC236}">
                <a16:creationId xmlns:a16="http://schemas.microsoft.com/office/drawing/2014/main" id="{F8198760-16F7-86BD-DB83-04B6DF4C37FD}"/>
              </a:ext>
            </a:extLst>
          </p:cNvPr>
          <p:cNvSpPr>
            <a:spLocks noGrp="1"/>
          </p:cNvSpPr>
          <p:nvPr>
            <p:ph type="ftr" sz="quarter" idx="12"/>
          </p:nvPr>
        </p:nvSpPr>
        <p:spPr>
          <a:xfrm rot="16200000">
            <a:off x="-817762" y="2437821"/>
            <a:ext cx="3007128" cy="365125"/>
          </a:xfrm>
        </p:spPr>
        <p:txBody>
          <a:bodyPr/>
          <a:lstStyle>
            <a:lvl1pPr algn="r">
              <a:defRPr sz="1000" b="1" i="0" spc="30" baseline="0">
                <a:solidFill>
                  <a:schemeClr val="bg1"/>
                </a:solidFill>
                <a:latin typeface="Proxima Nova Medium" panose="02000506030000020004" pitchFamily="2" charset="0"/>
              </a:defRPr>
            </a:lvl1pPr>
          </a:lstStyle>
          <a:p>
            <a:r>
              <a:rPr lang="en-US"/>
              <a:t>KENTUCKY READING RESEARCH CENTER</a:t>
            </a:r>
          </a:p>
        </p:txBody>
      </p:sp>
    </p:spTree>
    <p:extLst>
      <p:ext uri="{BB962C8B-B14F-4D97-AF65-F5344CB8AC3E}">
        <p14:creationId xmlns:p14="http://schemas.microsoft.com/office/powerpoint/2010/main" val="11939799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F24671-9BB7-914C-A78F-D58E5ACE1466}"/>
              </a:ext>
            </a:extLst>
          </p:cNvPr>
          <p:cNvSpPr>
            <a:spLocks noGrp="1"/>
          </p:cNvSpPr>
          <p:nvPr>
            <p:ph type="pic" sz="quarter" idx="10"/>
          </p:nvPr>
        </p:nvSpPr>
        <p:spPr>
          <a:xfrm>
            <a:off x="1371596" y="0"/>
            <a:ext cx="5359396" cy="6858000"/>
          </a:xfrm>
          <a:pattFill prst="pct10">
            <a:fgClr>
              <a:schemeClr val="accent1"/>
            </a:fgClr>
            <a:bgClr>
              <a:schemeClr val="bg1"/>
            </a:bgClr>
          </a:pattFill>
        </p:spPr>
        <p:txBody>
          <a:bodyPr/>
          <a:lstStyle/>
          <a:p>
            <a:endParaRPr lang="en-US"/>
          </a:p>
        </p:txBody>
      </p:sp>
      <p:sp>
        <p:nvSpPr>
          <p:cNvPr id="6" name="Rectangle 5">
            <a:extLst>
              <a:ext uri="{FF2B5EF4-FFF2-40B4-BE49-F238E27FC236}">
                <a16:creationId xmlns:a16="http://schemas.microsoft.com/office/drawing/2014/main" id="{6F81E735-FFBB-0E4C-8C60-5DB579FCE042}"/>
              </a:ext>
            </a:extLst>
          </p:cNvPr>
          <p:cNvSpPr/>
          <p:nvPr userDrawn="1"/>
        </p:nvSpPr>
        <p:spPr>
          <a:xfrm>
            <a:off x="0" y="0"/>
            <a:ext cx="13715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6F99A80-0F97-66AD-B555-BC669DEB0E40}"/>
              </a:ext>
            </a:extLst>
          </p:cNvPr>
          <p:cNvPicPr>
            <a:picLocks noChangeAspect="1"/>
          </p:cNvPicPr>
          <p:nvPr userDrawn="1"/>
        </p:nvPicPr>
        <p:blipFill>
          <a:blip r:embed="rId2"/>
          <a:stretch>
            <a:fillRect/>
          </a:stretch>
        </p:blipFill>
        <p:spPr>
          <a:xfrm>
            <a:off x="259160" y="404468"/>
            <a:ext cx="853279" cy="528220"/>
          </a:xfrm>
          <a:prstGeom prst="rect">
            <a:avLst/>
          </a:prstGeom>
        </p:spPr>
      </p:pic>
      <p:sp>
        <p:nvSpPr>
          <p:cNvPr id="3" name="Date Placeholder 11">
            <a:extLst>
              <a:ext uri="{FF2B5EF4-FFF2-40B4-BE49-F238E27FC236}">
                <a16:creationId xmlns:a16="http://schemas.microsoft.com/office/drawing/2014/main" id="{46D50C42-FD5D-3FED-97A7-F20409EF2F22}"/>
              </a:ext>
            </a:extLst>
          </p:cNvPr>
          <p:cNvSpPr>
            <a:spLocks noGrp="1"/>
          </p:cNvSpPr>
          <p:nvPr>
            <p:ph type="dt" sz="half" idx="11"/>
          </p:nvPr>
        </p:nvSpPr>
        <p:spPr>
          <a:xfrm rot="16200000">
            <a:off x="-265544" y="5496231"/>
            <a:ext cx="1902692" cy="365125"/>
          </a:xfrm>
        </p:spPr>
        <p:txBody>
          <a:bodyPr/>
          <a:lstStyle>
            <a:lvl1pPr>
              <a:defRPr sz="1000" b="0" i="0" spc="30" baseline="0">
                <a:solidFill>
                  <a:schemeClr val="bg1"/>
                </a:solidFill>
                <a:latin typeface="Proxima Nova Medium" panose="02000506030000020004" pitchFamily="2" charset="0"/>
              </a:defRPr>
            </a:lvl1pPr>
          </a:lstStyle>
          <a:p>
            <a:r>
              <a:rPr lang="en-US"/>
              <a:t>TITLE GOES HERE</a:t>
            </a:r>
          </a:p>
        </p:txBody>
      </p:sp>
      <p:sp>
        <p:nvSpPr>
          <p:cNvPr id="4" name="Footer Placeholder 12">
            <a:extLst>
              <a:ext uri="{FF2B5EF4-FFF2-40B4-BE49-F238E27FC236}">
                <a16:creationId xmlns:a16="http://schemas.microsoft.com/office/drawing/2014/main" id="{6E312462-71F9-C04A-C47A-6BBA0F52F3B3}"/>
              </a:ext>
            </a:extLst>
          </p:cNvPr>
          <p:cNvSpPr>
            <a:spLocks noGrp="1"/>
          </p:cNvSpPr>
          <p:nvPr>
            <p:ph type="ftr" sz="quarter" idx="12"/>
          </p:nvPr>
        </p:nvSpPr>
        <p:spPr>
          <a:xfrm rot="16200000">
            <a:off x="-817762" y="2437821"/>
            <a:ext cx="3007128" cy="365125"/>
          </a:xfrm>
        </p:spPr>
        <p:txBody>
          <a:bodyPr/>
          <a:lstStyle>
            <a:lvl1pPr algn="r">
              <a:defRPr sz="1000" b="1" i="0" spc="30" baseline="0">
                <a:solidFill>
                  <a:schemeClr val="bg1"/>
                </a:solidFill>
                <a:latin typeface="Proxima Nova Medium" panose="02000506030000020004" pitchFamily="2" charset="0"/>
              </a:defRPr>
            </a:lvl1pPr>
          </a:lstStyle>
          <a:p>
            <a:r>
              <a:rPr lang="en-US"/>
              <a:t>KENTUCKY READING RESEARCH CENTER</a:t>
            </a:r>
          </a:p>
        </p:txBody>
      </p:sp>
    </p:spTree>
    <p:extLst>
      <p:ext uri="{BB962C8B-B14F-4D97-AF65-F5344CB8AC3E}">
        <p14:creationId xmlns:p14="http://schemas.microsoft.com/office/powerpoint/2010/main" val="42545860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F24671-9BB7-914C-A78F-D58E5ACE1466}"/>
              </a:ext>
            </a:extLst>
          </p:cNvPr>
          <p:cNvSpPr>
            <a:spLocks noGrp="1"/>
          </p:cNvSpPr>
          <p:nvPr>
            <p:ph type="pic" sz="quarter" idx="10"/>
          </p:nvPr>
        </p:nvSpPr>
        <p:spPr>
          <a:xfrm>
            <a:off x="2285996" y="3070952"/>
            <a:ext cx="1904999" cy="1803641"/>
          </a:xfrm>
          <a:pattFill prst="pct10">
            <a:fgClr>
              <a:schemeClr val="accent1"/>
            </a:fgClr>
            <a:bgClr>
              <a:schemeClr val="bg1"/>
            </a:bgClr>
          </a:pattFill>
        </p:spPr>
        <p:txBody>
          <a:bodyPr/>
          <a:lstStyle/>
          <a:p>
            <a:endParaRPr lang="en-US"/>
          </a:p>
        </p:txBody>
      </p:sp>
      <p:sp>
        <p:nvSpPr>
          <p:cNvPr id="10" name="Picture Placeholder 4">
            <a:extLst>
              <a:ext uri="{FF2B5EF4-FFF2-40B4-BE49-F238E27FC236}">
                <a16:creationId xmlns:a16="http://schemas.microsoft.com/office/drawing/2014/main" id="{AC6CCC1D-BF48-6249-865B-E844BC4B7188}"/>
              </a:ext>
            </a:extLst>
          </p:cNvPr>
          <p:cNvSpPr>
            <a:spLocks noGrp="1"/>
          </p:cNvSpPr>
          <p:nvPr>
            <p:ph type="pic" sz="quarter" idx="11"/>
          </p:nvPr>
        </p:nvSpPr>
        <p:spPr>
          <a:xfrm>
            <a:off x="4648199" y="3070952"/>
            <a:ext cx="1904999" cy="1803641"/>
          </a:xfrm>
          <a:pattFill prst="pct10">
            <a:fgClr>
              <a:schemeClr val="accent1"/>
            </a:fgClr>
            <a:bgClr>
              <a:schemeClr val="bg1"/>
            </a:bgClr>
          </a:pattFill>
        </p:spPr>
        <p:txBody>
          <a:bodyPr/>
          <a:lstStyle/>
          <a:p>
            <a:endParaRPr lang="en-US"/>
          </a:p>
        </p:txBody>
      </p:sp>
      <p:sp>
        <p:nvSpPr>
          <p:cNvPr id="11" name="Picture Placeholder 4">
            <a:extLst>
              <a:ext uri="{FF2B5EF4-FFF2-40B4-BE49-F238E27FC236}">
                <a16:creationId xmlns:a16="http://schemas.microsoft.com/office/drawing/2014/main" id="{E801A35A-8FF4-554B-84AF-D9B73B05E42E}"/>
              </a:ext>
            </a:extLst>
          </p:cNvPr>
          <p:cNvSpPr>
            <a:spLocks noGrp="1"/>
          </p:cNvSpPr>
          <p:nvPr>
            <p:ph type="pic" sz="quarter" idx="12"/>
          </p:nvPr>
        </p:nvSpPr>
        <p:spPr>
          <a:xfrm>
            <a:off x="7010398" y="3070952"/>
            <a:ext cx="1904999" cy="1803641"/>
          </a:xfrm>
          <a:pattFill prst="pct10">
            <a:fgClr>
              <a:schemeClr val="accent1"/>
            </a:fgClr>
            <a:bgClr>
              <a:schemeClr val="bg1"/>
            </a:bgClr>
          </a:pattFill>
        </p:spPr>
        <p:txBody>
          <a:bodyPr/>
          <a:lstStyle/>
          <a:p>
            <a:endParaRPr lang="en-US"/>
          </a:p>
        </p:txBody>
      </p:sp>
      <p:sp>
        <p:nvSpPr>
          <p:cNvPr id="12" name="Picture Placeholder 4">
            <a:extLst>
              <a:ext uri="{FF2B5EF4-FFF2-40B4-BE49-F238E27FC236}">
                <a16:creationId xmlns:a16="http://schemas.microsoft.com/office/drawing/2014/main" id="{96148C20-B115-FA4A-8C12-A9C164DB63A0}"/>
              </a:ext>
            </a:extLst>
          </p:cNvPr>
          <p:cNvSpPr>
            <a:spLocks noGrp="1"/>
          </p:cNvSpPr>
          <p:nvPr>
            <p:ph type="pic" sz="quarter" idx="13"/>
          </p:nvPr>
        </p:nvSpPr>
        <p:spPr>
          <a:xfrm>
            <a:off x="9372598" y="3070952"/>
            <a:ext cx="1904999" cy="1803641"/>
          </a:xfrm>
          <a:pattFill prst="pct10">
            <a:fgClr>
              <a:schemeClr val="accent1"/>
            </a:fgClr>
            <a:bgClr>
              <a:schemeClr val="bg1"/>
            </a:bgClr>
          </a:pattFill>
        </p:spPr>
        <p:txBody>
          <a:bodyPr/>
          <a:lstStyle/>
          <a:p>
            <a:endParaRPr lang="en-US"/>
          </a:p>
        </p:txBody>
      </p:sp>
      <p:sp>
        <p:nvSpPr>
          <p:cNvPr id="6" name="Rectangle 5">
            <a:extLst>
              <a:ext uri="{FF2B5EF4-FFF2-40B4-BE49-F238E27FC236}">
                <a16:creationId xmlns:a16="http://schemas.microsoft.com/office/drawing/2014/main" id="{6F81E735-FFBB-0E4C-8C60-5DB579FCE042}"/>
              </a:ext>
            </a:extLst>
          </p:cNvPr>
          <p:cNvSpPr/>
          <p:nvPr userDrawn="1"/>
        </p:nvSpPr>
        <p:spPr>
          <a:xfrm>
            <a:off x="0" y="0"/>
            <a:ext cx="13715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30B8E70-5F5F-7BA0-DE0A-8A513EFB0EE1}"/>
              </a:ext>
            </a:extLst>
          </p:cNvPr>
          <p:cNvPicPr>
            <a:picLocks noChangeAspect="1"/>
          </p:cNvPicPr>
          <p:nvPr userDrawn="1"/>
        </p:nvPicPr>
        <p:blipFill>
          <a:blip r:embed="rId2"/>
          <a:stretch>
            <a:fillRect/>
          </a:stretch>
        </p:blipFill>
        <p:spPr>
          <a:xfrm>
            <a:off x="259160" y="404468"/>
            <a:ext cx="853279" cy="528220"/>
          </a:xfrm>
          <a:prstGeom prst="rect">
            <a:avLst/>
          </a:prstGeom>
        </p:spPr>
      </p:pic>
      <p:sp>
        <p:nvSpPr>
          <p:cNvPr id="3" name="Date Placeholder 11">
            <a:extLst>
              <a:ext uri="{FF2B5EF4-FFF2-40B4-BE49-F238E27FC236}">
                <a16:creationId xmlns:a16="http://schemas.microsoft.com/office/drawing/2014/main" id="{6A57ABD8-1C3E-AD1A-54F0-9ED054304D94}"/>
              </a:ext>
            </a:extLst>
          </p:cNvPr>
          <p:cNvSpPr>
            <a:spLocks noGrp="1"/>
          </p:cNvSpPr>
          <p:nvPr>
            <p:ph type="dt" sz="half" idx="14"/>
          </p:nvPr>
        </p:nvSpPr>
        <p:spPr>
          <a:xfrm rot="16200000">
            <a:off x="-265544" y="5496231"/>
            <a:ext cx="1902692" cy="365125"/>
          </a:xfrm>
        </p:spPr>
        <p:txBody>
          <a:bodyPr/>
          <a:lstStyle>
            <a:lvl1pPr>
              <a:defRPr sz="1000" b="0" i="0" spc="30" baseline="0">
                <a:solidFill>
                  <a:schemeClr val="bg1"/>
                </a:solidFill>
                <a:latin typeface="Proxima Nova Medium" panose="02000506030000020004" pitchFamily="2" charset="0"/>
              </a:defRPr>
            </a:lvl1pPr>
          </a:lstStyle>
          <a:p>
            <a:r>
              <a:rPr lang="en-US"/>
              <a:t>TITLE GOES HERE</a:t>
            </a:r>
          </a:p>
        </p:txBody>
      </p:sp>
      <p:sp>
        <p:nvSpPr>
          <p:cNvPr id="4" name="Footer Placeholder 12">
            <a:extLst>
              <a:ext uri="{FF2B5EF4-FFF2-40B4-BE49-F238E27FC236}">
                <a16:creationId xmlns:a16="http://schemas.microsoft.com/office/drawing/2014/main" id="{C69E605B-043F-4F18-EFC5-27B518CF19C4}"/>
              </a:ext>
            </a:extLst>
          </p:cNvPr>
          <p:cNvSpPr>
            <a:spLocks noGrp="1"/>
          </p:cNvSpPr>
          <p:nvPr>
            <p:ph type="ftr" sz="quarter" idx="15"/>
          </p:nvPr>
        </p:nvSpPr>
        <p:spPr>
          <a:xfrm rot="16200000">
            <a:off x="-817762" y="2437821"/>
            <a:ext cx="3007128" cy="365125"/>
          </a:xfrm>
        </p:spPr>
        <p:txBody>
          <a:bodyPr/>
          <a:lstStyle>
            <a:lvl1pPr algn="r">
              <a:defRPr sz="1000" b="1" i="0" spc="30" baseline="0">
                <a:solidFill>
                  <a:schemeClr val="bg1"/>
                </a:solidFill>
                <a:latin typeface="Proxima Nova Medium" panose="02000506030000020004" pitchFamily="2" charset="0"/>
              </a:defRPr>
            </a:lvl1pPr>
          </a:lstStyle>
          <a:p>
            <a:r>
              <a:rPr lang="en-US"/>
              <a:t>KENTUCKY READING RESEARCH CENTER</a:t>
            </a:r>
          </a:p>
        </p:txBody>
      </p:sp>
    </p:spTree>
    <p:extLst>
      <p:ext uri="{BB962C8B-B14F-4D97-AF65-F5344CB8AC3E}">
        <p14:creationId xmlns:p14="http://schemas.microsoft.com/office/powerpoint/2010/main" val="17025171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F24671-9BB7-914C-A78F-D58E5ACE1466}"/>
              </a:ext>
            </a:extLst>
          </p:cNvPr>
          <p:cNvSpPr>
            <a:spLocks noGrp="1"/>
          </p:cNvSpPr>
          <p:nvPr>
            <p:ph type="pic" sz="quarter" idx="10"/>
          </p:nvPr>
        </p:nvSpPr>
        <p:spPr>
          <a:xfrm>
            <a:off x="2285996" y="3171026"/>
            <a:ext cx="2692399" cy="2067984"/>
          </a:xfrm>
          <a:pattFill prst="pct10">
            <a:fgClr>
              <a:schemeClr val="accent1"/>
            </a:fgClr>
            <a:bgClr>
              <a:schemeClr val="bg1"/>
            </a:bgClr>
          </a:pattFill>
        </p:spPr>
        <p:txBody>
          <a:bodyPr/>
          <a:lstStyle/>
          <a:p>
            <a:endParaRPr lang="en-US"/>
          </a:p>
        </p:txBody>
      </p:sp>
      <p:sp>
        <p:nvSpPr>
          <p:cNvPr id="10" name="Picture Placeholder 4">
            <a:extLst>
              <a:ext uri="{FF2B5EF4-FFF2-40B4-BE49-F238E27FC236}">
                <a16:creationId xmlns:a16="http://schemas.microsoft.com/office/drawing/2014/main" id="{AC6CCC1D-BF48-6249-865B-E844BC4B7188}"/>
              </a:ext>
            </a:extLst>
          </p:cNvPr>
          <p:cNvSpPr>
            <a:spLocks noGrp="1"/>
          </p:cNvSpPr>
          <p:nvPr>
            <p:ph type="pic" sz="quarter" idx="11"/>
          </p:nvPr>
        </p:nvSpPr>
        <p:spPr>
          <a:xfrm>
            <a:off x="5435598" y="3171026"/>
            <a:ext cx="2692399" cy="2067984"/>
          </a:xfrm>
          <a:pattFill prst="pct10">
            <a:fgClr>
              <a:schemeClr val="accent1"/>
            </a:fgClr>
            <a:bgClr>
              <a:schemeClr val="bg1"/>
            </a:bgClr>
          </a:pattFill>
        </p:spPr>
        <p:txBody>
          <a:bodyPr/>
          <a:lstStyle/>
          <a:p>
            <a:endParaRPr lang="en-US"/>
          </a:p>
        </p:txBody>
      </p:sp>
      <p:sp>
        <p:nvSpPr>
          <p:cNvPr id="11" name="Picture Placeholder 4">
            <a:extLst>
              <a:ext uri="{FF2B5EF4-FFF2-40B4-BE49-F238E27FC236}">
                <a16:creationId xmlns:a16="http://schemas.microsoft.com/office/drawing/2014/main" id="{E801A35A-8FF4-554B-84AF-D9B73B05E42E}"/>
              </a:ext>
            </a:extLst>
          </p:cNvPr>
          <p:cNvSpPr>
            <a:spLocks noGrp="1"/>
          </p:cNvSpPr>
          <p:nvPr>
            <p:ph type="pic" sz="quarter" idx="12"/>
          </p:nvPr>
        </p:nvSpPr>
        <p:spPr>
          <a:xfrm>
            <a:off x="8585201" y="3171026"/>
            <a:ext cx="2692399" cy="2067984"/>
          </a:xfrm>
          <a:pattFill prst="pct10">
            <a:fgClr>
              <a:schemeClr val="accent1"/>
            </a:fgClr>
            <a:bgClr>
              <a:schemeClr val="bg1"/>
            </a:bgClr>
          </a:pattFill>
        </p:spPr>
        <p:txBody>
          <a:bodyPr/>
          <a:lstStyle/>
          <a:p>
            <a:endParaRPr lang="en-US"/>
          </a:p>
        </p:txBody>
      </p:sp>
      <p:sp>
        <p:nvSpPr>
          <p:cNvPr id="6" name="Rectangle 5">
            <a:extLst>
              <a:ext uri="{FF2B5EF4-FFF2-40B4-BE49-F238E27FC236}">
                <a16:creationId xmlns:a16="http://schemas.microsoft.com/office/drawing/2014/main" id="{6F81E735-FFBB-0E4C-8C60-5DB579FCE042}"/>
              </a:ext>
            </a:extLst>
          </p:cNvPr>
          <p:cNvSpPr/>
          <p:nvPr userDrawn="1"/>
        </p:nvSpPr>
        <p:spPr>
          <a:xfrm>
            <a:off x="0" y="0"/>
            <a:ext cx="13715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1B41ED0-F06C-A29E-F981-66C790CDB2BE}"/>
              </a:ext>
            </a:extLst>
          </p:cNvPr>
          <p:cNvPicPr>
            <a:picLocks noChangeAspect="1"/>
          </p:cNvPicPr>
          <p:nvPr userDrawn="1"/>
        </p:nvPicPr>
        <p:blipFill>
          <a:blip r:embed="rId2"/>
          <a:stretch>
            <a:fillRect/>
          </a:stretch>
        </p:blipFill>
        <p:spPr>
          <a:xfrm>
            <a:off x="259160" y="404468"/>
            <a:ext cx="853279" cy="528220"/>
          </a:xfrm>
          <a:prstGeom prst="rect">
            <a:avLst/>
          </a:prstGeom>
        </p:spPr>
      </p:pic>
      <p:sp>
        <p:nvSpPr>
          <p:cNvPr id="3" name="Date Placeholder 11">
            <a:extLst>
              <a:ext uri="{FF2B5EF4-FFF2-40B4-BE49-F238E27FC236}">
                <a16:creationId xmlns:a16="http://schemas.microsoft.com/office/drawing/2014/main" id="{E2EC7740-F1FC-E0C4-A97D-FD975A6BD91C}"/>
              </a:ext>
            </a:extLst>
          </p:cNvPr>
          <p:cNvSpPr>
            <a:spLocks noGrp="1"/>
          </p:cNvSpPr>
          <p:nvPr>
            <p:ph type="dt" sz="half" idx="13"/>
          </p:nvPr>
        </p:nvSpPr>
        <p:spPr>
          <a:xfrm rot="16200000">
            <a:off x="-265544" y="5496231"/>
            <a:ext cx="1902692" cy="365125"/>
          </a:xfrm>
        </p:spPr>
        <p:txBody>
          <a:bodyPr/>
          <a:lstStyle>
            <a:lvl1pPr>
              <a:defRPr sz="1000" b="0" i="0" spc="30" baseline="0">
                <a:solidFill>
                  <a:schemeClr val="bg1"/>
                </a:solidFill>
                <a:latin typeface="Proxima Nova Medium" panose="02000506030000020004" pitchFamily="2" charset="0"/>
              </a:defRPr>
            </a:lvl1pPr>
          </a:lstStyle>
          <a:p>
            <a:r>
              <a:rPr lang="en-US"/>
              <a:t>TITLE GOES HERE</a:t>
            </a:r>
          </a:p>
        </p:txBody>
      </p:sp>
      <p:sp>
        <p:nvSpPr>
          <p:cNvPr id="4" name="Footer Placeholder 12">
            <a:extLst>
              <a:ext uri="{FF2B5EF4-FFF2-40B4-BE49-F238E27FC236}">
                <a16:creationId xmlns:a16="http://schemas.microsoft.com/office/drawing/2014/main" id="{968FEC91-06ED-A022-CF25-DA918128A62A}"/>
              </a:ext>
            </a:extLst>
          </p:cNvPr>
          <p:cNvSpPr>
            <a:spLocks noGrp="1"/>
          </p:cNvSpPr>
          <p:nvPr>
            <p:ph type="ftr" sz="quarter" idx="14"/>
          </p:nvPr>
        </p:nvSpPr>
        <p:spPr>
          <a:xfrm rot="16200000">
            <a:off x="-817762" y="2437821"/>
            <a:ext cx="3007128" cy="365125"/>
          </a:xfrm>
        </p:spPr>
        <p:txBody>
          <a:bodyPr/>
          <a:lstStyle>
            <a:lvl1pPr algn="r">
              <a:defRPr sz="1000" b="1" i="0" spc="30" baseline="0">
                <a:solidFill>
                  <a:schemeClr val="bg1"/>
                </a:solidFill>
                <a:latin typeface="Proxima Nova Medium" panose="02000506030000020004" pitchFamily="2" charset="0"/>
              </a:defRPr>
            </a:lvl1pPr>
          </a:lstStyle>
          <a:p>
            <a:r>
              <a:rPr lang="en-US"/>
              <a:t>KENTUCKY READING RESEARCH CENTER</a:t>
            </a:r>
          </a:p>
        </p:txBody>
      </p:sp>
    </p:spTree>
    <p:extLst>
      <p:ext uri="{BB962C8B-B14F-4D97-AF65-F5344CB8AC3E}">
        <p14:creationId xmlns:p14="http://schemas.microsoft.com/office/powerpoint/2010/main" val="9037208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AC6CCC1D-BF48-6249-865B-E844BC4B7188}"/>
              </a:ext>
            </a:extLst>
          </p:cNvPr>
          <p:cNvSpPr>
            <a:spLocks noGrp="1"/>
          </p:cNvSpPr>
          <p:nvPr>
            <p:ph type="pic" sz="quarter" idx="11"/>
          </p:nvPr>
        </p:nvSpPr>
        <p:spPr>
          <a:xfrm>
            <a:off x="6848669" y="914400"/>
            <a:ext cx="1985864" cy="2251082"/>
          </a:xfrm>
          <a:pattFill prst="pct10">
            <a:fgClr>
              <a:schemeClr val="accent1"/>
            </a:fgClr>
            <a:bgClr>
              <a:schemeClr val="bg1"/>
            </a:bgClr>
          </a:pattFill>
        </p:spPr>
        <p:txBody>
          <a:bodyPr/>
          <a:lstStyle/>
          <a:p>
            <a:endParaRPr lang="en-US"/>
          </a:p>
        </p:txBody>
      </p:sp>
      <p:sp>
        <p:nvSpPr>
          <p:cNvPr id="11" name="Picture Placeholder 4">
            <a:extLst>
              <a:ext uri="{FF2B5EF4-FFF2-40B4-BE49-F238E27FC236}">
                <a16:creationId xmlns:a16="http://schemas.microsoft.com/office/drawing/2014/main" id="{E801A35A-8FF4-554B-84AF-D9B73B05E42E}"/>
              </a:ext>
            </a:extLst>
          </p:cNvPr>
          <p:cNvSpPr>
            <a:spLocks noGrp="1"/>
          </p:cNvSpPr>
          <p:nvPr>
            <p:ph type="pic" sz="quarter" idx="12"/>
          </p:nvPr>
        </p:nvSpPr>
        <p:spPr>
          <a:xfrm>
            <a:off x="9291736" y="914400"/>
            <a:ext cx="1985864" cy="2251082"/>
          </a:xfrm>
          <a:pattFill prst="pct10">
            <a:fgClr>
              <a:schemeClr val="accent1"/>
            </a:fgClr>
            <a:bgClr>
              <a:schemeClr val="bg1"/>
            </a:bgClr>
          </a:pattFill>
        </p:spPr>
        <p:txBody>
          <a:bodyPr/>
          <a:lstStyle/>
          <a:p>
            <a:endParaRPr lang="en-US"/>
          </a:p>
        </p:txBody>
      </p:sp>
      <p:sp>
        <p:nvSpPr>
          <p:cNvPr id="6" name="Rectangle 5">
            <a:extLst>
              <a:ext uri="{FF2B5EF4-FFF2-40B4-BE49-F238E27FC236}">
                <a16:creationId xmlns:a16="http://schemas.microsoft.com/office/drawing/2014/main" id="{6F81E735-FFBB-0E4C-8C60-5DB579FCE042}"/>
              </a:ext>
            </a:extLst>
          </p:cNvPr>
          <p:cNvSpPr/>
          <p:nvPr userDrawn="1"/>
        </p:nvSpPr>
        <p:spPr>
          <a:xfrm>
            <a:off x="0" y="0"/>
            <a:ext cx="13715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F6AE885-771C-09C6-1B1D-12EB619E367F}"/>
              </a:ext>
            </a:extLst>
          </p:cNvPr>
          <p:cNvPicPr>
            <a:picLocks noChangeAspect="1"/>
          </p:cNvPicPr>
          <p:nvPr userDrawn="1"/>
        </p:nvPicPr>
        <p:blipFill>
          <a:blip r:embed="rId2"/>
          <a:stretch>
            <a:fillRect/>
          </a:stretch>
        </p:blipFill>
        <p:spPr>
          <a:xfrm>
            <a:off x="259160" y="404468"/>
            <a:ext cx="853279" cy="528220"/>
          </a:xfrm>
          <a:prstGeom prst="rect">
            <a:avLst/>
          </a:prstGeom>
        </p:spPr>
      </p:pic>
      <p:sp>
        <p:nvSpPr>
          <p:cNvPr id="3" name="Date Placeholder 11">
            <a:extLst>
              <a:ext uri="{FF2B5EF4-FFF2-40B4-BE49-F238E27FC236}">
                <a16:creationId xmlns:a16="http://schemas.microsoft.com/office/drawing/2014/main" id="{E5B7A0F9-5003-2133-1570-4D68436F21FC}"/>
              </a:ext>
            </a:extLst>
          </p:cNvPr>
          <p:cNvSpPr>
            <a:spLocks noGrp="1"/>
          </p:cNvSpPr>
          <p:nvPr>
            <p:ph type="dt" sz="half" idx="13"/>
          </p:nvPr>
        </p:nvSpPr>
        <p:spPr>
          <a:xfrm rot="16200000">
            <a:off x="-265544" y="5496231"/>
            <a:ext cx="1902692" cy="365125"/>
          </a:xfrm>
        </p:spPr>
        <p:txBody>
          <a:bodyPr/>
          <a:lstStyle>
            <a:lvl1pPr>
              <a:defRPr sz="1000" b="0" i="0" spc="30" baseline="0">
                <a:solidFill>
                  <a:schemeClr val="bg1"/>
                </a:solidFill>
                <a:latin typeface="Proxima Nova Medium" panose="02000506030000020004" pitchFamily="2" charset="0"/>
              </a:defRPr>
            </a:lvl1pPr>
          </a:lstStyle>
          <a:p>
            <a:r>
              <a:rPr lang="en-US"/>
              <a:t>TITLE GOES HERE</a:t>
            </a:r>
          </a:p>
        </p:txBody>
      </p:sp>
      <p:sp>
        <p:nvSpPr>
          <p:cNvPr id="4" name="Footer Placeholder 12">
            <a:extLst>
              <a:ext uri="{FF2B5EF4-FFF2-40B4-BE49-F238E27FC236}">
                <a16:creationId xmlns:a16="http://schemas.microsoft.com/office/drawing/2014/main" id="{8C565376-9BBA-EF33-8FEE-96E407310E39}"/>
              </a:ext>
            </a:extLst>
          </p:cNvPr>
          <p:cNvSpPr>
            <a:spLocks noGrp="1"/>
          </p:cNvSpPr>
          <p:nvPr>
            <p:ph type="ftr" sz="quarter" idx="14"/>
          </p:nvPr>
        </p:nvSpPr>
        <p:spPr>
          <a:xfrm rot="16200000">
            <a:off x="-817762" y="2437821"/>
            <a:ext cx="3007128" cy="365125"/>
          </a:xfrm>
        </p:spPr>
        <p:txBody>
          <a:bodyPr/>
          <a:lstStyle>
            <a:lvl1pPr algn="r">
              <a:defRPr sz="1000" b="1" i="0" spc="30" baseline="0">
                <a:solidFill>
                  <a:schemeClr val="bg1"/>
                </a:solidFill>
                <a:latin typeface="Proxima Nova Medium" panose="02000506030000020004" pitchFamily="2" charset="0"/>
              </a:defRPr>
            </a:lvl1pPr>
          </a:lstStyle>
          <a:p>
            <a:r>
              <a:rPr lang="en-US"/>
              <a:t>KENTUCKY READING RESEARCH CENTER</a:t>
            </a:r>
          </a:p>
        </p:txBody>
      </p:sp>
    </p:spTree>
    <p:extLst>
      <p:ext uri="{BB962C8B-B14F-4D97-AF65-F5344CB8AC3E}">
        <p14:creationId xmlns:p14="http://schemas.microsoft.com/office/powerpoint/2010/main" val="15238124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AC6CCC1D-BF48-6249-865B-E844BC4B7188}"/>
              </a:ext>
            </a:extLst>
          </p:cNvPr>
          <p:cNvSpPr>
            <a:spLocks noGrp="1"/>
          </p:cNvSpPr>
          <p:nvPr>
            <p:ph type="pic" sz="quarter" idx="11"/>
          </p:nvPr>
        </p:nvSpPr>
        <p:spPr>
          <a:xfrm>
            <a:off x="1371594" y="-17710"/>
            <a:ext cx="4764829" cy="3960677"/>
          </a:xfrm>
          <a:pattFill prst="pct10">
            <a:fgClr>
              <a:schemeClr val="accent1"/>
            </a:fgClr>
            <a:bgClr>
              <a:schemeClr val="bg1"/>
            </a:bgClr>
          </a:pattFill>
        </p:spPr>
        <p:txBody>
          <a:bodyPr/>
          <a:lstStyle/>
          <a:p>
            <a:endParaRPr lang="en-US"/>
          </a:p>
        </p:txBody>
      </p:sp>
      <p:sp>
        <p:nvSpPr>
          <p:cNvPr id="6" name="Rectangle 5">
            <a:extLst>
              <a:ext uri="{FF2B5EF4-FFF2-40B4-BE49-F238E27FC236}">
                <a16:creationId xmlns:a16="http://schemas.microsoft.com/office/drawing/2014/main" id="{6F81E735-FFBB-0E4C-8C60-5DB579FCE042}"/>
              </a:ext>
            </a:extLst>
          </p:cNvPr>
          <p:cNvSpPr/>
          <p:nvPr userDrawn="1"/>
        </p:nvSpPr>
        <p:spPr>
          <a:xfrm>
            <a:off x="0" y="0"/>
            <a:ext cx="13715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3011AE0-9D65-D44D-B64C-CA3EA5CCF52B}"/>
              </a:ext>
            </a:extLst>
          </p:cNvPr>
          <p:cNvSpPr/>
          <p:nvPr userDrawn="1"/>
        </p:nvSpPr>
        <p:spPr>
          <a:xfrm>
            <a:off x="6136424" y="0"/>
            <a:ext cx="6055576" cy="39429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1BD50F2-CE36-36BD-0500-35FF10FEDABE}"/>
              </a:ext>
            </a:extLst>
          </p:cNvPr>
          <p:cNvPicPr>
            <a:picLocks noChangeAspect="1"/>
          </p:cNvPicPr>
          <p:nvPr userDrawn="1"/>
        </p:nvPicPr>
        <p:blipFill>
          <a:blip r:embed="rId2"/>
          <a:stretch>
            <a:fillRect/>
          </a:stretch>
        </p:blipFill>
        <p:spPr>
          <a:xfrm>
            <a:off x="259160" y="404468"/>
            <a:ext cx="853279" cy="528220"/>
          </a:xfrm>
          <a:prstGeom prst="rect">
            <a:avLst/>
          </a:prstGeom>
        </p:spPr>
      </p:pic>
      <p:sp>
        <p:nvSpPr>
          <p:cNvPr id="3" name="Date Placeholder 11">
            <a:extLst>
              <a:ext uri="{FF2B5EF4-FFF2-40B4-BE49-F238E27FC236}">
                <a16:creationId xmlns:a16="http://schemas.microsoft.com/office/drawing/2014/main" id="{5FAD2D78-49E1-F1B2-9D5A-1397017AB03D}"/>
              </a:ext>
            </a:extLst>
          </p:cNvPr>
          <p:cNvSpPr>
            <a:spLocks noGrp="1"/>
          </p:cNvSpPr>
          <p:nvPr>
            <p:ph type="dt" sz="half" idx="12"/>
          </p:nvPr>
        </p:nvSpPr>
        <p:spPr>
          <a:xfrm rot="16200000">
            <a:off x="-265544" y="5496231"/>
            <a:ext cx="1902692" cy="365125"/>
          </a:xfrm>
        </p:spPr>
        <p:txBody>
          <a:bodyPr/>
          <a:lstStyle>
            <a:lvl1pPr>
              <a:defRPr sz="1000" b="0" i="0" spc="30" baseline="0">
                <a:solidFill>
                  <a:schemeClr val="bg1"/>
                </a:solidFill>
                <a:latin typeface="Proxima Nova Medium" panose="02000506030000020004" pitchFamily="2" charset="0"/>
              </a:defRPr>
            </a:lvl1pPr>
          </a:lstStyle>
          <a:p>
            <a:r>
              <a:rPr lang="en-US"/>
              <a:t>TITLE GOES HERE</a:t>
            </a:r>
          </a:p>
        </p:txBody>
      </p:sp>
      <p:sp>
        <p:nvSpPr>
          <p:cNvPr id="4" name="Footer Placeholder 12">
            <a:extLst>
              <a:ext uri="{FF2B5EF4-FFF2-40B4-BE49-F238E27FC236}">
                <a16:creationId xmlns:a16="http://schemas.microsoft.com/office/drawing/2014/main" id="{1B91D035-8E39-AD6A-4F1A-B3E50FD4ED8B}"/>
              </a:ext>
            </a:extLst>
          </p:cNvPr>
          <p:cNvSpPr>
            <a:spLocks noGrp="1"/>
          </p:cNvSpPr>
          <p:nvPr>
            <p:ph type="ftr" sz="quarter" idx="13"/>
          </p:nvPr>
        </p:nvSpPr>
        <p:spPr>
          <a:xfrm rot="16200000">
            <a:off x="-817762" y="2437821"/>
            <a:ext cx="3007128" cy="365125"/>
          </a:xfrm>
        </p:spPr>
        <p:txBody>
          <a:bodyPr/>
          <a:lstStyle>
            <a:lvl1pPr algn="r">
              <a:defRPr sz="1000" b="1" i="0" spc="30" baseline="0">
                <a:solidFill>
                  <a:schemeClr val="bg1"/>
                </a:solidFill>
                <a:latin typeface="Proxima Nova Medium" panose="02000506030000020004" pitchFamily="2" charset="0"/>
              </a:defRPr>
            </a:lvl1pPr>
          </a:lstStyle>
          <a:p>
            <a:r>
              <a:rPr lang="en-US"/>
              <a:t>KENTUCKY READING RESEARCH CENTER</a:t>
            </a:r>
          </a:p>
        </p:txBody>
      </p:sp>
    </p:spTree>
    <p:extLst>
      <p:ext uri="{BB962C8B-B14F-4D97-AF65-F5344CB8AC3E}">
        <p14:creationId xmlns:p14="http://schemas.microsoft.com/office/powerpoint/2010/main" val="24761351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AC6CCC1D-BF48-6249-865B-E844BC4B7188}"/>
              </a:ext>
            </a:extLst>
          </p:cNvPr>
          <p:cNvSpPr>
            <a:spLocks noGrp="1"/>
          </p:cNvSpPr>
          <p:nvPr>
            <p:ph type="pic" sz="quarter" idx="11"/>
          </p:nvPr>
        </p:nvSpPr>
        <p:spPr>
          <a:xfrm>
            <a:off x="2285997" y="914401"/>
            <a:ext cx="1904999" cy="1940698"/>
          </a:xfrm>
          <a:pattFill prst="pct10">
            <a:fgClr>
              <a:schemeClr val="accent1"/>
            </a:fgClr>
            <a:bgClr>
              <a:schemeClr val="bg1"/>
            </a:bgClr>
          </a:pattFill>
        </p:spPr>
        <p:txBody>
          <a:bodyPr/>
          <a:lstStyle/>
          <a:p>
            <a:endParaRPr lang="en-US"/>
          </a:p>
        </p:txBody>
      </p:sp>
      <p:sp>
        <p:nvSpPr>
          <p:cNvPr id="12" name="Picture Placeholder 4">
            <a:extLst>
              <a:ext uri="{FF2B5EF4-FFF2-40B4-BE49-F238E27FC236}">
                <a16:creationId xmlns:a16="http://schemas.microsoft.com/office/drawing/2014/main" id="{19CAEA16-5B4F-6B44-BF40-52E97865AC15}"/>
              </a:ext>
            </a:extLst>
          </p:cNvPr>
          <p:cNvSpPr>
            <a:spLocks noGrp="1"/>
          </p:cNvSpPr>
          <p:nvPr>
            <p:ph type="pic" sz="quarter" idx="12"/>
          </p:nvPr>
        </p:nvSpPr>
        <p:spPr>
          <a:xfrm>
            <a:off x="4648194" y="914401"/>
            <a:ext cx="1904999" cy="1940698"/>
          </a:xfrm>
          <a:pattFill prst="pct10">
            <a:fgClr>
              <a:schemeClr val="accent1"/>
            </a:fgClr>
            <a:bgClr>
              <a:schemeClr val="bg1"/>
            </a:bgClr>
          </a:pattFill>
        </p:spPr>
        <p:txBody>
          <a:bodyPr/>
          <a:lstStyle/>
          <a:p>
            <a:endParaRPr lang="en-US"/>
          </a:p>
        </p:txBody>
      </p:sp>
      <p:sp>
        <p:nvSpPr>
          <p:cNvPr id="13" name="Picture Placeholder 4">
            <a:extLst>
              <a:ext uri="{FF2B5EF4-FFF2-40B4-BE49-F238E27FC236}">
                <a16:creationId xmlns:a16="http://schemas.microsoft.com/office/drawing/2014/main" id="{E0DA6D5C-2121-944A-9E2E-6C12D7C61A5B}"/>
              </a:ext>
            </a:extLst>
          </p:cNvPr>
          <p:cNvSpPr>
            <a:spLocks noGrp="1"/>
          </p:cNvSpPr>
          <p:nvPr>
            <p:ph type="pic" sz="quarter" idx="13"/>
          </p:nvPr>
        </p:nvSpPr>
        <p:spPr>
          <a:xfrm>
            <a:off x="7010395" y="914401"/>
            <a:ext cx="1904999" cy="1940698"/>
          </a:xfrm>
          <a:pattFill prst="pct10">
            <a:fgClr>
              <a:schemeClr val="accent1"/>
            </a:fgClr>
            <a:bgClr>
              <a:schemeClr val="bg1"/>
            </a:bgClr>
          </a:pattFill>
        </p:spPr>
        <p:txBody>
          <a:bodyPr/>
          <a:lstStyle/>
          <a:p>
            <a:endParaRPr lang="en-US"/>
          </a:p>
        </p:txBody>
      </p:sp>
      <p:sp>
        <p:nvSpPr>
          <p:cNvPr id="14" name="Picture Placeholder 4">
            <a:extLst>
              <a:ext uri="{FF2B5EF4-FFF2-40B4-BE49-F238E27FC236}">
                <a16:creationId xmlns:a16="http://schemas.microsoft.com/office/drawing/2014/main" id="{25A6A9D0-8137-164D-87FC-EE2179C5C4D4}"/>
              </a:ext>
            </a:extLst>
          </p:cNvPr>
          <p:cNvSpPr>
            <a:spLocks noGrp="1"/>
          </p:cNvSpPr>
          <p:nvPr>
            <p:ph type="pic" sz="quarter" idx="14"/>
          </p:nvPr>
        </p:nvSpPr>
        <p:spPr>
          <a:xfrm>
            <a:off x="9372592" y="914401"/>
            <a:ext cx="1904999" cy="1940698"/>
          </a:xfrm>
          <a:pattFill prst="pct10">
            <a:fgClr>
              <a:schemeClr val="accent1"/>
            </a:fgClr>
            <a:bgClr>
              <a:schemeClr val="bg1"/>
            </a:bgClr>
          </a:pattFill>
        </p:spPr>
        <p:txBody>
          <a:bodyPr/>
          <a:lstStyle/>
          <a:p>
            <a:endParaRPr lang="en-US"/>
          </a:p>
        </p:txBody>
      </p:sp>
      <p:sp>
        <p:nvSpPr>
          <p:cNvPr id="6" name="Rectangle 5">
            <a:extLst>
              <a:ext uri="{FF2B5EF4-FFF2-40B4-BE49-F238E27FC236}">
                <a16:creationId xmlns:a16="http://schemas.microsoft.com/office/drawing/2014/main" id="{6F81E735-FFBB-0E4C-8C60-5DB579FCE042}"/>
              </a:ext>
            </a:extLst>
          </p:cNvPr>
          <p:cNvSpPr/>
          <p:nvPr userDrawn="1"/>
        </p:nvSpPr>
        <p:spPr>
          <a:xfrm>
            <a:off x="0" y="0"/>
            <a:ext cx="13715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863E53E-35CB-0782-413C-503269B1F945}"/>
              </a:ext>
            </a:extLst>
          </p:cNvPr>
          <p:cNvPicPr>
            <a:picLocks noChangeAspect="1"/>
          </p:cNvPicPr>
          <p:nvPr userDrawn="1"/>
        </p:nvPicPr>
        <p:blipFill>
          <a:blip r:embed="rId2"/>
          <a:stretch>
            <a:fillRect/>
          </a:stretch>
        </p:blipFill>
        <p:spPr>
          <a:xfrm>
            <a:off x="259160" y="404468"/>
            <a:ext cx="853279" cy="528220"/>
          </a:xfrm>
          <a:prstGeom prst="rect">
            <a:avLst/>
          </a:prstGeom>
        </p:spPr>
      </p:pic>
      <p:sp>
        <p:nvSpPr>
          <p:cNvPr id="3" name="Date Placeholder 11">
            <a:extLst>
              <a:ext uri="{FF2B5EF4-FFF2-40B4-BE49-F238E27FC236}">
                <a16:creationId xmlns:a16="http://schemas.microsoft.com/office/drawing/2014/main" id="{0B5BF628-904A-9DDD-619D-53B5CC1A253C}"/>
              </a:ext>
            </a:extLst>
          </p:cNvPr>
          <p:cNvSpPr>
            <a:spLocks noGrp="1"/>
          </p:cNvSpPr>
          <p:nvPr>
            <p:ph type="dt" sz="half" idx="15"/>
          </p:nvPr>
        </p:nvSpPr>
        <p:spPr>
          <a:xfrm rot="16200000">
            <a:off x="-265544" y="5496231"/>
            <a:ext cx="1902692" cy="365125"/>
          </a:xfrm>
        </p:spPr>
        <p:txBody>
          <a:bodyPr/>
          <a:lstStyle>
            <a:lvl1pPr>
              <a:defRPr sz="1000" b="0" i="0" spc="30" baseline="0">
                <a:solidFill>
                  <a:schemeClr val="bg1"/>
                </a:solidFill>
                <a:latin typeface="Proxima Nova Medium" panose="02000506030000020004" pitchFamily="2" charset="0"/>
              </a:defRPr>
            </a:lvl1pPr>
          </a:lstStyle>
          <a:p>
            <a:r>
              <a:rPr lang="en-US"/>
              <a:t>TITLE GOES HERE</a:t>
            </a:r>
          </a:p>
        </p:txBody>
      </p:sp>
      <p:sp>
        <p:nvSpPr>
          <p:cNvPr id="4" name="Footer Placeholder 12">
            <a:extLst>
              <a:ext uri="{FF2B5EF4-FFF2-40B4-BE49-F238E27FC236}">
                <a16:creationId xmlns:a16="http://schemas.microsoft.com/office/drawing/2014/main" id="{42EAD2D7-FD36-EAE2-1FC2-5A754F0C2223}"/>
              </a:ext>
            </a:extLst>
          </p:cNvPr>
          <p:cNvSpPr>
            <a:spLocks noGrp="1"/>
          </p:cNvSpPr>
          <p:nvPr>
            <p:ph type="ftr" sz="quarter" idx="16"/>
          </p:nvPr>
        </p:nvSpPr>
        <p:spPr>
          <a:xfrm rot="16200000">
            <a:off x="-817762" y="2437821"/>
            <a:ext cx="3007128" cy="365125"/>
          </a:xfrm>
        </p:spPr>
        <p:txBody>
          <a:bodyPr/>
          <a:lstStyle>
            <a:lvl1pPr algn="r">
              <a:defRPr sz="1000" b="1" i="0" spc="30" baseline="0">
                <a:solidFill>
                  <a:schemeClr val="bg1"/>
                </a:solidFill>
                <a:latin typeface="Proxima Nova Medium" panose="02000506030000020004" pitchFamily="2" charset="0"/>
              </a:defRPr>
            </a:lvl1pPr>
          </a:lstStyle>
          <a:p>
            <a:r>
              <a:rPr lang="en-US"/>
              <a:t>KENTUCKY READING RESEARCH CENTER</a:t>
            </a:r>
          </a:p>
        </p:txBody>
      </p:sp>
    </p:spTree>
    <p:extLst>
      <p:ext uri="{BB962C8B-B14F-4D97-AF65-F5344CB8AC3E}">
        <p14:creationId xmlns:p14="http://schemas.microsoft.com/office/powerpoint/2010/main" val="38873147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19CAEA16-5B4F-6B44-BF40-52E97865AC15}"/>
              </a:ext>
            </a:extLst>
          </p:cNvPr>
          <p:cNvSpPr>
            <a:spLocks noGrp="1"/>
          </p:cNvSpPr>
          <p:nvPr>
            <p:ph type="pic" sz="quarter" idx="12"/>
          </p:nvPr>
        </p:nvSpPr>
        <p:spPr>
          <a:xfrm>
            <a:off x="6376110" y="-1"/>
            <a:ext cx="2676131" cy="3428999"/>
          </a:xfrm>
          <a:pattFill prst="pct10">
            <a:fgClr>
              <a:schemeClr val="accent1"/>
            </a:fgClr>
            <a:bgClr>
              <a:schemeClr val="bg1"/>
            </a:bgClr>
          </a:pattFill>
        </p:spPr>
        <p:txBody>
          <a:bodyPr/>
          <a:lstStyle/>
          <a:p>
            <a:endParaRPr lang="en-US"/>
          </a:p>
        </p:txBody>
      </p:sp>
      <p:sp>
        <p:nvSpPr>
          <p:cNvPr id="11" name="Picture Placeholder 4">
            <a:extLst>
              <a:ext uri="{FF2B5EF4-FFF2-40B4-BE49-F238E27FC236}">
                <a16:creationId xmlns:a16="http://schemas.microsoft.com/office/drawing/2014/main" id="{A2FE74A8-A139-C445-BD53-A2DFB1633200}"/>
              </a:ext>
            </a:extLst>
          </p:cNvPr>
          <p:cNvSpPr>
            <a:spLocks noGrp="1"/>
          </p:cNvSpPr>
          <p:nvPr>
            <p:ph type="pic" sz="quarter" idx="13"/>
          </p:nvPr>
        </p:nvSpPr>
        <p:spPr>
          <a:xfrm>
            <a:off x="6376110" y="3429001"/>
            <a:ext cx="2676131" cy="3428999"/>
          </a:xfrm>
          <a:pattFill prst="pct10">
            <a:fgClr>
              <a:schemeClr val="accent1"/>
            </a:fgClr>
            <a:bgClr>
              <a:schemeClr val="bg1"/>
            </a:bgClr>
          </a:pattFill>
        </p:spPr>
        <p:txBody>
          <a:bodyPr/>
          <a:lstStyle/>
          <a:p>
            <a:endParaRPr lang="en-US"/>
          </a:p>
        </p:txBody>
      </p:sp>
      <p:sp>
        <p:nvSpPr>
          <p:cNvPr id="6" name="Rectangle 5">
            <a:extLst>
              <a:ext uri="{FF2B5EF4-FFF2-40B4-BE49-F238E27FC236}">
                <a16:creationId xmlns:a16="http://schemas.microsoft.com/office/drawing/2014/main" id="{6F81E735-FFBB-0E4C-8C60-5DB579FCE042}"/>
              </a:ext>
            </a:extLst>
          </p:cNvPr>
          <p:cNvSpPr/>
          <p:nvPr userDrawn="1"/>
        </p:nvSpPr>
        <p:spPr>
          <a:xfrm>
            <a:off x="0" y="0"/>
            <a:ext cx="13715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AB5B4A6-FE87-CB4A-B69B-DDB32F3F9B1E}"/>
              </a:ext>
            </a:extLst>
          </p:cNvPr>
          <p:cNvSpPr/>
          <p:nvPr userDrawn="1"/>
        </p:nvSpPr>
        <p:spPr>
          <a:xfrm>
            <a:off x="9052241" y="0"/>
            <a:ext cx="313975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5051746-188B-339C-10BB-CB7633449D9C}"/>
              </a:ext>
            </a:extLst>
          </p:cNvPr>
          <p:cNvPicPr>
            <a:picLocks noChangeAspect="1"/>
          </p:cNvPicPr>
          <p:nvPr userDrawn="1"/>
        </p:nvPicPr>
        <p:blipFill>
          <a:blip r:embed="rId2"/>
          <a:stretch>
            <a:fillRect/>
          </a:stretch>
        </p:blipFill>
        <p:spPr>
          <a:xfrm>
            <a:off x="259160" y="404468"/>
            <a:ext cx="853279" cy="528220"/>
          </a:xfrm>
          <a:prstGeom prst="rect">
            <a:avLst/>
          </a:prstGeom>
        </p:spPr>
      </p:pic>
      <p:sp>
        <p:nvSpPr>
          <p:cNvPr id="3" name="Date Placeholder 11">
            <a:extLst>
              <a:ext uri="{FF2B5EF4-FFF2-40B4-BE49-F238E27FC236}">
                <a16:creationId xmlns:a16="http://schemas.microsoft.com/office/drawing/2014/main" id="{BB23BD30-5882-C8DC-C593-2235157852AF}"/>
              </a:ext>
            </a:extLst>
          </p:cNvPr>
          <p:cNvSpPr>
            <a:spLocks noGrp="1"/>
          </p:cNvSpPr>
          <p:nvPr>
            <p:ph type="dt" sz="half" idx="14"/>
          </p:nvPr>
        </p:nvSpPr>
        <p:spPr>
          <a:xfrm rot="16200000">
            <a:off x="-265544" y="5496231"/>
            <a:ext cx="1902692" cy="365125"/>
          </a:xfrm>
        </p:spPr>
        <p:txBody>
          <a:bodyPr/>
          <a:lstStyle>
            <a:lvl1pPr>
              <a:defRPr sz="1000" b="0" i="0" spc="30" baseline="0">
                <a:solidFill>
                  <a:schemeClr val="bg1"/>
                </a:solidFill>
                <a:latin typeface="Proxima Nova Medium" panose="02000506030000020004" pitchFamily="2" charset="0"/>
              </a:defRPr>
            </a:lvl1pPr>
          </a:lstStyle>
          <a:p>
            <a:r>
              <a:rPr lang="en-US"/>
              <a:t>TITLE GOES HERE</a:t>
            </a:r>
          </a:p>
        </p:txBody>
      </p:sp>
      <p:sp>
        <p:nvSpPr>
          <p:cNvPr id="4" name="Footer Placeholder 12">
            <a:extLst>
              <a:ext uri="{FF2B5EF4-FFF2-40B4-BE49-F238E27FC236}">
                <a16:creationId xmlns:a16="http://schemas.microsoft.com/office/drawing/2014/main" id="{F5279300-BFBE-C14A-8A1D-E20969315CD5}"/>
              </a:ext>
            </a:extLst>
          </p:cNvPr>
          <p:cNvSpPr>
            <a:spLocks noGrp="1"/>
          </p:cNvSpPr>
          <p:nvPr>
            <p:ph type="ftr" sz="quarter" idx="15"/>
          </p:nvPr>
        </p:nvSpPr>
        <p:spPr>
          <a:xfrm rot="16200000">
            <a:off x="-817762" y="2437821"/>
            <a:ext cx="3007128" cy="365125"/>
          </a:xfrm>
        </p:spPr>
        <p:txBody>
          <a:bodyPr/>
          <a:lstStyle>
            <a:lvl1pPr algn="r">
              <a:defRPr sz="1000" b="1" i="0" spc="30" baseline="0">
                <a:solidFill>
                  <a:schemeClr val="bg1"/>
                </a:solidFill>
                <a:latin typeface="Proxima Nova Medium" panose="02000506030000020004" pitchFamily="2" charset="0"/>
              </a:defRPr>
            </a:lvl1pPr>
          </a:lstStyle>
          <a:p>
            <a:r>
              <a:rPr lang="en-US"/>
              <a:t>KENTUCKY READING RESEARCH CENTER</a:t>
            </a:r>
          </a:p>
        </p:txBody>
      </p:sp>
    </p:spTree>
    <p:extLst>
      <p:ext uri="{BB962C8B-B14F-4D97-AF65-F5344CB8AC3E}">
        <p14:creationId xmlns:p14="http://schemas.microsoft.com/office/powerpoint/2010/main" val="38958745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19CAEA16-5B4F-6B44-BF40-52E97865AC15}"/>
              </a:ext>
            </a:extLst>
          </p:cNvPr>
          <p:cNvSpPr>
            <a:spLocks noGrp="1"/>
          </p:cNvSpPr>
          <p:nvPr>
            <p:ph type="pic" sz="quarter" idx="12"/>
          </p:nvPr>
        </p:nvSpPr>
        <p:spPr>
          <a:xfrm>
            <a:off x="1371596" y="-1"/>
            <a:ext cx="3365997" cy="6858001"/>
          </a:xfrm>
          <a:pattFill prst="pct10">
            <a:fgClr>
              <a:schemeClr val="accent1"/>
            </a:fgClr>
            <a:bgClr>
              <a:schemeClr val="bg1"/>
            </a:bgClr>
          </a:pattFill>
        </p:spPr>
        <p:txBody>
          <a:bodyPr/>
          <a:lstStyle/>
          <a:p>
            <a:endParaRPr lang="en-US"/>
          </a:p>
        </p:txBody>
      </p:sp>
      <p:sp>
        <p:nvSpPr>
          <p:cNvPr id="10" name="Picture Placeholder 9">
            <a:extLst>
              <a:ext uri="{FF2B5EF4-FFF2-40B4-BE49-F238E27FC236}">
                <a16:creationId xmlns:a16="http://schemas.microsoft.com/office/drawing/2014/main" id="{0FFB6F8D-6AC5-AB46-846C-F58F09DEA54F}"/>
              </a:ext>
            </a:extLst>
          </p:cNvPr>
          <p:cNvSpPr>
            <a:spLocks noGrp="1"/>
          </p:cNvSpPr>
          <p:nvPr>
            <p:ph type="pic" sz="quarter" idx="13"/>
          </p:nvPr>
        </p:nvSpPr>
        <p:spPr>
          <a:xfrm>
            <a:off x="3772226" y="3898232"/>
            <a:ext cx="1930734" cy="1930734"/>
          </a:xfrm>
          <a:custGeom>
            <a:avLst/>
            <a:gdLst>
              <a:gd name="connsiteX0" fmla="*/ 606769 w 1213538"/>
              <a:gd name="connsiteY0" fmla="*/ 0 h 1213538"/>
              <a:gd name="connsiteX1" fmla="*/ 1213538 w 1213538"/>
              <a:gd name="connsiteY1" fmla="*/ 606769 h 1213538"/>
              <a:gd name="connsiteX2" fmla="*/ 606769 w 1213538"/>
              <a:gd name="connsiteY2" fmla="*/ 1213538 h 1213538"/>
              <a:gd name="connsiteX3" fmla="*/ 0 w 1213538"/>
              <a:gd name="connsiteY3" fmla="*/ 606769 h 1213538"/>
              <a:gd name="connsiteX4" fmla="*/ 606769 w 1213538"/>
              <a:gd name="connsiteY4" fmla="*/ 0 h 1213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3538" h="1213538">
                <a:moveTo>
                  <a:pt x="606769" y="0"/>
                </a:moveTo>
                <a:cubicBezTo>
                  <a:pt x="941878" y="0"/>
                  <a:pt x="1213538" y="271660"/>
                  <a:pt x="1213538" y="606769"/>
                </a:cubicBezTo>
                <a:cubicBezTo>
                  <a:pt x="1213538" y="941878"/>
                  <a:pt x="941878" y="1213538"/>
                  <a:pt x="606769" y="1213538"/>
                </a:cubicBezTo>
                <a:cubicBezTo>
                  <a:pt x="271660" y="1213538"/>
                  <a:pt x="0" y="941878"/>
                  <a:pt x="0" y="606769"/>
                </a:cubicBezTo>
                <a:cubicBezTo>
                  <a:pt x="0" y="271660"/>
                  <a:pt x="271660" y="0"/>
                  <a:pt x="606769" y="0"/>
                </a:cubicBezTo>
                <a:close/>
              </a:path>
            </a:pathLst>
          </a:custGeom>
          <a:pattFill prst="pct10">
            <a:fgClr>
              <a:schemeClr val="accent1"/>
            </a:fgClr>
            <a:bgClr>
              <a:schemeClr val="bg1"/>
            </a:bgClr>
          </a:pattFill>
          <a:effectLst/>
        </p:spPr>
        <p:txBody>
          <a:bodyPr wrap="square">
            <a:noAutofit/>
          </a:bodyPr>
          <a:lstStyle/>
          <a:p>
            <a:endParaRPr lang="en-US"/>
          </a:p>
        </p:txBody>
      </p:sp>
      <p:sp>
        <p:nvSpPr>
          <p:cNvPr id="6" name="Rectangle 5">
            <a:extLst>
              <a:ext uri="{FF2B5EF4-FFF2-40B4-BE49-F238E27FC236}">
                <a16:creationId xmlns:a16="http://schemas.microsoft.com/office/drawing/2014/main" id="{6F81E735-FFBB-0E4C-8C60-5DB579FCE042}"/>
              </a:ext>
            </a:extLst>
          </p:cNvPr>
          <p:cNvSpPr/>
          <p:nvPr userDrawn="1"/>
        </p:nvSpPr>
        <p:spPr>
          <a:xfrm>
            <a:off x="0" y="0"/>
            <a:ext cx="13715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4CA0558-BBEB-6DB2-DD61-9CA1228A9A49}"/>
              </a:ext>
            </a:extLst>
          </p:cNvPr>
          <p:cNvPicPr>
            <a:picLocks noChangeAspect="1"/>
          </p:cNvPicPr>
          <p:nvPr userDrawn="1"/>
        </p:nvPicPr>
        <p:blipFill>
          <a:blip r:embed="rId2"/>
          <a:stretch>
            <a:fillRect/>
          </a:stretch>
        </p:blipFill>
        <p:spPr>
          <a:xfrm>
            <a:off x="259160" y="404468"/>
            <a:ext cx="853279" cy="528220"/>
          </a:xfrm>
          <a:prstGeom prst="rect">
            <a:avLst/>
          </a:prstGeom>
        </p:spPr>
      </p:pic>
      <p:sp>
        <p:nvSpPr>
          <p:cNvPr id="3" name="Date Placeholder 11">
            <a:extLst>
              <a:ext uri="{FF2B5EF4-FFF2-40B4-BE49-F238E27FC236}">
                <a16:creationId xmlns:a16="http://schemas.microsoft.com/office/drawing/2014/main" id="{73F78B8B-F47E-AFC9-16AA-C28714373957}"/>
              </a:ext>
            </a:extLst>
          </p:cNvPr>
          <p:cNvSpPr>
            <a:spLocks noGrp="1"/>
          </p:cNvSpPr>
          <p:nvPr>
            <p:ph type="dt" sz="half" idx="14"/>
          </p:nvPr>
        </p:nvSpPr>
        <p:spPr>
          <a:xfrm rot="16200000">
            <a:off x="-265544" y="5496231"/>
            <a:ext cx="1902692" cy="365125"/>
          </a:xfrm>
        </p:spPr>
        <p:txBody>
          <a:bodyPr/>
          <a:lstStyle>
            <a:lvl1pPr>
              <a:defRPr sz="1000" b="0" i="0" spc="30" baseline="0">
                <a:solidFill>
                  <a:schemeClr val="bg1"/>
                </a:solidFill>
                <a:latin typeface="Proxima Nova Medium" panose="02000506030000020004" pitchFamily="2" charset="0"/>
              </a:defRPr>
            </a:lvl1pPr>
          </a:lstStyle>
          <a:p>
            <a:r>
              <a:rPr lang="en-US"/>
              <a:t>TITLE GOES HERE</a:t>
            </a:r>
          </a:p>
        </p:txBody>
      </p:sp>
      <p:sp>
        <p:nvSpPr>
          <p:cNvPr id="4" name="Footer Placeholder 12">
            <a:extLst>
              <a:ext uri="{FF2B5EF4-FFF2-40B4-BE49-F238E27FC236}">
                <a16:creationId xmlns:a16="http://schemas.microsoft.com/office/drawing/2014/main" id="{ECEA774D-83B8-38F7-AD65-1615886C6A7E}"/>
              </a:ext>
            </a:extLst>
          </p:cNvPr>
          <p:cNvSpPr>
            <a:spLocks noGrp="1"/>
          </p:cNvSpPr>
          <p:nvPr>
            <p:ph type="ftr" sz="quarter" idx="15"/>
          </p:nvPr>
        </p:nvSpPr>
        <p:spPr>
          <a:xfrm rot="16200000">
            <a:off x="-817762" y="2437821"/>
            <a:ext cx="3007128" cy="365125"/>
          </a:xfrm>
        </p:spPr>
        <p:txBody>
          <a:bodyPr/>
          <a:lstStyle>
            <a:lvl1pPr algn="r">
              <a:defRPr sz="1000" b="1" i="0" spc="30" baseline="0">
                <a:solidFill>
                  <a:schemeClr val="bg1"/>
                </a:solidFill>
                <a:latin typeface="Proxima Nova Medium" panose="02000506030000020004" pitchFamily="2" charset="0"/>
              </a:defRPr>
            </a:lvl1pPr>
          </a:lstStyle>
          <a:p>
            <a:r>
              <a:rPr lang="en-US"/>
              <a:t>KENTUCKY READING RESEARCH CENTER</a:t>
            </a:r>
          </a:p>
        </p:txBody>
      </p:sp>
    </p:spTree>
    <p:extLst>
      <p:ext uri="{BB962C8B-B14F-4D97-AF65-F5344CB8AC3E}">
        <p14:creationId xmlns:p14="http://schemas.microsoft.com/office/powerpoint/2010/main" val="36048057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19CAEA16-5B4F-6B44-BF40-52E97865AC15}"/>
              </a:ext>
            </a:extLst>
          </p:cNvPr>
          <p:cNvSpPr>
            <a:spLocks noGrp="1"/>
          </p:cNvSpPr>
          <p:nvPr>
            <p:ph type="pic" sz="quarter" idx="12"/>
          </p:nvPr>
        </p:nvSpPr>
        <p:spPr>
          <a:xfrm>
            <a:off x="9255967" y="-1"/>
            <a:ext cx="2936033" cy="2286001"/>
          </a:xfrm>
          <a:pattFill prst="pct10">
            <a:fgClr>
              <a:schemeClr val="accent1"/>
            </a:fgClr>
            <a:bgClr>
              <a:schemeClr val="bg1"/>
            </a:bgClr>
          </a:pattFill>
        </p:spPr>
        <p:txBody>
          <a:bodyPr/>
          <a:lstStyle/>
          <a:p>
            <a:endParaRPr lang="en-US"/>
          </a:p>
        </p:txBody>
      </p:sp>
      <p:sp>
        <p:nvSpPr>
          <p:cNvPr id="9" name="Picture Placeholder 4">
            <a:extLst>
              <a:ext uri="{FF2B5EF4-FFF2-40B4-BE49-F238E27FC236}">
                <a16:creationId xmlns:a16="http://schemas.microsoft.com/office/drawing/2014/main" id="{84C62691-014B-5746-837B-359D4502E96A}"/>
              </a:ext>
            </a:extLst>
          </p:cNvPr>
          <p:cNvSpPr>
            <a:spLocks noGrp="1"/>
          </p:cNvSpPr>
          <p:nvPr>
            <p:ph type="pic" sz="quarter" idx="13"/>
          </p:nvPr>
        </p:nvSpPr>
        <p:spPr>
          <a:xfrm>
            <a:off x="9255967" y="2285997"/>
            <a:ext cx="2936033" cy="2286001"/>
          </a:xfrm>
          <a:pattFill prst="pct10">
            <a:fgClr>
              <a:schemeClr val="accent1"/>
            </a:fgClr>
            <a:bgClr>
              <a:schemeClr val="bg1"/>
            </a:bgClr>
          </a:pattFill>
        </p:spPr>
        <p:txBody>
          <a:bodyPr/>
          <a:lstStyle/>
          <a:p>
            <a:endParaRPr lang="en-US"/>
          </a:p>
        </p:txBody>
      </p:sp>
      <p:sp>
        <p:nvSpPr>
          <p:cNvPr id="11" name="Picture Placeholder 4">
            <a:extLst>
              <a:ext uri="{FF2B5EF4-FFF2-40B4-BE49-F238E27FC236}">
                <a16:creationId xmlns:a16="http://schemas.microsoft.com/office/drawing/2014/main" id="{1411C4B3-7553-9C49-966C-781E229BF454}"/>
              </a:ext>
            </a:extLst>
          </p:cNvPr>
          <p:cNvSpPr>
            <a:spLocks noGrp="1"/>
          </p:cNvSpPr>
          <p:nvPr>
            <p:ph type="pic" sz="quarter" idx="14"/>
          </p:nvPr>
        </p:nvSpPr>
        <p:spPr>
          <a:xfrm>
            <a:off x="9255967" y="4571998"/>
            <a:ext cx="2936033" cy="2286001"/>
          </a:xfrm>
          <a:pattFill prst="pct10">
            <a:fgClr>
              <a:schemeClr val="accent1"/>
            </a:fgClr>
            <a:bgClr>
              <a:schemeClr val="bg1"/>
            </a:bgClr>
          </a:pattFill>
        </p:spPr>
        <p:txBody>
          <a:bodyPr/>
          <a:lstStyle/>
          <a:p>
            <a:endParaRPr lang="en-US"/>
          </a:p>
        </p:txBody>
      </p:sp>
      <p:sp>
        <p:nvSpPr>
          <p:cNvPr id="6" name="Rectangle 5">
            <a:extLst>
              <a:ext uri="{FF2B5EF4-FFF2-40B4-BE49-F238E27FC236}">
                <a16:creationId xmlns:a16="http://schemas.microsoft.com/office/drawing/2014/main" id="{6F81E735-FFBB-0E4C-8C60-5DB579FCE042}"/>
              </a:ext>
            </a:extLst>
          </p:cNvPr>
          <p:cNvSpPr/>
          <p:nvPr userDrawn="1"/>
        </p:nvSpPr>
        <p:spPr>
          <a:xfrm>
            <a:off x="0" y="0"/>
            <a:ext cx="13715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F8BBC2F-2B10-E017-3953-6F80DEE60403}"/>
              </a:ext>
            </a:extLst>
          </p:cNvPr>
          <p:cNvPicPr>
            <a:picLocks noChangeAspect="1"/>
          </p:cNvPicPr>
          <p:nvPr userDrawn="1"/>
        </p:nvPicPr>
        <p:blipFill>
          <a:blip r:embed="rId2"/>
          <a:stretch>
            <a:fillRect/>
          </a:stretch>
        </p:blipFill>
        <p:spPr>
          <a:xfrm>
            <a:off x="259160" y="404468"/>
            <a:ext cx="853279" cy="528220"/>
          </a:xfrm>
          <a:prstGeom prst="rect">
            <a:avLst/>
          </a:prstGeom>
        </p:spPr>
      </p:pic>
      <p:sp>
        <p:nvSpPr>
          <p:cNvPr id="3" name="Date Placeholder 11">
            <a:extLst>
              <a:ext uri="{FF2B5EF4-FFF2-40B4-BE49-F238E27FC236}">
                <a16:creationId xmlns:a16="http://schemas.microsoft.com/office/drawing/2014/main" id="{D3207877-7491-6115-64A1-C850C0906D99}"/>
              </a:ext>
            </a:extLst>
          </p:cNvPr>
          <p:cNvSpPr>
            <a:spLocks noGrp="1"/>
          </p:cNvSpPr>
          <p:nvPr>
            <p:ph type="dt" sz="half" idx="15"/>
          </p:nvPr>
        </p:nvSpPr>
        <p:spPr>
          <a:xfrm rot="16200000">
            <a:off x="-265544" y="5496231"/>
            <a:ext cx="1902692" cy="365125"/>
          </a:xfrm>
        </p:spPr>
        <p:txBody>
          <a:bodyPr/>
          <a:lstStyle>
            <a:lvl1pPr>
              <a:defRPr sz="1000" b="0" i="0" spc="30" baseline="0">
                <a:solidFill>
                  <a:schemeClr val="bg1"/>
                </a:solidFill>
                <a:latin typeface="Proxima Nova Medium" panose="02000506030000020004" pitchFamily="2" charset="0"/>
              </a:defRPr>
            </a:lvl1pPr>
          </a:lstStyle>
          <a:p>
            <a:r>
              <a:rPr lang="en-US"/>
              <a:t>TITLE GOES HERE</a:t>
            </a:r>
          </a:p>
        </p:txBody>
      </p:sp>
      <p:sp>
        <p:nvSpPr>
          <p:cNvPr id="4" name="Footer Placeholder 12">
            <a:extLst>
              <a:ext uri="{FF2B5EF4-FFF2-40B4-BE49-F238E27FC236}">
                <a16:creationId xmlns:a16="http://schemas.microsoft.com/office/drawing/2014/main" id="{A3EDAEF7-83C3-DEB6-7EFE-42EE0C352E7A}"/>
              </a:ext>
            </a:extLst>
          </p:cNvPr>
          <p:cNvSpPr>
            <a:spLocks noGrp="1"/>
          </p:cNvSpPr>
          <p:nvPr>
            <p:ph type="ftr" sz="quarter" idx="16"/>
          </p:nvPr>
        </p:nvSpPr>
        <p:spPr>
          <a:xfrm rot="16200000">
            <a:off x="-817762" y="2437821"/>
            <a:ext cx="3007128" cy="365125"/>
          </a:xfrm>
        </p:spPr>
        <p:txBody>
          <a:bodyPr/>
          <a:lstStyle>
            <a:lvl1pPr algn="r">
              <a:defRPr sz="1000" b="1" i="0" spc="30" baseline="0">
                <a:solidFill>
                  <a:schemeClr val="bg1"/>
                </a:solidFill>
                <a:latin typeface="Proxima Nova Medium" panose="02000506030000020004" pitchFamily="2" charset="0"/>
              </a:defRPr>
            </a:lvl1pPr>
          </a:lstStyle>
          <a:p>
            <a:r>
              <a:rPr lang="en-US"/>
              <a:t>KENTUCKY READING RESEARCH CENTER</a:t>
            </a:r>
          </a:p>
        </p:txBody>
      </p:sp>
    </p:spTree>
    <p:extLst>
      <p:ext uri="{BB962C8B-B14F-4D97-AF65-F5344CB8AC3E}">
        <p14:creationId xmlns:p14="http://schemas.microsoft.com/office/powerpoint/2010/main" val="4075690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4"/>
        <p:cNvGrpSpPr/>
        <p:nvPr/>
      </p:nvGrpSpPr>
      <p:grpSpPr>
        <a:xfrm>
          <a:off x="0" y="0"/>
          <a:ext cx="0" cy="0"/>
          <a:chOff x="0" y="0"/>
          <a:chExt cx="0" cy="0"/>
        </a:xfrm>
      </p:grpSpPr>
      <p:sp>
        <p:nvSpPr>
          <p:cNvPr id="25" name="Google Shape;25;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8"/>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1411C4B3-7553-9C49-966C-781E229BF454}"/>
              </a:ext>
            </a:extLst>
          </p:cNvPr>
          <p:cNvSpPr>
            <a:spLocks noGrp="1"/>
          </p:cNvSpPr>
          <p:nvPr>
            <p:ph type="pic" sz="quarter" idx="14"/>
          </p:nvPr>
        </p:nvSpPr>
        <p:spPr>
          <a:xfrm>
            <a:off x="8585195" y="4478694"/>
            <a:ext cx="3606805" cy="2379306"/>
          </a:xfrm>
          <a:pattFill prst="pct10">
            <a:fgClr>
              <a:schemeClr val="accent1"/>
            </a:fgClr>
            <a:bgClr>
              <a:schemeClr val="bg1"/>
            </a:bgClr>
          </a:pattFill>
        </p:spPr>
        <p:txBody>
          <a:bodyPr/>
          <a:lstStyle/>
          <a:p>
            <a:endParaRPr lang="en-US"/>
          </a:p>
        </p:txBody>
      </p:sp>
      <p:sp>
        <p:nvSpPr>
          <p:cNvPr id="13" name="Picture Placeholder 4">
            <a:extLst>
              <a:ext uri="{FF2B5EF4-FFF2-40B4-BE49-F238E27FC236}">
                <a16:creationId xmlns:a16="http://schemas.microsoft.com/office/drawing/2014/main" id="{D2B55457-31A1-EC45-9072-D2AED9B4CE10}"/>
              </a:ext>
            </a:extLst>
          </p:cNvPr>
          <p:cNvSpPr>
            <a:spLocks noGrp="1"/>
          </p:cNvSpPr>
          <p:nvPr>
            <p:ph type="pic" sz="quarter" idx="15"/>
          </p:nvPr>
        </p:nvSpPr>
        <p:spPr>
          <a:xfrm>
            <a:off x="4978395" y="4478694"/>
            <a:ext cx="3606805" cy="2379306"/>
          </a:xfrm>
          <a:pattFill prst="pct10">
            <a:fgClr>
              <a:schemeClr val="accent1"/>
            </a:fgClr>
            <a:bgClr>
              <a:schemeClr val="bg1"/>
            </a:bgClr>
          </a:pattFill>
        </p:spPr>
        <p:txBody>
          <a:bodyPr/>
          <a:lstStyle/>
          <a:p>
            <a:endParaRPr lang="en-US"/>
          </a:p>
        </p:txBody>
      </p:sp>
      <p:sp>
        <p:nvSpPr>
          <p:cNvPr id="14" name="Picture Placeholder 4">
            <a:extLst>
              <a:ext uri="{FF2B5EF4-FFF2-40B4-BE49-F238E27FC236}">
                <a16:creationId xmlns:a16="http://schemas.microsoft.com/office/drawing/2014/main" id="{5EC784E3-9FC2-BA4C-A364-28E2F0584DB1}"/>
              </a:ext>
            </a:extLst>
          </p:cNvPr>
          <p:cNvSpPr>
            <a:spLocks noGrp="1"/>
          </p:cNvSpPr>
          <p:nvPr>
            <p:ph type="pic" sz="quarter" idx="16"/>
          </p:nvPr>
        </p:nvSpPr>
        <p:spPr>
          <a:xfrm>
            <a:off x="1371589" y="4478694"/>
            <a:ext cx="3606805" cy="2379306"/>
          </a:xfrm>
          <a:pattFill prst="pct10">
            <a:fgClr>
              <a:schemeClr val="accent1"/>
            </a:fgClr>
            <a:bgClr>
              <a:schemeClr val="bg1"/>
            </a:bgClr>
          </a:pattFill>
        </p:spPr>
        <p:txBody>
          <a:bodyPr/>
          <a:lstStyle/>
          <a:p>
            <a:endParaRPr lang="en-US"/>
          </a:p>
        </p:txBody>
      </p:sp>
      <p:sp>
        <p:nvSpPr>
          <p:cNvPr id="6" name="Rectangle 5">
            <a:extLst>
              <a:ext uri="{FF2B5EF4-FFF2-40B4-BE49-F238E27FC236}">
                <a16:creationId xmlns:a16="http://schemas.microsoft.com/office/drawing/2014/main" id="{6F81E735-FFBB-0E4C-8C60-5DB579FCE042}"/>
              </a:ext>
            </a:extLst>
          </p:cNvPr>
          <p:cNvSpPr/>
          <p:nvPr userDrawn="1"/>
        </p:nvSpPr>
        <p:spPr>
          <a:xfrm>
            <a:off x="0" y="0"/>
            <a:ext cx="13715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3FE7998-76E4-C1FD-4B19-5B99EA224B32}"/>
              </a:ext>
            </a:extLst>
          </p:cNvPr>
          <p:cNvPicPr>
            <a:picLocks noChangeAspect="1"/>
          </p:cNvPicPr>
          <p:nvPr userDrawn="1"/>
        </p:nvPicPr>
        <p:blipFill>
          <a:blip r:embed="rId2"/>
          <a:stretch>
            <a:fillRect/>
          </a:stretch>
        </p:blipFill>
        <p:spPr>
          <a:xfrm>
            <a:off x="259160" y="404468"/>
            <a:ext cx="853279" cy="528220"/>
          </a:xfrm>
          <a:prstGeom prst="rect">
            <a:avLst/>
          </a:prstGeom>
        </p:spPr>
      </p:pic>
      <p:sp>
        <p:nvSpPr>
          <p:cNvPr id="3" name="Date Placeholder 11">
            <a:extLst>
              <a:ext uri="{FF2B5EF4-FFF2-40B4-BE49-F238E27FC236}">
                <a16:creationId xmlns:a16="http://schemas.microsoft.com/office/drawing/2014/main" id="{54B4EDAE-5E43-F6D3-3135-B5BFD1134665}"/>
              </a:ext>
            </a:extLst>
          </p:cNvPr>
          <p:cNvSpPr>
            <a:spLocks noGrp="1"/>
          </p:cNvSpPr>
          <p:nvPr>
            <p:ph type="dt" sz="half" idx="12"/>
          </p:nvPr>
        </p:nvSpPr>
        <p:spPr>
          <a:xfrm rot="16200000">
            <a:off x="-265544" y="5496231"/>
            <a:ext cx="1902692" cy="365125"/>
          </a:xfrm>
        </p:spPr>
        <p:txBody>
          <a:bodyPr/>
          <a:lstStyle>
            <a:lvl1pPr>
              <a:defRPr sz="1000" b="0" i="0" spc="30" baseline="0">
                <a:solidFill>
                  <a:schemeClr val="bg1"/>
                </a:solidFill>
                <a:latin typeface="Proxima Nova Medium" panose="02000506030000020004" pitchFamily="2" charset="0"/>
              </a:defRPr>
            </a:lvl1pPr>
          </a:lstStyle>
          <a:p>
            <a:r>
              <a:rPr lang="en-US"/>
              <a:t>TITLE GOES HERE</a:t>
            </a:r>
          </a:p>
        </p:txBody>
      </p:sp>
      <p:sp>
        <p:nvSpPr>
          <p:cNvPr id="4" name="Footer Placeholder 12">
            <a:extLst>
              <a:ext uri="{FF2B5EF4-FFF2-40B4-BE49-F238E27FC236}">
                <a16:creationId xmlns:a16="http://schemas.microsoft.com/office/drawing/2014/main" id="{ADDA6D47-7AFA-52E6-F7B8-095E3822CC4A}"/>
              </a:ext>
            </a:extLst>
          </p:cNvPr>
          <p:cNvSpPr>
            <a:spLocks noGrp="1"/>
          </p:cNvSpPr>
          <p:nvPr>
            <p:ph type="ftr" sz="quarter" idx="13"/>
          </p:nvPr>
        </p:nvSpPr>
        <p:spPr>
          <a:xfrm rot="16200000">
            <a:off x="-817762" y="2437821"/>
            <a:ext cx="3007128" cy="365125"/>
          </a:xfrm>
        </p:spPr>
        <p:txBody>
          <a:bodyPr/>
          <a:lstStyle>
            <a:lvl1pPr algn="r">
              <a:defRPr sz="1000" b="1" i="0" spc="30" baseline="0">
                <a:solidFill>
                  <a:schemeClr val="bg1"/>
                </a:solidFill>
                <a:latin typeface="Proxima Nova Medium" panose="02000506030000020004" pitchFamily="2" charset="0"/>
              </a:defRPr>
            </a:lvl1pPr>
          </a:lstStyle>
          <a:p>
            <a:r>
              <a:rPr lang="en-US"/>
              <a:t>KENTUCKY READING RESEARCH CENTER</a:t>
            </a:r>
          </a:p>
        </p:txBody>
      </p:sp>
    </p:spTree>
    <p:extLst>
      <p:ext uri="{BB962C8B-B14F-4D97-AF65-F5344CB8AC3E}">
        <p14:creationId xmlns:p14="http://schemas.microsoft.com/office/powerpoint/2010/main" val="24846585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19" name="Picture Placeholder 4">
            <a:extLst>
              <a:ext uri="{FF2B5EF4-FFF2-40B4-BE49-F238E27FC236}">
                <a16:creationId xmlns:a16="http://schemas.microsoft.com/office/drawing/2014/main" id="{028C689C-9A54-0C4D-B4F3-37250DD251E5}"/>
              </a:ext>
            </a:extLst>
          </p:cNvPr>
          <p:cNvSpPr>
            <a:spLocks noGrp="1"/>
          </p:cNvSpPr>
          <p:nvPr>
            <p:ph type="pic" sz="quarter" idx="19"/>
          </p:nvPr>
        </p:nvSpPr>
        <p:spPr>
          <a:xfrm>
            <a:off x="9486899" y="2954415"/>
            <a:ext cx="2705101" cy="2049129"/>
          </a:xfrm>
          <a:pattFill prst="pct10">
            <a:fgClr>
              <a:schemeClr val="accent1"/>
            </a:fgClr>
            <a:bgClr>
              <a:schemeClr val="bg1"/>
            </a:bgClr>
          </a:pattFill>
        </p:spPr>
        <p:txBody>
          <a:bodyPr/>
          <a:lstStyle/>
          <a:p>
            <a:endParaRPr lang="en-US"/>
          </a:p>
        </p:txBody>
      </p:sp>
      <p:sp>
        <p:nvSpPr>
          <p:cNvPr id="14" name="Picture Placeholder 4">
            <a:extLst>
              <a:ext uri="{FF2B5EF4-FFF2-40B4-BE49-F238E27FC236}">
                <a16:creationId xmlns:a16="http://schemas.microsoft.com/office/drawing/2014/main" id="{5EC784E3-9FC2-BA4C-A364-28E2F0584DB1}"/>
              </a:ext>
            </a:extLst>
          </p:cNvPr>
          <p:cNvSpPr>
            <a:spLocks noGrp="1"/>
          </p:cNvSpPr>
          <p:nvPr>
            <p:ph type="pic" sz="quarter" idx="16"/>
          </p:nvPr>
        </p:nvSpPr>
        <p:spPr>
          <a:xfrm>
            <a:off x="1371589" y="2954415"/>
            <a:ext cx="2705101" cy="2049129"/>
          </a:xfrm>
          <a:pattFill prst="pct10">
            <a:fgClr>
              <a:schemeClr val="accent1"/>
            </a:fgClr>
            <a:bgClr>
              <a:schemeClr val="bg1"/>
            </a:bgClr>
          </a:pattFill>
        </p:spPr>
        <p:txBody>
          <a:bodyPr/>
          <a:lstStyle/>
          <a:p>
            <a:endParaRPr lang="en-US"/>
          </a:p>
        </p:txBody>
      </p:sp>
      <p:sp>
        <p:nvSpPr>
          <p:cNvPr id="6" name="Rectangle 5">
            <a:extLst>
              <a:ext uri="{FF2B5EF4-FFF2-40B4-BE49-F238E27FC236}">
                <a16:creationId xmlns:a16="http://schemas.microsoft.com/office/drawing/2014/main" id="{6F81E735-FFBB-0E4C-8C60-5DB579FCE042}"/>
              </a:ext>
            </a:extLst>
          </p:cNvPr>
          <p:cNvSpPr/>
          <p:nvPr userDrawn="1"/>
        </p:nvSpPr>
        <p:spPr>
          <a:xfrm>
            <a:off x="0" y="0"/>
            <a:ext cx="13715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4">
            <a:extLst>
              <a:ext uri="{FF2B5EF4-FFF2-40B4-BE49-F238E27FC236}">
                <a16:creationId xmlns:a16="http://schemas.microsoft.com/office/drawing/2014/main" id="{7CBD8C66-B3FD-6E42-8495-C84F82DBBF5C}"/>
              </a:ext>
            </a:extLst>
          </p:cNvPr>
          <p:cNvSpPr>
            <a:spLocks noGrp="1"/>
          </p:cNvSpPr>
          <p:nvPr>
            <p:ph type="pic" sz="quarter" idx="17"/>
          </p:nvPr>
        </p:nvSpPr>
        <p:spPr>
          <a:xfrm>
            <a:off x="4076694" y="2954415"/>
            <a:ext cx="2705101" cy="2049129"/>
          </a:xfrm>
          <a:pattFill prst="pct10">
            <a:fgClr>
              <a:schemeClr val="accent1"/>
            </a:fgClr>
            <a:bgClr>
              <a:schemeClr val="bg1"/>
            </a:bgClr>
          </a:pattFill>
        </p:spPr>
        <p:txBody>
          <a:bodyPr/>
          <a:lstStyle/>
          <a:p>
            <a:endParaRPr lang="en-US"/>
          </a:p>
        </p:txBody>
      </p:sp>
      <p:sp>
        <p:nvSpPr>
          <p:cNvPr id="18" name="Picture Placeholder 4">
            <a:extLst>
              <a:ext uri="{FF2B5EF4-FFF2-40B4-BE49-F238E27FC236}">
                <a16:creationId xmlns:a16="http://schemas.microsoft.com/office/drawing/2014/main" id="{31BF2568-0430-FE4C-B0AA-459F9DACE121}"/>
              </a:ext>
            </a:extLst>
          </p:cNvPr>
          <p:cNvSpPr>
            <a:spLocks noGrp="1"/>
          </p:cNvSpPr>
          <p:nvPr>
            <p:ph type="pic" sz="quarter" idx="18"/>
          </p:nvPr>
        </p:nvSpPr>
        <p:spPr>
          <a:xfrm>
            <a:off x="6781793" y="2954415"/>
            <a:ext cx="2705101" cy="2049129"/>
          </a:xfrm>
          <a:pattFill prst="pct10">
            <a:fgClr>
              <a:schemeClr val="accent1"/>
            </a:fgClr>
            <a:bgClr>
              <a:schemeClr val="bg1"/>
            </a:bgClr>
          </a:pattFill>
        </p:spPr>
        <p:txBody>
          <a:bodyPr/>
          <a:lstStyle/>
          <a:p>
            <a:endParaRPr lang="en-US"/>
          </a:p>
        </p:txBody>
      </p:sp>
      <p:pic>
        <p:nvPicPr>
          <p:cNvPr id="2" name="Picture 1">
            <a:extLst>
              <a:ext uri="{FF2B5EF4-FFF2-40B4-BE49-F238E27FC236}">
                <a16:creationId xmlns:a16="http://schemas.microsoft.com/office/drawing/2014/main" id="{31AE405B-7B33-8724-6E09-F86C3B9FFA72}"/>
              </a:ext>
            </a:extLst>
          </p:cNvPr>
          <p:cNvPicPr>
            <a:picLocks noChangeAspect="1"/>
          </p:cNvPicPr>
          <p:nvPr userDrawn="1"/>
        </p:nvPicPr>
        <p:blipFill>
          <a:blip r:embed="rId2"/>
          <a:stretch>
            <a:fillRect/>
          </a:stretch>
        </p:blipFill>
        <p:spPr>
          <a:xfrm>
            <a:off x="259160" y="404468"/>
            <a:ext cx="853279" cy="528220"/>
          </a:xfrm>
          <a:prstGeom prst="rect">
            <a:avLst/>
          </a:prstGeom>
        </p:spPr>
      </p:pic>
      <p:sp>
        <p:nvSpPr>
          <p:cNvPr id="3" name="Date Placeholder 11">
            <a:extLst>
              <a:ext uri="{FF2B5EF4-FFF2-40B4-BE49-F238E27FC236}">
                <a16:creationId xmlns:a16="http://schemas.microsoft.com/office/drawing/2014/main" id="{C92367A0-FBE1-A589-0DED-E8F43C2BF2FC}"/>
              </a:ext>
            </a:extLst>
          </p:cNvPr>
          <p:cNvSpPr>
            <a:spLocks noGrp="1"/>
          </p:cNvSpPr>
          <p:nvPr>
            <p:ph type="dt" sz="half" idx="12"/>
          </p:nvPr>
        </p:nvSpPr>
        <p:spPr>
          <a:xfrm rot="16200000">
            <a:off x="-265544" y="5496231"/>
            <a:ext cx="1902692" cy="365125"/>
          </a:xfrm>
        </p:spPr>
        <p:txBody>
          <a:bodyPr/>
          <a:lstStyle>
            <a:lvl1pPr>
              <a:defRPr sz="1000" b="0" i="0" spc="30" baseline="0">
                <a:solidFill>
                  <a:schemeClr val="bg1"/>
                </a:solidFill>
                <a:latin typeface="Proxima Nova Medium" panose="02000506030000020004" pitchFamily="2" charset="0"/>
              </a:defRPr>
            </a:lvl1pPr>
          </a:lstStyle>
          <a:p>
            <a:r>
              <a:rPr lang="en-US"/>
              <a:t>TITLE GOES HERE</a:t>
            </a:r>
          </a:p>
        </p:txBody>
      </p:sp>
      <p:sp>
        <p:nvSpPr>
          <p:cNvPr id="4" name="Footer Placeholder 12">
            <a:extLst>
              <a:ext uri="{FF2B5EF4-FFF2-40B4-BE49-F238E27FC236}">
                <a16:creationId xmlns:a16="http://schemas.microsoft.com/office/drawing/2014/main" id="{B4BA6F06-43C9-4143-9406-ED680959ACD9}"/>
              </a:ext>
            </a:extLst>
          </p:cNvPr>
          <p:cNvSpPr>
            <a:spLocks noGrp="1"/>
          </p:cNvSpPr>
          <p:nvPr>
            <p:ph type="ftr" sz="quarter" idx="13"/>
          </p:nvPr>
        </p:nvSpPr>
        <p:spPr>
          <a:xfrm rot="16200000">
            <a:off x="-817762" y="2437821"/>
            <a:ext cx="3007128" cy="365125"/>
          </a:xfrm>
        </p:spPr>
        <p:txBody>
          <a:bodyPr/>
          <a:lstStyle>
            <a:lvl1pPr algn="r">
              <a:defRPr sz="1000" b="1" i="0" spc="30" baseline="0">
                <a:solidFill>
                  <a:schemeClr val="bg1"/>
                </a:solidFill>
                <a:latin typeface="Proxima Nova Medium" panose="02000506030000020004" pitchFamily="2" charset="0"/>
              </a:defRPr>
            </a:lvl1pPr>
          </a:lstStyle>
          <a:p>
            <a:r>
              <a:rPr lang="en-US"/>
              <a:t>KENTUCKY READING RESEARCH CENTER</a:t>
            </a:r>
          </a:p>
        </p:txBody>
      </p:sp>
    </p:spTree>
    <p:extLst>
      <p:ext uri="{BB962C8B-B14F-4D97-AF65-F5344CB8AC3E}">
        <p14:creationId xmlns:p14="http://schemas.microsoft.com/office/powerpoint/2010/main" val="1190141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19" name="Picture Placeholder 4">
            <a:extLst>
              <a:ext uri="{FF2B5EF4-FFF2-40B4-BE49-F238E27FC236}">
                <a16:creationId xmlns:a16="http://schemas.microsoft.com/office/drawing/2014/main" id="{028C689C-9A54-0C4D-B4F3-37250DD251E5}"/>
              </a:ext>
            </a:extLst>
          </p:cNvPr>
          <p:cNvSpPr>
            <a:spLocks noGrp="1"/>
          </p:cNvSpPr>
          <p:nvPr>
            <p:ph type="pic" sz="quarter" idx="19"/>
          </p:nvPr>
        </p:nvSpPr>
        <p:spPr>
          <a:xfrm>
            <a:off x="8585199" y="3428999"/>
            <a:ext cx="3606801" cy="3429001"/>
          </a:xfrm>
          <a:pattFill prst="pct10">
            <a:fgClr>
              <a:schemeClr val="accent1"/>
            </a:fgClr>
            <a:bgClr>
              <a:schemeClr val="bg1"/>
            </a:bgClr>
          </a:pattFill>
        </p:spPr>
        <p:txBody>
          <a:bodyPr/>
          <a:lstStyle/>
          <a:p>
            <a:endParaRPr lang="en-US"/>
          </a:p>
        </p:txBody>
      </p:sp>
      <p:sp>
        <p:nvSpPr>
          <p:cNvPr id="18" name="Picture Placeholder 4">
            <a:extLst>
              <a:ext uri="{FF2B5EF4-FFF2-40B4-BE49-F238E27FC236}">
                <a16:creationId xmlns:a16="http://schemas.microsoft.com/office/drawing/2014/main" id="{31BF2568-0430-FE4C-B0AA-459F9DACE121}"/>
              </a:ext>
            </a:extLst>
          </p:cNvPr>
          <p:cNvSpPr>
            <a:spLocks noGrp="1"/>
          </p:cNvSpPr>
          <p:nvPr>
            <p:ph type="pic" sz="quarter" idx="18"/>
          </p:nvPr>
        </p:nvSpPr>
        <p:spPr>
          <a:xfrm>
            <a:off x="8585199" y="0"/>
            <a:ext cx="3606801" cy="3429001"/>
          </a:xfrm>
          <a:pattFill prst="pct10">
            <a:fgClr>
              <a:schemeClr val="accent1"/>
            </a:fgClr>
            <a:bgClr>
              <a:schemeClr val="bg1"/>
            </a:bgClr>
          </a:pattFill>
        </p:spPr>
        <p:txBody>
          <a:bodyPr/>
          <a:lstStyle/>
          <a:p>
            <a:endParaRPr lang="en-US"/>
          </a:p>
        </p:txBody>
      </p:sp>
      <p:sp>
        <p:nvSpPr>
          <p:cNvPr id="6" name="Rectangle 5">
            <a:extLst>
              <a:ext uri="{FF2B5EF4-FFF2-40B4-BE49-F238E27FC236}">
                <a16:creationId xmlns:a16="http://schemas.microsoft.com/office/drawing/2014/main" id="{6F81E735-FFBB-0E4C-8C60-5DB579FCE042}"/>
              </a:ext>
            </a:extLst>
          </p:cNvPr>
          <p:cNvSpPr/>
          <p:nvPr userDrawn="1"/>
        </p:nvSpPr>
        <p:spPr>
          <a:xfrm>
            <a:off x="0" y="0"/>
            <a:ext cx="13715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CD1DE03-48CF-22A1-B18B-1F27FCB39CA6}"/>
              </a:ext>
            </a:extLst>
          </p:cNvPr>
          <p:cNvPicPr>
            <a:picLocks noChangeAspect="1"/>
          </p:cNvPicPr>
          <p:nvPr userDrawn="1"/>
        </p:nvPicPr>
        <p:blipFill>
          <a:blip r:embed="rId2"/>
          <a:stretch>
            <a:fillRect/>
          </a:stretch>
        </p:blipFill>
        <p:spPr>
          <a:xfrm>
            <a:off x="259160" y="404468"/>
            <a:ext cx="853279" cy="528220"/>
          </a:xfrm>
          <a:prstGeom prst="rect">
            <a:avLst/>
          </a:prstGeom>
        </p:spPr>
      </p:pic>
      <p:sp>
        <p:nvSpPr>
          <p:cNvPr id="3" name="Date Placeholder 11">
            <a:extLst>
              <a:ext uri="{FF2B5EF4-FFF2-40B4-BE49-F238E27FC236}">
                <a16:creationId xmlns:a16="http://schemas.microsoft.com/office/drawing/2014/main" id="{022CBF13-8374-E04C-4DCB-BA16EE53DC3B}"/>
              </a:ext>
            </a:extLst>
          </p:cNvPr>
          <p:cNvSpPr>
            <a:spLocks noGrp="1"/>
          </p:cNvSpPr>
          <p:nvPr>
            <p:ph type="dt" sz="half" idx="12"/>
          </p:nvPr>
        </p:nvSpPr>
        <p:spPr>
          <a:xfrm rot="16200000">
            <a:off x="-265544" y="5496231"/>
            <a:ext cx="1902692" cy="365125"/>
          </a:xfrm>
        </p:spPr>
        <p:txBody>
          <a:bodyPr/>
          <a:lstStyle>
            <a:lvl1pPr>
              <a:defRPr sz="1000" b="0" i="0" spc="30" baseline="0">
                <a:solidFill>
                  <a:schemeClr val="bg1"/>
                </a:solidFill>
                <a:latin typeface="Proxima Nova Medium" panose="02000506030000020004" pitchFamily="2" charset="0"/>
              </a:defRPr>
            </a:lvl1pPr>
          </a:lstStyle>
          <a:p>
            <a:r>
              <a:rPr lang="en-US"/>
              <a:t>TITLE GOES HERE</a:t>
            </a:r>
          </a:p>
        </p:txBody>
      </p:sp>
      <p:sp>
        <p:nvSpPr>
          <p:cNvPr id="4" name="Footer Placeholder 12">
            <a:extLst>
              <a:ext uri="{FF2B5EF4-FFF2-40B4-BE49-F238E27FC236}">
                <a16:creationId xmlns:a16="http://schemas.microsoft.com/office/drawing/2014/main" id="{B89510D7-814F-C266-524C-607E290E8972}"/>
              </a:ext>
            </a:extLst>
          </p:cNvPr>
          <p:cNvSpPr>
            <a:spLocks noGrp="1"/>
          </p:cNvSpPr>
          <p:nvPr>
            <p:ph type="ftr" sz="quarter" idx="13"/>
          </p:nvPr>
        </p:nvSpPr>
        <p:spPr>
          <a:xfrm rot="16200000">
            <a:off x="-817762" y="2437821"/>
            <a:ext cx="3007128" cy="365125"/>
          </a:xfrm>
        </p:spPr>
        <p:txBody>
          <a:bodyPr/>
          <a:lstStyle>
            <a:lvl1pPr algn="r">
              <a:defRPr sz="1000" b="1" i="0" spc="30" baseline="0">
                <a:solidFill>
                  <a:schemeClr val="bg1"/>
                </a:solidFill>
                <a:latin typeface="Proxima Nova Medium" panose="02000506030000020004" pitchFamily="2" charset="0"/>
              </a:defRPr>
            </a:lvl1pPr>
          </a:lstStyle>
          <a:p>
            <a:r>
              <a:rPr lang="en-US"/>
              <a:t>KENTUCKY READING RESEARCH CENTER</a:t>
            </a:r>
          </a:p>
        </p:txBody>
      </p:sp>
    </p:spTree>
    <p:extLst>
      <p:ext uri="{BB962C8B-B14F-4D97-AF65-F5344CB8AC3E}">
        <p14:creationId xmlns:p14="http://schemas.microsoft.com/office/powerpoint/2010/main" val="19965113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31BF2568-0430-FE4C-B0AA-459F9DACE121}"/>
              </a:ext>
            </a:extLst>
          </p:cNvPr>
          <p:cNvSpPr>
            <a:spLocks noGrp="1"/>
          </p:cNvSpPr>
          <p:nvPr>
            <p:ph type="pic" sz="quarter" idx="18"/>
          </p:nvPr>
        </p:nvSpPr>
        <p:spPr>
          <a:xfrm>
            <a:off x="6781793" y="0"/>
            <a:ext cx="5410207" cy="3411137"/>
          </a:xfrm>
          <a:pattFill prst="pct10">
            <a:fgClr>
              <a:schemeClr val="accent1"/>
            </a:fgClr>
            <a:bgClr>
              <a:schemeClr val="bg1"/>
            </a:bgClr>
          </a:pattFill>
        </p:spPr>
        <p:txBody>
          <a:bodyPr/>
          <a:lstStyle/>
          <a:p>
            <a:endParaRPr lang="en-US"/>
          </a:p>
        </p:txBody>
      </p:sp>
      <p:sp>
        <p:nvSpPr>
          <p:cNvPr id="6" name="Rectangle 5">
            <a:extLst>
              <a:ext uri="{FF2B5EF4-FFF2-40B4-BE49-F238E27FC236}">
                <a16:creationId xmlns:a16="http://schemas.microsoft.com/office/drawing/2014/main" id="{6F81E735-FFBB-0E4C-8C60-5DB579FCE042}"/>
              </a:ext>
            </a:extLst>
          </p:cNvPr>
          <p:cNvSpPr/>
          <p:nvPr userDrawn="1"/>
        </p:nvSpPr>
        <p:spPr>
          <a:xfrm>
            <a:off x="0" y="0"/>
            <a:ext cx="13715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4">
            <a:extLst>
              <a:ext uri="{FF2B5EF4-FFF2-40B4-BE49-F238E27FC236}">
                <a16:creationId xmlns:a16="http://schemas.microsoft.com/office/drawing/2014/main" id="{F136AA0E-89E7-C342-9C82-0AE0010FB292}"/>
              </a:ext>
            </a:extLst>
          </p:cNvPr>
          <p:cNvSpPr>
            <a:spLocks noGrp="1"/>
          </p:cNvSpPr>
          <p:nvPr>
            <p:ph type="pic" sz="quarter" idx="19"/>
          </p:nvPr>
        </p:nvSpPr>
        <p:spPr>
          <a:xfrm>
            <a:off x="1371600" y="0"/>
            <a:ext cx="5410194" cy="3411137"/>
          </a:xfrm>
          <a:pattFill prst="pct10">
            <a:fgClr>
              <a:schemeClr val="accent1"/>
            </a:fgClr>
            <a:bgClr>
              <a:schemeClr val="bg1"/>
            </a:bgClr>
          </a:pattFill>
        </p:spPr>
        <p:txBody>
          <a:bodyPr/>
          <a:lstStyle/>
          <a:p>
            <a:endParaRPr lang="en-US"/>
          </a:p>
        </p:txBody>
      </p:sp>
      <p:pic>
        <p:nvPicPr>
          <p:cNvPr id="2" name="Picture 1">
            <a:extLst>
              <a:ext uri="{FF2B5EF4-FFF2-40B4-BE49-F238E27FC236}">
                <a16:creationId xmlns:a16="http://schemas.microsoft.com/office/drawing/2014/main" id="{F5609714-2C1D-7062-AD81-929FD6050428}"/>
              </a:ext>
            </a:extLst>
          </p:cNvPr>
          <p:cNvPicPr>
            <a:picLocks noChangeAspect="1"/>
          </p:cNvPicPr>
          <p:nvPr userDrawn="1"/>
        </p:nvPicPr>
        <p:blipFill>
          <a:blip r:embed="rId2"/>
          <a:stretch>
            <a:fillRect/>
          </a:stretch>
        </p:blipFill>
        <p:spPr>
          <a:xfrm>
            <a:off x="259160" y="404468"/>
            <a:ext cx="853279" cy="528220"/>
          </a:xfrm>
          <a:prstGeom prst="rect">
            <a:avLst/>
          </a:prstGeom>
        </p:spPr>
      </p:pic>
      <p:sp>
        <p:nvSpPr>
          <p:cNvPr id="3" name="Date Placeholder 11">
            <a:extLst>
              <a:ext uri="{FF2B5EF4-FFF2-40B4-BE49-F238E27FC236}">
                <a16:creationId xmlns:a16="http://schemas.microsoft.com/office/drawing/2014/main" id="{177CE236-D5CB-85E1-2943-CA045EA08580}"/>
              </a:ext>
            </a:extLst>
          </p:cNvPr>
          <p:cNvSpPr>
            <a:spLocks noGrp="1"/>
          </p:cNvSpPr>
          <p:nvPr>
            <p:ph type="dt" sz="half" idx="12"/>
          </p:nvPr>
        </p:nvSpPr>
        <p:spPr>
          <a:xfrm rot="16200000">
            <a:off x="-265544" y="5496231"/>
            <a:ext cx="1902692" cy="365125"/>
          </a:xfrm>
        </p:spPr>
        <p:txBody>
          <a:bodyPr/>
          <a:lstStyle>
            <a:lvl1pPr>
              <a:defRPr sz="1000" b="0" i="0" spc="30" baseline="0">
                <a:solidFill>
                  <a:schemeClr val="bg1"/>
                </a:solidFill>
                <a:latin typeface="Proxima Nova Medium" panose="02000506030000020004" pitchFamily="2" charset="0"/>
              </a:defRPr>
            </a:lvl1pPr>
          </a:lstStyle>
          <a:p>
            <a:r>
              <a:rPr lang="en-US"/>
              <a:t>TITLE GOES HERE</a:t>
            </a:r>
          </a:p>
        </p:txBody>
      </p:sp>
      <p:sp>
        <p:nvSpPr>
          <p:cNvPr id="4" name="Footer Placeholder 12">
            <a:extLst>
              <a:ext uri="{FF2B5EF4-FFF2-40B4-BE49-F238E27FC236}">
                <a16:creationId xmlns:a16="http://schemas.microsoft.com/office/drawing/2014/main" id="{E6CB298D-2A60-3273-57E5-83950236AFC5}"/>
              </a:ext>
            </a:extLst>
          </p:cNvPr>
          <p:cNvSpPr>
            <a:spLocks noGrp="1"/>
          </p:cNvSpPr>
          <p:nvPr>
            <p:ph type="ftr" sz="quarter" idx="13"/>
          </p:nvPr>
        </p:nvSpPr>
        <p:spPr>
          <a:xfrm rot="16200000">
            <a:off x="-817762" y="2437821"/>
            <a:ext cx="3007128" cy="365125"/>
          </a:xfrm>
        </p:spPr>
        <p:txBody>
          <a:bodyPr/>
          <a:lstStyle>
            <a:lvl1pPr algn="r">
              <a:defRPr sz="1000" b="1" i="0" spc="30" baseline="0">
                <a:solidFill>
                  <a:schemeClr val="bg1"/>
                </a:solidFill>
                <a:latin typeface="Proxima Nova Medium" panose="02000506030000020004" pitchFamily="2" charset="0"/>
              </a:defRPr>
            </a:lvl1pPr>
          </a:lstStyle>
          <a:p>
            <a:r>
              <a:rPr lang="en-US"/>
              <a:t>KENTUCKY READING RESEARCH CENTER</a:t>
            </a:r>
          </a:p>
        </p:txBody>
      </p:sp>
    </p:spTree>
    <p:extLst>
      <p:ext uri="{BB962C8B-B14F-4D97-AF65-F5344CB8AC3E}">
        <p14:creationId xmlns:p14="http://schemas.microsoft.com/office/powerpoint/2010/main" val="38780802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8ECEB5E-9438-844E-B646-32FE9985B81A}"/>
              </a:ext>
            </a:extLst>
          </p:cNvPr>
          <p:cNvSpPr>
            <a:spLocks noGrp="1"/>
          </p:cNvSpPr>
          <p:nvPr>
            <p:ph type="pic" sz="quarter" idx="18"/>
          </p:nvPr>
        </p:nvSpPr>
        <p:spPr>
          <a:xfrm>
            <a:off x="7362825" y="1121549"/>
            <a:ext cx="2816604" cy="6101575"/>
          </a:xfrm>
          <a:custGeom>
            <a:avLst/>
            <a:gdLst>
              <a:gd name="connsiteX0" fmla="*/ 261416 w 2806701"/>
              <a:gd name="connsiteY0" fmla="*/ 0 h 6101575"/>
              <a:gd name="connsiteX1" fmla="*/ 2545285 w 2806701"/>
              <a:gd name="connsiteY1" fmla="*/ 0 h 6101575"/>
              <a:gd name="connsiteX2" fmla="*/ 2806701 w 2806701"/>
              <a:gd name="connsiteY2" fmla="*/ 261416 h 6101575"/>
              <a:gd name="connsiteX3" fmla="*/ 2806701 w 2806701"/>
              <a:gd name="connsiteY3" fmla="*/ 5840159 h 6101575"/>
              <a:gd name="connsiteX4" fmla="*/ 2545285 w 2806701"/>
              <a:gd name="connsiteY4" fmla="*/ 6101575 h 6101575"/>
              <a:gd name="connsiteX5" fmla="*/ 261416 w 2806701"/>
              <a:gd name="connsiteY5" fmla="*/ 6101575 h 6101575"/>
              <a:gd name="connsiteX6" fmla="*/ 0 w 2806701"/>
              <a:gd name="connsiteY6" fmla="*/ 5840159 h 6101575"/>
              <a:gd name="connsiteX7" fmla="*/ 0 w 2806701"/>
              <a:gd name="connsiteY7" fmla="*/ 261416 h 6101575"/>
              <a:gd name="connsiteX8" fmla="*/ 261416 w 2806701"/>
              <a:gd name="connsiteY8" fmla="*/ 0 h 610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6701" h="6101575">
                <a:moveTo>
                  <a:pt x="261416" y="0"/>
                </a:moveTo>
                <a:lnTo>
                  <a:pt x="2545285" y="0"/>
                </a:lnTo>
                <a:cubicBezTo>
                  <a:pt x="2689661" y="0"/>
                  <a:pt x="2806701" y="117040"/>
                  <a:pt x="2806701" y="261416"/>
                </a:cubicBezTo>
                <a:lnTo>
                  <a:pt x="2806701" y="5840159"/>
                </a:lnTo>
                <a:cubicBezTo>
                  <a:pt x="2806701" y="5984535"/>
                  <a:pt x="2689661" y="6101575"/>
                  <a:pt x="2545285" y="6101575"/>
                </a:cubicBezTo>
                <a:lnTo>
                  <a:pt x="261416" y="6101575"/>
                </a:lnTo>
                <a:cubicBezTo>
                  <a:pt x="117040" y="6101575"/>
                  <a:pt x="0" y="5984535"/>
                  <a:pt x="0" y="5840159"/>
                </a:cubicBezTo>
                <a:lnTo>
                  <a:pt x="0" y="261416"/>
                </a:lnTo>
                <a:cubicBezTo>
                  <a:pt x="0" y="117040"/>
                  <a:pt x="117040" y="0"/>
                  <a:pt x="261416" y="0"/>
                </a:cubicBezTo>
                <a:close/>
              </a:path>
            </a:pathLst>
          </a:custGeom>
          <a:pattFill prst="pct10">
            <a:fgClr>
              <a:schemeClr val="accent1"/>
            </a:fgClr>
            <a:bgClr>
              <a:schemeClr val="bg1"/>
            </a:bgClr>
          </a:pattFill>
        </p:spPr>
        <p:txBody>
          <a:bodyPr wrap="square">
            <a:noAutofit/>
          </a:bodyPr>
          <a:lstStyle/>
          <a:p>
            <a:endParaRPr lang="en-US"/>
          </a:p>
        </p:txBody>
      </p:sp>
      <p:sp>
        <p:nvSpPr>
          <p:cNvPr id="6" name="Rectangle 5">
            <a:extLst>
              <a:ext uri="{FF2B5EF4-FFF2-40B4-BE49-F238E27FC236}">
                <a16:creationId xmlns:a16="http://schemas.microsoft.com/office/drawing/2014/main" id="{6F81E735-FFBB-0E4C-8C60-5DB579FCE042}"/>
              </a:ext>
            </a:extLst>
          </p:cNvPr>
          <p:cNvSpPr/>
          <p:nvPr userDrawn="1"/>
        </p:nvSpPr>
        <p:spPr>
          <a:xfrm>
            <a:off x="0" y="0"/>
            <a:ext cx="13715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FEC1B1E-8508-D345-023A-C97457EAD955}"/>
              </a:ext>
            </a:extLst>
          </p:cNvPr>
          <p:cNvPicPr>
            <a:picLocks noChangeAspect="1"/>
          </p:cNvPicPr>
          <p:nvPr userDrawn="1"/>
        </p:nvPicPr>
        <p:blipFill>
          <a:blip r:embed="rId2"/>
          <a:stretch>
            <a:fillRect/>
          </a:stretch>
        </p:blipFill>
        <p:spPr>
          <a:xfrm>
            <a:off x="259160" y="404468"/>
            <a:ext cx="853279" cy="528220"/>
          </a:xfrm>
          <a:prstGeom prst="rect">
            <a:avLst/>
          </a:prstGeom>
        </p:spPr>
      </p:pic>
      <p:sp>
        <p:nvSpPr>
          <p:cNvPr id="3" name="Date Placeholder 11">
            <a:extLst>
              <a:ext uri="{FF2B5EF4-FFF2-40B4-BE49-F238E27FC236}">
                <a16:creationId xmlns:a16="http://schemas.microsoft.com/office/drawing/2014/main" id="{15966F53-3966-469F-3BF0-622A0A911785}"/>
              </a:ext>
            </a:extLst>
          </p:cNvPr>
          <p:cNvSpPr>
            <a:spLocks noGrp="1"/>
          </p:cNvSpPr>
          <p:nvPr>
            <p:ph type="dt" sz="half" idx="12"/>
          </p:nvPr>
        </p:nvSpPr>
        <p:spPr>
          <a:xfrm rot="16200000">
            <a:off x="-265544" y="5496231"/>
            <a:ext cx="1902692" cy="365125"/>
          </a:xfrm>
        </p:spPr>
        <p:txBody>
          <a:bodyPr/>
          <a:lstStyle>
            <a:lvl1pPr>
              <a:defRPr sz="1000" b="0" i="0" spc="30" baseline="0">
                <a:solidFill>
                  <a:schemeClr val="bg1"/>
                </a:solidFill>
                <a:latin typeface="Proxima Nova Medium" panose="02000506030000020004" pitchFamily="2" charset="0"/>
              </a:defRPr>
            </a:lvl1pPr>
          </a:lstStyle>
          <a:p>
            <a:r>
              <a:rPr lang="en-US"/>
              <a:t>TITLE GOES HERE</a:t>
            </a:r>
          </a:p>
        </p:txBody>
      </p:sp>
      <p:sp>
        <p:nvSpPr>
          <p:cNvPr id="4" name="Footer Placeholder 12">
            <a:extLst>
              <a:ext uri="{FF2B5EF4-FFF2-40B4-BE49-F238E27FC236}">
                <a16:creationId xmlns:a16="http://schemas.microsoft.com/office/drawing/2014/main" id="{B4E1E7FB-CA8D-9271-42BE-C7B8CDACF0D0}"/>
              </a:ext>
            </a:extLst>
          </p:cNvPr>
          <p:cNvSpPr>
            <a:spLocks noGrp="1"/>
          </p:cNvSpPr>
          <p:nvPr>
            <p:ph type="ftr" sz="quarter" idx="13"/>
          </p:nvPr>
        </p:nvSpPr>
        <p:spPr>
          <a:xfrm rot="16200000">
            <a:off x="-817762" y="2437821"/>
            <a:ext cx="3007128" cy="365125"/>
          </a:xfrm>
        </p:spPr>
        <p:txBody>
          <a:bodyPr/>
          <a:lstStyle>
            <a:lvl1pPr algn="r">
              <a:defRPr sz="1000" b="1" i="0" spc="30" baseline="0">
                <a:solidFill>
                  <a:schemeClr val="bg1"/>
                </a:solidFill>
                <a:latin typeface="Proxima Nova Medium" panose="02000506030000020004" pitchFamily="2" charset="0"/>
              </a:defRPr>
            </a:lvl1pPr>
          </a:lstStyle>
          <a:p>
            <a:r>
              <a:rPr lang="en-US"/>
              <a:t>KENTUCKY READING RESEARCH CENTER</a:t>
            </a:r>
          </a:p>
        </p:txBody>
      </p:sp>
    </p:spTree>
    <p:extLst>
      <p:ext uri="{BB962C8B-B14F-4D97-AF65-F5344CB8AC3E}">
        <p14:creationId xmlns:p14="http://schemas.microsoft.com/office/powerpoint/2010/main" val="9858761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C9B7AE-D9E3-814F-84C8-D559348CE126}"/>
              </a:ext>
            </a:extLst>
          </p:cNvPr>
          <p:cNvSpPr/>
          <p:nvPr userDrawn="1"/>
        </p:nvSpPr>
        <p:spPr>
          <a:xfrm>
            <a:off x="0" y="0"/>
            <a:ext cx="560632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136C4364-9B00-EB42-BA7B-3E89B3E0937D}"/>
              </a:ext>
            </a:extLst>
          </p:cNvPr>
          <p:cNvSpPr>
            <a:spLocks noGrp="1"/>
          </p:cNvSpPr>
          <p:nvPr>
            <p:ph type="pic" sz="quarter" idx="18"/>
          </p:nvPr>
        </p:nvSpPr>
        <p:spPr>
          <a:xfrm>
            <a:off x="4474498" y="1063822"/>
            <a:ext cx="2193926" cy="4765478"/>
          </a:xfrm>
          <a:custGeom>
            <a:avLst/>
            <a:gdLst>
              <a:gd name="connsiteX0" fmla="*/ 204342 w 2193926"/>
              <a:gd name="connsiteY0" fmla="*/ 0 h 4765478"/>
              <a:gd name="connsiteX1" fmla="*/ 1989584 w 2193926"/>
              <a:gd name="connsiteY1" fmla="*/ 0 h 4765478"/>
              <a:gd name="connsiteX2" fmla="*/ 2193926 w 2193926"/>
              <a:gd name="connsiteY2" fmla="*/ 204342 h 4765478"/>
              <a:gd name="connsiteX3" fmla="*/ 2193926 w 2193926"/>
              <a:gd name="connsiteY3" fmla="*/ 4561136 h 4765478"/>
              <a:gd name="connsiteX4" fmla="*/ 1989584 w 2193926"/>
              <a:gd name="connsiteY4" fmla="*/ 4765478 h 4765478"/>
              <a:gd name="connsiteX5" fmla="*/ 204342 w 2193926"/>
              <a:gd name="connsiteY5" fmla="*/ 4765478 h 4765478"/>
              <a:gd name="connsiteX6" fmla="*/ 0 w 2193926"/>
              <a:gd name="connsiteY6" fmla="*/ 4561136 h 4765478"/>
              <a:gd name="connsiteX7" fmla="*/ 0 w 2193926"/>
              <a:gd name="connsiteY7" fmla="*/ 204342 h 4765478"/>
              <a:gd name="connsiteX8" fmla="*/ 204342 w 2193926"/>
              <a:gd name="connsiteY8" fmla="*/ 0 h 476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926" h="4765478">
                <a:moveTo>
                  <a:pt x="204342" y="0"/>
                </a:moveTo>
                <a:lnTo>
                  <a:pt x="1989584" y="0"/>
                </a:lnTo>
                <a:cubicBezTo>
                  <a:pt x="2102439" y="0"/>
                  <a:pt x="2193926" y="91487"/>
                  <a:pt x="2193926" y="204342"/>
                </a:cubicBezTo>
                <a:lnTo>
                  <a:pt x="2193926" y="4561136"/>
                </a:lnTo>
                <a:cubicBezTo>
                  <a:pt x="2193926" y="4673991"/>
                  <a:pt x="2102439" y="4765478"/>
                  <a:pt x="1989584" y="4765478"/>
                </a:cubicBezTo>
                <a:lnTo>
                  <a:pt x="204342" y="4765478"/>
                </a:lnTo>
                <a:cubicBezTo>
                  <a:pt x="91487" y="4765478"/>
                  <a:pt x="0" y="4673991"/>
                  <a:pt x="0" y="4561136"/>
                </a:cubicBezTo>
                <a:lnTo>
                  <a:pt x="0" y="204342"/>
                </a:lnTo>
                <a:cubicBezTo>
                  <a:pt x="0" y="91487"/>
                  <a:pt x="91487" y="0"/>
                  <a:pt x="204342" y="0"/>
                </a:cubicBezTo>
                <a:close/>
              </a:path>
            </a:pathLst>
          </a:custGeom>
          <a:pattFill prst="pct10">
            <a:fgClr>
              <a:schemeClr val="accent1"/>
            </a:fgClr>
            <a:bgClr>
              <a:schemeClr val="bg1"/>
            </a:bgClr>
          </a:pattFill>
        </p:spPr>
        <p:txBody>
          <a:bodyPr wrap="square">
            <a:noAutofit/>
          </a:bodyPr>
          <a:lstStyle/>
          <a:p>
            <a:endParaRPr lang="en-US"/>
          </a:p>
        </p:txBody>
      </p:sp>
      <p:sp>
        <p:nvSpPr>
          <p:cNvPr id="10" name="Picture Placeholder 9">
            <a:extLst>
              <a:ext uri="{FF2B5EF4-FFF2-40B4-BE49-F238E27FC236}">
                <a16:creationId xmlns:a16="http://schemas.microsoft.com/office/drawing/2014/main" id="{5B9FC4E1-9F33-2842-A8C0-78628ABA0B77}"/>
              </a:ext>
            </a:extLst>
          </p:cNvPr>
          <p:cNvSpPr>
            <a:spLocks noGrp="1"/>
          </p:cNvSpPr>
          <p:nvPr>
            <p:ph type="pic" sz="quarter" idx="19"/>
          </p:nvPr>
        </p:nvSpPr>
        <p:spPr>
          <a:xfrm>
            <a:off x="1518458" y="1063822"/>
            <a:ext cx="2193926" cy="4765478"/>
          </a:xfrm>
          <a:custGeom>
            <a:avLst/>
            <a:gdLst>
              <a:gd name="connsiteX0" fmla="*/ 204342 w 2193926"/>
              <a:gd name="connsiteY0" fmla="*/ 0 h 4765478"/>
              <a:gd name="connsiteX1" fmla="*/ 1989584 w 2193926"/>
              <a:gd name="connsiteY1" fmla="*/ 0 h 4765478"/>
              <a:gd name="connsiteX2" fmla="*/ 2193926 w 2193926"/>
              <a:gd name="connsiteY2" fmla="*/ 204342 h 4765478"/>
              <a:gd name="connsiteX3" fmla="*/ 2193926 w 2193926"/>
              <a:gd name="connsiteY3" fmla="*/ 4561136 h 4765478"/>
              <a:gd name="connsiteX4" fmla="*/ 1989584 w 2193926"/>
              <a:gd name="connsiteY4" fmla="*/ 4765478 h 4765478"/>
              <a:gd name="connsiteX5" fmla="*/ 204342 w 2193926"/>
              <a:gd name="connsiteY5" fmla="*/ 4765478 h 4765478"/>
              <a:gd name="connsiteX6" fmla="*/ 0 w 2193926"/>
              <a:gd name="connsiteY6" fmla="*/ 4561136 h 4765478"/>
              <a:gd name="connsiteX7" fmla="*/ 0 w 2193926"/>
              <a:gd name="connsiteY7" fmla="*/ 204342 h 4765478"/>
              <a:gd name="connsiteX8" fmla="*/ 204342 w 2193926"/>
              <a:gd name="connsiteY8" fmla="*/ 0 h 476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926" h="4765478">
                <a:moveTo>
                  <a:pt x="204342" y="0"/>
                </a:moveTo>
                <a:lnTo>
                  <a:pt x="1989584" y="0"/>
                </a:lnTo>
                <a:cubicBezTo>
                  <a:pt x="2102439" y="0"/>
                  <a:pt x="2193926" y="91487"/>
                  <a:pt x="2193926" y="204342"/>
                </a:cubicBezTo>
                <a:lnTo>
                  <a:pt x="2193926" y="4561136"/>
                </a:lnTo>
                <a:cubicBezTo>
                  <a:pt x="2193926" y="4673991"/>
                  <a:pt x="2102439" y="4765478"/>
                  <a:pt x="1989584" y="4765478"/>
                </a:cubicBezTo>
                <a:lnTo>
                  <a:pt x="204342" y="4765478"/>
                </a:lnTo>
                <a:cubicBezTo>
                  <a:pt x="91487" y="4765478"/>
                  <a:pt x="0" y="4673991"/>
                  <a:pt x="0" y="4561136"/>
                </a:cubicBezTo>
                <a:lnTo>
                  <a:pt x="0" y="204342"/>
                </a:lnTo>
                <a:cubicBezTo>
                  <a:pt x="0" y="91487"/>
                  <a:pt x="91487" y="0"/>
                  <a:pt x="204342" y="0"/>
                </a:cubicBezTo>
                <a:close/>
              </a:path>
            </a:pathLst>
          </a:custGeom>
          <a:pattFill prst="pct10">
            <a:fgClr>
              <a:schemeClr val="accent1"/>
            </a:fgClr>
            <a:bgClr>
              <a:schemeClr val="bg1"/>
            </a:bgClr>
          </a:pattFill>
        </p:spPr>
        <p:txBody>
          <a:bodyPr wrap="square">
            <a:noAutofit/>
          </a:bodyPr>
          <a:lstStyle/>
          <a:p>
            <a:endParaRPr lang="en-US"/>
          </a:p>
        </p:txBody>
      </p:sp>
      <p:pic>
        <p:nvPicPr>
          <p:cNvPr id="2" name="Picture 1">
            <a:extLst>
              <a:ext uri="{FF2B5EF4-FFF2-40B4-BE49-F238E27FC236}">
                <a16:creationId xmlns:a16="http://schemas.microsoft.com/office/drawing/2014/main" id="{33C14594-E297-A679-15BA-86BF51377B3F}"/>
              </a:ext>
            </a:extLst>
          </p:cNvPr>
          <p:cNvPicPr>
            <a:picLocks noChangeAspect="1"/>
          </p:cNvPicPr>
          <p:nvPr userDrawn="1"/>
        </p:nvPicPr>
        <p:blipFill>
          <a:blip r:embed="rId2"/>
          <a:stretch>
            <a:fillRect/>
          </a:stretch>
        </p:blipFill>
        <p:spPr>
          <a:xfrm>
            <a:off x="259160" y="404468"/>
            <a:ext cx="853279" cy="528220"/>
          </a:xfrm>
          <a:prstGeom prst="rect">
            <a:avLst/>
          </a:prstGeom>
        </p:spPr>
      </p:pic>
      <p:sp>
        <p:nvSpPr>
          <p:cNvPr id="3" name="Date Placeholder 11">
            <a:extLst>
              <a:ext uri="{FF2B5EF4-FFF2-40B4-BE49-F238E27FC236}">
                <a16:creationId xmlns:a16="http://schemas.microsoft.com/office/drawing/2014/main" id="{60760A00-9C8D-718D-245F-AFF3AC2E8208}"/>
              </a:ext>
            </a:extLst>
          </p:cNvPr>
          <p:cNvSpPr>
            <a:spLocks noGrp="1"/>
          </p:cNvSpPr>
          <p:nvPr>
            <p:ph type="dt" sz="half" idx="12"/>
          </p:nvPr>
        </p:nvSpPr>
        <p:spPr>
          <a:xfrm rot="16200000">
            <a:off x="-265544" y="5496231"/>
            <a:ext cx="1902692" cy="365125"/>
          </a:xfrm>
        </p:spPr>
        <p:txBody>
          <a:bodyPr/>
          <a:lstStyle>
            <a:lvl1pPr>
              <a:defRPr sz="1000" b="0" i="0" spc="30" baseline="0">
                <a:solidFill>
                  <a:schemeClr val="bg1"/>
                </a:solidFill>
                <a:latin typeface="Proxima Nova Medium" panose="02000506030000020004" pitchFamily="2" charset="0"/>
              </a:defRPr>
            </a:lvl1pPr>
          </a:lstStyle>
          <a:p>
            <a:r>
              <a:rPr lang="en-US"/>
              <a:t>TITLE GOES HERE</a:t>
            </a:r>
          </a:p>
        </p:txBody>
      </p:sp>
      <p:sp>
        <p:nvSpPr>
          <p:cNvPr id="5" name="Footer Placeholder 12">
            <a:extLst>
              <a:ext uri="{FF2B5EF4-FFF2-40B4-BE49-F238E27FC236}">
                <a16:creationId xmlns:a16="http://schemas.microsoft.com/office/drawing/2014/main" id="{B85B0CE7-8226-8D66-2B9E-5892B68834DE}"/>
              </a:ext>
            </a:extLst>
          </p:cNvPr>
          <p:cNvSpPr>
            <a:spLocks noGrp="1"/>
          </p:cNvSpPr>
          <p:nvPr>
            <p:ph type="ftr" sz="quarter" idx="13"/>
          </p:nvPr>
        </p:nvSpPr>
        <p:spPr>
          <a:xfrm rot="16200000">
            <a:off x="-817762" y="2437821"/>
            <a:ext cx="3007128" cy="365125"/>
          </a:xfrm>
        </p:spPr>
        <p:txBody>
          <a:bodyPr/>
          <a:lstStyle>
            <a:lvl1pPr algn="r">
              <a:defRPr sz="1000" b="1" i="0" spc="30" baseline="0">
                <a:solidFill>
                  <a:schemeClr val="bg1"/>
                </a:solidFill>
                <a:latin typeface="Proxima Nova Medium" panose="02000506030000020004" pitchFamily="2" charset="0"/>
              </a:defRPr>
            </a:lvl1pPr>
          </a:lstStyle>
          <a:p>
            <a:r>
              <a:rPr lang="en-US"/>
              <a:t>KENTUCKY READING RESEARCH CENTER</a:t>
            </a:r>
          </a:p>
        </p:txBody>
      </p:sp>
    </p:spTree>
    <p:extLst>
      <p:ext uri="{BB962C8B-B14F-4D97-AF65-F5344CB8AC3E}">
        <p14:creationId xmlns:p14="http://schemas.microsoft.com/office/powerpoint/2010/main" val="23432200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D478060-D023-BC48-B983-174F92D0CD6A}"/>
              </a:ext>
            </a:extLst>
          </p:cNvPr>
          <p:cNvSpPr>
            <a:spLocks noGrp="1"/>
          </p:cNvSpPr>
          <p:nvPr>
            <p:ph type="pic" sz="quarter" idx="18"/>
          </p:nvPr>
        </p:nvSpPr>
        <p:spPr>
          <a:xfrm>
            <a:off x="7102475" y="1911348"/>
            <a:ext cx="5159375" cy="2822576"/>
          </a:xfrm>
          <a:pattFill prst="pct10">
            <a:fgClr>
              <a:schemeClr val="accent1"/>
            </a:fgClr>
            <a:bgClr>
              <a:schemeClr val="bg1"/>
            </a:bgClr>
          </a:pattFill>
        </p:spPr>
        <p:txBody>
          <a:bodyPr/>
          <a:lstStyle/>
          <a:p>
            <a:endParaRPr lang="en-US"/>
          </a:p>
        </p:txBody>
      </p:sp>
      <p:sp>
        <p:nvSpPr>
          <p:cNvPr id="6" name="Rectangle 5">
            <a:extLst>
              <a:ext uri="{FF2B5EF4-FFF2-40B4-BE49-F238E27FC236}">
                <a16:creationId xmlns:a16="http://schemas.microsoft.com/office/drawing/2014/main" id="{6F81E735-FFBB-0E4C-8C60-5DB579FCE042}"/>
              </a:ext>
            </a:extLst>
          </p:cNvPr>
          <p:cNvSpPr/>
          <p:nvPr userDrawn="1"/>
        </p:nvSpPr>
        <p:spPr>
          <a:xfrm>
            <a:off x="0" y="0"/>
            <a:ext cx="13715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374D3D4-CF99-12D0-3441-0414A6F50203}"/>
              </a:ext>
            </a:extLst>
          </p:cNvPr>
          <p:cNvPicPr>
            <a:picLocks noChangeAspect="1"/>
          </p:cNvPicPr>
          <p:nvPr userDrawn="1"/>
        </p:nvPicPr>
        <p:blipFill>
          <a:blip r:embed="rId2"/>
          <a:stretch>
            <a:fillRect/>
          </a:stretch>
        </p:blipFill>
        <p:spPr>
          <a:xfrm>
            <a:off x="259160" y="404468"/>
            <a:ext cx="853279" cy="528220"/>
          </a:xfrm>
          <a:prstGeom prst="rect">
            <a:avLst/>
          </a:prstGeom>
        </p:spPr>
      </p:pic>
      <p:sp>
        <p:nvSpPr>
          <p:cNvPr id="3" name="Date Placeholder 11">
            <a:extLst>
              <a:ext uri="{FF2B5EF4-FFF2-40B4-BE49-F238E27FC236}">
                <a16:creationId xmlns:a16="http://schemas.microsoft.com/office/drawing/2014/main" id="{70374770-F57C-B0FB-1B9A-CC28FCD00807}"/>
              </a:ext>
            </a:extLst>
          </p:cNvPr>
          <p:cNvSpPr>
            <a:spLocks noGrp="1"/>
          </p:cNvSpPr>
          <p:nvPr>
            <p:ph type="dt" sz="half" idx="12"/>
          </p:nvPr>
        </p:nvSpPr>
        <p:spPr>
          <a:xfrm rot="16200000">
            <a:off x="-265544" y="5496231"/>
            <a:ext cx="1902692" cy="365125"/>
          </a:xfrm>
        </p:spPr>
        <p:txBody>
          <a:bodyPr/>
          <a:lstStyle>
            <a:lvl1pPr>
              <a:defRPr sz="1000" b="0" i="0" spc="30" baseline="0">
                <a:solidFill>
                  <a:schemeClr val="bg1"/>
                </a:solidFill>
                <a:latin typeface="Proxima Nova Medium" panose="02000506030000020004" pitchFamily="2" charset="0"/>
              </a:defRPr>
            </a:lvl1pPr>
          </a:lstStyle>
          <a:p>
            <a:r>
              <a:rPr lang="en-US"/>
              <a:t>TITLE GOES HERE</a:t>
            </a:r>
          </a:p>
        </p:txBody>
      </p:sp>
      <p:sp>
        <p:nvSpPr>
          <p:cNvPr id="4" name="Footer Placeholder 12">
            <a:extLst>
              <a:ext uri="{FF2B5EF4-FFF2-40B4-BE49-F238E27FC236}">
                <a16:creationId xmlns:a16="http://schemas.microsoft.com/office/drawing/2014/main" id="{9BB5FEC9-37A6-7C74-283F-8AC2A06A8B27}"/>
              </a:ext>
            </a:extLst>
          </p:cNvPr>
          <p:cNvSpPr>
            <a:spLocks noGrp="1"/>
          </p:cNvSpPr>
          <p:nvPr>
            <p:ph type="ftr" sz="quarter" idx="13"/>
          </p:nvPr>
        </p:nvSpPr>
        <p:spPr>
          <a:xfrm rot="16200000">
            <a:off x="-817762" y="2437821"/>
            <a:ext cx="3007128" cy="365125"/>
          </a:xfrm>
        </p:spPr>
        <p:txBody>
          <a:bodyPr/>
          <a:lstStyle>
            <a:lvl1pPr algn="r">
              <a:defRPr sz="1000" b="1" i="0" spc="30" baseline="0">
                <a:solidFill>
                  <a:schemeClr val="bg1"/>
                </a:solidFill>
                <a:latin typeface="Proxima Nova Medium" panose="02000506030000020004" pitchFamily="2" charset="0"/>
              </a:defRPr>
            </a:lvl1pPr>
          </a:lstStyle>
          <a:p>
            <a:r>
              <a:rPr lang="en-US"/>
              <a:t>KENTUCKY READING RESEARCH CENTER</a:t>
            </a:r>
          </a:p>
        </p:txBody>
      </p:sp>
    </p:spTree>
    <p:extLst>
      <p:ext uri="{BB962C8B-B14F-4D97-AF65-F5344CB8AC3E}">
        <p14:creationId xmlns:p14="http://schemas.microsoft.com/office/powerpoint/2010/main" val="14491235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16F327-C136-824B-8689-4151A3569553}"/>
              </a:ext>
            </a:extLst>
          </p:cNvPr>
          <p:cNvSpPr/>
          <p:nvPr userDrawn="1"/>
        </p:nvSpPr>
        <p:spPr>
          <a:xfrm>
            <a:off x="1" y="0"/>
            <a:ext cx="365493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2D478060-D023-BC48-B983-174F92D0CD6A}"/>
              </a:ext>
            </a:extLst>
          </p:cNvPr>
          <p:cNvSpPr>
            <a:spLocks noGrp="1"/>
          </p:cNvSpPr>
          <p:nvPr>
            <p:ph type="pic" sz="quarter" idx="18"/>
          </p:nvPr>
        </p:nvSpPr>
        <p:spPr>
          <a:xfrm>
            <a:off x="1631949" y="1616074"/>
            <a:ext cx="3762375" cy="5191125"/>
          </a:xfrm>
          <a:pattFill prst="pct10">
            <a:fgClr>
              <a:schemeClr val="accent1"/>
            </a:fgClr>
            <a:bgClr>
              <a:schemeClr val="bg1"/>
            </a:bgClr>
          </a:pattFill>
        </p:spPr>
        <p:txBody>
          <a:bodyPr/>
          <a:lstStyle/>
          <a:p>
            <a:endParaRPr lang="en-US"/>
          </a:p>
        </p:txBody>
      </p:sp>
      <p:pic>
        <p:nvPicPr>
          <p:cNvPr id="2" name="Picture 1">
            <a:extLst>
              <a:ext uri="{FF2B5EF4-FFF2-40B4-BE49-F238E27FC236}">
                <a16:creationId xmlns:a16="http://schemas.microsoft.com/office/drawing/2014/main" id="{F573931D-D1B2-C831-81D6-322F3A5DE266}"/>
              </a:ext>
            </a:extLst>
          </p:cNvPr>
          <p:cNvPicPr>
            <a:picLocks noChangeAspect="1"/>
          </p:cNvPicPr>
          <p:nvPr userDrawn="1"/>
        </p:nvPicPr>
        <p:blipFill>
          <a:blip r:embed="rId2"/>
          <a:stretch>
            <a:fillRect/>
          </a:stretch>
        </p:blipFill>
        <p:spPr>
          <a:xfrm>
            <a:off x="259160" y="404468"/>
            <a:ext cx="853279" cy="528220"/>
          </a:xfrm>
          <a:prstGeom prst="rect">
            <a:avLst/>
          </a:prstGeom>
        </p:spPr>
      </p:pic>
      <p:sp>
        <p:nvSpPr>
          <p:cNvPr id="3" name="Date Placeholder 11">
            <a:extLst>
              <a:ext uri="{FF2B5EF4-FFF2-40B4-BE49-F238E27FC236}">
                <a16:creationId xmlns:a16="http://schemas.microsoft.com/office/drawing/2014/main" id="{3C7516B6-A3E9-D005-4697-1C55D02DEAEF}"/>
              </a:ext>
            </a:extLst>
          </p:cNvPr>
          <p:cNvSpPr>
            <a:spLocks noGrp="1"/>
          </p:cNvSpPr>
          <p:nvPr>
            <p:ph type="dt" sz="half" idx="12"/>
          </p:nvPr>
        </p:nvSpPr>
        <p:spPr>
          <a:xfrm rot="16200000">
            <a:off x="-265544" y="5496231"/>
            <a:ext cx="1902692" cy="365125"/>
          </a:xfrm>
        </p:spPr>
        <p:txBody>
          <a:bodyPr/>
          <a:lstStyle>
            <a:lvl1pPr>
              <a:defRPr sz="1000" b="0" i="0" spc="30" baseline="0">
                <a:solidFill>
                  <a:schemeClr val="bg1"/>
                </a:solidFill>
                <a:latin typeface="Proxima Nova Medium" panose="02000506030000020004" pitchFamily="2" charset="0"/>
              </a:defRPr>
            </a:lvl1pPr>
          </a:lstStyle>
          <a:p>
            <a:r>
              <a:rPr lang="en-US"/>
              <a:t>TITLE GOES HERE</a:t>
            </a:r>
          </a:p>
        </p:txBody>
      </p:sp>
      <p:sp>
        <p:nvSpPr>
          <p:cNvPr id="6" name="Footer Placeholder 12">
            <a:extLst>
              <a:ext uri="{FF2B5EF4-FFF2-40B4-BE49-F238E27FC236}">
                <a16:creationId xmlns:a16="http://schemas.microsoft.com/office/drawing/2014/main" id="{A9196899-69FD-5AD2-EF87-98805F756A60}"/>
              </a:ext>
            </a:extLst>
          </p:cNvPr>
          <p:cNvSpPr>
            <a:spLocks noGrp="1"/>
          </p:cNvSpPr>
          <p:nvPr>
            <p:ph type="ftr" sz="quarter" idx="13"/>
          </p:nvPr>
        </p:nvSpPr>
        <p:spPr>
          <a:xfrm rot="16200000">
            <a:off x="-817762" y="2437821"/>
            <a:ext cx="3007128" cy="365125"/>
          </a:xfrm>
        </p:spPr>
        <p:txBody>
          <a:bodyPr/>
          <a:lstStyle>
            <a:lvl1pPr algn="r">
              <a:defRPr sz="1000" b="1" i="0" spc="30" baseline="0">
                <a:solidFill>
                  <a:schemeClr val="bg1"/>
                </a:solidFill>
                <a:latin typeface="Proxima Nova Medium" panose="02000506030000020004" pitchFamily="2" charset="0"/>
              </a:defRPr>
            </a:lvl1pPr>
          </a:lstStyle>
          <a:p>
            <a:r>
              <a:rPr lang="en-US"/>
              <a:t>KENTUCKY READING RESEARCH CENTER</a:t>
            </a:r>
          </a:p>
        </p:txBody>
      </p:sp>
    </p:spTree>
    <p:extLst>
      <p:ext uri="{BB962C8B-B14F-4D97-AF65-F5344CB8AC3E}">
        <p14:creationId xmlns:p14="http://schemas.microsoft.com/office/powerpoint/2010/main" val="13479594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D478060-D023-BC48-B983-174F92D0CD6A}"/>
              </a:ext>
            </a:extLst>
          </p:cNvPr>
          <p:cNvSpPr>
            <a:spLocks noGrp="1"/>
          </p:cNvSpPr>
          <p:nvPr>
            <p:ph type="pic" sz="quarter" idx="18"/>
          </p:nvPr>
        </p:nvSpPr>
        <p:spPr>
          <a:xfrm>
            <a:off x="1371597" y="4563690"/>
            <a:ext cx="10820403" cy="2294310"/>
          </a:xfrm>
          <a:pattFill prst="pct10">
            <a:fgClr>
              <a:schemeClr val="accent1"/>
            </a:fgClr>
            <a:bgClr>
              <a:schemeClr val="bg1"/>
            </a:bgClr>
          </a:pattFill>
        </p:spPr>
        <p:txBody>
          <a:bodyPr/>
          <a:lstStyle/>
          <a:p>
            <a:endParaRPr lang="en-US"/>
          </a:p>
        </p:txBody>
      </p:sp>
      <p:sp>
        <p:nvSpPr>
          <p:cNvPr id="6" name="Rectangle 5">
            <a:extLst>
              <a:ext uri="{FF2B5EF4-FFF2-40B4-BE49-F238E27FC236}">
                <a16:creationId xmlns:a16="http://schemas.microsoft.com/office/drawing/2014/main" id="{6F81E735-FFBB-0E4C-8C60-5DB579FCE042}"/>
              </a:ext>
            </a:extLst>
          </p:cNvPr>
          <p:cNvSpPr/>
          <p:nvPr userDrawn="1"/>
        </p:nvSpPr>
        <p:spPr>
          <a:xfrm>
            <a:off x="0" y="0"/>
            <a:ext cx="13715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B2EE6A4-F4DA-5D8A-ED62-EE906919E974}"/>
              </a:ext>
            </a:extLst>
          </p:cNvPr>
          <p:cNvPicPr>
            <a:picLocks noChangeAspect="1"/>
          </p:cNvPicPr>
          <p:nvPr userDrawn="1"/>
        </p:nvPicPr>
        <p:blipFill>
          <a:blip r:embed="rId2"/>
          <a:stretch>
            <a:fillRect/>
          </a:stretch>
        </p:blipFill>
        <p:spPr>
          <a:xfrm>
            <a:off x="259160" y="404468"/>
            <a:ext cx="853279" cy="528220"/>
          </a:xfrm>
          <a:prstGeom prst="rect">
            <a:avLst/>
          </a:prstGeom>
        </p:spPr>
      </p:pic>
      <p:sp>
        <p:nvSpPr>
          <p:cNvPr id="3" name="Date Placeholder 11">
            <a:extLst>
              <a:ext uri="{FF2B5EF4-FFF2-40B4-BE49-F238E27FC236}">
                <a16:creationId xmlns:a16="http://schemas.microsoft.com/office/drawing/2014/main" id="{2F2D007C-9C19-9222-3091-E95B1EF27D06}"/>
              </a:ext>
            </a:extLst>
          </p:cNvPr>
          <p:cNvSpPr>
            <a:spLocks noGrp="1"/>
          </p:cNvSpPr>
          <p:nvPr>
            <p:ph type="dt" sz="half" idx="12"/>
          </p:nvPr>
        </p:nvSpPr>
        <p:spPr>
          <a:xfrm rot="16200000">
            <a:off x="-265544" y="5496231"/>
            <a:ext cx="1902692" cy="365125"/>
          </a:xfrm>
        </p:spPr>
        <p:txBody>
          <a:bodyPr/>
          <a:lstStyle>
            <a:lvl1pPr>
              <a:defRPr sz="1000" b="0" i="0" spc="30" baseline="0">
                <a:solidFill>
                  <a:schemeClr val="bg1"/>
                </a:solidFill>
                <a:latin typeface="Proxima Nova Medium" panose="02000506030000020004" pitchFamily="2" charset="0"/>
              </a:defRPr>
            </a:lvl1pPr>
          </a:lstStyle>
          <a:p>
            <a:r>
              <a:rPr lang="en-US"/>
              <a:t>TITLE GOES HERE</a:t>
            </a:r>
          </a:p>
        </p:txBody>
      </p:sp>
      <p:sp>
        <p:nvSpPr>
          <p:cNvPr id="4" name="Footer Placeholder 12">
            <a:extLst>
              <a:ext uri="{FF2B5EF4-FFF2-40B4-BE49-F238E27FC236}">
                <a16:creationId xmlns:a16="http://schemas.microsoft.com/office/drawing/2014/main" id="{7D171FD2-A399-E8BE-0CC4-D827CBCBD17C}"/>
              </a:ext>
            </a:extLst>
          </p:cNvPr>
          <p:cNvSpPr>
            <a:spLocks noGrp="1"/>
          </p:cNvSpPr>
          <p:nvPr>
            <p:ph type="ftr" sz="quarter" idx="13"/>
          </p:nvPr>
        </p:nvSpPr>
        <p:spPr>
          <a:xfrm rot="16200000">
            <a:off x="-817762" y="2437821"/>
            <a:ext cx="3007128" cy="365125"/>
          </a:xfrm>
        </p:spPr>
        <p:txBody>
          <a:bodyPr/>
          <a:lstStyle>
            <a:lvl1pPr algn="r">
              <a:defRPr sz="1000" b="1" i="0" spc="30" baseline="0">
                <a:solidFill>
                  <a:schemeClr val="bg1"/>
                </a:solidFill>
                <a:latin typeface="Proxima Nova Medium" panose="02000506030000020004" pitchFamily="2" charset="0"/>
              </a:defRPr>
            </a:lvl1pPr>
          </a:lstStyle>
          <a:p>
            <a:r>
              <a:rPr lang="en-US"/>
              <a:t>KENTUCKY READING RESEARCH CENTER</a:t>
            </a:r>
          </a:p>
        </p:txBody>
      </p:sp>
    </p:spTree>
    <p:extLst>
      <p:ext uri="{BB962C8B-B14F-4D97-AF65-F5344CB8AC3E}">
        <p14:creationId xmlns:p14="http://schemas.microsoft.com/office/powerpoint/2010/main" val="8174812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r>
              <a:rPr lang="en-US"/>
              <a:t>KDE: OAA: DAAS: Presentation Name</a:t>
            </a:r>
          </a:p>
          <a:p>
            <a:endParaRPr lang="en-US"/>
          </a:p>
        </p:txBody>
      </p:sp>
    </p:spTree>
    <p:extLst>
      <p:ext uri="{BB962C8B-B14F-4D97-AF65-F5344CB8AC3E}">
        <p14:creationId xmlns:p14="http://schemas.microsoft.com/office/powerpoint/2010/main" val="38624883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9"/>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BCC9B-D981-5810-AD5E-47A5DBD968E0}"/>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E7802407-BCB9-9A01-D592-B08270C010DA}"/>
              </a:ext>
            </a:extLst>
          </p:cNvPr>
          <p:cNvSpPr>
            <a:spLocks noGrp="1"/>
          </p:cNvSpPr>
          <p:nvPr>
            <p:ph type="ftr" sz="quarter" idx="10"/>
          </p:nvPr>
        </p:nvSpPr>
        <p:spPr/>
        <p:txBody>
          <a:bodyPr/>
          <a:lstStyle/>
          <a:p>
            <a:r>
              <a:rPr lang="en-US"/>
              <a:t>KDE: OAA: DAAS: Presentation Name </a:t>
            </a:r>
          </a:p>
        </p:txBody>
      </p:sp>
      <p:sp>
        <p:nvSpPr>
          <p:cNvPr id="4" name="Slide Number Placeholder 3">
            <a:extLst>
              <a:ext uri="{FF2B5EF4-FFF2-40B4-BE49-F238E27FC236}">
                <a16:creationId xmlns:a16="http://schemas.microsoft.com/office/drawing/2014/main" id="{B999A69B-2BE4-9107-A10F-46999206FF80}"/>
              </a:ext>
            </a:extLst>
          </p:cNvPr>
          <p:cNvSpPr>
            <a:spLocks noGrp="1"/>
          </p:cNvSpPr>
          <p:nvPr>
            <p:ph type="sldNum" sz="quarter" idx="11"/>
          </p:nvPr>
        </p:nvSpPr>
        <p:spPr/>
        <p:txBody>
          <a:bodyPr/>
          <a:lstStyle/>
          <a:p>
            <a:fld id="{266DC644-B50C-4938-9019-C0DFB5CBD5BB}" type="slidenum">
              <a:rPr lang="en-US" smtClean="0"/>
              <a:t>‹#›</a:t>
            </a:fld>
            <a:endParaRPr lang="en-US"/>
          </a:p>
        </p:txBody>
      </p:sp>
    </p:spTree>
    <p:extLst>
      <p:ext uri="{BB962C8B-B14F-4D97-AF65-F5344CB8AC3E}">
        <p14:creationId xmlns:p14="http://schemas.microsoft.com/office/powerpoint/2010/main" val="35471777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a:xfrm>
            <a:off x="836762" y="1690688"/>
            <a:ext cx="10515600" cy="4093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a:xfrm>
            <a:off x="0" y="6356350"/>
            <a:ext cx="3564699" cy="365125"/>
          </a:xfrm>
        </p:spPr>
        <p:txBody>
          <a:bodyPr/>
          <a:lstStyle/>
          <a:p>
            <a:r>
              <a:rPr lang="en-US"/>
              <a:t>KDE: OAA: DAAS: Presentation Name </a:t>
            </a:r>
          </a:p>
        </p:txBody>
      </p:sp>
    </p:spTree>
    <p:extLst>
      <p:ext uri="{BB962C8B-B14F-4D97-AF65-F5344CB8AC3E}">
        <p14:creationId xmlns:p14="http://schemas.microsoft.com/office/powerpoint/2010/main" val="38009803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0" y="6457303"/>
            <a:ext cx="4078266" cy="365125"/>
          </a:xfrm>
        </p:spPr>
        <p:txBody>
          <a:bodyPr/>
          <a:lstStyle>
            <a:lvl1pPr>
              <a:defRPr>
                <a:solidFill>
                  <a:srgbClr val="102649"/>
                </a:solidFill>
              </a:defRPr>
            </a:lvl1pPr>
          </a:lstStyle>
          <a:p>
            <a:r>
              <a:rPr lang="en-US"/>
              <a:t>KDE: OAA: DAAS: Presentation Name </a:t>
            </a:r>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14806719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36696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a:xfrm>
            <a:off x="0" y="6483936"/>
            <a:ext cx="3564699" cy="365125"/>
          </a:xfrm>
        </p:spPr>
        <p:txBody>
          <a:bodyPr/>
          <a:lstStyle/>
          <a:p>
            <a:r>
              <a:rPr lang="en-US"/>
              <a:t>KDE: OAA: DAAS: Presentation Name </a:t>
            </a:r>
          </a:p>
        </p:txBody>
      </p:sp>
    </p:spTree>
    <p:extLst>
      <p:ext uri="{BB962C8B-B14F-4D97-AF65-F5344CB8AC3E}">
        <p14:creationId xmlns:p14="http://schemas.microsoft.com/office/powerpoint/2010/main" val="40380784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007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a:xfrm>
            <a:off x="0" y="6492875"/>
            <a:ext cx="3564699" cy="365125"/>
          </a:xfrm>
        </p:spPr>
        <p:txBody>
          <a:bodyPr/>
          <a:lstStyle/>
          <a:p>
            <a:r>
              <a:rPr lang="en-US"/>
              <a:t>KDE: OAA: DAAS: Presentation Name </a:t>
            </a:r>
          </a:p>
        </p:txBody>
      </p:sp>
    </p:spTree>
    <p:extLst>
      <p:ext uri="{BB962C8B-B14F-4D97-AF65-F5344CB8AC3E}">
        <p14:creationId xmlns:p14="http://schemas.microsoft.com/office/powerpoint/2010/main" val="34776837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a:xfrm>
            <a:off x="221202" y="6374044"/>
            <a:ext cx="3564699" cy="365125"/>
          </a:xfrm>
        </p:spPr>
        <p:txBody>
          <a:bodyPr/>
          <a:lstStyle>
            <a:lvl1pPr>
              <a:defRPr>
                <a:solidFill>
                  <a:srgbClr val="102649"/>
                </a:solidFill>
              </a:defRPr>
            </a:lvl1pPr>
          </a:lstStyle>
          <a:p>
            <a:r>
              <a:rPr lang="en-US"/>
              <a:t>KDE: OAA: DAAS: Presentation Name </a:t>
            </a:r>
          </a:p>
        </p:txBody>
      </p:sp>
    </p:spTree>
    <p:extLst>
      <p:ext uri="{BB962C8B-B14F-4D97-AF65-F5344CB8AC3E}">
        <p14:creationId xmlns:p14="http://schemas.microsoft.com/office/powerpoint/2010/main" val="25614106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a:xfrm>
            <a:off x="0" y="6492875"/>
            <a:ext cx="3564699" cy="365125"/>
          </a:xfrm>
        </p:spPr>
        <p:txBody>
          <a:bodyPr/>
          <a:lstStyle>
            <a:lvl1pPr>
              <a:defRPr>
                <a:solidFill>
                  <a:srgbClr val="102649"/>
                </a:solidFill>
              </a:defRPr>
            </a:lvl1pPr>
          </a:lstStyle>
          <a:p>
            <a:r>
              <a:rPr lang="en-US"/>
              <a:t>KDE: OAA: DAAS: Presentation Name </a:t>
            </a:r>
          </a:p>
        </p:txBody>
      </p:sp>
    </p:spTree>
    <p:extLst>
      <p:ext uri="{BB962C8B-B14F-4D97-AF65-F5344CB8AC3E}">
        <p14:creationId xmlns:p14="http://schemas.microsoft.com/office/powerpoint/2010/main" val="15537120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2088" y="6492875"/>
            <a:ext cx="4040688" cy="365125"/>
          </a:xfrm>
        </p:spPr>
        <p:txBody>
          <a:bodyPr/>
          <a:lstStyle>
            <a:lvl1pPr>
              <a:defRPr>
                <a:solidFill>
                  <a:srgbClr val="102649"/>
                </a:solidFill>
              </a:defRPr>
            </a:lvl1pPr>
          </a:lstStyle>
          <a:p>
            <a:r>
              <a:rPr lang="en-US"/>
              <a:t>KDE: OAA: DAAS: Presentation Name </a:t>
            </a:r>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9089995" y="6475058"/>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4230479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a:xfrm>
            <a:off x="0" y="6492813"/>
            <a:ext cx="3564699" cy="365125"/>
          </a:xfrm>
        </p:spPr>
        <p:txBody>
          <a:bodyPr/>
          <a:lstStyle/>
          <a:p>
            <a:r>
              <a:rPr lang="en-US"/>
              <a:t>KDE: OAA: DAAS: Presentation Name </a:t>
            </a:r>
          </a:p>
        </p:txBody>
      </p:sp>
    </p:spTree>
    <p:extLst>
      <p:ext uri="{BB962C8B-B14F-4D97-AF65-F5344CB8AC3E}">
        <p14:creationId xmlns:p14="http://schemas.microsoft.com/office/powerpoint/2010/main" val="36279553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a:xfrm>
            <a:off x="838200" y="1825625"/>
            <a:ext cx="10515600" cy="379394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a:xfrm>
            <a:off x="0" y="6492875"/>
            <a:ext cx="3564699" cy="365125"/>
          </a:xfrm>
        </p:spPr>
        <p:txBody>
          <a:bodyPr/>
          <a:lstStyle/>
          <a:p>
            <a:r>
              <a:rPr lang="en-US"/>
              <a:t>KDE: OAA: DAAS: Presentation Name </a:t>
            </a:r>
          </a:p>
        </p:txBody>
      </p:sp>
    </p:spTree>
    <p:extLst>
      <p:ext uri="{BB962C8B-B14F-4D97-AF65-F5344CB8AC3E}">
        <p14:creationId xmlns:p14="http://schemas.microsoft.com/office/powerpoint/2010/main" val="37992164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5"/>
        <p:cNvGrpSpPr/>
        <p:nvPr/>
      </p:nvGrpSpPr>
      <p:grpSpPr>
        <a:xfrm>
          <a:off x="0" y="0"/>
          <a:ext cx="0" cy="0"/>
          <a:chOff x="0" y="0"/>
          <a:chExt cx="0" cy="0"/>
        </a:xfrm>
      </p:grpSpPr>
      <p:sp>
        <p:nvSpPr>
          <p:cNvPr id="36" name="Google Shape;36;p2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800"/>
              <a:buNone/>
              <a:defRPr sz="18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 name="Google Shape;38;p2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2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800"/>
              <a:buNone/>
              <a:defRPr sz="18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2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0"/>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4586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a:xfrm>
            <a:off x="0" y="6483936"/>
            <a:ext cx="3564699" cy="365125"/>
          </a:xfrm>
        </p:spPr>
        <p:txBody>
          <a:bodyPr/>
          <a:lstStyle/>
          <a:p>
            <a:r>
              <a:rPr lang="en-US"/>
              <a:t>KDE: OAA: DAAS: Presentation Name </a:t>
            </a:r>
          </a:p>
        </p:txBody>
      </p:sp>
    </p:spTree>
    <p:extLst>
      <p:ext uri="{BB962C8B-B14F-4D97-AF65-F5344CB8AC3E}">
        <p14:creationId xmlns:p14="http://schemas.microsoft.com/office/powerpoint/2010/main" val="37556907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6AB04-BAE8-AEBA-FE89-3D8EF7B28167}"/>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98885C77-5065-5A73-D275-7612A290832A}"/>
              </a:ext>
            </a:extLst>
          </p:cNvPr>
          <p:cNvSpPr>
            <a:spLocks noGrp="1"/>
          </p:cNvSpPr>
          <p:nvPr>
            <p:ph type="ftr" sz="quarter" idx="10"/>
          </p:nvPr>
        </p:nvSpPr>
        <p:spPr/>
        <p:txBody>
          <a:bodyPr/>
          <a:lstStyle/>
          <a:p>
            <a:r>
              <a:rPr lang="en-US"/>
              <a:t>KDE: OAA: DAAS: Presentation Name </a:t>
            </a:r>
          </a:p>
        </p:txBody>
      </p:sp>
      <p:sp>
        <p:nvSpPr>
          <p:cNvPr id="4" name="Slide Number Placeholder 3">
            <a:extLst>
              <a:ext uri="{FF2B5EF4-FFF2-40B4-BE49-F238E27FC236}">
                <a16:creationId xmlns:a16="http://schemas.microsoft.com/office/drawing/2014/main" id="{5106859B-EE9D-D9E8-711B-A81841C55995}"/>
              </a:ext>
            </a:extLst>
          </p:cNvPr>
          <p:cNvSpPr>
            <a:spLocks noGrp="1"/>
          </p:cNvSpPr>
          <p:nvPr>
            <p:ph type="sldNum" sz="quarter" idx="11"/>
          </p:nvPr>
        </p:nvSpPr>
        <p:spPr/>
        <p:txBody>
          <a:bodyPr/>
          <a:lstStyle>
            <a:lvl1pPr>
              <a:defRPr>
                <a:solidFill>
                  <a:schemeClr val="tx1"/>
                </a:solidFill>
              </a:defRPr>
            </a:lvl1pPr>
          </a:lstStyle>
          <a:p>
            <a:fld id="{266DC644-B50C-4938-9019-C0DFB5CBD5BB}" type="slidenum">
              <a:rPr lang="en-US" smtClean="0"/>
              <a:pPr/>
              <a:t>‹#›</a:t>
            </a:fld>
            <a:endParaRPr lang="en-US"/>
          </a:p>
        </p:txBody>
      </p:sp>
    </p:spTree>
    <p:extLst>
      <p:ext uri="{BB962C8B-B14F-4D97-AF65-F5344CB8AC3E}">
        <p14:creationId xmlns:p14="http://schemas.microsoft.com/office/powerpoint/2010/main" val="47301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D32FA69-F2CC-8E44-A069-E9A85C2CDD23}"/>
              </a:ext>
            </a:extLst>
          </p:cNvPr>
          <p:cNvSpPr>
            <a:spLocks noGrp="1"/>
          </p:cNvSpPr>
          <p:nvPr>
            <p:ph type="dt" sz="half" idx="10"/>
          </p:nvPr>
        </p:nvSpPr>
        <p:spPr/>
        <p:txBody>
          <a:bodyPr/>
          <a:lstStyle>
            <a:lvl1pPr>
              <a:defRPr>
                <a:solidFill>
                  <a:srgbClr val="102649"/>
                </a:solidFill>
              </a:defRPr>
            </a:lvl1pPr>
          </a:lstStyle>
          <a:p>
            <a:fld id="{CF5BD982-4E76-4FE1-905C-3DB0342AC70E}" type="datetime1">
              <a:rPr lang="en-US" smtClean="0"/>
              <a:t>5/28/2026</a:t>
            </a:fld>
            <a:endParaRPr lang="en-US"/>
          </a:p>
        </p:txBody>
      </p:sp>
      <p:sp>
        <p:nvSpPr>
          <p:cNvPr id="4" name="Footer Placeholder 3">
            <a:extLst>
              <a:ext uri="{FF2B5EF4-FFF2-40B4-BE49-F238E27FC236}">
                <a16:creationId xmlns:a16="http://schemas.microsoft.com/office/drawing/2014/main" id="{19E013E8-1B59-1947-97AA-780C14576EFC}"/>
              </a:ext>
            </a:extLst>
          </p:cNvPr>
          <p:cNvSpPr>
            <a:spLocks noGrp="1"/>
          </p:cNvSpPr>
          <p:nvPr>
            <p:ph type="ftr" sz="quarter" idx="11"/>
          </p:nvPr>
        </p:nvSpPr>
        <p:spPr/>
        <p:txBody>
          <a:bodyPr/>
          <a:lstStyle>
            <a:lvl1pPr>
              <a:defRPr>
                <a:solidFill>
                  <a:srgbClr val="102649"/>
                </a:solidFill>
              </a:defRPr>
            </a:lvl1pPr>
          </a:lstStyle>
          <a:p>
            <a:r>
              <a:rPr lang="en-US"/>
              <a:t>KDE_SCAAC_09202022</a:t>
            </a:r>
          </a:p>
        </p:txBody>
      </p:sp>
    </p:spTree>
    <p:extLst>
      <p:ext uri="{BB962C8B-B14F-4D97-AF65-F5344CB8AC3E}">
        <p14:creationId xmlns:p14="http://schemas.microsoft.com/office/powerpoint/2010/main" val="24570828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Plain White">
  <p:cSld name="Plain White">
    <p:spTree>
      <p:nvGrpSpPr>
        <p:cNvPr id="1" name="Shape 40"/>
        <p:cNvGrpSpPr/>
        <p:nvPr/>
      </p:nvGrpSpPr>
      <p:grpSpPr>
        <a:xfrm>
          <a:off x="0" y="0"/>
          <a:ext cx="0" cy="0"/>
          <a:chOff x="0" y="0"/>
          <a:chExt cx="0" cy="0"/>
        </a:xfrm>
      </p:grpSpPr>
      <p:sp>
        <p:nvSpPr>
          <p:cNvPr id="41" name="Google Shape;41;g1eef32d180d_1_181"/>
          <p:cNvSpPr/>
          <p:nvPr/>
        </p:nvSpPr>
        <p:spPr>
          <a:xfrm>
            <a:off x="0" y="3429000"/>
            <a:ext cx="12185669" cy="3431799"/>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42" name="Google Shape;42;g1eef32d180d_1_181" descr="A picture containing object&#10;&#10;Description generated with high confidence"/>
          <p:cNvPicPr preferRelativeResize="0"/>
          <p:nvPr/>
        </p:nvPicPr>
        <p:blipFill rotWithShape="1">
          <a:blip r:embed="rId2">
            <a:alphaModFix/>
          </a:blip>
          <a:srcRect/>
          <a:stretch/>
        </p:blipFill>
        <p:spPr>
          <a:xfrm>
            <a:off x="205333" y="6330775"/>
            <a:ext cx="1777025" cy="421150"/>
          </a:xfrm>
          <a:prstGeom prst="rect">
            <a:avLst/>
          </a:prstGeom>
          <a:noFill/>
          <a:ln>
            <a:noFill/>
          </a:ln>
        </p:spPr>
      </p:pic>
      <p:sp>
        <p:nvSpPr>
          <p:cNvPr id="43" name="Google Shape;43;g1eef32d180d_1_181"/>
          <p:cNvSpPr txBox="1">
            <a:spLocks noGrp="1"/>
          </p:cNvSpPr>
          <p:nvPr>
            <p:ph type="title"/>
          </p:nvPr>
        </p:nvSpPr>
        <p:spPr>
          <a:xfrm>
            <a:off x="452847" y="300251"/>
            <a:ext cx="11320800" cy="762300"/>
          </a:xfrm>
          <a:prstGeom prst="rect">
            <a:avLst/>
          </a:prstGeom>
          <a:noFill/>
          <a:ln>
            <a:noFill/>
          </a:ln>
        </p:spPr>
        <p:txBody>
          <a:bodyPr spcFirstLastPara="1" wrap="square" lIns="0" tIns="0" rIns="0" bIns="91425" anchor="ctr" anchorCtr="0">
            <a:normAutofit/>
          </a:bodyPr>
          <a:lstStyle>
            <a:lvl1pPr marR="0" lvl="0" algn="l">
              <a:lnSpc>
                <a:spcPct val="90000"/>
              </a:lnSpc>
              <a:spcBef>
                <a:spcPts val="0"/>
              </a:spcBef>
              <a:spcAft>
                <a:spcPts val="0"/>
              </a:spcAft>
              <a:buSzPts val="3600"/>
              <a:buFont typeface="Century Gothic"/>
              <a:buNone/>
              <a:defRPr sz="3600" b="0" i="0" u="none" strike="noStrike" cap="none">
                <a:latin typeface="Century Gothic"/>
                <a:ea typeface="Century Gothic"/>
                <a:cs typeface="Century Gothic"/>
                <a:sym typeface="Century Gothic"/>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44" name="Google Shape;44;g1eef32d180d_1_181"/>
          <p:cNvSpPr txBox="1">
            <a:spLocks noGrp="1"/>
          </p:cNvSpPr>
          <p:nvPr>
            <p:ph type="body" idx="1"/>
          </p:nvPr>
        </p:nvSpPr>
        <p:spPr>
          <a:xfrm>
            <a:off x="452845" y="1825625"/>
            <a:ext cx="11320800" cy="4351200"/>
          </a:xfrm>
          <a:prstGeom prst="rect">
            <a:avLst/>
          </a:prstGeom>
          <a:noFill/>
          <a:ln>
            <a:noFill/>
          </a:ln>
        </p:spPr>
        <p:txBody>
          <a:bodyPr spcFirstLastPara="1" wrap="square" lIns="0" tIns="0" rIns="0" bIns="0" anchor="t" anchorCtr="0">
            <a:normAutofit/>
          </a:bodyPr>
          <a:lstStyle>
            <a:lvl1pPr marL="457200" marR="0" lvl="0" indent="-228600" algn="l">
              <a:lnSpc>
                <a:spcPct val="90000"/>
              </a:lnSpc>
              <a:spcBef>
                <a:spcPts val="1000"/>
              </a:spcBef>
              <a:spcAft>
                <a:spcPts val="0"/>
              </a:spcAft>
              <a:buSzPts val="2800"/>
              <a:buFont typeface="Century Gothic"/>
              <a:buNone/>
              <a:defRPr sz="2800" b="0" i="0" u="none" strike="noStrike" cap="none">
                <a:latin typeface="Century Gothic"/>
                <a:ea typeface="Century Gothic"/>
                <a:cs typeface="Century Gothic"/>
                <a:sym typeface="Century Gothic"/>
              </a:defRPr>
            </a:lvl1pPr>
            <a:lvl2pPr marL="914400" marR="0" lvl="1" indent="-381000" algn="l">
              <a:lnSpc>
                <a:spcPct val="90000"/>
              </a:lnSpc>
              <a:spcBef>
                <a:spcPts val="500"/>
              </a:spcBef>
              <a:spcAft>
                <a:spcPts val="0"/>
              </a:spcAft>
              <a:buSzPts val="2400"/>
              <a:buFont typeface="Arial"/>
              <a:buChar char="•"/>
              <a:defRPr sz="2400" b="0" i="0" u="none" strike="noStrike" cap="none">
                <a:latin typeface="Century Gothic"/>
                <a:ea typeface="Century Gothic"/>
                <a:cs typeface="Century Gothic"/>
                <a:sym typeface="Century Gothic"/>
              </a:defRPr>
            </a:lvl2pPr>
            <a:lvl3pPr marL="1371600" marR="0" lvl="2" indent="-355600" algn="l">
              <a:lnSpc>
                <a:spcPct val="90000"/>
              </a:lnSpc>
              <a:spcBef>
                <a:spcPts val="500"/>
              </a:spcBef>
              <a:spcAft>
                <a:spcPts val="0"/>
              </a:spcAft>
              <a:buSzPts val="2000"/>
              <a:buFont typeface="Arial"/>
              <a:buChar char="•"/>
              <a:defRPr sz="2000" b="0" i="0" u="none" strike="noStrike" cap="none">
                <a:latin typeface="Century Gothic"/>
                <a:ea typeface="Century Gothic"/>
                <a:cs typeface="Century Gothic"/>
                <a:sym typeface="Century Gothic"/>
              </a:defRPr>
            </a:lvl3pPr>
            <a:lvl4pPr marL="1828800" marR="0" lvl="3"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4pPr>
            <a:lvl5pPr marL="2286000" marR="0" lvl="4"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5pPr>
            <a:lvl6pPr marL="2743200" marR="0" lvl="5"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6pPr>
            <a:lvl7pPr marL="3200400" marR="0" lvl="6"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7pPr>
            <a:lvl8pPr marL="3657600" marR="0" lvl="7"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8pPr>
            <a:lvl9pPr marL="4114800" marR="0" lvl="8"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9pPr>
          </a:lstStyle>
          <a:p>
            <a:endParaRPr/>
          </a:p>
        </p:txBody>
      </p:sp>
      <p:sp>
        <p:nvSpPr>
          <p:cNvPr id="45" name="Google Shape;45;g1eef32d180d_1_18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559286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r>
              <a:rPr lang="en-US"/>
              <a:t>KDE: OAA: DAAS: Presentation Name</a:t>
            </a:r>
          </a:p>
          <a:p>
            <a:endParaRPr lang="en-US"/>
          </a:p>
        </p:txBody>
      </p:sp>
    </p:spTree>
    <p:extLst>
      <p:ext uri="{BB962C8B-B14F-4D97-AF65-F5344CB8AC3E}">
        <p14:creationId xmlns:p14="http://schemas.microsoft.com/office/powerpoint/2010/main" val="37012031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BCC9B-D981-5810-AD5E-47A5DBD968E0}"/>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E7802407-BCB9-9A01-D592-B08270C010DA}"/>
              </a:ext>
            </a:extLst>
          </p:cNvPr>
          <p:cNvSpPr>
            <a:spLocks noGrp="1"/>
          </p:cNvSpPr>
          <p:nvPr>
            <p:ph type="ftr" sz="quarter" idx="10"/>
          </p:nvPr>
        </p:nvSpPr>
        <p:spPr/>
        <p:txBody>
          <a:bodyPr/>
          <a:lstStyle/>
          <a:p>
            <a:r>
              <a:rPr lang="en-US"/>
              <a:t>KDE: OAA: DAAS: Presentation Name </a:t>
            </a:r>
          </a:p>
        </p:txBody>
      </p:sp>
      <p:sp>
        <p:nvSpPr>
          <p:cNvPr id="4" name="Slide Number Placeholder 3">
            <a:extLst>
              <a:ext uri="{FF2B5EF4-FFF2-40B4-BE49-F238E27FC236}">
                <a16:creationId xmlns:a16="http://schemas.microsoft.com/office/drawing/2014/main" id="{B999A69B-2BE4-9107-A10F-46999206FF80}"/>
              </a:ext>
            </a:extLst>
          </p:cNvPr>
          <p:cNvSpPr>
            <a:spLocks noGrp="1"/>
          </p:cNvSpPr>
          <p:nvPr>
            <p:ph type="sldNum" sz="quarter" idx="11"/>
          </p:nvPr>
        </p:nvSpPr>
        <p:spPr/>
        <p:txBody>
          <a:bodyPr/>
          <a:lstStyle/>
          <a:p>
            <a:fld id="{266DC644-B50C-4938-9019-C0DFB5CBD5BB}" type="slidenum">
              <a:rPr lang="en-US" smtClean="0"/>
              <a:t>‹#›</a:t>
            </a:fld>
            <a:endParaRPr lang="en-US"/>
          </a:p>
        </p:txBody>
      </p:sp>
    </p:spTree>
    <p:extLst>
      <p:ext uri="{BB962C8B-B14F-4D97-AF65-F5344CB8AC3E}">
        <p14:creationId xmlns:p14="http://schemas.microsoft.com/office/powerpoint/2010/main" val="41378143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a:xfrm>
            <a:off x="836762" y="1690688"/>
            <a:ext cx="10515600" cy="4093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a:xfrm>
            <a:off x="0" y="6356350"/>
            <a:ext cx="3564699" cy="365125"/>
          </a:xfrm>
        </p:spPr>
        <p:txBody>
          <a:bodyPr/>
          <a:lstStyle/>
          <a:p>
            <a:r>
              <a:rPr lang="en-US"/>
              <a:t>KDE: OAA: DAAS: Presentation Name </a:t>
            </a:r>
          </a:p>
        </p:txBody>
      </p:sp>
    </p:spTree>
    <p:extLst>
      <p:ext uri="{BB962C8B-B14F-4D97-AF65-F5344CB8AC3E}">
        <p14:creationId xmlns:p14="http://schemas.microsoft.com/office/powerpoint/2010/main" val="38761645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0" y="6457303"/>
            <a:ext cx="4078266" cy="365125"/>
          </a:xfrm>
        </p:spPr>
        <p:txBody>
          <a:bodyPr/>
          <a:lstStyle>
            <a:lvl1pPr>
              <a:defRPr>
                <a:solidFill>
                  <a:srgbClr val="102649"/>
                </a:solidFill>
              </a:defRPr>
            </a:lvl1pPr>
          </a:lstStyle>
          <a:p>
            <a:r>
              <a:rPr lang="en-US"/>
              <a:t>KDE: OAA: DAAS: Presentation Name </a:t>
            </a:r>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34855901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36696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a:xfrm>
            <a:off x="0" y="6483936"/>
            <a:ext cx="3564699" cy="365125"/>
          </a:xfrm>
        </p:spPr>
        <p:txBody>
          <a:bodyPr/>
          <a:lstStyle/>
          <a:p>
            <a:r>
              <a:rPr lang="en-US"/>
              <a:t>KDE: OAA: DAAS: Presentation Name </a:t>
            </a:r>
          </a:p>
        </p:txBody>
      </p:sp>
    </p:spTree>
    <p:extLst>
      <p:ext uri="{BB962C8B-B14F-4D97-AF65-F5344CB8AC3E}">
        <p14:creationId xmlns:p14="http://schemas.microsoft.com/office/powerpoint/2010/main" val="16675365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007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a:xfrm>
            <a:off x="0" y="6492875"/>
            <a:ext cx="3564699" cy="365125"/>
          </a:xfrm>
        </p:spPr>
        <p:txBody>
          <a:bodyPr/>
          <a:lstStyle/>
          <a:p>
            <a:r>
              <a:rPr lang="en-US"/>
              <a:t>KDE: OAA: DAAS: Presentation Name </a:t>
            </a:r>
          </a:p>
        </p:txBody>
      </p:sp>
    </p:spTree>
    <p:extLst>
      <p:ext uri="{BB962C8B-B14F-4D97-AF65-F5344CB8AC3E}">
        <p14:creationId xmlns:p14="http://schemas.microsoft.com/office/powerpoint/2010/main" val="19333950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1"/>
          <p:cNvSpPr txBox="1">
            <a:spLocks noGrp="1"/>
          </p:cNvSpPr>
          <p:nvPr>
            <p:ph type="body" idx="1"/>
          </p:nvPr>
        </p:nvSpPr>
        <p:spPr>
          <a:xfrm>
            <a:off x="5183188" y="1891430"/>
            <a:ext cx="6172200" cy="396962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02649"/>
              </a:buClr>
              <a:buSzPts val="3200"/>
              <a:buChar char="•"/>
              <a:defRPr sz="3200"/>
            </a:lvl1pPr>
            <a:lvl2pPr marL="914400" lvl="1" indent="-406400" algn="l">
              <a:lnSpc>
                <a:spcPct val="90000"/>
              </a:lnSpc>
              <a:spcBef>
                <a:spcPts val="500"/>
              </a:spcBef>
              <a:spcAft>
                <a:spcPts val="0"/>
              </a:spcAft>
              <a:buClr>
                <a:srgbClr val="102649"/>
              </a:buClr>
              <a:buSzPts val="2800"/>
              <a:buChar char="•"/>
              <a:defRPr sz="2800"/>
            </a:lvl2pPr>
            <a:lvl3pPr marL="1371600" lvl="2" indent="-381000" algn="l">
              <a:lnSpc>
                <a:spcPct val="90000"/>
              </a:lnSpc>
              <a:spcBef>
                <a:spcPts val="500"/>
              </a:spcBef>
              <a:spcAft>
                <a:spcPts val="0"/>
              </a:spcAft>
              <a:buClr>
                <a:srgbClr val="102649"/>
              </a:buClr>
              <a:buSzPts val="2400"/>
              <a:buChar char="•"/>
              <a:defRPr sz="2400"/>
            </a:lvl3pPr>
            <a:lvl4pPr marL="1828800" lvl="3" indent="-355600" algn="l">
              <a:lnSpc>
                <a:spcPct val="90000"/>
              </a:lnSpc>
              <a:spcBef>
                <a:spcPts val="500"/>
              </a:spcBef>
              <a:spcAft>
                <a:spcPts val="0"/>
              </a:spcAft>
              <a:buClr>
                <a:srgbClr val="102649"/>
              </a:buClr>
              <a:buSzPts val="2000"/>
              <a:buChar char="•"/>
              <a:defRPr sz="2000"/>
            </a:lvl4pPr>
            <a:lvl5pPr marL="2286000" lvl="4" indent="-355600" algn="l">
              <a:lnSpc>
                <a:spcPct val="90000"/>
              </a:lnSpc>
              <a:spcBef>
                <a:spcPts val="500"/>
              </a:spcBef>
              <a:spcAft>
                <a:spcPts val="0"/>
              </a:spcAft>
              <a:buClr>
                <a:srgbClr val="102649"/>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6" name="Google Shape;46;p2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400"/>
              <a:buNone/>
              <a:defRPr sz="14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000"/>
              <a:buNone/>
              <a:defRPr sz="1000"/>
            </a:lvl4pPr>
            <a:lvl5pPr marL="2286000" lvl="4" indent="-228600" algn="l">
              <a:lnSpc>
                <a:spcPct val="90000"/>
              </a:lnSpc>
              <a:spcBef>
                <a:spcPts val="500"/>
              </a:spcBef>
              <a:spcAft>
                <a:spcPts val="0"/>
              </a:spcAft>
              <a:buClr>
                <a:srgbClr val="10264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7" name="Google Shape;47;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1"/>
          <p:cNvSpPr txBox="1">
            <a:spLocks noGrp="1"/>
          </p:cNvSpPr>
          <p:nvPr>
            <p:ph type="ftr" idx="11"/>
          </p:nvPr>
        </p:nvSpPr>
        <p:spPr>
          <a:xfrm>
            <a:off x="4038600" y="6356350"/>
            <a:ext cx="4040688"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a:xfrm>
            <a:off x="221202" y="6374044"/>
            <a:ext cx="3564699" cy="365125"/>
          </a:xfrm>
        </p:spPr>
        <p:txBody>
          <a:bodyPr/>
          <a:lstStyle>
            <a:lvl1pPr>
              <a:defRPr>
                <a:solidFill>
                  <a:srgbClr val="102649"/>
                </a:solidFill>
              </a:defRPr>
            </a:lvl1pPr>
          </a:lstStyle>
          <a:p>
            <a:r>
              <a:rPr lang="en-US"/>
              <a:t>KDE: OAA: DAAS: Presentation Name </a:t>
            </a:r>
          </a:p>
        </p:txBody>
      </p:sp>
    </p:spTree>
    <p:extLst>
      <p:ext uri="{BB962C8B-B14F-4D97-AF65-F5344CB8AC3E}">
        <p14:creationId xmlns:p14="http://schemas.microsoft.com/office/powerpoint/2010/main" val="28231958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a:xfrm>
            <a:off x="0" y="6492875"/>
            <a:ext cx="3564699" cy="365125"/>
          </a:xfrm>
        </p:spPr>
        <p:txBody>
          <a:bodyPr/>
          <a:lstStyle>
            <a:lvl1pPr>
              <a:defRPr>
                <a:solidFill>
                  <a:srgbClr val="102649"/>
                </a:solidFill>
              </a:defRPr>
            </a:lvl1pPr>
          </a:lstStyle>
          <a:p>
            <a:r>
              <a:rPr lang="en-US"/>
              <a:t>KDE: OAA: DAAS: Presentation Name </a:t>
            </a:r>
          </a:p>
        </p:txBody>
      </p:sp>
    </p:spTree>
    <p:extLst>
      <p:ext uri="{BB962C8B-B14F-4D97-AF65-F5344CB8AC3E}">
        <p14:creationId xmlns:p14="http://schemas.microsoft.com/office/powerpoint/2010/main" val="41045048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2088" y="6492875"/>
            <a:ext cx="4040688" cy="365125"/>
          </a:xfrm>
        </p:spPr>
        <p:txBody>
          <a:bodyPr/>
          <a:lstStyle>
            <a:lvl1pPr>
              <a:defRPr>
                <a:solidFill>
                  <a:srgbClr val="102649"/>
                </a:solidFill>
              </a:defRPr>
            </a:lvl1pPr>
          </a:lstStyle>
          <a:p>
            <a:r>
              <a:rPr lang="en-US"/>
              <a:t>KDE: OAA: DAAS: Presentation Name </a:t>
            </a:r>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9089995" y="6475058"/>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25739684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a:xfrm>
            <a:off x="0" y="6492813"/>
            <a:ext cx="3564699" cy="365125"/>
          </a:xfrm>
        </p:spPr>
        <p:txBody>
          <a:bodyPr/>
          <a:lstStyle/>
          <a:p>
            <a:r>
              <a:rPr lang="en-US"/>
              <a:t>KDE: OAA: DAAS: Presentation Name </a:t>
            </a:r>
          </a:p>
        </p:txBody>
      </p:sp>
    </p:spTree>
    <p:extLst>
      <p:ext uri="{BB962C8B-B14F-4D97-AF65-F5344CB8AC3E}">
        <p14:creationId xmlns:p14="http://schemas.microsoft.com/office/powerpoint/2010/main" val="1531068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a:xfrm>
            <a:off x="838200" y="1825625"/>
            <a:ext cx="10515600" cy="379394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a:xfrm>
            <a:off x="0" y="6492875"/>
            <a:ext cx="3564699" cy="365125"/>
          </a:xfrm>
        </p:spPr>
        <p:txBody>
          <a:bodyPr/>
          <a:lstStyle/>
          <a:p>
            <a:r>
              <a:rPr lang="en-US"/>
              <a:t>KDE: OAA: DAAS: Presentation Name </a:t>
            </a:r>
          </a:p>
        </p:txBody>
      </p:sp>
    </p:spTree>
    <p:extLst>
      <p:ext uri="{BB962C8B-B14F-4D97-AF65-F5344CB8AC3E}">
        <p14:creationId xmlns:p14="http://schemas.microsoft.com/office/powerpoint/2010/main" val="24633916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4586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a:xfrm>
            <a:off x="0" y="6483936"/>
            <a:ext cx="3564699" cy="365125"/>
          </a:xfrm>
        </p:spPr>
        <p:txBody>
          <a:bodyPr/>
          <a:lstStyle/>
          <a:p>
            <a:r>
              <a:rPr lang="en-US"/>
              <a:t>KDE: OAA: DAAS: Presentation Name </a:t>
            </a:r>
          </a:p>
        </p:txBody>
      </p:sp>
    </p:spTree>
    <p:extLst>
      <p:ext uri="{BB962C8B-B14F-4D97-AF65-F5344CB8AC3E}">
        <p14:creationId xmlns:p14="http://schemas.microsoft.com/office/powerpoint/2010/main" val="33876469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6AB04-BAE8-AEBA-FE89-3D8EF7B28167}"/>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98885C77-5065-5A73-D275-7612A290832A}"/>
              </a:ext>
            </a:extLst>
          </p:cNvPr>
          <p:cNvSpPr>
            <a:spLocks noGrp="1"/>
          </p:cNvSpPr>
          <p:nvPr>
            <p:ph type="ftr" sz="quarter" idx="10"/>
          </p:nvPr>
        </p:nvSpPr>
        <p:spPr/>
        <p:txBody>
          <a:bodyPr/>
          <a:lstStyle/>
          <a:p>
            <a:r>
              <a:rPr lang="en-US"/>
              <a:t>KDE: OAA: DAAS: Presentation Name </a:t>
            </a:r>
          </a:p>
        </p:txBody>
      </p:sp>
      <p:sp>
        <p:nvSpPr>
          <p:cNvPr id="4" name="Slide Number Placeholder 3">
            <a:extLst>
              <a:ext uri="{FF2B5EF4-FFF2-40B4-BE49-F238E27FC236}">
                <a16:creationId xmlns:a16="http://schemas.microsoft.com/office/drawing/2014/main" id="{5106859B-EE9D-D9E8-711B-A81841C55995}"/>
              </a:ext>
            </a:extLst>
          </p:cNvPr>
          <p:cNvSpPr>
            <a:spLocks noGrp="1"/>
          </p:cNvSpPr>
          <p:nvPr>
            <p:ph type="sldNum" sz="quarter" idx="11"/>
          </p:nvPr>
        </p:nvSpPr>
        <p:spPr/>
        <p:txBody>
          <a:bodyPr/>
          <a:lstStyle>
            <a:lvl1pPr>
              <a:defRPr>
                <a:solidFill>
                  <a:schemeClr val="tx1"/>
                </a:solidFill>
              </a:defRPr>
            </a:lvl1pPr>
          </a:lstStyle>
          <a:p>
            <a:fld id="{266DC644-B50C-4938-9019-C0DFB5CBD5BB}" type="slidenum">
              <a:rPr lang="en-US" smtClean="0"/>
              <a:pPr/>
              <a:t>‹#›</a:t>
            </a:fld>
            <a:endParaRPr lang="en-US"/>
          </a:p>
        </p:txBody>
      </p:sp>
    </p:spTree>
    <p:extLst>
      <p:ext uri="{BB962C8B-B14F-4D97-AF65-F5344CB8AC3E}">
        <p14:creationId xmlns:p14="http://schemas.microsoft.com/office/powerpoint/2010/main" val="37203121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D32FA69-F2CC-8E44-A069-E9A85C2CDD23}"/>
              </a:ext>
            </a:extLst>
          </p:cNvPr>
          <p:cNvSpPr>
            <a:spLocks noGrp="1"/>
          </p:cNvSpPr>
          <p:nvPr>
            <p:ph type="dt" sz="half" idx="10"/>
          </p:nvPr>
        </p:nvSpPr>
        <p:spPr/>
        <p:txBody>
          <a:bodyPr/>
          <a:lstStyle>
            <a:lvl1pPr>
              <a:defRPr>
                <a:solidFill>
                  <a:srgbClr val="102649"/>
                </a:solidFill>
              </a:defRPr>
            </a:lvl1pPr>
          </a:lstStyle>
          <a:p>
            <a:fld id="{CF5BD982-4E76-4FE1-905C-3DB0342AC70E}" type="datetime1">
              <a:rPr lang="en-US" smtClean="0"/>
              <a:t>5/28/2026</a:t>
            </a:fld>
            <a:endParaRPr lang="en-US"/>
          </a:p>
        </p:txBody>
      </p:sp>
      <p:sp>
        <p:nvSpPr>
          <p:cNvPr id="4" name="Footer Placeholder 3">
            <a:extLst>
              <a:ext uri="{FF2B5EF4-FFF2-40B4-BE49-F238E27FC236}">
                <a16:creationId xmlns:a16="http://schemas.microsoft.com/office/drawing/2014/main" id="{19E013E8-1B59-1947-97AA-780C14576EFC}"/>
              </a:ext>
            </a:extLst>
          </p:cNvPr>
          <p:cNvSpPr>
            <a:spLocks noGrp="1"/>
          </p:cNvSpPr>
          <p:nvPr>
            <p:ph type="ftr" sz="quarter" idx="11"/>
          </p:nvPr>
        </p:nvSpPr>
        <p:spPr/>
        <p:txBody>
          <a:bodyPr/>
          <a:lstStyle>
            <a:lvl1pPr>
              <a:defRPr>
                <a:solidFill>
                  <a:srgbClr val="102649"/>
                </a:solidFill>
              </a:defRPr>
            </a:lvl1pPr>
          </a:lstStyle>
          <a:p>
            <a:r>
              <a:rPr lang="en-US"/>
              <a:t>KDE_SCAAC_09202022</a:t>
            </a:r>
          </a:p>
        </p:txBody>
      </p:sp>
    </p:spTree>
    <p:extLst>
      <p:ext uri="{BB962C8B-B14F-4D97-AF65-F5344CB8AC3E}">
        <p14:creationId xmlns:p14="http://schemas.microsoft.com/office/powerpoint/2010/main" val="10666267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Plain White">
  <p:cSld name="Plain White">
    <p:spTree>
      <p:nvGrpSpPr>
        <p:cNvPr id="1" name="Shape 40"/>
        <p:cNvGrpSpPr/>
        <p:nvPr/>
      </p:nvGrpSpPr>
      <p:grpSpPr>
        <a:xfrm>
          <a:off x="0" y="0"/>
          <a:ext cx="0" cy="0"/>
          <a:chOff x="0" y="0"/>
          <a:chExt cx="0" cy="0"/>
        </a:xfrm>
      </p:grpSpPr>
      <p:sp>
        <p:nvSpPr>
          <p:cNvPr id="41" name="Google Shape;41;g1eef32d180d_1_181"/>
          <p:cNvSpPr/>
          <p:nvPr/>
        </p:nvSpPr>
        <p:spPr>
          <a:xfrm>
            <a:off x="0" y="3429000"/>
            <a:ext cx="12185669" cy="3431799"/>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42" name="Google Shape;42;g1eef32d180d_1_181" descr="A picture containing object&#10;&#10;Description generated with high confidence"/>
          <p:cNvPicPr preferRelativeResize="0"/>
          <p:nvPr/>
        </p:nvPicPr>
        <p:blipFill rotWithShape="1">
          <a:blip r:embed="rId2">
            <a:alphaModFix/>
          </a:blip>
          <a:srcRect/>
          <a:stretch/>
        </p:blipFill>
        <p:spPr>
          <a:xfrm>
            <a:off x="205333" y="6330775"/>
            <a:ext cx="1777025" cy="421150"/>
          </a:xfrm>
          <a:prstGeom prst="rect">
            <a:avLst/>
          </a:prstGeom>
          <a:noFill/>
          <a:ln>
            <a:noFill/>
          </a:ln>
        </p:spPr>
      </p:pic>
      <p:sp>
        <p:nvSpPr>
          <p:cNvPr id="43" name="Google Shape;43;g1eef32d180d_1_181"/>
          <p:cNvSpPr txBox="1">
            <a:spLocks noGrp="1"/>
          </p:cNvSpPr>
          <p:nvPr>
            <p:ph type="title"/>
          </p:nvPr>
        </p:nvSpPr>
        <p:spPr>
          <a:xfrm>
            <a:off x="452847" y="300251"/>
            <a:ext cx="11320800" cy="762300"/>
          </a:xfrm>
          <a:prstGeom prst="rect">
            <a:avLst/>
          </a:prstGeom>
          <a:noFill/>
          <a:ln>
            <a:noFill/>
          </a:ln>
        </p:spPr>
        <p:txBody>
          <a:bodyPr spcFirstLastPara="1" wrap="square" lIns="0" tIns="0" rIns="0" bIns="91425" anchor="ctr" anchorCtr="0">
            <a:normAutofit/>
          </a:bodyPr>
          <a:lstStyle>
            <a:lvl1pPr marR="0" lvl="0" algn="l">
              <a:lnSpc>
                <a:spcPct val="90000"/>
              </a:lnSpc>
              <a:spcBef>
                <a:spcPts val="0"/>
              </a:spcBef>
              <a:spcAft>
                <a:spcPts val="0"/>
              </a:spcAft>
              <a:buSzPts val="3600"/>
              <a:buFont typeface="Century Gothic"/>
              <a:buNone/>
              <a:defRPr sz="3600" b="0" i="0" u="none" strike="noStrike" cap="none">
                <a:latin typeface="Century Gothic"/>
                <a:ea typeface="Century Gothic"/>
                <a:cs typeface="Century Gothic"/>
                <a:sym typeface="Century Gothic"/>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44" name="Google Shape;44;g1eef32d180d_1_181"/>
          <p:cNvSpPr txBox="1">
            <a:spLocks noGrp="1"/>
          </p:cNvSpPr>
          <p:nvPr>
            <p:ph type="body" idx="1"/>
          </p:nvPr>
        </p:nvSpPr>
        <p:spPr>
          <a:xfrm>
            <a:off x="452845" y="1825625"/>
            <a:ext cx="11320800" cy="4351200"/>
          </a:xfrm>
          <a:prstGeom prst="rect">
            <a:avLst/>
          </a:prstGeom>
          <a:noFill/>
          <a:ln>
            <a:noFill/>
          </a:ln>
        </p:spPr>
        <p:txBody>
          <a:bodyPr spcFirstLastPara="1" wrap="square" lIns="0" tIns="0" rIns="0" bIns="0" anchor="t" anchorCtr="0">
            <a:normAutofit/>
          </a:bodyPr>
          <a:lstStyle>
            <a:lvl1pPr marL="457200" marR="0" lvl="0" indent="-228600" algn="l">
              <a:lnSpc>
                <a:spcPct val="90000"/>
              </a:lnSpc>
              <a:spcBef>
                <a:spcPts val="1000"/>
              </a:spcBef>
              <a:spcAft>
                <a:spcPts val="0"/>
              </a:spcAft>
              <a:buSzPts val="2800"/>
              <a:buFont typeface="Century Gothic"/>
              <a:buNone/>
              <a:defRPr sz="2800" b="0" i="0" u="none" strike="noStrike" cap="none">
                <a:latin typeface="Century Gothic"/>
                <a:ea typeface="Century Gothic"/>
                <a:cs typeface="Century Gothic"/>
                <a:sym typeface="Century Gothic"/>
              </a:defRPr>
            </a:lvl1pPr>
            <a:lvl2pPr marL="914400" marR="0" lvl="1" indent="-381000" algn="l">
              <a:lnSpc>
                <a:spcPct val="90000"/>
              </a:lnSpc>
              <a:spcBef>
                <a:spcPts val="500"/>
              </a:spcBef>
              <a:spcAft>
                <a:spcPts val="0"/>
              </a:spcAft>
              <a:buSzPts val="2400"/>
              <a:buFont typeface="Arial"/>
              <a:buChar char="•"/>
              <a:defRPr sz="2400" b="0" i="0" u="none" strike="noStrike" cap="none">
                <a:latin typeface="Century Gothic"/>
                <a:ea typeface="Century Gothic"/>
                <a:cs typeface="Century Gothic"/>
                <a:sym typeface="Century Gothic"/>
              </a:defRPr>
            </a:lvl2pPr>
            <a:lvl3pPr marL="1371600" marR="0" lvl="2" indent="-355600" algn="l">
              <a:lnSpc>
                <a:spcPct val="90000"/>
              </a:lnSpc>
              <a:spcBef>
                <a:spcPts val="500"/>
              </a:spcBef>
              <a:spcAft>
                <a:spcPts val="0"/>
              </a:spcAft>
              <a:buSzPts val="2000"/>
              <a:buFont typeface="Arial"/>
              <a:buChar char="•"/>
              <a:defRPr sz="2000" b="0" i="0" u="none" strike="noStrike" cap="none">
                <a:latin typeface="Century Gothic"/>
                <a:ea typeface="Century Gothic"/>
                <a:cs typeface="Century Gothic"/>
                <a:sym typeface="Century Gothic"/>
              </a:defRPr>
            </a:lvl3pPr>
            <a:lvl4pPr marL="1828800" marR="0" lvl="3"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4pPr>
            <a:lvl5pPr marL="2286000" marR="0" lvl="4"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5pPr>
            <a:lvl6pPr marL="2743200" marR="0" lvl="5"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6pPr>
            <a:lvl7pPr marL="3200400" marR="0" lvl="6"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7pPr>
            <a:lvl8pPr marL="3657600" marR="0" lvl="7"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8pPr>
            <a:lvl9pPr marL="4114800" marR="0" lvl="8"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9pPr>
          </a:lstStyle>
          <a:p>
            <a:endParaRPr/>
          </a:p>
        </p:txBody>
      </p:sp>
      <p:sp>
        <p:nvSpPr>
          <p:cNvPr id="45" name="Google Shape;45;g1eef32d180d_1_18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146617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r>
              <a:rPr lang="en-US"/>
              <a:t>KDE: OAA: DAAS: Presentation Name</a:t>
            </a:r>
          </a:p>
          <a:p>
            <a:endParaRPr lang="en-US"/>
          </a:p>
        </p:txBody>
      </p:sp>
    </p:spTree>
    <p:extLst>
      <p:ext uri="{BB962C8B-B14F-4D97-AF65-F5344CB8AC3E}">
        <p14:creationId xmlns:p14="http://schemas.microsoft.com/office/powerpoint/2010/main" val="213556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0"/>
        <p:cNvGrpSpPr/>
        <p:nvPr/>
      </p:nvGrpSpPr>
      <p:grpSpPr>
        <a:xfrm>
          <a:off x="0" y="0"/>
          <a:ext cx="0" cy="0"/>
          <a:chOff x="0" y="0"/>
          <a:chExt cx="0" cy="0"/>
        </a:xfrm>
      </p:grpSpPr>
      <p:sp>
        <p:nvSpPr>
          <p:cNvPr id="51" name="Google Shape;51;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a:spLocks noGrp="1"/>
          </p:cNvSpPr>
          <p:nvPr>
            <p:ph type="pic" idx="2"/>
          </p:nvPr>
        </p:nvSpPr>
        <p:spPr>
          <a:xfrm>
            <a:off x="5183188" y="987425"/>
            <a:ext cx="6172200" cy="4873625"/>
          </a:xfrm>
          <a:prstGeom prst="rect">
            <a:avLst/>
          </a:prstGeom>
          <a:noFill/>
          <a:ln>
            <a:noFill/>
          </a:ln>
        </p:spPr>
      </p:sp>
      <p:sp>
        <p:nvSpPr>
          <p:cNvPr id="53" name="Google Shape;53;p2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400"/>
              <a:buNone/>
              <a:defRPr sz="14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000"/>
              <a:buNone/>
              <a:defRPr sz="1000"/>
            </a:lvl4pPr>
            <a:lvl5pPr marL="2286000" lvl="4" indent="-228600" algn="l">
              <a:lnSpc>
                <a:spcPct val="90000"/>
              </a:lnSpc>
              <a:spcBef>
                <a:spcPts val="500"/>
              </a:spcBef>
              <a:spcAft>
                <a:spcPts val="0"/>
              </a:spcAft>
              <a:buClr>
                <a:srgbClr val="10264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4" name="Google Shape;5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2"/>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BCC9B-D981-5810-AD5E-47A5DBD968E0}"/>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E7802407-BCB9-9A01-D592-B08270C010DA}"/>
              </a:ext>
            </a:extLst>
          </p:cNvPr>
          <p:cNvSpPr>
            <a:spLocks noGrp="1"/>
          </p:cNvSpPr>
          <p:nvPr>
            <p:ph type="ftr" sz="quarter" idx="10"/>
          </p:nvPr>
        </p:nvSpPr>
        <p:spPr/>
        <p:txBody>
          <a:bodyPr/>
          <a:lstStyle/>
          <a:p>
            <a:r>
              <a:rPr lang="en-US"/>
              <a:t>KDE: OAA: DAAS: Presentation Name </a:t>
            </a:r>
          </a:p>
        </p:txBody>
      </p:sp>
      <p:sp>
        <p:nvSpPr>
          <p:cNvPr id="4" name="Slide Number Placeholder 3">
            <a:extLst>
              <a:ext uri="{FF2B5EF4-FFF2-40B4-BE49-F238E27FC236}">
                <a16:creationId xmlns:a16="http://schemas.microsoft.com/office/drawing/2014/main" id="{B999A69B-2BE4-9107-A10F-46999206FF80}"/>
              </a:ext>
            </a:extLst>
          </p:cNvPr>
          <p:cNvSpPr>
            <a:spLocks noGrp="1"/>
          </p:cNvSpPr>
          <p:nvPr>
            <p:ph type="sldNum" sz="quarter" idx="11"/>
          </p:nvPr>
        </p:nvSpPr>
        <p:spPr/>
        <p:txBody>
          <a:bodyPr/>
          <a:lstStyle/>
          <a:p>
            <a:fld id="{266DC644-B50C-4938-9019-C0DFB5CBD5BB}" type="slidenum">
              <a:rPr lang="en-US" smtClean="0"/>
              <a:t>‹#›</a:t>
            </a:fld>
            <a:endParaRPr lang="en-US"/>
          </a:p>
        </p:txBody>
      </p:sp>
    </p:spTree>
    <p:extLst>
      <p:ext uri="{BB962C8B-B14F-4D97-AF65-F5344CB8AC3E}">
        <p14:creationId xmlns:p14="http://schemas.microsoft.com/office/powerpoint/2010/main" val="19699013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a:xfrm>
            <a:off x="836762" y="1690688"/>
            <a:ext cx="10515600" cy="4093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a:xfrm>
            <a:off x="0" y="6356350"/>
            <a:ext cx="3564699" cy="365125"/>
          </a:xfrm>
        </p:spPr>
        <p:txBody>
          <a:bodyPr/>
          <a:lstStyle/>
          <a:p>
            <a:r>
              <a:rPr lang="en-US"/>
              <a:t>KDE: OAA: DAAS: Presentation Name </a:t>
            </a:r>
          </a:p>
        </p:txBody>
      </p:sp>
    </p:spTree>
    <p:extLst>
      <p:ext uri="{BB962C8B-B14F-4D97-AF65-F5344CB8AC3E}">
        <p14:creationId xmlns:p14="http://schemas.microsoft.com/office/powerpoint/2010/main" val="20858158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0" y="6457303"/>
            <a:ext cx="4078266" cy="365125"/>
          </a:xfrm>
        </p:spPr>
        <p:txBody>
          <a:bodyPr/>
          <a:lstStyle>
            <a:lvl1pPr>
              <a:defRPr>
                <a:solidFill>
                  <a:srgbClr val="102649"/>
                </a:solidFill>
              </a:defRPr>
            </a:lvl1pPr>
          </a:lstStyle>
          <a:p>
            <a:r>
              <a:rPr lang="en-US"/>
              <a:t>KDE: OAA: DAAS: Presentation Name </a:t>
            </a:r>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16875267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36696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a:xfrm>
            <a:off x="0" y="6483936"/>
            <a:ext cx="3564699" cy="365125"/>
          </a:xfrm>
        </p:spPr>
        <p:txBody>
          <a:bodyPr/>
          <a:lstStyle/>
          <a:p>
            <a:r>
              <a:rPr lang="en-US"/>
              <a:t>KDE: OAA: DAAS: Presentation Name </a:t>
            </a:r>
          </a:p>
        </p:txBody>
      </p:sp>
    </p:spTree>
    <p:extLst>
      <p:ext uri="{BB962C8B-B14F-4D97-AF65-F5344CB8AC3E}">
        <p14:creationId xmlns:p14="http://schemas.microsoft.com/office/powerpoint/2010/main" val="28458801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007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a:xfrm>
            <a:off x="0" y="6492875"/>
            <a:ext cx="3564699" cy="365125"/>
          </a:xfrm>
        </p:spPr>
        <p:txBody>
          <a:bodyPr/>
          <a:lstStyle/>
          <a:p>
            <a:r>
              <a:rPr lang="en-US"/>
              <a:t>KDE: OAA: DAAS: Presentation Name </a:t>
            </a:r>
          </a:p>
        </p:txBody>
      </p:sp>
    </p:spTree>
    <p:extLst>
      <p:ext uri="{BB962C8B-B14F-4D97-AF65-F5344CB8AC3E}">
        <p14:creationId xmlns:p14="http://schemas.microsoft.com/office/powerpoint/2010/main" val="128801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a:xfrm>
            <a:off x="221202" y="6374044"/>
            <a:ext cx="3564699" cy="365125"/>
          </a:xfrm>
        </p:spPr>
        <p:txBody>
          <a:bodyPr/>
          <a:lstStyle>
            <a:lvl1pPr>
              <a:defRPr>
                <a:solidFill>
                  <a:srgbClr val="102649"/>
                </a:solidFill>
              </a:defRPr>
            </a:lvl1pPr>
          </a:lstStyle>
          <a:p>
            <a:r>
              <a:rPr lang="en-US"/>
              <a:t>KDE: OAA: DAAS: Presentation Name </a:t>
            </a:r>
          </a:p>
        </p:txBody>
      </p:sp>
    </p:spTree>
    <p:extLst>
      <p:ext uri="{BB962C8B-B14F-4D97-AF65-F5344CB8AC3E}">
        <p14:creationId xmlns:p14="http://schemas.microsoft.com/office/powerpoint/2010/main" val="8804010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a:xfrm>
            <a:off x="0" y="6492875"/>
            <a:ext cx="3564699" cy="365125"/>
          </a:xfrm>
        </p:spPr>
        <p:txBody>
          <a:bodyPr/>
          <a:lstStyle>
            <a:lvl1pPr>
              <a:defRPr>
                <a:solidFill>
                  <a:srgbClr val="102649"/>
                </a:solidFill>
              </a:defRPr>
            </a:lvl1pPr>
          </a:lstStyle>
          <a:p>
            <a:r>
              <a:rPr lang="en-US"/>
              <a:t>KDE: OAA: DAAS: Presentation Name </a:t>
            </a:r>
          </a:p>
        </p:txBody>
      </p:sp>
    </p:spTree>
    <p:extLst>
      <p:ext uri="{BB962C8B-B14F-4D97-AF65-F5344CB8AC3E}">
        <p14:creationId xmlns:p14="http://schemas.microsoft.com/office/powerpoint/2010/main" val="13101432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2088" y="6492875"/>
            <a:ext cx="4040688" cy="365125"/>
          </a:xfrm>
        </p:spPr>
        <p:txBody>
          <a:bodyPr/>
          <a:lstStyle>
            <a:lvl1pPr>
              <a:defRPr>
                <a:solidFill>
                  <a:srgbClr val="102649"/>
                </a:solidFill>
              </a:defRPr>
            </a:lvl1pPr>
          </a:lstStyle>
          <a:p>
            <a:r>
              <a:rPr lang="en-US"/>
              <a:t>KDE: OAA: DAAS: Presentation Name </a:t>
            </a:r>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9089995" y="6475058"/>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38631228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a:xfrm>
            <a:off x="0" y="6492813"/>
            <a:ext cx="3564699" cy="365125"/>
          </a:xfrm>
        </p:spPr>
        <p:txBody>
          <a:bodyPr/>
          <a:lstStyle/>
          <a:p>
            <a:r>
              <a:rPr lang="en-US"/>
              <a:t>KDE: OAA: DAAS: Presentation Name </a:t>
            </a:r>
          </a:p>
        </p:txBody>
      </p:sp>
    </p:spTree>
    <p:extLst>
      <p:ext uri="{BB962C8B-B14F-4D97-AF65-F5344CB8AC3E}">
        <p14:creationId xmlns:p14="http://schemas.microsoft.com/office/powerpoint/2010/main" val="19442213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a:xfrm>
            <a:off x="838200" y="1825625"/>
            <a:ext cx="10515600" cy="379394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a:xfrm>
            <a:off x="0" y="6492875"/>
            <a:ext cx="3564699" cy="365125"/>
          </a:xfrm>
        </p:spPr>
        <p:txBody>
          <a:bodyPr/>
          <a:lstStyle/>
          <a:p>
            <a:r>
              <a:rPr lang="en-US"/>
              <a:t>KDE: OAA: DAAS: Presentation Name </a:t>
            </a:r>
          </a:p>
        </p:txBody>
      </p:sp>
    </p:spTree>
    <p:extLst>
      <p:ext uri="{BB962C8B-B14F-4D97-AF65-F5344CB8AC3E}">
        <p14:creationId xmlns:p14="http://schemas.microsoft.com/office/powerpoint/2010/main" val="26532345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6"/>
        <p:cNvGrpSpPr/>
        <p:nvPr/>
      </p:nvGrpSpPr>
      <p:grpSpPr>
        <a:xfrm>
          <a:off x="0" y="0"/>
          <a:ext cx="0" cy="0"/>
          <a:chOff x="0" y="0"/>
          <a:chExt cx="0" cy="0"/>
        </a:xfrm>
      </p:grpSpPr>
      <p:sp>
        <p:nvSpPr>
          <p:cNvPr id="57" name="Google Shape;57;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3"/>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4586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a:xfrm>
            <a:off x="0" y="6483936"/>
            <a:ext cx="3564699" cy="365125"/>
          </a:xfrm>
        </p:spPr>
        <p:txBody>
          <a:bodyPr/>
          <a:lstStyle/>
          <a:p>
            <a:r>
              <a:rPr lang="en-US"/>
              <a:t>KDE: OAA: DAAS: Presentation Name </a:t>
            </a:r>
          </a:p>
        </p:txBody>
      </p:sp>
    </p:spTree>
    <p:extLst>
      <p:ext uri="{BB962C8B-B14F-4D97-AF65-F5344CB8AC3E}">
        <p14:creationId xmlns:p14="http://schemas.microsoft.com/office/powerpoint/2010/main" val="31391735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6AB04-BAE8-AEBA-FE89-3D8EF7B28167}"/>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98885C77-5065-5A73-D275-7612A290832A}"/>
              </a:ext>
            </a:extLst>
          </p:cNvPr>
          <p:cNvSpPr>
            <a:spLocks noGrp="1"/>
          </p:cNvSpPr>
          <p:nvPr>
            <p:ph type="ftr" sz="quarter" idx="10"/>
          </p:nvPr>
        </p:nvSpPr>
        <p:spPr/>
        <p:txBody>
          <a:bodyPr/>
          <a:lstStyle/>
          <a:p>
            <a:r>
              <a:rPr lang="en-US"/>
              <a:t>KDE: OAA: DAAS: Presentation Name </a:t>
            </a:r>
          </a:p>
        </p:txBody>
      </p:sp>
      <p:sp>
        <p:nvSpPr>
          <p:cNvPr id="4" name="Slide Number Placeholder 3">
            <a:extLst>
              <a:ext uri="{FF2B5EF4-FFF2-40B4-BE49-F238E27FC236}">
                <a16:creationId xmlns:a16="http://schemas.microsoft.com/office/drawing/2014/main" id="{5106859B-EE9D-D9E8-711B-A81841C55995}"/>
              </a:ext>
            </a:extLst>
          </p:cNvPr>
          <p:cNvSpPr>
            <a:spLocks noGrp="1"/>
          </p:cNvSpPr>
          <p:nvPr>
            <p:ph type="sldNum" sz="quarter" idx="11"/>
          </p:nvPr>
        </p:nvSpPr>
        <p:spPr/>
        <p:txBody>
          <a:bodyPr/>
          <a:lstStyle>
            <a:lvl1pPr>
              <a:defRPr>
                <a:solidFill>
                  <a:schemeClr val="tx1"/>
                </a:solidFill>
              </a:defRPr>
            </a:lvl1pPr>
          </a:lstStyle>
          <a:p>
            <a:fld id="{266DC644-B50C-4938-9019-C0DFB5CBD5BB}" type="slidenum">
              <a:rPr lang="en-US" smtClean="0"/>
              <a:pPr/>
              <a:t>‹#›</a:t>
            </a:fld>
            <a:endParaRPr lang="en-US"/>
          </a:p>
        </p:txBody>
      </p:sp>
    </p:spTree>
    <p:extLst>
      <p:ext uri="{BB962C8B-B14F-4D97-AF65-F5344CB8AC3E}">
        <p14:creationId xmlns:p14="http://schemas.microsoft.com/office/powerpoint/2010/main" val="40284467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D32FA69-F2CC-8E44-A069-E9A85C2CDD23}"/>
              </a:ext>
            </a:extLst>
          </p:cNvPr>
          <p:cNvSpPr>
            <a:spLocks noGrp="1"/>
          </p:cNvSpPr>
          <p:nvPr>
            <p:ph type="dt" sz="half" idx="10"/>
          </p:nvPr>
        </p:nvSpPr>
        <p:spPr/>
        <p:txBody>
          <a:bodyPr/>
          <a:lstStyle>
            <a:lvl1pPr>
              <a:defRPr>
                <a:solidFill>
                  <a:srgbClr val="102649"/>
                </a:solidFill>
              </a:defRPr>
            </a:lvl1pPr>
          </a:lstStyle>
          <a:p>
            <a:fld id="{CF5BD982-4E76-4FE1-905C-3DB0342AC70E}" type="datetime1">
              <a:rPr lang="en-US" smtClean="0"/>
              <a:t>5/28/2026</a:t>
            </a:fld>
            <a:endParaRPr lang="en-US"/>
          </a:p>
        </p:txBody>
      </p:sp>
      <p:sp>
        <p:nvSpPr>
          <p:cNvPr id="4" name="Footer Placeholder 3">
            <a:extLst>
              <a:ext uri="{FF2B5EF4-FFF2-40B4-BE49-F238E27FC236}">
                <a16:creationId xmlns:a16="http://schemas.microsoft.com/office/drawing/2014/main" id="{19E013E8-1B59-1947-97AA-780C14576EFC}"/>
              </a:ext>
            </a:extLst>
          </p:cNvPr>
          <p:cNvSpPr>
            <a:spLocks noGrp="1"/>
          </p:cNvSpPr>
          <p:nvPr>
            <p:ph type="ftr" sz="quarter" idx="11"/>
          </p:nvPr>
        </p:nvSpPr>
        <p:spPr/>
        <p:txBody>
          <a:bodyPr/>
          <a:lstStyle>
            <a:lvl1pPr>
              <a:defRPr>
                <a:solidFill>
                  <a:srgbClr val="102649"/>
                </a:solidFill>
              </a:defRPr>
            </a:lvl1pPr>
          </a:lstStyle>
          <a:p>
            <a:r>
              <a:rPr lang="en-US"/>
              <a:t>KDE_SCAAC_09202022</a:t>
            </a:r>
          </a:p>
        </p:txBody>
      </p:sp>
    </p:spTree>
    <p:extLst>
      <p:ext uri="{BB962C8B-B14F-4D97-AF65-F5344CB8AC3E}">
        <p14:creationId xmlns:p14="http://schemas.microsoft.com/office/powerpoint/2010/main" val="28756678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Plain White">
  <p:cSld name="Plain White">
    <p:spTree>
      <p:nvGrpSpPr>
        <p:cNvPr id="1" name="Shape 40"/>
        <p:cNvGrpSpPr/>
        <p:nvPr/>
      </p:nvGrpSpPr>
      <p:grpSpPr>
        <a:xfrm>
          <a:off x="0" y="0"/>
          <a:ext cx="0" cy="0"/>
          <a:chOff x="0" y="0"/>
          <a:chExt cx="0" cy="0"/>
        </a:xfrm>
      </p:grpSpPr>
      <p:sp>
        <p:nvSpPr>
          <p:cNvPr id="41" name="Google Shape;41;g1eef32d180d_1_181"/>
          <p:cNvSpPr/>
          <p:nvPr/>
        </p:nvSpPr>
        <p:spPr>
          <a:xfrm>
            <a:off x="0" y="3429000"/>
            <a:ext cx="12185669" cy="3431799"/>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42" name="Google Shape;42;g1eef32d180d_1_181" descr="A picture containing object&#10;&#10;Description generated with high confidence"/>
          <p:cNvPicPr preferRelativeResize="0"/>
          <p:nvPr/>
        </p:nvPicPr>
        <p:blipFill rotWithShape="1">
          <a:blip r:embed="rId2">
            <a:alphaModFix/>
          </a:blip>
          <a:srcRect/>
          <a:stretch/>
        </p:blipFill>
        <p:spPr>
          <a:xfrm>
            <a:off x="205333" y="6330775"/>
            <a:ext cx="1777025" cy="421150"/>
          </a:xfrm>
          <a:prstGeom prst="rect">
            <a:avLst/>
          </a:prstGeom>
          <a:noFill/>
          <a:ln>
            <a:noFill/>
          </a:ln>
        </p:spPr>
      </p:pic>
      <p:sp>
        <p:nvSpPr>
          <p:cNvPr id="43" name="Google Shape;43;g1eef32d180d_1_181"/>
          <p:cNvSpPr txBox="1">
            <a:spLocks noGrp="1"/>
          </p:cNvSpPr>
          <p:nvPr>
            <p:ph type="title"/>
          </p:nvPr>
        </p:nvSpPr>
        <p:spPr>
          <a:xfrm>
            <a:off x="452847" y="300251"/>
            <a:ext cx="11320800" cy="762300"/>
          </a:xfrm>
          <a:prstGeom prst="rect">
            <a:avLst/>
          </a:prstGeom>
          <a:noFill/>
          <a:ln>
            <a:noFill/>
          </a:ln>
        </p:spPr>
        <p:txBody>
          <a:bodyPr spcFirstLastPara="1" wrap="square" lIns="0" tIns="0" rIns="0" bIns="91425" anchor="ctr" anchorCtr="0">
            <a:normAutofit/>
          </a:bodyPr>
          <a:lstStyle>
            <a:lvl1pPr marR="0" lvl="0" algn="l">
              <a:lnSpc>
                <a:spcPct val="90000"/>
              </a:lnSpc>
              <a:spcBef>
                <a:spcPts val="0"/>
              </a:spcBef>
              <a:spcAft>
                <a:spcPts val="0"/>
              </a:spcAft>
              <a:buSzPts val="3600"/>
              <a:buFont typeface="Century Gothic"/>
              <a:buNone/>
              <a:defRPr sz="3600" b="0" i="0" u="none" strike="noStrike" cap="none">
                <a:latin typeface="Century Gothic"/>
                <a:ea typeface="Century Gothic"/>
                <a:cs typeface="Century Gothic"/>
                <a:sym typeface="Century Gothic"/>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44" name="Google Shape;44;g1eef32d180d_1_181"/>
          <p:cNvSpPr txBox="1">
            <a:spLocks noGrp="1"/>
          </p:cNvSpPr>
          <p:nvPr>
            <p:ph type="body" idx="1"/>
          </p:nvPr>
        </p:nvSpPr>
        <p:spPr>
          <a:xfrm>
            <a:off x="452845" y="1825625"/>
            <a:ext cx="11320800" cy="4351200"/>
          </a:xfrm>
          <a:prstGeom prst="rect">
            <a:avLst/>
          </a:prstGeom>
          <a:noFill/>
          <a:ln>
            <a:noFill/>
          </a:ln>
        </p:spPr>
        <p:txBody>
          <a:bodyPr spcFirstLastPara="1" wrap="square" lIns="0" tIns="0" rIns="0" bIns="0" anchor="t" anchorCtr="0">
            <a:normAutofit/>
          </a:bodyPr>
          <a:lstStyle>
            <a:lvl1pPr marL="457200" marR="0" lvl="0" indent="-228600" algn="l">
              <a:lnSpc>
                <a:spcPct val="90000"/>
              </a:lnSpc>
              <a:spcBef>
                <a:spcPts val="1000"/>
              </a:spcBef>
              <a:spcAft>
                <a:spcPts val="0"/>
              </a:spcAft>
              <a:buSzPts val="2800"/>
              <a:buFont typeface="Century Gothic"/>
              <a:buNone/>
              <a:defRPr sz="2800" b="0" i="0" u="none" strike="noStrike" cap="none">
                <a:latin typeface="Century Gothic"/>
                <a:ea typeface="Century Gothic"/>
                <a:cs typeface="Century Gothic"/>
                <a:sym typeface="Century Gothic"/>
              </a:defRPr>
            </a:lvl1pPr>
            <a:lvl2pPr marL="914400" marR="0" lvl="1" indent="-381000" algn="l">
              <a:lnSpc>
                <a:spcPct val="90000"/>
              </a:lnSpc>
              <a:spcBef>
                <a:spcPts val="500"/>
              </a:spcBef>
              <a:spcAft>
                <a:spcPts val="0"/>
              </a:spcAft>
              <a:buSzPts val="2400"/>
              <a:buFont typeface="Arial"/>
              <a:buChar char="•"/>
              <a:defRPr sz="2400" b="0" i="0" u="none" strike="noStrike" cap="none">
                <a:latin typeface="Century Gothic"/>
                <a:ea typeface="Century Gothic"/>
                <a:cs typeface="Century Gothic"/>
                <a:sym typeface="Century Gothic"/>
              </a:defRPr>
            </a:lvl2pPr>
            <a:lvl3pPr marL="1371600" marR="0" lvl="2" indent="-355600" algn="l">
              <a:lnSpc>
                <a:spcPct val="90000"/>
              </a:lnSpc>
              <a:spcBef>
                <a:spcPts val="500"/>
              </a:spcBef>
              <a:spcAft>
                <a:spcPts val="0"/>
              </a:spcAft>
              <a:buSzPts val="2000"/>
              <a:buFont typeface="Arial"/>
              <a:buChar char="•"/>
              <a:defRPr sz="2000" b="0" i="0" u="none" strike="noStrike" cap="none">
                <a:latin typeface="Century Gothic"/>
                <a:ea typeface="Century Gothic"/>
                <a:cs typeface="Century Gothic"/>
                <a:sym typeface="Century Gothic"/>
              </a:defRPr>
            </a:lvl3pPr>
            <a:lvl4pPr marL="1828800" marR="0" lvl="3"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4pPr>
            <a:lvl5pPr marL="2286000" marR="0" lvl="4"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5pPr>
            <a:lvl6pPr marL="2743200" marR="0" lvl="5"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6pPr>
            <a:lvl7pPr marL="3200400" marR="0" lvl="6"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7pPr>
            <a:lvl8pPr marL="3657600" marR="0" lvl="7"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8pPr>
            <a:lvl9pPr marL="4114800" marR="0" lvl="8"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9pPr>
          </a:lstStyle>
          <a:p>
            <a:endParaRPr/>
          </a:p>
        </p:txBody>
      </p:sp>
      <p:sp>
        <p:nvSpPr>
          <p:cNvPr id="45" name="Google Shape;45;g1eef32d180d_1_18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12999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9" Type="http://schemas.openxmlformats.org/officeDocument/2006/relationships/theme" Target="../theme/theme2.xml"/><Relationship Id="rId21" Type="http://schemas.openxmlformats.org/officeDocument/2006/relationships/slideLayout" Target="../slideLayouts/slideLayout31.xml"/><Relationship Id="rId34" Type="http://schemas.openxmlformats.org/officeDocument/2006/relationships/slideLayout" Target="../slideLayouts/slideLayout44.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33" Type="http://schemas.openxmlformats.org/officeDocument/2006/relationships/slideLayout" Target="../slideLayouts/slideLayout43.xml"/><Relationship Id="rId38" Type="http://schemas.openxmlformats.org/officeDocument/2006/relationships/slideLayout" Target="../slideLayouts/slideLayout48.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slideLayout" Target="../slideLayouts/slideLayout39.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32" Type="http://schemas.openxmlformats.org/officeDocument/2006/relationships/slideLayout" Target="../slideLayouts/slideLayout42.xml"/><Relationship Id="rId37" Type="http://schemas.openxmlformats.org/officeDocument/2006/relationships/slideLayout" Target="../slideLayouts/slideLayout47.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36" Type="http://schemas.openxmlformats.org/officeDocument/2006/relationships/slideLayout" Target="../slideLayouts/slideLayout46.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31" Type="http://schemas.openxmlformats.org/officeDocument/2006/relationships/slideLayout" Target="../slideLayouts/slideLayout41.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slideLayout" Target="../slideLayouts/slideLayout40.xml"/><Relationship Id="rId35" Type="http://schemas.openxmlformats.org/officeDocument/2006/relationships/slideLayout" Target="../slideLayouts/slideLayout45.xml"/><Relationship Id="rId8" Type="http://schemas.openxmlformats.org/officeDocument/2006/relationships/slideLayout" Target="../slideLayouts/slideLayout18.xml"/><Relationship Id="rId3"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image" Target="../media/image16.png"/><Relationship Id="rId2" Type="http://schemas.openxmlformats.org/officeDocument/2006/relationships/slideLayout" Target="../slideLayouts/slideLayout50.xml"/><Relationship Id="rId16" Type="http://schemas.openxmlformats.org/officeDocument/2006/relationships/theme" Target="../theme/theme3.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image" Target="../media/image16.png"/><Relationship Id="rId2" Type="http://schemas.openxmlformats.org/officeDocument/2006/relationships/slideLayout" Target="../slideLayouts/slideLayout65.xml"/><Relationship Id="rId16" Type="http://schemas.openxmlformats.org/officeDocument/2006/relationships/theme" Target="../theme/theme4.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image" Target="../media/image16.png"/><Relationship Id="rId2" Type="http://schemas.openxmlformats.org/officeDocument/2006/relationships/slideLayout" Target="../slideLayouts/slideLayout80.xml"/><Relationship Id="rId16" Type="http://schemas.openxmlformats.org/officeDocument/2006/relationships/theme" Target="../theme/theme5.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5"/>
        <p:cNvGrpSpPr/>
        <p:nvPr/>
      </p:nvGrpSpPr>
      <p:grpSpPr>
        <a:xfrm>
          <a:off x="0" y="0"/>
          <a:ext cx="0" cy="0"/>
          <a:chOff x="0" y="0"/>
          <a:chExt cx="0" cy="0"/>
        </a:xfrm>
      </p:grpSpPr>
      <p:sp>
        <p:nvSpPr>
          <p:cNvPr id="6" name="Google Shape;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8" name="Google Shape;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9" name="Google Shape;9;p14"/>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AC2DAA-1635-264E-B2A2-1333F23ABA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511818-A550-CF41-B182-DE875A1F30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B432DD-277D-624D-B5F1-E2BB150FE0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b="1" i="0">
                <a:solidFill>
                  <a:schemeClr val="tx1">
                    <a:tint val="75000"/>
                  </a:schemeClr>
                </a:solidFill>
                <a:latin typeface="Proxima Nova Rg" panose="02000506030000020004" pitchFamily="2" charset="77"/>
              </a:defRPr>
            </a:lvl1pPr>
          </a:lstStyle>
          <a:p>
            <a:r>
              <a:rPr lang="en-US"/>
              <a:t>TITLE GOES HERE</a:t>
            </a:r>
          </a:p>
        </p:txBody>
      </p:sp>
      <p:sp>
        <p:nvSpPr>
          <p:cNvPr id="5" name="Footer Placeholder 4">
            <a:extLst>
              <a:ext uri="{FF2B5EF4-FFF2-40B4-BE49-F238E27FC236}">
                <a16:creationId xmlns:a16="http://schemas.microsoft.com/office/drawing/2014/main" id="{78669BEE-BDD1-654A-8136-8D50E24D95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b="1" i="0">
                <a:solidFill>
                  <a:schemeClr val="tx1">
                    <a:tint val="75000"/>
                  </a:schemeClr>
                </a:solidFill>
                <a:latin typeface="Proxima Nova Rg" panose="02000506030000020004" pitchFamily="2" charset="77"/>
              </a:defRPr>
            </a:lvl1pPr>
          </a:lstStyle>
          <a:p>
            <a:r>
              <a:rPr lang="en-US"/>
              <a:t>KENTUCKY READING RESEARCH CENTER</a:t>
            </a:r>
          </a:p>
        </p:txBody>
      </p:sp>
      <p:sp>
        <p:nvSpPr>
          <p:cNvPr id="6" name="Slide Number Placeholder 5">
            <a:extLst>
              <a:ext uri="{FF2B5EF4-FFF2-40B4-BE49-F238E27FC236}">
                <a16:creationId xmlns:a16="http://schemas.microsoft.com/office/drawing/2014/main" id="{A1F18682-2433-F040-892B-435DF2028E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100" b="1" i="0">
                <a:solidFill>
                  <a:schemeClr val="tx1">
                    <a:tint val="75000"/>
                  </a:schemeClr>
                </a:solidFill>
                <a:latin typeface="Proxima Nova Rg" panose="02000506030000020004" pitchFamily="2" charset="77"/>
              </a:defRPr>
            </a:lvl1pPr>
          </a:lstStyle>
          <a:p>
            <a:fld id="{02F59154-C4C6-AA49-BBD4-D0CD1912ADDA}" type="slidenum">
              <a:rPr lang="en-US" smtClean="0"/>
              <a:pPr/>
              <a:t>‹#›</a:t>
            </a:fld>
            <a:endParaRPr lang="en-US"/>
          </a:p>
        </p:txBody>
      </p:sp>
    </p:spTree>
    <p:extLst>
      <p:ext uri="{BB962C8B-B14F-4D97-AF65-F5344CB8AC3E}">
        <p14:creationId xmlns:p14="http://schemas.microsoft.com/office/powerpoint/2010/main" val="166581158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Lst>
  <p:hf sldNum="0" hdr="0"/>
  <p:txStyles>
    <p:titleStyle>
      <a:lvl1pPr algn="l" defTabSz="914400" rtl="0" eaLnBrk="1" latinLnBrk="0" hangingPunct="1">
        <a:lnSpc>
          <a:spcPct val="90000"/>
        </a:lnSpc>
        <a:spcBef>
          <a:spcPct val="0"/>
        </a:spcBef>
        <a:buNone/>
        <a:defRPr sz="1100" b="1" i="0" kern="1200">
          <a:solidFill>
            <a:schemeClr val="tx1"/>
          </a:solidFill>
          <a:latin typeface="Proxima Nova Rg" panose="0200050603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100" b="1" i="0" kern="1200">
          <a:solidFill>
            <a:schemeClr val="tx1"/>
          </a:solidFill>
          <a:latin typeface="Proxima Nova Rg" panose="0200050603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00" b="1" i="0" kern="1200">
          <a:solidFill>
            <a:schemeClr val="tx1"/>
          </a:solidFill>
          <a:latin typeface="Proxima Nova Rg" panose="0200050603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b="1" i="0" kern="1200">
          <a:solidFill>
            <a:schemeClr val="tx1"/>
          </a:solidFill>
          <a:latin typeface="Proxima Nova Rg" panose="0200050603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b="1" i="0" kern="1200">
          <a:solidFill>
            <a:schemeClr val="tx1"/>
          </a:solidFill>
          <a:latin typeface="Proxima Nova Rg" panose="0200050603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1" i="0" kern="1200">
          <a:solidFill>
            <a:schemeClr val="tx1"/>
          </a:solidFill>
          <a:latin typeface="Proxima Nova Rg" panose="0200050603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39182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0" y="6475058"/>
            <a:ext cx="3564699" cy="365125"/>
          </a:xfrm>
          <a:prstGeom prst="rect">
            <a:avLst/>
          </a:prstGeom>
        </p:spPr>
        <p:txBody>
          <a:bodyPr vert="horz" lIns="91440" tIns="45720" rIns="91440" bIns="45720" rtlCol="0" anchor="ctr"/>
          <a:lstStyle>
            <a:lvl1pPr algn="ctr">
              <a:defRPr sz="1200">
                <a:solidFill>
                  <a:schemeClr val="bg1"/>
                </a:solidFill>
              </a:defRPr>
            </a:lvl1pPr>
          </a:lstStyle>
          <a:p>
            <a:r>
              <a:rPr lang="en-US"/>
              <a:t>KDE: OAA: DAAS: Presentation Name </a:t>
            </a:r>
          </a:p>
        </p:txBody>
      </p:sp>
      <p:sp>
        <p:nvSpPr>
          <p:cNvPr id="4" name="Slide Number Placeholder 3">
            <a:extLst>
              <a:ext uri="{FF2B5EF4-FFF2-40B4-BE49-F238E27FC236}">
                <a16:creationId xmlns:a16="http://schemas.microsoft.com/office/drawing/2014/main" id="{5602FD1A-9D5A-45EB-8859-B0BA34934D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6DC644-B50C-4938-9019-C0DFB5CBD5BB}" type="slidenum">
              <a:rPr lang="en-US" smtClean="0"/>
              <a:t>‹#›</a:t>
            </a:fld>
            <a:endParaRPr lang="en-US"/>
          </a:p>
        </p:txBody>
      </p:sp>
      <p:sp>
        <p:nvSpPr>
          <p:cNvPr id="7" name="TextBox 6">
            <a:extLst>
              <a:ext uri="{FF2B5EF4-FFF2-40B4-BE49-F238E27FC236}">
                <a16:creationId xmlns:a16="http://schemas.microsoft.com/office/drawing/2014/main" id="{4F3C4621-AF60-48FB-909A-2D36D0C2BE71}"/>
              </a:ext>
            </a:extLst>
          </p:cNvPr>
          <p:cNvSpPr txBox="1"/>
          <p:nvPr userDrawn="1"/>
        </p:nvSpPr>
        <p:spPr>
          <a:xfrm>
            <a:off x="7096665" y="6492875"/>
            <a:ext cx="503208" cy="276999"/>
          </a:xfrm>
          <a:prstGeom prst="rect">
            <a:avLst/>
          </a:prstGeom>
          <a:noFill/>
        </p:spPr>
        <p:txBody>
          <a:bodyPr wrap="square" rtlCol="0">
            <a:spAutoFit/>
          </a:bodyPr>
          <a:lstStyle/>
          <a:p>
            <a:fld id="{EE2B8DAB-7F15-4A3A-B4B6-3E2ED231A141}" type="slidenum">
              <a:rPr lang="en-US" sz="1200" smtClean="0">
                <a:solidFill>
                  <a:schemeClr val="bg1"/>
                </a:solidFill>
              </a:rPr>
              <a:t>‹#›</a:t>
            </a:fld>
            <a:endParaRPr lang="en-US" sz="1200">
              <a:solidFill>
                <a:schemeClr val="bg1"/>
              </a:solidFill>
            </a:endParaRPr>
          </a:p>
        </p:txBody>
      </p:sp>
    </p:spTree>
    <p:extLst>
      <p:ext uri="{BB962C8B-B14F-4D97-AF65-F5344CB8AC3E}">
        <p14:creationId xmlns:p14="http://schemas.microsoft.com/office/powerpoint/2010/main" val="383710290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Lst>
  <p:hf hdr="0" ftr="0" dt="0"/>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39182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0" y="6475058"/>
            <a:ext cx="3564699" cy="365125"/>
          </a:xfrm>
          <a:prstGeom prst="rect">
            <a:avLst/>
          </a:prstGeom>
        </p:spPr>
        <p:txBody>
          <a:bodyPr vert="horz" lIns="91440" tIns="45720" rIns="91440" bIns="45720" rtlCol="0" anchor="ctr"/>
          <a:lstStyle>
            <a:lvl1pPr algn="ctr">
              <a:defRPr sz="1200">
                <a:solidFill>
                  <a:schemeClr val="bg1"/>
                </a:solidFill>
              </a:defRPr>
            </a:lvl1pPr>
          </a:lstStyle>
          <a:p>
            <a:r>
              <a:rPr lang="en-US"/>
              <a:t>KDE: OAA: DAAS: Presentation Name </a:t>
            </a:r>
          </a:p>
        </p:txBody>
      </p:sp>
      <p:sp>
        <p:nvSpPr>
          <p:cNvPr id="4" name="Slide Number Placeholder 3">
            <a:extLst>
              <a:ext uri="{FF2B5EF4-FFF2-40B4-BE49-F238E27FC236}">
                <a16:creationId xmlns:a16="http://schemas.microsoft.com/office/drawing/2014/main" id="{5602FD1A-9D5A-45EB-8859-B0BA34934D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6DC644-B50C-4938-9019-C0DFB5CBD5BB}" type="slidenum">
              <a:rPr lang="en-US" smtClean="0"/>
              <a:t>‹#›</a:t>
            </a:fld>
            <a:endParaRPr lang="en-US"/>
          </a:p>
        </p:txBody>
      </p:sp>
      <p:sp>
        <p:nvSpPr>
          <p:cNvPr id="7" name="TextBox 6">
            <a:extLst>
              <a:ext uri="{FF2B5EF4-FFF2-40B4-BE49-F238E27FC236}">
                <a16:creationId xmlns:a16="http://schemas.microsoft.com/office/drawing/2014/main" id="{4F3C4621-AF60-48FB-909A-2D36D0C2BE71}"/>
              </a:ext>
            </a:extLst>
          </p:cNvPr>
          <p:cNvSpPr txBox="1"/>
          <p:nvPr userDrawn="1"/>
        </p:nvSpPr>
        <p:spPr>
          <a:xfrm>
            <a:off x="7096665" y="6492875"/>
            <a:ext cx="503208" cy="276999"/>
          </a:xfrm>
          <a:prstGeom prst="rect">
            <a:avLst/>
          </a:prstGeom>
          <a:noFill/>
        </p:spPr>
        <p:txBody>
          <a:bodyPr wrap="square" rtlCol="0">
            <a:spAutoFit/>
          </a:bodyPr>
          <a:lstStyle/>
          <a:p>
            <a:fld id="{EE2B8DAB-7F15-4A3A-B4B6-3E2ED231A141}" type="slidenum">
              <a:rPr lang="en-US" sz="1200" smtClean="0">
                <a:solidFill>
                  <a:schemeClr val="bg1"/>
                </a:solidFill>
              </a:rPr>
              <a:t>‹#›</a:t>
            </a:fld>
            <a:endParaRPr lang="en-US" sz="1200">
              <a:solidFill>
                <a:schemeClr val="bg1"/>
              </a:solidFill>
            </a:endParaRPr>
          </a:p>
        </p:txBody>
      </p:sp>
    </p:spTree>
    <p:extLst>
      <p:ext uri="{BB962C8B-B14F-4D97-AF65-F5344CB8AC3E}">
        <p14:creationId xmlns:p14="http://schemas.microsoft.com/office/powerpoint/2010/main" val="146046222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Lst>
  <p:hf hdr="0" ftr="0" dt="0"/>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39182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0" y="6475058"/>
            <a:ext cx="3564699" cy="365125"/>
          </a:xfrm>
          <a:prstGeom prst="rect">
            <a:avLst/>
          </a:prstGeom>
        </p:spPr>
        <p:txBody>
          <a:bodyPr vert="horz" lIns="91440" tIns="45720" rIns="91440" bIns="45720" rtlCol="0" anchor="ctr"/>
          <a:lstStyle>
            <a:lvl1pPr algn="ctr">
              <a:defRPr sz="1200">
                <a:solidFill>
                  <a:schemeClr val="bg1"/>
                </a:solidFill>
              </a:defRPr>
            </a:lvl1pPr>
          </a:lstStyle>
          <a:p>
            <a:r>
              <a:rPr lang="en-US"/>
              <a:t>KDE: OAA: DAAS: Presentation Name </a:t>
            </a:r>
          </a:p>
        </p:txBody>
      </p:sp>
      <p:sp>
        <p:nvSpPr>
          <p:cNvPr id="4" name="Slide Number Placeholder 3">
            <a:extLst>
              <a:ext uri="{FF2B5EF4-FFF2-40B4-BE49-F238E27FC236}">
                <a16:creationId xmlns:a16="http://schemas.microsoft.com/office/drawing/2014/main" id="{5602FD1A-9D5A-45EB-8859-B0BA34934D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6DC644-B50C-4938-9019-C0DFB5CBD5BB}" type="slidenum">
              <a:rPr lang="en-US" smtClean="0"/>
              <a:t>‹#›</a:t>
            </a:fld>
            <a:endParaRPr lang="en-US"/>
          </a:p>
        </p:txBody>
      </p:sp>
      <p:sp>
        <p:nvSpPr>
          <p:cNvPr id="7" name="TextBox 6">
            <a:extLst>
              <a:ext uri="{FF2B5EF4-FFF2-40B4-BE49-F238E27FC236}">
                <a16:creationId xmlns:a16="http://schemas.microsoft.com/office/drawing/2014/main" id="{4F3C4621-AF60-48FB-909A-2D36D0C2BE71}"/>
              </a:ext>
            </a:extLst>
          </p:cNvPr>
          <p:cNvSpPr txBox="1"/>
          <p:nvPr userDrawn="1"/>
        </p:nvSpPr>
        <p:spPr>
          <a:xfrm>
            <a:off x="7096665" y="6492875"/>
            <a:ext cx="503208" cy="276999"/>
          </a:xfrm>
          <a:prstGeom prst="rect">
            <a:avLst/>
          </a:prstGeom>
          <a:noFill/>
        </p:spPr>
        <p:txBody>
          <a:bodyPr wrap="square" rtlCol="0">
            <a:spAutoFit/>
          </a:bodyPr>
          <a:lstStyle/>
          <a:p>
            <a:fld id="{EE2B8DAB-7F15-4A3A-B4B6-3E2ED231A141}" type="slidenum">
              <a:rPr lang="en-US" sz="1200" smtClean="0">
                <a:solidFill>
                  <a:schemeClr val="bg1"/>
                </a:solidFill>
              </a:rPr>
              <a:t>‹#›</a:t>
            </a:fld>
            <a:endParaRPr lang="en-US" sz="1200">
              <a:solidFill>
                <a:schemeClr val="bg1"/>
              </a:solidFill>
            </a:endParaRPr>
          </a:p>
        </p:txBody>
      </p:sp>
    </p:spTree>
    <p:extLst>
      <p:ext uri="{BB962C8B-B14F-4D97-AF65-F5344CB8AC3E}">
        <p14:creationId xmlns:p14="http://schemas.microsoft.com/office/powerpoint/2010/main" val="379938591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Lst>
  <p:hf hdr="0" ftr="0" dt="0"/>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mailto:Micki.Ray@education.ky.gov"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7.xml"/><Relationship Id="rId6" Type="http://schemas.openxmlformats.org/officeDocument/2006/relationships/hyperlink" Target="https://www.kentuckyteacher.org/news/2026/05/kentucky-ranks-among-nations-best-for-student-recovery-5th-in-reading-8th-in-mathematics/?utm_medium=email&amp;utm_source=govdelivery" TargetMode="External"/><Relationship Id="rId5" Type="http://schemas.openxmlformats.org/officeDocument/2006/relationships/hyperlink" Target="https://educationscorecard.org/" TargetMode="Externa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hyperlink" Target="https://www.lexialearning.com/kentucky-letrs?cache=0" TargetMode="External"/><Relationship Id="rId13" Type="http://schemas.openxmlformats.org/officeDocument/2006/relationships/image" Target="../media/image31.png"/><Relationship Id="rId18" Type="http://schemas.openxmlformats.org/officeDocument/2006/relationships/image" Target="../media/image34.png"/><Relationship Id="rId26" Type="http://schemas.openxmlformats.org/officeDocument/2006/relationships/image" Target="../media/image38.png"/><Relationship Id="rId3" Type="http://schemas.openxmlformats.org/officeDocument/2006/relationships/hyperlink" Target="https://docs.google.com/document/d/1Sasa06EAhVD4m7o1hU3onuqC3ngjItjIOjPGnOBlvg4/edit?usp=sharing" TargetMode="External"/><Relationship Id="rId21" Type="http://schemas.openxmlformats.org/officeDocument/2006/relationships/hyperlink" Target="https://www.education.ky.gov/curriculum/EarlyLiteracy/Pages/early_Literacy_screening_Assessments.aspx" TargetMode="External"/><Relationship Id="rId7" Type="http://schemas.openxmlformats.org/officeDocument/2006/relationships/hyperlink" Target="https://www.education.ky.gov/curriculum/EarlyLiteracy/Pages/ky_reading_Academies.aspx" TargetMode="External"/><Relationship Id="rId12" Type="http://schemas.openxmlformats.org/officeDocument/2006/relationships/image" Target="../media/image30.png"/><Relationship Id="rId17" Type="http://schemas.openxmlformats.org/officeDocument/2006/relationships/hyperlink" Target="https://www.education.ky.gov/curriculum/EarlyLiteracy/Pages/default.aspx" TargetMode="External"/><Relationship Id="rId25" Type="http://schemas.openxmlformats.org/officeDocument/2006/relationships/image" Target="../media/image37.png"/><Relationship Id="rId2" Type="http://schemas.openxmlformats.org/officeDocument/2006/relationships/notesSlide" Target="../notesSlides/notesSlide14.xml"/><Relationship Id="rId16" Type="http://schemas.openxmlformats.org/officeDocument/2006/relationships/hyperlink" Target="https://www.education.ky.gov/curriculum/EarlyLiteracy/Documents/DEL_Coaching_Handbook.pdf" TargetMode="External"/><Relationship Id="rId20" Type="http://schemas.openxmlformats.org/officeDocument/2006/relationships/image" Target="../media/image36.png"/><Relationship Id="rId1" Type="http://schemas.openxmlformats.org/officeDocument/2006/relationships/slideLayout" Target="../slideLayouts/slideLayout92.xml"/><Relationship Id="rId6" Type="http://schemas.openxmlformats.org/officeDocument/2006/relationships/image" Target="../media/image26.png"/><Relationship Id="rId11" Type="http://schemas.openxmlformats.org/officeDocument/2006/relationships/image" Target="../media/image29.png"/><Relationship Id="rId24" Type="http://schemas.openxmlformats.org/officeDocument/2006/relationships/hyperlink" Target="https://nam11.safelinks.protection.outlook.com/?url=https%3A%2F%2Flinks-2.govdelivery.com%2FCL0%2Fhttps%3A%252F%252Fpublic.govdelivery.com%252Faccounts%252FKYDE%252Fsubscriber%252Fnew%253Ftopic_id%3DKYDE_158%2F1%2F0101019615b56da9-7563b5df-1e39-4a7a-8e5a-e477b73c443a-000000%2FabxAaKAjtjFdUClWvtfjSSWhGJHNtZjXxQW9q2RBn4Q%3D399&amp;data=05%7C02%7Cashley.hill%40education.ky.gov%7Ce49f000ebcd443443c1008dd76a5f980%7C9360c11f90e64706ad0025fcdc9e2ed1%7C0%7C0%7C638797177454800835%7CUnknown%7CTWFpbGZsb3d8eyJFbXB0eU1hcGkiOnRydWUsIlYiOiIwLjAuMDAwMCIsIlAiOiJXaW4zMiIsIkFOIjoiTWFpbCIsIldUIjoyfQ%3D%3D%7C0%7C%7C%7C&amp;sdata=8SCjGWI7OOZXsV%2B7aOecnBAFdS2YAVr8efJGm%2Bcik%2BA%3D&amp;reserved=0" TargetMode="External"/><Relationship Id="rId5" Type="http://schemas.openxmlformats.org/officeDocument/2006/relationships/hyperlink" Target="https://apps.legislature.ky.gov/law/statutes/statute.aspx?id=56358" TargetMode="External"/><Relationship Id="rId15" Type="http://schemas.openxmlformats.org/officeDocument/2006/relationships/image" Target="../media/image33.png"/><Relationship Id="rId23" Type="http://schemas.openxmlformats.org/officeDocument/2006/relationships/hyperlink" Target="https://www.education.ky.gov/curriculum/EarlyLiteracy/Pages/Early_Literacy_Resources.aspx" TargetMode="External"/><Relationship Id="rId10" Type="http://schemas.openxmlformats.org/officeDocument/2006/relationships/image" Target="../media/image28.png"/><Relationship Id="rId19" Type="http://schemas.openxmlformats.org/officeDocument/2006/relationships/image" Target="../media/image35.png"/><Relationship Id="rId4" Type="http://schemas.openxmlformats.org/officeDocument/2006/relationships/hyperlink" Target="https://apps.legislature.ky.gov/recorddocuments/bill/22RS/sb9/bill.pdf" TargetMode="External"/><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hyperlink" Target="https://www.education.ky.gov/curriculum/EarlyLiteracy/Documents/Literacy_Assessment_Flowchart.pdf"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lexialearning.com/kentucky-letrs?cache=0"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hyperlink" Target="https://www.kyreadingresearch.org/our-research/2026-letrs-analysis/"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hyperlink" Target="https://www.kyreadingresearch.org/wp-content/uploads/2026/03/LETRS-Implementation-in-Kentucky.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hyperlink" Target="https://education.ky.gov/curriculum/EarlyLiteracy/Documents/KDE_ICF_Y2_2025_Infographic.pdf" TargetMode="External"/><Relationship Id="rId3" Type="http://schemas.openxmlformats.org/officeDocument/2006/relationships/image" Target="../media/image40.png"/><Relationship Id="rId7" Type="http://schemas.openxmlformats.org/officeDocument/2006/relationships/hyperlink" Target="https://education.ky.gov/curriculum/EarlyLiteracy/Documents/KDE_ICF_Year_2_2025_Kentucky_Read_to_Succeed_Evaluation_Report.pdf" TargetMode="External"/><Relationship Id="rId2" Type="http://schemas.openxmlformats.org/officeDocument/2006/relationships/notesSlide" Target="../notesSlides/notesSlide20.xml"/><Relationship Id="rId1" Type="http://schemas.openxmlformats.org/officeDocument/2006/relationships/slideLayout" Target="../slideLayouts/slideLayout53.xml"/><Relationship Id="rId6" Type="http://schemas.openxmlformats.org/officeDocument/2006/relationships/hyperlink" Target="https://education.ky.gov/curriculum/EarlyLiteracy/Documents/KDE_ICF_Year_2_2025_Kentucky_Read_to_Succeed_Evaluation_Report_Executive_Summary.pdf" TargetMode="Externa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53.xml"/></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5.xml"/><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6.xml"/><Relationship Id="rId1" Type="http://schemas.openxmlformats.org/officeDocument/2006/relationships/slideLayout" Target="../slideLayouts/slideLayout5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3.xml"/></Relationships>
</file>

<file path=ppt/slides/_rels/slide38.xml.rels><?xml version="1.0" encoding="UTF-8" standalone="yes"?>
<Relationships xmlns="http://schemas.openxmlformats.org/package/2006/relationships"><Relationship Id="rId3" Type="http://schemas.openxmlformats.org/officeDocument/2006/relationships/hyperlink" Target="mailto:Micki.Ray@education.ky.gov" TargetMode="External"/><Relationship Id="rId2" Type="http://schemas.openxmlformats.org/officeDocument/2006/relationships/notesSlide" Target="../notesSlides/notesSlide38.xml"/><Relationship Id="rId1" Type="http://schemas.openxmlformats.org/officeDocument/2006/relationships/slideLayout" Target="../slideLayouts/slideLayout55.xml"/><Relationship Id="rId4" Type="http://schemas.openxmlformats.org/officeDocument/2006/relationships/hyperlink" Target="mailto:Christie.Biggerstaff@education.ky.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a:extLst>
            <a:ext uri="{FF2B5EF4-FFF2-40B4-BE49-F238E27FC236}">
              <a16:creationId xmlns:a16="http://schemas.microsoft.com/office/drawing/2014/main" id="{F5BAAC7C-48D0-D2EB-7C08-306A2968CC18}"/>
            </a:ext>
          </a:extLst>
        </p:cNvPr>
        <p:cNvGrpSpPr/>
        <p:nvPr/>
      </p:nvGrpSpPr>
      <p:grpSpPr>
        <a:xfrm>
          <a:off x="0" y="0"/>
          <a:ext cx="0" cy="0"/>
          <a:chOff x="0" y="0"/>
          <a:chExt cx="0" cy="0"/>
        </a:xfrm>
      </p:grpSpPr>
      <p:sp>
        <p:nvSpPr>
          <p:cNvPr id="70" name="Google Shape;70;p1">
            <a:extLst>
              <a:ext uri="{FF2B5EF4-FFF2-40B4-BE49-F238E27FC236}">
                <a16:creationId xmlns:a16="http://schemas.microsoft.com/office/drawing/2014/main" id="{D759C23D-B260-A969-A148-493283BACBF8}"/>
              </a:ext>
            </a:extLst>
          </p:cNvPr>
          <p:cNvSpPr txBox="1">
            <a:spLocks noGrp="1"/>
          </p:cNvSpPr>
          <p:nvPr>
            <p:ph type="ctrTitle"/>
          </p:nvPr>
        </p:nvSpPr>
        <p:spPr>
          <a:xfrm>
            <a:off x="2501041" y="1116712"/>
            <a:ext cx="9595104" cy="2943532"/>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400"/>
              </a:spcBef>
              <a:spcAft>
                <a:spcPts val="0"/>
              </a:spcAft>
              <a:buSzPts val="891"/>
              <a:buNone/>
            </a:pPr>
            <a:br>
              <a:rPr lang="en-US" sz="4400" b="1">
                <a:latin typeface="Franklin Gothic Book" panose="020B0503020102020204" pitchFamily="34" charset="0"/>
                <a:sym typeface="Libre Franklin Medium"/>
              </a:rPr>
            </a:br>
            <a:r>
              <a:rPr lang="en-US" sz="4400" b="1">
                <a:solidFill>
                  <a:srgbClr val="002060"/>
                </a:solidFill>
                <a:latin typeface="Franklin Gothic Book" panose="020B0503020102020204" pitchFamily="34" charset="0"/>
                <a:sym typeface="Libre Franklin Medium"/>
              </a:rPr>
              <a:t>Kentucky Academic Standards for </a:t>
            </a:r>
            <a:r>
              <a:rPr lang="en-US" sz="4400" b="1">
                <a:solidFill>
                  <a:srgbClr val="002060"/>
                </a:solidFill>
                <a:latin typeface="Franklin Gothic Book" panose="020B0503020102020204" pitchFamily="34" charset="0"/>
              </a:rPr>
              <a:t>Social Studies</a:t>
            </a:r>
            <a:r>
              <a:rPr lang="en-US" sz="4400" b="1">
                <a:solidFill>
                  <a:srgbClr val="002060"/>
                </a:solidFill>
                <a:latin typeface="Franklin Gothic Book" panose="020B0503020102020204" pitchFamily="34" charset="0"/>
                <a:sym typeface="Libre Franklin Medium"/>
              </a:rPr>
              <a:t> </a:t>
            </a:r>
            <a:br>
              <a:rPr lang="en-US" sz="4400" b="1">
                <a:solidFill>
                  <a:srgbClr val="002060"/>
                </a:solidFill>
                <a:latin typeface="Franklin Gothic Book" panose="020B0503020102020204" pitchFamily="34" charset="0"/>
                <a:sym typeface="Libre Franklin Medium"/>
              </a:rPr>
            </a:br>
            <a:br>
              <a:rPr lang="en-US" sz="1800">
                <a:solidFill>
                  <a:srgbClr val="002060"/>
                </a:solidFill>
                <a:latin typeface="Libre Franklin Medium"/>
                <a:ea typeface="Libre Franklin Medium"/>
                <a:cs typeface="Libre Franklin Medium"/>
                <a:sym typeface="Libre Franklin Medium"/>
              </a:rPr>
            </a:br>
            <a:r>
              <a:rPr lang="en-US" sz="2400">
                <a:solidFill>
                  <a:srgbClr val="002060"/>
                </a:solidFill>
                <a:latin typeface="Libre Franklin Medium"/>
                <a:ea typeface="Libre Franklin Medium"/>
                <a:cs typeface="Libre Franklin Medium"/>
                <a:sym typeface="Libre Franklin Medium"/>
              </a:rPr>
              <a:t> </a:t>
            </a:r>
            <a:endParaRPr sz="2400">
              <a:solidFill>
                <a:srgbClr val="002060"/>
              </a:solidFill>
              <a:latin typeface="Libre Franklin Medium"/>
              <a:ea typeface="Libre Franklin Medium"/>
              <a:cs typeface="Libre Franklin Medium"/>
              <a:sym typeface="Libre Franklin Medium"/>
            </a:endParaRPr>
          </a:p>
        </p:txBody>
      </p:sp>
      <p:sp>
        <p:nvSpPr>
          <p:cNvPr id="71" name="Google Shape;71;p1">
            <a:extLst>
              <a:ext uri="{FF2B5EF4-FFF2-40B4-BE49-F238E27FC236}">
                <a16:creationId xmlns:a16="http://schemas.microsoft.com/office/drawing/2014/main" id="{45539511-B97D-8D65-ECD9-F6EBBF8C99C5}"/>
              </a:ext>
            </a:extLst>
          </p:cNvPr>
          <p:cNvSpPr txBox="1">
            <a:spLocks noGrp="1"/>
          </p:cNvSpPr>
          <p:nvPr>
            <p:ph type="subTitle" idx="1"/>
          </p:nvPr>
        </p:nvSpPr>
        <p:spPr>
          <a:xfrm>
            <a:off x="2726593" y="3570514"/>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2400"/>
              <a:buNone/>
            </a:pPr>
            <a:r>
              <a:rPr lang="en-US" sz="3600" b="1" dirty="0">
                <a:latin typeface="Franklin Gothic Book" panose="020B0503020102020204" pitchFamily="34" charset="0"/>
                <a:sym typeface="Libre Franklin Medium"/>
              </a:rPr>
              <a:t>Interim Joint Committee on Education</a:t>
            </a:r>
            <a:endParaRPr sz="2800" b="1" dirty="0">
              <a:latin typeface="Franklin Gothic Book" panose="020B0503020102020204" pitchFamily="34" charset="0"/>
            </a:endParaRPr>
          </a:p>
          <a:p>
            <a:pPr marL="0" lvl="0" indent="0" algn="ctr" rtl="0">
              <a:lnSpc>
                <a:spcPct val="100000"/>
              </a:lnSpc>
              <a:spcBef>
                <a:spcPts val="0"/>
              </a:spcBef>
              <a:spcAft>
                <a:spcPts val="0"/>
              </a:spcAft>
              <a:buSzPts val="2400"/>
              <a:buNone/>
            </a:pPr>
            <a:r>
              <a:rPr lang="en-US" sz="2800" b="1" dirty="0">
                <a:latin typeface="Franklin Gothic Book" panose="020B0503020102020204" pitchFamily="34" charset="0"/>
                <a:ea typeface="Libre Franklin Medium"/>
                <a:cs typeface="Libre Franklin Medium"/>
                <a:sym typeface="Libre Franklin Medium"/>
              </a:rPr>
              <a:t>June 2, 2026</a:t>
            </a:r>
            <a:endParaRPr sz="2800" b="1" dirty="0">
              <a:latin typeface="Franklin Gothic Book" panose="020B0503020102020204" pitchFamily="34" charset="0"/>
              <a:ea typeface="Libre Franklin Medium"/>
              <a:cs typeface="Libre Franklin Medium"/>
              <a:sym typeface="Libre Franklin Medium"/>
            </a:endParaRPr>
          </a:p>
        </p:txBody>
      </p:sp>
    </p:spTree>
    <p:extLst>
      <p:ext uri="{BB962C8B-B14F-4D97-AF65-F5344CB8AC3E}">
        <p14:creationId xmlns:p14="http://schemas.microsoft.com/office/powerpoint/2010/main" val="3539652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9">
          <a:extLst>
            <a:ext uri="{FF2B5EF4-FFF2-40B4-BE49-F238E27FC236}">
              <a16:creationId xmlns:a16="http://schemas.microsoft.com/office/drawing/2014/main" id="{A8491D71-EA33-9970-CDBC-12FACD351629}"/>
            </a:ext>
          </a:extLst>
        </p:cNvPr>
        <p:cNvGrpSpPr/>
        <p:nvPr/>
      </p:nvGrpSpPr>
      <p:grpSpPr>
        <a:xfrm>
          <a:off x="0" y="0"/>
          <a:ext cx="0" cy="0"/>
          <a:chOff x="0" y="0"/>
          <a:chExt cx="0" cy="0"/>
        </a:xfrm>
      </p:grpSpPr>
      <p:sp>
        <p:nvSpPr>
          <p:cNvPr id="100" name="Google Shape;100;g3632c4178ad_1_6">
            <a:extLst>
              <a:ext uri="{FF2B5EF4-FFF2-40B4-BE49-F238E27FC236}">
                <a16:creationId xmlns:a16="http://schemas.microsoft.com/office/drawing/2014/main" id="{18739A08-68AB-80FC-2623-7B23FEED9BCE}"/>
              </a:ext>
            </a:extLst>
          </p:cNvPr>
          <p:cNvSpPr txBox="1">
            <a:spLocks noGrp="1"/>
          </p:cNvSpPr>
          <p:nvPr>
            <p:ph type="title"/>
          </p:nvPr>
        </p:nvSpPr>
        <p:spPr>
          <a:xfrm>
            <a:off x="193963" y="45686"/>
            <a:ext cx="11023500" cy="1122600"/>
          </a:xfrm>
          <a:prstGeom prst="rect">
            <a:avLst/>
          </a:prstGeom>
          <a:noFill/>
          <a:ln>
            <a:noFill/>
          </a:ln>
        </p:spPr>
        <p:txBody>
          <a:bodyPr spcFirstLastPara="1" wrap="square" lIns="91425" tIns="45700" rIns="91425" bIns="45700" anchor="ctr" anchorCtr="0">
            <a:noAutofit/>
          </a:bodyPr>
          <a:lstStyle/>
          <a:p>
            <a:r>
              <a:rPr lang="en-US" sz="4000" b="1" dirty="0">
                <a:latin typeface="Franklin Gothic Book" panose="020B0503020102020204" pitchFamily="34" charset="0"/>
              </a:rPr>
              <a:t>Standards and Clarification Statements</a:t>
            </a:r>
            <a:endParaRPr sz="2400" b="1" dirty="0">
              <a:latin typeface="Franklin Gothic Book" panose="020B0503020102020204" pitchFamily="34" charset="0"/>
              <a:sym typeface="Libre Franklin Medium"/>
            </a:endParaRPr>
          </a:p>
        </p:txBody>
      </p:sp>
      <p:sp>
        <p:nvSpPr>
          <p:cNvPr id="3" name="TextBox 2">
            <a:extLst>
              <a:ext uri="{FF2B5EF4-FFF2-40B4-BE49-F238E27FC236}">
                <a16:creationId xmlns:a16="http://schemas.microsoft.com/office/drawing/2014/main" id="{DCA96E54-61C3-1047-761B-ACE0E98DD806}"/>
              </a:ext>
            </a:extLst>
          </p:cNvPr>
          <p:cNvSpPr txBox="1"/>
          <p:nvPr/>
        </p:nvSpPr>
        <p:spPr>
          <a:xfrm>
            <a:off x="193963" y="906676"/>
            <a:ext cx="60960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002060"/>
                </a:solidFill>
                <a:latin typeface="Franklin Gothic Book" panose="020B0503020102020204" pitchFamily="34" charset="0"/>
              </a:rPr>
              <a:t>Civics Disciplinary Strand (example)</a:t>
            </a:r>
            <a:endParaRPr lang="en-US" b="1" dirty="0">
              <a:solidFill>
                <a:srgbClr val="002060"/>
              </a:solidFill>
              <a:latin typeface="Franklin Gothic Book" panose="020B0503020102020204" pitchFamily="34" charset="0"/>
            </a:endParaRPr>
          </a:p>
        </p:txBody>
      </p:sp>
      <p:pic>
        <p:nvPicPr>
          <p:cNvPr id="2" name="Picture 1">
            <a:extLst>
              <a:ext uri="{FF2B5EF4-FFF2-40B4-BE49-F238E27FC236}">
                <a16:creationId xmlns:a16="http://schemas.microsoft.com/office/drawing/2014/main" id="{24D7F731-6DBE-35C1-3D8A-499F818411BE}"/>
              </a:ext>
            </a:extLst>
          </p:cNvPr>
          <p:cNvPicPr>
            <a:picLocks noChangeAspect="1"/>
          </p:cNvPicPr>
          <p:nvPr/>
        </p:nvPicPr>
        <p:blipFill>
          <a:blip r:embed="rId3"/>
          <a:srcRect l="674" t="15757" r="1125" b="3762"/>
          <a:stretch>
            <a:fillRect/>
          </a:stretch>
        </p:blipFill>
        <p:spPr>
          <a:xfrm>
            <a:off x="1042440" y="1934465"/>
            <a:ext cx="10107120" cy="2989069"/>
          </a:xfrm>
          <a:prstGeom prst="rect">
            <a:avLst/>
          </a:prstGeom>
        </p:spPr>
      </p:pic>
    </p:spTree>
    <p:extLst>
      <p:ext uri="{BB962C8B-B14F-4D97-AF65-F5344CB8AC3E}">
        <p14:creationId xmlns:p14="http://schemas.microsoft.com/office/powerpoint/2010/main" val="552917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3">
          <a:extLst>
            <a:ext uri="{FF2B5EF4-FFF2-40B4-BE49-F238E27FC236}">
              <a16:creationId xmlns:a16="http://schemas.microsoft.com/office/drawing/2014/main" id="{F277361C-B06F-8958-1EBC-0C63EC5016CA}"/>
            </a:ext>
          </a:extLst>
        </p:cNvPr>
        <p:cNvGrpSpPr/>
        <p:nvPr/>
      </p:nvGrpSpPr>
      <p:grpSpPr>
        <a:xfrm>
          <a:off x="0" y="0"/>
          <a:ext cx="0" cy="0"/>
          <a:chOff x="0" y="0"/>
          <a:chExt cx="0" cy="0"/>
        </a:xfrm>
      </p:grpSpPr>
      <p:sp>
        <p:nvSpPr>
          <p:cNvPr id="235" name="Google Shape;235;p38">
            <a:extLst>
              <a:ext uri="{FF2B5EF4-FFF2-40B4-BE49-F238E27FC236}">
                <a16:creationId xmlns:a16="http://schemas.microsoft.com/office/drawing/2014/main" id="{C79A6BFA-5160-7B77-9AB0-26DE5E39826F}"/>
              </a:ext>
            </a:extLst>
          </p:cNvPr>
          <p:cNvSpPr txBox="1">
            <a:spLocks noGrp="1"/>
          </p:cNvSpPr>
          <p:nvPr>
            <p:ph type="title" idx="4294967295"/>
          </p:nvPr>
        </p:nvSpPr>
        <p:spPr>
          <a:xfrm>
            <a:off x="144112" y="4021242"/>
            <a:ext cx="7026710" cy="2824846"/>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a:spcBef>
                <a:spcPts val="500"/>
              </a:spcBef>
              <a:buSzPts val="2800"/>
            </a:pPr>
            <a:r>
              <a:rPr lang="en-US" sz="2200" b="1" dirty="0">
                <a:solidFill>
                  <a:srgbClr val="002060"/>
                </a:solidFill>
                <a:latin typeface="Franklin Gothic Book"/>
              </a:rPr>
              <a:t>Micki Marinelli </a:t>
            </a:r>
            <a:br>
              <a:rPr lang="en-US" sz="2000" b="1" dirty="0">
                <a:solidFill>
                  <a:srgbClr val="002060"/>
                </a:solidFill>
                <a:latin typeface="Franklin Gothic Book"/>
              </a:rPr>
            </a:br>
            <a:r>
              <a:rPr lang="en-US" sz="2000" dirty="0">
                <a:solidFill>
                  <a:srgbClr val="002060"/>
                </a:solidFill>
                <a:latin typeface="Franklin Gothic Book"/>
              </a:rPr>
              <a:t>Chief Academic Officer</a:t>
            </a:r>
            <a:br>
              <a:rPr lang="en-US" sz="2000" dirty="0">
                <a:solidFill>
                  <a:srgbClr val="002060"/>
                </a:solidFill>
                <a:latin typeface="Franklin Gothic Book"/>
              </a:rPr>
            </a:br>
            <a:r>
              <a:rPr lang="en-US" sz="2000" dirty="0">
                <a:solidFill>
                  <a:srgbClr val="002060"/>
                </a:solidFill>
                <a:latin typeface="Franklin Gothic Book"/>
              </a:rPr>
              <a:t>Office of Teaching and Learning </a:t>
            </a:r>
            <a:br>
              <a:rPr lang="en-US" sz="2000" dirty="0">
                <a:solidFill>
                  <a:srgbClr val="002060"/>
                </a:solidFill>
                <a:latin typeface="Franklin Gothic Book"/>
              </a:rPr>
            </a:br>
            <a:r>
              <a:rPr lang="en-US" sz="2000" dirty="0">
                <a:solidFill>
                  <a:srgbClr val="002060"/>
                </a:solidFill>
                <a:latin typeface="Franklin Gothic Book"/>
                <a:hlinkClick r:id="rId3">
                  <a:extLst>
                    <a:ext uri="{A12FA001-AC4F-418D-AE19-62706E023703}">
                      <ahyp:hlinkClr xmlns:ahyp="http://schemas.microsoft.com/office/drawing/2018/hyperlinkcolor" val="tx"/>
                    </a:ext>
                  </a:extLst>
                </a:hlinkClick>
              </a:rPr>
              <a:t>Micki.Ray@education.ky.gov</a:t>
            </a:r>
            <a:br>
              <a:rPr lang="en-US" sz="2000" dirty="0">
                <a:solidFill>
                  <a:srgbClr val="002060"/>
                </a:solidFill>
                <a:latin typeface="Franklin Gothic Book"/>
              </a:rPr>
            </a:br>
            <a:br>
              <a:rPr lang="en-US" sz="2200" dirty="0">
                <a:solidFill>
                  <a:srgbClr val="002060"/>
                </a:solidFill>
                <a:latin typeface="Franklin Gothic Book"/>
              </a:rPr>
            </a:br>
            <a:r>
              <a:rPr lang="en-US" sz="2200" b="1" dirty="0">
                <a:solidFill>
                  <a:srgbClr val="002060"/>
                </a:solidFill>
                <a:latin typeface="Franklin Gothic Book"/>
              </a:rPr>
              <a:t>Chrystal Rowland </a:t>
            </a:r>
            <a:br>
              <a:rPr lang="en-US" sz="2200" dirty="0">
                <a:latin typeface="Franklin Gothic Book"/>
              </a:rPr>
            </a:br>
            <a:r>
              <a:rPr lang="en-US" sz="2000" dirty="0">
                <a:solidFill>
                  <a:srgbClr val="002060"/>
                </a:solidFill>
                <a:latin typeface="Franklin Gothic Book"/>
              </a:rPr>
              <a:t>Director, Division of Academic Program Standards </a:t>
            </a:r>
            <a:br>
              <a:rPr lang="en-US" sz="2000" dirty="0">
                <a:solidFill>
                  <a:srgbClr val="002060"/>
                </a:solidFill>
                <a:latin typeface="Franklin Gothic Book"/>
              </a:rPr>
            </a:br>
            <a:r>
              <a:rPr lang="en-US" sz="2000" dirty="0">
                <a:solidFill>
                  <a:srgbClr val="002060"/>
                </a:solidFill>
                <a:latin typeface="Franklin Gothic Book"/>
              </a:rPr>
              <a:t>Office of Teaching and Learning </a:t>
            </a:r>
            <a:br>
              <a:rPr lang="en-US" sz="2000" dirty="0">
                <a:latin typeface="Franklin Gothic Book"/>
              </a:rPr>
            </a:br>
            <a:r>
              <a:rPr lang="en-US" sz="2000" dirty="0">
                <a:solidFill>
                  <a:srgbClr val="002060"/>
                </a:solidFill>
                <a:latin typeface="Franklin Gothic Book"/>
                <a:hlinkClick r:id="rId3">
                  <a:extLst>
                    <a:ext uri="{A12FA001-AC4F-418D-AE19-62706E023703}">
                      <ahyp:hlinkClr xmlns:ahyp="http://schemas.microsoft.com/office/drawing/2018/hyperlinkcolor" val="tx"/>
                    </a:ext>
                  </a:extLst>
                </a:hlinkClick>
              </a:rPr>
              <a:t>Chrystal.Rowland@education.ky.gov</a:t>
            </a:r>
            <a:endParaRPr lang="en-US" sz="2000" dirty="0"/>
          </a:p>
        </p:txBody>
      </p:sp>
      <p:sp>
        <p:nvSpPr>
          <p:cNvPr id="2" name="Google Shape;235;p38">
            <a:extLst>
              <a:ext uri="{FF2B5EF4-FFF2-40B4-BE49-F238E27FC236}">
                <a16:creationId xmlns:a16="http://schemas.microsoft.com/office/drawing/2014/main" id="{D415CDE9-B08F-75E8-C19B-FB7E38D4A87D}"/>
              </a:ext>
            </a:extLst>
          </p:cNvPr>
          <p:cNvSpPr txBox="1"/>
          <p:nvPr/>
        </p:nvSpPr>
        <p:spPr>
          <a:xfrm>
            <a:off x="1927338" y="1977537"/>
            <a:ext cx="4929204" cy="101563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400" b="1">
                <a:solidFill>
                  <a:srgbClr val="002060"/>
                </a:solidFill>
                <a:latin typeface="Franklin Gothic Book" panose="020B0503020102020204" pitchFamily="34" charset="0"/>
                <a:ea typeface="Libre Franklin"/>
                <a:cs typeface="Times New Roman" panose="02020603050405020304" pitchFamily="18" charset="0"/>
                <a:sym typeface="Libre Franklin"/>
              </a:rPr>
              <a:t>Questions</a:t>
            </a:r>
            <a:r>
              <a:rPr lang="en-US" sz="5400" b="1">
                <a:solidFill>
                  <a:srgbClr val="002060"/>
                </a:solidFill>
                <a:latin typeface="Franklin Gothic Book" panose="020B0503020102020204" pitchFamily="34" charset="0"/>
                <a:ea typeface="Libre Franklin"/>
                <a:cs typeface="Libre Franklin"/>
                <a:sym typeface="Libre Franklin"/>
              </a:rPr>
              <a:t>?</a:t>
            </a:r>
            <a:endParaRPr sz="5400" b="1">
              <a:solidFill>
                <a:srgbClr val="002060"/>
              </a:solidFill>
              <a:latin typeface="Franklin Gothic Book" panose="020B0503020102020204" pitchFamily="34" charset="0"/>
              <a:ea typeface="Libre Franklin"/>
              <a:cs typeface="Libre Franklin"/>
              <a:sym typeface="Libre Franklin"/>
            </a:endParaRPr>
          </a:p>
        </p:txBody>
      </p:sp>
    </p:spTree>
    <p:extLst>
      <p:ext uri="{BB962C8B-B14F-4D97-AF65-F5344CB8AC3E}">
        <p14:creationId xmlns:p14="http://schemas.microsoft.com/office/powerpoint/2010/main" val="2430528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B814C-27C9-090E-42DA-DBD18FD46128}"/>
              </a:ext>
            </a:extLst>
          </p:cNvPr>
          <p:cNvSpPr>
            <a:spLocks noGrp="1"/>
          </p:cNvSpPr>
          <p:nvPr>
            <p:ph type="title"/>
          </p:nvPr>
        </p:nvSpPr>
        <p:spPr>
          <a:xfrm>
            <a:off x="383597" y="2062621"/>
            <a:ext cx="8010036" cy="1290179"/>
          </a:xfrm>
        </p:spPr>
        <p:txBody>
          <a:bodyPr>
            <a:normAutofit fontScale="90000"/>
          </a:bodyPr>
          <a:lstStyle/>
          <a:p>
            <a:r>
              <a:rPr lang="en-US" sz="6000" b="1" dirty="0">
                <a:latin typeface="+mn-lt"/>
              </a:rPr>
              <a:t>Read to Succeed: </a:t>
            </a:r>
            <a:br>
              <a:rPr lang="en-US" dirty="0">
                <a:latin typeface="+mn-lt"/>
              </a:rPr>
            </a:br>
            <a:r>
              <a:rPr lang="en-US" sz="4900" dirty="0">
                <a:latin typeface="+mn-lt"/>
              </a:rPr>
              <a:t>From Investment to Impact</a:t>
            </a:r>
            <a:endParaRPr lang="en-US" dirty="0">
              <a:latin typeface="+mn-lt"/>
            </a:endParaRPr>
          </a:p>
        </p:txBody>
      </p:sp>
      <p:sp>
        <p:nvSpPr>
          <p:cNvPr id="2" name="Google Shape;235;p38">
            <a:extLst>
              <a:ext uri="{FF2B5EF4-FFF2-40B4-BE49-F238E27FC236}">
                <a16:creationId xmlns:a16="http://schemas.microsoft.com/office/drawing/2014/main" id="{47F2622A-F809-A9E1-5BD4-C9AC17C796EE}"/>
              </a:ext>
            </a:extLst>
          </p:cNvPr>
          <p:cNvSpPr txBox="1">
            <a:spLocks/>
          </p:cNvSpPr>
          <p:nvPr/>
        </p:nvSpPr>
        <p:spPr>
          <a:xfrm>
            <a:off x="285626" y="4434899"/>
            <a:ext cx="7026710" cy="2270848"/>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pPr>
              <a:spcBef>
                <a:spcPts val="500"/>
              </a:spcBef>
              <a:buClrTx/>
              <a:buSzPts val="2800"/>
              <a:buFontTx/>
            </a:pPr>
            <a:r>
              <a:rPr lang="en-US" sz="2200" b="1" dirty="0">
                <a:solidFill>
                  <a:srgbClr val="002060"/>
                </a:solidFill>
                <a:latin typeface="Franklin Gothic Book"/>
              </a:rPr>
              <a:t>Micki Marinelli </a:t>
            </a:r>
            <a:br>
              <a:rPr lang="en-US" sz="2000" b="1" dirty="0">
                <a:solidFill>
                  <a:srgbClr val="002060"/>
                </a:solidFill>
                <a:latin typeface="Franklin Gothic Book"/>
              </a:rPr>
            </a:br>
            <a:r>
              <a:rPr lang="en-US" sz="2000" dirty="0">
                <a:solidFill>
                  <a:srgbClr val="002060"/>
                </a:solidFill>
                <a:latin typeface="Franklin Gothic Book"/>
              </a:rPr>
              <a:t>Chief Academic Officer</a:t>
            </a:r>
            <a:br>
              <a:rPr lang="en-US" sz="2000" dirty="0">
                <a:solidFill>
                  <a:srgbClr val="002060"/>
                </a:solidFill>
                <a:latin typeface="Franklin Gothic Book"/>
              </a:rPr>
            </a:br>
            <a:r>
              <a:rPr lang="en-US" sz="2000" dirty="0">
                <a:solidFill>
                  <a:srgbClr val="002060"/>
                </a:solidFill>
                <a:latin typeface="Franklin Gothic Book"/>
              </a:rPr>
              <a:t>Office of Teaching and Learning </a:t>
            </a:r>
            <a:br>
              <a:rPr lang="en-US" sz="2000" dirty="0">
                <a:solidFill>
                  <a:srgbClr val="002060"/>
                </a:solidFill>
                <a:latin typeface="Franklin Gothic Book"/>
              </a:rPr>
            </a:br>
            <a:br>
              <a:rPr lang="en-US" sz="2200" dirty="0">
                <a:solidFill>
                  <a:srgbClr val="002060"/>
                </a:solidFill>
                <a:latin typeface="Franklin Gothic Book"/>
              </a:rPr>
            </a:br>
            <a:r>
              <a:rPr lang="en-US" sz="2200" b="1" dirty="0">
                <a:solidFill>
                  <a:srgbClr val="002060"/>
                </a:solidFill>
                <a:latin typeface="Franklin Gothic Book"/>
              </a:rPr>
              <a:t>Christie Biggerstaff</a:t>
            </a:r>
            <a:br>
              <a:rPr lang="en-US" sz="2200" dirty="0">
                <a:latin typeface="Franklin Gothic Book"/>
              </a:rPr>
            </a:br>
            <a:r>
              <a:rPr lang="en-US" sz="2000" dirty="0">
                <a:solidFill>
                  <a:srgbClr val="002060"/>
                </a:solidFill>
                <a:latin typeface="Franklin Gothic Book"/>
              </a:rPr>
              <a:t>Director of Early Literacy</a:t>
            </a:r>
            <a:br>
              <a:rPr lang="en-US" sz="2000" dirty="0">
                <a:solidFill>
                  <a:srgbClr val="002060"/>
                </a:solidFill>
                <a:latin typeface="Franklin Gothic Book"/>
              </a:rPr>
            </a:br>
            <a:r>
              <a:rPr lang="en-US" sz="2000" dirty="0">
                <a:solidFill>
                  <a:srgbClr val="002060"/>
                </a:solidFill>
                <a:latin typeface="Franklin Gothic Book"/>
              </a:rPr>
              <a:t>Office of Teaching and Learning </a:t>
            </a:r>
            <a:endParaRPr lang="en-US" sz="2000" dirty="0"/>
          </a:p>
        </p:txBody>
      </p:sp>
    </p:spTree>
    <p:extLst>
      <p:ext uri="{BB962C8B-B14F-4D97-AF65-F5344CB8AC3E}">
        <p14:creationId xmlns:p14="http://schemas.microsoft.com/office/powerpoint/2010/main" val="3260992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50AF9-5B09-FF3D-D353-C081106E4A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7D7BDF-517B-574C-01BC-526A877430C7}"/>
              </a:ext>
            </a:extLst>
          </p:cNvPr>
          <p:cNvSpPr>
            <a:spLocks noGrp="1"/>
          </p:cNvSpPr>
          <p:nvPr>
            <p:ph type="title" idx="4294967295"/>
          </p:nvPr>
        </p:nvSpPr>
        <p:spPr>
          <a:xfrm>
            <a:off x="236447" y="119743"/>
            <a:ext cx="12089219" cy="1803400"/>
          </a:xfrm>
        </p:spPr>
        <p:txBody>
          <a:bodyPr>
            <a:normAutofit fontScale="90000"/>
          </a:bodyPr>
          <a:lstStyle/>
          <a:p>
            <a:pPr>
              <a:lnSpc>
                <a:spcPct val="100000"/>
              </a:lnSpc>
            </a:pPr>
            <a:br>
              <a:rPr lang="en-US" sz="4000" dirty="0"/>
            </a:br>
            <a:br>
              <a:rPr lang="en-US" sz="4000" dirty="0"/>
            </a:br>
            <a:r>
              <a:rPr lang="en-US" b="1" dirty="0">
                <a:latin typeface="+mn-lt"/>
              </a:rPr>
              <a:t>Kentucky Ranks 5th in Reading and 8th in Math Recovery Among States, Among the Top Performers in the Nation</a:t>
            </a:r>
            <a:br>
              <a:rPr lang="en-US" sz="4000" dirty="0"/>
            </a:br>
            <a:br>
              <a:rPr lang="en-US" sz="4000" dirty="0"/>
            </a:br>
            <a:endParaRPr lang="en-US" sz="4000" dirty="0"/>
          </a:p>
        </p:txBody>
      </p:sp>
      <p:pic>
        <p:nvPicPr>
          <p:cNvPr id="3073" name="Picture 2" descr="Graphic showing the states with the biggest changes in reading scores, 2022-2025. Kentucky has demonstrated growth as have DC, IN, MD, MN, MS, LA and TN. ">
            <a:extLst>
              <a:ext uri="{FF2B5EF4-FFF2-40B4-BE49-F238E27FC236}">
                <a16:creationId xmlns:a16="http://schemas.microsoft.com/office/drawing/2014/main" id="{3DACFD72-837E-8E06-615A-427B5E4862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447" y="1923143"/>
            <a:ext cx="5808163" cy="4628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79382AAB-30D5-57A7-F52D-72C3E698B763}"/>
              </a:ext>
              <a:ext uri="{C183D7F6-B498-43B3-948B-1728B52AA6E4}">
                <adec:decorative xmlns:adec="http://schemas.microsoft.com/office/drawing/2017/decorative" val="1"/>
              </a:ext>
            </a:extLst>
          </p:cNvPr>
          <p:cNvPicPr>
            <a:picLocks noChangeAspect="1"/>
          </p:cNvPicPr>
          <p:nvPr/>
        </p:nvPicPr>
        <p:blipFill>
          <a:blip r:embed="rId4"/>
          <a:srcRect l="18624" t="26689" r="72117" b="63516"/>
          <a:stretch>
            <a:fillRect/>
          </a:stretch>
        </p:blipFill>
        <p:spPr>
          <a:xfrm>
            <a:off x="3932930" y="6264737"/>
            <a:ext cx="1632289" cy="537774"/>
          </a:xfrm>
          <a:prstGeom prst="rect">
            <a:avLst/>
          </a:prstGeom>
        </p:spPr>
      </p:pic>
      <p:sp>
        <p:nvSpPr>
          <p:cNvPr id="3" name="TextBox 2">
            <a:extLst>
              <a:ext uri="{FF2B5EF4-FFF2-40B4-BE49-F238E27FC236}">
                <a16:creationId xmlns:a16="http://schemas.microsoft.com/office/drawing/2014/main" id="{951932C2-5239-B32E-4B1D-327ECE1CC3A7}"/>
              </a:ext>
            </a:extLst>
          </p:cNvPr>
          <p:cNvSpPr txBox="1"/>
          <p:nvPr/>
        </p:nvSpPr>
        <p:spPr>
          <a:xfrm>
            <a:off x="6147392" y="1923143"/>
            <a:ext cx="5903096"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“After the pandemic, national math achievement rebounded immediately, with the annual rate of improvement returning to pre-2013 levels in 2022–2024. In reading, however, national achievement continued to decline through 2024. In 2025, we see the beginnings of a turnaround in reading.”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“The recovery in reading appears to be related to state early-literacy reforms. All of the states which improved in reading between 2022 and 2025 were implementing comprehensive ‘science of reading’ reforms (DC, IN, KY, MD, MN, MS, LA, and TN).”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	</a:t>
            </a: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r>
              <a:rPr kumimoji="0" lang="en-US" sz="1600" b="0" i="0" u="sng" strike="noStrike" kern="1200" cap="none" spc="0" normalizeH="0" baseline="0" noProof="0" dirty="0">
                <a:ln>
                  <a:noFill/>
                </a:ln>
                <a:solidFill>
                  <a:prstClr val="black"/>
                </a:solidFill>
                <a:effectLst/>
                <a:uLnTx/>
                <a:uFillTx/>
                <a:latin typeface="Franklin Gothic Book" panose="020B0503020102020204"/>
                <a:ea typeface="+mn-ea"/>
                <a:cs typeface="+mn-cs"/>
                <a:hlinkClick r:id="rId5"/>
              </a:rPr>
              <a:t>Education Scorecard</a:t>
            </a:r>
            <a:r>
              <a:rPr kumimoji="0" lang="en-US" sz="16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r>
              <a:rPr kumimoji="0" lang="en-US" sz="1600" b="0" i="0" u="none" strike="noStrike" kern="1200" cap="none" spc="0" normalizeH="0" baseline="0" noProof="0" dirty="0">
                <a:ln>
                  <a:noFill/>
                </a:ln>
                <a:solidFill>
                  <a:prstClr val="black"/>
                </a:solidFill>
                <a:effectLst/>
                <a:uLnTx/>
                <a:uFillTx/>
                <a:latin typeface="Franklin Gothic Book" panose="020B0503020102020204"/>
                <a:ea typeface="+mn-ea"/>
                <a:cs typeface="+mn-cs"/>
                <a:hlinkClick r:id="rId6"/>
              </a:rPr>
              <a:t>Kentucky Teacher</a:t>
            </a:r>
            <a:endParaRPr kumimoji="0" lang="en-US"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760827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7">
            <a:extLst>
              <a:ext uri="{C183D7F6-B498-43B3-948B-1728B52AA6E4}">
                <adec:decorative xmlns:adec="http://schemas.microsoft.com/office/drawing/2017/decorative" val="1"/>
              </a:ext>
            </a:extLst>
          </p:cNvPr>
          <p:cNvSpPr/>
          <p:nvPr/>
        </p:nvSpPr>
        <p:spPr>
          <a:xfrm>
            <a:off x="5809163" y="2439575"/>
            <a:ext cx="209700" cy="4322700"/>
          </a:xfrm>
          <a:prstGeom prst="roundRect">
            <a:avLst>
              <a:gd name="adj" fmla="val 50000"/>
            </a:avLst>
          </a:prstGeom>
          <a:solidFill>
            <a:srgbClr val="CCCCC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29" name="Google Shape;129;p27">
            <a:extLst>
              <a:ext uri="{C183D7F6-B498-43B3-948B-1728B52AA6E4}">
                <adec:decorative xmlns:adec="http://schemas.microsoft.com/office/drawing/2017/decorative" val="1"/>
              </a:ext>
            </a:extLst>
          </p:cNvPr>
          <p:cNvSpPr/>
          <p:nvPr/>
        </p:nvSpPr>
        <p:spPr>
          <a:xfrm>
            <a:off x="5885954" y="78300"/>
            <a:ext cx="1728486" cy="2627154"/>
          </a:xfrm>
          <a:custGeom>
            <a:avLst/>
            <a:gdLst/>
            <a:ahLst/>
            <a:cxnLst/>
            <a:rect l="l" t="t" r="r" b="b"/>
            <a:pathLst>
              <a:path w="21600" h="21600" extrusionOk="0">
                <a:moveTo>
                  <a:pt x="14253" y="19363"/>
                </a:moveTo>
                <a:cubicBezTo>
                  <a:pt x="17554" y="19363"/>
                  <a:pt x="20384" y="20269"/>
                  <a:pt x="21600" y="21562"/>
                </a:cubicBezTo>
                <a:cubicBezTo>
                  <a:pt x="18132" y="8922"/>
                  <a:pt x="9773" y="8"/>
                  <a:pt x="6" y="0"/>
                </a:cubicBezTo>
                <a:cubicBezTo>
                  <a:pt x="3" y="0"/>
                  <a:pt x="0" y="0"/>
                  <a:pt x="0" y="0"/>
                </a:cubicBezTo>
                <a:cubicBezTo>
                  <a:pt x="3094" y="13"/>
                  <a:pt x="5742" y="8942"/>
                  <a:pt x="6838" y="21600"/>
                </a:cubicBezTo>
                <a:lnTo>
                  <a:pt x="6866" y="21600"/>
                </a:lnTo>
                <a:cubicBezTo>
                  <a:pt x="8063" y="20289"/>
                  <a:pt x="10921" y="19363"/>
                  <a:pt x="14253" y="19363"/>
                </a:cubicBezTo>
                <a:close/>
              </a:path>
            </a:pathLst>
          </a:custGeom>
          <a:solidFill>
            <a:srgbClr val="CCCCCC"/>
          </a:solidFill>
          <a:ln w="28575" cap="flat" cmpd="sng">
            <a:solidFill>
              <a:schemeClr val="lt1"/>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0" name="Google Shape;130;p27">
            <a:extLst>
              <a:ext uri="{C183D7F6-B498-43B3-948B-1728B52AA6E4}">
                <adec:decorative xmlns:adec="http://schemas.microsoft.com/office/drawing/2017/decorative" val="1"/>
              </a:ext>
            </a:extLst>
          </p:cNvPr>
          <p:cNvSpPr/>
          <p:nvPr/>
        </p:nvSpPr>
        <p:spPr>
          <a:xfrm>
            <a:off x="5885954" y="78300"/>
            <a:ext cx="2952990" cy="2627424"/>
          </a:xfrm>
          <a:custGeom>
            <a:avLst/>
            <a:gdLst/>
            <a:ahLst/>
            <a:cxnLst/>
            <a:rect l="l" t="t" r="r" b="b"/>
            <a:pathLst>
              <a:path w="21600" h="21600" extrusionOk="0">
                <a:moveTo>
                  <a:pt x="17123" y="19364"/>
                </a:moveTo>
                <a:cubicBezTo>
                  <a:pt x="19144" y="19364"/>
                  <a:pt x="20875" y="20287"/>
                  <a:pt x="21600" y="21600"/>
                </a:cubicBezTo>
                <a:cubicBezTo>
                  <a:pt x="18101" y="8923"/>
                  <a:pt x="9751" y="0"/>
                  <a:pt x="8" y="0"/>
                </a:cubicBezTo>
                <a:cubicBezTo>
                  <a:pt x="5" y="0"/>
                  <a:pt x="3" y="0"/>
                  <a:pt x="0" y="0"/>
                </a:cubicBezTo>
                <a:cubicBezTo>
                  <a:pt x="5722" y="8"/>
                  <a:pt x="10620" y="8938"/>
                  <a:pt x="12646" y="21597"/>
                </a:cubicBezTo>
                <a:cubicBezTo>
                  <a:pt x="13370" y="20289"/>
                  <a:pt x="15102" y="19364"/>
                  <a:pt x="17123" y="19364"/>
                </a:cubicBezTo>
                <a:close/>
              </a:path>
            </a:pathLst>
          </a:custGeom>
          <a:solidFill>
            <a:srgbClr val="CCCCCC"/>
          </a:solidFill>
          <a:ln w="28575" cap="flat" cmpd="sng">
            <a:solidFill>
              <a:schemeClr val="lt1"/>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5" name="Google Shape;135;p27">
            <a:extLst>
              <a:ext uri="{C183D7F6-B498-43B3-948B-1728B52AA6E4}">
                <adec:decorative xmlns:adec="http://schemas.microsoft.com/office/drawing/2017/decorative" val="1"/>
              </a:ext>
            </a:extLst>
          </p:cNvPr>
          <p:cNvSpPr/>
          <p:nvPr/>
        </p:nvSpPr>
        <p:spPr>
          <a:xfrm>
            <a:off x="4418520" y="80261"/>
            <a:ext cx="1465992" cy="1603240"/>
          </a:xfrm>
          <a:custGeom>
            <a:avLst/>
            <a:gdLst/>
            <a:ahLst/>
            <a:cxnLst/>
            <a:rect l="l" t="t" r="r" b="b"/>
            <a:pathLst>
              <a:path w="21600" h="21599" extrusionOk="0">
                <a:moveTo>
                  <a:pt x="21379" y="4"/>
                </a:moveTo>
                <a:cubicBezTo>
                  <a:pt x="11698" y="142"/>
                  <a:pt x="3432" y="9033"/>
                  <a:pt x="0" y="21599"/>
                </a:cubicBezTo>
                <a:cubicBezTo>
                  <a:pt x="1196" y="20286"/>
                  <a:pt x="4053" y="19363"/>
                  <a:pt x="7384" y="19363"/>
                </a:cubicBezTo>
                <a:cubicBezTo>
                  <a:pt x="10715" y="19363"/>
                  <a:pt x="13572" y="20286"/>
                  <a:pt x="14768" y="21599"/>
                </a:cubicBezTo>
                <a:cubicBezTo>
                  <a:pt x="15863" y="8950"/>
                  <a:pt x="18507" y="22"/>
                  <a:pt x="21600" y="2"/>
                </a:cubicBezTo>
                <a:cubicBezTo>
                  <a:pt x="21525" y="-1"/>
                  <a:pt x="21451" y="2"/>
                  <a:pt x="21379" y="4"/>
                </a:cubicBezTo>
                <a:close/>
              </a:path>
            </a:pathLst>
          </a:custGeom>
          <a:solidFill>
            <a:srgbClr val="B6DEF2"/>
          </a:solidFill>
          <a:ln>
            <a:noFill/>
          </a:ln>
        </p:spPr>
        <p:txBody>
          <a:bodyPr spcFirstLastPara="1" wrap="square" lIns="38100" tIns="38100" rIns="38100" bIns="381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6" name="Google Shape;136;p27">
            <a:extLst>
              <a:ext uri="{C183D7F6-B498-43B3-948B-1728B52AA6E4}">
                <adec:decorative xmlns:adec="http://schemas.microsoft.com/office/drawing/2017/decorative" val="1"/>
              </a:ext>
            </a:extLst>
          </p:cNvPr>
          <p:cNvSpPr/>
          <p:nvPr/>
        </p:nvSpPr>
        <p:spPr>
          <a:xfrm>
            <a:off x="5881623" y="80260"/>
            <a:ext cx="1468530" cy="1603152"/>
          </a:xfrm>
          <a:custGeom>
            <a:avLst/>
            <a:gdLst/>
            <a:ahLst/>
            <a:cxnLst/>
            <a:rect l="l" t="t" r="r" b="b"/>
            <a:pathLst>
              <a:path w="21600" h="21600" extrusionOk="0">
                <a:moveTo>
                  <a:pt x="14253" y="19363"/>
                </a:moveTo>
                <a:cubicBezTo>
                  <a:pt x="17554" y="19363"/>
                  <a:pt x="20384" y="20269"/>
                  <a:pt x="21600" y="21562"/>
                </a:cubicBezTo>
                <a:cubicBezTo>
                  <a:pt x="18132" y="8922"/>
                  <a:pt x="9773" y="8"/>
                  <a:pt x="6" y="0"/>
                </a:cubicBezTo>
                <a:lnTo>
                  <a:pt x="0" y="0"/>
                </a:lnTo>
                <a:cubicBezTo>
                  <a:pt x="3234" y="13"/>
                  <a:pt x="5742" y="8942"/>
                  <a:pt x="6838" y="21600"/>
                </a:cubicBezTo>
                <a:lnTo>
                  <a:pt x="6866" y="21600"/>
                </a:lnTo>
                <a:cubicBezTo>
                  <a:pt x="8063" y="20289"/>
                  <a:pt x="10921" y="19363"/>
                  <a:pt x="14253" y="19363"/>
                </a:cubicBezTo>
                <a:close/>
              </a:path>
            </a:pathLst>
          </a:custGeom>
          <a:solidFill>
            <a:srgbClr val="3C78D8"/>
          </a:solidFill>
          <a:ln>
            <a:noFill/>
          </a:ln>
        </p:spPr>
        <p:txBody>
          <a:bodyPr spcFirstLastPara="1" wrap="square" lIns="38100" tIns="38100" rIns="38100" bIns="381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7" name="Google Shape;137;p27">
            <a:extLst>
              <a:ext uri="{C183D7F6-B498-43B3-948B-1728B52AA6E4}">
                <adec:decorative xmlns:adec="http://schemas.microsoft.com/office/drawing/2017/decorative" val="1"/>
              </a:ext>
            </a:extLst>
          </p:cNvPr>
          <p:cNvSpPr/>
          <p:nvPr/>
        </p:nvSpPr>
        <p:spPr>
          <a:xfrm>
            <a:off x="5915957" y="80260"/>
            <a:ext cx="2463048" cy="1603368"/>
          </a:xfrm>
          <a:custGeom>
            <a:avLst/>
            <a:gdLst/>
            <a:ahLst/>
            <a:cxnLst/>
            <a:rect l="l" t="t" r="r" b="b"/>
            <a:pathLst>
              <a:path w="21600" h="21600" extrusionOk="0">
                <a:moveTo>
                  <a:pt x="17123" y="19364"/>
                </a:moveTo>
                <a:cubicBezTo>
                  <a:pt x="18620" y="19378"/>
                  <a:pt x="20875" y="20287"/>
                  <a:pt x="21600" y="21600"/>
                </a:cubicBezTo>
                <a:cubicBezTo>
                  <a:pt x="18406" y="9006"/>
                  <a:pt x="9751" y="0"/>
                  <a:pt x="8" y="0"/>
                </a:cubicBezTo>
                <a:lnTo>
                  <a:pt x="0" y="0"/>
                </a:lnTo>
                <a:cubicBezTo>
                  <a:pt x="5722" y="545"/>
                  <a:pt x="9981" y="8814"/>
                  <a:pt x="12618" y="21514"/>
                </a:cubicBezTo>
                <a:cubicBezTo>
                  <a:pt x="13342" y="20206"/>
                  <a:pt x="15626" y="19350"/>
                  <a:pt x="17123" y="19364"/>
                </a:cubicBezTo>
                <a:close/>
              </a:path>
            </a:pathLst>
          </a:custGeom>
          <a:solidFill>
            <a:srgbClr val="A4C2F4"/>
          </a:solidFill>
          <a:ln>
            <a:noFill/>
          </a:ln>
        </p:spPr>
        <p:txBody>
          <a:bodyPr spcFirstLastPara="1" wrap="square" lIns="38100" tIns="38100" rIns="38100" bIns="381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8" name="Google Shape;138;p27">
            <a:extLst>
              <a:ext uri="{C183D7F6-B498-43B3-948B-1728B52AA6E4}">
                <adec:decorative xmlns:adec="http://schemas.microsoft.com/office/drawing/2017/decorative" val="1"/>
              </a:ext>
            </a:extLst>
          </p:cNvPr>
          <p:cNvSpPr/>
          <p:nvPr/>
        </p:nvSpPr>
        <p:spPr>
          <a:xfrm>
            <a:off x="5414346" y="80260"/>
            <a:ext cx="934200" cy="1603152"/>
          </a:xfrm>
          <a:custGeom>
            <a:avLst/>
            <a:gdLst/>
            <a:ahLst/>
            <a:cxnLst/>
            <a:rect l="l" t="t" r="r" b="b"/>
            <a:pathLst>
              <a:path w="21600" h="21600" extrusionOk="0">
                <a:moveTo>
                  <a:pt x="10820" y="19363"/>
                </a:moveTo>
                <a:cubicBezTo>
                  <a:pt x="15684" y="19363"/>
                  <a:pt x="19853" y="20287"/>
                  <a:pt x="21600" y="21600"/>
                </a:cubicBezTo>
                <a:cubicBezTo>
                  <a:pt x="19871" y="8942"/>
                  <a:pt x="15693" y="10"/>
                  <a:pt x="10811" y="0"/>
                </a:cubicBezTo>
                <a:cubicBezTo>
                  <a:pt x="10802" y="0"/>
                  <a:pt x="10793" y="0"/>
                  <a:pt x="10784" y="0"/>
                </a:cubicBezTo>
                <a:cubicBezTo>
                  <a:pt x="5902" y="23"/>
                  <a:pt x="1729" y="8949"/>
                  <a:pt x="0" y="21600"/>
                </a:cubicBezTo>
                <a:lnTo>
                  <a:pt x="45" y="21600"/>
                </a:lnTo>
                <a:cubicBezTo>
                  <a:pt x="1788" y="20289"/>
                  <a:pt x="5957" y="19363"/>
                  <a:pt x="10820" y="19363"/>
                </a:cubicBezTo>
                <a:close/>
              </a:path>
            </a:pathLst>
          </a:custGeom>
          <a:solidFill>
            <a:srgbClr val="6FA8DC"/>
          </a:solidFill>
          <a:ln>
            <a:noFill/>
          </a:ln>
        </p:spPr>
        <p:txBody>
          <a:bodyPr spcFirstLastPara="1" wrap="square" lIns="38100" tIns="38100" rIns="38100" bIns="381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76" name="Google Shape;176;p27" descr="Office of Teaching and Learning Division of Early Literacy">
            <a:extLst>
              <a:ext uri="{C183D7F6-B498-43B3-948B-1728B52AA6E4}">
                <adec:decorative xmlns:adec="http://schemas.microsoft.com/office/drawing/2017/decorative" val="0"/>
              </a:ext>
            </a:extLst>
          </p:cNvPr>
          <p:cNvSpPr txBox="1">
            <a:spLocks noGrp="1"/>
          </p:cNvSpPr>
          <p:nvPr>
            <p:ph type="title" idx="4294967295"/>
          </p:nvPr>
        </p:nvSpPr>
        <p:spPr>
          <a:xfrm>
            <a:off x="41811" y="183025"/>
            <a:ext cx="3716700" cy="6969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chemeClr val="tx1"/>
                </a:solidFill>
                <a:effectLst/>
                <a:uLnTx/>
                <a:uFillTx/>
                <a:latin typeface="+mn-lt"/>
                <a:ea typeface="Teachers"/>
                <a:cs typeface="Teachers"/>
                <a:sym typeface="Teachers"/>
              </a:rPr>
              <a:t>Office of Teaching and Learning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1800" b="0" i="0" u="sng" strike="noStrike" kern="1200" cap="none" spc="0" normalizeH="0" baseline="0" noProof="0">
                <a:ln>
                  <a:noFill/>
                </a:ln>
                <a:solidFill>
                  <a:schemeClr val="hlink"/>
                </a:solidFill>
                <a:effectLst/>
                <a:uLnTx/>
                <a:uFillTx/>
                <a:latin typeface="+mn-lt"/>
                <a:ea typeface="Teachers"/>
                <a:cs typeface="Teachers"/>
                <a:sym typeface="Teachers"/>
                <a:hlinkClick r:id="rId3"/>
              </a:rPr>
              <a:t>Division of Early Literacy</a:t>
            </a:r>
            <a:endParaRPr kumimoji="0" lang="en-US" sz="1800" b="0" i="0" u="none" strike="noStrike" kern="1200" cap="none" spc="0" normalizeH="0" baseline="0" noProof="0">
              <a:ln>
                <a:noFill/>
              </a:ln>
              <a:solidFill>
                <a:schemeClr val="dk2"/>
              </a:solidFill>
              <a:effectLst/>
              <a:uLnTx/>
              <a:uFillTx/>
              <a:latin typeface="+mn-lt"/>
              <a:ea typeface="Teachers"/>
              <a:cs typeface="Teachers"/>
              <a:sym typeface="Teachers"/>
            </a:endParaRPr>
          </a:p>
        </p:txBody>
      </p:sp>
      <p:grpSp>
        <p:nvGrpSpPr>
          <p:cNvPr id="6" name="Group 5" descr="Policy based on Senate Bill 9 (2022), the Read to Succeed Act.">
            <a:extLst>
              <a:ext uri="{FF2B5EF4-FFF2-40B4-BE49-F238E27FC236}">
                <a16:creationId xmlns:a16="http://schemas.microsoft.com/office/drawing/2014/main" id="{D204D1C7-8929-A955-9C94-55A7D6AB2C80}"/>
              </a:ext>
              <a:ext uri="{C183D7F6-B498-43B3-948B-1728B52AA6E4}">
                <adec:decorative xmlns:adec="http://schemas.microsoft.com/office/drawing/2017/decorative" val="0"/>
              </a:ext>
            </a:extLst>
          </p:cNvPr>
          <p:cNvGrpSpPr/>
          <p:nvPr/>
        </p:nvGrpSpPr>
        <p:grpSpPr>
          <a:xfrm>
            <a:off x="9473166" y="160874"/>
            <a:ext cx="2496361" cy="1396175"/>
            <a:chOff x="9473166" y="160874"/>
            <a:chExt cx="2496361" cy="1396175"/>
          </a:xfrm>
        </p:grpSpPr>
        <p:sp>
          <p:nvSpPr>
            <p:cNvPr id="167" name="Google Shape;167;p27">
              <a:extLst>
                <a:ext uri="{C183D7F6-B498-43B3-948B-1728B52AA6E4}">
                  <adec:decorative xmlns:adec="http://schemas.microsoft.com/office/drawing/2017/decorative" val="1"/>
                </a:ext>
              </a:extLst>
            </p:cNvPr>
            <p:cNvSpPr/>
            <p:nvPr/>
          </p:nvSpPr>
          <p:spPr>
            <a:xfrm>
              <a:off x="9473166" y="160874"/>
              <a:ext cx="2496361" cy="1396175"/>
            </a:xfrm>
            <a:prstGeom prst="roundRect">
              <a:avLst>
                <a:gd name="adj" fmla="val 16667"/>
              </a:avLst>
            </a:pr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8" name="Google Shape;168;p27" descr="Policy based on Senate Bill 9 (2022), the Read to Succeed Act."/>
            <p:cNvSpPr txBox="1"/>
            <p:nvPr/>
          </p:nvSpPr>
          <p:spPr>
            <a:xfrm>
              <a:off x="9661863" y="347149"/>
              <a:ext cx="2146500" cy="1209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Franklin Gothic Book" panose="020B0503020102020204"/>
                  <a:ea typeface="+mn-ea"/>
                  <a:cs typeface="+mn-cs"/>
                </a:rPr>
                <a:t>Policy</a:t>
              </a:r>
              <a:endParaRPr kumimoji="0"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sng" strike="noStrike" kern="1200" cap="none" spc="0" normalizeH="0" baseline="0" noProof="0">
                  <a:ln>
                    <a:noFill/>
                  </a:ln>
                  <a:solidFill>
                    <a:srgbClr val="0563C1"/>
                  </a:solidFill>
                  <a:effectLst/>
                  <a:uLnTx/>
                  <a:uFillTx/>
                  <a:latin typeface="Franklin Gothic Book" panose="020B0503020102020204"/>
                  <a:ea typeface="Teachers"/>
                  <a:cs typeface="Teachers"/>
                  <a:sym typeface="Teachers"/>
                  <a:hlinkClick r:id="rId4"/>
                </a:rPr>
                <a:t>Read to Succeed Act</a:t>
              </a:r>
              <a:endParaRPr kumimoji="0" sz="1600" b="0" i="1" u="none" strike="noStrike" kern="1200" cap="none" spc="0" normalizeH="0" baseline="0" noProof="0">
                <a:ln>
                  <a:noFill/>
                </a:ln>
                <a:solidFill>
                  <a:srgbClr val="44546A"/>
                </a:solidFill>
                <a:effectLst/>
                <a:uLnTx/>
                <a:uFillTx/>
                <a:latin typeface="Franklin Gothic Book" panose="020B0503020102020204"/>
                <a:ea typeface="Teachers"/>
                <a:cs typeface="Teachers"/>
                <a:sym typeface="Teacher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srgbClr val="0563C1"/>
                  </a:solidFill>
                  <a:effectLst/>
                  <a:uLnTx/>
                  <a:uFillTx/>
                  <a:latin typeface="Franklin Gothic Book" panose="020B0503020102020204"/>
                  <a:ea typeface="Teachers"/>
                  <a:cs typeface="Teachers"/>
                  <a:sym typeface="Teachers"/>
                  <a:hlinkClick r:id="rId5"/>
                </a:rPr>
                <a:t>KRS 158.305</a:t>
              </a:r>
              <a:endParaRPr kumimoji="0" sz="1600" b="0" i="0" u="none" strike="noStrike" kern="1200" cap="none" spc="0" normalizeH="0" baseline="0" noProof="0">
                <a:ln>
                  <a:noFill/>
                </a:ln>
                <a:solidFill>
                  <a:srgbClr val="44546A"/>
                </a:solidFill>
                <a:effectLst/>
                <a:uLnTx/>
                <a:uFillTx/>
                <a:latin typeface="Franklin Gothic Book" panose="020B0503020102020204"/>
                <a:ea typeface="Teachers"/>
                <a:cs typeface="Teachers"/>
                <a:sym typeface="Teachers"/>
              </a:endParaRPr>
            </a:p>
            <a:p>
              <a:pPr marL="0" marR="0" lvl="0" indent="0" algn="l" defTabSz="914400" rtl="0" eaLnBrk="1" fontAlgn="auto" latinLnBrk="0" hangingPunct="1">
                <a:lnSpc>
                  <a:spcPct val="100000"/>
                </a:lnSpc>
                <a:spcBef>
                  <a:spcPts val="0"/>
                </a:spcBef>
                <a:spcAft>
                  <a:spcPts val="0"/>
                </a:spcAft>
                <a:buClr>
                  <a:prstClr val="black"/>
                </a:buClr>
                <a:buSzPts val="1100"/>
                <a:buFont typeface="Arial"/>
                <a:buNone/>
                <a:tabLst/>
                <a:defRPr/>
              </a:pPr>
              <a:endParaRPr kumimoji="0" sz="1500" b="0" i="0" u="none" strike="noStrike" kern="1200" cap="none" spc="0" normalizeH="0" baseline="0" noProof="0">
                <a:ln>
                  <a:noFill/>
                </a:ln>
                <a:solidFill>
                  <a:srgbClr val="44546A"/>
                </a:solidFill>
                <a:effectLst/>
                <a:uLnTx/>
                <a:uFillTx/>
                <a:latin typeface="Teachers"/>
                <a:ea typeface="Teachers"/>
                <a:cs typeface="Teachers"/>
                <a:sym typeface="Teachers"/>
              </a:endParaRPr>
            </a:p>
          </p:txBody>
        </p:sp>
        <p:pic>
          <p:nvPicPr>
            <p:cNvPr id="173" name="Google Shape;173;p27">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10473002" y="233676"/>
              <a:ext cx="450000" cy="450000"/>
            </a:xfrm>
            <a:prstGeom prst="rect">
              <a:avLst/>
            </a:prstGeom>
            <a:noFill/>
            <a:ln>
              <a:noFill/>
            </a:ln>
          </p:spPr>
        </p:pic>
      </p:grpSp>
      <p:grpSp>
        <p:nvGrpSpPr>
          <p:cNvPr id="3" name="Group 2" descr="Professional learning incudes the  Kentucky Reading Academies and elementary/secondary science of reading courses supported by partners Lexia and TNTP. ">
            <a:extLst>
              <a:ext uri="{FF2B5EF4-FFF2-40B4-BE49-F238E27FC236}">
                <a16:creationId xmlns:a16="http://schemas.microsoft.com/office/drawing/2014/main" id="{58A2BE59-983B-92B7-650A-AA427B580995}"/>
              </a:ext>
              <a:ext uri="{C183D7F6-B498-43B3-948B-1728B52AA6E4}">
                <adec:decorative xmlns:adec="http://schemas.microsoft.com/office/drawing/2017/decorative" val="0"/>
              </a:ext>
            </a:extLst>
          </p:cNvPr>
          <p:cNvGrpSpPr/>
          <p:nvPr/>
        </p:nvGrpSpPr>
        <p:grpSpPr>
          <a:xfrm>
            <a:off x="249440" y="2760600"/>
            <a:ext cx="2330100" cy="3908400"/>
            <a:chOff x="249440" y="2760600"/>
            <a:chExt cx="2330100" cy="3908400"/>
          </a:xfrm>
        </p:grpSpPr>
        <p:grpSp>
          <p:nvGrpSpPr>
            <p:cNvPr id="2" name="Group 1" descr="Professional learning incudes the  Kentucky Reading Academies and elementary/secondary science of reading courses supported by partners Lexia and TNTP. ">
              <a:extLst>
                <a:ext uri="{FF2B5EF4-FFF2-40B4-BE49-F238E27FC236}">
                  <a16:creationId xmlns:a16="http://schemas.microsoft.com/office/drawing/2014/main" id="{BACF6C35-2B35-7CE2-DE5B-2EA5B5AA143C}"/>
                </a:ext>
              </a:extLst>
            </p:cNvPr>
            <p:cNvGrpSpPr/>
            <p:nvPr/>
          </p:nvGrpSpPr>
          <p:grpSpPr>
            <a:xfrm>
              <a:off x="249440" y="2760600"/>
              <a:ext cx="2330100" cy="3908400"/>
              <a:chOff x="249440" y="2760600"/>
              <a:chExt cx="2330100" cy="3908400"/>
            </a:xfrm>
          </p:grpSpPr>
          <p:sp>
            <p:nvSpPr>
              <p:cNvPr id="143" name="Google Shape;143;p27">
                <a:extLst>
                  <a:ext uri="{C183D7F6-B498-43B3-948B-1728B52AA6E4}">
                    <adec:decorative xmlns:adec="http://schemas.microsoft.com/office/drawing/2017/decorative" val="0"/>
                  </a:ext>
                </a:extLst>
              </p:cNvPr>
              <p:cNvSpPr/>
              <p:nvPr/>
            </p:nvSpPr>
            <p:spPr>
              <a:xfrm>
                <a:off x="249440" y="2760600"/>
                <a:ext cx="2330100" cy="3908400"/>
              </a:xfrm>
              <a:prstGeom prst="roundRect">
                <a:avLst>
                  <a:gd name="adj" fmla="val 16667"/>
                </a:avLst>
              </a:prstGeom>
              <a:solidFill>
                <a:schemeClr val="lt1"/>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5" name="Google Shape;165;p27" descr="Professional learning incudes the  Kentucky Reading Academies and elementary/secondary science of reading courses supported by partners Lexia and TNTP. "/>
              <p:cNvSpPr txBox="1"/>
              <p:nvPr/>
            </p:nvSpPr>
            <p:spPr>
              <a:xfrm>
                <a:off x="297126" y="3281374"/>
                <a:ext cx="2271900" cy="4500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100"/>
                  <a:buFont typeface="Arial"/>
                  <a:buNone/>
                  <a:tabLst/>
                  <a:defRPr/>
                </a:pPr>
                <a:r>
                  <a:rPr kumimoji="0" lang="en-US" sz="2000" b="1" i="0" u="sng" strike="noStrike" kern="1200" cap="none" spc="0" normalizeH="0" baseline="0" noProof="0">
                    <a:ln>
                      <a:noFill/>
                    </a:ln>
                    <a:solidFill>
                      <a:srgbClr val="0563C1"/>
                    </a:solidFill>
                    <a:effectLst/>
                    <a:uLnTx/>
                    <a:uFillTx/>
                    <a:latin typeface="Franklin Gothic Book" panose="020B0503020102020204"/>
                    <a:ea typeface="Teachers"/>
                    <a:cs typeface="Teachers"/>
                    <a:sym typeface="Teachers"/>
                    <a:hlinkClick r:id="rId7"/>
                  </a:rPr>
                  <a:t>Kentucky Reading Academies</a:t>
                </a:r>
                <a:endParaRPr kumimoji="0" sz="2800" b="1" i="0" u="none" strike="noStrike" kern="1200" cap="none" spc="0" normalizeH="0" baseline="0" noProof="0">
                  <a:ln>
                    <a:noFill/>
                  </a:ln>
                  <a:solidFill>
                    <a:prstClr val="black"/>
                  </a:solidFill>
                  <a:effectLst/>
                  <a:uLnTx/>
                  <a:uFillTx/>
                  <a:latin typeface="Franklin Gothic Book" panose="020B0503020102020204"/>
                  <a:ea typeface="Calibri"/>
                  <a:cs typeface="Calibri"/>
                  <a:sym typeface="Calibri"/>
                </a:endParaRPr>
              </a:p>
            </p:txBody>
          </p:sp>
          <p:pic>
            <p:nvPicPr>
              <p:cNvPr id="145" name="Google Shape;145;p27" descr="Lexia Language Essentials for Teachers of Reading and Spelling (LETRS) logo">
                <a:hlinkClick r:id="rId8"/>
                <a:extLst>
                  <a:ext uri="{C183D7F6-B498-43B3-948B-1728B52AA6E4}">
                    <adec:decorative xmlns:adec="http://schemas.microsoft.com/office/drawing/2017/decorative" val="0"/>
                  </a:ext>
                </a:extLst>
              </p:cNvPr>
              <p:cNvPicPr preferRelativeResize="0"/>
              <p:nvPr/>
            </p:nvPicPr>
            <p:blipFill>
              <a:blip r:embed="rId9">
                <a:alphaModFix/>
              </a:blip>
              <a:stretch>
                <a:fillRect/>
              </a:stretch>
            </p:blipFill>
            <p:spPr>
              <a:xfrm>
                <a:off x="627318" y="4073936"/>
                <a:ext cx="1526800" cy="501638"/>
              </a:xfrm>
              <a:prstGeom prst="rect">
                <a:avLst/>
              </a:prstGeom>
              <a:noFill/>
              <a:ln>
                <a:noFill/>
              </a:ln>
            </p:spPr>
          </p:pic>
          <p:pic>
            <p:nvPicPr>
              <p:cNvPr id="147" name="Google Shape;147;p27" descr="Lexia Language Essentials for Teachers of Reading and Spelling (LETRS) for administrators logo">
                <a:extLst>
                  <a:ext uri="{C183D7F6-B498-43B3-948B-1728B52AA6E4}">
                    <adec:decorative xmlns:adec="http://schemas.microsoft.com/office/drawing/2017/decorative" val="0"/>
                  </a:ext>
                </a:extLst>
              </p:cNvPr>
              <p:cNvPicPr preferRelativeResize="0"/>
              <p:nvPr/>
            </p:nvPicPr>
            <p:blipFill>
              <a:blip r:embed="rId10">
                <a:alphaModFix/>
              </a:blip>
              <a:stretch>
                <a:fillRect/>
              </a:stretch>
            </p:blipFill>
            <p:spPr>
              <a:xfrm>
                <a:off x="598344" y="4635068"/>
                <a:ext cx="1574667" cy="566136"/>
              </a:xfrm>
              <a:prstGeom prst="rect">
                <a:avLst/>
              </a:prstGeom>
              <a:noFill/>
              <a:ln>
                <a:noFill/>
              </a:ln>
            </p:spPr>
          </p:pic>
          <p:pic>
            <p:nvPicPr>
              <p:cNvPr id="149" name="Google Shape;149;p27" descr="TNTP logo">
                <a:extLst>
                  <a:ext uri="{C183D7F6-B498-43B3-948B-1728B52AA6E4}">
                    <adec:decorative xmlns:adec="http://schemas.microsoft.com/office/drawing/2017/decorative" val="0"/>
                  </a:ext>
                </a:extLst>
              </p:cNvPr>
              <p:cNvPicPr preferRelativeResize="0"/>
              <p:nvPr/>
            </p:nvPicPr>
            <p:blipFill>
              <a:blip r:embed="rId11">
                <a:alphaModFix/>
              </a:blip>
              <a:stretch>
                <a:fillRect/>
              </a:stretch>
            </p:blipFill>
            <p:spPr>
              <a:xfrm>
                <a:off x="368190" y="5374488"/>
                <a:ext cx="1092599" cy="406848"/>
              </a:xfrm>
              <a:prstGeom prst="rect">
                <a:avLst/>
              </a:prstGeom>
              <a:noFill/>
              <a:ln>
                <a:noFill/>
              </a:ln>
            </p:spPr>
          </p:pic>
        </p:grpSp>
        <p:pic>
          <p:nvPicPr>
            <p:cNvPr id="146" name="Google Shape;146;p27">
              <a:extLst>
                <a:ext uri="{C183D7F6-B498-43B3-948B-1728B52AA6E4}">
                  <adec:decorative xmlns:adec="http://schemas.microsoft.com/office/drawing/2017/decorative" val="1"/>
                </a:ext>
              </a:extLst>
            </p:cNvPr>
            <p:cNvPicPr preferRelativeResize="0"/>
            <p:nvPr/>
          </p:nvPicPr>
          <p:blipFill>
            <a:blip r:embed="rId12">
              <a:alphaModFix amt="67000"/>
            </a:blip>
            <a:stretch>
              <a:fillRect/>
            </a:stretch>
          </p:blipFill>
          <p:spPr>
            <a:xfrm>
              <a:off x="1105215" y="2786394"/>
              <a:ext cx="593475" cy="593475"/>
            </a:xfrm>
            <a:prstGeom prst="rect">
              <a:avLst/>
            </a:prstGeom>
            <a:noFill/>
            <a:ln>
              <a:noFill/>
            </a:ln>
          </p:spPr>
        </p:pic>
      </p:grpSp>
      <p:grpSp>
        <p:nvGrpSpPr>
          <p:cNvPr id="4" name="Group 3" descr="Early literacy support for leaders is provided through the Kentucky Early Literacy Leadership Network (KyELLN) and Regional Principal Support Leaders (RPSLs). ">
            <a:extLst>
              <a:ext uri="{FF2B5EF4-FFF2-40B4-BE49-F238E27FC236}">
                <a16:creationId xmlns:a16="http://schemas.microsoft.com/office/drawing/2014/main" id="{91966B02-A2C8-BFD7-3833-2DAD70EF51FB}"/>
              </a:ext>
            </a:extLst>
          </p:cNvPr>
          <p:cNvGrpSpPr/>
          <p:nvPr/>
        </p:nvGrpSpPr>
        <p:grpSpPr>
          <a:xfrm>
            <a:off x="2679123" y="2752325"/>
            <a:ext cx="3030300" cy="2183100"/>
            <a:chOff x="2679123" y="2752325"/>
            <a:chExt cx="3030300" cy="2183100"/>
          </a:xfrm>
        </p:grpSpPr>
        <p:sp>
          <p:nvSpPr>
            <p:cNvPr id="152" name="Google Shape;152;p27">
              <a:extLst>
                <a:ext uri="{C183D7F6-B498-43B3-948B-1728B52AA6E4}">
                  <adec:decorative xmlns:adec="http://schemas.microsoft.com/office/drawing/2017/decorative" val="1"/>
                </a:ext>
              </a:extLst>
            </p:cNvPr>
            <p:cNvSpPr/>
            <p:nvPr/>
          </p:nvSpPr>
          <p:spPr>
            <a:xfrm>
              <a:off x="2679123" y="2752325"/>
              <a:ext cx="3030300" cy="2183100"/>
            </a:xfrm>
            <a:prstGeom prst="roundRect">
              <a:avLst>
                <a:gd name="adj" fmla="val 18265"/>
              </a:avLst>
            </a:prstGeom>
            <a:solidFill>
              <a:schemeClr val="lt1"/>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54" name="Google Shape;154;p27"/>
            <p:cNvSpPr txBox="1"/>
            <p:nvPr/>
          </p:nvSpPr>
          <p:spPr>
            <a:xfrm>
              <a:off x="2840348" y="3274895"/>
              <a:ext cx="2702100" cy="696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0563C1"/>
                  </a:solidFill>
                  <a:effectLst/>
                  <a:uLnTx/>
                  <a:uFillTx/>
                  <a:latin typeface="Franklin Gothic Book" panose="020B0503020102020204"/>
                  <a:ea typeface="Teachers"/>
                  <a:cs typeface="Teachers"/>
                  <a:sym typeface="Teachers"/>
                  <a:hlinkClick r:id="rId7"/>
                </a:rPr>
                <a:t>Kentucky Early Literacy Leadership Network (</a:t>
              </a:r>
              <a:r>
                <a:rPr kumimoji="0" lang="en-US" sz="1800" b="1" i="0" u="sng" strike="noStrike" kern="1200" cap="none" spc="0" normalizeH="0" baseline="0" noProof="0" err="1">
                  <a:ln>
                    <a:noFill/>
                  </a:ln>
                  <a:solidFill>
                    <a:srgbClr val="0563C1"/>
                  </a:solidFill>
                  <a:effectLst/>
                  <a:uLnTx/>
                  <a:uFillTx/>
                  <a:latin typeface="Franklin Gothic Book" panose="020B0503020102020204"/>
                  <a:ea typeface="Teachers"/>
                  <a:cs typeface="Teachers"/>
                  <a:sym typeface="Teachers"/>
                  <a:hlinkClick r:id="rId7"/>
                </a:rPr>
                <a:t>KyELLN</a:t>
              </a:r>
              <a:r>
                <a:rPr kumimoji="0" lang="en-US" sz="1800" b="1" i="0" u="sng" strike="noStrike" kern="1200" cap="none" spc="0" normalizeH="0" baseline="0" noProof="0">
                  <a:ln>
                    <a:noFill/>
                  </a:ln>
                  <a:solidFill>
                    <a:srgbClr val="0563C1"/>
                  </a:solidFill>
                  <a:effectLst/>
                  <a:uLnTx/>
                  <a:uFillTx/>
                  <a:latin typeface="Franklin Gothic Book" panose="020B0503020102020204"/>
                  <a:ea typeface="Teachers"/>
                  <a:cs typeface="Teachers"/>
                  <a:sym typeface="Teachers"/>
                  <a:hlinkClick r:id="rId7"/>
                </a:rPr>
                <a:t>)</a:t>
              </a:r>
              <a:endParaRPr kumimoji="0" sz="1800" b="1" i="0" u="none" strike="noStrike" kern="1200" cap="none" spc="0" normalizeH="0" baseline="0" noProof="0">
                <a:ln>
                  <a:noFill/>
                </a:ln>
                <a:solidFill>
                  <a:srgbClr val="44546A"/>
                </a:solidFill>
                <a:effectLst/>
                <a:uLnTx/>
                <a:uFillTx/>
                <a:latin typeface="Franklin Gothic Book" panose="020B0503020102020204"/>
                <a:ea typeface="Teachers"/>
                <a:cs typeface="Teachers"/>
                <a:sym typeface="Teacher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a:ln>
                  <a:noFill/>
                </a:ln>
                <a:solidFill>
                  <a:srgbClr val="44546A"/>
                </a:solidFill>
                <a:effectLst/>
                <a:uLnTx/>
                <a:uFillTx/>
                <a:latin typeface="Franklin Gothic Book" panose="020B0503020102020204"/>
                <a:ea typeface="Teachers"/>
                <a:cs typeface="Teachers"/>
                <a:sym typeface="Teacher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Franklin Gothic Book" panose="020B0503020102020204"/>
                  <a:ea typeface="Teachers"/>
                  <a:cs typeface="Teachers"/>
                  <a:sym typeface="Teachers"/>
                </a:rPr>
                <a:t>Regional Principal Support Leaders (RPSLs)</a:t>
              </a:r>
              <a:endParaRPr kumimoji="0" sz="1600" b="1" i="0" u="none" strike="noStrike" kern="1200" cap="none" spc="0" normalizeH="0" baseline="0" noProof="0">
                <a:ln>
                  <a:noFill/>
                </a:ln>
                <a:solidFill>
                  <a:prstClr val="black"/>
                </a:solidFill>
                <a:effectLst/>
                <a:uLnTx/>
                <a:uFillTx/>
                <a:latin typeface="Franklin Gothic Book" panose="020B0503020102020204"/>
                <a:ea typeface="Teachers"/>
                <a:cs typeface="Teachers"/>
                <a:sym typeface="Teachers"/>
              </a:endParaRPr>
            </a:p>
            <a:p>
              <a:pPr marL="0" marR="0" lvl="0" indent="0" algn="ctr" defTabSz="914400" rtl="0" eaLnBrk="1" fontAlgn="auto" latinLnBrk="0" hangingPunct="1">
                <a:lnSpc>
                  <a:spcPct val="100000"/>
                </a:lnSpc>
                <a:spcBef>
                  <a:spcPts val="0"/>
                </a:spcBef>
                <a:spcAft>
                  <a:spcPts val="0"/>
                </a:spcAft>
                <a:buClr>
                  <a:prstClr val="black"/>
                </a:buClr>
                <a:buSzPts val="1100"/>
                <a:buFont typeface="Arial"/>
                <a:buNone/>
                <a:tabLst/>
                <a:defRPr/>
              </a:pPr>
              <a:endParaRPr kumimoji="0" sz="1700" b="0" i="0" u="none" strike="noStrike" kern="1200" cap="none" spc="0" normalizeH="0" baseline="0" noProof="0">
                <a:ln>
                  <a:noFill/>
                </a:ln>
                <a:solidFill>
                  <a:srgbClr val="44546A"/>
                </a:solidFill>
                <a:effectLst/>
                <a:uLnTx/>
                <a:uFillTx/>
                <a:latin typeface="Teachers"/>
                <a:ea typeface="Teachers"/>
                <a:cs typeface="Teachers"/>
                <a:sym typeface="Teachers"/>
              </a:endParaRPr>
            </a:p>
          </p:txBody>
        </p:sp>
        <p:pic>
          <p:nvPicPr>
            <p:cNvPr id="153" name="Google Shape;153;p27">
              <a:extLst>
                <a:ext uri="{C183D7F6-B498-43B3-948B-1728B52AA6E4}">
                  <adec:decorative xmlns:adec="http://schemas.microsoft.com/office/drawing/2017/decorative" val="1"/>
                </a:ext>
              </a:extLst>
            </p:cNvPr>
            <p:cNvPicPr preferRelativeResize="0"/>
            <p:nvPr/>
          </p:nvPicPr>
          <p:blipFill>
            <a:blip r:embed="rId13">
              <a:alphaModFix/>
            </a:blip>
            <a:stretch>
              <a:fillRect/>
            </a:stretch>
          </p:blipFill>
          <p:spPr>
            <a:xfrm>
              <a:off x="3951176" y="2800128"/>
              <a:ext cx="512200" cy="512200"/>
            </a:xfrm>
            <a:prstGeom prst="rect">
              <a:avLst/>
            </a:prstGeom>
            <a:noFill/>
            <a:ln>
              <a:noFill/>
            </a:ln>
          </p:spPr>
        </p:pic>
      </p:grpSp>
      <p:grpSp>
        <p:nvGrpSpPr>
          <p:cNvPr id="5" name="Group 4" descr="Professional learning provided through the Kentucky Reads to Succeed Conference (link provided). ">
            <a:extLst>
              <a:ext uri="{FF2B5EF4-FFF2-40B4-BE49-F238E27FC236}">
                <a16:creationId xmlns:a16="http://schemas.microsoft.com/office/drawing/2014/main" id="{3CF4CF6F-142B-2E15-48AA-DA962C8617B4}"/>
              </a:ext>
            </a:extLst>
          </p:cNvPr>
          <p:cNvGrpSpPr/>
          <p:nvPr/>
        </p:nvGrpSpPr>
        <p:grpSpPr>
          <a:xfrm>
            <a:off x="2692126" y="5026775"/>
            <a:ext cx="3030300" cy="1642500"/>
            <a:chOff x="2692126" y="5026775"/>
            <a:chExt cx="3030300" cy="1642500"/>
          </a:xfrm>
        </p:grpSpPr>
        <p:sp>
          <p:nvSpPr>
            <p:cNvPr id="151" name="Google Shape;151;p27" descr="Professional learning provided through the Kentucky Reads to Succeed Conference (link provided). ">
              <a:extLst>
                <a:ext uri="{C183D7F6-B498-43B3-948B-1728B52AA6E4}">
                  <adec:decorative xmlns:adec="http://schemas.microsoft.com/office/drawing/2017/decorative" val="0"/>
                </a:ext>
              </a:extLst>
            </p:cNvPr>
            <p:cNvSpPr/>
            <p:nvPr/>
          </p:nvSpPr>
          <p:spPr>
            <a:xfrm>
              <a:off x="2692126" y="5026775"/>
              <a:ext cx="3030300" cy="1642500"/>
            </a:xfrm>
            <a:prstGeom prst="roundRect">
              <a:avLst>
                <a:gd name="adj" fmla="val 23130"/>
              </a:avLst>
            </a:prstGeom>
            <a:solidFill>
              <a:schemeClr val="lt1"/>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srgbClr val="44546A"/>
                </a:solidFill>
                <a:effectLst/>
                <a:uLnTx/>
                <a:uFillTx/>
                <a:latin typeface="Teachers"/>
                <a:ea typeface="Teachers"/>
                <a:cs typeface="Teachers"/>
                <a:sym typeface="Teacher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44546A"/>
                </a:solidFill>
                <a:effectLst/>
                <a:uLnTx/>
                <a:uFillTx/>
                <a:latin typeface="Teachers"/>
                <a:ea typeface="Teachers"/>
                <a:cs typeface="Teachers"/>
                <a:sym typeface="Teachers"/>
              </a:endParaRPr>
            </a:p>
            <a:p>
              <a:pPr marL="0" marR="0" lvl="0" indent="0" algn="ctr" defTabSz="914400" rtl="0" eaLnBrk="1" fontAlgn="auto" latinLnBrk="0" hangingPunct="1">
                <a:lnSpc>
                  <a:spcPct val="100000"/>
                </a:lnSpc>
                <a:spcBef>
                  <a:spcPts val="0"/>
                </a:spcBef>
                <a:spcAft>
                  <a:spcPts val="0"/>
                </a:spcAft>
                <a:buClr>
                  <a:prstClr val="black"/>
                </a:buClr>
                <a:buSzPts val="1100"/>
                <a:buFont typeface="Arial"/>
                <a:buNone/>
                <a:tabLst/>
                <a:defRPr/>
              </a:pPr>
              <a:r>
                <a:rPr kumimoji="0" lang="en-US" sz="1800" b="1" i="1" u="sng" strike="noStrike" kern="1200" cap="none" spc="0" normalizeH="0" baseline="0" noProof="0">
                  <a:ln>
                    <a:noFill/>
                  </a:ln>
                  <a:solidFill>
                    <a:srgbClr val="0563C1"/>
                  </a:solidFill>
                  <a:effectLst/>
                  <a:uLnTx/>
                  <a:uFillTx/>
                  <a:latin typeface="Franklin Gothic Book" panose="020B0503020102020204"/>
                  <a:ea typeface="Teachers"/>
                  <a:cs typeface="Teachers"/>
                  <a:sym typeface="Teachers"/>
                  <a:hlinkClick r:id="rId7"/>
                </a:rPr>
                <a:t>KY Reads to Succeed </a:t>
              </a:r>
              <a:r>
                <a:rPr kumimoji="0" lang="en-US" sz="1800" b="1" i="0" u="sng" strike="noStrike" kern="1200" cap="none" spc="0" normalizeH="0" baseline="0" noProof="0">
                  <a:ln>
                    <a:noFill/>
                  </a:ln>
                  <a:solidFill>
                    <a:srgbClr val="0563C1"/>
                  </a:solidFill>
                  <a:effectLst/>
                  <a:uLnTx/>
                  <a:uFillTx/>
                  <a:latin typeface="Franklin Gothic Book" panose="020B0503020102020204"/>
                  <a:ea typeface="Teachers"/>
                  <a:cs typeface="Teachers"/>
                  <a:sym typeface="Teachers"/>
                  <a:hlinkClick r:id="rId7"/>
                </a:rPr>
                <a:t>Annual Conference</a:t>
              </a:r>
              <a:r>
                <a:rPr kumimoji="0" lang="en-US" sz="1800" b="1" i="0" u="none" strike="noStrike" kern="1200" cap="none" spc="0" normalizeH="0" baseline="0" noProof="0">
                  <a:ln>
                    <a:noFill/>
                  </a:ln>
                  <a:solidFill>
                    <a:srgbClr val="44546A"/>
                  </a:solidFill>
                  <a:effectLst/>
                  <a:uLnTx/>
                  <a:uFillTx/>
                  <a:latin typeface="Franklin Gothic Book" panose="020B0503020102020204"/>
                  <a:ea typeface="Teachers"/>
                  <a:cs typeface="Teachers"/>
                  <a:sym typeface="Teachers"/>
                </a:rPr>
                <a:t> </a:t>
              </a:r>
              <a:endParaRPr kumimoji="0" sz="1400" b="1" i="0" u="none" strike="noStrike" kern="1200" cap="none" spc="0" normalizeH="0" baseline="0" noProof="0">
                <a:ln>
                  <a:noFill/>
                </a:ln>
                <a:solidFill>
                  <a:prstClr val="black"/>
                </a:solidFill>
                <a:effectLst/>
                <a:uLnTx/>
                <a:uFillTx/>
                <a:latin typeface="Franklin Gothic Book" panose="020B0503020102020204"/>
                <a:ea typeface="Calibri"/>
                <a:cs typeface="Calibri"/>
                <a:sym typeface="Calibri"/>
              </a:endParaRPr>
            </a:p>
          </p:txBody>
        </p:sp>
        <p:pic>
          <p:nvPicPr>
            <p:cNvPr id="158" name="Google Shape;158;p27">
              <a:extLst>
                <a:ext uri="{C183D7F6-B498-43B3-948B-1728B52AA6E4}">
                  <adec:decorative xmlns:adec="http://schemas.microsoft.com/office/drawing/2017/decorative" val="1"/>
                </a:ext>
              </a:extLst>
            </p:cNvPr>
            <p:cNvPicPr preferRelativeResize="0"/>
            <p:nvPr/>
          </p:nvPicPr>
          <p:blipFill>
            <a:blip r:embed="rId14">
              <a:alphaModFix/>
            </a:blip>
            <a:stretch>
              <a:fillRect/>
            </a:stretch>
          </p:blipFill>
          <p:spPr>
            <a:xfrm>
              <a:off x="3897614" y="5187862"/>
              <a:ext cx="593475" cy="593475"/>
            </a:xfrm>
            <a:prstGeom prst="rect">
              <a:avLst/>
            </a:prstGeom>
            <a:noFill/>
            <a:ln>
              <a:noFill/>
            </a:ln>
          </p:spPr>
        </p:pic>
      </p:grpSp>
      <p:grpSp>
        <p:nvGrpSpPr>
          <p:cNvPr id="8" name="Group 7" descr="Partner schools are supported through the literacy coaching model which is implemented by the state regional literacy directors who provide support to state literacy coaching specialists who work directly with partner schools. ">
            <a:extLst>
              <a:ext uri="{FF2B5EF4-FFF2-40B4-BE49-F238E27FC236}">
                <a16:creationId xmlns:a16="http://schemas.microsoft.com/office/drawing/2014/main" id="{E8A1019A-01B1-F52C-76A6-79F90FA6ECE4}"/>
              </a:ext>
            </a:extLst>
          </p:cNvPr>
          <p:cNvGrpSpPr/>
          <p:nvPr/>
        </p:nvGrpSpPr>
        <p:grpSpPr>
          <a:xfrm>
            <a:off x="6073829" y="2800128"/>
            <a:ext cx="2747700" cy="3055500"/>
            <a:chOff x="6073829" y="2800128"/>
            <a:chExt cx="2747700" cy="3055500"/>
          </a:xfrm>
        </p:grpSpPr>
        <p:grpSp>
          <p:nvGrpSpPr>
            <p:cNvPr id="7" name="Group 6" descr="Partner schools are supported through teh literacy coaching model which is implemented by state regional literacy directors (SRLDs), ">
              <a:extLst>
                <a:ext uri="{FF2B5EF4-FFF2-40B4-BE49-F238E27FC236}">
                  <a16:creationId xmlns:a16="http://schemas.microsoft.com/office/drawing/2014/main" id="{E0551DDB-165F-4C7E-FF92-C1A38DB387CA}"/>
                </a:ext>
              </a:extLst>
            </p:cNvPr>
            <p:cNvGrpSpPr/>
            <p:nvPr/>
          </p:nvGrpSpPr>
          <p:grpSpPr>
            <a:xfrm>
              <a:off x="6073829" y="2800128"/>
              <a:ext cx="2747700" cy="3055500"/>
              <a:chOff x="6105165" y="2773525"/>
              <a:chExt cx="2747700" cy="3055500"/>
            </a:xfrm>
          </p:grpSpPr>
          <p:sp>
            <p:nvSpPr>
              <p:cNvPr id="156" name="Google Shape;156;p27" descr="Partner schools are supported through the literacy coaching model which is implemented by the state regional literacy directors who provide support to state literacy coaching specialists who work directly with partner schools. ">
                <a:extLst>
                  <a:ext uri="{C183D7F6-B498-43B3-948B-1728B52AA6E4}">
                    <adec:decorative xmlns:adec="http://schemas.microsoft.com/office/drawing/2017/decorative" val="0"/>
                  </a:ext>
                </a:extLst>
              </p:cNvPr>
              <p:cNvSpPr/>
              <p:nvPr/>
            </p:nvSpPr>
            <p:spPr>
              <a:xfrm>
                <a:off x="6105165" y="2773525"/>
                <a:ext cx="2747700" cy="3055500"/>
              </a:xfrm>
              <a:prstGeom prst="roundRect">
                <a:avLst>
                  <a:gd name="adj" fmla="val 16667"/>
                </a:avLst>
              </a:prstGeom>
              <a:solidFill>
                <a:schemeClr val="lt1"/>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159" name="Google Shape;159;p27">
                <a:extLst>
                  <a:ext uri="{C183D7F6-B498-43B3-948B-1728B52AA6E4}">
                    <adec:decorative xmlns:adec="http://schemas.microsoft.com/office/drawing/2017/decorative" val="1"/>
                  </a:ext>
                </a:extLst>
              </p:cNvPr>
              <p:cNvPicPr preferRelativeResize="0"/>
              <p:nvPr/>
            </p:nvPicPr>
            <p:blipFill>
              <a:blip r:embed="rId15">
                <a:alphaModFix/>
              </a:blip>
              <a:stretch>
                <a:fillRect/>
              </a:stretch>
            </p:blipFill>
            <p:spPr>
              <a:xfrm>
                <a:off x="7235018" y="2848475"/>
                <a:ext cx="512200" cy="512200"/>
              </a:xfrm>
              <a:prstGeom prst="rect">
                <a:avLst/>
              </a:prstGeom>
              <a:noFill/>
              <a:ln>
                <a:noFill/>
              </a:ln>
            </p:spPr>
          </p:pic>
          <p:sp>
            <p:nvSpPr>
              <p:cNvPr id="160" name="Google Shape;160;p27" descr="Partner schools are supported through the literacy coaching model which is implemented by the state regional literacy directors who provide support to state literacy coaching specialists who work directly with partner schools. "/>
              <p:cNvSpPr txBox="1"/>
              <p:nvPr/>
            </p:nvSpPr>
            <p:spPr>
              <a:xfrm>
                <a:off x="6219868" y="3244001"/>
                <a:ext cx="2542500" cy="2103884"/>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Franklin Gothic Book" panose="020B0503020102020204"/>
                    <a:ea typeface="Teachers"/>
                    <a:cs typeface="Teachers"/>
                    <a:sym typeface="Teachers"/>
                  </a:rPr>
                  <a:t>Partnership Schools</a:t>
                </a:r>
                <a:endParaRPr kumimoji="0" sz="1900" b="1" i="0" u="none" strike="noStrike" kern="1200" cap="none" spc="0" normalizeH="0" baseline="0" noProof="0" dirty="0">
                  <a:ln>
                    <a:noFill/>
                  </a:ln>
                  <a:solidFill>
                    <a:prstClr val="black"/>
                  </a:solidFill>
                  <a:effectLst/>
                  <a:uLnTx/>
                  <a:uFillTx/>
                  <a:latin typeface="Franklin Gothic Book" panose="020B0503020102020204"/>
                  <a:ea typeface="Teachers"/>
                  <a:cs typeface="Teachers"/>
                  <a:sym typeface="Teacher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sng" strike="noStrike" kern="1200" cap="none" spc="0" normalizeH="0" baseline="0" noProof="0" dirty="0">
                    <a:ln>
                      <a:noFill/>
                    </a:ln>
                    <a:solidFill>
                      <a:srgbClr val="0563C1"/>
                    </a:solidFill>
                    <a:effectLst/>
                    <a:uLnTx/>
                    <a:uFillTx/>
                    <a:latin typeface="Franklin Gothic Book" panose="020B0503020102020204"/>
                    <a:ea typeface="Teachers"/>
                    <a:cs typeface="Teachers"/>
                    <a:sym typeface="Teachers"/>
                    <a:hlinkClick r:id="rId16"/>
                  </a:rPr>
                  <a:t>Literacy Coaching Model</a:t>
                </a:r>
                <a:endParaRPr kumimoji="0" sz="1500" b="1" i="0" u="none" strike="noStrike" kern="1200" cap="none" spc="0" normalizeH="0" baseline="0" noProof="0" dirty="0">
                  <a:ln>
                    <a:noFill/>
                  </a:ln>
                  <a:solidFill>
                    <a:srgbClr val="44546A"/>
                  </a:solidFill>
                  <a:effectLst/>
                  <a:uLnTx/>
                  <a:uFillTx/>
                  <a:latin typeface="Franklin Gothic Book" panose="020B0503020102020204"/>
                  <a:ea typeface="Teachers"/>
                  <a:cs typeface="Teachers"/>
                  <a:sym typeface="Teacher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dirty="0">
                  <a:ln>
                    <a:noFill/>
                  </a:ln>
                  <a:solidFill>
                    <a:srgbClr val="44546A"/>
                  </a:solidFill>
                  <a:effectLst/>
                  <a:uLnTx/>
                  <a:uFillTx/>
                  <a:latin typeface="Franklin Gothic Book" panose="020B0503020102020204"/>
                  <a:ea typeface="Teachers"/>
                  <a:cs typeface="Teachers"/>
                  <a:sym typeface="Teacher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Franklin Gothic Book" panose="020B0503020102020204"/>
                    <a:ea typeface="Teachers"/>
                    <a:cs typeface="Teachers"/>
                    <a:sym typeface="Teachers"/>
                  </a:rPr>
                  <a:t>State Regional Literacy Directors </a:t>
                </a:r>
                <a:endParaRPr kumimoji="0" sz="1600" b="0" i="0" u="none" strike="noStrike" kern="1200" cap="none" spc="0" normalizeH="0" baseline="0" noProof="0" dirty="0">
                  <a:ln>
                    <a:noFill/>
                  </a:ln>
                  <a:solidFill>
                    <a:srgbClr val="002060"/>
                  </a:solidFill>
                  <a:effectLst/>
                  <a:uLnTx/>
                  <a:uFillTx/>
                  <a:latin typeface="Franklin Gothic Book" panose="020B0503020102020204"/>
                  <a:ea typeface="Teachers"/>
                  <a:cs typeface="Teachers"/>
                  <a:sym typeface="Teacher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dirty="0">
                  <a:ln>
                    <a:noFill/>
                  </a:ln>
                  <a:solidFill>
                    <a:prstClr val="black"/>
                  </a:solidFill>
                  <a:effectLst/>
                  <a:uLnTx/>
                  <a:uFillTx/>
                  <a:latin typeface="Franklin Gothic Book" panose="020B0503020102020204"/>
                  <a:ea typeface="Teachers"/>
                  <a:cs typeface="Teachers"/>
                  <a:sym typeface="Teachers"/>
                </a:endParaRPr>
              </a:p>
              <a:p>
                <a:pPr marL="0" marR="0" lvl="0" indent="0" algn="ctr" defTabSz="914400" rtl="0" eaLnBrk="1" fontAlgn="auto" latinLnBrk="0" hangingPunct="1">
                  <a:lnSpc>
                    <a:spcPct val="100000"/>
                  </a:lnSpc>
                  <a:spcBef>
                    <a:spcPts val="0"/>
                  </a:spcBef>
                  <a:spcAft>
                    <a:spcPts val="0"/>
                  </a:spcAft>
                  <a:buClr>
                    <a:prstClr val="black"/>
                  </a:buClr>
                  <a:buSzPts val="1100"/>
                  <a:buFont typeface="Arial"/>
                  <a:buNone/>
                  <a:tabLst/>
                  <a:defRPr/>
                </a:pPr>
                <a:r>
                  <a:rPr kumimoji="0" lang="en-US" sz="1600" b="0" i="0" u="none" strike="noStrike" kern="1200" cap="none" spc="0" normalizeH="0" baseline="0" noProof="0" dirty="0">
                    <a:ln>
                      <a:noFill/>
                    </a:ln>
                    <a:solidFill>
                      <a:srgbClr val="002060"/>
                    </a:solidFill>
                    <a:effectLst/>
                    <a:uLnTx/>
                    <a:uFillTx/>
                    <a:latin typeface="Franklin Gothic Book" panose="020B0503020102020204"/>
                    <a:ea typeface="Teachers"/>
                    <a:cs typeface="Teachers"/>
                    <a:sym typeface="Teachers"/>
                  </a:rPr>
                  <a:t>State Literacy Coaching Specialists</a:t>
                </a:r>
                <a:endParaRPr kumimoji="0" sz="1600" b="0" i="0" u="none" strike="noStrike" kern="1200" cap="none" spc="0" normalizeH="0" baseline="0" noProof="0" dirty="0">
                  <a:ln>
                    <a:noFill/>
                  </a:ln>
                  <a:solidFill>
                    <a:srgbClr val="002060"/>
                  </a:solidFill>
                  <a:effectLst/>
                  <a:uLnTx/>
                  <a:uFillTx/>
                  <a:latin typeface="Franklin Gothic Book" panose="020B0503020102020204"/>
                  <a:ea typeface="Teachers"/>
                  <a:cs typeface="Teachers"/>
                  <a:sym typeface="Teacher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dirty="0">
                  <a:ln>
                    <a:noFill/>
                  </a:ln>
                  <a:solidFill>
                    <a:prstClr val="black"/>
                  </a:solidFill>
                  <a:effectLst/>
                  <a:uLnTx/>
                  <a:uFillTx/>
                  <a:latin typeface="Franklin Gothic Book" panose="020B0503020102020204"/>
                  <a:ea typeface="Teachers"/>
                  <a:cs typeface="Teachers"/>
                  <a:sym typeface="Teachers"/>
                </a:endParaRPr>
              </a:p>
              <a:p>
                <a:pPr marL="0" marR="0" lvl="0" indent="0" algn="ctr" defTabSz="914400" rtl="0" eaLnBrk="1" fontAlgn="auto" latinLnBrk="0" hangingPunct="1">
                  <a:lnSpc>
                    <a:spcPct val="100000"/>
                  </a:lnSpc>
                  <a:spcBef>
                    <a:spcPts val="0"/>
                  </a:spcBef>
                  <a:spcAft>
                    <a:spcPts val="0"/>
                  </a:spcAft>
                  <a:buClr>
                    <a:prstClr val="black"/>
                  </a:buClr>
                  <a:buSzPts val="1100"/>
                  <a:buFont typeface="Arial"/>
                  <a:buNone/>
                  <a:tabLst/>
                  <a:defRPr/>
                </a:pPr>
                <a:r>
                  <a:rPr kumimoji="0" lang="en-US" sz="1600" b="0" i="0" u="none" strike="noStrike" kern="1200" cap="none" spc="0" normalizeH="0" baseline="0" noProof="0" dirty="0">
                    <a:ln>
                      <a:noFill/>
                    </a:ln>
                    <a:solidFill>
                      <a:srgbClr val="002060"/>
                    </a:solidFill>
                    <a:effectLst/>
                    <a:uLnTx/>
                    <a:uFillTx/>
                    <a:latin typeface="Franklin Gothic Book" panose="020B0503020102020204"/>
                    <a:ea typeface="Teachers"/>
                    <a:cs typeface="Teachers"/>
                    <a:sym typeface="Teachers"/>
                  </a:rPr>
                  <a:t>Partnership Schools</a:t>
                </a:r>
                <a:endParaRPr kumimoji="0" sz="1600" b="0" i="0" u="none" strike="noStrike" kern="1200" cap="none" spc="0" normalizeH="0" baseline="0" noProof="0" dirty="0">
                  <a:ln>
                    <a:noFill/>
                  </a:ln>
                  <a:solidFill>
                    <a:srgbClr val="002060"/>
                  </a:solidFill>
                  <a:effectLst/>
                  <a:uLnTx/>
                  <a:uFillTx/>
                  <a:latin typeface="Franklin Gothic Book" panose="020B0503020102020204"/>
                  <a:ea typeface="Teachers"/>
                  <a:cs typeface="Teachers"/>
                  <a:sym typeface="Teacher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grpSp>
        <p:sp>
          <p:nvSpPr>
            <p:cNvPr id="161" name="Google Shape;161;p27">
              <a:extLst>
                <a:ext uri="{C183D7F6-B498-43B3-948B-1728B52AA6E4}">
                  <adec:decorative xmlns:adec="http://schemas.microsoft.com/office/drawing/2017/decorative" val="1"/>
                </a:ext>
              </a:extLst>
            </p:cNvPr>
            <p:cNvSpPr/>
            <p:nvPr/>
          </p:nvSpPr>
          <p:spPr>
            <a:xfrm>
              <a:off x="7350153" y="4511223"/>
              <a:ext cx="209700" cy="2157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2" name="Google Shape;162;p27">
              <a:extLst>
                <a:ext uri="{C183D7F6-B498-43B3-948B-1728B52AA6E4}">
                  <adec:decorative xmlns:adec="http://schemas.microsoft.com/office/drawing/2017/decorative" val="1"/>
                </a:ext>
              </a:extLst>
            </p:cNvPr>
            <p:cNvSpPr/>
            <p:nvPr/>
          </p:nvSpPr>
          <p:spPr>
            <a:xfrm>
              <a:off x="7350153" y="5244735"/>
              <a:ext cx="209700" cy="2157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9" name="Group 8" descr="The division of early literacy provides both regional district and school support. ">
            <a:extLst>
              <a:ext uri="{FF2B5EF4-FFF2-40B4-BE49-F238E27FC236}">
                <a16:creationId xmlns:a16="http://schemas.microsoft.com/office/drawing/2014/main" id="{E82588C4-825D-751C-0C17-48C31056A525}"/>
              </a:ext>
            </a:extLst>
          </p:cNvPr>
          <p:cNvGrpSpPr/>
          <p:nvPr/>
        </p:nvGrpSpPr>
        <p:grpSpPr>
          <a:xfrm>
            <a:off x="8939228" y="2792425"/>
            <a:ext cx="3054906" cy="1325010"/>
            <a:chOff x="8939228" y="2792425"/>
            <a:chExt cx="3054906" cy="1325010"/>
          </a:xfrm>
        </p:grpSpPr>
        <p:sp>
          <p:nvSpPr>
            <p:cNvPr id="163" name="Google Shape;163;p27">
              <a:extLst>
                <a:ext uri="{C183D7F6-B498-43B3-948B-1728B52AA6E4}">
                  <adec:decorative xmlns:adec="http://schemas.microsoft.com/office/drawing/2017/decorative" val="1"/>
                </a:ext>
              </a:extLst>
            </p:cNvPr>
            <p:cNvSpPr/>
            <p:nvPr/>
          </p:nvSpPr>
          <p:spPr>
            <a:xfrm>
              <a:off x="8939228" y="2792425"/>
              <a:ext cx="3054906" cy="1325010"/>
            </a:xfrm>
            <a:prstGeom prst="roundRect">
              <a:avLst>
                <a:gd name="adj" fmla="val 22376"/>
              </a:avLst>
            </a:prstGeom>
            <a:solidFill>
              <a:schemeClr val="lt1"/>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srgbClr val="44546A"/>
                </a:solidFill>
                <a:effectLst/>
                <a:uLnTx/>
                <a:uFillTx/>
                <a:latin typeface="Teachers"/>
                <a:ea typeface="Teachers"/>
                <a:cs typeface="Teachers"/>
                <a:sym typeface="Teachers"/>
              </a:endParaRPr>
            </a:p>
            <a:p>
              <a:pPr marL="0" marR="0" lvl="0" indent="0" algn="ctr" defTabSz="914400" rtl="0" eaLnBrk="1" fontAlgn="auto" latinLnBrk="0" hangingPunct="1">
                <a:lnSpc>
                  <a:spcPct val="100000"/>
                </a:lnSpc>
                <a:spcBef>
                  <a:spcPts val="0"/>
                </a:spcBef>
                <a:spcAft>
                  <a:spcPts val="0"/>
                </a:spcAft>
                <a:buClr>
                  <a:prstClr val="black"/>
                </a:buClr>
                <a:buSzPts val="1100"/>
                <a:buFont typeface="Arial"/>
                <a:buNone/>
                <a:tabLst/>
                <a:defRPr/>
              </a:pPr>
              <a:endParaRPr kumimoji="0" sz="1600" b="1" i="0" u="none" strike="noStrike" kern="1200" cap="none" spc="0" normalizeH="0" baseline="0" noProof="0">
                <a:ln>
                  <a:noFill/>
                </a:ln>
                <a:solidFill>
                  <a:srgbClr val="44546A"/>
                </a:solidFill>
                <a:effectLst/>
                <a:uLnTx/>
                <a:uFillTx/>
                <a:latin typeface="Teachers"/>
                <a:ea typeface="Teachers"/>
                <a:cs typeface="Teachers"/>
                <a:sym typeface="Teachers"/>
              </a:endParaRPr>
            </a:p>
            <a:p>
              <a:pPr marL="0" marR="0" lvl="0" indent="0" algn="ctr" defTabSz="914400" rtl="0" eaLnBrk="1" fontAlgn="auto" latinLnBrk="0" hangingPunct="1">
                <a:lnSpc>
                  <a:spcPct val="100000"/>
                </a:lnSpc>
                <a:spcBef>
                  <a:spcPts val="0"/>
                </a:spcBef>
                <a:spcAft>
                  <a:spcPts val="0"/>
                </a:spcAft>
                <a:buClr>
                  <a:prstClr val="black"/>
                </a:buClr>
                <a:buSzPts val="1100"/>
                <a:buFont typeface="Arial"/>
                <a:buNone/>
                <a:tabLst/>
                <a:defRPr/>
              </a:pPr>
              <a:r>
                <a:rPr kumimoji="0" lang="en-US" sz="1800" b="1" i="0" u="none" strike="noStrike" kern="1200" cap="none" spc="0" normalizeH="0" baseline="0" noProof="0">
                  <a:ln>
                    <a:noFill/>
                  </a:ln>
                  <a:solidFill>
                    <a:prstClr val="black"/>
                  </a:solidFill>
                  <a:effectLst/>
                  <a:uLnTx/>
                  <a:uFillTx/>
                  <a:latin typeface="Franklin Gothic Book" panose="020B0503020102020204"/>
                  <a:ea typeface="Teachers"/>
                  <a:cs typeface="Teachers"/>
                  <a:sym typeface="Teachers"/>
                </a:rPr>
                <a:t>Regional District and School Support</a:t>
              </a:r>
              <a:endParaRPr kumimoji="0" sz="1400" b="1" i="0" u="none" strike="noStrike" kern="1200" cap="none" spc="0" normalizeH="0" baseline="0" noProof="0">
                <a:ln>
                  <a:noFill/>
                </a:ln>
                <a:solidFill>
                  <a:prstClr val="black"/>
                </a:solidFill>
                <a:effectLst/>
                <a:uLnTx/>
                <a:uFillTx/>
                <a:latin typeface="Franklin Gothic Book" panose="020B0503020102020204"/>
                <a:ea typeface="Calibri"/>
                <a:cs typeface="Calibri"/>
                <a:sym typeface="Calibri"/>
              </a:endParaRPr>
            </a:p>
          </p:txBody>
        </p:sp>
        <p:pic>
          <p:nvPicPr>
            <p:cNvPr id="171" name="Google Shape;171;p27">
              <a:extLst>
                <a:ext uri="{C183D7F6-B498-43B3-948B-1728B52AA6E4}">
                  <adec:decorative xmlns:adec="http://schemas.microsoft.com/office/drawing/2017/decorative" val="0"/>
                </a:ext>
              </a:extLst>
            </p:cNvPr>
            <p:cNvPicPr preferRelativeResize="0"/>
            <p:nvPr/>
          </p:nvPicPr>
          <p:blipFill>
            <a:blip r:embed="rId15">
              <a:alphaModFix/>
            </a:blip>
            <a:stretch>
              <a:fillRect/>
            </a:stretch>
          </p:blipFill>
          <p:spPr>
            <a:xfrm>
              <a:off x="10222913" y="2867669"/>
              <a:ext cx="512200" cy="512200"/>
            </a:xfrm>
            <a:prstGeom prst="rect">
              <a:avLst/>
            </a:prstGeom>
            <a:noFill/>
            <a:ln>
              <a:noFill/>
            </a:ln>
          </p:spPr>
        </p:pic>
      </p:grpSp>
      <p:grpSp>
        <p:nvGrpSpPr>
          <p:cNvPr id="12" name="Group 11">
            <a:extLst>
              <a:ext uri="{FF2B5EF4-FFF2-40B4-BE49-F238E27FC236}">
                <a16:creationId xmlns:a16="http://schemas.microsoft.com/office/drawing/2014/main" id="{316E037E-4D7D-D652-2791-E7BE920F6594}"/>
              </a:ext>
              <a:ext uri="{C183D7F6-B498-43B3-948B-1728B52AA6E4}">
                <adec:decorative xmlns:adec="http://schemas.microsoft.com/office/drawing/2017/decorative" val="1"/>
              </a:ext>
            </a:extLst>
          </p:cNvPr>
          <p:cNvGrpSpPr/>
          <p:nvPr/>
        </p:nvGrpSpPr>
        <p:grpSpPr>
          <a:xfrm>
            <a:off x="1681392" y="30497"/>
            <a:ext cx="8320536" cy="2675107"/>
            <a:chOff x="1681392" y="30497"/>
            <a:chExt cx="8320536" cy="2675107"/>
          </a:xfrm>
        </p:grpSpPr>
        <p:sp>
          <p:nvSpPr>
            <p:cNvPr id="125" name="Google Shape;125;p27">
              <a:extLst>
                <a:ext uri="{C183D7F6-B498-43B3-948B-1728B52AA6E4}">
                  <adec:decorative xmlns:adec="http://schemas.microsoft.com/office/drawing/2017/decorative" val="1"/>
                </a:ext>
              </a:extLst>
            </p:cNvPr>
            <p:cNvSpPr/>
            <p:nvPr/>
          </p:nvSpPr>
          <p:spPr>
            <a:xfrm flipH="1">
              <a:off x="5659194" y="30497"/>
              <a:ext cx="4342734" cy="2630478"/>
            </a:xfrm>
            <a:custGeom>
              <a:avLst/>
              <a:gdLst/>
              <a:ahLst/>
              <a:cxnLst/>
              <a:rect l="l" t="t" r="r" b="b"/>
              <a:pathLst>
                <a:path w="21600" h="21630" extrusionOk="0">
                  <a:moveTo>
                    <a:pt x="0" y="21600"/>
                  </a:moveTo>
                  <a:cubicBezTo>
                    <a:pt x="729" y="20286"/>
                    <a:pt x="2299" y="19358"/>
                    <a:pt x="3318" y="19363"/>
                  </a:cubicBezTo>
                  <a:cubicBezTo>
                    <a:pt x="4337" y="19368"/>
                    <a:pt x="5385" y="20316"/>
                    <a:pt x="6114" y="21630"/>
                  </a:cubicBezTo>
                  <a:cubicBezTo>
                    <a:pt x="8326" y="9503"/>
                    <a:pt x="13430" y="3111"/>
                    <a:pt x="21600" y="0"/>
                  </a:cubicBezTo>
                  <a:cubicBezTo>
                    <a:pt x="11848" y="93"/>
                    <a:pt x="3506" y="8988"/>
                    <a:pt x="0" y="21600"/>
                  </a:cubicBezTo>
                  <a:close/>
                </a:path>
              </a:pathLst>
            </a:custGeom>
            <a:solidFill>
              <a:srgbClr val="CCCCCC"/>
            </a:solidFill>
            <a:ln w="28575" cap="flat" cmpd="sng">
              <a:solidFill>
                <a:schemeClr val="lt1"/>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26" name="Google Shape;126;p27">
              <a:extLst>
                <a:ext uri="{C183D7F6-B498-43B3-948B-1728B52AA6E4}">
                  <adec:decorative xmlns:adec="http://schemas.microsoft.com/office/drawing/2017/decorative" val="1"/>
                </a:ext>
              </a:extLst>
            </p:cNvPr>
            <p:cNvSpPr/>
            <p:nvPr/>
          </p:nvSpPr>
          <p:spPr>
            <a:xfrm>
              <a:off x="1681392" y="47936"/>
              <a:ext cx="4342734" cy="2630478"/>
            </a:xfrm>
            <a:custGeom>
              <a:avLst/>
              <a:gdLst/>
              <a:ahLst/>
              <a:cxnLst/>
              <a:rect l="l" t="t" r="r" b="b"/>
              <a:pathLst>
                <a:path w="21600" h="21630" extrusionOk="0">
                  <a:moveTo>
                    <a:pt x="0" y="21600"/>
                  </a:moveTo>
                  <a:cubicBezTo>
                    <a:pt x="729" y="20286"/>
                    <a:pt x="2299" y="19358"/>
                    <a:pt x="3318" y="19363"/>
                  </a:cubicBezTo>
                  <a:cubicBezTo>
                    <a:pt x="4337" y="19368"/>
                    <a:pt x="5385" y="20316"/>
                    <a:pt x="6114" y="21630"/>
                  </a:cubicBezTo>
                  <a:cubicBezTo>
                    <a:pt x="8326" y="9503"/>
                    <a:pt x="13430" y="3111"/>
                    <a:pt x="21600" y="0"/>
                  </a:cubicBezTo>
                  <a:cubicBezTo>
                    <a:pt x="11848" y="93"/>
                    <a:pt x="3506" y="8988"/>
                    <a:pt x="0" y="21600"/>
                  </a:cubicBezTo>
                  <a:close/>
                </a:path>
              </a:pathLst>
            </a:custGeom>
            <a:solidFill>
              <a:srgbClr val="CCCCCC"/>
            </a:solidFill>
            <a:ln w="28575" cap="flat" cmpd="sng">
              <a:solidFill>
                <a:schemeClr val="lt1"/>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27" name="Google Shape;127;p27">
              <a:extLst>
                <a:ext uri="{C183D7F6-B498-43B3-948B-1728B52AA6E4}">
                  <adec:decorative xmlns:adec="http://schemas.microsoft.com/office/drawing/2017/decorative" val="1"/>
                </a:ext>
              </a:extLst>
            </p:cNvPr>
            <p:cNvSpPr/>
            <p:nvPr/>
          </p:nvSpPr>
          <p:spPr>
            <a:xfrm>
              <a:off x="2940749" y="78300"/>
              <a:ext cx="2931390" cy="2626830"/>
            </a:xfrm>
            <a:custGeom>
              <a:avLst/>
              <a:gdLst/>
              <a:ahLst/>
              <a:cxnLst/>
              <a:rect l="l" t="t" r="r" b="b"/>
              <a:pathLst>
                <a:path w="21600" h="21600" extrusionOk="0">
                  <a:moveTo>
                    <a:pt x="0" y="21600"/>
                  </a:moveTo>
                  <a:cubicBezTo>
                    <a:pt x="729" y="20286"/>
                    <a:pt x="2465" y="19363"/>
                    <a:pt x="4495" y="19363"/>
                  </a:cubicBezTo>
                  <a:cubicBezTo>
                    <a:pt x="6522" y="19363"/>
                    <a:pt x="8260" y="20286"/>
                    <a:pt x="8989" y="21600"/>
                  </a:cubicBezTo>
                  <a:cubicBezTo>
                    <a:pt x="11014" y="9031"/>
                    <a:pt x="15891" y="141"/>
                    <a:pt x="21600" y="0"/>
                  </a:cubicBezTo>
                  <a:cubicBezTo>
                    <a:pt x="11848" y="93"/>
                    <a:pt x="3506" y="8988"/>
                    <a:pt x="0" y="21600"/>
                  </a:cubicBezTo>
                  <a:close/>
                </a:path>
              </a:pathLst>
            </a:custGeom>
            <a:solidFill>
              <a:srgbClr val="CCCCCC"/>
            </a:solidFill>
            <a:ln w="28575" cap="flat" cmpd="sng">
              <a:solidFill>
                <a:schemeClr val="lt1"/>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28" name="Google Shape;128;p27">
              <a:extLst>
                <a:ext uri="{C183D7F6-B498-43B3-948B-1728B52AA6E4}">
                  <adec:decorative xmlns:adec="http://schemas.microsoft.com/office/drawing/2017/decorative" val="1"/>
                </a:ext>
              </a:extLst>
            </p:cNvPr>
            <p:cNvSpPr/>
            <p:nvPr/>
          </p:nvSpPr>
          <p:spPr>
            <a:xfrm>
              <a:off x="4160251" y="78302"/>
              <a:ext cx="1729134" cy="2627302"/>
            </a:xfrm>
            <a:custGeom>
              <a:avLst/>
              <a:gdLst/>
              <a:ahLst/>
              <a:cxnLst/>
              <a:rect l="l" t="t" r="r" b="b"/>
              <a:pathLst>
                <a:path w="21600" h="21599" extrusionOk="0">
                  <a:moveTo>
                    <a:pt x="21379" y="4"/>
                  </a:moveTo>
                  <a:cubicBezTo>
                    <a:pt x="11698" y="142"/>
                    <a:pt x="3432" y="9033"/>
                    <a:pt x="0" y="21599"/>
                  </a:cubicBezTo>
                  <a:cubicBezTo>
                    <a:pt x="1196" y="20286"/>
                    <a:pt x="4053" y="19363"/>
                    <a:pt x="7384" y="19363"/>
                  </a:cubicBezTo>
                  <a:cubicBezTo>
                    <a:pt x="10715" y="19363"/>
                    <a:pt x="13572" y="20286"/>
                    <a:pt x="14768" y="21599"/>
                  </a:cubicBezTo>
                  <a:cubicBezTo>
                    <a:pt x="15863" y="8950"/>
                    <a:pt x="18507" y="22"/>
                    <a:pt x="21600" y="2"/>
                  </a:cubicBezTo>
                  <a:cubicBezTo>
                    <a:pt x="21525" y="-1"/>
                    <a:pt x="21451" y="2"/>
                    <a:pt x="21379" y="4"/>
                  </a:cubicBezTo>
                  <a:close/>
                </a:path>
              </a:pathLst>
            </a:custGeom>
            <a:solidFill>
              <a:srgbClr val="CCCCCC"/>
            </a:solidFill>
            <a:ln w="28575" cap="flat" cmpd="sng">
              <a:solidFill>
                <a:schemeClr val="lt1"/>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1" name="Google Shape;131;p27">
              <a:extLst>
                <a:ext uri="{C183D7F6-B498-43B3-948B-1728B52AA6E4}">
                  <adec:decorative xmlns:adec="http://schemas.microsoft.com/office/drawing/2017/decorative" val="1"/>
                </a:ext>
              </a:extLst>
            </p:cNvPr>
            <p:cNvSpPr/>
            <p:nvPr/>
          </p:nvSpPr>
          <p:spPr>
            <a:xfrm>
              <a:off x="5333730" y="78300"/>
              <a:ext cx="1095498" cy="2627154"/>
            </a:xfrm>
            <a:custGeom>
              <a:avLst/>
              <a:gdLst/>
              <a:ahLst/>
              <a:cxnLst/>
              <a:rect l="l" t="t" r="r" b="b"/>
              <a:pathLst>
                <a:path w="21600" h="21600" extrusionOk="0">
                  <a:moveTo>
                    <a:pt x="10820" y="19363"/>
                  </a:moveTo>
                  <a:cubicBezTo>
                    <a:pt x="15684" y="19363"/>
                    <a:pt x="19853" y="20287"/>
                    <a:pt x="21600" y="21600"/>
                  </a:cubicBezTo>
                  <a:cubicBezTo>
                    <a:pt x="19871" y="8942"/>
                    <a:pt x="15693" y="10"/>
                    <a:pt x="10811" y="0"/>
                  </a:cubicBezTo>
                  <a:cubicBezTo>
                    <a:pt x="10802" y="0"/>
                    <a:pt x="10793" y="0"/>
                    <a:pt x="10784" y="0"/>
                  </a:cubicBezTo>
                  <a:cubicBezTo>
                    <a:pt x="5902" y="23"/>
                    <a:pt x="1729" y="8949"/>
                    <a:pt x="0" y="21600"/>
                  </a:cubicBezTo>
                  <a:lnTo>
                    <a:pt x="45" y="21600"/>
                  </a:lnTo>
                  <a:cubicBezTo>
                    <a:pt x="1788" y="20289"/>
                    <a:pt x="5957" y="19363"/>
                    <a:pt x="10820" y="19363"/>
                  </a:cubicBezTo>
                  <a:close/>
                </a:path>
              </a:pathLst>
            </a:custGeom>
            <a:solidFill>
              <a:srgbClr val="CCCCCC"/>
            </a:solidFill>
            <a:ln w="28575" cap="flat" cmpd="sng">
              <a:solidFill>
                <a:schemeClr val="lt1"/>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2" name="Google Shape;132;p27">
              <a:extLst>
                <a:ext uri="{C183D7F6-B498-43B3-948B-1728B52AA6E4}">
                  <adec:decorative xmlns:adec="http://schemas.microsoft.com/office/drawing/2017/decorative" val="1"/>
                </a:ext>
              </a:extLst>
            </p:cNvPr>
            <p:cNvSpPr/>
            <p:nvPr/>
          </p:nvSpPr>
          <p:spPr>
            <a:xfrm flipH="1">
              <a:off x="5843093" y="80260"/>
              <a:ext cx="3542616" cy="1605216"/>
            </a:xfrm>
            <a:custGeom>
              <a:avLst/>
              <a:gdLst/>
              <a:ahLst/>
              <a:cxnLst/>
              <a:rect l="l" t="t" r="r" b="b"/>
              <a:pathLst>
                <a:path w="21600" h="21630" extrusionOk="0">
                  <a:moveTo>
                    <a:pt x="0" y="21600"/>
                  </a:moveTo>
                  <a:cubicBezTo>
                    <a:pt x="729" y="20286"/>
                    <a:pt x="2299" y="19358"/>
                    <a:pt x="3318" y="19363"/>
                  </a:cubicBezTo>
                  <a:cubicBezTo>
                    <a:pt x="4337" y="19368"/>
                    <a:pt x="5385" y="20316"/>
                    <a:pt x="6114" y="21630"/>
                  </a:cubicBezTo>
                  <a:cubicBezTo>
                    <a:pt x="8326" y="9503"/>
                    <a:pt x="13430" y="3111"/>
                    <a:pt x="21600" y="0"/>
                  </a:cubicBezTo>
                  <a:cubicBezTo>
                    <a:pt x="11848" y="93"/>
                    <a:pt x="3506" y="8988"/>
                    <a:pt x="0" y="21600"/>
                  </a:cubicBezTo>
                  <a:close/>
                </a:path>
              </a:pathLst>
            </a:custGeom>
            <a:solidFill>
              <a:srgbClr val="CFE2F3"/>
            </a:solidFill>
            <a:ln>
              <a:noFill/>
            </a:ln>
          </p:spPr>
          <p:txBody>
            <a:bodyPr spcFirstLastPara="1" wrap="square" lIns="38100" tIns="38100" rIns="38100" bIns="381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3" name="Google Shape;133;p27">
              <a:extLst>
                <a:ext uri="{C183D7F6-B498-43B3-948B-1728B52AA6E4}">
                  <adec:decorative xmlns:adec="http://schemas.microsoft.com/office/drawing/2017/decorative" val="1"/>
                </a:ext>
              </a:extLst>
            </p:cNvPr>
            <p:cNvSpPr/>
            <p:nvPr/>
          </p:nvSpPr>
          <p:spPr>
            <a:xfrm>
              <a:off x="2381841" y="80260"/>
              <a:ext cx="3572154" cy="1605216"/>
            </a:xfrm>
            <a:custGeom>
              <a:avLst/>
              <a:gdLst/>
              <a:ahLst/>
              <a:cxnLst/>
              <a:rect l="l" t="t" r="r" b="b"/>
              <a:pathLst>
                <a:path w="21600" h="21630" extrusionOk="0">
                  <a:moveTo>
                    <a:pt x="0" y="21600"/>
                  </a:moveTo>
                  <a:cubicBezTo>
                    <a:pt x="729" y="20286"/>
                    <a:pt x="2299" y="19358"/>
                    <a:pt x="3318" y="19363"/>
                  </a:cubicBezTo>
                  <a:cubicBezTo>
                    <a:pt x="4337" y="19368"/>
                    <a:pt x="5385" y="20316"/>
                    <a:pt x="6114" y="21630"/>
                  </a:cubicBezTo>
                  <a:cubicBezTo>
                    <a:pt x="8326" y="9503"/>
                    <a:pt x="13430" y="3111"/>
                    <a:pt x="21600" y="0"/>
                  </a:cubicBezTo>
                  <a:cubicBezTo>
                    <a:pt x="11848" y="93"/>
                    <a:pt x="3506" y="8988"/>
                    <a:pt x="0" y="21600"/>
                  </a:cubicBezTo>
                  <a:close/>
                </a:path>
              </a:pathLst>
            </a:custGeom>
            <a:solidFill>
              <a:srgbClr val="A8F9E1"/>
            </a:solidFill>
            <a:ln>
              <a:noFill/>
            </a:ln>
          </p:spPr>
          <p:txBody>
            <a:bodyPr spcFirstLastPara="1" wrap="square" lIns="38100" tIns="38100" rIns="38100" bIns="381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4" name="Google Shape;134;p27">
              <a:extLst>
                <a:ext uri="{C183D7F6-B498-43B3-948B-1728B52AA6E4}">
                  <adec:decorative xmlns:adec="http://schemas.microsoft.com/office/drawing/2017/decorative" val="1"/>
                </a:ext>
              </a:extLst>
            </p:cNvPr>
            <p:cNvSpPr/>
            <p:nvPr/>
          </p:nvSpPr>
          <p:spPr>
            <a:xfrm>
              <a:off x="3392790" y="80260"/>
              <a:ext cx="2477250" cy="1602990"/>
            </a:xfrm>
            <a:custGeom>
              <a:avLst/>
              <a:gdLst/>
              <a:ahLst/>
              <a:cxnLst/>
              <a:rect l="l" t="t" r="r" b="b"/>
              <a:pathLst>
                <a:path w="21600" h="21600" extrusionOk="0">
                  <a:moveTo>
                    <a:pt x="0" y="21600"/>
                  </a:moveTo>
                  <a:cubicBezTo>
                    <a:pt x="729" y="20286"/>
                    <a:pt x="2465" y="19363"/>
                    <a:pt x="4495" y="19363"/>
                  </a:cubicBezTo>
                  <a:cubicBezTo>
                    <a:pt x="6522" y="19363"/>
                    <a:pt x="8260" y="20286"/>
                    <a:pt x="8989" y="21600"/>
                  </a:cubicBezTo>
                  <a:cubicBezTo>
                    <a:pt x="11014" y="9031"/>
                    <a:pt x="15891" y="141"/>
                    <a:pt x="21600" y="0"/>
                  </a:cubicBezTo>
                  <a:cubicBezTo>
                    <a:pt x="11848" y="93"/>
                    <a:pt x="3506" y="8988"/>
                    <a:pt x="0" y="21600"/>
                  </a:cubicBezTo>
                  <a:close/>
                </a:path>
              </a:pathLst>
            </a:custGeom>
            <a:solidFill>
              <a:srgbClr val="A2E5F4"/>
            </a:solidFill>
            <a:ln>
              <a:noFill/>
            </a:ln>
          </p:spPr>
          <p:txBody>
            <a:bodyPr spcFirstLastPara="1" wrap="square" lIns="38100" tIns="38100" rIns="38100" bIns="381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166" name="Google Shape;166;p27" descr="The Kentucky Reads to Succeed early literacy initiatives are supported through Kentucky Reading Academies, support for school leaders, regional district and school partnerships and support through the literacy coaching model and supplemental resources. ">
              <a:hlinkClick r:id="rId17"/>
              <a:extLst>
                <a:ext uri="{C183D7F6-B498-43B3-948B-1728B52AA6E4}">
                  <adec:decorative xmlns:adec="http://schemas.microsoft.com/office/drawing/2017/decorative" val="0"/>
                </a:ext>
              </a:extLst>
            </p:cNvPr>
            <p:cNvPicPr preferRelativeResize="0"/>
            <p:nvPr/>
          </p:nvPicPr>
          <p:blipFill>
            <a:blip r:embed="rId18">
              <a:alphaModFix/>
            </a:blip>
            <a:stretch>
              <a:fillRect/>
            </a:stretch>
          </p:blipFill>
          <p:spPr>
            <a:xfrm>
              <a:off x="4306121" y="206450"/>
              <a:ext cx="3030489" cy="1350600"/>
            </a:xfrm>
            <a:prstGeom prst="rect">
              <a:avLst/>
            </a:prstGeom>
            <a:noFill/>
            <a:ln>
              <a:noFill/>
            </a:ln>
          </p:spPr>
        </p:pic>
        <p:pic>
          <p:nvPicPr>
            <p:cNvPr id="140" name="Google Shape;140;p27">
              <a:extLst>
                <a:ext uri="{C183D7F6-B498-43B3-948B-1728B52AA6E4}">
                  <adec:decorative xmlns:adec="http://schemas.microsoft.com/office/drawing/2017/decorative" val="1"/>
                </a:ext>
              </a:extLst>
            </p:cNvPr>
            <p:cNvPicPr preferRelativeResize="0"/>
            <p:nvPr/>
          </p:nvPicPr>
          <p:blipFill>
            <a:blip r:embed="rId19">
              <a:alphaModFix/>
            </a:blip>
            <a:stretch>
              <a:fillRect/>
            </a:stretch>
          </p:blipFill>
          <p:spPr>
            <a:xfrm>
              <a:off x="6635638" y="1701575"/>
              <a:ext cx="593475" cy="593475"/>
            </a:xfrm>
            <a:prstGeom prst="rect">
              <a:avLst/>
            </a:prstGeom>
            <a:noFill/>
            <a:ln>
              <a:noFill/>
            </a:ln>
          </p:spPr>
        </p:pic>
        <p:pic>
          <p:nvPicPr>
            <p:cNvPr id="141" name="Google Shape;141;p27">
              <a:extLst>
                <a:ext uri="{C183D7F6-B498-43B3-948B-1728B52AA6E4}">
                  <adec:decorative xmlns:adec="http://schemas.microsoft.com/office/drawing/2017/decorative" val="1"/>
                </a:ext>
              </a:extLst>
            </p:cNvPr>
            <p:cNvPicPr preferRelativeResize="0"/>
            <p:nvPr/>
          </p:nvPicPr>
          <p:blipFill>
            <a:blip r:embed="rId13">
              <a:alphaModFix/>
            </a:blip>
            <a:stretch>
              <a:fillRect/>
            </a:stretch>
          </p:blipFill>
          <p:spPr>
            <a:xfrm>
              <a:off x="3501424" y="1802463"/>
              <a:ext cx="512200" cy="512200"/>
            </a:xfrm>
            <a:prstGeom prst="rect">
              <a:avLst/>
            </a:prstGeom>
            <a:noFill/>
            <a:ln>
              <a:noFill/>
            </a:ln>
          </p:spPr>
        </p:pic>
        <p:pic>
          <p:nvPicPr>
            <p:cNvPr id="142" name="Google Shape;142;p27">
              <a:extLst>
                <a:ext uri="{C183D7F6-B498-43B3-948B-1728B52AA6E4}">
                  <adec:decorative xmlns:adec="http://schemas.microsoft.com/office/drawing/2017/decorative" val="1"/>
                </a:ext>
              </a:extLst>
            </p:cNvPr>
            <p:cNvPicPr preferRelativeResize="0"/>
            <p:nvPr/>
          </p:nvPicPr>
          <p:blipFill>
            <a:blip r:embed="rId12">
              <a:alphaModFix amt="67000"/>
            </a:blip>
            <a:stretch>
              <a:fillRect/>
            </a:stretch>
          </p:blipFill>
          <p:spPr>
            <a:xfrm>
              <a:off x="2381833" y="1761825"/>
              <a:ext cx="593475" cy="593475"/>
            </a:xfrm>
            <a:prstGeom prst="rect">
              <a:avLst/>
            </a:prstGeom>
            <a:noFill/>
            <a:ln>
              <a:noFill/>
            </a:ln>
          </p:spPr>
        </p:pic>
        <p:pic>
          <p:nvPicPr>
            <p:cNvPr id="155" name="Google Shape;155;p27">
              <a:extLst>
                <a:ext uri="{C183D7F6-B498-43B3-948B-1728B52AA6E4}">
                  <adec:decorative xmlns:adec="http://schemas.microsoft.com/office/drawing/2017/decorative" val="1"/>
                </a:ext>
              </a:extLst>
            </p:cNvPr>
            <p:cNvPicPr preferRelativeResize="0"/>
            <p:nvPr/>
          </p:nvPicPr>
          <p:blipFill>
            <a:blip r:embed="rId15">
              <a:alphaModFix/>
            </a:blip>
            <a:stretch>
              <a:fillRect/>
            </a:stretch>
          </p:blipFill>
          <p:spPr>
            <a:xfrm>
              <a:off x="5722536" y="1742213"/>
              <a:ext cx="512200" cy="512200"/>
            </a:xfrm>
            <a:prstGeom prst="rect">
              <a:avLst/>
            </a:prstGeom>
            <a:noFill/>
            <a:ln>
              <a:noFill/>
            </a:ln>
          </p:spPr>
        </p:pic>
        <p:pic>
          <p:nvPicPr>
            <p:cNvPr id="157" name="Google Shape;157;p27">
              <a:extLst>
                <a:ext uri="{C183D7F6-B498-43B3-948B-1728B52AA6E4}">
                  <adec:decorative xmlns:adec="http://schemas.microsoft.com/office/drawing/2017/decorative" val="1"/>
                </a:ext>
              </a:extLst>
            </p:cNvPr>
            <p:cNvPicPr preferRelativeResize="0"/>
            <p:nvPr/>
          </p:nvPicPr>
          <p:blipFill>
            <a:blip r:embed="rId14">
              <a:alphaModFix/>
            </a:blip>
            <a:stretch>
              <a:fillRect/>
            </a:stretch>
          </p:blipFill>
          <p:spPr>
            <a:xfrm>
              <a:off x="4652636" y="1761825"/>
              <a:ext cx="512200" cy="512200"/>
            </a:xfrm>
            <a:prstGeom prst="rect">
              <a:avLst/>
            </a:prstGeom>
            <a:noFill/>
            <a:ln>
              <a:noFill/>
            </a:ln>
          </p:spPr>
        </p:pic>
        <p:pic>
          <p:nvPicPr>
            <p:cNvPr id="172" name="Google Shape;172;p27">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8852755" y="1802475"/>
              <a:ext cx="450000" cy="450000"/>
            </a:xfrm>
            <a:prstGeom prst="rect">
              <a:avLst/>
            </a:prstGeom>
            <a:noFill/>
            <a:ln>
              <a:noFill/>
            </a:ln>
          </p:spPr>
        </p:pic>
        <p:pic>
          <p:nvPicPr>
            <p:cNvPr id="174" name="Google Shape;174;p27">
              <a:extLst>
                <a:ext uri="{C183D7F6-B498-43B3-948B-1728B52AA6E4}">
                  <adec:decorative xmlns:adec="http://schemas.microsoft.com/office/drawing/2017/decorative" val="1"/>
                </a:ext>
              </a:extLst>
            </p:cNvPr>
            <p:cNvPicPr preferRelativeResize="0"/>
            <p:nvPr/>
          </p:nvPicPr>
          <p:blipFill>
            <a:blip r:embed="rId20">
              <a:alphaModFix/>
            </a:blip>
            <a:stretch>
              <a:fillRect/>
            </a:stretch>
          </p:blipFill>
          <p:spPr>
            <a:xfrm>
              <a:off x="7784840" y="1771376"/>
              <a:ext cx="512200" cy="512200"/>
            </a:xfrm>
            <a:prstGeom prst="rect">
              <a:avLst/>
            </a:prstGeom>
            <a:noFill/>
            <a:ln>
              <a:noFill/>
            </a:ln>
          </p:spPr>
        </p:pic>
      </p:grpSp>
      <p:grpSp>
        <p:nvGrpSpPr>
          <p:cNvPr id="11" name="Group 10" descr="The division of early literacy provides the following additional resources: 1. Early literacy resources 2. Early literacy newsletters 3. Virtual office hours 4. Early literacy assessments 5. Assessment flowcharts ">
            <a:extLst>
              <a:ext uri="{FF2B5EF4-FFF2-40B4-BE49-F238E27FC236}">
                <a16:creationId xmlns:a16="http://schemas.microsoft.com/office/drawing/2014/main" id="{1A37BA0F-9139-280E-3BA6-390F84F01E28}"/>
              </a:ext>
            </a:extLst>
          </p:cNvPr>
          <p:cNvGrpSpPr/>
          <p:nvPr/>
        </p:nvGrpSpPr>
        <p:grpSpPr>
          <a:xfrm>
            <a:off x="6105165" y="4264925"/>
            <a:ext cx="5889300" cy="2403950"/>
            <a:chOff x="6105165" y="4264925"/>
            <a:chExt cx="5889300" cy="2403950"/>
          </a:xfrm>
        </p:grpSpPr>
        <p:sp>
          <p:nvSpPr>
            <p:cNvPr id="169" name="Google Shape;169;p27">
              <a:extLst>
                <a:ext uri="{C183D7F6-B498-43B3-948B-1728B52AA6E4}">
                  <adec:decorative xmlns:adec="http://schemas.microsoft.com/office/drawing/2017/decorative" val="1"/>
                </a:ext>
              </a:extLst>
            </p:cNvPr>
            <p:cNvSpPr/>
            <p:nvPr/>
          </p:nvSpPr>
          <p:spPr>
            <a:xfrm>
              <a:off x="6105165" y="5906875"/>
              <a:ext cx="5889300" cy="762000"/>
            </a:xfrm>
            <a:prstGeom prst="roundRect">
              <a:avLst>
                <a:gd name="adj" fmla="val 38497"/>
              </a:avLst>
            </a:prstGeom>
            <a:solidFill>
              <a:schemeClr val="lt1"/>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44546A"/>
                </a:solidFill>
                <a:effectLst/>
                <a:uLnTx/>
                <a:uFillTx/>
                <a:latin typeface="Teachers"/>
                <a:ea typeface="Teachers"/>
                <a:cs typeface="Teachers"/>
                <a:sym typeface="Teacher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0563C1"/>
                  </a:solidFill>
                  <a:effectLst/>
                  <a:uLnTx/>
                  <a:uFillTx/>
                  <a:latin typeface="Franklin Gothic Book" panose="020B0503020102020204"/>
                  <a:ea typeface="Teachers"/>
                  <a:cs typeface="Teachers"/>
                  <a:sym typeface="Teachers"/>
                  <a:hlinkClick r:id="rId21"/>
                </a:rPr>
                <a:t>Early Literacy Assessments</a:t>
              </a:r>
              <a:endParaRPr kumimoji="0" sz="1600" b="1" i="0" u="none" strike="noStrike" kern="1200" cap="none" spc="0" normalizeH="0" baseline="0" noProof="0">
                <a:ln>
                  <a:noFill/>
                </a:ln>
                <a:solidFill>
                  <a:srgbClr val="44546A"/>
                </a:solidFill>
                <a:effectLst/>
                <a:uLnTx/>
                <a:uFillTx/>
                <a:latin typeface="Franklin Gothic Book" panose="020B0503020102020204"/>
                <a:ea typeface="Teachers"/>
                <a:cs typeface="Teachers"/>
                <a:sym typeface="Teachers"/>
              </a:endParaRPr>
            </a:p>
            <a:p>
              <a:pPr marL="0" marR="0" lvl="0" indent="0" algn="ctr" defTabSz="914400" rtl="0" eaLnBrk="1" fontAlgn="auto" latinLnBrk="0" hangingPunct="1">
                <a:lnSpc>
                  <a:spcPct val="100000"/>
                </a:lnSpc>
                <a:spcBef>
                  <a:spcPts val="0"/>
                </a:spcBef>
                <a:spcAft>
                  <a:spcPts val="0"/>
                </a:spcAft>
                <a:buClr>
                  <a:prstClr val="black"/>
                </a:buClr>
                <a:buSzPts val="1100"/>
                <a:buFont typeface="Arial"/>
                <a:buNone/>
                <a:tabLst/>
                <a:defRPr/>
              </a:pPr>
              <a:r>
                <a:rPr kumimoji="0" lang="en-US" sz="1600" b="1" i="0" u="sng" strike="noStrike" kern="1200" cap="none" spc="0" normalizeH="0" baseline="0" noProof="0">
                  <a:ln>
                    <a:noFill/>
                  </a:ln>
                  <a:solidFill>
                    <a:srgbClr val="0563C1"/>
                  </a:solidFill>
                  <a:effectLst/>
                  <a:uLnTx/>
                  <a:uFillTx/>
                  <a:latin typeface="Franklin Gothic Book" panose="020B0503020102020204"/>
                  <a:ea typeface="Teachers"/>
                  <a:cs typeface="Teachers"/>
                  <a:sym typeface="Teachers"/>
                  <a:hlinkClick r:id="rId22"/>
                </a:rPr>
                <a:t>Assessment Flowchart</a:t>
              </a:r>
              <a:endParaRPr kumimoji="0" sz="1600" b="1" i="0" u="none" strike="noStrike" kern="1200" cap="none" spc="0" normalizeH="0" baseline="0" noProof="0">
                <a:ln>
                  <a:noFill/>
                </a:ln>
                <a:solidFill>
                  <a:srgbClr val="44546A"/>
                </a:solidFill>
                <a:effectLst/>
                <a:uLnTx/>
                <a:uFillTx/>
                <a:latin typeface="Franklin Gothic Book" panose="020B0503020102020204"/>
                <a:ea typeface="Teachers"/>
                <a:cs typeface="Teachers"/>
                <a:sym typeface="Teacher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170" name="Google Shape;170;p27">
              <a:extLst>
                <a:ext uri="{C183D7F6-B498-43B3-948B-1728B52AA6E4}">
                  <adec:decorative xmlns:adec="http://schemas.microsoft.com/office/drawing/2017/decorative" val="1"/>
                </a:ext>
              </a:extLst>
            </p:cNvPr>
            <p:cNvPicPr preferRelativeResize="0"/>
            <p:nvPr/>
          </p:nvPicPr>
          <p:blipFill>
            <a:blip r:embed="rId19">
              <a:alphaModFix/>
            </a:blip>
            <a:stretch>
              <a:fillRect/>
            </a:stretch>
          </p:blipFill>
          <p:spPr>
            <a:xfrm>
              <a:off x="6348578" y="6062885"/>
              <a:ext cx="450000" cy="450000"/>
            </a:xfrm>
            <a:prstGeom prst="rect">
              <a:avLst/>
            </a:prstGeom>
            <a:noFill/>
            <a:ln>
              <a:noFill/>
            </a:ln>
          </p:spPr>
        </p:pic>
        <p:grpSp>
          <p:nvGrpSpPr>
            <p:cNvPr id="10" name="Group 9" descr="The division of early literacy provides the following additional resources: ">
              <a:extLst>
                <a:ext uri="{FF2B5EF4-FFF2-40B4-BE49-F238E27FC236}">
                  <a16:creationId xmlns:a16="http://schemas.microsoft.com/office/drawing/2014/main" id="{A22282E1-68BB-EF4B-E55F-815E5297814E}"/>
                </a:ext>
              </a:extLst>
            </p:cNvPr>
            <p:cNvGrpSpPr/>
            <p:nvPr/>
          </p:nvGrpSpPr>
          <p:grpSpPr>
            <a:xfrm>
              <a:off x="8963834" y="4264925"/>
              <a:ext cx="3030300" cy="1523700"/>
              <a:chOff x="8963834" y="4264925"/>
              <a:chExt cx="3030300" cy="1523700"/>
            </a:xfrm>
          </p:grpSpPr>
          <p:sp>
            <p:nvSpPr>
              <p:cNvPr id="164" name="Google Shape;164;p27">
                <a:extLst>
                  <a:ext uri="{C183D7F6-B498-43B3-948B-1728B52AA6E4}">
                    <adec:decorative xmlns:adec="http://schemas.microsoft.com/office/drawing/2017/decorative" val="1"/>
                  </a:ext>
                </a:extLst>
              </p:cNvPr>
              <p:cNvSpPr/>
              <p:nvPr/>
            </p:nvSpPr>
            <p:spPr>
              <a:xfrm>
                <a:off x="8963834" y="4264925"/>
                <a:ext cx="3030300" cy="1523700"/>
              </a:xfrm>
              <a:prstGeom prst="roundRect">
                <a:avLst>
                  <a:gd name="adj" fmla="val 22376"/>
                </a:avLst>
              </a:prstGeom>
              <a:solidFill>
                <a:schemeClr val="lt1"/>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srgbClr val="44546A"/>
                  </a:solidFill>
                  <a:effectLst/>
                  <a:uLnTx/>
                  <a:uFillTx/>
                  <a:latin typeface="Teachers"/>
                  <a:ea typeface="Teachers"/>
                  <a:cs typeface="Teachers"/>
                  <a:sym typeface="Teacher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44546A"/>
                  </a:solidFill>
                  <a:effectLst/>
                  <a:uLnTx/>
                  <a:uFillTx/>
                  <a:latin typeface="Teachers"/>
                  <a:ea typeface="Teachers"/>
                  <a:cs typeface="Teachers"/>
                  <a:sym typeface="Teacher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srgbClr val="44546A"/>
                  </a:solidFill>
                  <a:effectLst/>
                  <a:uLnTx/>
                  <a:uFillTx/>
                  <a:latin typeface="Teachers"/>
                  <a:ea typeface="Teachers"/>
                  <a:cs typeface="Teachers"/>
                  <a:sym typeface="Teacher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srgbClr val="44546A"/>
                  </a:solidFill>
                  <a:effectLst/>
                  <a:uLnTx/>
                  <a:uFillTx/>
                  <a:latin typeface="Teachers"/>
                  <a:ea typeface="Teachers"/>
                  <a:cs typeface="Teachers"/>
                  <a:sym typeface="Teacher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0563C1"/>
                    </a:solidFill>
                    <a:effectLst/>
                    <a:uLnTx/>
                    <a:uFillTx/>
                    <a:latin typeface="Franklin Gothic Book" panose="020B0503020102020204"/>
                    <a:ea typeface="Teachers"/>
                    <a:cs typeface="Teachers"/>
                    <a:sym typeface="Teachers"/>
                    <a:hlinkClick r:id="rId23"/>
                  </a:rPr>
                  <a:t>Early Literacy Resources</a:t>
                </a:r>
                <a:endParaRPr kumimoji="0" sz="1600" b="1" i="0" u="none" strike="noStrike" kern="1200" cap="none" spc="0" normalizeH="0" baseline="0" noProof="0">
                  <a:ln>
                    <a:noFill/>
                  </a:ln>
                  <a:solidFill>
                    <a:srgbClr val="44546A"/>
                  </a:solidFill>
                  <a:effectLst/>
                  <a:uLnTx/>
                  <a:uFillTx/>
                  <a:latin typeface="Franklin Gothic Book" panose="020B0503020102020204"/>
                  <a:ea typeface="Teachers"/>
                  <a:cs typeface="Teachers"/>
                  <a:sym typeface="Teacher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0563C1"/>
                    </a:solidFill>
                    <a:effectLst/>
                    <a:uLnTx/>
                    <a:uFillTx/>
                    <a:latin typeface="Franklin Gothic Book" panose="020B0503020102020204"/>
                    <a:ea typeface="Teachers"/>
                    <a:cs typeface="Teachers"/>
                    <a:sym typeface="Teachers"/>
                    <a:hlinkClick r:id="rId24"/>
                  </a:rPr>
                  <a:t>Early Literacy Newsletters</a:t>
                </a:r>
                <a:endParaRPr kumimoji="0" sz="1600" b="1" i="0" u="none" strike="noStrike" kern="1200" cap="none" spc="0" normalizeH="0" baseline="0" noProof="0">
                  <a:ln>
                    <a:noFill/>
                  </a:ln>
                  <a:solidFill>
                    <a:srgbClr val="44546A"/>
                  </a:solidFill>
                  <a:effectLst/>
                  <a:uLnTx/>
                  <a:uFillTx/>
                  <a:latin typeface="Franklin Gothic Book" panose="020B0503020102020204"/>
                  <a:ea typeface="Teachers"/>
                  <a:cs typeface="Teachers"/>
                  <a:sym typeface="Teacher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0563C1"/>
                    </a:solidFill>
                    <a:effectLst/>
                    <a:uLnTx/>
                    <a:uFillTx/>
                    <a:latin typeface="Franklin Gothic Book" panose="020B0503020102020204"/>
                    <a:ea typeface="Teachers"/>
                    <a:cs typeface="Teachers"/>
                    <a:sym typeface="Teachers"/>
                    <a:hlinkClick r:id="rId17"/>
                  </a:rPr>
                  <a:t>Virtual Office Hours</a:t>
                </a:r>
                <a:endParaRPr kumimoji="0" sz="1600" b="1" i="0" u="none" strike="noStrike" kern="1200" cap="none" spc="0" normalizeH="0" baseline="0" noProof="0">
                  <a:ln>
                    <a:noFill/>
                  </a:ln>
                  <a:solidFill>
                    <a:srgbClr val="44546A"/>
                  </a:solidFill>
                  <a:effectLst/>
                  <a:uLnTx/>
                  <a:uFillTx/>
                  <a:latin typeface="Franklin Gothic Book" panose="020B0503020102020204"/>
                  <a:ea typeface="Teachers"/>
                  <a:cs typeface="Teachers"/>
                  <a:sym typeface="Teacher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srgbClr val="44546A"/>
                  </a:solidFill>
                  <a:effectLst/>
                  <a:uLnTx/>
                  <a:uFillTx/>
                  <a:latin typeface="Teachers"/>
                  <a:ea typeface="Teachers"/>
                  <a:cs typeface="Teachers"/>
                  <a:sym typeface="Teacher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srgbClr val="44546A"/>
                  </a:solidFill>
                  <a:effectLst/>
                  <a:uLnTx/>
                  <a:uFillTx/>
                  <a:latin typeface="Teachers"/>
                  <a:ea typeface="Teachers"/>
                  <a:cs typeface="Teachers"/>
                  <a:sym typeface="Teachers"/>
                </a:endParaRPr>
              </a:p>
              <a:p>
                <a:pPr marL="0" marR="0" lvl="0" indent="0" algn="ctr" defTabSz="914400" rtl="0" eaLnBrk="1" fontAlgn="auto" latinLnBrk="0" hangingPunct="1">
                  <a:lnSpc>
                    <a:spcPct val="100000"/>
                  </a:lnSpc>
                  <a:spcBef>
                    <a:spcPts val="0"/>
                  </a:spcBef>
                  <a:spcAft>
                    <a:spcPts val="0"/>
                  </a:spcAft>
                  <a:buClr>
                    <a:prstClr val="black"/>
                  </a:buClr>
                  <a:buSzPts val="1100"/>
                  <a:buFont typeface="Arial"/>
                  <a:buNone/>
                  <a:tabLst/>
                  <a:defRPr/>
                </a:pPr>
                <a:endParaRPr kumimoji="0" sz="1600" b="0" i="0" u="none" strike="noStrike" kern="1200" cap="none" spc="0" normalizeH="0" baseline="0" noProof="0">
                  <a:ln>
                    <a:noFill/>
                  </a:ln>
                  <a:solidFill>
                    <a:srgbClr val="44546A"/>
                  </a:solidFill>
                  <a:effectLst/>
                  <a:uLnTx/>
                  <a:uFillTx/>
                  <a:latin typeface="Teachers"/>
                  <a:ea typeface="Teachers"/>
                  <a:cs typeface="Teachers"/>
                  <a:sym typeface="Teachers"/>
                </a:endParaRPr>
              </a:p>
            </p:txBody>
          </p:sp>
          <p:pic>
            <p:nvPicPr>
              <p:cNvPr id="175" name="Google Shape;175;p27">
                <a:extLst>
                  <a:ext uri="{C183D7F6-B498-43B3-948B-1728B52AA6E4}">
                    <adec:decorative xmlns:adec="http://schemas.microsoft.com/office/drawing/2017/decorative" val="1"/>
                  </a:ext>
                </a:extLst>
              </p:cNvPr>
              <p:cNvPicPr preferRelativeResize="0"/>
              <p:nvPr/>
            </p:nvPicPr>
            <p:blipFill>
              <a:blip r:embed="rId20">
                <a:alphaModFix/>
              </a:blip>
              <a:stretch>
                <a:fillRect/>
              </a:stretch>
            </p:blipFill>
            <p:spPr>
              <a:xfrm>
                <a:off x="10222913" y="4310026"/>
                <a:ext cx="512200" cy="512200"/>
              </a:xfrm>
              <a:prstGeom prst="rect">
                <a:avLst/>
              </a:prstGeom>
              <a:noFill/>
              <a:ln>
                <a:noFill/>
              </a:ln>
            </p:spPr>
          </p:pic>
        </p:grpSp>
      </p:grpSp>
      <p:pic>
        <p:nvPicPr>
          <p:cNvPr id="1028" name="Picture 4">
            <a:extLst>
              <a:ext uri="{FF2B5EF4-FFF2-40B4-BE49-F238E27FC236}">
                <a16:creationId xmlns:a16="http://schemas.microsoft.com/office/drawing/2014/main" id="{300A3325-06B0-0ECF-6FF0-56D058ADCCAA}"/>
              </a:ext>
              <a:ext uri="{C183D7F6-B498-43B3-948B-1728B52AA6E4}">
                <adec:decorative xmlns:adec="http://schemas.microsoft.com/office/drawing/2017/decorative" val="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43890" y="5813475"/>
            <a:ext cx="1937943" cy="6199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B3F2669-4131-816D-1D10-29FDA662FB5F}"/>
              </a:ext>
              <a:ext uri="{C183D7F6-B498-43B3-948B-1728B52AA6E4}">
                <adec:decorative xmlns:adec="http://schemas.microsoft.com/office/drawing/2017/decorative" val="1"/>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9023" r="9635" b="12359"/>
          <a:stretch>
            <a:fillRect/>
          </a:stretch>
        </p:blipFill>
        <p:spPr bwMode="auto">
          <a:xfrm>
            <a:off x="1460789" y="5178165"/>
            <a:ext cx="1092599" cy="6435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836348-1F12-3608-6945-6DA6799045E4}"/>
              </a:ext>
            </a:extLst>
          </p:cNvPr>
          <p:cNvSpPr>
            <a:spLocks noGrp="1"/>
          </p:cNvSpPr>
          <p:nvPr>
            <p:ph type="title"/>
          </p:nvPr>
        </p:nvSpPr>
        <p:spPr>
          <a:xfrm>
            <a:off x="260018" y="1714430"/>
            <a:ext cx="9384724" cy="2928395"/>
          </a:xfrm>
        </p:spPr>
        <p:txBody>
          <a:bodyPr>
            <a:normAutofit/>
          </a:bodyPr>
          <a:lstStyle/>
          <a:p>
            <a:r>
              <a:rPr lang="en-US" b="1" dirty="0">
                <a:latin typeface="Franklin Gothic Book" panose="020B0503020102020204" pitchFamily="34" charset="0"/>
              </a:rPr>
              <a:t>Investment in Kentucky Educators: </a:t>
            </a:r>
            <a:br>
              <a:rPr lang="en-US" b="1" dirty="0">
                <a:latin typeface="Franklin Gothic Book" panose="020B0503020102020204" pitchFamily="34" charset="0"/>
              </a:rPr>
            </a:br>
            <a:r>
              <a:rPr lang="en-US" sz="4000" b="1" dirty="0">
                <a:latin typeface="Franklin Gothic Book" panose="020B0503020102020204" pitchFamily="34" charset="0"/>
              </a:rPr>
              <a:t>Evidence-based Professional Learning</a:t>
            </a:r>
          </a:p>
        </p:txBody>
      </p:sp>
    </p:spTree>
    <p:extLst>
      <p:ext uri="{BB962C8B-B14F-4D97-AF65-F5344CB8AC3E}">
        <p14:creationId xmlns:p14="http://schemas.microsoft.com/office/powerpoint/2010/main" val="956514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8C38B-01D2-885A-F39A-6E037768BD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30C9FA-BED6-4C4B-07AE-45668940D2D3}"/>
              </a:ext>
            </a:extLst>
          </p:cNvPr>
          <p:cNvSpPr>
            <a:spLocks noGrp="1"/>
          </p:cNvSpPr>
          <p:nvPr>
            <p:ph type="title"/>
          </p:nvPr>
        </p:nvSpPr>
        <p:spPr>
          <a:xfrm>
            <a:off x="283029" y="235252"/>
            <a:ext cx="11514298" cy="800099"/>
          </a:xfrm>
        </p:spPr>
        <p:txBody>
          <a:bodyPr>
            <a:normAutofit/>
          </a:bodyPr>
          <a:lstStyle/>
          <a:p>
            <a:pPr algn="ctr"/>
            <a:r>
              <a:rPr lang="en-US" sz="4000" b="1" dirty="0">
                <a:latin typeface="Franklin Gothic Book" panose="020B0503020102020204" pitchFamily="34" charset="0"/>
              </a:rPr>
              <a:t>Kentucky Reading Academies</a:t>
            </a:r>
          </a:p>
        </p:txBody>
      </p:sp>
      <p:sp>
        <p:nvSpPr>
          <p:cNvPr id="3" name="Content Placeholder 2">
            <a:extLst>
              <a:ext uri="{FF2B5EF4-FFF2-40B4-BE49-F238E27FC236}">
                <a16:creationId xmlns:a16="http://schemas.microsoft.com/office/drawing/2014/main" id="{7705F2CD-B71D-D543-1FE8-3CBF55B4084F}"/>
              </a:ext>
            </a:extLst>
          </p:cNvPr>
          <p:cNvSpPr>
            <a:spLocks noGrp="1"/>
          </p:cNvSpPr>
          <p:nvPr>
            <p:ph sz="half" idx="1"/>
          </p:nvPr>
        </p:nvSpPr>
        <p:spPr>
          <a:xfrm>
            <a:off x="283029" y="1125636"/>
            <a:ext cx="11625943" cy="4606727"/>
          </a:xfrm>
        </p:spPr>
        <p:txBody>
          <a:bodyPr vert="horz" lIns="91440" tIns="45720" rIns="91440" bIns="45720" rtlCol="0" anchor="t">
            <a:noAutofit/>
          </a:bodyPr>
          <a:lstStyle/>
          <a:p>
            <a:pPr marL="0" indent="0">
              <a:lnSpc>
                <a:spcPct val="100000"/>
              </a:lnSpc>
              <a:spcBef>
                <a:spcPts val="0"/>
              </a:spcBef>
              <a:buNone/>
            </a:pPr>
            <a:r>
              <a:rPr lang="en-US" sz="2200" b="1" dirty="0">
                <a:solidFill>
                  <a:srgbClr val="002060"/>
                </a:solidFill>
                <a:latin typeface="Franklin Gothic Book" panose="020B0503020102020204" pitchFamily="34" charset="0"/>
              </a:rPr>
              <a:t>Investing in Kentucky educators through high-quality, evidence-based professional learning and instructional practices to impact student literacy success</a:t>
            </a:r>
            <a:endParaRPr lang="en-US" sz="2200" b="1" i="0" u="none" strike="noStrike" dirty="0">
              <a:solidFill>
                <a:srgbClr val="002060"/>
              </a:solidFill>
              <a:effectLst/>
              <a:latin typeface="Franklin Gothic Book" panose="020B0503020102020204" pitchFamily="34" charset="0"/>
              <a:ea typeface="Calibri"/>
              <a:cs typeface="Calibri"/>
            </a:endParaRPr>
          </a:p>
          <a:p>
            <a:pPr>
              <a:lnSpc>
                <a:spcPct val="100000"/>
              </a:lnSpc>
            </a:pPr>
            <a:r>
              <a:rPr lang="en-US" sz="2000" b="0" i="0" u="none" strike="noStrike" dirty="0">
                <a:solidFill>
                  <a:srgbClr val="002060"/>
                </a:solidFill>
                <a:effectLst/>
                <a:latin typeface="Franklin Gothic Book" panose="020B0503020102020204" pitchFamily="34" charset="0"/>
                <a:ea typeface="Calibri"/>
                <a:cs typeface="Calibri"/>
              </a:rPr>
              <a:t>Approximately </a:t>
            </a:r>
            <a:r>
              <a:rPr lang="en-US" sz="2000" b="1" i="0" u="sng" strike="noStrike" dirty="0">
                <a:solidFill>
                  <a:srgbClr val="002060"/>
                </a:solidFill>
                <a:effectLst/>
                <a:latin typeface="Franklin Gothic Book" panose="020B0503020102020204" pitchFamily="34" charset="0"/>
                <a:ea typeface="Calibri"/>
                <a:cs typeface="Calibri"/>
              </a:rPr>
              <a:t>7,000 </a:t>
            </a:r>
            <a:r>
              <a:rPr lang="en-US" sz="2000" b="0" i="0" u="none" strike="noStrike" dirty="0">
                <a:solidFill>
                  <a:srgbClr val="002060"/>
                </a:solidFill>
                <a:effectLst/>
                <a:latin typeface="Franklin Gothic Book" panose="020B0503020102020204" pitchFamily="34" charset="0"/>
                <a:ea typeface="Calibri"/>
                <a:cs typeface="Calibri"/>
              </a:rPr>
              <a:t>K-5 teachers and administrators participated in Cohorts 1</a:t>
            </a:r>
            <a:r>
              <a:rPr lang="en-US" sz="2000" dirty="0">
                <a:solidFill>
                  <a:srgbClr val="002060"/>
                </a:solidFill>
                <a:latin typeface="Franklin Gothic Book" panose="020B0503020102020204" pitchFamily="34" charset="0"/>
                <a:ea typeface="Calibri"/>
                <a:cs typeface="Calibri"/>
              </a:rPr>
              <a:t> - 4</a:t>
            </a:r>
            <a:r>
              <a:rPr lang="en-US" sz="2000" b="0" i="0" u="none" strike="noStrike" dirty="0">
                <a:solidFill>
                  <a:srgbClr val="002060"/>
                </a:solidFill>
                <a:effectLst/>
                <a:latin typeface="Franklin Gothic Book" panose="020B0503020102020204" pitchFamily="34" charset="0"/>
                <a:ea typeface="Calibri"/>
                <a:cs typeface="Calibri"/>
              </a:rPr>
              <a:t> of </a:t>
            </a:r>
            <a:r>
              <a:rPr lang="en-US" sz="2000" dirty="0">
                <a:solidFill>
                  <a:srgbClr val="002060"/>
                </a:solidFill>
                <a:latin typeface="Franklin Gothic Book" panose="020B0503020102020204" pitchFamily="34" charset="0"/>
              </a:rPr>
              <a:t>Language Essentials for Teachers of Reading and Spelling (</a:t>
            </a:r>
            <a:r>
              <a:rPr lang="en-US" sz="2000" b="0" i="0" u="none" strike="noStrike" dirty="0">
                <a:solidFill>
                  <a:srgbClr val="002060"/>
                </a:solidFill>
                <a:effectLst/>
                <a:latin typeface="Franklin Gothic Book" panose="020B0503020102020204" pitchFamily="34" charset="0"/>
                <a:ea typeface="Calibri"/>
                <a:cs typeface="Calibri"/>
              </a:rPr>
              <a:t>LETRS) training.</a:t>
            </a:r>
          </a:p>
          <a:p>
            <a:pPr>
              <a:lnSpc>
                <a:spcPct val="100000"/>
              </a:lnSpc>
            </a:pPr>
            <a:r>
              <a:rPr lang="en-US" sz="2000" dirty="0">
                <a:solidFill>
                  <a:srgbClr val="002060"/>
                </a:solidFill>
                <a:latin typeface="Franklin Gothic Book" panose="020B0503020102020204" pitchFamily="34" charset="0"/>
                <a:ea typeface="Calibri"/>
                <a:cs typeface="Calibri"/>
              </a:rPr>
              <a:t>Across all cohorts, the LETRS pre-assessment average was 65%; post-test average </a:t>
            </a:r>
            <a:r>
              <a:rPr lang="en-US" sz="2000" b="1" dirty="0">
                <a:solidFill>
                  <a:srgbClr val="002060"/>
                </a:solidFill>
                <a:latin typeface="Franklin Gothic Book" panose="020B0503020102020204" pitchFamily="34" charset="0"/>
                <a:ea typeface="Calibri"/>
                <a:cs typeface="Calibri"/>
              </a:rPr>
              <a:t>increased to 95% </a:t>
            </a:r>
            <a:r>
              <a:rPr lang="en-US" sz="2000" dirty="0">
                <a:solidFill>
                  <a:srgbClr val="002060"/>
                </a:solidFill>
                <a:latin typeface="Franklin Gothic Book" panose="020B0503020102020204" pitchFamily="34" charset="0"/>
                <a:ea typeface="Calibri"/>
                <a:cs typeface="Calibri"/>
              </a:rPr>
              <a:t>following completion of all 8 units. </a:t>
            </a:r>
          </a:p>
          <a:p>
            <a:pPr>
              <a:lnSpc>
                <a:spcPct val="100000"/>
              </a:lnSpc>
            </a:pPr>
            <a:r>
              <a:rPr lang="en-US" sz="2000" dirty="0">
                <a:solidFill>
                  <a:srgbClr val="002060"/>
                </a:solidFill>
                <a:latin typeface="Franklin Gothic Book" panose="020B0503020102020204" pitchFamily="34" charset="0"/>
                <a:ea typeface="Calibri"/>
                <a:cs typeface="Calibri"/>
              </a:rPr>
              <a:t>Findings from third-part evaluator, ICF, indicate that LETRS participants reported: </a:t>
            </a:r>
          </a:p>
          <a:p>
            <a:pPr lvl="1">
              <a:lnSpc>
                <a:spcPct val="100000"/>
              </a:lnSpc>
              <a:spcBef>
                <a:spcPts val="300"/>
              </a:spcBef>
              <a:buSzPct val="80000"/>
              <a:buFont typeface="Courier New" panose="02070309020205020404" pitchFamily="49" charset="0"/>
              <a:buChar char="o"/>
            </a:pPr>
            <a:r>
              <a:rPr lang="en-US" sz="1800" dirty="0">
                <a:solidFill>
                  <a:srgbClr val="002060"/>
                </a:solidFill>
                <a:latin typeface="Franklin Gothic Book" panose="020B0503020102020204" pitchFamily="34" charset="0"/>
              </a:rPr>
              <a:t>Increased confidence in literacy knowledge;</a:t>
            </a:r>
          </a:p>
          <a:p>
            <a:pPr lvl="1" fontAlgn="base">
              <a:lnSpc>
                <a:spcPct val="100000"/>
              </a:lnSpc>
              <a:spcBef>
                <a:spcPts val="300"/>
              </a:spcBef>
              <a:buSzPct val="80000"/>
              <a:buFont typeface="Courier New" panose="02070309020205020404" pitchFamily="49" charset="0"/>
              <a:buChar char="o"/>
            </a:pPr>
            <a:r>
              <a:rPr lang="en-US" sz="1800" dirty="0">
                <a:solidFill>
                  <a:srgbClr val="002060"/>
                </a:solidFill>
                <a:latin typeface="Franklin Gothic Book" panose="020B0503020102020204" pitchFamily="34" charset="0"/>
              </a:rPr>
              <a:t>Increased application of strategies across all three tiers of instruction; and</a:t>
            </a:r>
          </a:p>
          <a:p>
            <a:pPr lvl="1" fontAlgn="base">
              <a:lnSpc>
                <a:spcPct val="100000"/>
              </a:lnSpc>
              <a:spcBef>
                <a:spcPts val="300"/>
              </a:spcBef>
              <a:buSzPct val="80000"/>
              <a:buFont typeface="Courier New" panose="02070309020205020404" pitchFamily="49" charset="0"/>
              <a:buChar char="o"/>
            </a:pPr>
            <a:r>
              <a:rPr lang="en-US" sz="1800" dirty="0">
                <a:solidFill>
                  <a:srgbClr val="002060"/>
                </a:solidFill>
                <a:latin typeface="Franklin Gothic Book" panose="020B0503020102020204" pitchFamily="34" charset="0"/>
              </a:rPr>
              <a:t>Increased motivation to implement district-adopted high-quality instructional resources (HQIRs) into classroom practice.</a:t>
            </a:r>
          </a:p>
          <a:p>
            <a:pPr fontAlgn="base">
              <a:lnSpc>
                <a:spcPct val="100000"/>
              </a:lnSpc>
            </a:pPr>
            <a:r>
              <a:rPr lang="en-US" sz="2000" dirty="0">
                <a:solidFill>
                  <a:srgbClr val="002060"/>
                </a:solidFill>
                <a:latin typeface="Franklin Gothic Book" panose="020B0503020102020204" pitchFamily="34" charset="0"/>
              </a:rPr>
              <a:t>Registration for LETRS Cohort 5 is now open through Aug. 21.</a:t>
            </a:r>
          </a:p>
          <a:p>
            <a:pPr>
              <a:lnSpc>
                <a:spcPct val="100000"/>
              </a:lnSpc>
              <a:spcBef>
                <a:spcPts val="600"/>
              </a:spcBef>
            </a:pPr>
            <a:endParaRPr lang="en-US" sz="2200" dirty="0">
              <a:solidFill>
                <a:srgbClr val="002060"/>
              </a:solidFill>
              <a:latin typeface="Franklin Gothic Book" panose="020B0503020102020204" pitchFamily="34" charset="0"/>
              <a:ea typeface="Calibri"/>
              <a:cs typeface="Calibri"/>
            </a:endParaRPr>
          </a:p>
          <a:p>
            <a:pPr lvl="1">
              <a:lnSpc>
                <a:spcPct val="100000"/>
              </a:lnSpc>
              <a:spcBef>
                <a:spcPts val="0"/>
              </a:spcBef>
              <a:buFont typeface="Courier New" panose="02070309020205020404" pitchFamily="49" charset="0"/>
              <a:buChar char="o"/>
            </a:pPr>
            <a:endParaRPr lang="en-US" sz="2000" dirty="0">
              <a:solidFill>
                <a:srgbClr val="002060"/>
              </a:solidFill>
            </a:endParaRPr>
          </a:p>
          <a:p>
            <a:pPr marL="0" indent="0">
              <a:lnSpc>
                <a:spcPct val="100000"/>
              </a:lnSpc>
              <a:spcBef>
                <a:spcPts val="0"/>
              </a:spcBef>
              <a:spcAft>
                <a:spcPts val="600"/>
              </a:spcAft>
              <a:buNone/>
            </a:pPr>
            <a:endParaRPr lang="en-US" sz="2600" dirty="0">
              <a:solidFill>
                <a:srgbClr val="002060"/>
              </a:solidFill>
              <a:ea typeface="Calibri"/>
              <a:cs typeface="Calibri"/>
            </a:endParaRPr>
          </a:p>
        </p:txBody>
      </p:sp>
      <p:pic>
        <p:nvPicPr>
          <p:cNvPr id="4" name="Google Shape;145;p27" descr="Lexia Language Essentials for Teachers of Reading and Spelling (LETRS) logo">
            <a:hlinkClick r:id="rId3"/>
            <a:extLst>
              <a:ext uri="{FF2B5EF4-FFF2-40B4-BE49-F238E27FC236}">
                <a16:creationId xmlns:a16="http://schemas.microsoft.com/office/drawing/2014/main" id="{3EC6C9A7-813C-78B4-EDB5-0833CB09DD4D}"/>
              </a:ext>
              <a:ext uri="{C183D7F6-B498-43B3-948B-1728B52AA6E4}">
                <adec:decorative xmlns:adec="http://schemas.microsoft.com/office/drawing/2017/decorative" val="0"/>
              </a:ext>
            </a:extLst>
          </p:cNvPr>
          <p:cNvPicPr preferRelativeResize="0"/>
          <p:nvPr/>
        </p:nvPicPr>
        <p:blipFill>
          <a:blip r:embed="rId4">
            <a:alphaModFix/>
          </a:blip>
          <a:stretch>
            <a:fillRect/>
          </a:stretch>
        </p:blipFill>
        <p:spPr>
          <a:xfrm>
            <a:off x="10025742" y="5215039"/>
            <a:ext cx="1827407" cy="607609"/>
          </a:xfrm>
          <a:prstGeom prst="rect">
            <a:avLst/>
          </a:prstGeom>
          <a:noFill/>
          <a:ln>
            <a:noFill/>
          </a:ln>
        </p:spPr>
      </p:pic>
    </p:spTree>
    <p:extLst>
      <p:ext uri="{BB962C8B-B14F-4D97-AF65-F5344CB8AC3E}">
        <p14:creationId xmlns:p14="http://schemas.microsoft.com/office/powerpoint/2010/main" val="2237332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9979D-6249-2FCF-A73C-C8B7663BD1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487BF7-E59E-3CF9-554A-2C9EF6087927}"/>
              </a:ext>
            </a:extLst>
          </p:cNvPr>
          <p:cNvSpPr>
            <a:spLocks noGrp="1"/>
          </p:cNvSpPr>
          <p:nvPr>
            <p:ph type="title"/>
          </p:nvPr>
        </p:nvSpPr>
        <p:spPr>
          <a:xfrm>
            <a:off x="222935" y="272716"/>
            <a:ext cx="11669707" cy="729916"/>
          </a:xfrm>
        </p:spPr>
        <p:txBody>
          <a:bodyPr>
            <a:noAutofit/>
          </a:bodyPr>
          <a:lstStyle/>
          <a:p>
            <a:pPr algn="ctr"/>
            <a:r>
              <a:rPr lang="en-US" sz="4000" b="1" dirty="0">
                <a:latin typeface="Franklin Gothic Book" panose="020B0503020102020204" pitchFamily="34" charset="0"/>
              </a:rPr>
              <a:t>Kentucky Reading Academies – KY RRC Data (2026)</a:t>
            </a:r>
          </a:p>
        </p:txBody>
      </p:sp>
      <p:sp>
        <p:nvSpPr>
          <p:cNvPr id="3" name="Content Placeholder 2">
            <a:extLst>
              <a:ext uri="{FF2B5EF4-FFF2-40B4-BE49-F238E27FC236}">
                <a16:creationId xmlns:a16="http://schemas.microsoft.com/office/drawing/2014/main" id="{1F24360B-56F4-7FF4-7299-67E0305FDB4A}"/>
              </a:ext>
            </a:extLst>
          </p:cNvPr>
          <p:cNvSpPr>
            <a:spLocks noGrp="1"/>
          </p:cNvSpPr>
          <p:nvPr>
            <p:ph sz="half" idx="1"/>
          </p:nvPr>
        </p:nvSpPr>
        <p:spPr>
          <a:xfrm>
            <a:off x="397218" y="1122375"/>
            <a:ext cx="11397564" cy="4852736"/>
          </a:xfrm>
        </p:spPr>
        <p:txBody>
          <a:bodyPr vert="horz" lIns="91440" tIns="45720" rIns="91440" bIns="45720" rtlCol="0" anchor="t">
            <a:noAutofit/>
          </a:bodyPr>
          <a:lstStyle/>
          <a:p>
            <a:pPr marL="342900">
              <a:lnSpc>
                <a:spcPct val="100000"/>
              </a:lnSpc>
              <a:spcBef>
                <a:spcPts val="0"/>
              </a:spcBef>
              <a:spcAft>
                <a:spcPts val="300"/>
              </a:spcAft>
            </a:pPr>
            <a:r>
              <a:rPr lang="en-US" sz="2200" dirty="0">
                <a:solidFill>
                  <a:srgbClr val="002060"/>
                </a:solidFill>
                <a:latin typeface="Franklin Gothic Book" panose="020B0503020102020204" pitchFamily="34" charset="0"/>
                <a:ea typeface="Calibri"/>
                <a:cs typeface="Calibri"/>
              </a:rPr>
              <a:t>Drawing on data from 574 elementary schools across 135 districts, the overall pattern of </a:t>
            </a:r>
            <a:r>
              <a:rPr lang="en-US" sz="2200" u="sng" dirty="0">
                <a:solidFill>
                  <a:schemeClr val="accent5">
                    <a:lumMod val="75000"/>
                  </a:schemeClr>
                </a:solidFill>
                <a:latin typeface="Franklin Gothic Book" panose="020B0503020102020204" pitchFamily="34" charset="0"/>
                <a:hlinkClick r:id="rId3">
                  <a:extLst>
                    <a:ext uri="{A12FA001-AC4F-418D-AE19-62706E023703}">
                      <ahyp:hlinkClr xmlns:ahyp="http://schemas.microsoft.com/office/drawing/2018/hyperlinkcolor" val="tx"/>
                    </a:ext>
                  </a:extLst>
                </a:hlinkClick>
              </a:rPr>
              <a:t>results</a:t>
            </a:r>
            <a:r>
              <a:rPr lang="en-US" sz="2200" dirty="0">
                <a:solidFill>
                  <a:srgbClr val="002060"/>
                </a:solidFill>
                <a:latin typeface="Franklin Gothic Book" panose="020B0503020102020204" pitchFamily="34" charset="0"/>
                <a:ea typeface="Calibri"/>
                <a:cs typeface="Calibri"/>
              </a:rPr>
              <a:t> indicates that LETRS appears to:</a:t>
            </a:r>
          </a:p>
          <a:p>
            <a:pPr marL="800100" lvl="1">
              <a:lnSpc>
                <a:spcPct val="100000"/>
              </a:lnSpc>
              <a:spcBef>
                <a:spcPts val="300"/>
              </a:spcBef>
              <a:buFont typeface="Courier New" panose="02070309020205020404" pitchFamily="49" charset="0"/>
              <a:buChar char="o"/>
            </a:pPr>
            <a:r>
              <a:rPr lang="en-US" sz="2000" b="1" dirty="0">
                <a:solidFill>
                  <a:srgbClr val="002060"/>
                </a:solidFill>
                <a:latin typeface="Franklin Gothic Book" panose="020B0503020102020204" pitchFamily="34" charset="0"/>
                <a:ea typeface="Calibri" panose="020F0502020204030204" pitchFamily="34" charset="0"/>
                <a:cs typeface="Calibri" panose="020F0502020204030204" pitchFamily="34" charset="0"/>
                <a:sym typeface="Gotham"/>
              </a:rPr>
              <a:t>Move more students toward the </a:t>
            </a:r>
            <a:r>
              <a:rPr lang="en-US" sz="2000" b="1" dirty="0">
                <a:solidFill>
                  <a:srgbClr val="002060"/>
                </a:solidFill>
                <a:latin typeface="Franklin Gothic Book" panose="020B0503020102020204" pitchFamily="34" charset="0"/>
                <a:ea typeface="Calibri" panose="020F0502020204030204" pitchFamily="34" charset="0"/>
                <a:cs typeface="Calibri" panose="020F0502020204030204" pitchFamily="34" charset="0"/>
                <a:sym typeface="Gotham Bold"/>
              </a:rPr>
              <a:t>“Proficient”</a:t>
            </a:r>
            <a:r>
              <a:rPr lang="en-US" sz="2000" b="1" dirty="0">
                <a:solidFill>
                  <a:srgbClr val="002060"/>
                </a:solidFill>
                <a:latin typeface="Franklin Gothic Book" panose="020B0503020102020204" pitchFamily="34" charset="0"/>
                <a:ea typeface="Calibri" panose="020F0502020204030204" pitchFamily="34" charset="0"/>
                <a:cs typeface="Calibri" panose="020F0502020204030204" pitchFamily="34" charset="0"/>
                <a:sym typeface="Gotham"/>
              </a:rPr>
              <a:t> level</a:t>
            </a:r>
          </a:p>
          <a:p>
            <a:pPr marL="800100" lvl="1">
              <a:lnSpc>
                <a:spcPct val="100000"/>
              </a:lnSpc>
              <a:spcBef>
                <a:spcPts val="0"/>
              </a:spcBef>
              <a:buFont typeface="Courier New" panose="02070309020205020404" pitchFamily="49" charset="0"/>
              <a:buChar char="o"/>
            </a:pPr>
            <a:r>
              <a:rPr lang="en-US" sz="2000" b="1" dirty="0">
                <a:solidFill>
                  <a:srgbClr val="002060"/>
                </a:solidFill>
                <a:latin typeface="Franklin Gothic Book" panose="020B0503020102020204" pitchFamily="34" charset="0"/>
                <a:ea typeface="Calibri" panose="020F0502020204030204" pitchFamily="34" charset="0"/>
                <a:cs typeface="Calibri" panose="020F0502020204030204" pitchFamily="34" charset="0"/>
                <a:sym typeface="Gotham"/>
              </a:rPr>
              <a:t>Reduce the number of students at the </a:t>
            </a:r>
            <a:r>
              <a:rPr lang="en-US" sz="2000" b="1" dirty="0">
                <a:solidFill>
                  <a:srgbClr val="002060"/>
                </a:solidFill>
                <a:latin typeface="Franklin Gothic Book" panose="020B0503020102020204" pitchFamily="34" charset="0"/>
                <a:ea typeface="Calibri" panose="020F0502020204030204" pitchFamily="34" charset="0"/>
                <a:cs typeface="Calibri" panose="020F0502020204030204" pitchFamily="34" charset="0"/>
                <a:sym typeface="Gotham Bold"/>
              </a:rPr>
              <a:t>“Novice” </a:t>
            </a:r>
            <a:r>
              <a:rPr lang="en-US" sz="2000" b="1" dirty="0">
                <a:solidFill>
                  <a:srgbClr val="002060"/>
                </a:solidFill>
                <a:latin typeface="Franklin Gothic Book" panose="020B0503020102020204" pitchFamily="34" charset="0"/>
                <a:ea typeface="Calibri" panose="020F0502020204030204" pitchFamily="34" charset="0"/>
                <a:cs typeface="Calibri" panose="020F0502020204030204" pitchFamily="34" charset="0"/>
                <a:sym typeface="Gotham"/>
              </a:rPr>
              <a:t>level</a:t>
            </a:r>
          </a:p>
          <a:p>
            <a:pPr marL="342900">
              <a:lnSpc>
                <a:spcPct val="100000"/>
              </a:lnSpc>
              <a:spcAft>
                <a:spcPts val="600"/>
              </a:spcAft>
            </a:pPr>
            <a:r>
              <a:rPr lang="en-US" sz="2200" kern="100" dirty="0">
                <a:solidFill>
                  <a:srgbClr val="002060"/>
                </a:solidFill>
                <a:latin typeface="Franklin Gothic Book" panose="020B0503020102020204" pitchFamily="34" charset="0"/>
                <a:ea typeface="Aptos" panose="020B0004020202020204" pitchFamily="34" charset="0"/>
                <a:cs typeface="Times New Roman" panose="02020603050405020304" pitchFamily="18" charset="0"/>
              </a:rPr>
              <a:t>The study found that </a:t>
            </a:r>
            <a:r>
              <a:rPr lang="en-US" sz="2200" b="1" u="sng" kern="100" dirty="0">
                <a:solidFill>
                  <a:srgbClr val="002060"/>
                </a:solidFill>
                <a:latin typeface="Franklin Gothic Book" panose="020B0503020102020204" pitchFamily="34" charset="0"/>
                <a:ea typeface="Aptos" panose="020B0004020202020204" pitchFamily="34" charset="0"/>
                <a:cs typeface="Times New Roman" panose="02020603050405020304" pitchFamily="18" charset="0"/>
              </a:rPr>
              <a:t>schools with more LETRS-trained teachers experienced stronger growth in the share of students reaching the “proficient” level and a greater reduction of the number of students at the “novice” level on the Kentucky Summative Assessment.</a:t>
            </a:r>
          </a:p>
          <a:p>
            <a:pPr marL="0" marR="0">
              <a:lnSpc>
                <a:spcPct val="107000"/>
              </a:lnSpc>
              <a:spcBef>
                <a:spcPts val="1800"/>
              </a:spcBef>
              <a:buNone/>
            </a:pPr>
            <a:r>
              <a:rPr lang="en-US" sz="2900" b="1" kern="100" dirty="0">
                <a:solidFill>
                  <a:srgbClr val="057780"/>
                </a:solidFill>
                <a:latin typeface="Franklin Gothic Book" panose="020B0503020102020204" pitchFamily="34" charset="0"/>
                <a:ea typeface="Aptos" panose="020B0004020202020204" pitchFamily="34" charset="0"/>
                <a:cs typeface="Times New Roman" panose="02020603050405020304" pitchFamily="18" charset="0"/>
              </a:rPr>
              <a:t>What this means for Kentucky</a:t>
            </a:r>
          </a:p>
          <a:p>
            <a:pPr marL="0" marR="0" indent="0">
              <a:lnSpc>
                <a:spcPct val="100000"/>
              </a:lnSpc>
              <a:spcBef>
                <a:spcPts val="0"/>
              </a:spcBef>
              <a:buNone/>
            </a:pPr>
            <a:r>
              <a:rPr lang="en-US" sz="2200" b="1" dirty="0">
                <a:solidFill>
                  <a:srgbClr val="002060"/>
                </a:solidFill>
                <a:latin typeface="Franklin Gothic Book" panose="020B0503020102020204" pitchFamily="34" charset="0"/>
                <a:ea typeface="Gotham Bold"/>
                <a:cs typeface="Gotham Bold"/>
                <a:sym typeface="Gotham Bold"/>
              </a:rPr>
              <a:t>LETRS training is helping move students into reading proficiency.</a:t>
            </a:r>
            <a:r>
              <a:rPr lang="en-US" sz="2200" b="1" dirty="0">
                <a:solidFill>
                  <a:srgbClr val="002060"/>
                </a:solidFill>
                <a:latin typeface="Franklin Gothic Book" panose="020B0503020102020204" pitchFamily="34" charset="0"/>
                <a:ea typeface="Gotham Bold"/>
                <a:cs typeface="Gotham Bold"/>
                <a:sym typeface="Gotham"/>
              </a:rPr>
              <a:t> </a:t>
            </a:r>
            <a:r>
              <a:rPr lang="en-US" sz="2200" dirty="0">
                <a:solidFill>
                  <a:srgbClr val="002060"/>
                </a:solidFill>
                <a:latin typeface="Franklin Gothic Book" panose="020B0503020102020204" pitchFamily="34" charset="0"/>
                <a:ea typeface="Gotham Bold"/>
                <a:cs typeface="Gotham Bold"/>
                <a:sym typeface="Gotham"/>
              </a:rPr>
              <a:t>This matters because even modest percentage gains translate into </a:t>
            </a:r>
            <a:r>
              <a:rPr lang="en-US" sz="2200" dirty="0">
                <a:solidFill>
                  <a:srgbClr val="002060"/>
                </a:solidFill>
                <a:latin typeface="Franklin Gothic Book" panose="020B0503020102020204" pitchFamily="34" charset="0"/>
                <a:ea typeface="Gotham Bold"/>
                <a:cs typeface="Gotham Bold"/>
                <a:sym typeface="Gotham Bold"/>
              </a:rPr>
              <a:t>thousands of additional students reading on or above grade level</a:t>
            </a:r>
            <a:r>
              <a:rPr lang="en-US" sz="2200" dirty="0">
                <a:solidFill>
                  <a:srgbClr val="002060"/>
                </a:solidFill>
                <a:latin typeface="Franklin Gothic Book" panose="020B0503020102020204" pitchFamily="34" charset="0"/>
                <a:ea typeface="Gotham Bold"/>
                <a:cs typeface="Gotham Bold"/>
                <a:sym typeface="Gotham"/>
              </a:rPr>
              <a:t> across the state.</a:t>
            </a:r>
            <a:r>
              <a:rPr lang="en-US" sz="2300" dirty="0">
                <a:solidFill>
                  <a:srgbClr val="002060"/>
                </a:solidFill>
                <a:latin typeface="Franklin Gothic Book" panose="020B0503020102020204" pitchFamily="34" charset="0"/>
                <a:ea typeface="Gotham Bold"/>
                <a:cs typeface="Gotham Bold"/>
                <a:sym typeface="Gotham"/>
              </a:rPr>
              <a:t>	</a:t>
            </a:r>
            <a:r>
              <a:rPr lang="en-US" sz="2300" dirty="0">
                <a:solidFill>
                  <a:srgbClr val="142850"/>
                </a:solidFill>
                <a:latin typeface="Franklin Gothic Book" panose="020B0503020102020204" pitchFamily="34" charset="0"/>
                <a:ea typeface="Gotham Bold"/>
                <a:cs typeface="Gotham Bold"/>
                <a:sym typeface="Gotham"/>
              </a:rPr>
              <a:t>				                          </a:t>
            </a:r>
          </a:p>
          <a:p>
            <a:pPr marL="0" marR="0" indent="0">
              <a:lnSpc>
                <a:spcPct val="100000"/>
              </a:lnSpc>
              <a:spcBef>
                <a:spcPts val="0"/>
              </a:spcBef>
              <a:buNone/>
            </a:pPr>
            <a:r>
              <a:rPr lang="en-US" sz="2300" dirty="0">
                <a:solidFill>
                  <a:srgbClr val="142850"/>
                </a:solidFill>
                <a:latin typeface="Franklin Gothic Book" panose="020B0503020102020204" pitchFamily="34" charset="0"/>
                <a:ea typeface="Gotham Bold"/>
                <a:cs typeface="Gotham Bold"/>
                <a:sym typeface="Gotham"/>
              </a:rPr>
              <a:t>                                                                                                                                       </a:t>
            </a:r>
            <a:r>
              <a:rPr lang="de-DE" sz="1800" u="sng" dirty="0">
                <a:solidFill>
                  <a:schemeClr val="accent5">
                    <a:lumMod val="75000"/>
                  </a:schemeClr>
                </a:solidFill>
                <a:latin typeface="Franklin Gothic Book" panose="020B0503020102020204" pitchFamily="34" charset="0"/>
              </a:rPr>
              <a:t>I</a:t>
            </a:r>
            <a:r>
              <a:rPr lang="de-DE" sz="1800" u="sng" dirty="0">
                <a:latin typeface="Franklin Gothic Book" panose="020B0503020102020204" pitchFamily="34" charset="0"/>
                <a:hlinkClick r:id="rId4"/>
              </a:rPr>
              <a:t>nfographic</a:t>
            </a:r>
            <a:r>
              <a:rPr lang="de-DE" u="sng" dirty="0">
                <a:latin typeface="Franklin Gothic Book" panose="020B0503020102020204" pitchFamily="34" charset="0"/>
                <a:hlinkClick r:id="rId4"/>
              </a:rPr>
              <a:t>​</a:t>
            </a:r>
            <a:r>
              <a:rPr lang="de-DE" dirty="0">
                <a:latin typeface="Franklin Gothic Book" panose="020B0503020102020204" pitchFamily="34" charset="0"/>
              </a:rPr>
              <a:t> </a:t>
            </a:r>
            <a:endParaRPr lang="en-US" sz="2300" dirty="0">
              <a:solidFill>
                <a:srgbClr val="142850"/>
              </a:solidFill>
              <a:latin typeface="Franklin Gothic Book" panose="020B0503020102020204" pitchFamily="34" charset="0"/>
              <a:ea typeface="Gotham Bold"/>
              <a:cs typeface="Gotham Bold"/>
              <a:sym typeface="Gotham"/>
            </a:endParaRPr>
          </a:p>
          <a:p>
            <a:pPr marL="0" marR="0">
              <a:lnSpc>
                <a:spcPct val="107000"/>
              </a:lnSpc>
              <a:spcAft>
                <a:spcPts val="600"/>
              </a:spcAft>
              <a:buNone/>
            </a:pPr>
            <a:endParaRPr lang="en-US" sz="2400" b="1" kern="100" dirty="0">
              <a:latin typeface="Franklin Gothic Book" panose="020B0503020102020204" pitchFamily="34" charset="0"/>
              <a:ea typeface="Aptos" panose="020B0004020202020204" pitchFamily="34" charset="0"/>
              <a:cs typeface="Times New Roman" panose="02020603050405020304" pitchFamily="18" charset="0"/>
            </a:endParaRPr>
          </a:p>
          <a:p>
            <a:pPr fontAlgn="base">
              <a:lnSpc>
                <a:spcPct val="100000"/>
              </a:lnSpc>
              <a:spcBef>
                <a:spcPts val="0"/>
              </a:spcBef>
            </a:pPr>
            <a:endParaRPr lang="en-US" sz="2200" dirty="0">
              <a:solidFill>
                <a:srgbClr val="002060"/>
              </a:solidFill>
            </a:endParaRPr>
          </a:p>
        </p:txBody>
      </p:sp>
    </p:spTree>
    <p:extLst>
      <p:ext uri="{BB962C8B-B14F-4D97-AF65-F5344CB8AC3E}">
        <p14:creationId xmlns:p14="http://schemas.microsoft.com/office/powerpoint/2010/main" val="2222952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F5355-42DE-CE74-65D9-A0F87662B0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FE4CA8-1A05-5727-B453-E06D219A2244}"/>
              </a:ext>
            </a:extLst>
          </p:cNvPr>
          <p:cNvSpPr txBox="1">
            <a:spLocks noGrp="1"/>
          </p:cNvSpPr>
          <p:nvPr>
            <p:ph type="title" idx="4294967295"/>
          </p:nvPr>
        </p:nvSpPr>
        <p:spPr>
          <a:xfrm>
            <a:off x="1570399" y="178813"/>
            <a:ext cx="9816193" cy="18717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4666"/>
              </a:lnSpc>
              <a:defRPr/>
            </a:pPr>
            <a:r>
              <a:rPr kumimoji="0" lang="en-US" altLang="ko-KR" sz="3600" b="1" i="0" u="none" strike="noStrike" kern="1200" cap="none" spc="0" normalizeH="0" baseline="0" noProof="0" dirty="0">
                <a:ln>
                  <a:noFill/>
                </a:ln>
                <a:solidFill>
                  <a:schemeClr val="accent1"/>
                </a:solidFill>
                <a:effectLst/>
                <a:uLnTx/>
                <a:uFillTx/>
                <a:latin typeface="Gotham Book" panose="02000604040000020004"/>
                <a:ea typeface="Malgun Gothic" panose="020B0503020000020004" pitchFamily="34" charset="-127"/>
                <a:cs typeface="Arial" panose="020B0604020202020204" pitchFamily="34" charset="0"/>
              </a:rPr>
              <a:t>KSA Level Change </a:t>
            </a:r>
            <a:r>
              <a:rPr kumimoji="0" lang="en-US" altLang="ko-KR" sz="3600" b="1" i="0" u="sng" strike="noStrike" kern="1200" cap="none" spc="0" normalizeH="0" baseline="0" noProof="0" dirty="0">
                <a:ln>
                  <a:noFill/>
                </a:ln>
                <a:solidFill>
                  <a:schemeClr val="accent1"/>
                </a:solidFill>
                <a:effectLst/>
                <a:uLnTx/>
                <a:uFillTx/>
                <a:latin typeface="Gotham Book" panose="02000604040000020004"/>
                <a:ea typeface="Malgun Gothic" panose="020B0503020000020004" pitchFamily="34" charset="-127"/>
                <a:cs typeface="Arial" panose="020B0604020202020204" pitchFamily="34" charset="0"/>
              </a:rPr>
              <a:t>by School</a:t>
            </a:r>
            <a:br>
              <a:rPr lang="en-US" altLang="ko-KR" sz="3600" dirty="0">
                <a:solidFill>
                  <a:schemeClr val="accent1"/>
                </a:solidFill>
                <a:latin typeface="Gotham Book" panose="02000604040000020004"/>
                <a:ea typeface="Malgun Gothic" panose="020B0503020000020004" pitchFamily="34" charset="-127"/>
                <a:cs typeface="Arial" panose="020B0604020202020204" pitchFamily="34" charset="0"/>
              </a:rPr>
            </a:br>
            <a:r>
              <a:rPr lang="en-US" altLang="ko-KR" sz="2400" dirty="0">
                <a:solidFill>
                  <a:schemeClr val="accent1"/>
                </a:solidFill>
                <a:latin typeface="Gotham Book" panose="02000604040000020004"/>
                <a:ea typeface="Malgun Gothic" panose="020B0503020000020004" pitchFamily="34" charset="-127"/>
                <a:cs typeface="Arial" panose="020B0604020202020204" pitchFamily="34" charset="0"/>
              </a:rPr>
              <a:t>Above-Average vs. Below-Average Teachers Trained </a:t>
            </a:r>
            <a:br>
              <a:rPr lang="en-US" sz="3600" dirty="0">
                <a:solidFill>
                  <a:schemeClr val="accent1"/>
                </a:solidFill>
                <a:latin typeface="Gotham Bold" panose="02000604030000020004" pitchFamily="2" charset="0"/>
              </a:rPr>
            </a:br>
            <a:endParaRPr kumimoji="0" lang="en-US" sz="3600" b="1" i="0" u="none" strike="noStrike" kern="1200" cap="none" spc="0" normalizeH="0" baseline="0" noProof="0" dirty="0">
              <a:ln>
                <a:noFill/>
              </a:ln>
              <a:solidFill>
                <a:schemeClr val="accent1"/>
              </a:solidFill>
              <a:effectLst/>
              <a:uLnTx/>
              <a:uFillTx/>
              <a:latin typeface="Gotham Bold" panose="02000604030000020004" pitchFamily="2" charset="0"/>
              <a:ea typeface="Gotham Bold"/>
              <a:cs typeface="Gotham Bold"/>
              <a:sym typeface="Gotham Bold"/>
            </a:endParaRPr>
          </a:p>
        </p:txBody>
      </p:sp>
      <p:sp>
        <p:nvSpPr>
          <p:cNvPr id="4" name="Footer Placeholder 3">
            <a:extLst>
              <a:ext uri="{FF2B5EF4-FFF2-40B4-BE49-F238E27FC236}">
                <a16:creationId xmlns:a16="http://schemas.microsoft.com/office/drawing/2014/main" id="{9FC0E227-17C2-80AD-DDC8-38852341F9A6}"/>
              </a:ext>
              <a:ext uri="{C183D7F6-B498-43B3-948B-1728B52AA6E4}">
                <adec:decorative xmlns:adec="http://schemas.microsoft.com/office/drawing/2017/decorative" val="0"/>
              </a:ext>
            </a:extLst>
          </p:cNvPr>
          <p:cNvSpPr>
            <a:spLocks noGrp="1"/>
          </p:cNvSpPr>
          <p:nvPr>
            <p:ph type="ftr" sz="quarter" idx="12"/>
          </p:nvPr>
        </p:nvSpPr>
        <p:spPr>
          <a:xfrm rot="16200000">
            <a:off x="-1580632" y="3200691"/>
            <a:ext cx="453286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 normalizeH="0" baseline="0" noProof="0">
                <a:ln>
                  <a:noFill/>
                </a:ln>
                <a:solidFill>
                  <a:srgbClr val="FFFFFF"/>
                </a:solidFill>
                <a:effectLst/>
                <a:uLnTx/>
                <a:uFillTx/>
                <a:latin typeface="Proxima Nova Medium" panose="02000506030000020004" pitchFamily="2" charset="0"/>
                <a:ea typeface="+mn-ea"/>
                <a:cs typeface="+mn-cs"/>
              </a:rPr>
              <a:t>KENTUCKY READING RESEARCH CENTER</a:t>
            </a:r>
          </a:p>
        </p:txBody>
      </p:sp>
      <p:sp>
        <p:nvSpPr>
          <p:cNvPr id="12" name="Rectangle 1">
            <a:extLst>
              <a:ext uri="{FF2B5EF4-FFF2-40B4-BE49-F238E27FC236}">
                <a16:creationId xmlns:a16="http://schemas.microsoft.com/office/drawing/2014/main" id="{B7B54886-9FE7-CBD4-0B65-77A587ABCF09}"/>
              </a:ext>
            </a:extLst>
          </p:cNvPr>
          <p:cNvSpPr>
            <a:spLocks noChangeArrowheads="1"/>
          </p:cNvSpPr>
          <p:nvPr/>
        </p:nvSpPr>
        <p:spPr bwMode="auto">
          <a:xfrm>
            <a:off x="1570399" y="1646989"/>
            <a:ext cx="887377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79575" algn="l"/>
              </a:tabLst>
              <a:defRPr>
                <a:solidFill>
                  <a:schemeClr val="tx1"/>
                </a:solidFill>
                <a:latin typeface="Arial" panose="020B0604020202020204" pitchFamily="34" charset="0"/>
              </a:defRPr>
            </a:lvl1pPr>
            <a:lvl2pPr eaLnBrk="0" fontAlgn="base" hangingPunct="0">
              <a:spcBef>
                <a:spcPct val="0"/>
              </a:spcBef>
              <a:spcAft>
                <a:spcPct val="0"/>
              </a:spcAft>
              <a:tabLst>
                <a:tab pos="1679575" algn="l"/>
              </a:tabLst>
              <a:defRPr>
                <a:solidFill>
                  <a:schemeClr val="tx1"/>
                </a:solidFill>
                <a:latin typeface="Arial" panose="020B0604020202020204" pitchFamily="34" charset="0"/>
              </a:defRPr>
            </a:lvl2pPr>
            <a:lvl3pPr eaLnBrk="0" fontAlgn="base" hangingPunct="0">
              <a:spcBef>
                <a:spcPct val="0"/>
              </a:spcBef>
              <a:spcAft>
                <a:spcPct val="0"/>
              </a:spcAft>
              <a:tabLst>
                <a:tab pos="1679575" algn="l"/>
              </a:tabLst>
              <a:defRPr>
                <a:solidFill>
                  <a:schemeClr val="tx1"/>
                </a:solidFill>
                <a:latin typeface="Arial" panose="020B0604020202020204" pitchFamily="34" charset="0"/>
              </a:defRPr>
            </a:lvl3pPr>
            <a:lvl4pPr eaLnBrk="0" fontAlgn="base" hangingPunct="0">
              <a:spcBef>
                <a:spcPct val="0"/>
              </a:spcBef>
              <a:spcAft>
                <a:spcPct val="0"/>
              </a:spcAft>
              <a:tabLst>
                <a:tab pos="1679575" algn="l"/>
              </a:tabLst>
              <a:defRPr>
                <a:solidFill>
                  <a:schemeClr val="tx1"/>
                </a:solidFill>
                <a:latin typeface="Arial" panose="020B0604020202020204" pitchFamily="34" charset="0"/>
              </a:defRPr>
            </a:lvl4pPr>
            <a:lvl5pPr eaLnBrk="0" fontAlgn="base" hangingPunct="0">
              <a:spcBef>
                <a:spcPct val="0"/>
              </a:spcBef>
              <a:spcAft>
                <a:spcPct val="0"/>
              </a:spcAft>
              <a:tabLst>
                <a:tab pos="1679575" algn="l"/>
              </a:tabLst>
              <a:defRPr>
                <a:solidFill>
                  <a:schemeClr val="tx1"/>
                </a:solidFill>
                <a:latin typeface="Arial" panose="020B0604020202020204" pitchFamily="34" charset="0"/>
              </a:defRPr>
            </a:lvl5pPr>
            <a:lvl6pPr eaLnBrk="0" fontAlgn="base" hangingPunct="0">
              <a:spcBef>
                <a:spcPct val="0"/>
              </a:spcBef>
              <a:spcAft>
                <a:spcPct val="0"/>
              </a:spcAft>
              <a:tabLst>
                <a:tab pos="1679575" algn="l"/>
              </a:tabLst>
              <a:defRPr>
                <a:solidFill>
                  <a:schemeClr val="tx1"/>
                </a:solidFill>
                <a:latin typeface="Arial" panose="020B0604020202020204" pitchFamily="34" charset="0"/>
              </a:defRPr>
            </a:lvl6pPr>
            <a:lvl7pPr eaLnBrk="0" fontAlgn="base" hangingPunct="0">
              <a:spcBef>
                <a:spcPct val="0"/>
              </a:spcBef>
              <a:spcAft>
                <a:spcPct val="0"/>
              </a:spcAft>
              <a:tabLst>
                <a:tab pos="1679575" algn="l"/>
              </a:tabLst>
              <a:defRPr>
                <a:solidFill>
                  <a:schemeClr val="tx1"/>
                </a:solidFill>
                <a:latin typeface="Arial" panose="020B0604020202020204" pitchFamily="34" charset="0"/>
              </a:defRPr>
            </a:lvl7pPr>
            <a:lvl8pPr eaLnBrk="0" fontAlgn="base" hangingPunct="0">
              <a:spcBef>
                <a:spcPct val="0"/>
              </a:spcBef>
              <a:spcAft>
                <a:spcPct val="0"/>
              </a:spcAft>
              <a:tabLst>
                <a:tab pos="1679575" algn="l"/>
              </a:tabLst>
              <a:defRPr>
                <a:solidFill>
                  <a:schemeClr val="tx1"/>
                </a:solidFill>
                <a:latin typeface="Arial" panose="020B0604020202020204" pitchFamily="34" charset="0"/>
              </a:defRPr>
            </a:lvl8pPr>
            <a:lvl9pPr eaLnBrk="0" fontAlgn="base" hangingPunct="0">
              <a:spcBef>
                <a:spcPct val="0"/>
              </a:spcBef>
              <a:spcAft>
                <a:spcPct val="0"/>
              </a:spcAft>
              <a:tabLst>
                <a:tab pos="16795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79575" algn="l"/>
              </a:tabLst>
              <a:defRPr/>
            </a:pPr>
            <a:r>
              <a:rPr kumimoji="0" lang="en-US" altLang="ko-KR" sz="1800" b="1" i="0" u="none" strike="noStrike" kern="1200" cap="none" spc="0" normalizeH="0" baseline="0" noProof="0">
                <a:ln>
                  <a:noFill/>
                </a:ln>
                <a:solidFill>
                  <a:srgbClr val="142850"/>
                </a:solidFill>
                <a:effectLst/>
                <a:uLnTx/>
                <a:uFillTx/>
                <a:latin typeface="Gotham Book" panose="02000604040000020004"/>
                <a:ea typeface="Malgun Gothic" panose="020B0503020000020004" pitchFamily="34" charset="-127"/>
                <a:cs typeface="Arial" panose="020B0604020202020204" pitchFamily="34" charset="0"/>
              </a:rPr>
              <a:t>(Baseline Year 2022)</a:t>
            </a:r>
            <a:endParaRPr kumimoji="0" lang="en-US" altLang="ko-KR" sz="1800" b="1" i="0" u="none" strike="noStrike" kern="1200" cap="none" spc="0" normalizeH="0" baseline="0" noProof="0">
              <a:ln>
                <a:noFill/>
              </a:ln>
              <a:solidFill>
                <a:srgbClr val="142850"/>
              </a:solidFill>
              <a:effectLst/>
              <a:uLnTx/>
              <a:uFillTx/>
              <a:latin typeface="Gotham Book" panose="02000604040000020004"/>
              <a:ea typeface="맑은 고딕" panose="020B0503020000020004" pitchFamily="34" charset="-127"/>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1679575" algn="l"/>
              </a:tabLst>
              <a:defRPr/>
            </a:pPr>
            <a:r>
              <a:rPr kumimoji="0" lang="en-US" altLang="ko-KR" sz="1800" b="0" i="0" u="none" strike="noStrike" kern="1200" cap="none" spc="0" normalizeH="0" baseline="0" noProof="0">
                <a:ln>
                  <a:noFill/>
                </a:ln>
                <a:solidFill>
                  <a:srgbClr val="142850"/>
                </a:solidFill>
                <a:effectLst/>
                <a:uLnTx/>
                <a:uFillTx/>
                <a:latin typeface="Gotham Book" panose="02000604040000020004"/>
                <a:ea typeface="Malgun Gothic" panose="020B0503020000020004" pitchFamily="34" charset="-127"/>
                <a:cs typeface="Arial" panose="020B0604020202020204" pitchFamily="34" charset="0"/>
              </a:rPr>
              <a:t>Note: Highlighted column indicates the largest percentage change between the two groups.  </a:t>
            </a:r>
            <a:endParaRPr kumimoji="0" lang="en-US" altLang="ko-KR" sz="1800" b="0" i="0" u="none" strike="noStrike" kern="1200" cap="none" spc="0" normalizeH="0" baseline="0" noProof="0">
              <a:ln>
                <a:noFill/>
              </a:ln>
              <a:solidFill>
                <a:srgbClr val="142850"/>
              </a:solidFill>
              <a:effectLst/>
              <a:uLnTx/>
              <a:uFillTx/>
              <a:latin typeface="Gotham Book" panose="02000604040000020004"/>
              <a:ea typeface="맑은 고딕" panose="020B0503020000020004" pitchFamily="34" charset="-127"/>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1679575" algn="l"/>
              </a:tabLst>
              <a:defRPr/>
            </a:pPr>
            <a:endParaRPr kumimoji="0" lang="en-US" altLang="ko-KR" sz="1800" b="0" i="0" u="none" strike="noStrike" kern="1200" cap="none" spc="0" normalizeH="0" baseline="0" noProof="0">
              <a:ln>
                <a:noFill/>
              </a:ln>
              <a:solidFill>
                <a:srgbClr val="142850"/>
              </a:solidFill>
              <a:effectLst/>
              <a:uLnTx/>
              <a:uFillTx/>
              <a:latin typeface="Arial" panose="020B0604020202020204" pitchFamily="34" charset="0"/>
              <a:ea typeface="맑은 고딕" panose="020B0503020000020004" pitchFamily="34" charset="-127"/>
              <a:cs typeface="+mn-cs"/>
            </a:endParaRPr>
          </a:p>
        </p:txBody>
      </p:sp>
      <p:graphicFrame>
        <p:nvGraphicFramePr>
          <p:cNvPr id="8" name="Table 7" descr="Chart compares the % change of student Kentucky Summative Assessment (KSA) scores by school for 2022 and 2023. In 2022, schools with 10.6% or more teachers with LETRS training saw a higher number in novice reduction (5.47%) compared to schools with fewer than 10.6% of LETRS trained teachers at 5.18% novice reduction. Schools with a higher percentage of LETRS-trained teachers also saw a greater percentage of students scoring proficient (2.87%) compared to schools with fewer LETRS-trained teachers at 1.43%.  ">
            <a:extLst>
              <a:ext uri="{FF2B5EF4-FFF2-40B4-BE49-F238E27FC236}">
                <a16:creationId xmlns:a16="http://schemas.microsoft.com/office/drawing/2014/main" id="{E9CEF258-01D4-4FDE-5A1A-83D6C94EE48E}"/>
              </a:ext>
            </a:extLst>
          </p:cNvPr>
          <p:cNvGraphicFramePr>
            <a:graphicFrameLocks noGrp="1"/>
          </p:cNvGraphicFramePr>
          <p:nvPr/>
        </p:nvGraphicFramePr>
        <p:xfrm>
          <a:off x="1693351" y="2312246"/>
          <a:ext cx="10226119" cy="1666395"/>
        </p:xfrm>
        <a:graphic>
          <a:graphicData uri="http://schemas.openxmlformats.org/drawingml/2006/table">
            <a:tbl>
              <a:tblPr firstRow="1" firstCol="1" bandRow="1">
                <a:tableStyleId>{5C22544A-7EE6-4342-B048-85BDC9FD1C3A}</a:tableStyleId>
              </a:tblPr>
              <a:tblGrid>
                <a:gridCol w="2152909">
                  <a:extLst>
                    <a:ext uri="{9D8B030D-6E8A-4147-A177-3AD203B41FA5}">
                      <a16:colId xmlns:a16="http://schemas.microsoft.com/office/drawing/2014/main" val="414589060"/>
                    </a:ext>
                  </a:extLst>
                </a:gridCol>
                <a:gridCol w="1614642">
                  <a:extLst>
                    <a:ext uri="{9D8B030D-6E8A-4147-A177-3AD203B41FA5}">
                      <a16:colId xmlns:a16="http://schemas.microsoft.com/office/drawing/2014/main" val="2214926359"/>
                    </a:ext>
                  </a:extLst>
                </a:gridCol>
                <a:gridCol w="1614642">
                  <a:extLst>
                    <a:ext uri="{9D8B030D-6E8A-4147-A177-3AD203B41FA5}">
                      <a16:colId xmlns:a16="http://schemas.microsoft.com/office/drawing/2014/main" val="62238658"/>
                    </a:ext>
                  </a:extLst>
                </a:gridCol>
                <a:gridCol w="1614642">
                  <a:extLst>
                    <a:ext uri="{9D8B030D-6E8A-4147-A177-3AD203B41FA5}">
                      <a16:colId xmlns:a16="http://schemas.microsoft.com/office/drawing/2014/main" val="2657832399"/>
                    </a:ext>
                  </a:extLst>
                </a:gridCol>
                <a:gridCol w="1614642">
                  <a:extLst>
                    <a:ext uri="{9D8B030D-6E8A-4147-A177-3AD203B41FA5}">
                      <a16:colId xmlns:a16="http://schemas.microsoft.com/office/drawing/2014/main" val="2961274772"/>
                    </a:ext>
                  </a:extLst>
                </a:gridCol>
                <a:gridCol w="1614642">
                  <a:extLst>
                    <a:ext uri="{9D8B030D-6E8A-4147-A177-3AD203B41FA5}">
                      <a16:colId xmlns:a16="http://schemas.microsoft.com/office/drawing/2014/main" val="2696463838"/>
                    </a:ext>
                  </a:extLst>
                </a:gridCol>
              </a:tblGrid>
              <a:tr h="1014015">
                <a:tc>
                  <a:txBody>
                    <a:bodyPr/>
                    <a:lstStyle/>
                    <a:p>
                      <a:pPr marL="0" marR="0" algn="ctr">
                        <a:lnSpc>
                          <a:spcPct val="115000"/>
                        </a:lnSpc>
                        <a:spcAft>
                          <a:spcPts val="800"/>
                        </a:spcAft>
                        <a:buNone/>
                        <a:tabLst>
                          <a:tab pos="1678940" algn="l"/>
                        </a:tabLst>
                      </a:pPr>
                      <a:r>
                        <a:rPr lang="en-US" sz="1600" b="1" i="0" kern="0">
                          <a:solidFill>
                            <a:schemeClr val="tx1"/>
                          </a:solidFill>
                          <a:effectLst/>
                          <a:latin typeface="Gotham Book" panose="02000604040000020004"/>
                        </a:rPr>
                        <a:t>Group</a:t>
                      </a:r>
                      <a:endParaRPr lang="en-US" sz="1600" b="1" i="0" kern="100">
                        <a:solidFill>
                          <a:schemeClr val="tx1"/>
                        </a:solidFill>
                        <a:effectLst/>
                        <a:latin typeface="Gotham Book" panose="02000604040000020004"/>
                        <a:ea typeface="Malgun Gothic" panose="020B0503020000020004" pitchFamily="34" charset="-127"/>
                        <a:cs typeface="Times New Roman" panose="02020603050405020304" pitchFamily="18" charset="0"/>
                      </a:endParaRPr>
                    </a:p>
                  </a:txBody>
                  <a:tcPr marL="68580" marR="68580" marT="0" marB="0" anchor="ctr">
                    <a:lnT w="38100" cap="flat" cmpd="sng" algn="ctr">
                      <a:solidFill>
                        <a:schemeClr val="tx1"/>
                      </a:solidFill>
                      <a:prstDash val="solid"/>
                      <a:round/>
                      <a:headEnd type="none" w="med" len="med"/>
                      <a:tailEnd type="none" w="med" len="med"/>
                    </a:lnT>
                    <a:solidFill>
                      <a:schemeClr val="bg1"/>
                    </a:solidFill>
                  </a:tcPr>
                </a:tc>
                <a:tc>
                  <a:txBody>
                    <a:bodyPr/>
                    <a:lstStyle/>
                    <a:p>
                      <a:pPr marL="0" marR="0" algn="ctr">
                        <a:lnSpc>
                          <a:spcPct val="115000"/>
                        </a:lnSpc>
                        <a:spcAft>
                          <a:spcPts val="800"/>
                        </a:spcAft>
                        <a:buNone/>
                        <a:tabLst>
                          <a:tab pos="1678940" algn="l"/>
                        </a:tabLst>
                      </a:pPr>
                      <a:r>
                        <a:rPr lang="en-US" sz="1600" b="0" i="0" kern="0">
                          <a:effectLst/>
                          <a:latin typeface="Gotham Book" panose="02000604040000020004"/>
                        </a:rPr>
                        <a:t>Novice % Change</a:t>
                      </a:r>
                      <a:endParaRPr lang="en-US" sz="1600" b="0" i="0" kern="100">
                        <a:effectLst/>
                        <a:latin typeface="Gotham Book" panose="02000604040000020004"/>
                        <a:ea typeface="Malgun Gothic" panose="020B0503020000020004" pitchFamily="34" charset="-127"/>
                        <a:cs typeface="Times New Roman" panose="02020603050405020304" pitchFamily="18" charset="0"/>
                      </a:endParaRPr>
                    </a:p>
                  </a:txBody>
                  <a:tcPr marL="68580" marR="68580" marT="0" marB="0" anchor="ctr">
                    <a:lnT w="38100" cap="flat" cmpd="sng" algn="ctr">
                      <a:solidFill>
                        <a:schemeClr val="tx1"/>
                      </a:solidFill>
                      <a:prstDash val="solid"/>
                      <a:round/>
                      <a:headEnd type="none" w="med" len="med"/>
                      <a:tailEnd type="none" w="med" len="med"/>
                    </a:lnT>
                    <a:solidFill>
                      <a:schemeClr val="tx1"/>
                    </a:solidFill>
                  </a:tcPr>
                </a:tc>
                <a:tc>
                  <a:txBody>
                    <a:bodyPr/>
                    <a:lstStyle/>
                    <a:p>
                      <a:pPr marL="0" marR="0" algn="ctr">
                        <a:lnSpc>
                          <a:spcPct val="115000"/>
                        </a:lnSpc>
                        <a:spcAft>
                          <a:spcPts val="800"/>
                        </a:spcAft>
                        <a:buNone/>
                        <a:tabLst>
                          <a:tab pos="1678940" algn="l"/>
                        </a:tabLst>
                      </a:pPr>
                      <a:r>
                        <a:rPr lang="en-US" sz="1600" b="0" i="0" kern="0">
                          <a:effectLst/>
                          <a:latin typeface="Gotham Book" panose="02000604040000020004"/>
                        </a:rPr>
                        <a:t>Apprentice % Change</a:t>
                      </a:r>
                      <a:endParaRPr lang="en-US" sz="1600" b="0" i="0" kern="100">
                        <a:effectLst/>
                        <a:latin typeface="Gotham Book" panose="02000604040000020004"/>
                        <a:ea typeface="Malgun Gothic" panose="020B0503020000020004" pitchFamily="34" charset="-127"/>
                        <a:cs typeface="Times New Roman" panose="02020603050405020304" pitchFamily="18" charset="0"/>
                      </a:endParaRPr>
                    </a:p>
                  </a:txBody>
                  <a:tcPr marL="68580" marR="68580" marT="0" marB="0" anchor="ctr">
                    <a:lnT w="38100" cap="flat" cmpd="sng" algn="ctr">
                      <a:solidFill>
                        <a:schemeClr val="tx1"/>
                      </a:solidFill>
                      <a:prstDash val="solid"/>
                      <a:round/>
                      <a:headEnd type="none" w="med" len="med"/>
                      <a:tailEnd type="none" w="med" len="med"/>
                    </a:lnT>
                    <a:solidFill>
                      <a:schemeClr val="tx1"/>
                    </a:solidFill>
                  </a:tcPr>
                </a:tc>
                <a:tc>
                  <a:txBody>
                    <a:bodyPr/>
                    <a:lstStyle/>
                    <a:p>
                      <a:pPr marL="0" marR="0" algn="ctr">
                        <a:lnSpc>
                          <a:spcPct val="115000"/>
                        </a:lnSpc>
                        <a:spcAft>
                          <a:spcPts val="800"/>
                        </a:spcAft>
                        <a:buNone/>
                        <a:tabLst>
                          <a:tab pos="1678940" algn="l"/>
                        </a:tabLst>
                      </a:pPr>
                      <a:r>
                        <a:rPr lang="en-US" sz="1600" b="0" i="0" kern="0">
                          <a:effectLst/>
                          <a:latin typeface="Gotham Book" panose="02000604040000020004"/>
                        </a:rPr>
                        <a:t>Proficient % Change </a:t>
                      </a:r>
                      <a:endParaRPr lang="en-US" sz="1600" b="0" i="0" kern="100">
                        <a:effectLst/>
                        <a:latin typeface="Gotham Book" panose="02000604040000020004"/>
                        <a:ea typeface="Malgun Gothic" panose="020B0503020000020004" pitchFamily="34" charset="-127"/>
                        <a:cs typeface="Times New Roman" panose="02020603050405020304" pitchFamily="18" charset="0"/>
                      </a:endParaRPr>
                    </a:p>
                  </a:txBody>
                  <a:tcPr marL="68580" marR="68580" marT="0" marB="0" anchor="ctr">
                    <a:lnT w="38100" cap="flat" cmpd="sng" algn="ctr">
                      <a:solidFill>
                        <a:schemeClr val="tx1"/>
                      </a:solidFill>
                      <a:prstDash val="solid"/>
                      <a:round/>
                      <a:headEnd type="none" w="med" len="med"/>
                      <a:tailEnd type="none" w="med" len="med"/>
                    </a:lnT>
                    <a:solidFill>
                      <a:schemeClr val="tx1"/>
                    </a:solidFill>
                  </a:tcPr>
                </a:tc>
                <a:tc>
                  <a:txBody>
                    <a:bodyPr/>
                    <a:lstStyle/>
                    <a:p>
                      <a:pPr marL="0" marR="0" algn="ctr">
                        <a:lnSpc>
                          <a:spcPct val="115000"/>
                        </a:lnSpc>
                        <a:spcAft>
                          <a:spcPts val="800"/>
                        </a:spcAft>
                        <a:buNone/>
                        <a:tabLst>
                          <a:tab pos="1678940" algn="l"/>
                        </a:tabLst>
                      </a:pPr>
                      <a:r>
                        <a:rPr lang="en-US" sz="1600" b="0" i="0" kern="0">
                          <a:effectLst/>
                          <a:latin typeface="Gotham Book" panose="02000604040000020004"/>
                        </a:rPr>
                        <a:t>Distinguished % Change</a:t>
                      </a:r>
                      <a:endParaRPr lang="en-US" sz="1600" b="0" i="0" kern="100">
                        <a:effectLst/>
                        <a:latin typeface="Gotham Book" panose="02000604040000020004"/>
                        <a:ea typeface="Malgun Gothic" panose="020B0503020000020004" pitchFamily="34" charset="-127"/>
                        <a:cs typeface="Times New Roman" panose="02020603050405020304" pitchFamily="18" charset="0"/>
                      </a:endParaRPr>
                    </a:p>
                  </a:txBody>
                  <a:tcPr marL="68580" marR="68580" marT="0" marB="0" anchor="ctr">
                    <a:lnT w="38100" cap="flat" cmpd="sng" algn="ctr">
                      <a:solidFill>
                        <a:schemeClr val="tx1"/>
                      </a:solidFill>
                      <a:prstDash val="solid"/>
                      <a:round/>
                      <a:headEnd type="none" w="med" len="med"/>
                      <a:tailEnd type="none" w="med" len="med"/>
                    </a:lnT>
                    <a:solidFill>
                      <a:schemeClr val="tx1"/>
                    </a:solidFill>
                  </a:tcPr>
                </a:tc>
                <a:tc>
                  <a:txBody>
                    <a:bodyPr/>
                    <a:lstStyle/>
                    <a:p>
                      <a:pPr marL="0" marR="0" algn="ctr">
                        <a:lnSpc>
                          <a:spcPct val="115000"/>
                        </a:lnSpc>
                        <a:spcAft>
                          <a:spcPts val="800"/>
                        </a:spcAft>
                        <a:buNone/>
                        <a:tabLst>
                          <a:tab pos="1678940" algn="l"/>
                        </a:tabLst>
                      </a:pPr>
                      <a:r>
                        <a:rPr lang="en-US" sz="1600" b="0" i="0" kern="0">
                          <a:effectLst/>
                          <a:latin typeface="Gotham Book" panose="02000604040000020004"/>
                        </a:rPr>
                        <a:t>Proficient + Distinguished % Change</a:t>
                      </a:r>
                      <a:endParaRPr lang="en-US" sz="1600" b="0" i="0" kern="100">
                        <a:effectLst/>
                        <a:latin typeface="Gotham Book" panose="02000604040000020004"/>
                        <a:ea typeface="Malgun Gothic" panose="020B0503020000020004" pitchFamily="34" charset="-127"/>
                        <a:cs typeface="Times New Roman" panose="02020603050405020304" pitchFamily="18" charset="0"/>
                      </a:endParaRPr>
                    </a:p>
                  </a:txBody>
                  <a:tcPr marL="68580" marR="68580" marT="0" marB="0" anchor="ctr">
                    <a:lnT w="38100" cap="flat" cmpd="sng" algn="ctr">
                      <a:solidFill>
                        <a:schemeClr val="tx1"/>
                      </a:solidFill>
                      <a:prstDash val="solid"/>
                      <a:round/>
                      <a:headEnd type="none" w="med" len="med"/>
                      <a:tailEnd type="none" w="med" len="med"/>
                    </a:lnT>
                    <a:solidFill>
                      <a:schemeClr val="tx1"/>
                    </a:solidFill>
                  </a:tcPr>
                </a:tc>
                <a:extLst>
                  <a:ext uri="{0D108BD9-81ED-4DB2-BD59-A6C34878D82A}">
                    <a16:rowId xmlns:a16="http://schemas.microsoft.com/office/drawing/2014/main" val="2690198496"/>
                  </a:ext>
                </a:extLst>
              </a:tr>
              <a:tr h="326190">
                <a:tc>
                  <a:txBody>
                    <a:bodyPr/>
                    <a:lstStyle/>
                    <a:p>
                      <a:pPr marL="0" marR="0">
                        <a:lnSpc>
                          <a:spcPct val="115000"/>
                        </a:lnSpc>
                        <a:spcAft>
                          <a:spcPts val="800"/>
                        </a:spcAft>
                        <a:buNone/>
                        <a:tabLst>
                          <a:tab pos="1678940" algn="l"/>
                        </a:tabLst>
                      </a:pPr>
                      <a:r>
                        <a:rPr lang="en-US" sz="1600" b="0" i="0" kern="0">
                          <a:effectLst/>
                          <a:latin typeface="Gotham Book" panose="02000604040000020004"/>
                        </a:rPr>
                        <a:t>Below Avg  &lt;10.6%</a:t>
                      </a:r>
                      <a:endParaRPr lang="en-US" sz="1600" b="0" i="0" kern="100">
                        <a:effectLst/>
                        <a:latin typeface="Gotham Book" panose="02000604040000020004"/>
                        <a:ea typeface="Malgun Gothic" panose="020B0503020000020004" pitchFamily="34" charset="-127"/>
                        <a:cs typeface="Times New Roman" panose="02020603050405020304" pitchFamily="18" charset="0"/>
                      </a:endParaRPr>
                    </a:p>
                  </a:txBody>
                  <a:tcPr marL="68580" marR="68580" marT="0" marB="0">
                    <a:solidFill>
                      <a:srgbClr val="C00000"/>
                    </a:solidFill>
                  </a:tcPr>
                </a:tc>
                <a:tc>
                  <a:txBody>
                    <a:bodyPr/>
                    <a:lstStyle/>
                    <a:p>
                      <a:pPr marL="0" marR="0" algn="ctr">
                        <a:lnSpc>
                          <a:spcPct val="115000"/>
                        </a:lnSpc>
                        <a:spcAft>
                          <a:spcPts val="800"/>
                        </a:spcAft>
                        <a:buNone/>
                        <a:tabLst>
                          <a:tab pos="1678940" algn="l"/>
                        </a:tabLst>
                      </a:pPr>
                      <a:r>
                        <a:rPr lang="en-US" sz="1600" b="0" i="0" kern="0">
                          <a:effectLst/>
                          <a:highlight>
                            <a:srgbClr val="00FFFF"/>
                          </a:highlight>
                          <a:latin typeface="Gotham Book" panose="02000604040000020004"/>
                        </a:rPr>
                        <a:t>-5.18</a:t>
                      </a:r>
                      <a:endParaRPr lang="en-US" sz="1600" b="0" i="0" kern="100">
                        <a:effectLst/>
                        <a:highlight>
                          <a:srgbClr val="00FFFF"/>
                        </a:highlight>
                        <a:latin typeface="Gotham Book" panose="02000604040000020004"/>
                        <a:ea typeface="Malgun Gothic" panose="020B0503020000020004" pitchFamily="34" charset="-127"/>
                        <a:cs typeface="Times New Roman" panose="02020603050405020304" pitchFamily="18" charset="0"/>
                      </a:endParaRPr>
                    </a:p>
                  </a:txBody>
                  <a:tcPr marL="68580" marR="68580" marT="0" marB="0" anchor="ctr">
                    <a:noFill/>
                  </a:tcPr>
                </a:tc>
                <a:tc>
                  <a:txBody>
                    <a:bodyPr/>
                    <a:lstStyle/>
                    <a:p>
                      <a:pPr marL="0" marR="0" algn="ctr">
                        <a:lnSpc>
                          <a:spcPct val="115000"/>
                        </a:lnSpc>
                        <a:spcAft>
                          <a:spcPts val="800"/>
                        </a:spcAft>
                        <a:buNone/>
                        <a:tabLst>
                          <a:tab pos="1678940" algn="l"/>
                        </a:tabLst>
                      </a:pPr>
                      <a:r>
                        <a:rPr lang="en-US" sz="1600" b="0" i="0" kern="0">
                          <a:effectLst/>
                          <a:latin typeface="Gotham Book" panose="02000604040000020004"/>
                        </a:rPr>
                        <a:t>1.62</a:t>
                      </a:r>
                      <a:endParaRPr lang="en-US" sz="1600" b="0" i="0" kern="100">
                        <a:effectLst/>
                        <a:latin typeface="Gotham Book" panose="02000604040000020004"/>
                        <a:ea typeface="Malgun Gothic" panose="020B0503020000020004" pitchFamily="34" charset="-127"/>
                        <a:cs typeface="Times New Roman" panose="02020603050405020304" pitchFamily="18" charset="0"/>
                      </a:endParaRPr>
                    </a:p>
                  </a:txBody>
                  <a:tcPr marL="68580" marR="68580" marT="0" marB="0" anchor="ctr">
                    <a:noFill/>
                  </a:tcPr>
                </a:tc>
                <a:tc>
                  <a:txBody>
                    <a:bodyPr/>
                    <a:lstStyle/>
                    <a:p>
                      <a:pPr marL="0" marR="0" algn="ctr">
                        <a:lnSpc>
                          <a:spcPct val="115000"/>
                        </a:lnSpc>
                        <a:spcAft>
                          <a:spcPts val="800"/>
                        </a:spcAft>
                        <a:buNone/>
                        <a:tabLst>
                          <a:tab pos="1678940" algn="l"/>
                        </a:tabLst>
                      </a:pPr>
                      <a:r>
                        <a:rPr lang="en-US" sz="1600" b="1" i="0" kern="0">
                          <a:effectLst/>
                          <a:highlight>
                            <a:srgbClr val="FFFF00"/>
                          </a:highlight>
                          <a:latin typeface="Gotham Book" panose="02000604040000020004"/>
                        </a:rPr>
                        <a:t>1.43 </a:t>
                      </a:r>
                      <a:endParaRPr lang="en-US" sz="1600" b="1" i="0" kern="100">
                        <a:effectLst/>
                        <a:highlight>
                          <a:srgbClr val="FFFF00"/>
                        </a:highlight>
                        <a:latin typeface="Gotham Book" panose="02000604040000020004"/>
                        <a:ea typeface="Malgun Gothic" panose="020B0503020000020004" pitchFamily="34" charset="-127"/>
                        <a:cs typeface="Times New Roman" panose="02020603050405020304" pitchFamily="18" charset="0"/>
                      </a:endParaRPr>
                    </a:p>
                  </a:txBody>
                  <a:tcPr marL="68580" marR="68580" marT="0" marB="0" anchor="ctr">
                    <a:noFill/>
                  </a:tcPr>
                </a:tc>
                <a:tc>
                  <a:txBody>
                    <a:bodyPr/>
                    <a:lstStyle/>
                    <a:p>
                      <a:pPr marL="0" marR="0" algn="ctr">
                        <a:lnSpc>
                          <a:spcPct val="115000"/>
                        </a:lnSpc>
                        <a:spcAft>
                          <a:spcPts val="800"/>
                        </a:spcAft>
                        <a:buNone/>
                        <a:tabLst>
                          <a:tab pos="1678940" algn="l"/>
                        </a:tabLst>
                      </a:pPr>
                      <a:r>
                        <a:rPr lang="en-US" sz="1600" b="0" i="0" kern="0">
                          <a:effectLst/>
                          <a:latin typeface="Gotham Book" panose="02000604040000020004"/>
                        </a:rPr>
                        <a:t>2.10</a:t>
                      </a:r>
                      <a:endParaRPr lang="en-US" sz="1600" b="0" i="0" kern="100">
                        <a:effectLst/>
                        <a:latin typeface="Gotham Book" panose="02000604040000020004"/>
                        <a:ea typeface="Malgun Gothic" panose="020B0503020000020004" pitchFamily="34" charset="-127"/>
                        <a:cs typeface="Times New Roman" panose="02020603050405020304" pitchFamily="18" charset="0"/>
                      </a:endParaRPr>
                    </a:p>
                  </a:txBody>
                  <a:tcPr marL="68580" marR="68580" marT="0" marB="0" anchor="ctr">
                    <a:noFill/>
                  </a:tcPr>
                </a:tc>
                <a:tc>
                  <a:txBody>
                    <a:bodyPr/>
                    <a:lstStyle/>
                    <a:p>
                      <a:pPr marL="0" marR="0" algn="ctr">
                        <a:lnSpc>
                          <a:spcPct val="115000"/>
                        </a:lnSpc>
                        <a:spcAft>
                          <a:spcPts val="800"/>
                        </a:spcAft>
                        <a:buNone/>
                        <a:tabLst>
                          <a:tab pos="1678940" algn="l"/>
                        </a:tabLst>
                      </a:pPr>
                      <a:r>
                        <a:rPr lang="en-US" sz="1600" b="0" i="0" kern="0">
                          <a:effectLst/>
                          <a:latin typeface="Gotham Book" panose="02000604040000020004"/>
                        </a:rPr>
                        <a:t>3.55</a:t>
                      </a:r>
                      <a:endParaRPr lang="en-US" sz="1600" b="0" i="0" kern="100">
                        <a:effectLst/>
                        <a:latin typeface="Gotham Book" panose="02000604040000020004"/>
                        <a:ea typeface="Malgun Gothic" panose="020B0503020000020004" pitchFamily="34" charset="-127"/>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1005344739"/>
                  </a:ext>
                </a:extLst>
              </a:tr>
              <a:tr h="326190">
                <a:tc>
                  <a:txBody>
                    <a:bodyPr/>
                    <a:lstStyle/>
                    <a:p>
                      <a:pPr marL="0" marR="0">
                        <a:lnSpc>
                          <a:spcPct val="115000"/>
                        </a:lnSpc>
                        <a:spcAft>
                          <a:spcPts val="800"/>
                        </a:spcAft>
                        <a:buNone/>
                        <a:tabLst>
                          <a:tab pos="1678940" algn="l"/>
                        </a:tabLst>
                      </a:pPr>
                      <a:r>
                        <a:rPr lang="en-US" sz="1600" b="0" i="0" kern="0">
                          <a:effectLst/>
                          <a:latin typeface="Gotham Book" panose="02000604040000020004"/>
                        </a:rPr>
                        <a:t>Above Avg  &gt;10.6%</a:t>
                      </a:r>
                      <a:endParaRPr lang="en-US" sz="1600" b="0" i="0" kern="100">
                        <a:effectLst/>
                        <a:latin typeface="Gotham Book" panose="02000604040000020004"/>
                        <a:ea typeface="Malgun Gothic" panose="020B0503020000020004" pitchFamily="34" charset="-127"/>
                        <a:cs typeface="Times New Roman" panose="02020603050405020304" pitchFamily="18" charset="0"/>
                      </a:endParaRPr>
                    </a:p>
                  </a:txBody>
                  <a:tcPr marL="68580" marR="68580" marT="0" marB="0">
                    <a:lnB w="38100" cap="flat" cmpd="sng" algn="ctr">
                      <a:solidFill>
                        <a:schemeClr val="tx1"/>
                      </a:solidFill>
                      <a:prstDash val="solid"/>
                      <a:round/>
                      <a:headEnd type="none" w="med" len="med"/>
                      <a:tailEnd type="none" w="med" len="med"/>
                    </a:lnB>
                    <a:solidFill>
                      <a:srgbClr val="C00000"/>
                    </a:solidFill>
                  </a:tcPr>
                </a:tc>
                <a:tc>
                  <a:txBody>
                    <a:bodyPr/>
                    <a:lstStyle/>
                    <a:p>
                      <a:pPr marL="0" marR="0" algn="ctr">
                        <a:lnSpc>
                          <a:spcPct val="115000"/>
                        </a:lnSpc>
                        <a:spcAft>
                          <a:spcPts val="800"/>
                        </a:spcAft>
                        <a:buNone/>
                        <a:tabLst>
                          <a:tab pos="1678940" algn="l"/>
                        </a:tabLst>
                      </a:pPr>
                      <a:r>
                        <a:rPr lang="en-US" sz="1600" b="0" i="0" kern="0">
                          <a:effectLst/>
                          <a:highlight>
                            <a:srgbClr val="00FFFF"/>
                          </a:highlight>
                          <a:latin typeface="Gotham Book" panose="02000604040000020004"/>
                        </a:rPr>
                        <a:t>-5.47</a:t>
                      </a:r>
                      <a:endParaRPr lang="en-US" sz="1600" b="0" i="0" kern="100">
                        <a:effectLst/>
                        <a:highlight>
                          <a:srgbClr val="00FFFF"/>
                        </a:highlight>
                        <a:latin typeface="Gotham Book" panose="02000604040000020004"/>
                        <a:ea typeface="Malgun Gothic" panose="020B0503020000020004" pitchFamily="34" charset="-127"/>
                        <a:cs typeface="Times New Roman" panose="02020603050405020304" pitchFamily="18" charset="0"/>
                      </a:endParaRPr>
                    </a:p>
                  </a:txBody>
                  <a:tcPr marL="68580" marR="68580" marT="0" marB="0" anchor="ctr">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tabLst>
                          <a:tab pos="1678940" algn="l"/>
                        </a:tabLst>
                      </a:pPr>
                      <a:r>
                        <a:rPr lang="en-US" sz="1600" b="0" i="0" kern="0">
                          <a:effectLst/>
                          <a:latin typeface="Gotham Book" panose="02000604040000020004"/>
                        </a:rPr>
                        <a:t>1.76</a:t>
                      </a:r>
                      <a:endParaRPr lang="en-US" sz="1600" b="0" i="0" kern="100">
                        <a:effectLst/>
                        <a:latin typeface="Gotham Book" panose="02000604040000020004"/>
                        <a:ea typeface="Malgun Gothic" panose="020B0503020000020004" pitchFamily="34" charset="-127"/>
                        <a:cs typeface="Times New Roman" panose="02020603050405020304" pitchFamily="18" charset="0"/>
                      </a:endParaRPr>
                    </a:p>
                  </a:txBody>
                  <a:tcPr marL="68580" marR="68580" marT="0" marB="0" anchor="ctr">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tabLst>
                          <a:tab pos="1678940" algn="l"/>
                        </a:tabLst>
                      </a:pPr>
                      <a:r>
                        <a:rPr lang="en-US" sz="1600" b="1" i="0" kern="0">
                          <a:effectLst/>
                          <a:highlight>
                            <a:srgbClr val="FFFF00"/>
                          </a:highlight>
                          <a:latin typeface="Gotham Book" panose="02000604040000020004"/>
                        </a:rPr>
                        <a:t>2.87 </a:t>
                      </a:r>
                      <a:endParaRPr lang="en-US" sz="1600" b="1" i="0" kern="100">
                        <a:effectLst/>
                        <a:highlight>
                          <a:srgbClr val="FFFF00"/>
                        </a:highlight>
                        <a:latin typeface="Gotham Book" panose="02000604040000020004"/>
                        <a:ea typeface="Malgun Gothic" panose="020B0503020000020004" pitchFamily="34" charset="-127"/>
                        <a:cs typeface="Times New Roman" panose="02020603050405020304" pitchFamily="18" charset="0"/>
                      </a:endParaRPr>
                    </a:p>
                  </a:txBody>
                  <a:tcPr marL="68580" marR="68580" marT="0" marB="0" anchor="ctr">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tabLst>
                          <a:tab pos="1678940" algn="l"/>
                        </a:tabLst>
                      </a:pPr>
                      <a:r>
                        <a:rPr lang="en-US" sz="1600" b="0" i="0" kern="0">
                          <a:effectLst/>
                          <a:latin typeface="Gotham Book" panose="02000604040000020004"/>
                        </a:rPr>
                        <a:t>0.84</a:t>
                      </a:r>
                      <a:endParaRPr lang="en-US" sz="1600" b="0" i="0" kern="100">
                        <a:effectLst/>
                        <a:latin typeface="Gotham Book" panose="02000604040000020004"/>
                        <a:ea typeface="Malgun Gothic" panose="020B0503020000020004" pitchFamily="34" charset="-127"/>
                        <a:cs typeface="Times New Roman" panose="02020603050405020304" pitchFamily="18" charset="0"/>
                      </a:endParaRPr>
                    </a:p>
                  </a:txBody>
                  <a:tcPr marL="68580" marR="68580" marT="0" marB="0" anchor="ctr">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tabLst>
                          <a:tab pos="1678940" algn="l"/>
                        </a:tabLst>
                      </a:pPr>
                      <a:r>
                        <a:rPr lang="en-US" sz="1600" b="0" i="0" kern="0">
                          <a:effectLst/>
                          <a:latin typeface="Gotham Book" panose="02000604040000020004"/>
                        </a:rPr>
                        <a:t>3.70</a:t>
                      </a:r>
                      <a:endParaRPr lang="en-US" sz="1600" b="0" i="0" kern="100">
                        <a:effectLst/>
                        <a:latin typeface="Gotham Book" panose="02000604040000020004"/>
                        <a:ea typeface="Malgun Gothic" panose="020B0503020000020004" pitchFamily="34" charset="-127"/>
                        <a:cs typeface="Times New Roman" panose="02020603050405020304" pitchFamily="18" charset="0"/>
                      </a:endParaRPr>
                    </a:p>
                  </a:txBody>
                  <a:tcPr marL="68580" marR="68580" marT="0" marB="0" anchor="ctr">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90121742"/>
                  </a:ext>
                </a:extLst>
              </a:tr>
            </a:tbl>
          </a:graphicData>
        </a:graphic>
      </p:graphicFrame>
      <p:sp>
        <p:nvSpPr>
          <p:cNvPr id="17" name="TextBox 16">
            <a:extLst>
              <a:ext uri="{FF2B5EF4-FFF2-40B4-BE49-F238E27FC236}">
                <a16:creationId xmlns:a16="http://schemas.microsoft.com/office/drawing/2014/main" id="{8531DCFB-1E1D-2896-44C0-B675B1F096C6}"/>
              </a:ext>
            </a:extLst>
          </p:cNvPr>
          <p:cNvSpPr txBox="1"/>
          <p:nvPr/>
        </p:nvSpPr>
        <p:spPr>
          <a:xfrm>
            <a:off x="1570399" y="4287681"/>
            <a:ext cx="8820876" cy="92333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tab pos="1679575" algn="l"/>
              </a:tabLst>
              <a:defRPr/>
            </a:pPr>
            <a:r>
              <a:rPr kumimoji="0" lang="en-US" altLang="ko-KR" sz="1800" b="1" i="0" u="none" strike="noStrike" kern="1200" cap="none" spc="0" normalizeH="0" baseline="0" noProof="0">
                <a:ln>
                  <a:noFill/>
                </a:ln>
                <a:solidFill>
                  <a:srgbClr val="142850"/>
                </a:solidFill>
                <a:effectLst/>
                <a:uLnTx/>
                <a:uFillTx/>
                <a:latin typeface="Gotham Book" panose="02000604040000020004"/>
                <a:ea typeface="Malgun Gothic" panose="020B0503020000020004" pitchFamily="34" charset="-127"/>
                <a:cs typeface="Arial" panose="020B0604020202020204" pitchFamily="34" charset="0"/>
              </a:rPr>
              <a:t>(Baseline Year 2023)</a:t>
            </a:r>
            <a:endParaRPr kumimoji="0" lang="en-US" altLang="ko-KR" sz="1800" b="1" i="0" u="none" strike="noStrike" kern="1200" cap="none" spc="0" normalizeH="0" baseline="0" noProof="0">
              <a:ln>
                <a:noFill/>
              </a:ln>
              <a:solidFill>
                <a:srgbClr val="142850"/>
              </a:solidFill>
              <a:effectLst/>
              <a:uLnTx/>
              <a:uFillTx/>
              <a:latin typeface="Gotham Book" panose="02000604040000020004"/>
              <a:ea typeface="맑은 고딕" panose="020B0503020000020004" pitchFamily="34" charset="-127"/>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1679575" algn="l"/>
              </a:tabLst>
              <a:defRPr/>
            </a:pPr>
            <a:r>
              <a:rPr kumimoji="0" lang="en-US" altLang="ko-KR" sz="1800" b="0" i="0" u="none" strike="noStrike" kern="1200" cap="none" spc="0" normalizeH="0" baseline="0" noProof="0">
                <a:ln>
                  <a:noFill/>
                </a:ln>
                <a:solidFill>
                  <a:srgbClr val="142850"/>
                </a:solidFill>
                <a:effectLst/>
                <a:uLnTx/>
                <a:uFillTx/>
                <a:latin typeface="Gotham Book" panose="02000604040000020004"/>
                <a:ea typeface="Malgun Gothic" panose="020B0503020000020004" pitchFamily="34" charset="-127"/>
                <a:cs typeface="Arial" panose="020B0604020202020204" pitchFamily="34" charset="0"/>
              </a:rPr>
              <a:t>Note: Highlighted column indicates the largest percentage change between the two groups. </a:t>
            </a:r>
            <a:endParaRPr kumimoji="0" lang="en-US" altLang="ko-KR" sz="1800" b="0" i="0" u="none" strike="noStrike" kern="1200" cap="none" spc="0" normalizeH="0" baseline="0" noProof="0">
              <a:ln>
                <a:noFill/>
              </a:ln>
              <a:solidFill>
                <a:srgbClr val="142850"/>
              </a:solidFill>
              <a:effectLst/>
              <a:uLnTx/>
              <a:uFillTx/>
              <a:latin typeface="Gotham Book" panose="02000604040000020004"/>
              <a:ea typeface="맑은 고딕" panose="020B0503020000020004" pitchFamily="34" charset="-127"/>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850"/>
              </a:solidFill>
              <a:effectLst/>
              <a:uLnTx/>
              <a:uFillTx/>
              <a:latin typeface="Calibri" panose="020F0502020204030204"/>
              <a:ea typeface="+mn-ea"/>
              <a:cs typeface="+mn-cs"/>
            </a:endParaRPr>
          </a:p>
        </p:txBody>
      </p:sp>
      <p:graphicFrame>
        <p:nvGraphicFramePr>
          <p:cNvPr id="9" name="Table 8" descr="Chart compares the % change of student Kentucky Summative Assessment (KSA) scores by school for 2022 and 2023. In 2023, schools with 10.6% or more teachers with LETRS training saw a higher number in novice reduction (3.30%) compared to schools with fewer than 10.6% of LETRS trained teachers at 2.40% novice reduction. Schools with a higher percentage of LETRS-trained teachers also saw a greater percentage of students scoring proficient (4.26%) compared to schools with fewer LETRS-trained teachers at 2.90%.  ">
            <a:extLst>
              <a:ext uri="{FF2B5EF4-FFF2-40B4-BE49-F238E27FC236}">
                <a16:creationId xmlns:a16="http://schemas.microsoft.com/office/drawing/2014/main" id="{F46A1783-FA23-BB12-A15B-14EDECBD99F5}"/>
              </a:ext>
            </a:extLst>
          </p:cNvPr>
          <p:cNvGraphicFramePr>
            <a:graphicFrameLocks noGrp="1"/>
          </p:cNvGraphicFramePr>
          <p:nvPr/>
        </p:nvGraphicFramePr>
        <p:xfrm>
          <a:off x="1661869" y="4905761"/>
          <a:ext cx="10289081" cy="1666395"/>
        </p:xfrm>
        <a:graphic>
          <a:graphicData uri="http://schemas.openxmlformats.org/drawingml/2006/table">
            <a:tbl>
              <a:tblPr firstRow="1" firstCol="1" bandRow="1">
                <a:tableStyleId>{5C22544A-7EE6-4342-B048-85BDC9FD1C3A}</a:tableStyleId>
              </a:tblPr>
              <a:tblGrid>
                <a:gridCol w="2154841">
                  <a:extLst>
                    <a:ext uri="{9D8B030D-6E8A-4147-A177-3AD203B41FA5}">
                      <a16:colId xmlns:a16="http://schemas.microsoft.com/office/drawing/2014/main" val="374125377"/>
                    </a:ext>
                  </a:extLst>
                </a:gridCol>
                <a:gridCol w="1626848">
                  <a:extLst>
                    <a:ext uri="{9D8B030D-6E8A-4147-A177-3AD203B41FA5}">
                      <a16:colId xmlns:a16="http://schemas.microsoft.com/office/drawing/2014/main" val="2203502607"/>
                    </a:ext>
                  </a:extLst>
                </a:gridCol>
                <a:gridCol w="1626848">
                  <a:extLst>
                    <a:ext uri="{9D8B030D-6E8A-4147-A177-3AD203B41FA5}">
                      <a16:colId xmlns:a16="http://schemas.microsoft.com/office/drawing/2014/main" val="2028188049"/>
                    </a:ext>
                  </a:extLst>
                </a:gridCol>
                <a:gridCol w="1626848">
                  <a:extLst>
                    <a:ext uri="{9D8B030D-6E8A-4147-A177-3AD203B41FA5}">
                      <a16:colId xmlns:a16="http://schemas.microsoft.com/office/drawing/2014/main" val="3857761228"/>
                    </a:ext>
                  </a:extLst>
                </a:gridCol>
                <a:gridCol w="1626848">
                  <a:extLst>
                    <a:ext uri="{9D8B030D-6E8A-4147-A177-3AD203B41FA5}">
                      <a16:colId xmlns:a16="http://schemas.microsoft.com/office/drawing/2014/main" val="2651827061"/>
                    </a:ext>
                  </a:extLst>
                </a:gridCol>
                <a:gridCol w="1626848">
                  <a:extLst>
                    <a:ext uri="{9D8B030D-6E8A-4147-A177-3AD203B41FA5}">
                      <a16:colId xmlns:a16="http://schemas.microsoft.com/office/drawing/2014/main" val="1092918530"/>
                    </a:ext>
                  </a:extLst>
                </a:gridCol>
              </a:tblGrid>
              <a:tr h="1014015">
                <a:tc>
                  <a:txBody>
                    <a:bodyPr/>
                    <a:lstStyle/>
                    <a:p>
                      <a:pPr marL="0" marR="0" algn="ctr">
                        <a:lnSpc>
                          <a:spcPct val="115000"/>
                        </a:lnSpc>
                        <a:spcAft>
                          <a:spcPts val="800"/>
                        </a:spcAft>
                        <a:buNone/>
                        <a:tabLst>
                          <a:tab pos="1678940" algn="l"/>
                        </a:tabLst>
                      </a:pPr>
                      <a:r>
                        <a:rPr lang="en-US" sz="1600" b="1" i="0" kern="0">
                          <a:solidFill>
                            <a:schemeClr val="tx1"/>
                          </a:solidFill>
                          <a:effectLst/>
                          <a:latin typeface="Gotham Book" panose="02000604040000020004"/>
                        </a:rPr>
                        <a:t>Group</a:t>
                      </a:r>
                      <a:endParaRPr lang="en-US" sz="1600" b="1" i="0" kern="100">
                        <a:solidFill>
                          <a:schemeClr val="tx1"/>
                        </a:solidFill>
                        <a:effectLst/>
                        <a:latin typeface="Gotham Book" panose="02000604040000020004"/>
                        <a:ea typeface="Malgun Gothic" panose="020B0503020000020004" pitchFamily="34" charset="-127"/>
                        <a:cs typeface="Times New Roman" panose="02020603050405020304" pitchFamily="18" charset="0"/>
                      </a:endParaRPr>
                    </a:p>
                  </a:txBody>
                  <a:tcPr marL="68580" marR="68580" marT="0" marB="0" anchor="ctr">
                    <a:lnT w="38100" cap="flat" cmpd="sng" algn="ctr">
                      <a:solidFill>
                        <a:schemeClr val="tx1"/>
                      </a:solidFill>
                      <a:prstDash val="solid"/>
                      <a:round/>
                      <a:headEnd type="none" w="med" len="med"/>
                      <a:tailEnd type="none" w="med" len="med"/>
                    </a:lnT>
                    <a:noFill/>
                  </a:tcPr>
                </a:tc>
                <a:tc>
                  <a:txBody>
                    <a:bodyPr/>
                    <a:lstStyle/>
                    <a:p>
                      <a:pPr marL="0" marR="0" algn="ctr">
                        <a:lnSpc>
                          <a:spcPct val="115000"/>
                        </a:lnSpc>
                        <a:spcAft>
                          <a:spcPts val="800"/>
                        </a:spcAft>
                        <a:buNone/>
                        <a:tabLst>
                          <a:tab pos="1678940" algn="l"/>
                        </a:tabLst>
                      </a:pPr>
                      <a:r>
                        <a:rPr lang="en-US" sz="1600" b="0" i="0" kern="0">
                          <a:effectLst/>
                          <a:latin typeface="Gotham Book" panose="02000604040000020004"/>
                        </a:rPr>
                        <a:t>Novice % Change</a:t>
                      </a:r>
                      <a:endParaRPr lang="en-US" sz="1600" b="0" i="0" kern="100">
                        <a:effectLst/>
                        <a:latin typeface="Gotham Book" panose="02000604040000020004"/>
                        <a:ea typeface="Malgun Gothic" panose="020B0503020000020004" pitchFamily="34" charset="-127"/>
                        <a:cs typeface="Times New Roman" panose="02020603050405020304" pitchFamily="18" charset="0"/>
                      </a:endParaRPr>
                    </a:p>
                  </a:txBody>
                  <a:tcPr marL="68580" marR="68580" marT="0" marB="0" anchor="ctr">
                    <a:lnT w="38100" cap="flat" cmpd="sng" algn="ctr">
                      <a:solidFill>
                        <a:schemeClr val="tx1"/>
                      </a:solidFill>
                      <a:prstDash val="solid"/>
                      <a:round/>
                      <a:headEnd type="none" w="med" len="med"/>
                      <a:tailEnd type="none" w="med" len="med"/>
                    </a:lnT>
                    <a:solidFill>
                      <a:schemeClr val="tx1"/>
                    </a:solidFill>
                  </a:tcPr>
                </a:tc>
                <a:tc>
                  <a:txBody>
                    <a:bodyPr/>
                    <a:lstStyle/>
                    <a:p>
                      <a:pPr marL="0" marR="0" algn="ctr">
                        <a:lnSpc>
                          <a:spcPct val="115000"/>
                        </a:lnSpc>
                        <a:spcAft>
                          <a:spcPts val="800"/>
                        </a:spcAft>
                        <a:buNone/>
                        <a:tabLst>
                          <a:tab pos="1678940" algn="l"/>
                        </a:tabLst>
                      </a:pPr>
                      <a:r>
                        <a:rPr lang="en-US" sz="1600" b="0" i="0" kern="0">
                          <a:effectLst/>
                          <a:latin typeface="Gotham Book" panose="02000604040000020004"/>
                        </a:rPr>
                        <a:t>Apprentice % Change</a:t>
                      </a:r>
                      <a:endParaRPr lang="en-US" sz="1600" b="0" i="0" kern="100">
                        <a:effectLst/>
                        <a:latin typeface="Gotham Book" panose="02000604040000020004"/>
                        <a:ea typeface="Malgun Gothic" panose="020B0503020000020004" pitchFamily="34" charset="-127"/>
                        <a:cs typeface="Times New Roman" panose="02020603050405020304" pitchFamily="18" charset="0"/>
                      </a:endParaRPr>
                    </a:p>
                  </a:txBody>
                  <a:tcPr marL="68580" marR="68580" marT="0" marB="0" anchor="ctr">
                    <a:lnT w="38100" cap="flat" cmpd="sng" algn="ctr">
                      <a:solidFill>
                        <a:schemeClr val="tx1"/>
                      </a:solidFill>
                      <a:prstDash val="solid"/>
                      <a:round/>
                      <a:headEnd type="none" w="med" len="med"/>
                      <a:tailEnd type="none" w="med" len="med"/>
                    </a:lnT>
                    <a:solidFill>
                      <a:schemeClr val="tx1"/>
                    </a:solidFill>
                  </a:tcPr>
                </a:tc>
                <a:tc>
                  <a:txBody>
                    <a:bodyPr/>
                    <a:lstStyle/>
                    <a:p>
                      <a:pPr marL="0" marR="0" algn="ctr">
                        <a:lnSpc>
                          <a:spcPct val="115000"/>
                        </a:lnSpc>
                        <a:spcAft>
                          <a:spcPts val="800"/>
                        </a:spcAft>
                        <a:buNone/>
                        <a:tabLst>
                          <a:tab pos="1678940" algn="l"/>
                        </a:tabLst>
                      </a:pPr>
                      <a:r>
                        <a:rPr lang="en-US" sz="1600" b="0" i="0" kern="0">
                          <a:effectLst/>
                          <a:latin typeface="Gotham Book" panose="02000604040000020004"/>
                        </a:rPr>
                        <a:t>Proficient % Change </a:t>
                      </a:r>
                      <a:endParaRPr lang="en-US" sz="1600" b="0" i="0" kern="100">
                        <a:effectLst/>
                        <a:latin typeface="Gotham Book" panose="02000604040000020004"/>
                        <a:ea typeface="Malgun Gothic" panose="020B0503020000020004" pitchFamily="34" charset="-127"/>
                        <a:cs typeface="Times New Roman" panose="02020603050405020304" pitchFamily="18" charset="0"/>
                      </a:endParaRPr>
                    </a:p>
                  </a:txBody>
                  <a:tcPr marL="68580" marR="68580" marT="0" marB="0" anchor="ctr">
                    <a:lnT w="38100" cap="flat" cmpd="sng" algn="ctr">
                      <a:solidFill>
                        <a:schemeClr val="tx1"/>
                      </a:solidFill>
                      <a:prstDash val="solid"/>
                      <a:round/>
                      <a:headEnd type="none" w="med" len="med"/>
                      <a:tailEnd type="none" w="med" len="med"/>
                    </a:lnT>
                    <a:solidFill>
                      <a:schemeClr val="tx1"/>
                    </a:solidFill>
                  </a:tcPr>
                </a:tc>
                <a:tc>
                  <a:txBody>
                    <a:bodyPr/>
                    <a:lstStyle/>
                    <a:p>
                      <a:pPr marL="0" marR="0" algn="ctr">
                        <a:lnSpc>
                          <a:spcPct val="115000"/>
                        </a:lnSpc>
                        <a:spcAft>
                          <a:spcPts val="800"/>
                        </a:spcAft>
                        <a:buNone/>
                        <a:tabLst>
                          <a:tab pos="1678940" algn="l"/>
                        </a:tabLst>
                      </a:pPr>
                      <a:r>
                        <a:rPr lang="en-US" sz="1600" b="0" i="0" kern="0">
                          <a:effectLst/>
                          <a:latin typeface="Gotham Book" panose="02000604040000020004"/>
                        </a:rPr>
                        <a:t>Distinguished % Change</a:t>
                      </a:r>
                      <a:endParaRPr lang="en-US" sz="1600" b="0" i="0" kern="100">
                        <a:effectLst/>
                        <a:latin typeface="Gotham Book" panose="02000604040000020004"/>
                        <a:ea typeface="Malgun Gothic" panose="020B0503020000020004" pitchFamily="34" charset="-127"/>
                        <a:cs typeface="Times New Roman" panose="02020603050405020304" pitchFamily="18" charset="0"/>
                      </a:endParaRPr>
                    </a:p>
                  </a:txBody>
                  <a:tcPr marL="68580" marR="68580" marT="0" marB="0" anchor="ctr">
                    <a:lnT w="38100" cap="flat" cmpd="sng" algn="ctr">
                      <a:solidFill>
                        <a:schemeClr val="tx1"/>
                      </a:solidFill>
                      <a:prstDash val="solid"/>
                      <a:round/>
                      <a:headEnd type="none" w="med" len="med"/>
                      <a:tailEnd type="none" w="med" len="med"/>
                    </a:lnT>
                    <a:solidFill>
                      <a:schemeClr val="tx1"/>
                    </a:solidFill>
                  </a:tcPr>
                </a:tc>
                <a:tc>
                  <a:txBody>
                    <a:bodyPr/>
                    <a:lstStyle/>
                    <a:p>
                      <a:pPr marL="0" marR="0" algn="ctr">
                        <a:lnSpc>
                          <a:spcPct val="115000"/>
                        </a:lnSpc>
                        <a:spcAft>
                          <a:spcPts val="800"/>
                        </a:spcAft>
                        <a:buNone/>
                        <a:tabLst>
                          <a:tab pos="1678940" algn="l"/>
                        </a:tabLst>
                      </a:pPr>
                      <a:r>
                        <a:rPr lang="en-US" sz="1600" b="0" i="0" kern="0">
                          <a:effectLst/>
                          <a:latin typeface="Gotham Book" panose="02000604040000020004"/>
                        </a:rPr>
                        <a:t>Proficient + Distinguished % Change</a:t>
                      </a:r>
                      <a:endParaRPr lang="en-US" sz="1600" b="0" i="0" kern="100">
                        <a:effectLst/>
                        <a:latin typeface="Gotham Book" panose="02000604040000020004"/>
                        <a:ea typeface="Malgun Gothic" panose="020B0503020000020004" pitchFamily="34" charset="-127"/>
                        <a:cs typeface="Times New Roman" panose="02020603050405020304" pitchFamily="18" charset="0"/>
                      </a:endParaRPr>
                    </a:p>
                  </a:txBody>
                  <a:tcPr marL="68580" marR="68580" marT="0" marB="0" anchor="ctr">
                    <a:lnT w="38100" cap="flat" cmpd="sng" algn="ctr">
                      <a:solidFill>
                        <a:schemeClr val="tx1"/>
                      </a:solidFill>
                      <a:prstDash val="solid"/>
                      <a:round/>
                      <a:headEnd type="none" w="med" len="med"/>
                      <a:tailEnd type="none" w="med" len="med"/>
                    </a:lnT>
                    <a:solidFill>
                      <a:schemeClr val="tx1"/>
                    </a:solidFill>
                  </a:tcPr>
                </a:tc>
                <a:extLst>
                  <a:ext uri="{0D108BD9-81ED-4DB2-BD59-A6C34878D82A}">
                    <a16:rowId xmlns:a16="http://schemas.microsoft.com/office/drawing/2014/main" val="3060278961"/>
                  </a:ext>
                </a:extLst>
              </a:tr>
              <a:tr h="326190">
                <a:tc>
                  <a:txBody>
                    <a:bodyPr/>
                    <a:lstStyle/>
                    <a:p>
                      <a:pPr marL="0" marR="0">
                        <a:lnSpc>
                          <a:spcPct val="115000"/>
                        </a:lnSpc>
                        <a:spcAft>
                          <a:spcPts val="800"/>
                        </a:spcAft>
                        <a:buNone/>
                        <a:tabLst>
                          <a:tab pos="1678940" algn="l"/>
                        </a:tabLst>
                      </a:pPr>
                      <a:r>
                        <a:rPr lang="en-US" sz="1600" b="0" i="0" kern="0">
                          <a:effectLst/>
                          <a:latin typeface="Gotham Book" panose="02000604040000020004"/>
                        </a:rPr>
                        <a:t>Below Avg  &lt;10.6%</a:t>
                      </a:r>
                      <a:endParaRPr lang="en-US" sz="1600" b="0" i="0" kern="100">
                        <a:effectLst/>
                        <a:latin typeface="Gotham Book" panose="02000604040000020004"/>
                        <a:ea typeface="Malgun Gothic" panose="020B0503020000020004" pitchFamily="34" charset="-127"/>
                        <a:cs typeface="Times New Roman" panose="02020603050405020304" pitchFamily="18" charset="0"/>
                      </a:endParaRPr>
                    </a:p>
                  </a:txBody>
                  <a:tcPr marL="68580" marR="68580" marT="0" marB="0">
                    <a:solidFill>
                      <a:srgbClr val="C00000"/>
                    </a:solidFill>
                  </a:tcPr>
                </a:tc>
                <a:tc>
                  <a:txBody>
                    <a:bodyPr/>
                    <a:lstStyle/>
                    <a:p>
                      <a:pPr marL="0" marR="0" algn="ctr">
                        <a:lnSpc>
                          <a:spcPct val="115000"/>
                        </a:lnSpc>
                        <a:spcAft>
                          <a:spcPts val="800"/>
                        </a:spcAft>
                        <a:buNone/>
                        <a:tabLst>
                          <a:tab pos="1678940" algn="l"/>
                        </a:tabLst>
                      </a:pPr>
                      <a:r>
                        <a:rPr lang="en-US" sz="1600" b="0" i="0" kern="0">
                          <a:effectLst/>
                          <a:highlight>
                            <a:srgbClr val="00FFFF"/>
                          </a:highlight>
                          <a:latin typeface="Gotham Book" panose="02000604040000020004"/>
                        </a:rPr>
                        <a:t>-2.40</a:t>
                      </a:r>
                      <a:endParaRPr lang="en-US" sz="1600" b="0" i="0" kern="100">
                        <a:effectLst/>
                        <a:highlight>
                          <a:srgbClr val="00FFFF"/>
                        </a:highlight>
                        <a:latin typeface="Gotham Book" panose="02000604040000020004"/>
                        <a:ea typeface="Malgun Gothic" panose="020B0503020000020004" pitchFamily="34" charset="-127"/>
                        <a:cs typeface="Times New Roman" panose="02020603050405020304" pitchFamily="18" charset="0"/>
                      </a:endParaRPr>
                    </a:p>
                  </a:txBody>
                  <a:tcPr marL="68580" marR="68580" marT="0" marB="0" anchor="ctr">
                    <a:noFill/>
                  </a:tcPr>
                </a:tc>
                <a:tc>
                  <a:txBody>
                    <a:bodyPr/>
                    <a:lstStyle/>
                    <a:p>
                      <a:pPr marL="0" marR="0" algn="ctr">
                        <a:lnSpc>
                          <a:spcPct val="115000"/>
                        </a:lnSpc>
                        <a:spcAft>
                          <a:spcPts val="800"/>
                        </a:spcAft>
                        <a:buNone/>
                        <a:tabLst>
                          <a:tab pos="1678940" algn="l"/>
                        </a:tabLst>
                      </a:pPr>
                      <a:r>
                        <a:rPr lang="en-US" sz="1600" b="0" i="0" kern="0">
                          <a:effectLst/>
                          <a:latin typeface="Gotham Book" panose="02000604040000020004"/>
                        </a:rPr>
                        <a:t>0.977</a:t>
                      </a:r>
                      <a:endParaRPr lang="en-US" sz="1600" b="0" i="0" kern="100">
                        <a:effectLst/>
                        <a:latin typeface="Gotham Book" panose="02000604040000020004"/>
                        <a:ea typeface="Malgun Gothic" panose="020B0503020000020004" pitchFamily="34" charset="-127"/>
                        <a:cs typeface="Times New Roman" panose="02020603050405020304" pitchFamily="18" charset="0"/>
                      </a:endParaRPr>
                    </a:p>
                  </a:txBody>
                  <a:tcPr marL="68580" marR="68580" marT="0" marB="0" anchor="ctr">
                    <a:noFill/>
                  </a:tcPr>
                </a:tc>
                <a:tc>
                  <a:txBody>
                    <a:bodyPr/>
                    <a:lstStyle/>
                    <a:p>
                      <a:pPr marL="0" marR="0" algn="ctr">
                        <a:lnSpc>
                          <a:spcPct val="115000"/>
                        </a:lnSpc>
                        <a:spcAft>
                          <a:spcPts val="800"/>
                        </a:spcAft>
                        <a:buNone/>
                        <a:tabLst>
                          <a:tab pos="1678940" algn="l"/>
                        </a:tabLst>
                      </a:pPr>
                      <a:r>
                        <a:rPr lang="en-US" sz="1600" b="1" i="0" kern="0">
                          <a:effectLst/>
                          <a:highlight>
                            <a:srgbClr val="FFFF00"/>
                          </a:highlight>
                          <a:latin typeface="Gotham Book" panose="02000604040000020004"/>
                        </a:rPr>
                        <a:t>2.90 </a:t>
                      </a:r>
                      <a:endParaRPr lang="en-US" sz="1600" b="1" i="0" kern="100">
                        <a:effectLst/>
                        <a:highlight>
                          <a:srgbClr val="FFFF00"/>
                        </a:highlight>
                        <a:latin typeface="Gotham Book" panose="02000604040000020004"/>
                        <a:ea typeface="Malgun Gothic" panose="020B0503020000020004" pitchFamily="34" charset="-127"/>
                        <a:cs typeface="Times New Roman" panose="02020603050405020304" pitchFamily="18" charset="0"/>
                      </a:endParaRPr>
                    </a:p>
                  </a:txBody>
                  <a:tcPr marL="68580" marR="68580" marT="0" marB="0" anchor="ctr">
                    <a:noFill/>
                  </a:tcPr>
                </a:tc>
                <a:tc>
                  <a:txBody>
                    <a:bodyPr/>
                    <a:lstStyle/>
                    <a:p>
                      <a:pPr marL="0" marR="0" algn="ctr">
                        <a:lnSpc>
                          <a:spcPct val="115000"/>
                        </a:lnSpc>
                        <a:spcAft>
                          <a:spcPts val="800"/>
                        </a:spcAft>
                        <a:buNone/>
                        <a:tabLst>
                          <a:tab pos="1678940" algn="l"/>
                        </a:tabLst>
                      </a:pPr>
                      <a:r>
                        <a:rPr lang="en-US" sz="1600" b="0" i="0" kern="0">
                          <a:effectLst/>
                          <a:latin typeface="Gotham Book" panose="02000604040000020004"/>
                        </a:rPr>
                        <a:t>-1.52</a:t>
                      </a:r>
                      <a:endParaRPr lang="en-US" sz="1600" b="0" i="0" kern="100">
                        <a:effectLst/>
                        <a:latin typeface="Gotham Book" panose="02000604040000020004"/>
                        <a:ea typeface="Malgun Gothic" panose="020B0503020000020004" pitchFamily="34" charset="-127"/>
                        <a:cs typeface="Times New Roman" panose="02020603050405020304" pitchFamily="18" charset="0"/>
                      </a:endParaRPr>
                    </a:p>
                  </a:txBody>
                  <a:tcPr marL="68580" marR="68580" marT="0" marB="0" anchor="ctr">
                    <a:noFill/>
                  </a:tcPr>
                </a:tc>
                <a:tc>
                  <a:txBody>
                    <a:bodyPr/>
                    <a:lstStyle/>
                    <a:p>
                      <a:pPr marL="0" marR="0" algn="ctr">
                        <a:lnSpc>
                          <a:spcPct val="115000"/>
                        </a:lnSpc>
                        <a:spcAft>
                          <a:spcPts val="800"/>
                        </a:spcAft>
                        <a:buNone/>
                        <a:tabLst>
                          <a:tab pos="1678940" algn="l"/>
                        </a:tabLst>
                      </a:pPr>
                      <a:r>
                        <a:rPr lang="en-US" sz="1600" b="0" i="0" kern="0">
                          <a:effectLst/>
                          <a:latin typeface="Gotham Book" panose="02000604040000020004"/>
                        </a:rPr>
                        <a:t>1.39</a:t>
                      </a:r>
                      <a:endParaRPr lang="en-US" sz="1600" b="0" i="0" kern="100">
                        <a:effectLst/>
                        <a:latin typeface="Gotham Book" panose="02000604040000020004"/>
                        <a:ea typeface="Malgun Gothic" panose="020B0503020000020004" pitchFamily="34" charset="-127"/>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1390731871"/>
                  </a:ext>
                </a:extLst>
              </a:tr>
              <a:tr h="326190">
                <a:tc>
                  <a:txBody>
                    <a:bodyPr/>
                    <a:lstStyle/>
                    <a:p>
                      <a:pPr marL="0" marR="0">
                        <a:lnSpc>
                          <a:spcPct val="115000"/>
                        </a:lnSpc>
                        <a:spcAft>
                          <a:spcPts val="800"/>
                        </a:spcAft>
                        <a:buNone/>
                        <a:tabLst>
                          <a:tab pos="1678940" algn="l"/>
                        </a:tabLst>
                      </a:pPr>
                      <a:r>
                        <a:rPr lang="en-US" sz="1600" b="0" i="0" kern="0">
                          <a:effectLst/>
                          <a:latin typeface="Gotham Book" panose="02000604040000020004"/>
                        </a:rPr>
                        <a:t>Above Avg  &gt;10.6%</a:t>
                      </a:r>
                      <a:endParaRPr lang="en-US" sz="1600" b="0" i="0" kern="100">
                        <a:effectLst/>
                        <a:latin typeface="Gotham Book" panose="02000604040000020004"/>
                        <a:ea typeface="Malgun Gothic" panose="020B0503020000020004" pitchFamily="34" charset="-127"/>
                        <a:cs typeface="Times New Roman" panose="02020603050405020304" pitchFamily="18" charset="0"/>
                      </a:endParaRPr>
                    </a:p>
                  </a:txBody>
                  <a:tcPr marL="68580" marR="68580" marT="0" marB="0">
                    <a:lnB w="38100" cap="flat" cmpd="sng" algn="ctr">
                      <a:solidFill>
                        <a:schemeClr val="tx1"/>
                      </a:solidFill>
                      <a:prstDash val="solid"/>
                      <a:round/>
                      <a:headEnd type="none" w="med" len="med"/>
                      <a:tailEnd type="none" w="med" len="med"/>
                    </a:lnB>
                    <a:solidFill>
                      <a:srgbClr val="C00000"/>
                    </a:solidFill>
                  </a:tcPr>
                </a:tc>
                <a:tc>
                  <a:txBody>
                    <a:bodyPr/>
                    <a:lstStyle/>
                    <a:p>
                      <a:pPr marL="0" marR="0" algn="ctr">
                        <a:lnSpc>
                          <a:spcPct val="115000"/>
                        </a:lnSpc>
                        <a:spcAft>
                          <a:spcPts val="800"/>
                        </a:spcAft>
                        <a:buNone/>
                        <a:tabLst>
                          <a:tab pos="1678940" algn="l"/>
                        </a:tabLst>
                      </a:pPr>
                      <a:r>
                        <a:rPr lang="en-US" sz="1600" b="0" i="0" kern="0">
                          <a:effectLst/>
                          <a:highlight>
                            <a:srgbClr val="00FFFF"/>
                          </a:highlight>
                          <a:latin typeface="Gotham Book" panose="02000604040000020004"/>
                        </a:rPr>
                        <a:t>-3.30</a:t>
                      </a:r>
                      <a:endParaRPr lang="en-US" sz="1600" b="0" i="0" kern="100">
                        <a:effectLst/>
                        <a:highlight>
                          <a:srgbClr val="00FFFF"/>
                        </a:highlight>
                        <a:latin typeface="Gotham Book" panose="02000604040000020004"/>
                        <a:ea typeface="Malgun Gothic" panose="020B0503020000020004" pitchFamily="34" charset="-127"/>
                        <a:cs typeface="Times New Roman" panose="02020603050405020304" pitchFamily="18" charset="0"/>
                      </a:endParaRPr>
                    </a:p>
                  </a:txBody>
                  <a:tcPr marL="68580" marR="68580" marT="0" marB="0" anchor="ctr">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tabLst>
                          <a:tab pos="1678940" algn="l"/>
                        </a:tabLst>
                      </a:pPr>
                      <a:r>
                        <a:rPr lang="en-US" sz="1600" b="0" i="0" kern="0">
                          <a:effectLst/>
                          <a:latin typeface="Gotham Book" panose="02000604040000020004"/>
                        </a:rPr>
                        <a:t>1.010</a:t>
                      </a:r>
                      <a:endParaRPr lang="en-US" sz="1600" b="0" i="0" kern="100">
                        <a:effectLst/>
                        <a:latin typeface="Gotham Book" panose="02000604040000020004"/>
                        <a:ea typeface="Malgun Gothic" panose="020B0503020000020004" pitchFamily="34" charset="-127"/>
                        <a:cs typeface="Times New Roman" panose="02020603050405020304" pitchFamily="18" charset="0"/>
                      </a:endParaRPr>
                    </a:p>
                  </a:txBody>
                  <a:tcPr marL="68580" marR="68580" marT="0" marB="0" anchor="ctr">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tabLst>
                          <a:tab pos="1678940" algn="l"/>
                        </a:tabLst>
                      </a:pPr>
                      <a:r>
                        <a:rPr lang="en-US" sz="1600" b="1" i="0" kern="0">
                          <a:effectLst/>
                          <a:highlight>
                            <a:srgbClr val="FFFF00"/>
                          </a:highlight>
                          <a:latin typeface="Gotham Book" panose="02000604040000020004"/>
                        </a:rPr>
                        <a:t>4.26 </a:t>
                      </a:r>
                      <a:endParaRPr lang="en-US" sz="1600" b="1" i="0" kern="100">
                        <a:effectLst/>
                        <a:highlight>
                          <a:srgbClr val="FFFF00"/>
                        </a:highlight>
                        <a:latin typeface="Gotham Book" panose="02000604040000020004"/>
                        <a:ea typeface="Malgun Gothic" panose="020B0503020000020004" pitchFamily="34" charset="-127"/>
                        <a:cs typeface="Times New Roman" panose="02020603050405020304" pitchFamily="18" charset="0"/>
                      </a:endParaRPr>
                    </a:p>
                  </a:txBody>
                  <a:tcPr marL="68580" marR="68580" marT="0" marB="0" anchor="ctr">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tabLst>
                          <a:tab pos="1678940" algn="l"/>
                        </a:tabLst>
                      </a:pPr>
                      <a:r>
                        <a:rPr lang="en-US" sz="1600" b="0" i="0" kern="0">
                          <a:effectLst/>
                          <a:latin typeface="Gotham Book" panose="02000604040000020004"/>
                        </a:rPr>
                        <a:t>-1.92</a:t>
                      </a:r>
                      <a:endParaRPr lang="en-US" sz="1600" b="0" i="0" kern="100">
                        <a:effectLst/>
                        <a:latin typeface="Gotham Book" panose="02000604040000020004"/>
                        <a:ea typeface="Malgun Gothic" panose="020B0503020000020004" pitchFamily="34" charset="-127"/>
                        <a:cs typeface="Times New Roman" panose="02020603050405020304" pitchFamily="18" charset="0"/>
                      </a:endParaRPr>
                    </a:p>
                  </a:txBody>
                  <a:tcPr marL="68580" marR="68580" marT="0" marB="0" anchor="ctr">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800"/>
                        </a:spcAft>
                        <a:buNone/>
                        <a:tabLst>
                          <a:tab pos="1678940" algn="l"/>
                        </a:tabLst>
                      </a:pPr>
                      <a:r>
                        <a:rPr lang="en-US" sz="1600" b="0" i="0" kern="0">
                          <a:effectLst/>
                          <a:latin typeface="Gotham Book" panose="02000604040000020004"/>
                        </a:rPr>
                        <a:t>2.33</a:t>
                      </a:r>
                      <a:endParaRPr lang="en-US" sz="1600" b="0" i="0" kern="100">
                        <a:effectLst/>
                        <a:latin typeface="Gotham Book" panose="02000604040000020004"/>
                        <a:ea typeface="Malgun Gothic" panose="020B0503020000020004" pitchFamily="34" charset="-127"/>
                        <a:cs typeface="Times New Roman" panose="02020603050405020304" pitchFamily="18" charset="0"/>
                      </a:endParaRPr>
                    </a:p>
                  </a:txBody>
                  <a:tcPr marL="68580" marR="68580" marT="0" marB="0" anchor="ctr">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82617943"/>
                  </a:ext>
                </a:extLst>
              </a:tr>
            </a:tbl>
          </a:graphicData>
        </a:graphic>
      </p:graphicFrame>
      <p:pic>
        <p:nvPicPr>
          <p:cNvPr id="3" name="Picture 2">
            <a:extLst>
              <a:ext uri="{FF2B5EF4-FFF2-40B4-BE49-F238E27FC236}">
                <a16:creationId xmlns:a16="http://schemas.microsoft.com/office/drawing/2014/main" id="{864BF46D-9140-DD73-8A91-534E42038098}"/>
              </a:ext>
              <a:ext uri="{C183D7F6-B498-43B3-948B-1728B52AA6E4}">
                <adec:decorative xmlns:adec="http://schemas.microsoft.com/office/drawing/2017/decorative" val="1"/>
              </a:ext>
            </a:extLst>
          </p:cNvPr>
          <p:cNvPicPr>
            <a:picLocks noChangeAspect="1"/>
          </p:cNvPicPr>
          <p:nvPr/>
        </p:nvPicPr>
        <p:blipFill>
          <a:blip r:embed="rId3"/>
          <a:srcRect r="74323"/>
          <a:stretch>
            <a:fillRect/>
          </a:stretch>
        </p:blipFill>
        <p:spPr>
          <a:xfrm>
            <a:off x="167436" y="295263"/>
            <a:ext cx="1065125" cy="668356"/>
          </a:xfrm>
          <a:prstGeom prst="rect">
            <a:avLst/>
          </a:prstGeom>
        </p:spPr>
      </p:pic>
    </p:spTree>
    <p:extLst>
      <p:ext uri="{BB962C8B-B14F-4D97-AF65-F5344CB8AC3E}">
        <p14:creationId xmlns:p14="http://schemas.microsoft.com/office/powerpoint/2010/main" val="9760949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1AB8EC-99B7-47F7-E53C-781766CD1630}"/>
              </a:ext>
            </a:extLst>
          </p:cNvPr>
          <p:cNvSpPr>
            <a:spLocks noGrp="1"/>
          </p:cNvSpPr>
          <p:nvPr>
            <p:ph type="title"/>
          </p:nvPr>
        </p:nvSpPr>
        <p:spPr>
          <a:xfrm>
            <a:off x="738200" y="81017"/>
            <a:ext cx="10515600" cy="882316"/>
          </a:xfrm>
        </p:spPr>
        <p:txBody>
          <a:bodyPr>
            <a:normAutofit/>
          </a:bodyPr>
          <a:lstStyle/>
          <a:p>
            <a:pPr algn="ctr"/>
            <a:r>
              <a:rPr lang="en-US" sz="4000" b="1" dirty="0">
                <a:latin typeface="Franklin Gothic Book" panose="020B0503020102020204" pitchFamily="34" charset="0"/>
              </a:rPr>
              <a:t>KSA Change by Subgroups</a:t>
            </a:r>
          </a:p>
        </p:txBody>
      </p:sp>
      <p:sp>
        <p:nvSpPr>
          <p:cNvPr id="10" name="Card1BG"/>
          <p:cNvSpPr/>
          <p:nvPr/>
        </p:nvSpPr>
        <p:spPr>
          <a:xfrm>
            <a:off x="450000" y="1107755"/>
            <a:ext cx="5446000" cy="1369670"/>
          </a:xfrm>
          <a:prstGeom prst="roundRect">
            <a:avLst>
              <a:gd name="adj" fmla="val 5000"/>
            </a:avLst>
          </a:prstGeom>
          <a:solidFill>
            <a:srgbClr val="E8F4F5"/>
          </a:solidFill>
          <a:ln w="0">
            <a:noFill/>
          </a:ln>
        </p:spPr>
        <p:txBody>
          <a:bodyPr lIns="180000" tIns="130000" rIns="180000" bIns="90000" anchor="t"/>
          <a:lstStyle/>
          <a:p>
            <a:pPr marL="0" indent="0">
              <a:spcAft>
                <a:spcPts val="300"/>
              </a:spcAft>
              <a:buNone/>
            </a:pPr>
            <a:r>
              <a:rPr lang="en-US" sz="1600" b="1" dirty="0">
                <a:solidFill>
                  <a:srgbClr val="007780"/>
                </a:solidFill>
                <a:latin typeface="Franklin Gothic Book" panose="020B0503020102020204" pitchFamily="34" charset="0"/>
              </a:rPr>
              <a:t>Economically Disadvantaged</a:t>
            </a:r>
          </a:p>
          <a:p>
            <a:pPr marL="228600" indent="-228600">
              <a:buFont typeface="Arial"/>
              <a:buChar char="•"/>
            </a:pPr>
            <a:r>
              <a:rPr lang="en-US" sz="1500" dirty="0">
                <a:solidFill>
                  <a:srgbClr val="002060"/>
                </a:solidFill>
                <a:latin typeface="Franklin Gothic Book" panose="020B0503020102020204" pitchFamily="34" charset="0"/>
              </a:rPr>
              <a:t>Strong link between higher LETRS training density and improved reading outcomes</a:t>
            </a:r>
          </a:p>
          <a:p>
            <a:pPr marL="228600" indent="-228600">
              <a:buFont typeface="Arial"/>
              <a:buChar char="•"/>
            </a:pPr>
            <a:r>
              <a:rPr lang="en-US" sz="1500" dirty="0">
                <a:solidFill>
                  <a:srgbClr val="002060"/>
                </a:solidFill>
                <a:latin typeface="Franklin Gothic Book" panose="020B0503020102020204" pitchFamily="34" charset="0"/>
              </a:rPr>
              <a:t>Significant decrease in Novice rates; significant increase in Proficient rates</a:t>
            </a:r>
          </a:p>
        </p:txBody>
      </p:sp>
      <p:sp>
        <p:nvSpPr>
          <p:cNvPr id="12" name="Card2BG"/>
          <p:cNvSpPr/>
          <p:nvPr/>
        </p:nvSpPr>
        <p:spPr>
          <a:xfrm>
            <a:off x="6096000" y="1097425"/>
            <a:ext cx="5446000" cy="1380000"/>
          </a:xfrm>
          <a:prstGeom prst="roundRect">
            <a:avLst>
              <a:gd name="adj" fmla="val 5000"/>
            </a:avLst>
          </a:prstGeom>
          <a:solidFill>
            <a:srgbClr val="E8F4F5"/>
          </a:solidFill>
          <a:ln w="0">
            <a:noFill/>
          </a:ln>
        </p:spPr>
        <p:txBody>
          <a:bodyPr lIns="180000" tIns="130000" rIns="180000" bIns="90000" anchor="t"/>
          <a:lstStyle/>
          <a:p>
            <a:pPr marL="0" indent="0">
              <a:spcAft>
                <a:spcPts val="300"/>
              </a:spcAft>
              <a:buNone/>
            </a:pPr>
            <a:r>
              <a:rPr lang="en-US" sz="1600" b="1" dirty="0">
                <a:solidFill>
                  <a:srgbClr val="007780"/>
                </a:solidFill>
                <a:latin typeface="Franklin Gothic Book" panose="020B0503020102020204" pitchFamily="34" charset="0"/>
              </a:rPr>
              <a:t>Hispanic or Latino</a:t>
            </a:r>
          </a:p>
          <a:p>
            <a:pPr marL="228600" indent="-228600">
              <a:buFont typeface="Arial"/>
              <a:buChar char="•"/>
            </a:pPr>
            <a:r>
              <a:rPr lang="en-US" sz="1500" dirty="0">
                <a:solidFill>
                  <a:srgbClr val="002060"/>
                </a:solidFill>
                <a:latin typeface="Franklin Gothic Book" panose="020B0503020102020204" pitchFamily="34" charset="0"/>
              </a:rPr>
              <a:t>Significant reduction in Apprentice-level rates alongside increased Proficient-level rates</a:t>
            </a:r>
          </a:p>
          <a:p>
            <a:pPr marL="228600" indent="-228600">
              <a:buFont typeface="Arial"/>
              <a:buChar char="•"/>
            </a:pPr>
            <a:r>
              <a:rPr lang="en-US" sz="1500" dirty="0">
                <a:solidFill>
                  <a:srgbClr val="002060"/>
                </a:solidFill>
                <a:latin typeface="Franklin Gothic Book" panose="020B0503020102020204" pitchFamily="34" charset="0"/>
              </a:rPr>
              <a:t>Higher LETRS density effectively moves students toward higher achievement</a:t>
            </a:r>
          </a:p>
        </p:txBody>
      </p:sp>
      <p:sp>
        <p:nvSpPr>
          <p:cNvPr id="14" name="Card3BG"/>
          <p:cNvSpPr/>
          <p:nvPr/>
        </p:nvSpPr>
        <p:spPr>
          <a:xfrm>
            <a:off x="450000" y="2766269"/>
            <a:ext cx="5446000" cy="1380000"/>
          </a:xfrm>
          <a:prstGeom prst="roundRect">
            <a:avLst>
              <a:gd name="adj" fmla="val 5000"/>
            </a:avLst>
          </a:prstGeom>
          <a:solidFill>
            <a:srgbClr val="E8F4F5"/>
          </a:solidFill>
          <a:ln w="0">
            <a:noFill/>
          </a:ln>
        </p:spPr>
        <p:txBody>
          <a:bodyPr lIns="180000" tIns="130000" rIns="180000" bIns="90000" anchor="t"/>
          <a:lstStyle/>
          <a:p>
            <a:pPr marL="0" indent="0">
              <a:spcAft>
                <a:spcPts val="300"/>
              </a:spcAft>
              <a:buNone/>
            </a:pPr>
            <a:r>
              <a:rPr lang="en-US" sz="1600" b="1" dirty="0">
                <a:solidFill>
                  <a:srgbClr val="007780"/>
                </a:solidFill>
                <a:latin typeface="Franklin Gothic Book" panose="020B0503020102020204" pitchFamily="34" charset="0"/>
              </a:rPr>
              <a:t>African American</a:t>
            </a:r>
          </a:p>
          <a:p>
            <a:pPr marL="228600" indent="-228600">
              <a:buChar char="•"/>
            </a:pPr>
            <a:r>
              <a:rPr lang="en-US" sz="1500" dirty="0">
                <a:solidFill>
                  <a:srgbClr val="002060"/>
                </a:solidFill>
                <a:latin typeface="Franklin Gothic Book" panose="020B0503020102020204" pitchFamily="34" charset="0"/>
              </a:rPr>
              <a:t>Most dramatic improvements in reading achievement among schools with higher LETRS training rates</a:t>
            </a:r>
          </a:p>
          <a:p>
            <a:pPr marL="228600" indent="-228600">
              <a:buChar char="•"/>
            </a:pPr>
            <a:r>
              <a:rPr lang="en-US" sz="1500" dirty="0">
                <a:solidFill>
                  <a:srgbClr val="002060"/>
                </a:solidFill>
                <a:latin typeface="Franklin Gothic Book" panose="020B0503020102020204" pitchFamily="34" charset="0"/>
              </a:rPr>
              <a:t>As LETRS density increases, Novice rates decrease and Proficient rates increase</a:t>
            </a:r>
          </a:p>
        </p:txBody>
      </p:sp>
      <p:sp>
        <p:nvSpPr>
          <p:cNvPr id="16" name="Card4BG"/>
          <p:cNvSpPr/>
          <p:nvPr/>
        </p:nvSpPr>
        <p:spPr>
          <a:xfrm>
            <a:off x="6096000" y="2766269"/>
            <a:ext cx="5446000" cy="1380000"/>
          </a:xfrm>
          <a:prstGeom prst="roundRect">
            <a:avLst>
              <a:gd name="adj" fmla="val 5000"/>
            </a:avLst>
          </a:prstGeom>
          <a:solidFill>
            <a:srgbClr val="E8F4F5"/>
          </a:solidFill>
          <a:ln w="0">
            <a:noFill/>
          </a:ln>
        </p:spPr>
        <p:txBody>
          <a:bodyPr lIns="180000" tIns="130000" rIns="180000" bIns="90000" anchor="t"/>
          <a:lstStyle/>
          <a:p>
            <a:pPr marL="0" indent="0">
              <a:spcAft>
                <a:spcPts val="300"/>
              </a:spcAft>
              <a:buNone/>
            </a:pPr>
            <a:r>
              <a:rPr lang="en-US" sz="1600" b="1" dirty="0">
                <a:solidFill>
                  <a:srgbClr val="007780"/>
                </a:solidFill>
                <a:latin typeface="Franklin Gothic Book" panose="020B0503020102020204" pitchFamily="34" charset="0"/>
              </a:rPr>
              <a:t>English Language Learners</a:t>
            </a:r>
          </a:p>
          <a:p>
            <a:pPr marL="228600" indent="-228600">
              <a:buFont typeface="Arial"/>
              <a:buChar char="•"/>
            </a:pPr>
            <a:r>
              <a:rPr lang="en-US" sz="1500" dirty="0">
                <a:solidFill>
                  <a:srgbClr val="002060"/>
                </a:solidFill>
                <a:latin typeface="Franklin Gothic Book" panose="020B0503020102020204" pitchFamily="34" charset="0"/>
              </a:rPr>
              <a:t>Significant reduction in Novice rates based on 2022/2023 baseline data</a:t>
            </a:r>
          </a:p>
        </p:txBody>
      </p:sp>
      <p:sp>
        <p:nvSpPr>
          <p:cNvPr id="20" name="SummaryCallout"/>
          <p:cNvSpPr/>
          <p:nvPr/>
        </p:nvSpPr>
        <p:spPr>
          <a:xfrm>
            <a:off x="450000" y="4435113"/>
            <a:ext cx="11092000" cy="1050000"/>
          </a:xfrm>
          <a:prstGeom prst="roundRect">
            <a:avLst>
              <a:gd name="adj" fmla="val 6000"/>
            </a:avLst>
          </a:prstGeom>
          <a:solidFill>
            <a:srgbClr val="007780"/>
          </a:solidFill>
          <a:ln w="0">
            <a:noFill/>
          </a:ln>
        </p:spPr>
        <p:txBody>
          <a:bodyPr lIns="300000" tIns="130000" rIns="300000" bIns="130000" anchor="ctr"/>
          <a:lstStyle/>
          <a:p>
            <a:pPr marL="0" indent="0" algn="ctr">
              <a:spcAft>
                <a:spcPts val="300"/>
              </a:spcAft>
              <a:buNone/>
            </a:pPr>
            <a:r>
              <a:rPr lang="en-US" sz="1800" b="1" dirty="0">
                <a:solidFill>
                  <a:srgbClr val="FFFFFF"/>
                </a:solidFill>
                <a:latin typeface="Franklin Gothic Book" panose="020B0503020102020204" pitchFamily="34" charset="0"/>
              </a:rPr>
              <a:t>Common Thread Across All Subgroups</a:t>
            </a:r>
          </a:p>
          <a:p>
            <a:pPr marL="0" indent="0" algn="ctr">
              <a:spcAft>
                <a:spcPts val="300"/>
              </a:spcAft>
              <a:buNone/>
            </a:pPr>
            <a:r>
              <a:rPr lang="en-US" sz="1600" dirty="0">
                <a:solidFill>
                  <a:srgbClr val="FFFFFF"/>
                </a:solidFill>
                <a:latin typeface="Franklin Gothic Book" panose="020B0503020102020204" pitchFamily="34" charset="0"/>
              </a:rPr>
              <a:t>Across student populations, higher LETRS training density consistently reduces Novice rates and increases Proficient-level achievement — demonstrating that investing in teacher training drives measurable literacy gains for all Kentucky students.</a:t>
            </a:r>
          </a:p>
        </p:txBody>
      </p:sp>
    </p:spTree>
    <p:extLst>
      <p:ext uri="{BB962C8B-B14F-4D97-AF65-F5344CB8AC3E}">
        <p14:creationId xmlns:p14="http://schemas.microsoft.com/office/powerpoint/2010/main" val="2101519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8"/>
          <p:cNvSpPr txBox="1">
            <a:spLocks noGrp="1"/>
          </p:cNvSpPr>
          <p:nvPr>
            <p:ph type="title"/>
          </p:nvPr>
        </p:nvSpPr>
        <p:spPr>
          <a:xfrm>
            <a:off x="661671" y="454577"/>
            <a:ext cx="10515600" cy="1325563"/>
          </a:xfrm>
          <a:prstGeom prst="rect">
            <a:avLst/>
          </a:prstGeom>
        </p:spPr>
        <p:txBody>
          <a:bodyPr spcFirstLastPara="1" wrap="square" lIns="91425" tIns="45700" rIns="91425" bIns="45700" anchor="ctr" anchorCtr="0">
            <a:normAutofit fontScale="90000"/>
          </a:bodyPr>
          <a:lstStyle/>
          <a:p>
            <a:pPr marL="0" marR="0" lvl="0" indent="0" algn="l" defTabSz="914400" rtl="0" eaLnBrk="1" fontAlgn="auto" latinLnBrk="0" hangingPunct="1">
              <a:lnSpc>
                <a:spcPct val="100000"/>
              </a:lnSpc>
              <a:spcBef>
                <a:spcPts val="1000"/>
              </a:spcBef>
              <a:spcAft>
                <a:spcPts val="800"/>
              </a:spcAft>
              <a:buClr>
                <a:srgbClr val="D2BD24"/>
              </a:buClr>
              <a:buSzPts val="3600"/>
              <a:buFont typeface="Arial"/>
              <a:buNone/>
              <a:tabLst/>
              <a:defRPr/>
            </a:pPr>
            <a:r>
              <a:rPr lang="en-US" b="1" dirty="0">
                <a:solidFill>
                  <a:srgbClr val="072B62"/>
                </a:solidFill>
                <a:latin typeface="Franklin Gothic Book" panose="020B0503020102020204" pitchFamily="34" charset="0"/>
                <a:ea typeface="Georgia"/>
                <a:cs typeface="Times New Roman" panose="02020603050405020304" pitchFamily="18" charset="0"/>
                <a:sym typeface="Georgia"/>
              </a:rPr>
              <a:t>Statute and Regulation</a:t>
            </a:r>
            <a:br>
              <a:rPr kumimoji="0" lang="en-US" sz="2800" b="1" i="0" u="none" strike="noStrike" kern="0" cap="none" spc="0" normalizeH="0" baseline="0" noProof="0" dirty="0">
                <a:ln>
                  <a:noFill/>
                </a:ln>
                <a:solidFill>
                  <a:srgbClr val="002060"/>
                </a:solidFill>
                <a:effectLst/>
                <a:uLnTx/>
                <a:uFillTx/>
                <a:latin typeface="Franklin Gothic Book" panose="020B0503020102020204" pitchFamily="34" charset="0"/>
                <a:ea typeface="Source Sans Pro"/>
                <a:cs typeface="Times New Roman" panose="02020603050405020304" pitchFamily="18" charset="0"/>
                <a:sym typeface="Source Sans Pro"/>
              </a:rPr>
            </a:br>
            <a:endParaRPr lang="en-US" dirty="0">
              <a:latin typeface="Franklin Gothic Medium" panose="020B0603020102020204" pitchFamily="34" charset="0"/>
              <a:cs typeface="Times New Roman" panose="02020603050405020304" pitchFamily="18" charset="0"/>
            </a:endParaRPr>
          </a:p>
        </p:txBody>
      </p:sp>
      <p:sp>
        <p:nvSpPr>
          <p:cNvPr id="103" name="Google Shape;103;p18"/>
          <p:cNvSpPr txBox="1"/>
          <p:nvPr/>
        </p:nvSpPr>
        <p:spPr>
          <a:xfrm>
            <a:off x="661671" y="1220657"/>
            <a:ext cx="11334859" cy="4049283"/>
          </a:xfrm>
          <a:prstGeom prst="rect">
            <a:avLst/>
          </a:prstGeom>
          <a:noFill/>
          <a:ln>
            <a:noFill/>
          </a:ln>
        </p:spPr>
        <p:txBody>
          <a:bodyPr spcFirstLastPara="1" wrap="square" lIns="91425" tIns="91425" rIns="91425" bIns="91425" anchor="t" anchorCtr="0">
            <a:spAutoFit/>
          </a:bodyPr>
          <a:lstStyle/>
          <a:p>
            <a:pPr marL="126365" fontAlgn="base">
              <a:lnSpc>
                <a:spcPct val="120000"/>
              </a:lnSpc>
              <a:spcBef>
                <a:spcPts val="1000"/>
              </a:spcBef>
              <a:buClr>
                <a:srgbClr val="102649"/>
              </a:buClr>
              <a:buSzPts val="1700"/>
              <a:defRPr/>
            </a:pPr>
            <a:r>
              <a:rPr lang="en-US" sz="2400" b="1" dirty="0">
                <a:solidFill>
                  <a:srgbClr val="002060"/>
                </a:solidFill>
                <a:latin typeface="Franklin Gothic Book" panose="020B0503020102020204" pitchFamily="34" charset="0"/>
              </a:rPr>
              <a:t>KRS 158.6453(2)</a:t>
            </a:r>
          </a:p>
          <a:p>
            <a:pPr marL="457200" lvl="0" indent="-330835" defTabSz="914400" eaLnBrk="1" fontAlgn="base" latinLnBrk="0" hangingPunct="1">
              <a:spcBef>
                <a:spcPts val="600"/>
              </a:spcBef>
              <a:buClr>
                <a:srgbClr val="102649"/>
              </a:buClr>
              <a:buSzPts val="1700"/>
              <a:buFont typeface="Calibri"/>
              <a:buChar char="•"/>
              <a:tabLst/>
              <a:defRPr/>
            </a:pPr>
            <a:r>
              <a:rPr lang="en-US" sz="2200" dirty="0">
                <a:solidFill>
                  <a:srgbClr val="102649"/>
                </a:solidFill>
                <a:latin typeface="Franklin Gothic Book" panose="020B0503020102020204" pitchFamily="34" charset="0"/>
                <a:sym typeface="Libre Franklin"/>
              </a:rPr>
              <a:t>Requires the Kentucky Department of Education to implement a process for reviewing Kentucky’s academic standards every six years </a:t>
            </a:r>
            <a:r>
              <a:rPr lang="en-US" sz="2200" dirty="0">
                <a:solidFill>
                  <a:srgbClr val="002060"/>
                </a:solidFill>
                <a:latin typeface="Franklin Gothic Book" panose="020B0503020102020204" pitchFamily="34" charset="0"/>
                <a:sym typeface="Libre Franklin"/>
              </a:rPr>
              <a:t>and subsequently present recommendations and public feedback to the Interim Joint Committee on Education</a:t>
            </a:r>
            <a:r>
              <a:rPr lang="en-US" sz="2200" dirty="0">
                <a:solidFill>
                  <a:srgbClr val="102649"/>
                </a:solidFill>
                <a:latin typeface="Franklin Gothic Book" panose="020B0503020102020204" pitchFamily="34" charset="0"/>
                <a:sym typeface="Libre Franklin"/>
              </a:rPr>
              <a:t>. </a:t>
            </a:r>
          </a:p>
          <a:p>
            <a:pPr marR="0" lvl="0" algn="l" defTabSz="914400" rtl="0" eaLnBrk="1" fontAlgn="base" latinLnBrk="0" hangingPunct="1">
              <a:lnSpc>
                <a:spcPct val="100000"/>
              </a:lnSpc>
              <a:spcAft>
                <a:spcPts val="0"/>
              </a:spcAft>
              <a:buClr>
                <a:srgbClr val="000000"/>
              </a:buClr>
              <a:buSzTx/>
              <a:tabLst/>
              <a:defRPr/>
            </a:pPr>
            <a:endParaRPr kumimoji="0" lang="en-US" sz="2200" i="0" u="none" strike="noStrike" kern="0" cap="none" spc="0" normalizeH="0" baseline="0" noProof="0" dirty="0">
              <a:ln>
                <a:noFill/>
              </a:ln>
              <a:solidFill>
                <a:srgbClr val="002060"/>
              </a:solidFill>
              <a:effectLst/>
              <a:uLnTx/>
              <a:uFillTx/>
              <a:latin typeface="Franklin Gothic Book" panose="020B0503020102020204" pitchFamily="34" charset="0"/>
              <a:cs typeface="Arial"/>
              <a:sym typeface="Arial"/>
            </a:endParaRPr>
          </a:p>
          <a:p>
            <a:pPr marL="0" indent="0" fontAlgn="base">
              <a:spcBef>
                <a:spcPts val="1200"/>
              </a:spcBef>
              <a:defRPr/>
            </a:pPr>
            <a:r>
              <a:rPr lang="en-US" sz="2400" b="1" dirty="0">
                <a:solidFill>
                  <a:srgbClr val="002060"/>
                </a:solidFill>
                <a:latin typeface="Franklin Gothic Book" panose="020B0503020102020204" pitchFamily="34" charset="0"/>
                <a:sym typeface="Libre Franklin"/>
              </a:rPr>
              <a:t>704 KAR 8:060, </a:t>
            </a:r>
            <a:r>
              <a:rPr lang="en-US" sz="2400" b="1" dirty="0">
                <a:solidFill>
                  <a:srgbClr val="002060"/>
                </a:solidFill>
                <a:latin typeface="Franklin Gothic Book" panose="020B0503020102020204" pitchFamily="34" charset="0"/>
              </a:rPr>
              <a:t>Required academic standards for social studies </a:t>
            </a:r>
          </a:p>
          <a:p>
            <a:pPr marL="457200" indent="-330835" fontAlgn="base">
              <a:spcBef>
                <a:spcPts val="600"/>
              </a:spcBef>
              <a:buClr>
                <a:srgbClr val="102649"/>
              </a:buClr>
              <a:buSzPts val="1700"/>
              <a:buFont typeface="Calibri"/>
              <a:buChar char="•"/>
              <a:defRPr/>
            </a:pPr>
            <a:r>
              <a:rPr lang="en-US" sz="2200" dirty="0">
                <a:solidFill>
                  <a:srgbClr val="102649"/>
                </a:solidFill>
                <a:latin typeface="Franklin Gothic Book" panose="020B0503020102020204" pitchFamily="34" charset="0"/>
              </a:rPr>
              <a:t>This amended administrative regulation will adopt into law the revised “Kentucky Academic Standards for Social Studies.”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en-US" sz="1400" b="0" i="0" u="none" strike="noStrike" kern="0" cap="none" spc="0" normalizeH="0" baseline="0" noProof="0" dirty="0">
                <a:ln>
                  <a:noFill/>
                </a:ln>
                <a:solidFill>
                  <a:srgbClr val="000000"/>
                </a:solidFill>
                <a:effectLst/>
                <a:uLnTx/>
                <a:uFillTx/>
                <a:latin typeface="Arial"/>
                <a:cs typeface="Arial"/>
                <a:sym typeface="Arial"/>
              </a:rPr>
            </a:br>
            <a:endParaRPr kumimoji="0" sz="2400" b="0" i="0" u="none" strike="noStrike" kern="0" cap="none" spc="0" normalizeH="0" baseline="0" noProof="0" dirty="0">
              <a:ln>
                <a:noFill/>
              </a:ln>
              <a:solidFill>
                <a:srgbClr val="002060"/>
              </a:solidFill>
              <a:effectLst/>
              <a:uLnTx/>
              <a:uFillTx/>
              <a:latin typeface="Franklin Gothic Book" panose="020B0503020102020204" pitchFamily="34" charset="0"/>
              <a:ea typeface="Libre Franklin"/>
              <a:cs typeface="Times New Roman" panose="02020603050405020304" pitchFamily="18" charset="0"/>
              <a:sym typeface="Libre Frankli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CBCB4-74BB-DC3D-6AFD-7E80ABE670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70DF78-A49D-643E-3231-B182D1296A3E}"/>
              </a:ext>
            </a:extLst>
          </p:cNvPr>
          <p:cNvSpPr>
            <a:spLocks noGrp="1"/>
          </p:cNvSpPr>
          <p:nvPr>
            <p:ph type="title"/>
          </p:nvPr>
        </p:nvSpPr>
        <p:spPr>
          <a:xfrm>
            <a:off x="146612" y="205422"/>
            <a:ext cx="11898775" cy="838522"/>
          </a:xfrm>
        </p:spPr>
        <p:txBody>
          <a:bodyPr>
            <a:normAutofit/>
          </a:bodyPr>
          <a:lstStyle/>
          <a:p>
            <a:pPr algn="ctr"/>
            <a:r>
              <a:rPr lang="en-US" sz="3600" b="1" dirty="0">
                <a:latin typeface="+mn-lt"/>
              </a:rPr>
              <a:t>Kentucky Reading Academies – ICF Evaluation (2023-2025)</a:t>
            </a:r>
          </a:p>
        </p:txBody>
      </p:sp>
      <p:sp>
        <p:nvSpPr>
          <p:cNvPr id="3" name="Content Placeholder 2">
            <a:extLst>
              <a:ext uri="{FF2B5EF4-FFF2-40B4-BE49-F238E27FC236}">
                <a16:creationId xmlns:a16="http://schemas.microsoft.com/office/drawing/2014/main" id="{E7CA5D35-F853-80EC-B376-B66A18E1E781}"/>
              </a:ext>
            </a:extLst>
          </p:cNvPr>
          <p:cNvSpPr>
            <a:spLocks noGrp="1"/>
          </p:cNvSpPr>
          <p:nvPr>
            <p:ph sz="half" idx="1"/>
          </p:nvPr>
        </p:nvSpPr>
        <p:spPr>
          <a:xfrm>
            <a:off x="359007" y="969779"/>
            <a:ext cx="11473986" cy="1394769"/>
          </a:xfrm>
        </p:spPr>
        <p:txBody>
          <a:bodyPr vert="horz" lIns="91440" tIns="45720" rIns="91440" bIns="45720" rtlCol="0" anchor="t">
            <a:noAutofit/>
          </a:bodyPr>
          <a:lstStyle/>
          <a:p>
            <a:pPr fontAlgn="base">
              <a:lnSpc>
                <a:spcPct val="100000"/>
              </a:lnSpc>
              <a:spcBef>
                <a:spcPts val="0"/>
              </a:spcBef>
              <a:spcAft>
                <a:spcPts val="800"/>
              </a:spcAft>
            </a:pPr>
            <a:r>
              <a:rPr lang="en-US" sz="2000" dirty="0">
                <a:solidFill>
                  <a:srgbClr val="002060"/>
                </a:solidFill>
              </a:rPr>
              <a:t>Grade 5 students taught by LETRS-trained teachers over consecutive years had significantly higher reading scores than other students. </a:t>
            </a:r>
          </a:p>
          <a:p>
            <a:pPr fontAlgn="base">
              <a:lnSpc>
                <a:spcPct val="100000"/>
              </a:lnSpc>
              <a:spcBef>
                <a:spcPts val="0"/>
              </a:spcBef>
            </a:pPr>
            <a:r>
              <a:rPr lang="en-US" sz="2000" dirty="0">
                <a:solidFill>
                  <a:srgbClr val="002060"/>
                </a:solidFill>
              </a:rPr>
              <a:t>Students with an IEP in grades 4 and 5 who were exposed to two years of LETRS-trained teachers significantly out-performed their peers with less exposure to LETRS-trained teachers.  </a:t>
            </a:r>
          </a:p>
        </p:txBody>
      </p:sp>
      <p:pic>
        <p:nvPicPr>
          <p:cNvPr id="4" name="Picture 3" descr="Navy - High Dosage Group, 2 years exposure&#10;Dark Teal - Low Dosage Group, 1 year exposure&#10;Aqua - Comparison group ">
            <a:extLst>
              <a:ext uri="{FF2B5EF4-FFF2-40B4-BE49-F238E27FC236}">
                <a16:creationId xmlns:a16="http://schemas.microsoft.com/office/drawing/2014/main" id="{33EF1C0C-CEBA-25BA-B159-73CDC3ABBCFD}"/>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673303" y="3054741"/>
            <a:ext cx="1986682" cy="1417106"/>
          </a:xfrm>
          <a:prstGeom prst="rect">
            <a:avLst/>
          </a:prstGeom>
        </p:spPr>
      </p:pic>
      <p:grpSp>
        <p:nvGrpSpPr>
          <p:cNvPr id="6" name="Group 5" descr="Provides a comparison of grade 4 students with IEPs who received instruction from LETRS-trained teachers for two years, one year, or none at all. Students who received instruction from a LETRS-trained teacher for two years saw significantly higher scale scores (513.4) compared to those with a LETRS-trained teacher for one year (509.7) or none at all (507.5). ">
            <a:extLst>
              <a:ext uri="{FF2B5EF4-FFF2-40B4-BE49-F238E27FC236}">
                <a16:creationId xmlns:a16="http://schemas.microsoft.com/office/drawing/2014/main" id="{EECBB6B8-5B95-68DE-D7D0-F06607B4DF4B}"/>
              </a:ext>
            </a:extLst>
          </p:cNvPr>
          <p:cNvGrpSpPr/>
          <p:nvPr/>
        </p:nvGrpSpPr>
        <p:grpSpPr>
          <a:xfrm>
            <a:off x="3102504" y="2689732"/>
            <a:ext cx="3982353" cy="2871543"/>
            <a:chOff x="3034027" y="3620609"/>
            <a:chExt cx="4117264" cy="3055875"/>
          </a:xfrm>
        </p:grpSpPr>
        <p:pic>
          <p:nvPicPr>
            <p:cNvPr id="7" name="Picture 6">
              <a:extLst>
                <a:ext uri="{FF2B5EF4-FFF2-40B4-BE49-F238E27FC236}">
                  <a16:creationId xmlns:a16="http://schemas.microsoft.com/office/drawing/2014/main" id="{27D9790A-D55F-D211-6A10-36D43374D319}"/>
                </a:ext>
              </a:extLst>
            </p:cNvPr>
            <p:cNvPicPr>
              <a:picLocks noChangeAspect="1"/>
            </p:cNvPicPr>
            <p:nvPr/>
          </p:nvPicPr>
          <p:blipFill>
            <a:blip r:embed="rId4"/>
            <a:srcRect l="15402" t="13649" r="9916" b="12621"/>
            <a:stretch>
              <a:fillRect/>
            </a:stretch>
          </p:blipFill>
          <p:spPr>
            <a:xfrm>
              <a:off x="3161058" y="3799734"/>
              <a:ext cx="3876887" cy="2855830"/>
            </a:xfrm>
            <a:prstGeom prst="rect">
              <a:avLst/>
            </a:prstGeom>
          </p:spPr>
        </p:pic>
        <p:sp>
          <p:nvSpPr>
            <p:cNvPr id="8" name="TextBox 7">
              <a:extLst>
                <a:ext uri="{FF2B5EF4-FFF2-40B4-BE49-F238E27FC236}">
                  <a16:creationId xmlns:a16="http://schemas.microsoft.com/office/drawing/2014/main" id="{92B67C31-5398-B70F-37ED-8D2C754B5665}"/>
                </a:ext>
              </a:extLst>
            </p:cNvPr>
            <p:cNvSpPr txBox="1"/>
            <p:nvPr/>
          </p:nvSpPr>
          <p:spPr>
            <a:xfrm>
              <a:off x="4359190" y="3620609"/>
              <a:ext cx="11349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klin Gothic Book" panose="020B0503020102020204"/>
                  <a:ea typeface="+mn-ea"/>
                  <a:cs typeface="+mn-cs"/>
                </a:rPr>
                <a:t>4th Grade</a:t>
              </a:r>
            </a:p>
          </p:txBody>
        </p:sp>
        <p:sp>
          <p:nvSpPr>
            <p:cNvPr id="9" name="Rectangle 8">
              <a:extLst>
                <a:ext uri="{FF2B5EF4-FFF2-40B4-BE49-F238E27FC236}">
                  <a16:creationId xmlns:a16="http://schemas.microsoft.com/office/drawing/2014/main" id="{BC2B23F1-52A6-126D-592E-5347C52ACE06}"/>
                </a:ext>
              </a:extLst>
            </p:cNvPr>
            <p:cNvSpPr/>
            <p:nvPr/>
          </p:nvSpPr>
          <p:spPr>
            <a:xfrm>
              <a:off x="3034027" y="3620609"/>
              <a:ext cx="4117264" cy="305587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pSp>
      <p:grpSp>
        <p:nvGrpSpPr>
          <p:cNvPr id="10" name="Group 9" descr="Provides a comparison of grade 5 students with IEPs who received instruction from LETRS-trained teachers for two years, one year, or none at all. Students who received instruction from a LETRS-trained teacher for two years saw significantly higher scale scores (515.8) compared to those with a LETRS-trained teacher for one year (509.4) or none at all (508.9). ">
            <a:extLst>
              <a:ext uri="{FF2B5EF4-FFF2-40B4-BE49-F238E27FC236}">
                <a16:creationId xmlns:a16="http://schemas.microsoft.com/office/drawing/2014/main" id="{4C99F139-2A2C-3958-DCE7-0F05C09252C8}"/>
              </a:ext>
            </a:extLst>
          </p:cNvPr>
          <p:cNvGrpSpPr/>
          <p:nvPr/>
        </p:nvGrpSpPr>
        <p:grpSpPr>
          <a:xfrm>
            <a:off x="7549322" y="2689732"/>
            <a:ext cx="4117264" cy="2860496"/>
            <a:chOff x="7755160" y="3612336"/>
            <a:chExt cx="4117264" cy="3058607"/>
          </a:xfrm>
        </p:grpSpPr>
        <p:pic>
          <p:nvPicPr>
            <p:cNvPr id="11" name="Picture 10">
              <a:extLst>
                <a:ext uri="{FF2B5EF4-FFF2-40B4-BE49-F238E27FC236}">
                  <a16:creationId xmlns:a16="http://schemas.microsoft.com/office/drawing/2014/main" id="{CDD2D804-A5E2-A728-C5D5-04050D86C4CB}"/>
                </a:ext>
              </a:extLst>
            </p:cNvPr>
            <p:cNvPicPr>
              <a:picLocks noChangeAspect="1"/>
            </p:cNvPicPr>
            <p:nvPr/>
          </p:nvPicPr>
          <p:blipFill>
            <a:blip r:embed="rId5"/>
            <a:srcRect l="15435" t="14713" r="13006" b="12161"/>
            <a:stretch>
              <a:fillRect/>
            </a:stretch>
          </p:blipFill>
          <p:spPr>
            <a:xfrm>
              <a:off x="7901889" y="3886211"/>
              <a:ext cx="3966674" cy="2769353"/>
            </a:xfrm>
            <a:prstGeom prst="rect">
              <a:avLst/>
            </a:prstGeom>
          </p:spPr>
        </p:pic>
        <p:sp>
          <p:nvSpPr>
            <p:cNvPr id="12" name="TextBox 11">
              <a:extLst>
                <a:ext uri="{FF2B5EF4-FFF2-40B4-BE49-F238E27FC236}">
                  <a16:creationId xmlns:a16="http://schemas.microsoft.com/office/drawing/2014/main" id="{0ECFF23C-C0D4-ECF3-3932-C1C6ECDAF451}"/>
                </a:ext>
              </a:extLst>
            </p:cNvPr>
            <p:cNvSpPr txBox="1"/>
            <p:nvPr/>
          </p:nvSpPr>
          <p:spPr>
            <a:xfrm>
              <a:off x="9124276" y="3612336"/>
              <a:ext cx="11349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klin Gothic Book" panose="020B0503020102020204"/>
                  <a:ea typeface="+mn-ea"/>
                  <a:cs typeface="+mn-cs"/>
                </a:rPr>
                <a:t>5th Grade</a:t>
              </a:r>
            </a:p>
          </p:txBody>
        </p:sp>
        <p:sp>
          <p:nvSpPr>
            <p:cNvPr id="13" name="Rectangle 12">
              <a:extLst>
                <a:ext uri="{FF2B5EF4-FFF2-40B4-BE49-F238E27FC236}">
                  <a16:creationId xmlns:a16="http://schemas.microsoft.com/office/drawing/2014/main" id="{5F3195B4-6C86-29EF-3748-611534C3A20A}"/>
                </a:ext>
              </a:extLst>
            </p:cNvPr>
            <p:cNvSpPr/>
            <p:nvPr/>
          </p:nvSpPr>
          <p:spPr>
            <a:xfrm>
              <a:off x="7755160" y="3615068"/>
              <a:ext cx="4117264" cy="305587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pSp>
      <p:sp>
        <p:nvSpPr>
          <p:cNvPr id="14" name="TextBox 13">
            <a:extLst>
              <a:ext uri="{FF2B5EF4-FFF2-40B4-BE49-F238E27FC236}">
                <a16:creationId xmlns:a16="http://schemas.microsoft.com/office/drawing/2014/main" id="{495AEA1E-999C-95BE-17D5-B97688B4EADF}"/>
              </a:ext>
            </a:extLst>
          </p:cNvPr>
          <p:cNvSpPr txBox="1"/>
          <p:nvPr/>
        </p:nvSpPr>
        <p:spPr>
          <a:xfrm>
            <a:off x="856374" y="4748792"/>
            <a:ext cx="198668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hlinkClick r:id="rId6"/>
              </a:rPr>
              <a:t>Executive Summary​</a:t>
            </a:r>
            <a:endPar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Franklin Gothic Book" panose="020B0503020102020204"/>
                <a:ea typeface="+mn-ea"/>
                <a:cs typeface="+mn-cs"/>
                <a:hlinkClick r:id="rId7"/>
              </a:rPr>
              <a:t>Evaluation Report</a:t>
            </a:r>
            <a:endPar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Franklin Gothic Book" panose="020B0503020102020204"/>
                <a:ea typeface="+mn-ea"/>
                <a:cs typeface="+mn-cs"/>
                <a:hlinkClick r:id="rId8"/>
              </a:rPr>
              <a:t>Two Years of Outcomes and Impact Infographic </a:t>
            </a:r>
            <a:endPar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1229169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94B4C-86D6-F498-0004-7E7BC602014C}"/>
              </a:ext>
            </a:extLst>
          </p:cNvPr>
          <p:cNvSpPr>
            <a:spLocks noGrp="1"/>
          </p:cNvSpPr>
          <p:nvPr>
            <p:ph type="title"/>
          </p:nvPr>
        </p:nvSpPr>
        <p:spPr>
          <a:xfrm>
            <a:off x="173841" y="76200"/>
            <a:ext cx="10358692" cy="996421"/>
          </a:xfrm>
        </p:spPr>
        <p:txBody>
          <a:bodyPr/>
          <a:lstStyle/>
          <a:p>
            <a:r>
              <a:rPr lang="en-US"/>
              <a:t>Next Step: AIMS Pathways</a:t>
            </a:r>
          </a:p>
        </p:txBody>
      </p:sp>
      <p:sp>
        <p:nvSpPr>
          <p:cNvPr id="5" name="Text Placeholder 2">
            <a:extLst>
              <a:ext uri="{FF2B5EF4-FFF2-40B4-BE49-F238E27FC236}">
                <a16:creationId xmlns:a16="http://schemas.microsoft.com/office/drawing/2014/main" id="{C4C5A09C-54E0-4509-6A10-25A59DDD54A0}"/>
              </a:ext>
            </a:extLst>
          </p:cNvPr>
          <p:cNvSpPr txBox="1">
            <a:spLocks/>
          </p:cNvSpPr>
          <p:nvPr/>
        </p:nvSpPr>
        <p:spPr>
          <a:xfrm>
            <a:off x="173841" y="1862667"/>
            <a:ext cx="5727426" cy="3798076"/>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2060"/>
              </a:solidFill>
              <a:effectLst/>
              <a:uLnTx/>
              <a:uFillTx/>
              <a:latin typeface="Franklin Gothic Book" panose="020B0503020102020204"/>
              <a:ea typeface="+mn-ea"/>
              <a:cs typeface="+mn-cs"/>
            </a:endParaRPr>
          </a:p>
          <a:p>
            <a:pPr marL="228600" marR="0" lvl="0" indent="-228600" algn="l" defTabSz="914400" rtl="0" eaLnBrk="1" fontAlgn="auto" latinLnBrk="0" hangingPunct="1">
              <a:lnSpc>
                <a:spcPct val="120000"/>
              </a:lnSpc>
              <a:spcBef>
                <a:spcPts val="600"/>
              </a:spcBef>
              <a:spcAft>
                <a:spcPts val="600"/>
              </a:spcAft>
              <a:buClrTx/>
              <a:buSzTx/>
              <a:buFont typeface="Arial" panose="020B0604020202020204" pitchFamily="34" charset="0"/>
              <a:buChar char="•"/>
              <a:tabLst/>
              <a:defRPr/>
            </a:pPr>
            <a:r>
              <a:rPr kumimoji="0" lang="en-US" sz="6400" b="1" i="0" u="none" strike="noStrike" kern="1200" cap="none" spc="0" normalizeH="0" baseline="0" noProof="0" dirty="0">
                <a:ln>
                  <a:noFill/>
                </a:ln>
                <a:solidFill>
                  <a:srgbClr val="002060"/>
                </a:solidFill>
                <a:effectLst/>
                <a:uLnTx/>
                <a:uFillTx/>
                <a:latin typeface="Franklin Gothic Book" panose="020B0503020102020204"/>
                <a:ea typeface="+mn-ea"/>
                <a:cs typeface="+mn-cs"/>
              </a:rPr>
              <a:t>Pathways to Proficient Reading (PPR) - </a:t>
            </a:r>
            <a:r>
              <a:rPr kumimoji="0" lang="en-US" sz="6400" b="0" i="0" u="none" strike="noStrike" kern="1200" cap="none" spc="0" normalizeH="0" baseline="0" noProof="0" dirty="0">
                <a:ln>
                  <a:noFill/>
                </a:ln>
                <a:solidFill>
                  <a:srgbClr val="002060"/>
                </a:solidFill>
                <a:effectLst/>
                <a:uLnTx/>
                <a:uFillTx/>
                <a:latin typeface="Franklin Gothic Book" panose="020B0503020102020204"/>
                <a:ea typeface="+mn-ea"/>
                <a:cs typeface="+mn-cs"/>
              </a:rPr>
              <a:t>Approximately 55 hours, including asynchronous coursework and six (1 hour) Virtual Community of Practice sessions. </a:t>
            </a:r>
          </a:p>
          <a:p>
            <a:pPr marL="228600" marR="0" lvl="0" indent="-228600" algn="l" defTabSz="914400" rtl="0" eaLnBrk="1" fontAlgn="auto" latinLnBrk="0" hangingPunct="1">
              <a:lnSpc>
                <a:spcPct val="120000"/>
              </a:lnSpc>
              <a:spcBef>
                <a:spcPts val="600"/>
              </a:spcBef>
              <a:spcAft>
                <a:spcPts val="600"/>
              </a:spcAft>
              <a:buClrTx/>
              <a:buSzTx/>
              <a:buFont typeface="Arial" panose="020B0604020202020204" pitchFamily="34" charset="0"/>
              <a:buChar char="•"/>
              <a:tabLst/>
              <a:defRPr/>
            </a:pPr>
            <a:r>
              <a:rPr kumimoji="0" lang="en-US" sz="6400" b="1" i="0" u="none" strike="noStrike" kern="1200" cap="none" spc="0" normalizeH="0" baseline="0" noProof="0" dirty="0">
                <a:ln>
                  <a:noFill/>
                </a:ln>
                <a:solidFill>
                  <a:srgbClr val="002060"/>
                </a:solidFill>
                <a:effectLst/>
                <a:uLnTx/>
                <a:uFillTx/>
                <a:latin typeface="Franklin Gothic Book" panose="020B0503020102020204"/>
                <a:ea typeface="+mn-ea"/>
                <a:cs typeface="+mn-cs"/>
              </a:rPr>
              <a:t>Pathways to Proficient Reading - Secondary (PPR-S) - </a:t>
            </a:r>
            <a:r>
              <a:rPr kumimoji="0" lang="en-US" sz="6400" b="0" i="0" u="none" strike="noStrike" kern="1200" cap="none" spc="0" normalizeH="0" baseline="0" noProof="0" dirty="0">
                <a:ln>
                  <a:noFill/>
                </a:ln>
                <a:solidFill>
                  <a:srgbClr val="002060"/>
                </a:solidFill>
                <a:effectLst/>
                <a:uLnTx/>
                <a:uFillTx/>
                <a:latin typeface="Franklin Gothic Book" panose="020B0503020102020204"/>
                <a:ea typeface="+mn-ea"/>
                <a:cs typeface="+mn-cs"/>
              </a:rPr>
              <a:t>Approximately 55 hours, including asynchronous coursework and six (1 hour) Virtual Community of Practice sessions. 	</a:t>
            </a:r>
          </a:p>
          <a:p>
            <a:pPr marL="228600" marR="0" lvl="0" indent="-228600" algn="l" defTabSz="914400" rtl="0" eaLnBrk="1" fontAlgn="auto" latinLnBrk="0" hangingPunct="1">
              <a:lnSpc>
                <a:spcPct val="120000"/>
              </a:lnSpc>
              <a:spcBef>
                <a:spcPts val="600"/>
              </a:spcBef>
              <a:spcAft>
                <a:spcPts val="600"/>
              </a:spcAft>
              <a:buClrTx/>
              <a:buSzTx/>
              <a:buFont typeface="Arial" panose="020B0604020202020204" pitchFamily="34" charset="0"/>
              <a:buChar char="•"/>
              <a:tabLst/>
              <a:defRPr/>
            </a:pPr>
            <a:r>
              <a:rPr kumimoji="0" lang="en-US" sz="6400" b="1" i="0" u="none" strike="noStrike" kern="1200" cap="none" spc="0" normalizeH="0" baseline="0" noProof="0" dirty="0">
                <a:ln>
                  <a:noFill/>
                </a:ln>
                <a:solidFill>
                  <a:srgbClr val="002060"/>
                </a:solidFill>
                <a:effectLst/>
                <a:uLnTx/>
                <a:uFillTx/>
                <a:latin typeface="Franklin Gothic Book" panose="020B0503020102020204"/>
                <a:ea typeface="+mn-ea"/>
                <a:cs typeface="+mn-cs"/>
              </a:rPr>
              <a:t>Pathways to Literacy Leadership (PLL) - </a:t>
            </a:r>
            <a:r>
              <a:rPr kumimoji="0" lang="en-US" sz="6400" b="0" i="0" u="none" strike="noStrike" kern="1200" cap="none" spc="0" normalizeH="0" baseline="0" noProof="0" dirty="0">
                <a:ln>
                  <a:noFill/>
                </a:ln>
                <a:solidFill>
                  <a:srgbClr val="002060"/>
                </a:solidFill>
                <a:effectLst/>
                <a:uLnTx/>
                <a:uFillTx/>
                <a:latin typeface="Franklin Gothic Book" panose="020B0503020102020204"/>
                <a:ea typeface="+mn-ea"/>
                <a:cs typeface="+mn-cs"/>
              </a:rPr>
              <a:t>Approximately 30 hours, including asynchronous coursework and four (1.5 hour) Virtual Community of Practice sessions. </a:t>
            </a:r>
          </a:p>
          <a:p>
            <a:pPr marL="228600" marR="0" lvl="0" indent="-228600" algn="l" defTabSz="914400" rtl="0" eaLnBrk="1" fontAlgn="auto" latinLnBrk="0" hangingPunct="1">
              <a:lnSpc>
                <a:spcPct val="120000"/>
              </a:lnSpc>
              <a:spcBef>
                <a:spcPts val="600"/>
              </a:spcBef>
              <a:spcAft>
                <a:spcPts val="600"/>
              </a:spcAft>
              <a:buClrTx/>
              <a:buSzTx/>
              <a:buFont typeface="Arial" panose="020B0604020202020204" pitchFamily="34" charset="0"/>
              <a:buChar char="•"/>
              <a:tabLst/>
              <a:defRPr/>
            </a:pPr>
            <a:r>
              <a:rPr kumimoji="0" lang="en-US" sz="6400" b="1" i="0" u="none" strike="noStrike" kern="1200" cap="none" spc="0" normalizeH="0" baseline="0" noProof="0" dirty="0">
                <a:ln>
                  <a:noFill/>
                </a:ln>
                <a:solidFill>
                  <a:srgbClr val="002060"/>
                </a:solidFill>
                <a:effectLst/>
                <a:uLnTx/>
                <a:uFillTx/>
                <a:latin typeface="Franklin Gothic Book" panose="020B0503020102020204"/>
                <a:ea typeface="+mn-ea"/>
                <a:cs typeface="+mn-cs"/>
              </a:rPr>
              <a:t>Pathways to Proficient Writing (PPW) - </a:t>
            </a:r>
            <a:r>
              <a:rPr kumimoji="0" lang="en-US" sz="6400" b="0" i="0" u="none" strike="noStrike" kern="1200" cap="none" spc="0" normalizeH="0" baseline="0" noProof="0" dirty="0">
                <a:ln>
                  <a:noFill/>
                </a:ln>
                <a:solidFill>
                  <a:srgbClr val="002060"/>
                </a:solidFill>
                <a:effectLst/>
                <a:uLnTx/>
                <a:uFillTx/>
                <a:latin typeface="Franklin Gothic Book" panose="020B0503020102020204"/>
                <a:ea typeface="+mn-ea"/>
                <a:cs typeface="+mn-cs"/>
              </a:rPr>
              <a:t>Approximately 30 hours, including asynchronous coursework and four (1 hour) Virtual Community of Practice sessions. 	</a:t>
            </a:r>
          </a:p>
          <a:p>
            <a:pPr marL="508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2060"/>
                </a:solidFill>
                <a:effectLst/>
                <a:uLnTx/>
                <a:uFillTx/>
                <a:latin typeface="Franklin Gothic Book" panose="020B0503020102020204"/>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2060"/>
              </a:solidFill>
              <a:effectLst/>
              <a:uLnTx/>
              <a:uFillTx/>
              <a:latin typeface="Franklin Gothic Book" panose="020B05030201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2060"/>
              </a:solidFill>
              <a:effectLst/>
              <a:uLnTx/>
              <a:uFillTx/>
              <a:latin typeface="Franklin Gothic Book" panose="020B0503020102020204"/>
              <a:ea typeface="+mn-ea"/>
              <a:cs typeface="+mn-cs"/>
            </a:endParaRPr>
          </a:p>
          <a:p>
            <a:pPr marL="508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2060"/>
                </a:solidFill>
                <a:effectLst/>
                <a:uLnTx/>
                <a:uFillTx/>
                <a:latin typeface="Franklin Gothic Book" panose="020B0503020102020204"/>
                <a:ea typeface="+mn-ea"/>
                <a:cs typeface="+mn-cs"/>
              </a:rPr>
              <a:t>	</a:t>
            </a:r>
          </a:p>
          <a:p>
            <a:pPr marL="508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002060"/>
              </a:solidFill>
              <a:effectLst/>
              <a:uLnTx/>
              <a:uFillTx/>
              <a:latin typeface="Franklin Gothic Book" panose="020B0503020102020204"/>
              <a:ea typeface="+mn-ea"/>
              <a:cs typeface="+mn-cs"/>
            </a:endParaRPr>
          </a:p>
        </p:txBody>
      </p:sp>
      <p:sp>
        <p:nvSpPr>
          <p:cNvPr id="6" name="TextBox 5">
            <a:extLst>
              <a:ext uri="{FF2B5EF4-FFF2-40B4-BE49-F238E27FC236}">
                <a16:creationId xmlns:a16="http://schemas.microsoft.com/office/drawing/2014/main" id="{2D9B461B-83EE-66F4-BF98-0DE0EE8F36F1}"/>
              </a:ext>
            </a:extLst>
          </p:cNvPr>
          <p:cNvSpPr txBox="1"/>
          <p:nvPr/>
        </p:nvSpPr>
        <p:spPr>
          <a:xfrm>
            <a:off x="6096000" y="1977514"/>
            <a:ext cx="5727426" cy="2369880"/>
          </a:xfrm>
          <a:prstGeom prst="rect">
            <a:avLst/>
          </a:prstGeom>
          <a:noFill/>
        </p:spPr>
        <p:txBody>
          <a:bodyPr wrap="square" rtlCol="0">
            <a:spAutoFit/>
          </a:bodyPr>
          <a:lstStyle/>
          <a:p>
            <a:pPr marL="285750" marR="0" lvl="0" indent="-285750" algn="l" defTabSz="914400" rtl="0" eaLnBrk="1" fontAlgn="auto" latinLnBrk="0" hangingPunct="1">
              <a:spcBef>
                <a:spcPts val="600"/>
              </a:spcBef>
              <a:spcAft>
                <a:spcPts val="6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2060"/>
                </a:solidFill>
                <a:effectLst/>
                <a:uLnTx/>
                <a:uFillTx/>
                <a:latin typeface="Franklin Gothic Book" panose="020B0503020102020204"/>
                <a:ea typeface="+mn-ea"/>
                <a:cs typeface="+mn-cs"/>
              </a:rPr>
              <a:t>Pathways to Structured Literacy (PSL) - </a:t>
            </a:r>
            <a:r>
              <a:rPr kumimoji="0" lang="en-US" sz="1600" b="0" i="0" u="none" strike="noStrike" kern="1200" cap="none" spc="0" normalizeH="0" baseline="0" noProof="0" dirty="0">
                <a:ln>
                  <a:noFill/>
                </a:ln>
                <a:solidFill>
                  <a:srgbClr val="002060"/>
                </a:solidFill>
                <a:effectLst/>
                <a:uLnTx/>
                <a:uFillTx/>
                <a:latin typeface="Franklin Gothic Book" panose="020B0503020102020204"/>
                <a:ea typeface="+mn-ea"/>
                <a:cs typeface="+mn-cs"/>
              </a:rPr>
              <a:t>Approximately 30 hours, including asynchronous coursework and four (1 hour) Virtual Community of Practice sessions. </a:t>
            </a:r>
          </a:p>
          <a:p>
            <a:pPr marL="285750" marR="0" lvl="0" indent="-285750" algn="l" defTabSz="914400" rtl="0" eaLnBrk="1" fontAlgn="auto" latinLnBrk="0" hangingPunct="1">
              <a:spcBef>
                <a:spcPts val="600"/>
              </a:spcBef>
              <a:spcAft>
                <a:spcPts val="6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2060"/>
                </a:solidFill>
                <a:effectLst/>
                <a:uLnTx/>
                <a:uFillTx/>
                <a:latin typeface="Franklin Gothic Book" panose="020B0503020102020204"/>
                <a:ea typeface="+mn-ea"/>
                <a:cs typeface="+mn-cs"/>
              </a:rPr>
              <a:t>Specialized Reading Knowledge: English Learners - </a:t>
            </a:r>
            <a:r>
              <a:rPr kumimoji="0" lang="en-US" sz="1600" b="0" i="0" u="none" strike="noStrike" kern="1200" cap="none" spc="0" normalizeH="0" baseline="0" noProof="0" dirty="0">
                <a:ln>
                  <a:noFill/>
                </a:ln>
                <a:solidFill>
                  <a:srgbClr val="002060"/>
                </a:solidFill>
                <a:effectLst/>
                <a:uLnTx/>
                <a:uFillTx/>
                <a:latin typeface="Franklin Gothic Book" panose="020B0503020102020204"/>
                <a:ea typeface="+mn-ea"/>
                <a:cs typeface="+mn-cs"/>
              </a:rPr>
              <a:t>Approximately 13 hours, including asynchronous coursework and three (1 hour) Virtual Community of Practice sessions. </a:t>
            </a:r>
          </a:p>
          <a:p>
            <a:pPr marL="285750" marR="0" lvl="0" indent="-285750" algn="l" defTabSz="914400" rtl="0" eaLnBrk="1" fontAlgn="auto" latinLnBrk="0" hangingPunct="1">
              <a:spcBef>
                <a:spcPts val="600"/>
              </a:spcBef>
              <a:spcAft>
                <a:spcPts val="6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2060"/>
                </a:solidFill>
                <a:effectLst/>
                <a:uLnTx/>
                <a:uFillTx/>
                <a:latin typeface="Franklin Gothic Book" panose="020B0503020102020204"/>
                <a:ea typeface="+mn-ea"/>
                <a:cs typeface="+mn-cs"/>
              </a:rPr>
              <a:t>Demystifying Dyslexia - </a:t>
            </a:r>
            <a:r>
              <a:rPr kumimoji="0" lang="en-US" sz="1600" b="0" i="0" u="none" strike="noStrike" kern="1200" cap="none" spc="0" normalizeH="0" baseline="0" noProof="0" dirty="0">
                <a:ln>
                  <a:noFill/>
                </a:ln>
                <a:solidFill>
                  <a:srgbClr val="002060"/>
                </a:solidFill>
                <a:effectLst/>
                <a:uLnTx/>
                <a:uFillTx/>
                <a:latin typeface="Franklin Gothic Book" panose="020B0503020102020204"/>
                <a:ea typeface="+mn-ea"/>
                <a:cs typeface="+mn-cs"/>
              </a:rPr>
              <a:t> Approximately 3 hours of asynchronous coursework. </a:t>
            </a:r>
          </a:p>
        </p:txBody>
      </p:sp>
      <p:sp>
        <p:nvSpPr>
          <p:cNvPr id="7" name="TextBox 6">
            <a:extLst>
              <a:ext uri="{FF2B5EF4-FFF2-40B4-BE49-F238E27FC236}">
                <a16:creationId xmlns:a16="http://schemas.microsoft.com/office/drawing/2014/main" id="{B4AD7D13-D195-5B1D-112E-5DCD25E82BD0}"/>
              </a:ext>
            </a:extLst>
          </p:cNvPr>
          <p:cNvSpPr txBox="1"/>
          <p:nvPr/>
        </p:nvSpPr>
        <p:spPr>
          <a:xfrm>
            <a:off x="840316" y="1098312"/>
            <a:ext cx="10511368" cy="738664"/>
          </a:xfrm>
          <a:prstGeom prst="rect">
            <a:avLst/>
          </a:prstGeom>
          <a:noFill/>
        </p:spPr>
        <p:txBody>
          <a:bodyPr wrap="square" rtlCol="0">
            <a:spAutoFit/>
          </a:bodyPr>
          <a:lstStyle/>
          <a:p>
            <a:pPr marL="5080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Franklin Gothic Book" panose="020B0503020102020204"/>
                <a:ea typeface="+mn-ea"/>
                <a:cs typeface="+mn-cs"/>
              </a:rPr>
              <a:t>AIM Institute for Learning &amp; Research Pathways courses are evidence-based professional learning experiences designed to build educators’ knowledge of the science of reading and effective literacy instruction. The courses provide flexible, job-embedded learning that combines online modules, application activities, and collaborative discussions focused on classroom practice.</a:t>
            </a:r>
          </a:p>
        </p:txBody>
      </p:sp>
    </p:spTree>
    <p:extLst>
      <p:ext uri="{BB962C8B-B14F-4D97-AF65-F5344CB8AC3E}">
        <p14:creationId xmlns:p14="http://schemas.microsoft.com/office/powerpoint/2010/main" val="3483668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12F72-632C-2C15-5B06-B7C28AAD46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37448A-48E4-C6DF-D12C-2624B00534F4}"/>
              </a:ext>
            </a:extLst>
          </p:cNvPr>
          <p:cNvSpPr>
            <a:spLocks noGrp="1"/>
          </p:cNvSpPr>
          <p:nvPr>
            <p:ph type="title"/>
          </p:nvPr>
        </p:nvSpPr>
        <p:spPr>
          <a:xfrm>
            <a:off x="357405" y="130628"/>
            <a:ext cx="11477187" cy="996421"/>
          </a:xfrm>
        </p:spPr>
        <p:txBody>
          <a:bodyPr>
            <a:noAutofit/>
          </a:bodyPr>
          <a:lstStyle/>
          <a:p>
            <a:r>
              <a:rPr lang="en-US" sz="3600" b="1" dirty="0">
                <a:latin typeface="+mn-lt"/>
              </a:rPr>
              <a:t>Next Step: KY Learning Hub Science of Reading Courses  </a:t>
            </a:r>
          </a:p>
        </p:txBody>
      </p:sp>
      <p:sp>
        <p:nvSpPr>
          <p:cNvPr id="5" name="Text Placeholder 2">
            <a:extLst>
              <a:ext uri="{FF2B5EF4-FFF2-40B4-BE49-F238E27FC236}">
                <a16:creationId xmlns:a16="http://schemas.microsoft.com/office/drawing/2014/main" id="{D0A84CD9-4185-7318-FD74-BB11FD8DD9BF}"/>
              </a:ext>
            </a:extLst>
          </p:cNvPr>
          <p:cNvSpPr txBox="1">
            <a:spLocks/>
          </p:cNvSpPr>
          <p:nvPr/>
        </p:nvSpPr>
        <p:spPr>
          <a:xfrm>
            <a:off x="357406" y="931899"/>
            <a:ext cx="11477187" cy="4624086"/>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102649"/>
              </a:solidFill>
              <a:effectLst/>
              <a:uLnTx/>
              <a:uFillTx/>
              <a:latin typeface="Franklin Gothic Book" panose="020B05030201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800" b="1" i="0" u="sng" strike="noStrike" kern="1200" cap="none" spc="0" normalizeH="0" baseline="0" noProof="0" dirty="0">
                <a:ln>
                  <a:noFill/>
                </a:ln>
                <a:solidFill>
                  <a:srgbClr val="002060"/>
                </a:solidFill>
                <a:effectLst/>
                <a:uLnTx/>
                <a:uFillTx/>
                <a:latin typeface="Franklin Gothic Book" panose="020B0503020102020204"/>
                <a:ea typeface="+mn-ea"/>
                <a:cs typeface="+mn-cs"/>
              </a:rPr>
              <a:t>Elementary Course: What the Research Says: Effective Reading Instruction for All Students</a:t>
            </a:r>
          </a:p>
          <a:p>
            <a:pPr>
              <a:lnSpc>
                <a:spcPct val="120000"/>
              </a:lnSpc>
              <a:spcBef>
                <a:spcPts val="300"/>
              </a:spcBef>
              <a:buClrTx/>
            </a:pPr>
            <a:r>
              <a:rPr kumimoji="0" lang="en-US" sz="8000" b="0" i="0" u="none" strike="noStrike" kern="1200" cap="none" spc="0" normalizeH="0" baseline="0" noProof="0" dirty="0">
                <a:ln>
                  <a:noFill/>
                </a:ln>
                <a:solidFill>
                  <a:srgbClr val="002060"/>
                </a:solidFill>
                <a:effectLst/>
                <a:uLnTx/>
                <a:uFillTx/>
                <a:latin typeface="Franklin Gothic Book" panose="020B0503020102020204"/>
                <a:ea typeface="+mn-ea"/>
                <a:cs typeface="+mn-cs"/>
              </a:rPr>
              <a:t>Asynchronous course designed to deepen educator understanding of reading research and evidence-based literacy instruction. </a:t>
            </a:r>
          </a:p>
          <a:p>
            <a:pPr>
              <a:lnSpc>
                <a:spcPct val="120000"/>
              </a:lnSpc>
              <a:spcBef>
                <a:spcPts val="500"/>
              </a:spcBef>
              <a:buClrTx/>
            </a:pPr>
            <a:r>
              <a:rPr kumimoji="0" lang="en-US" sz="8000" b="0" i="0" u="none" strike="noStrike" kern="1200" cap="none" spc="0" normalizeH="0" baseline="0" noProof="0" dirty="0">
                <a:ln>
                  <a:noFill/>
                </a:ln>
                <a:solidFill>
                  <a:srgbClr val="002060"/>
                </a:solidFill>
                <a:effectLst/>
                <a:uLnTx/>
                <a:uFillTx/>
                <a:latin typeface="Franklin Gothic Book" panose="020B0503020102020204"/>
                <a:ea typeface="+mn-ea"/>
                <a:cs typeface="+mn-cs"/>
              </a:rPr>
              <a:t>Eight modules focus on the essential components of skilled reading and connect research directly to effective classroom practice that supports all students.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5600" b="0" i="0" u="none" strike="noStrike" kern="1200" cap="none" spc="0" normalizeH="0" baseline="0" noProof="0" dirty="0">
              <a:ln>
                <a:noFill/>
              </a:ln>
              <a:solidFill>
                <a:srgbClr val="002060"/>
              </a:solidFill>
              <a:effectLst/>
              <a:uLnTx/>
              <a:uFillTx/>
              <a:latin typeface="Franklin Gothic Book" panose="020B05030201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800" b="1" i="0" u="sng" strike="noStrike" kern="1200" cap="none" spc="0" normalizeH="0" baseline="0" noProof="0" dirty="0">
                <a:ln>
                  <a:noFill/>
                </a:ln>
                <a:solidFill>
                  <a:srgbClr val="002060"/>
                </a:solidFill>
                <a:effectLst/>
                <a:uLnTx/>
                <a:uFillTx/>
                <a:latin typeface="Franklin Gothic Book" panose="020B0503020102020204"/>
                <a:ea typeface="+mn-ea"/>
                <a:cs typeface="+mn-cs"/>
              </a:rPr>
              <a:t>Secondary Course: Supporting Striving Secondary Readers</a:t>
            </a:r>
          </a:p>
          <a:p>
            <a:pPr>
              <a:lnSpc>
                <a:spcPct val="120000"/>
              </a:lnSpc>
              <a:spcBef>
                <a:spcPts val="300"/>
              </a:spcBef>
              <a:buClrTx/>
            </a:pPr>
            <a:r>
              <a:rPr kumimoji="0" lang="en-US" sz="8000" b="0" i="0" u="none" strike="noStrike" kern="1200" cap="none" spc="0" normalizeH="0" baseline="0" noProof="0" dirty="0">
                <a:ln>
                  <a:noFill/>
                </a:ln>
                <a:solidFill>
                  <a:srgbClr val="002060"/>
                </a:solidFill>
                <a:effectLst/>
                <a:uLnTx/>
                <a:uFillTx/>
                <a:latin typeface="Franklin Gothic Book" panose="020B0503020102020204"/>
                <a:ea typeface="+mn-ea"/>
                <a:cs typeface="+mn-cs"/>
              </a:rPr>
              <a:t>Asynchronous course designed to strengthen literacy instruction for students in Grades 5–12. </a:t>
            </a:r>
          </a:p>
          <a:p>
            <a:pPr>
              <a:lnSpc>
                <a:spcPct val="120000"/>
              </a:lnSpc>
              <a:spcBef>
                <a:spcPts val="500"/>
              </a:spcBef>
              <a:buClrTx/>
            </a:pPr>
            <a:r>
              <a:rPr kumimoji="0" lang="en-US" sz="8000" b="0" i="0" u="none" strike="noStrike" kern="1200" cap="none" spc="0" normalizeH="0" baseline="0" noProof="0" dirty="0">
                <a:ln>
                  <a:noFill/>
                </a:ln>
                <a:solidFill>
                  <a:srgbClr val="002060"/>
                </a:solidFill>
                <a:effectLst/>
                <a:uLnTx/>
                <a:uFillTx/>
                <a:latin typeface="Franklin Gothic Book" panose="020B0503020102020204"/>
                <a:ea typeface="+mn-ea"/>
                <a:cs typeface="+mn-cs"/>
              </a:rPr>
              <a:t>Fifteen research-grounded modules focused on adolescent literacy, instructional practice, and improving student outcomes. </a:t>
            </a:r>
          </a:p>
          <a:p>
            <a:pPr marL="457200" marR="0" lvl="1" indent="0" algn="l" defTabSz="914400" rtl="0" eaLnBrk="1" fontAlgn="auto" latinLnBrk="0" hangingPunct="1">
              <a:lnSpc>
                <a:spcPct val="120000"/>
              </a:lnSpc>
              <a:spcBef>
                <a:spcPts val="500"/>
              </a:spcBef>
              <a:spcAft>
                <a:spcPts val="0"/>
              </a:spcAft>
              <a:buClrTx/>
              <a:buSzTx/>
              <a:buFont typeface="Arial" panose="020B0604020202020204" pitchFamily="34" charset="0"/>
              <a:buNone/>
              <a:tabLst/>
              <a:defRPr/>
            </a:pPr>
            <a:endParaRPr kumimoji="0" lang="en-US" sz="5600" b="0" i="0" u="none" strike="noStrike" kern="1200" cap="none" spc="0" normalizeH="0" baseline="0" noProof="0" dirty="0">
              <a:ln>
                <a:noFill/>
              </a:ln>
              <a:solidFill>
                <a:srgbClr val="002060"/>
              </a:solidFill>
              <a:effectLst/>
              <a:uLnTx/>
              <a:uFillTx/>
              <a:latin typeface="Franklin Gothic Book" panose="020B0503020102020204"/>
              <a:ea typeface="+mn-ea"/>
              <a:cs typeface="+mn-cs"/>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8800" b="0" i="0" u="none" strike="noStrike" kern="1200" cap="none" spc="0" normalizeH="0" baseline="0" noProof="0" dirty="0">
                <a:ln>
                  <a:noFill/>
                </a:ln>
                <a:solidFill>
                  <a:srgbClr val="002060"/>
                </a:solidFill>
                <a:effectLst/>
                <a:uLnTx/>
                <a:uFillTx/>
                <a:latin typeface="Franklin Gothic Book" panose="020B0503020102020204"/>
                <a:ea typeface="+mn-ea"/>
                <a:cs typeface="+mn-cs"/>
              </a:rPr>
              <a:t>Both courses, developed in partnership with </a:t>
            </a:r>
            <a:r>
              <a:rPr kumimoji="0" lang="en-US" sz="8800" b="0" i="0" u="none" strike="noStrike" kern="1200" cap="none" spc="0" normalizeH="0" baseline="0" noProof="0" dirty="0" err="1">
                <a:ln>
                  <a:noFill/>
                </a:ln>
                <a:solidFill>
                  <a:srgbClr val="002060"/>
                </a:solidFill>
                <a:effectLst/>
                <a:uLnTx/>
                <a:uFillTx/>
                <a:latin typeface="Franklin Gothic Book" panose="020B0503020102020204"/>
                <a:ea typeface="+mn-ea"/>
                <a:cs typeface="+mn-cs"/>
              </a:rPr>
              <a:t>SchoolKit</a:t>
            </a:r>
            <a:r>
              <a:rPr kumimoji="0" lang="en-US" sz="8800" b="0" i="0" u="none" strike="noStrike" kern="1200" cap="none" spc="0" normalizeH="0" baseline="0" noProof="0" dirty="0">
                <a:ln>
                  <a:noFill/>
                </a:ln>
                <a:solidFill>
                  <a:srgbClr val="002060"/>
                </a:solidFill>
                <a:effectLst/>
                <a:uLnTx/>
                <a:uFillTx/>
                <a:latin typeface="Franklin Gothic Book" panose="020B0503020102020204"/>
                <a:ea typeface="+mn-ea"/>
                <a:cs typeface="+mn-cs"/>
              </a:rPr>
              <a:t> Group, are designed for use in PLCs, coaching cycles, leadership learning, onboarding, and professional study.</a:t>
            </a:r>
          </a:p>
          <a:p>
            <a:pPr marL="228600" marR="0" lvl="0" indent="-228600" algn="l" defTabSz="914400" rtl="0" eaLnBrk="1" fontAlgn="auto" latinLnBrk="0" hangingPunct="1">
              <a:lnSpc>
                <a:spcPct val="120000"/>
              </a:lnSpc>
              <a:spcBef>
                <a:spcPts val="600"/>
              </a:spcBef>
              <a:spcAft>
                <a:spcPts val="600"/>
              </a:spcAft>
              <a:buClrTx/>
              <a:buSzTx/>
              <a:buFont typeface="Arial" panose="020B0604020202020204" pitchFamily="34" charset="0"/>
              <a:buChar char="•"/>
              <a:tabLst/>
              <a:defRPr/>
            </a:pPr>
            <a:endParaRPr kumimoji="0" lang="en-US" sz="6400" b="0" i="0" u="none" strike="noStrike" kern="1200" cap="none" spc="0" normalizeH="0" baseline="0" noProof="0" dirty="0">
              <a:ln>
                <a:noFill/>
              </a:ln>
              <a:solidFill>
                <a:srgbClr val="102649"/>
              </a:solidFill>
              <a:effectLst/>
              <a:uLnTx/>
              <a:uFillTx/>
              <a:latin typeface="Franklin Gothic Book" panose="020B0503020102020204"/>
              <a:ea typeface="+mn-ea"/>
              <a:cs typeface="+mn-cs"/>
            </a:endParaRPr>
          </a:p>
          <a:p>
            <a:pPr marL="508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102649"/>
                </a:solidFill>
                <a:effectLst/>
                <a:uLnTx/>
                <a:uFillTx/>
                <a:latin typeface="Franklin Gothic Book" panose="020B0503020102020204"/>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102649"/>
              </a:solidFill>
              <a:effectLst/>
              <a:uLnTx/>
              <a:uFillTx/>
              <a:latin typeface="Franklin Gothic Book" panose="020B05030201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102649"/>
              </a:solidFill>
              <a:effectLst/>
              <a:uLnTx/>
              <a:uFillTx/>
              <a:latin typeface="Franklin Gothic Book" panose="020B0503020102020204"/>
              <a:ea typeface="+mn-ea"/>
              <a:cs typeface="+mn-cs"/>
            </a:endParaRPr>
          </a:p>
          <a:p>
            <a:pPr marL="508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102649"/>
                </a:solidFill>
                <a:effectLst/>
                <a:uLnTx/>
                <a:uFillTx/>
                <a:latin typeface="Franklin Gothic Book" panose="020B0503020102020204"/>
                <a:ea typeface="+mn-ea"/>
                <a:cs typeface="+mn-cs"/>
              </a:rPr>
              <a:t>	</a:t>
            </a:r>
          </a:p>
          <a:p>
            <a:pPr marL="508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102649"/>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5750941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2FB4F-E1FF-2603-70F4-E9BCC27464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F1E647-C664-113E-6243-88510F30D2CF}"/>
              </a:ext>
            </a:extLst>
          </p:cNvPr>
          <p:cNvSpPr>
            <a:spLocks noGrp="1"/>
          </p:cNvSpPr>
          <p:nvPr>
            <p:ph type="title"/>
          </p:nvPr>
        </p:nvSpPr>
        <p:spPr>
          <a:xfrm>
            <a:off x="1059374" y="184343"/>
            <a:ext cx="10073250" cy="871436"/>
          </a:xfrm>
        </p:spPr>
        <p:txBody>
          <a:bodyPr>
            <a:normAutofit/>
          </a:bodyPr>
          <a:lstStyle/>
          <a:p>
            <a:pPr algn="ctr"/>
            <a:r>
              <a:rPr lang="en-US" sz="4000" b="1" dirty="0">
                <a:latin typeface="+mn-lt"/>
              </a:rPr>
              <a:t>KY Reads to Succeed Summer Conference </a:t>
            </a:r>
          </a:p>
        </p:txBody>
      </p:sp>
      <p:sp>
        <p:nvSpPr>
          <p:cNvPr id="7" name="TextBox 6">
            <a:extLst>
              <a:ext uri="{FF2B5EF4-FFF2-40B4-BE49-F238E27FC236}">
                <a16:creationId xmlns:a16="http://schemas.microsoft.com/office/drawing/2014/main" id="{9811099E-6243-7334-D8BD-4413D7166FB1}"/>
              </a:ext>
            </a:extLst>
          </p:cNvPr>
          <p:cNvSpPr txBox="1"/>
          <p:nvPr/>
        </p:nvSpPr>
        <p:spPr>
          <a:xfrm>
            <a:off x="375556" y="1055644"/>
            <a:ext cx="1144088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Franklin Gothic Book" panose="020B0503020102020204"/>
                <a:ea typeface="+mn-ea"/>
                <a:cs typeface="+mn-cs"/>
              </a:rPr>
              <a:t>The Kentucky Reads to Succeed Summer Conference brings K-12 educators and leaders together to strengthen literacy instruction across the Commonwealth through evidence-based practices aligned to the science of reading.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206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Franklin Gothic Book" panose="020B0503020102020204"/>
                <a:ea typeface="+mn-ea"/>
                <a:cs typeface="+mn-cs"/>
              </a:rPr>
              <a:t>The conference is designed to build educator knowledge, deepen implementation of high-quality instructional resources, and support systems that improve student literacy outcomes.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endParaRPr>
          </a:p>
        </p:txBody>
      </p:sp>
      <p:pic>
        <p:nvPicPr>
          <p:cNvPr id="2050" name="Picture 2" descr="Graphic includes details about the Kentucky Reads to Succeed Summer Reading Conference, held June 8-9 and hosted by the Kentucky Department of Education. The graphic includes a headshot of a man with the title &quot;Keynote: Timothy Shanahan, PhD&quot;">
            <a:extLst>
              <a:ext uri="{FF2B5EF4-FFF2-40B4-BE49-F238E27FC236}">
                <a16:creationId xmlns:a16="http://schemas.microsoft.com/office/drawing/2014/main" id="{1AC1FE1B-C3DA-3E04-2132-D32258EB09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0" t="15417" r="46500" b="24603"/>
          <a:stretch>
            <a:fillRect/>
          </a:stretch>
        </p:blipFill>
        <p:spPr bwMode="auto">
          <a:xfrm>
            <a:off x="1059374" y="3363968"/>
            <a:ext cx="3055718" cy="171932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id="{0420B53A-D98D-DDD9-DC67-CFFAE5A6EF2B}"/>
              </a:ext>
            </a:extLst>
          </p:cNvPr>
          <p:cNvGraphicFramePr>
            <a:graphicFrameLocks noGrp="1"/>
          </p:cNvGraphicFramePr>
          <p:nvPr>
            <p:extLst>
              <p:ext uri="{D42A27DB-BD31-4B8C-83A1-F6EECF244321}">
                <p14:modId xmlns:p14="http://schemas.microsoft.com/office/powerpoint/2010/main" val="62429666"/>
              </p:ext>
            </p:extLst>
          </p:nvPr>
        </p:nvGraphicFramePr>
        <p:xfrm>
          <a:off x="5113375" y="3167294"/>
          <a:ext cx="6425361" cy="2242733"/>
        </p:xfrm>
        <a:graphic>
          <a:graphicData uri="http://schemas.openxmlformats.org/drawingml/2006/table">
            <a:tbl>
              <a:tblPr firstRow="1" firstCol="1" bandRow="1">
                <a:tableStyleId>{5C22544A-7EE6-4342-B048-85BDC9FD1C3A}</a:tableStyleId>
              </a:tblPr>
              <a:tblGrid>
                <a:gridCol w="1940321">
                  <a:extLst>
                    <a:ext uri="{9D8B030D-6E8A-4147-A177-3AD203B41FA5}">
                      <a16:colId xmlns:a16="http://schemas.microsoft.com/office/drawing/2014/main" val="3697765152"/>
                    </a:ext>
                  </a:extLst>
                </a:gridCol>
                <a:gridCol w="1507504">
                  <a:extLst>
                    <a:ext uri="{9D8B030D-6E8A-4147-A177-3AD203B41FA5}">
                      <a16:colId xmlns:a16="http://schemas.microsoft.com/office/drawing/2014/main" val="1404142211"/>
                    </a:ext>
                  </a:extLst>
                </a:gridCol>
                <a:gridCol w="1526832">
                  <a:extLst>
                    <a:ext uri="{9D8B030D-6E8A-4147-A177-3AD203B41FA5}">
                      <a16:colId xmlns:a16="http://schemas.microsoft.com/office/drawing/2014/main" val="19466016"/>
                    </a:ext>
                  </a:extLst>
                </a:gridCol>
                <a:gridCol w="1450704">
                  <a:extLst>
                    <a:ext uri="{9D8B030D-6E8A-4147-A177-3AD203B41FA5}">
                      <a16:colId xmlns:a16="http://schemas.microsoft.com/office/drawing/2014/main" val="3691780982"/>
                    </a:ext>
                  </a:extLst>
                </a:gridCol>
              </a:tblGrid>
              <a:tr h="488202">
                <a:tc>
                  <a:txBody>
                    <a:bodyPr/>
                    <a:lstStyle/>
                    <a:p>
                      <a:pPr algn="ctr">
                        <a:buNone/>
                      </a:pPr>
                      <a:endParaRPr lang="en-US" sz="1800">
                        <a:solidFill>
                          <a:srgbClr val="FFFFFF"/>
                        </a:solidFill>
                        <a:effectLst/>
                        <a:latin typeface="+mn-lt"/>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780"/>
                    </a:solidFill>
                  </a:tcPr>
                </a:tc>
                <a:tc>
                  <a:txBody>
                    <a:bodyPr/>
                    <a:lstStyle/>
                    <a:p>
                      <a:pPr marL="0" marR="0" algn="ctr">
                        <a:spcAft>
                          <a:spcPts val="75"/>
                        </a:spcAft>
                        <a:buNone/>
                      </a:pPr>
                      <a:r>
                        <a:rPr lang="en-US" sz="1800">
                          <a:solidFill>
                            <a:srgbClr val="FFFFFF"/>
                          </a:solidFill>
                          <a:effectLst/>
                          <a:latin typeface="+mn-lt"/>
                        </a:rPr>
                        <a:t>2024</a:t>
                      </a:r>
                      <a:endParaRPr lang="en-US" sz="1800">
                        <a:solidFill>
                          <a:srgbClr val="FFFFFF"/>
                        </a:solidFill>
                        <a:effectLst/>
                        <a:latin typeface="+mn-lt"/>
                        <a:ea typeface="Aptos" panose="020B0004020202020204" pitchFamily="34" charset="0"/>
                        <a:cs typeface="Aptos" panose="020B000402020202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780"/>
                    </a:solidFill>
                  </a:tcPr>
                </a:tc>
                <a:tc>
                  <a:txBody>
                    <a:bodyPr/>
                    <a:lstStyle/>
                    <a:p>
                      <a:pPr marL="0" marR="0" algn="ctr">
                        <a:spcAft>
                          <a:spcPts val="75"/>
                        </a:spcAft>
                        <a:buNone/>
                      </a:pPr>
                      <a:r>
                        <a:rPr lang="en-US" sz="1800" dirty="0">
                          <a:solidFill>
                            <a:srgbClr val="FFFFFF"/>
                          </a:solidFill>
                          <a:effectLst/>
                          <a:latin typeface="+mn-lt"/>
                        </a:rPr>
                        <a:t>2025</a:t>
                      </a:r>
                      <a:endParaRPr lang="en-US" sz="1800" dirty="0">
                        <a:solidFill>
                          <a:srgbClr val="FFFFFF"/>
                        </a:solidFill>
                        <a:effectLst/>
                        <a:latin typeface="+mn-lt"/>
                        <a:ea typeface="Aptos" panose="020B0004020202020204" pitchFamily="34" charset="0"/>
                        <a:cs typeface="Aptos" panose="020B000402020202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780"/>
                    </a:solidFill>
                  </a:tcPr>
                </a:tc>
                <a:tc>
                  <a:txBody>
                    <a:bodyPr/>
                    <a:lstStyle/>
                    <a:p>
                      <a:pPr marL="0" marR="0" algn="ctr">
                        <a:spcAft>
                          <a:spcPts val="75"/>
                        </a:spcAft>
                        <a:buNone/>
                      </a:pPr>
                      <a:r>
                        <a:rPr lang="en-US" sz="1800" dirty="0">
                          <a:solidFill>
                            <a:srgbClr val="FFFFFF"/>
                          </a:solidFill>
                          <a:effectLst/>
                          <a:latin typeface="+mn-lt"/>
                        </a:rPr>
                        <a:t>2026</a:t>
                      </a:r>
                      <a:endParaRPr lang="en-US" sz="1800" dirty="0">
                        <a:solidFill>
                          <a:srgbClr val="FFFFFF"/>
                        </a:solidFill>
                        <a:effectLst/>
                        <a:latin typeface="+mn-lt"/>
                        <a:ea typeface="Aptos" panose="020B0004020202020204" pitchFamily="34" charset="0"/>
                        <a:cs typeface="Aptos" panose="020B000402020202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780"/>
                    </a:solidFill>
                  </a:tcPr>
                </a:tc>
                <a:extLst>
                  <a:ext uri="{0D108BD9-81ED-4DB2-BD59-A6C34878D82A}">
                    <a16:rowId xmlns:a16="http://schemas.microsoft.com/office/drawing/2014/main" val="486138503"/>
                  </a:ext>
                </a:extLst>
              </a:tr>
              <a:tr h="528528">
                <a:tc>
                  <a:txBody>
                    <a:bodyPr/>
                    <a:lstStyle/>
                    <a:p>
                      <a:pPr marL="0" marR="0" algn="ctr">
                        <a:spcAft>
                          <a:spcPts val="75"/>
                        </a:spcAft>
                        <a:buNone/>
                      </a:pPr>
                      <a:endParaRPr lang="en-US" sz="1800" b="1" dirty="0">
                        <a:solidFill>
                          <a:srgbClr val="FFFFFF"/>
                        </a:solidFill>
                        <a:effectLst/>
                        <a:latin typeface="+mn-lt"/>
                      </a:endParaRPr>
                    </a:p>
                    <a:p>
                      <a:pPr marL="0" marR="0" algn="ctr">
                        <a:spcAft>
                          <a:spcPts val="75"/>
                        </a:spcAft>
                        <a:buNone/>
                      </a:pPr>
                      <a:r>
                        <a:rPr lang="en-US" sz="1800" b="1" dirty="0">
                          <a:solidFill>
                            <a:srgbClr val="FFFFFF"/>
                          </a:solidFill>
                          <a:effectLst/>
                          <a:latin typeface="+mn-lt"/>
                        </a:rPr>
                        <a:t>SESSIONS</a:t>
                      </a:r>
                    </a:p>
                    <a:p>
                      <a:pPr marL="0" marR="0" algn="ctr">
                        <a:spcAft>
                          <a:spcPts val="75"/>
                        </a:spcAft>
                        <a:buNone/>
                      </a:pPr>
                      <a:endParaRPr lang="en-US" sz="1800" dirty="0">
                        <a:solidFill>
                          <a:srgbClr val="FFFFFF"/>
                        </a:solidFill>
                        <a:effectLst/>
                        <a:latin typeface="+mn-lt"/>
                        <a:ea typeface="Aptos" panose="020B0004020202020204" pitchFamily="34" charset="0"/>
                        <a:cs typeface="Aptos" panose="020B000402020202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780"/>
                    </a:solidFill>
                  </a:tcPr>
                </a:tc>
                <a:tc>
                  <a:txBody>
                    <a:bodyPr/>
                    <a:lstStyle/>
                    <a:p>
                      <a:pPr marL="0" marR="0" algn="ctr">
                        <a:spcAft>
                          <a:spcPts val="75"/>
                        </a:spcAft>
                        <a:buNone/>
                      </a:pPr>
                      <a:r>
                        <a:rPr lang="en-US" sz="1800" dirty="0">
                          <a:solidFill>
                            <a:srgbClr val="102649"/>
                          </a:solidFill>
                          <a:effectLst/>
                          <a:latin typeface="+mn-lt"/>
                        </a:rPr>
                        <a:t>43</a:t>
                      </a:r>
                      <a:endParaRPr lang="en-US" sz="1800" dirty="0">
                        <a:solidFill>
                          <a:srgbClr val="102649"/>
                        </a:solidFill>
                        <a:effectLst/>
                        <a:latin typeface="+mn-lt"/>
                        <a:ea typeface="Aptos" panose="020B0004020202020204" pitchFamily="34" charset="0"/>
                        <a:cs typeface="Aptos" panose="020B000402020202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Aft>
                          <a:spcPts val="75"/>
                        </a:spcAft>
                        <a:buNone/>
                      </a:pPr>
                      <a:r>
                        <a:rPr lang="en-US" sz="1800" dirty="0">
                          <a:solidFill>
                            <a:srgbClr val="102649"/>
                          </a:solidFill>
                          <a:effectLst/>
                          <a:latin typeface="+mn-lt"/>
                        </a:rPr>
                        <a:t>46</a:t>
                      </a:r>
                      <a:endParaRPr lang="en-US" sz="1800" dirty="0">
                        <a:solidFill>
                          <a:srgbClr val="102649"/>
                        </a:solidFill>
                        <a:effectLst/>
                        <a:latin typeface="+mn-lt"/>
                        <a:ea typeface="Aptos" panose="020B0004020202020204" pitchFamily="34" charset="0"/>
                        <a:cs typeface="Aptos" panose="020B000402020202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Aft>
                          <a:spcPts val="75"/>
                        </a:spcAft>
                        <a:buNone/>
                      </a:pPr>
                      <a:r>
                        <a:rPr lang="en-US" sz="1800" dirty="0">
                          <a:solidFill>
                            <a:srgbClr val="102649"/>
                          </a:solidFill>
                          <a:effectLst/>
                          <a:latin typeface="+mn-lt"/>
                        </a:rPr>
                        <a:t>75</a:t>
                      </a:r>
                      <a:endParaRPr lang="en-US" sz="1800" dirty="0">
                        <a:solidFill>
                          <a:srgbClr val="102649"/>
                        </a:solidFill>
                        <a:effectLst/>
                        <a:latin typeface="+mn-lt"/>
                        <a:ea typeface="Aptos" panose="020B0004020202020204" pitchFamily="34" charset="0"/>
                        <a:cs typeface="Aptos" panose="020B000402020202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49558056"/>
                  </a:ext>
                </a:extLst>
              </a:tr>
              <a:tr h="887121">
                <a:tc>
                  <a:txBody>
                    <a:bodyPr/>
                    <a:lstStyle/>
                    <a:p>
                      <a:pPr marL="0" marR="0" algn="ctr">
                        <a:spcAft>
                          <a:spcPts val="75"/>
                        </a:spcAft>
                        <a:buNone/>
                      </a:pPr>
                      <a:r>
                        <a:rPr lang="en-US" sz="1800" b="1" dirty="0">
                          <a:solidFill>
                            <a:srgbClr val="FFFFFF"/>
                          </a:solidFill>
                          <a:effectLst/>
                          <a:latin typeface="+mn-lt"/>
                        </a:rPr>
                        <a:t>ATTENDEES</a:t>
                      </a:r>
                      <a:endParaRPr lang="en-US" sz="1800" dirty="0">
                        <a:solidFill>
                          <a:srgbClr val="FFFFFF"/>
                        </a:solidFill>
                        <a:effectLst/>
                        <a:latin typeface="+mn-lt"/>
                        <a:ea typeface="Aptos" panose="020B0004020202020204" pitchFamily="34" charset="0"/>
                        <a:cs typeface="Aptos" panose="020B000402020202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780"/>
                    </a:solidFill>
                  </a:tcPr>
                </a:tc>
                <a:tc>
                  <a:txBody>
                    <a:bodyPr/>
                    <a:lstStyle/>
                    <a:p>
                      <a:pPr marL="0" marR="0" algn="ctr">
                        <a:spcAft>
                          <a:spcPts val="75"/>
                        </a:spcAft>
                        <a:buNone/>
                      </a:pPr>
                      <a:r>
                        <a:rPr lang="en-US" sz="1800" dirty="0">
                          <a:solidFill>
                            <a:srgbClr val="102649"/>
                          </a:solidFill>
                          <a:effectLst/>
                          <a:latin typeface="+mn-lt"/>
                        </a:rPr>
                        <a:t>1,391</a:t>
                      </a:r>
                      <a:endParaRPr lang="en-US" sz="1800" dirty="0">
                        <a:solidFill>
                          <a:srgbClr val="102649"/>
                        </a:solidFill>
                        <a:effectLst/>
                        <a:latin typeface="+mn-lt"/>
                        <a:ea typeface="Aptos" panose="020B0004020202020204" pitchFamily="34" charset="0"/>
                        <a:cs typeface="Aptos" panose="020B000402020202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Aft>
                          <a:spcPts val="75"/>
                        </a:spcAft>
                        <a:buNone/>
                      </a:pPr>
                      <a:r>
                        <a:rPr lang="en-US" sz="1800" dirty="0">
                          <a:solidFill>
                            <a:srgbClr val="102649"/>
                          </a:solidFill>
                          <a:effectLst/>
                          <a:latin typeface="+mn-lt"/>
                        </a:rPr>
                        <a:t>1,509</a:t>
                      </a:r>
                      <a:endParaRPr lang="en-US" sz="1800" dirty="0">
                        <a:solidFill>
                          <a:srgbClr val="102649"/>
                        </a:solidFill>
                        <a:effectLst/>
                        <a:latin typeface="+mn-lt"/>
                        <a:ea typeface="Aptos" panose="020B0004020202020204" pitchFamily="34" charset="0"/>
                        <a:cs typeface="Aptos" panose="020B000402020202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Aft>
                          <a:spcPts val="75"/>
                        </a:spcAft>
                        <a:buNone/>
                      </a:pPr>
                      <a:r>
                        <a:rPr lang="en-US" sz="1800" dirty="0">
                          <a:solidFill>
                            <a:srgbClr val="102649"/>
                          </a:solidFill>
                          <a:effectLst/>
                          <a:latin typeface="+mn-lt"/>
                        </a:rPr>
                        <a:t>Up to 1,600</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22010577"/>
                  </a:ext>
                </a:extLst>
              </a:tr>
            </a:tbl>
          </a:graphicData>
        </a:graphic>
      </p:graphicFrame>
    </p:spTree>
    <p:extLst>
      <p:ext uri="{BB962C8B-B14F-4D97-AF65-F5344CB8AC3E}">
        <p14:creationId xmlns:p14="http://schemas.microsoft.com/office/powerpoint/2010/main" val="1946499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CDD988-B5E7-F0A7-1D41-7C7DB970C1AF}"/>
              </a:ext>
            </a:extLst>
          </p:cNvPr>
          <p:cNvSpPr>
            <a:spLocks noGrp="1"/>
          </p:cNvSpPr>
          <p:nvPr>
            <p:ph type="title"/>
          </p:nvPr>
        </p:nvSpPr>
        <p:spPr>
          <a:xfrm>
            <a:off x="190018" y="2228649"/>
            <a:ext cx="10515600" cy="1325563"/>
          </a:xfrm>
        </p:spPr>
        <p:txBody>
          <a:bodyPr/>
          <a:lstStyle/>
          <a:p>
            <a:r>
              <a:rPr lang="en-US" b="1" dirty="0">
                <a:latin typeface="+mn-lt"/>
              </a:rPr>
              <a:t>Investment in Kentucky Educators:</a:t>
            </a:r>
            <a:br>
              <a:rPr lang="en-US" dirty="0">
                <a:latin typeface="+mn-lt"/>
              </a:rPr>
            </a:br>
            <a:r>
              <a:rPr lang="en-US" sz="4000" dirty="0">
                <a:latin typeface="+mn-lt"/>
              </a:rPr>
              <a:t>Statewide Literacy Coaching Model</a:t>
            </a:r>
            <a:endParaRPr lang="en-US" dirty="0">
              <a:latin typeface="+mn-lt"/>
            </a:endParaRPr>
          </a:p>
        </p:txBody>
      </p:sp>
    </p:spTree>
    <p:extLst>
      <p:ext uri="{BB962C8B-B14F-4D97-AF65-F5344CB8AC3E}">
        <p14:creationId xmlns:p14="http://schemas.microsoft.com/office/powerpoint/2010/main" val="4224466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3B98D-354D-A989-E3A2-CC540175AF5B}"/>
            </a:ext>
          </a:extLst>
        </p:cNvPr>
        <p:cNvGrpSpPr/>
        <p:nvPr/>
      </p:nvGrpSpPr>
      <p:grpSpPr>
        <a:xfrm>
          <a:off x="0" y="0"/>
          <a:ext cx="0" cy="0"/>
          <a:chOff x="0" y="0"/>
          <a:chExt cx="0" cy="0"/>
        </a:xfrm>
      </p:grpSpPr>
      <p:pic>
        <p:nvPicPr>
          <p:cNvPr id="21" name="Content Placeholder 20" descr="Visual representing statewide literacy coaching goals. Short-term outcomes: Improved educator knowledge about foundations of early literacy; Changes in educator beliefs about evidence-based literacy instruction. Mid-term outcomes: Improved instructional practice by implementing learnings from the KY Reading Academies. Long-term outcomes: Increased student literacy outcomes. ">
            <a:extLst>
              <a:ext uri="{FF2B5EF4-FFF2-40B4-BE49-F238E27FC236}">
                <a16:creationId xmlns:a16="http://schemas.microsoft.com/office/drawing/2014/main" id="{9B6D1DDE-61B4-6756-1290-C200C7C5B1CC}"/>
              </a:ext>
            </a:extLst>
          </p:cNvPr>
          <p:cNvPicPr>
            <a:picLocks noGrp="1" noChangeAspect="1"/>
          </p:cNvPicPr>
          <p:nvPr>
            <p:ph idx="1"/>
          </p:nvPr>
        </p:nvPicPr>
        <p:blipFill>
          <a:blip r:embed="rId3"/>
          <a:stretch>
            <a:fillRect/>
          </a:stretch>
        </p:blipFill>
        <p:spPr>
          <a:xfrm>
            <a:off x="944168" y="578891"/>
            <a:ext cx="10456278" cy="4504737"/>
          </a:xfrm>
          <a:prstGeom prst="rect">
            <a:avLst/>
          </a:prstGeom>
        </p:spPr>
      </p:pic>
      <p:sp>
        <p:nvSpPr>
          <p:cNvPr id="2" name="Title 1">
            <a:extLst>
              <a:ext uri="{FF2B5EF4-FFF2-40B4-BE49-F238E27FC236}">
                <a16:creationId xmlns:a16="http://schemas.microsoft.com/office/drawing/2014/main" id="{F7EB3163-402B-05E8-4724-7326C17E4071}"/>
              </a:ext>
            </a:extLst>
          </p:cNvPr>
          <p:cNvSpPr>
            <a:spLocks noGrp="1"/>
          </p:cNvSpPr>
          <p:nvPr>
            <p:ph type="title"/>
          </p:nvPr>
        </p:nvSpPr>
        <p:spPr>
          <a:xfrm>
            <a:off x="838200" y="209387"/>
            <a:ext cx="10515600" cy="739007"/>
          </a:xfrm>
        </p:spPr>
        <p:txBody>
          <a:bodyPr>
            <a:normAutofit/>
          </a:bodyPr>
          <a:lstStyle/>
          <a:p>
            <a:pPr algn="ctr"/>
            <a:r>
              <a:rPr lang="en-US" sz="4000" b="1" dirty="0">
                <a:latin typeface="+mn-lt"/>
              </a:rPr>
              <a:t>State Literacy Coaching Model Goals</a:t>
            </a:r>
          </a:p>
        </p:txBody>
      </p:sp>
      <p:sp>
        <p:nvSpPr>
          <p:cNvPr id="24" name="TextBox 23">
            <a:extLst>
              <a:ext uri="{FF2B5EF4-FFF2-40B4-BE49-F238E27FC236}">
                <a16:creationId xmlns:a16="http://schemas.microsoft.com/office/drawing/2014/main" id="{DD59E380-7566-4C95-F01B-37523C5820A3}"/>
              </a:ext>
            </a:extLst>
          </p:cNvPr>
          <p:cNvSpPr txBox="1"/>
          <p:nvPr/>
        </p:nvSpPr>
        <p:spPr>
          <a:xfrm>
            <a:off x="402771" y="4283409"/>
            <a:ext cx="11539073"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Franklin Gothic Book" panose="020B0503020102020204"/>
                <a:ea typeface="+mn-ea"/>
                <a:cs typeface="+mn-cs"/>
              </a:rPr>
              <a:t>State Literacy Coaching Specialists are placed in schools with the greatest literacy needs to (1) support the effective implementation of evidence-based literacy instruction, (2) strengthen the use of high-quality instructional resources, and (3) improve student reading outcomes through job-embedded coaching and instructional support.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6887800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F33F3-AC97-46FB-14DF-C9B8823861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754359-89AA-702E-A994-FF0644349DD9}"/>
              </a:ext>
            </a:extLst>
          </p:cNvPr>
          <p:cNvSpPr>
            <a:spLocks noGrp="1"/>
          </p:cNvSpPr>
          <p:nvPr>
            <p:ph type="title"/>
          </p:nvPr>
        </p:nvSpPr>
        <p:spPr>
          <a:xfrm>
            <a:off x="838200" y="205374"/>
            <a:ext cx="10515600" cy="739007"/>
          </a:xfrm>
        </p:spPr>
        <p:txBody>
          <a:bodyPr>
            <a:normAutofit/>
          </a:bodyPr>
          <a:lstStyle/>
          <a:p>
            <a:pPr algn="ctr"/>
            <a:r>
              <a:rPr lang="en-US" sz="4000" b="1" dirty="0">
                <a:latin typeface="+mn-lt"/>
              </a:rPr>
              <a:t>State Literacy Coaching Model </a:t>
            </a:r>
          </a:p>
        </p:txBody>
      </p:sp>
      <p:sp>
        <p:nvSpPr>
          <p:cNvPr id="3" name="Content Placeholder 2">
            <a:extLst>
              <a:ext uri="{FF2B5EF4-FFF2-40B4-BE49-F238E27FC236}">
                <a16:creationId xmlns:a16="http://schemas.microsoft.com/office/drawing/2014/main" id="{B11E56A3-E5C7-9443-5D6C-17CE1BAE5E4A}"/>
              </a:ext>
            </a:extLst>
          </p:cNvPr>
          <p:cNvSpPr>
            <a:spLocks noGrp="1"/>
          </p:cNvSpPr>
          <p:nvPr>
            <p:ph idx="1"/>
          </p:nvPr>
        </p:nvSpPr>
        <p:spPr>
          <a:xfrm>
            <a:off x="456789" y="1166850"/>
            <a:ext cx="11278422" cy="4524299"/>
          </a:xfrm>
        </p:spPr>
        <p:txBody>
          <a:bodyPr vert="horz" lIns="91440" tIns="45720" rIns="91440" bIns="45720" rtlCol="0" anchor="t">
            <a:noAutofit/>
          </a:bodyPr>
          <a:lstStyle/>
          <a:p>
            <a:pPr>
              <a:lnSpc>
                <a:spcPct val="100000"/>
              </a:lnSpc>
              <a:spcBef>
                <a:spcPts val="300"/>
              </a:spcBef>
              <a:spcAft>
                <a:spcPts val="1200"/>
              </a:spcAft>
            </a:pPr>
            <a:r>
              <a:rPr lang="en-US" sz="2200" i="0" dirty="0">
                <a:solidFill>
                  <a:srgbClr val="002060"/>
                </a:solidFill>
                <a:effectLst/>
                <a:cs typeface="Arial"/>
              </a:rPr>
              <a:t>State Regional Literacy Directors oversee the impactful work of the literacy coaching specialists</a:t>
            </a:r>
            <a:r>
              <a:rPr lang="en-US" sz="2200" dirty="0">
                <a:solidFill>
                  <a:srgbClr val="002060"/>
                </a:solidFill>
                <a:cs typeface="Arial"/>
              </a:rPr>
              <a:t> and offer school and district support.</a:t>
            </a:r>
          </a:p>
          <a:p>
            <a:pPr>
              <a:lnSpc>
                <a:spcPct val="100000"/>
              </a:lnSpc>
              <a:spcBef>
                <a:spcPts val="300"/>
              </a:spcBef>
            </a:pPr>
            <a:r>
              <a:rPr lang="en-US" sz="2200" dirty="0">
                <a:solidFill>
                  <a:srgbClr val="002060"/>
                </a:solidFill>
                <a:ea typeface="+mn-lt"/>
                <a:cs typeface="+mn-lt"/>
              </a:rPr>
              <a:t>School-based literacy coaches provide personalized support on implementing evidence-based literacy practices and standards-aligned grade-level instruction.</a:t>
            </a:r>
          </a:p>
          <a:p>
            <a:pPr lvl="1">
              <a:lnSpc>
                <a:spcPct val="100000"/>
              </a:lnSpc>
              <a:spcBef>
                <a:spcPts val="300"/>
              </a:spcBef>
              <a:buSzPct val="80000"/>
              <a:buFont typeface="Courier New" panose="02070309020205020404" pitchFamily="49" charset="0"/>
              <a:buChar char="o"/>
            </a:pPr>
            <a:r>
              <a:rPr lang="en-US" sz="2000" dirty="0">
                <a:solidFill>
                  <a:srgbClr val="002060"/>
                </a:solidFill>
                <a:ea typeface="+mn-lt"/>
                <a:cs typeface="+mn-lt"/>
              </a:rPr>
              <a:t>Coaching cycles contribute to effective implementation of high-quality instructional resources (HQIRs) and improved student learning experiences aligned to grade-level standards.</a:t>
            </a:r>
          </a:p>
          <a:p>
            <a:pPr lvl="1">
              <a:lnSpc>
                <a:spcPct val="100000"/>
              </a:lnSpc>
              <a:spcBef>
                <a:spcPts val="300"/>
              </a:spcBef>
              <a:buSzPct val="80000"/>
              <a:buFont typeface="Courier New" panose="02070309020205020404" pitchFamily="49" charset="0"/>
              <a:buChar char="o"/>
            </a:pPr>
            <a:r>
              <a:rPr lang="en-US" sz="2000" dirty="0">
                <a:solidFill>
                  <a:srgbClr val="002060"/>
                </a:solidFill>
              </a:rPr>
              <a:t>Literacy coaches lead PLC coaching and lesson and unit internalization to help educators deeply understand HQIRs, strengthen instructional decision making, and deliver grade level literacy instruction aligned to student needs.</a:t>
            </a:r>
            <a:endParaRPr lang="en-US" sz="2000" dirty="0">
              <a:solidFill>
                <a:srgbClr val="002060"/>
              </a:solidFill>
              <a:ea typeface="+mn-lt"/>
              <a:cs typeface="+mn-lt"/>
            </a:endParaRPr>
          </a:p>
          <a:p>
            <a:pPr>
              <a:lnSpc>
                <a:spcPct val="100000"/>
              </a:lnSpc>
              <a:spcBef>
                <a:spcPts val="1200"/>
              </a:spcBef>
            </a:pPr>
            <a:r>
              <a:rPr lang="en-US" sz="2200" dirty="0">
                <a:solidFill>
                  <a:srgbClr val="002060"/>
                </a:solidFill>
                <a:ea typeface="+mn-lt"/>
                <a:cs typeface="+mn-lt"/>
              </a:rPr>
              <a:t>Regional Principal Supports Leaders works alongside school leaders to strengthen literacy leadership, support high quality instructional resource implementation, and build systems that improve teacher and student outcomes across schools.  </a:t>
            </a:r>
            <a:endParaRPr lang="en-US" sz="2200" strike="sngStrike" dirty="0">
              <a:solidFill>
                <a:srgbClr val="FF0000"/>
              </a:solidFill>
              <a:cs typeface="Arial"/>
            </a:endParaRPr>
          </a:p>
          <a:p>
            <a:pPr marL="0" indent="0">
              <a:buNone/>
            </a:pPr>
            <a:endParaRPr lang="en-US" sz="1900" dirty="0">
              <a:solidFill>
                <a:srgbClr val="000000"/>
              </a:solidFill>
              <a:cs typeface="Arial"/>
            </a:endParaRPr>
          </a:p>
          <a:p>
            <a:endParaRPr lang="en-US" sz="1800" dirty="0">
              <a:solidFill>
                <a:srgbClr val="000000"/>
              </a:solidFill>
              <a:latin typeface="Franklin Gothic Book"/>
              <a:cs typeface="Arial"/>
            </a:endParaRPr>
          </a:p>
        </p:txBody>
      </p:sp>
    </p:spTree>
    <p:extLst>
      <p:ext uri="{BB962C8B-B14F-4D97-AF65-F5344CB8AC3E}">
        <p14:creationId xmlns:p14="http://schemas.microsoft.com/office/powerpoint/2010/main" val="1111445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108EB-432D-BF54-3858-CCB4C6E26D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102558-4383-5260-6B79-F88B66F46C34}"/>
              </a:ext>
            </a:extLst>
          </p:cNvPr>
          <p:cNvSpPr>
            <a:spLocks noGrp="1"/>
          </p:cNvSpPr>
          <p:nvPr>
            <p:ph type="title"/>
          </p:nvPr>
        </p:nvSpPr>
        <p:spPr>
          <a:xfrm>
            <a:off x="838200" y="303345"/>
            <a:ext cx="10515600" cy="739007"/>
          </a:xfrm>
        </p:spPr>
        <p:txBody>
          <a:bodyPr>
            <a:normAutofit/>
          </a:bodyPr>
          <a:lstStyle/>
          <a:p>
            <a:pPr algn="ctr"/>
            <a:r>
              <a:rPr lang="en-US" sz="4000" b="1" dirty="0">
                <a:latin typeface="+mn-lt"/>
              </a:rPr>
              <a:t>State Literacy Coaching Model: By the Numbers</a:t>
            </a:r>
          </a:p>
        </p:txBody>
      </p:sp>
      <p:sp>
        <p:nvSpPr>
          <p:cNvPr id="8" name="TextBox 7">
            <a:extLst>
              <a:ext uri="{FF2B5EF4-FFF2-40B4-BE49-F238E27FC236}">
                <a16:creationId xmlns:a16="http://schemas.microsoft.com/office/drawing/2014/main" id="{158862DD-5755-40DD-7E4F-4A6E3BFE44BC}"/>
              </a:ext>
            </a:extLst>
          </p:cNvPr>
          <p:cNvSpPr txBox="1"/>
          <p:nvPr/>
        </p:nvSpPr>
        <p:spPr>
          <a:xfrm>
            <a:off x="177801" y="1413063"/>
            <a:ext cx="6400800" cy="40318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Franklin Gothic Book" panose="020B0503020102020204"/>
                <a:ea typeface="+mn-ea"/>
                <a:cs typeface="Arial"/>
              </a:rPr>
              <a:t>2024-2025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2060"/>
                </a:solidFill>
                <a:effectLst/>
                <a:uLnTx/>
                <a:uFillTx/>
                <a:latin typeface="Franklin Gothic Book" panose="020B0503020102020204"/>
                <a:ea typeface="+mn-ea"/>
                <a:cs typeface="+mn-cs"/>
              </a:rPr>
              <a:t>23 partnership schools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2060"/>
                </a:solidFill>
                <a:effectLst/>
                <a:uLnTx/>
                <a:uFillTx/>
                <a:latin typeface="Franklin Gothic Book" panose="020B0503020102020204"/>
                <a:ea typeface="+mn-ea"/>
                <a:cs typeface="+mn-cs"/>
              </a:rPr>
              <a:t>23 school-based coaches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2060"/>
                </a:solidFill>
                <a:effectLst/>
                <a:uLnTx/>
                <a:uFillTx/>
                <a:latin typeface="Franklin Gothic Book" panose="020B0503020102020204"/>
                <a:ea typeface="+mn-ea"/>
                <a:cs typeface="+mn-cs"/>
              </a:rPr>
              <a:t>50+ districts receiving regional director support</a:t>
            </a:r>
            <a:endParaRPr kumimoji="0" lang="en-US" sz="2200" b="1" i="0" u="none" strike="noStrike" kern="1200" cap="none" spc="0" normalizeH="0" baseline="0" noProof="0" dirty="0">
              <a:ln>
                <a:noFill/>
              </a:ln>
              <a:solidFill>
                <a:srgbClr val="00206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1050" b="1" i="0" u="none" strike="noStrike" kern="1200" cap="none" spc="0" normalizeH="0" baseline="0" noProof="0" dirty="0">
              <a:ln>
                <a:noFill/>
              </a:ln>
              <a:solidFill>
                <a:srgbClr val="00206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Franklin Gothic Book" panose="020B0503020102020204"/>
                <a:ea typeface="+mn-ea"/>
                <a:cs typeface="+mn-cs"/>
              </a:rPr>
              <a:t>2025-2026</a:t>
            </a:r>
            <a:endParaRPr kumimoji="0" lang="en-US" sz="2400" b="0" i="0" u="none" strike="noStrike" kern="1200" cap="none" spc="0" normalizeH="0" baseline="0" noProof="0" dirty="0">
              <a:ln>
                <a:noFill/>
              </a:ln>
              <a:solidFill>
                <a:srgbClr val="002060"/>
              </a:solidFill>
              <a:effectLst/>
              <a:uLnTx/>
              <a:uFillTx/>
              <a:latin typeface="Franklin Gothic Book" panose="020B0503020102020204"/>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2060"/>
                </a:solidFill>
                <a:effectLst/>
                <a:uLnTx/>
                <a:uFillTx/>
                <a:latin typeface="Franklin Gothic Book" panose="020B0503020102020204"/>
                <a:ea typeface="+mn-ea"/>
                <a:cs typeface="+mn-cs"/>
              </a:rPr>
              <a:t>31 partnership schools </a:t>
            </a:r>
            <a:endParaRPr kumimoji="0" lang="en-US" sz="2200" b="0" i="0" u="none" strike="noStrike" kern="1200" cap="none" spc="0" normalizeH="0" baseline="0" noProof="0" dirty="0">
              <a:ln>
                <a:noFill/>
              </a:ln>
              <a:solidFill>
                <a:srgbClr val="002060"/>
              </a:solidFill>
              <a:effectLst/>
              <a:uLnTx/>
              <a:uFillTx/>
              <a:latin typeface="Franklin Gothic Book" panose="020B0503020102020204"/>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2060"/>
                </a:solidFill>
                <a:effectLst/>
                <a:uLnTx/>
                <a:uFillTx/>
                <a:latin typeface="Franklin Gothic Book" panose="020B0503020102020204"/>
                <a:ea typeface="+mn-ea"/>
                <a:cs typeface="+mn-cs"/>
              </a:rPr>
              <a:t>35 school-based coaches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2060"/>
                </a:solidFill>
                <a:effectLst/>
                <a:uLnTx/>
                <a:uFillTx/>
                <a:latin typeface="Franklin Gothic Book" panose="020B0503020102020204"/>
                <a:ea typeface="+mn-ea"/>
                <a:cs typeface="+mn-cs"/>
              </a:rPr>
              <a:t>75+ districts receiving regional director support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2060"/>
                </a:solidFill>
                <a:effectLst/>
                <a:uLnTx/>
                <a:uFillTx/>
                <a:latin typeface="Franklin Gothic Book" panose="020B0503020102020204"/>
                <a:ea typeface="+mn-ea"/>
                <a:cs typeface="+mn-cs"/>
              </a:rPr>
              <a:t>8 regional principal support coaches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2060"/>
              </a:solidFill>
              <a:effectLst/>
              <a:uLnTx/>
              <a:uFillTx/>
              <a:latin typeface="Franklin Gothic Book" panose="020B0503020102020204"/>
              <a:ea typeface="+mn-ea"/>
              <a:cs typeface="+mn-cs"/>
            </a:endParaRPr>
          </a:p>
        </p:txBody>
      </p:sp>
      <p:sp>
        <p:nvSpPr>
          <p:cNvPr id="3" name="TextBox 2">
            <a:extLst>
              <a:ext uri="{FF2B5EF4-FFF2-40B4-BE49-F238E27FC236}">
                <a16:creationId xmlns:a16="http://schemas.microsoft.com/office/drawing/2014/main" id="{82F283CA-A545-F100-D9E8-A75EE44E1662}"/>
              </a:ext>
            </a:extLst>
          </p:cNvPr>
          <p:cNvSpPr txBox="1"/>
          <p:nvPr/>
        </p:nvSpPr>
        <p:spPr>
          <a:xfrm>
            <a:off x="6819297" y="2245267"/>
            <a:ext cx="5087258"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Franklin Gothic Book" panose="020B0503020102020204"/>
                <a:ea typeface="+mn-ea"/>
                <a:cs typeface="+mn-cs"/>
              </a:rPr>
              <a:t>2026-2027</a:t>
            </a:r>
            <a:endParaRPr kumimoji="0" lang="en-US" sz="2400" b="0" i="0" u="none" strike="noStrike" kern="1200" cap="none" spc="0" normalizeH="0" baseline="0" noProof="0" dirty="0">
              <a:ln>
                <a:noFill/>
              </a:ln>
              <a:solidFill>
                <a:srgbClr val="002060"/>
              </a:solidFill>
              <a:effectLst/>
              <a:uLnTx/>
              <a:uFillTx/>
              <a:latin typeface="Franklin Gothic Book" panose="020B0503020102020204"/>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2060"/>
                </a:solidFill>
                <a:effectLst/>
                <a:uLnTx/>
                <a:uFillTx/>
                <a:latin typeface="Franklin Gothic Book" panose="020B0503020102020204"/>
                <a:ea typeface="+mn-ea"/>
                <a:cs typeface="+mn-cs"/>
              </a:rPr>
              <a:t>41 partnership schools </a:t>
            </a:r>
            <a:endParaRPr kumimoji="0" lang="en-US" sz="2200" b="0" i="0" u="none" strike="noStrike" kern="1200" cap="none" spc="0" normalizeH="0" baseline="0" noProof="0" dirty="0">
              <a:ln>
                <a:noFill/>
              </a:ln>
              <a:solidFill>
                <a:srgbClr val="002060"/>
              </a:solidFill>
              <a:effectLst/>
              <a:uLnTx/>
              <a:uFillTx/>
              <a:latin typeface="Franklin Gothic Book" panose="020B0503020102020204"/>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2060"/>
                </a:solidFill>
                <a:effectLst/>
                <a:uLnTx/>
                <a:uFillTx/>
                <a:latin typeface="Franklin Gothic Book" panose="020B0503020102020204"/>
                <a:ea typeface="+mn-ea"/>
                <a:cs typeface="+mn-cs"/>
              </a:rPr>
              <a:t>41 school-based coaches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2060"/>
                </a:solidFill>
                <a:effectLst/>
                <a:uLnTx/>
                <a:uFillTx/>
                <a:latin typeface="Franklin Gothic Book" panose="020B0503020102020204"/>
                <a:ea typeface="+mn-ea"/>
                <a:cs typeface="+mn-cs"/>
              </a:rPr>
              <a:t>7 regional principal support coaches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2060"/>
                </a:solidFill>
                <a:effectLst/>
                <a:uLnTx/>
                <a:uFillTx/>
                <a:latin typeface="Franklin Gothic Book" panose="020B0503020102020204"/>
                <a:ea typeface="+mn-ea"/>
                <a:cs typeface="+mn-cs"/>
              </a:rPr>
              <a:t>85+ districts receiving direct support </a:t>
            </a:r>
          </a:p>
        </p:txBody>
      </p:sp>
    </p:spTree>
    <p:extLst>
      <p:ext uri="{BB962C8B-B14F-4D97-AF65-F5344CB8AC3E}">
        <p14:creationId xmlns:p14="http://schemas.microsoft.com/office/powerpoint/2010/main" val="2752802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B59CB-B31B-78EF-9376-EB7934AF3170}"/>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6C7F26D8-601D-13B2-FE1E-2ED29B993DE2}"/>
              </a:ext>
            </a:extLst>
          </p:cNvPr>
          <p:cNvSpPr>
            <a:spLocks noGrp="1"/>
          </p:cNvSpPr>
          <p:nvPr>
            <p:ph type="title"/>
          </p:nvPr>
        </p:nvSpPr>
        <p:spPr>
          <a:xfrm>
            <a:off x="446664" y="215091"/>
            <a:ext cx="11298672" cy="779646"/>
          </a:xfrm>
        </p:spPr>
        <p:txBody>
          <a:bodyPr>
            <a:noAutofit/>
          </a:bodyPr>
          <a:lstStyle/>
          <a:p>
            <a:pPr algn="ctr"/>
            <a:r>
              <a:rPr lang="en-US" sz="4000" b="1" dirty="0">
                <a:latin typeface="+mn-lt"/>
              </a:rPr>
              <a:t>Partnership Districts – 32 districts/41 total schools</a:t>
            </a:r>
          </a:p>
        </p:txBody>
      </p:sp>
      <p:sp>
        <p:nvSpPr>
          <p:cNvPr id="5" name="TextBox 4">
            <a:extLst>
              <a:ext uri="{FF2B5EF4-FFF2-40B4-BE49-F238E27FC236}">
                <a16:creationId xmlns:a16="http://schemas.microsoft.com/office/drawing/2014/main" id="{284EAB84-B882-7AB4-3723-0FAB88B65C10}"/>
              </a:ext>
            </a:extLst>
          </p:cNvPr>
          <p:cNvSpPr txBox="1"/>
          <p:nvPr/>
        </p:nvSpPr>
        <p:spPr>
          <a:xfrm>
            <a:off x="2318784" y="994737"/>
            <a:ext cx="3777216" cy="48013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Anderson</a:t>
            </a:r>
            <a:b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b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Barren</a:t>
            </a:r>
            <a:b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b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Boone</a:t>
            </a:r>
            <a:b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b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Bowling Green Independent</a:t>
            </a:r>
            <a:b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b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Bourbon</a:t>
            </a:r>
            <a:b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b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Bullitt</a:t>
            </a:r>
            <a:b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b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Carroll</a:t>
            </a:r>
            <a:b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b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Carter</a:t>
            </a:r>
            <a:b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b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Caverna Independent</a:t>
            </a:r>
            <a:b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b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Daviess</a:t>
            </a:r>
            <a:b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b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Erlanger Elsmere</a:t>
            </a:r>
            <a:b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b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Floyd</a:t>
            </a:r>
            <a:b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b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Franklin</a:t>
            </a:r>
            <a:b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b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Grant</a:t>
            </a:r>
            <a:b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b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Greenup</a:t>
            </a:r>
            <a:b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b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Henry</a:t>
            </a:r>
            <a:b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br>
            <a:endPar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endParaRPr>
          </a:p>
        </p:txBody>
      </p:sp>
      <p:sp>
        <p:nvSpPr>
          <p:cNvPr id="8" name="TextBox 7">
            <a:extLst>
              <a:ext uri="{FF2B5EF4-FFF2-40B4-BE49-F238E27FC236}">
                <a16:creationId xmlns:a16="http://schemas.microsoft.com/office/drawing/2014/main" id="{878106AA-5986-4DE7-2676-1AC946AB18D5}"/>
              </a:ext>
            </a:extLst>
          </p:cNvPr>
          <p:cNvSpPr txBox="1"/>
          <p:nvPr/>
        </p:nvSpPr>
        <p:spPr>
          <a:xfrm>
            <a:off x="6220774" y="994737"/>
            <a:ext cx="4558649"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Jackson Independent</a:t>
            </a:r>
            <a:b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b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Jefferson</a:t>
            </a:r>
            <a:b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b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Jessamine</a:t>
            </a:r>
            <a:b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b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Knott</a:t>
            </a:r>
            <a:b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b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Knox</a:t>
            </a:r>
            <a:b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b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Laurel</a:t>
            </a:r>
            <a:b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b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Letcher</a:t>
            </a:r>
            <a:b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b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Marion</a:t>
            </a:r>
            <a:b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b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Owsley</a:t>
            </a:r>
            <a:b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b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Perry</a:t>
            </a:r>
            <a:b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b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Rockcastle</a:t>
            </a:r>
            <a:b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b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Russellville Independent</a:t>
            </a:r>
            <a:b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b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Shelby</a:t>
            </a:r>
            <a:b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b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Washington</a:t>
            </a:r>
            <a:b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b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Warren</a:t>
            </a:r>
            <a:b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b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Williamsburg Independent</a:t>
            </a:r>
          </a:p>
        </p:txBody>
      </p:sp>
    </p:spTree>
    <p:extLst>
      <p:ext uri="{BB962C8B-B14F-4D97-AF65-F5344CB8AC3E}">
        <p14:creationId xmlns:p14="http://schemas.microsoft.com/office/powerpoint/2010/main" val="1643721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21C7E-C56E-BF5C-F44C-02E104DDBF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BBF8DC-7EA7-02C6-7B36-96B119EF8F56}"/>
              </a:ext>
            </a:extLst>
          </p:cNvPr>
          <p:cNvSpPr>
            <a:spLocks noGrp="1"/>
          </p:cNvSpPr>
          <p:nvPr>
            <p:ph type="title"/>
          </p:nvPr>
        </p:nvSpPr>
        <p:spPr>
          <a:xfrm>
            <a:off x="480855" y="205233"/>
            <a:ext cx="11230289" cy="779646"/>
          </a:xfrm>
        </p:spPr>
        <p:txBody>
          <a:bodyPr>
            <a:noAutofit/>
          </a:bodyPr>
          <a:lstStyle/>
          <a:p>
            <a:r>
              <a:rPr lang="en-US" sz="4000" b="1" dirty="0">
                <a:latin typeface="+mn-lt"/>
              </a:rPr>
              <a:t>State Literacy Coaching Data Snapshot 2025-2026</a:t>
            </a:r>
          </a:p>
        </p:txBody>
      </p:sp>
      <p:graphicFrame>
        <p:nvGraphicFramePr>
          <p:cNvPr id="3" name="Table 2">
            <a:extLst>
              <a:ext uri="{FF2B5EF4-FFF2-40B4-BE49-F238E27FC236}">
                <a16:creationId xmlns:a16="http://schemas.microsoft.com/office/drawing/2014/main" id="{5AE81EEC-9DF5-F3F9-32F1-184595480237}"/>
              </a:ext>
            </a:extLst>
          </p:cNvPr>
          <p:cNvGraphicFramePr>
            <a:graphicFrameLocks noGrp="1"/>
          </p:cNvGraphicFramePr>
          <p:nvPr>
            <p:extLst>
              <p:ext uri="{D42A27DB-BD31-4B8C-83A1-F6EECF244321}">
                <p14:modId xmlns:p14="http://schemas.microsoft.com/office/powerpoint/2010/main" val="573378218"/>
              </p:ext>
            </p:extLst>
          </p:nvPr>
        </p:nvGraphicFramePr>
        <p:xfrm>
          <a:off x="321563" y="1405566"/>
          <a:ext cx="11548872" cy="3807382"/>
        </p:xfrm>
        <a:graphic>
          <a:graphicData uri="http://schemas.openxmlformats.org/drawingml/2006/table">
            <a:tbl>
              <a:tblPr firstRow="1"/>
              <a:tblGrid>
                <a:gridCol w="8949988">
                  <a:extLst>
                    <a:ext uri="{9D8B030D-6E8A-4147-A177-3AD203B41FA5}">
                      <a16:colId xmlns:a16="http://schemas.microsoft.com/office/drawing/2014/main" val="846418191"/>
                    </a:ext>
                  </a:extLst>
                </a:gridCol>
                <a:gridCol w="2598884">
                  <a:extLst>
                    <a:ext uri="{9D8B030D-6E8A-4147-A177-3AD203B41FA5}">
                      <a16:colId xmlns:a16="http://schemas.microsoft.com/office/drawing/2014/main" val="3863070780"/>
                    </a:ext>
                  </a:extLst>
                </a:gridCol>
              </a:tblGrid>
              <a:tr h="757003">
                <a:tc>
                  <a:txBody>
                    <a:bodyPr/>
                    <a:lstStyle/>
                    <a:p>
                      <a:pPr algn="ctr" rtl="0" fontAlgn="t">
                        <a:buNone/>
                      </a:pPr>
                      <a:r>
                        <a:rPr lang="en-US" sz="2800" b="0" dirty="0">
                          <a:effectLst/>
                        </a:rPr>
                        <a:t> </a:t>
                      </a:r>
                      <a:r>
                        <a:rPr lang="en-US" sz="2800" b="1" i="0" u="none" strike="noStrike" dirty="0">
                          <a:solidFill>
                            <a:schemeClr val="bg1"/>
                          </a:solidFill>
                          <a:effectLst/>
                          <a:latin typeface="+mn-lt"/>
                        </a:rPr>
                        <a:t>Coaching Activity</a:t>
                      </a:r>
                      <a:endParaRPr lang="en-US" sz="2800" dirty="0">
                        <a:solidFill>
                          <a:schemeClr val="bg1"/>
                        </a:solidFill>
                        <a:effectLst/>
                        <a:latin typeface="+mn-lt"/>
                      </a:endParaRPr>
                    </a:p>
                  </a:txBody>
                  <a:tcPr marL="60773" marR="60773" marT="60773" marB="60773" anchor="ctr">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002060"/>
                    </a:solidFill>
                  </a:tcPr>
                </a:tc>
                <a:tc>
                  <a:txBody>
                    <a:bodyPr/>
                    <a:lstStyle/>
                    <a:p>
                      <a:pPr algn="ctr" rtl="0" fontAlgn="t">
                        <a:buNone/>
                      </a:pPr>
                      <a:r>
                        <a:rPr lang="en-US" sz="1800" b="1" i="0" u="none" strike="noStrike" dirty="0">
                          <a:solidFill>
                            <a:schemeClr val="bg1"/>
                          </a:solidFill>
                          <a:effectLst/>
                          <a:latin typeface="+mn-lt"/>
                        </a:rPr>
                        <a:t>Totals Across All </a:t>
                      </a:r>
                    </a:p>
                    <a:p>
                      <a:pPr algn="ctr" rtl="0" fontAlgn="t">
                        <a:buNone/>
                      </a:pPr>
                      <a:r>
                        <a:rPr lang="en-US" sz="1800" b="1" i="0" u="none" strike="noStrike" dirty="0">
                          <a:solidFill>
                            <a:schemeClr val="bg1"/>
                          </a:solidFill>
                          <a:effectLst/>
                          <a:latin typeface="+mn-lt"/>
                        </a:rPr>
                        <a:t>State Regional Literacy Director Groups</a:t>
                      </a:r>
                      <a:endParaRPr lang="en-US" sz="1800" dirty="0">
                        <a:solidFill>
                          <a:schemeClr val="bg1"/>
                        </a:solidFill>
                        <a:effectLst/>
                        <a:latin typeface="+mn-lt"/>
                      </a:endParaRPr>
                    </a:p>
                  </a:txBody>
                  <a:tcPr marL="60773" marR="60773" marT="60773" marB="60773" anchor="ctr">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002060"/>
                    </a:solidFill>
                  </a:tcPr>
                </a:tc>
                <a:extLst>
                  <a:ext uri="{0D108BD9-81ED-4DB2-BD59-A6C34878D82A}">
                    <a16:rowId xmlns:a16="http://schemas.microsoft.com/office/drawing/2014/main" val="4229649797"/>
                  </a:ext>
                </a:extLst>
              </a:tr>
              <a:tr h="399290">
                <a:tc>
                  <a:txBody>
                    <a:bodyPr/>
                    <a:lstStyle/>
                    <a:p>
                      <a:pPr rtl="0" fontAlgn="t">
                        <a:lnSpc>
                          <a:spcPct val="100000"/>
                        </a:lnSpc>
                        <a:buNone/>
                      </a:pPr>
                      <a:r>
                        <a:rPr lang="en-US" sz="2000" b="0" i="0" u="none" strike="noStrike" dirty="0">
                          <a:solidFill>
                            <a:srgbClr val="002060"/>
                          </a:solidFill>
                          <a:effectLst/>
                          <a:latin typeface="+mn-lt"/>
                        </a:rPr>
                        <a:t>Classroom observations (both formal and informal)</a:t>
                      </a:r>
                      <a:endParaRPr lang="en-US" sz="2000" dirty="0">
                        <a:solidFill>
                          <a:srgbClr val="002060"/>
                        </a:solidFill>
                        <a:effectLst/>
                        <a:latin typeface="+mn-lt"/>
                      </a:endParaRPr>
                    </a:p>
                  </a:txBody>
                  <a:tcPr marL="60773" marR="60773" marT="60773" marB="60773">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noFill/>
                  </a:tcPr>
                </a:tc>
                <a:tc>
                  <a:txBody>
                    <a:bodyPr/>
                    <a:lstStyle/>
                    <a:p>
                      <a:pPr algn="ctr" rtl="0" fontAlgn="t">
                        <a:lnSpc>
                          <a:spcPct val="100000"/>
                        </a:lnSpc>
                        <a:buNone/>
                      </a:pPr>
                      <a:r>
                        <a:rPr lang="en-US" sz="2000" b="1" i="0" u="none" strike="noStrike">
                          <a:solidFill>
                            <a:srgbClr val="002060"/>
                          </a:solidFill>
                          <a:effectLst/>
                          <a:latin typeface="+mn-lt"/>
                        </a:rPr>
                        <a:t>4,836</a:t>
                      </a:r>
                      <a:endParaRPr lang="en-US" sz="2000">
                        <a:solidFill>
                          <a:srgbClr val="002060"/>
                        </a:solidFill>
                        <a:effectLst/>
                        <a:latin typeface="+mn-lt"/>
                      </a:endParaRPr>
                    </a:p>
                  </a:txBody>
                  <a:tcPr marL="60773" marR="60773" marT="60773" marB="60773">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232518181"/>
                  </a:ext>
                </a:extLst>
              </a:tr>
              <a:tr h="153077">
                <a:tc>
                  <a:txBody>
                    <a:bodyPr/>
                    <a:lstStyle/>
                    <a:p>
                      <a:pPr rtl="0" fontAlgn="t">
                        <a:lnSpc>
                          <a:spcPct val="100000"/>
                        </a:lnSpc>
                        <a:buNone/>
                      </a:pPr>
                      <a:r>
                        <a:rPr lang="en-US" sz="2000" b="0" i="0" u="none" strike="noStrike">
                          <a:solidFill>
                            <a:srgbClr val="002060"/>
                          </a:solidFill>
                          <a:effectLst/>
                          <a:latin typeface="+mn-lt"/>
                        </a:rPr>
                        <a:t>Feedback conversations</a:t>
                      </a:r>
                      <a:endParaRPr lang="en-US" sz="2000" strike="sngStrike">
                        <a:solidFill>
                          <a:srgbClr val="FF0000"/>
                        </a:solidFill>
                        <a:effectLst/>
                        <a:latin typeface="+mn-lt"/>
                      </a:endParaRPr>
                    </a:p>
                  </a:txBody>
                  <a:tcPr marL="60773" marR="60773" marT="60773" marB="60773">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noFill/>
                  </a:tcPr>
                </a:tc>
                <a:tc>
                  <a:txBody>
                    <a:bodyPr/>
                    <a:lstStyle/>
                    <a:p>
                      <a:pPr algn="ctr" rtl="0" fontAlgn="t">
                        <a:lnSpc>
                          <a:spcPct val="100000"/>
                        </a:lnSpc>
                        <a:buNone/>
                      </a:pPr>
                      <a:r>
                        <a:rPr lang="en-US" sz="2000" b="1" i="0" u="none" strike="noStrike">
                          <a:solidFill>
                            <a:srgbClr val="002060"/>
                          </a:solidFill>
                          <a:effectLst/>
                          <a:latin typeface="+mn-lt"/>
                        </a:rPr>
                        <a:t>1,219</a:t>
                      </a:r>
                      <a:endParaRPr lang="en-US" sz="2000">
                        <a:solidFill>
                          <a:srgbClr val="002060"/>
                        </a:solidFill>
                        <a:effectLst/>
                        <a:latin typeface="+mn-lt"/>
                      </a:endParaRPr>
                    </a:p>
                  </a:txBody>
                  <a:tcPr marL="60773" marR="60773" marT="60773" marB="60773">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268456425"/>
                  </a:ext>
                </a:extLst>
              </a:tr>
              <a:tr h="331189">
                <a:tc>
                  <a:txBody>
                    <a:bodyPr/>
                    <a:lstStyle/>
                    <a:p>
                      <a:pPr rtl="0" fontAlgn="t">
                        <a:lnSpc>
                          <a:spcPct val="100000"/>
                        </a:lnSpc>
                        <a:buNone/>
                      </a:pPr>
                      <a:r>
                        <a:rPr lang="en-US" sz="2000" b="0" i="0" u="none" strike="noStrike">
                          <a:solidFill>
                            <a:srgbClr val="002060"/>
                          </a:solidFill>
                          <a:effectLst/>
                          <a:latin typeface="+mn-lt"/>
                        </a:rPr>
                        <a:t>Coaching cycles executed</a:t>
                      </a:r>
                      <a:endParaRPr lang="en-US" sz="2000">
                        <a:solidFill>
                          <a:srgbClr val="002060"/>
                        </a:solidFill>
                        <a:effectLst/>
                        <a:latin typeface="+mn-lt"/>
                      </a:endParaRPr>
                    </a:p>
                  </a:txBody>
                  <a:tcPr marL="60773" marR="60773" marT="60773" marB="60773">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noFill/>
                  </a:tcPr>
                </a:tc>
                <a:tc>
                  <a:txBody>
                    <a:bodyPr/>
                    <a:lstStyle/>
                    <a:p>
                      <a:pPr algn="ctr" rtl="0" fontAlgn="t">
                        <a:lnSpc>
                          <a:spcPct val="100000"/>
                        </a:lnSpc>
                        <a:buNone/>
                      </a:pPr>
                      <a:r>
                        <a:rPr lang="en-US" sz="2000" b="1" i="0" u="none" strike="noStrike">
                          <a:solidFill>
                            <a:srgbClr val="002060"/>
                          </a:solidFill>
                          <a:effectLst/>
                          <a:latin typeface="+mn-lt"/>
                        </a:rPr>
                        <a:t>292</a:t>
                      </a:r>
                      <a:endParaRPr lang="en-US" sz="2000">
                        <a:solidFill>
                          <a:srgbClr val="002060"/>
                        </a:solidFill>
                        <a:effectLst/>
                        <a:latin typeface="+mn-lt"/>
                      </a:endParaRPr>
                    </a:p>
                  </a:txBody>
                  <a:tcPr marL="60773" marR="60773" marT="60773" marB="60773">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149213305"/>
                  </a:ext>
                </a:extLst>
              </a:tr>
              <a:tr h="354934">
                <a:tc>
                  <a:txBody>
                    <a:bodyPr/>
                    <a:lstStyle/>
                    <a:p>
                      <a:pPr rtl="0" fontAlgn="t">
                        <a:lnSpc>
                          <a:spcPct val="100000"/>
                        </a:lnSpc>
                        <a:buNone/>
                      </a:pPr>
                      <a:r>
                        <a:rPr lang="en-US" sz="2000" b="0" i="0" u="none" strike="noStrike">
                          <a:solidFill>
                            <a:srgbClr val="002060"/>
                          </a:solidFill>
                          <a:effectLst/>
                          <a:latin typeface="+mn-lt"/>
                        </a:rPr>
                        <a:t>Coach-led</a:t>
                      </a:r>
                      <a:r>
                        <a:rPr lang="en-US" sz="2000" b="0" i="0" u="none" strike="noStrike">
                          <a:solidFill>
                            <a:srgbClr val="FF0000"/>
                          </a:solidFill>
                          <a:effectLst/>
                          <a:latin typeface="+mn-lt"/>
                        </a:rPr>
                        <a:t> </a:t>
                      </a:r>
                      <a:r>
                        <a:rPr lang="en-US" sz="2000" b="0" i="0" u="none" strike="noStrike">
                          <a:solidFill>
                            <a:srgbClr val="002060"/>
                          </a:solidFill>
                          <a:effectLst/>
                          <a:latin typeface="+mn-lt"/>
                        </a:rPr>
                        <a:t>professional learning communities (PLCs) (focused on lesson/unit internalization)</a:t>
                      </a:r>
                      <a:endParaRPr lang="en-US" sz="2000">
                        <a:solidFill>
                          <a:srgbClr val="002060"/>
                        </a:solidFill>
                        <a:effectLst/>
                        <a:latin typeface="+mn-lt"/>
                      </a:endParaRPr>
                    </a:p>
                  </a:txBody>
                  <a:tcPr marL="60773" marR="60773" marT="60773" marB="60773">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noFill/>
                  </a:tcPr>
                </a:tc>
                <a:tc>
                  <a:txBody>
                    <a:bodyPr/>
                    <a:lstStyle/>
                    <a:p>
                      <a:pPr algn="ctr" rtl="0" fontAlgn="t">
                        <a:lnSpc>
                          <a:spcPct val="100000"/>
                        </a:lnSpc>
                        <a:buNone/>
                      </a:pPr>
                      <a:r>
                        <a:rPr lang="en-US" sz="2000" b="1" i="0" u="none" strike="noStrike">
                          <a:solidFill>
                            <a:srgbClr val="002060"/>
                          </a:solidFill>
                          <a:effectLst/>
                          <a:latin typeface="+mn-lt"/>
                        </a:rPr>
                        <a:t>904</a:t>
                      </a:r>
                      <a:endParaRPr lang="en-US" sz="2000">
                        <a:solidFill>
                          <a:srgbClr val="002060"/>
                        </a:solidFill>
                        <a:effectLst/>
                        <a:latin typeface="+mn-lt"/>
                      </a:endParaRPr>
                    </a:p>
                  </a:txBody>
                  <a:tcPr marL="60773" marR="60773" marT="60773" marB="60773">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818285016"/>
                  </a:ext>
                </a:extLst>
              </a:tr>
              <a:tr h="423580">
                <a:tc>
                  <a:txBody>
                    <a:bodyPr/>
                    <a:lstStyle/>
                    <a:p>
                      <a:pPr rtl="0" fontAlgn="t">
                        <a:lnSpc>
                          <a:spcPct val="100000"/>
                        </a:lnSpc>
                        <a:buNone/>
                      </a:pPr>
                      <a:r>
                        <a:rPr lang="en-US" sz="2000" b="0" i="0" u="none" strike="noStrike">
                          <a:solidFill>
                            <a:srgbClr val="002060"/>
                          </a:solidFill>
                          <a:effectLst/>
                          <a:latin typeface="+mn-lt"/>
                        </a:rPr>
                        <a:t>Coach-led PLCs (focused on other topics)</a:t>
                      </a:r>
                      <a:endParaRPr lang="en-US" sz="2000">
                        <a:solidFill>
                          <a:srgbClr val="002060"/>
                        </a:solidFill>
                        <a:effectLst/>
                        <a:latin typeface="+mn-lt"/>
                      </a:endParaRPr>
                    </a:p>
                  </a:txBody>
                  <a:tcPr marL="60773" marR="60773" marT="60773" marB="60773">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noFill/>
                  </a:tcPr>
                </a:tc>
                <a:tc>
                  <a:txBody>
                    <a:bodyPr/>
                    <a:lstStyle/>
                    <a:p>
                      <a:pPr algn="ctr" rtl="0" fontAlgn="t">
                        <a:lnSpc>
                          <a:spcPct val="100000"/>
                        </a:lnSpc>
                        <a:buNone/>
                      </a:pPr>
                      <a:r>
                        <a:rPr lang="en-US" sz="2000" b="1" i="0" u="none" strike="noStrike">
                          <a:solidFill>
                            <a:srgbClr val="002060"/>
                          </a:solidFill>
                          <a:effectLst/>
                          <a:latin typeface="+mn-lt"/>
                        </a:rPr>
                        <a:t>641</a:t>
                      </a:r>
                      <a:endParaRPr lang="en-US" sz="2000">
                        <a:solidFill>
                          <a:srgbClr val="002060"/>
                        </a:solidFill>
                        <a:effectLst/>
                        <a:latin typeface="+mn-lt"/>
                      </a:endParaRPr>
                    </a:p>
                  </a:txBody>
                  <a:tcPr marL="60773" marR="60773" marT="60773" marB="60773">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267648639"/>
                  </a:ext>
                </a:extLst>
              </a:tr>
              <a:tr h="331189">
                <a:tc>
                  <a:txBody>
                    <a:bodyPr/>
                    <a:lstStyle/>
                    <a:p>
                      <a:pPr rtl="0" fontAlgn="t">
                        <a:lnSpc>
                          <a:spcPct val="100000"/>
                        </a:lnSpc>
                        <a:buNone/>
                      </a:pPr>
                      <a:r>
                        <a:rPr lang="en-US" sz="2000" b="0" i="0" u="none" strike="noStrike">
                          <a:solidFill>
                            <a:srgbClr val="002060"/>
                          </a:solidFill>
                          <a:effectLst/>
                          <a:latin typeface="+mn-lt"/>
                        </a:rPr>
                        <a:t>Coach-led Instructional Practice Guide (IPG) walk-throughs</a:t>
                      </a:r>
                      <a:endParaRPr lang="en-US" sz="2000">
                        <a:solidFill>
                          <a:srgbClr val="002060"/>
                        </a:solidFill>
                        <a:effectLst/>
                        <a:latin typeface="+mn-lt"/>
                      </a:endParaRPr>
                    </a:p>
                  </a:txBody>
                  <a:tcPr marL="60773" marR="60773" marT="60773" marB="60773">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noFill/>
                  </a:tcPr>
                </a:tc>
                <a:tc>
                  <a:txBody>
                    <a:bodyPr/>
                    <a:lstStyle/>
                    <a:p>
                      <a:pPr algn="ctr" rtl="0" fontAlgn="t">
                        <a:lnSpc>
                          <a:spcPct val="100000"/>
                        </a:lnSpc>
                        <a:buNone/>
                      </a:pPr>
                      <a:r>
                        <a:rPr lang="en-US" sz="2000" b="1" i="0" u="none" strike="noStrike" dirty="0">
                          <a:solidFill>
                            <a:srgbClr val="002060"/>
                          </a:solidFill>
                          <a:effectLst/>
                          <a:latin typeface="+mn-lt"/>
                        </a:rPr>
                        <a:t>310</a:t>
                      </a:r>
                      <a:endParaRPr lang="en-US" sz="2000" dirty="0">
                        <a:solidFill>
                          <a:srgbClr val="002060"/>
                        </a:solidFill>
                        <a:effectLst/>
                        <a:latin typeface="+mn-lt"/>
                      </a:endParaRPr>
                    </a:p>
                  </a:txBody>
                  <a:tcPr marL="60773" marR="60773" marT="60773" marB="60773">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572882140"/>
                  </a:ext>
                </a:extLst>
              </a:tr>
            </a:tbl>
          </a:graphicData>
        </a:graphic>
      </p:graphicFrame>
    </p:spTree>
    <p:extLst>
      <p:ext uri="{BB962C8B-B14F-4D97-AF65-F5344CB8AC3E}">
        <p14:creationId xmlns:p14="http://schemas.microsoft.com/office/powerpoint/2010/main" val="783964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6"/>
          <p:cNvSpPr txBox="1">
            <a:spLocks noGrp="1"/>
          </p:cNvSpPr>
          <p:nvPr>
            <p:ph type="title"/>
          </p:nvPr>
        </p:nvSpPr>
        <p:spPr>
          <a:xfrm>
            <a:off x="415216" y="475764"/>
            <a:ext cx="9548440" cy="1016695"/>
          </a:xfrm>
          <a:prstGeom prst="rect">
            <a:avLst/>
          </a:prstGeom>
          <a:noFill/>
          <a:ln>
            <a:noFill/>
          </a:ln>
        </p:spPr>
        <p:txBody>
          <a:bodyPr spcFirstLastPara="1" wrap="square" lIns="91425" tIns="45700" rIns="91425" bIns="45700" anchor="ctr" anchorCtr="0">
            <a:normAutofit fontScale="90000"/>
          </a:bodyPr>
          <a:lstStyle/>
          <a:p>
            <a:pPr marL="0" lvl="0" indent="0" rtl="0">
              <a:lnSpc>
                <a:spcPct val="100000"/>
              </a:lnSpc>
              <a:spcBef>
                <a:spcPts val="0"/>
              </a:spcBef>
              <a:spcAft>
                <a:spcPts val="0"/>
              </a:spcAft>
              <a:buClr>
                <a:schemeClr val="dk1"/>
              </a:buClr>
              <a:buSzPct val="111111"/>
              <a:buFont typeface="Arial"/>
              <a:buNone/>
            </a:pPr>
            <a:r>
              <a:rPr lang="en-US" b="1" dirty="0">
                <a:solidFill>
                  <a:srgbClr val="072B62"/>
                </a:solidFill>
                <a:latin typeface="Franklin Gothic Book" panose="020B0503020102020204" pitchFamily="34" charset="0"/>
                <a:ea typeface="Georgia"/>
                <a:cs typeface="Times New Roman" panose="02020603050405020304" pitchFamily="18" charset="0"/>
                <a:sym typeface="Georgia"/>
              </a:rPr>
              <a:t>KRS 158.6453(2)(b) </a:t>
            </a:r>
            <a:br>
              <a:rPr lang="en-US" dirty="0">
                <a:solidFill>
                  <a:srgbClr val="072B62"/>
                </a:solidFill>
                <a:latin typeface="Franklin Gothic Medium" panose="020B0603020102020204" pitchFamily="34" charset="0"/>
                <a:ea typeface="Georgia"/>
                <a:cs typeface="Times New Roman" panose="02020603050405020304" pitchFamily="18" charset="0"/>
                <a:sym typeface="Georgia"/>
              </a:rPr>
            </a:br>
            <a:r>
              <a:rPr lang="en-US" sz="3600" b="1" dirty="0">
                <a:latin typeface="Franklin Gothic Book" panose="020B0503020102020204" pitchFamily="34" charset="0"/>
                <a:ea typeface="Georgia"/>
                <a:cs typeface="Times New Roman" panose="02020603050405020304" pitchFamily="18" charset="0"/>
                <a:sym typeface="Georgia"/>
              </a:rPr>
              <a:t>Review of Academic Standards </a:t>
            </a:r>
            <a:endParaRPr sz="3100" b="1" dirty="0">
              <a:latin typeface="Franklin Gothic Book" panose="020B0503020102020204" pitchFamily="34" charset="0"/>
              <a:cs typeface="Times New Roman" panose="02020603050405020304" pitchFamily="18" charset="0"/>
            </a:endParaRPr>
          </a:p>
        </p:txBody>
      </p:sp>
      <p:sp>
        <p:nvSpPr>
          <p:cNvPr id="91" name="Google Shape;91;p16"/>
          <p:cNvSpPr txBox="1"/>
          <p:nvPr/>
        </p:nvSpPr>
        <p:spPr>
          <a:xfrm>
            <a:off x="415216" y="1492459"/>
            <a:ext cx="6223579" cy="5083413"/>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Clr>
                <a:schemeClr val="dk1"/>
              </a:buClr>
              <a:buSzPts val="5143"/>
              <a:buFont typeface="Arial"/>
              <a:buNone/>
            </a:pPr>
            <a:r>
              <a:rPr lang="en-US" sz="2000">
                <a:solidFill>
                  <a:srgbClr val="002060"/>
                </a:solidFill>
                <a:latin typeface="Franklin Gothic Book" panose="020B0503020102020204" pitchFamily="34" charset="0"/>
                <a:ea typeface="Source Sans Pro"/>
                <a:cs typeface="Times New Roman" panose="02020603050405020304" pitchFamily="18" charset="0"/>
                <a:sym typeface="Source Sans Pro"/>
              </a:rPr>
              <a:t>“The revision to the content standards shall: </a:t>
            </a:r>
          </a:p>
          <a:p>
            <a:pPr marL="555625" lvl="0" indent="-457200" algn="l" rtl="0">
              <a:spcBef>
                <a:spcPts val="600"/>
              </a:spcBef>
              <a:spcAft>
                <a:spcPts val="0"/>
              </a:spcAft>
              <a:buClr>
                <a:srgbClr val="002060"/>
              </a:buClr>
              <a:buSzPct val="95000"/>
              <a:buAutoNum type="arabicPeriod"/>
            </a:pPr>
            <a:r>
              <a:rPr lang="en-US" sz="2000">
                <a:solidFill>
                  <a:srgbClr val="002060"/>
                </a:solidFill>
                <a:highlight>
                  <a:srgbClr val="FFFFFF"/>
                </a:highlight>
                <a:latin typeface="Franklin Gothic Book" panose="020B0503020102020204" pitchFamily="34" charset="0"/>
                <a:ea typeface="Roboto"/>
                <a:cs typeface="Times New Roman" panose="02020603050405020304" pitchFamily="18" charset="0"/>
                <a:sym typeface="Roboto"/>
              </a:rPr>
              <a:t>Focus on critical knowledge, skills and capacities needed for success in the global economy;</a:t>
            </a:r>
          </a:p>
          <a:p>
            <a:pPr marL="555625" lvl="0" indent="-457200" algn="l" rtl="0">
              <a:spcBef>
                <a:spcPts val="600"/>
              </a:spcBef>
              <a:spcAft>
                <a:spcPts val="0"/>
              </a:spcAft>
              <a:buClr>
                <a:srgbClr val="002060"/>
              </a:buClr>
              <a:buSzPct val="95000"/>
              <a:buAutoNum type="arabicPeriod"/>
            </a:pPr>
            <a:r>
              <a:rPr lang="en-US" sz="2000">
                <a:solidFill>
                  <a:srgbClr val="002060"/>
                </a:solidFill>
                <a:highlight>
                  <a:srgbClr val="FFFFFF"/>
                </a:highlight>
                <a:latin typeface="Franklin Gothic Book" panose="020B0503020102020204" pitchFamily="34" charset="0"/>
                <a:ea typeface="Roboto"/>
                <a:cs typeface="Times New Roman" panose="02020603050405020304" pitchFamily="18" charset="0"/>
                <a:sym typeface="Roboto"/>
              </a:rPr>
              <a:t>Result in fewer but more in-depth standards to facilitate mastery learning;</a:t>
            </a:r>
          </a:p>
          <a:p>
            <a:pPr marL="555625" lvl="0" indent="-457200" algn="l" rtl="0">
              <a:spcBef>
                <a:spcPts val="600"/>
              </a:spcBef>
              <a:spcAft>
                <a:spcPts val="0"/>
              </a:spcAft>
              <a:buClr>
                <a:srgbClr val="002060"/>
              </a:buClr>
              <a:buSzPct val="95000"/>
              <a:buFont typeface="+mj-lt"/>
              <a:buAutoNum type="arabicPeriod"/>
            </a:pPr>
            <a:r>
              <a:rPr lang="en-US" sz="2000">
                <a:solidFill>
                  <a:srgbClr val="002060"/>
                </a:solidFill>
                <a:highlight>
                  <a:srgbClr val="FFFFFF"/>
                </a:highlight>
                <a:latin typeface="Franklin Gothic Book" panose="020B0503020102020204" pitchFamily="34" charset="0"/>
                <a:ea typeface="Roboto"/>
                <a:cs typeface="Times New Roman" panose="02020603050405020304" pitchFamily="18" charset="0"/>
                <a:sym typeface="Roboto"/>
              </a:rPr>
              <a:t>Communicate expectations more clearly and concisely to teachers, parents, students and citizens;</a:t>
            </a:r>
          </a:p>
          <a:p>
            <a:pPr marL="555625" lvl="0" indent="-457200" algn="l" rtl="0">
              <a:spcBef>
                <a:spcPts val="600"/>
              </a:spcBef>
              <a:spcAft>
                <a:spcPts val="0"/>
              </a:spcAft>
              <a:buClr>
                <a:srgbClr val="002060"/>
              </a:buClr>
              <a:buSzPct val="95000"/>
              <a:buFont typeface="+mj-lt"/>
              <a:buAutoNum type="arabicPeriod"/>
            </a:pPr>
            <a:r>
              <a:rPr lang="en-US" sz="2000">
                <a:solidFill>
                  <a:srgbClr val="002060"/>
                </a:solidFill>
                <a:highlight>
                  <a:srgbClr val="FFFFFF"/>
                </a:highlight>
                <a:latin typeface="Franklin Gothic Book" panose="020B0503020102020204" pitchFamily="34" charset="0"/>
                <a:ea typeface="Roboto"/>
                <a:cs typeface="Times New Roman" panose="02020603050405020304" pitchFamily="18" charset="0"/>
                <a:sym typeface="Roboto"/>
              </a:rPr>
              <a:t>Be based on evidence-based research;</a:t>
            </a:r>
          </a:p>
          <a:p>
            <a:pPr marL="555625" lvl="0" indent="-457200" algn="l" rtl="0">
              <a:spcBef>
                <a:spcPts val="600"/>
              </a:spcBef>
              <a:spcAft>
                <a:spcPts val="0"/>
              </a:spcAft>
              <a:buClr>
                <a:srgbClr val="002060"/>
              </a:buClr>
              <a:buSzPct val="95000"/>
              <a:buFont typeface="+mj-lt"/>
              <a:buAutoNum type="arabicPeriod"/>
            </a:pPr>
            <a:r>
              <a:rPr lang="en-US" sz="2000">
                <a:solidFill>
                  <a:srgbClr val="002060"/>
                </a:solidFill>
                <a:highlight>
                  <a:srgbClr val="FFFFFF"/>
                </a:highlight>
                <a:latin typeface="Franklin Gothic Book" panose="020B0503020102020204" pitchFamily="34" charset="0"/>
                <a:ea typeface="Roboto"/>
                <a:cs typeface="Times New Roman" panose="02020603050405020304" pitchFamily="18" charset="0"/>
                <a:sym typeface="Roboto"/>
              </a:rPr>
              <a:t>Consider international benchmarks; and</a:t>
            </a:r>
          </a:p>
          <a:p>
            <a:pPr marL="555625" lvl="0" indent="-457200" algn="l" rtl="0">
              <a:spcBef>
                <a:spcPts val="600"/>
              </a:spcBef>
              <a:spcAft>
                <a:spcPts val="0"/>
              </a:spcAft>
              <a:buClr>
                <a:srgbClr val="002060"/>
              </a:buClr>
              <a:buSzPct val="95000"/>
              <a:buFont typeface="+mj-lt"/>
              <a:buAutoNum type="arabicPeriod"/>
            </a:pPr>
            <a:r>
              <a:rPr lang="en-US" sz="2000">
                <a:solidFill>
                  <a:srgbClr val="002060"/>
                </a:solidFill>
                <a:highlight>
                  <a:srgbClr val="FFFFFF"/>
                </a:highlight>
                <a:latin typeface="Franklin Gothic Book" panose="020B0503020102020204" pitchFamily="34" charset="0"/>
                <a:ea typeface="Roboto"/>
                <a:cs typeface="Times New Roman" panose="02020603050405020304" pitchFamily="18" charset="0"/>
                <a:sym typeface="Roboto"/>
              </a:rPr>
              <a:t>Ensure that the standards are aligned from elementary to high school to postsecondary education so that students can be successful at each education level.”</a:t>
            </a:r>
            <a:endParaRPr lang="en-US" sz="2000">
              <a:solidFill>
                <a:srgbClr val="002060"/>
              </a:solidFill>
              <a:latin typeface="Franklin Gothic Book" panose="020B0503020102020204" pitchFamily="34" charset="0"/>
              <a:ea typeface="Source Sans Pro"/>
              <a:cs typeface="Times New Roman" panose="02020603050405020304" pitchFamily="18" charset="0"/>
              <a:sym typeface="Source Sans Pr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0E5C9-C7A1-6BBD-6FDF-72088ACD92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809574-1846-7896-FFCC-7DB14C55AA0E}"/>
              </a:ext>
            </a:extLst>
          </p:cNvPr>
          <p:cNvSpPr>
            <a:spLocks noGrp="1"/>
          </p:cNvSpPr>
          <p:nvPr>
            <p:ph type="title"/>
          </p:nvPr>
        </p:nvSpPr>
        <p:spPr>
          <a:xfrm>
            <a:off x="621790" y="174227"/>
            <a:ext cx="10948416" cy="790827"/>
          </a:xfrm>
        </p:spPr>
        <p:txBody>
          <a:bodyPr>
            <a:normAutofit/>
          </a:bodyPr>
          <a:lstStyle/>
          <a:p>
            <a:pPr algn="ctr"/>
            <a:r>
              <a:rPr lang="en-US" sz="4000" b="1" dirty="0">
                <a:latin typeface="+mn-lt"/>
              </a:rPr>
              <a:t>Literacy Coaching Impact</a:t>
            </a:r>
          </a:p>
        </p:txBody>
      </p:sp>
      <p:sp>
        <p:nvSpPr>
          <p:cNvPr id="3" name="Content Placeholder 2">
            <a:extLst>
              <a:ext uri="{FF2B5EF4-FFF2-40B4-BE49-F238E27FC236}">
                <a16:creationId xmlns:a16="http://schemas.microsoft.com/office/drawing/2014/main" id="{21118257-B353-796E-8EE5-B339D8131544}"/>
              </a:ext>
            </a:extLst>
          </p:cNvPr>
          <p:cNvSpPr>
            <a:spLocks noGrp="1"/>
          </p:cNvSpPr>
          <p:nvPr>
            <p:ph sz="half" idx="1"/>
          </p:nvPr>
        </p:nvSpPr>
        <p:spPr>
          <a:xfrm>
            <a:off x="388908" y="1095544"/>
            <a:ext cx="11414179" cy="4666912"/>
          </a:xfrm>
        </p:spPr>
        <p:txBody>
          <a:bodyPr vert="horz" lIns="91440" tIns="45720" rIns="91440" bIns="45720" rtlCol="0" anchor="t">
            <a:noAutofit/>
          </a:bodyPr>
          <a:lstStyle/>
          <a:p>
            <a:pPr>
              <a:lnSpc>
                <a:spcPct val="100000"/>
              </a:lnSpc>
              <a:spcBef>
                <a:spcPts val="1200"/>
              </a:spcBef>
              <a:spcAft>
                <a:spcPts val="600"/>
              </a:spcAft>
            </a:pPr>
            <a:r>
              <a:rPr lang="en-US" sz="2300" dirty="0">
                <a:solidFill>
                  <a:srgbClr val="002060"/>
                </a:solidFill>
              </a:rPr>
              <a:t>Per the ICF evaluation (2025), 94% of coached teachers surveyed found coaching effective for improving their literacy instruction and positively influencing student literacy development.</a:t>
            </a:r>
          </a:p>
          <a:p>
            <a:pPr>
              <a:lnSpc>
                <a:spcPct val="100000"/>
              </a:lnSpc>
              <a:spcBef>
                <a:spcPts val="1200"/>
              </a:spcBef>
            </a:pPr>
            <a:r>
              <a:rPr lang="en-US" sz="2300" dirty="0">
                <a:solidFill>
                  <a:srgbClr val="002060"/>
                </a:solidFill>
              </a:rPr>
              <a:t>“</a:t>
            </a:r>
            <a:r>
              <a:rPr lang="en-US" sz="2300" i="1" dirty="0">
                <a:solidFill>
                  <a:srgbClr val="002060"/>
                </a:solidFill>
              </a:rPr>
              <a:t>[Our coach] very much works on alignment [between the HQIR] with what we know from LETRS. And she’s been so deeply trained [in LETRS] that it’s just… her natural language. So when she’s talking to me, I know that it’s what I’m supposed to do.” </a:t>
            </a:r>
          </a:p>
          <a:p>
            <a:pPr marL="0" indent="0">
              <a:lnSpc>
                <a:spcPct val="100000"/>
              </a:lnSpc>
              <a:spcBef>
                <a:spcPts val="0"/>
              </a:spcBef>
              <a:spcAft>
                <a:spcPts val="600"/>
              </a:spcAft>
              <a:buNone/>
            </a:pPr>
            <a:r>
              <a:rPr lang="en-US" sz="2300" i="1" dirty="0">
                <a:solidFill>
                  <a:srgbClr val="002060"/>
                </a:solidFill>
              </a:rPr>
              <a:t>   									</a:t>
            </a:r>
            <a:r>
              <a:rPr lang="en-US" sz="1800" dirty="0">
                <a:solidFill>
                  <a:srgbClr val="002060"/>
                </a:solidFill>
              </a:rPr>
              <a:t>– Partner School Principal</a:t>
            </a:r>
          </a:p>
          <a:p>
            <a:pPr>
              <a:lnSpc>
                <a:spcPct val="100000"/>
              </a:lnSpc>
              <a:spcBef>
                <a:spcPts val="1200"/>
              </a:spcBef>
              <a:spcAft>
                <a:spcPts val="600"/>
              </a:spcAft>
            </a:pPr>
            <a:r>
              <a:rPr lang="en-US" sz="2300" dirty="0">
                <a:solidFill>
                  <a:srgbClr val="002060"/>
                </a:solidFill>
                <a:latin typeface="Franklin Gothic Book"/>
              </a:rPr>
              <a:t>Implementation of HQIRs and LETRS strategies led to significant improvements in students’ performance on the district-wide literacy assessments: </a:t>
            </a:r>
            <a:endParaRPr lang="en-US" sz="2300" i="1" dirty="0">
              <a:solidFill>
                <a:srgbClr val="002060"/>
              </a:solidFill>
              <a:latin typeface="Franklin Gothic Book"/>
            </a:endParaRPr>
          </a:p>
          <a:p>
            <a:pPr lvl="1">
              <a:lnSpc>
                <a:spcPct val="100000"/>
              </a:lnSpc>
              <a:spcBef>
                <a:spcPts val="0"/>
              </a:spcBef>
              <a:spcAft>
                <a:spcPts val="600"/>
              </a:spcAft>
              <a:buSzPct val="85000"/>
              <a:buFont typeface="Courier New" panose="02070309020205020404" pitchFamily="49" charset="0"/>
              <a:buChar char="o"/>
            </a:pPr>
            <a:r>
              <a:rPr lang="en-US" sz="2000" dirty="0">
                <a:solidFill>
                  <a:srgbClr val="002060"/>
                </a:solidFill>
                <a:latin typeface="Franklin Gothic Book"/>
              </a:rPr>
              <a:t>Following students’ completion of the </a:t>
            </a:r>
            <a:r>
              <a:rPr lang="en-US" sz="2000" dirty="0" err="1">
                <a:solidFill>
                  <a:srgbClr val="002060"/>
                </a:solidFill>
                <a:latin typeface="Franklin Gothic Book"/>
              </a:rPr>
              <a:t>i</a:t>
            </a:r>
            <a:r>
              <a:rPr lang="en-US" sz="2000" dirty="0">
                <a:solidFill>
                  <a:srgbClr val="002060"/>
                </a:solidFill>
                <a:latin typeface="Franklin Gothic Book"/>
              </a:rPr>
              <a:t>-Ready assessment, the number of students across the district who had </a:t>
            </a:r>
            <a:r>
              <a:rPr lang="en-US" sz="2000" b="1" dirty="0">
                <a:solidFill>
                  <a:srgbClr val="002060"/>
                </a:solidFill>
                <a:latin typeface="Franklin Gothic Book"/>
              </a:rPr>
              <a:t>reading improvement plans decreased substantially from approximately 90 to 50. </a:t>
            </a:r>
            <a:endParaRPr lang="en-US" sz="2000" b="1" i="1" dirty="0">
              <a:solidFill>
                <a:srgbClr val="002060"/>
              </a:solidFill>
              <a:latin typeface="Franklin Gothic Book"/>
            </a:endParaRPr>
          </a:p>
        </p:txBody>
      </p:sp>
    </p:spTree>
    <p:extLst>
      <p:ext uri="{BB962C8B-B14F-4D97-AF65-F5344CB8AC3E}">
        <p14:creationId xmlns:p14="http://schemas.microsoft.com/office/powerpoint/2010/main" val="1741529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026100-A042-9E8D-C11A-1238C714D743}"/>
              </a:ext>
            </a:extLst>
          </p:cNvPr>
          <p:cNvSpPr>
            <a:spLocks noGrp="1"/>
          </p:cNvSpPr>
          <p:nvPr>
            <p:ph type="title"/>
          </p:nvPr>
        </p:nvSpPr>
        <p:spPr>
          <a:xfrm>
            <a:off x="836762" y="158296"/>
            <a:ext cx="10515600" cy="1325563"/>
          </a:xfrm>
        </p:spPr>
        <p:txBody>
          <a:bodyPr>
            <a:normAutofit/>
          </a:bodyPr>
          <a:lstStyle/>
          <a:p>
            <a:pPr algn="ctr"/>
            <a:r>
              <a:rPr lang="en-US" sz="4000" b="1" dirty="0">
                <a:latin typeface="+mn-lt"/>
              </a:rPr>
              <a:t>Next Step: Continued Expansion</a:t>
            </a:r>
          </a:p>
        </p:txBody>
      </p:sp>
      <p:sp>
        <p:nvSpPr>
          <p:cNvPr id="6" name="Content Placeholder 5">
            <a:extLst>
              <a:ext uri="{FF2B5EF4-FFF2-40B4-BE49-F238E27FC236}">
                <a16:creationId xmlns:a16="http://schemas.microsoft.com/office/drawing/2014/main" id="{716D1AB9-15FF-7273-51ED-1B54EA69B050}"/>
              </a:ext>
            </a:extLst>
          </p:cNvPr>
          <p:cNvSpPr>
            <a:spLocks noGrp="1"/>
          </p:cNvSpPr>
          <p:nvPr>
            <p:ph idx="1"/>
          </p:nvPr>
        </p:nvSpPr>
        <p:spPr>
          <a:xfrm>
            <a:off x="836762" y="1483859"/>
            <a:ext cx="10515600" cy="4093115"/>
          </a:xfrm>
        </p:spPr>
        <p:txBody>
          <a:bodyPr vert="horz" lIns="91440" tIns="45720" rIns="91440" bIns="45720" rtlCol="0" anchor="t">
            <a:normAutofit/>
          </a:bodyPr>
          <a:lstStyle/>
          <a:p>
            <a:pPr>
              <a:spcBef>
                <a:spcPts val="1800"/>
              </a:spcBef>
            </a:pPr>
            <a:r>
              <a:rPr lang="en-US" sz="2400" dirty="0">
                <a:solidFill>
                  <a:srgbClr val="002060"/>
                </a:solidFill>
              </a:rPr>
              <a:t>Identify literacy experts and high-performing teachers to expand coaching model to more partner schools with great need.</a:t>
            </a:r>
          </a:p>
          <a:p>
            <a:pPr>
              <a:spcBef>
                <a:spcPts val="1800"/>
              </a:spcBef>
            </a:pPr>
            <a:r>
              <a:rPr lang="en-US" sz="2400" dirty="0">
                <a:solidFill>
                  <a:srgbClr val="002060"/>
                </a:solidFill>
              </a:rPr>
              <a:t>Provide increased HQIR Technical Assistance supported by OTL PL Coordinators and Regional Principal Support Leaders.</a:t>
            </a:r>
          </a:p>
          <a:p>
            <a:pPr>
              <a:spcBef>
                <a:spcPts val="1800"/>
              </a:spcBef>
            </a:pPr>
            <a:r>
              <a:rPr lang="en-US" sz="2400" dirty="0">
                <a:solidFill>
                  <a:srgbClr val="002060"/>
                </a:solidFill>
                <a:ea typeface="+mn-lt"/>
                <a:cs typeface="+mn-lt"/>
              </a:rPr>
              <a:t>Build sustainable district literacy systems by developing local leadership capacity, strengthening instructional coherence, and creating structures that sustain high quality literacy practices beyond direct state support.</a:t>
            </a:r>
            <a:endParaRPr lang="en-US" sz="2400" dirty="0">
              <a:solidFill>
                <a:srgbClr val="002060"/>
              </a:solidFill>
            </a:endParaRPr>
          </a:p>
          <a:p>
            <a:endParaRPr lang="en-US" i="1" dirty="0"/>
          </a:p>
          <a:p>
            <a:endParaRPr lang="en-US" dirty="0"/>
          </a:p>
        </p:txBody>
      </p:sp>
    </p:spTree>
    <p:extLst>
      <p:ext uri="{BB962C8B-B14F-4D97-AF65-F5344CB8AC3E}">
        <p14:creationId xmlns:p14="http://schemas.microsoft.com/office/powerpoint/2010/main" val="20491449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8DE03-900E-AC04-115C-C3BA9268F3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DFC43C-65C9-7A7C-206C-4A279E7E7D83}"/>
              </a:ext>
            </a:extLst>
          </p:cNvPr>
          <p:cNvSpPr>
            <a:spLocks noGrp="1"/>
          </p:cNvSpPr>
          <p:nvPr>
            <p:ph type="title"/>
          </p:nvPr>
        </p:nvSpPr>
        <p:spPr>
          <a:xfrm>
            <a:off x="261257" y="315740"/>
            <a:ext cx="11669486" cy="790827"/>
          </a:xfrm>
        </p:spPr>
        <p:txBody>
          <a:bodyPr>
            <a:noAutofit/>
          </a:bodyPr>
          <a:lstStyle/>
          <a:p>
            <a:pPr algn="ctr"/>
            <a:r>
              <a:rPr lang="en-US" sz="4000" b="1" dirty="0">
                <a:latin typeface="+mn-lt"/>
              </a:rPr>
              <a:t>Kentucky Early Literacy Leadership Network (</a:t>
            </a:r>
            <a:r>
              <a:rPr lang="en-US" sz="4000" b="1" dirty="0" err="1">
                <a:latin typeface="+mn-lt"/>
              </a:rPr>
              <a:t>KyELLN</a:t>
            </a:r>
            <a:r>
              <a:rPr lang="en-US" sz="4000" b="1" dirty="0">
                <a:latin typeface="+mn-lt"/>
              </a:rPr>
              <a:t>)</a:t>
            </a:r>
          </a:p>
        </p:txBody>
      </p:sp>
      <p:sp>
        <p:nvSpPr>
          <p:cNvPr id="3" name="Content Placeholder 2">
            <a:extLst>
              <a:ext uri="{FF2B5EF4-FFF2-40B4-BE49-F238E27FC236}">
                <a16:creationId xmlns:a16="http://schemas.microsoft.com/office/drawing/2014/main" id="{D44483A2-2245-E887-009D-88E0517D16E6}"/>
              </a:ext>
            </a:extLst>
          </p:cNvPr>
          <p:cNvSpPr>
            <a:spLocks noGrp="1"/>
          </p:cNvSpPr>
          <p:nvPr>
            <p:ph sz="half" idx="1"/>
          </p:nvPr>
        </p:nvSpPr>
        <p:spPr>
          <a:xfrm>
            <a:off x="528610" y="1106567"/>
            <a:ext cx="11134780" cy="4467967"/>
          </a:xfrm>
        </p:spPr>
        <p:txBody>
          <a:bodyPr vert="horz" lIns="91440" tIns="45720" rIns="91440" bIns="45720" rtlCol="0" anchor="t">
            <a:noAutofit/>
          </a:bodyPr>
          <a:lstStyle/>
          <a:p>
            <a:pPr marL="0" indent="0">
              <a:lnSpc>
                <a:spcPct val="100000"/>
              </a:lnSpc>
              <a:spcBef>
                <a:spcPts val="0"/>
              </a:spcBef>
              <a:buNone/>
            </a:pPr>
            <a:r>
              <a:rPr lang="en-US" sz="2400" b="1" dirty="0">
                <a:solidFill>
                  <a:srgbClr val="002060"/>
                </a:solidFill>
              </a:rPr>
              <a:t>The </a:t>
            </a:r>
            <a:r>
              <a:rPr lang="en-US" sz="2400" b="1" dirty="0" err="1">
                <a:solidFill>
                  <a:srgbClr val="002060"/>
                </a:solidFill>
              </a:rPr>
              <a:t>KyELLN</a:t>
            </a:r>
            <a:r>
              <a:rPr lang="en-US" sz="2400" b="1" dirty="0">
                <a:solidFill>
                  <a:srgbClr val="002060"/>
                </a:solidFill>
              </a:rPr>
              <a:t> focuses on: </a:t>
            </a:r>
          </a:p>
          <a:p>
            <a:pPr>
              <a:lnSpc>
                <a:spcPct val="100000"/>
              </a:lnSpc>
              <a:spcBef>
                <a:spcPts val="300"/>
              </a:spcBef>
            </a:pPr>
            <a:r>
              <a:rPr lang="en-US" sz="2200" dirty="0">
                <a:solidFill>
                  <a:srgbClr val="002060"/>
                </a:solidFill>
              </a:rPr>
              <a:t>Building sustainable district-level models for implementing early literacy instructional programs connected to HQIRs;</a:t>
            </a:r>
          </a:p>
          <a:p>
            <a:pPr>
              <a:lnSpc>
                <a:spcPct val="100000"/>
              </a:lnSpc>
              <a:spcBef>
                <a:spcPts val="300"/>
              </a:spcBef>
            </a:pPr>
            <a:r>
              <a:rPr lang="en-US" sz="2200" dirty="0">
                <a:solidFill>
                  <a:srgbClr val="002060"/>
                </a:solidFill>
              </a:rPr>
              <a:t>Developing strong systems and structures for early literacy instruction in schools and districts; and </a:t>
            </a:r>
          </a:p>
          <a:p>
            <a:pPr>
              <a:lnSpc>
                <a:spcPct val="100000"/>
              </a:lnSpc>
              <a:spcBef>
                <a:spcPts val="300"/>
              </a:spcBef>
            </a:pPr>
            <a:r>
              <a:rPr lang="en-US" sz="2200" dirty="0">
                <a:solidFill>
                  <a:srgbClr val="002060"/>
                </a:solidFill>
              </a:rPr>
              <a:t>Increasing leadership support of teacher professional learning communities (PLCs) and effective planning practices.</a:t>
            </a:r>
          </a:p>
          <a:p>
            <a:pPr marL="0" indent="0">
              <a:lnSpc>
                <a:spcPct val="100000"/>
              </a:lnSpc>
              <a:spcBef>
                <a:spcPts val="1200"/>
              </a:spcBef>
              <a:buNone/>
            </a:pPr>
            <a:r>
              <a:rPr lang="en-US" sz="2400" b="1" dirty="0">
                <a:solidFill>
                  <a:srgbClr val="002060"/>
                </a:solidFill>
              </a:rPr>
              <a:t>Total of 80 district leadership teams (5-7 members) participating:  </a:t>
            </a:r>
          </a:p>
          <a:p>
            <a:pPr>
              <a:lnSpc>
                <a:spcPct val="100000"/>
              </a:lnSpc>
              <a:spcBef>
                <a:spcPts val="0"/>
              </a:spcBef>
            </a:pPr>
            <a:r>
              <a:rPr lang="en-US" sz="2200" dirty="0">
                <a:solidFill>
                  <a:srgbClr val="002060"/>
                </a:solidFill>
              </a:rPr>
              <a:t>33 district leadership teams in Cohort ‘24</a:t>
            </a:r>
          </a:p>
          <a:p>
            <a:pPr>
              <a:lnSpc>
                <a:spcPct val="100000"/>
              </a:lnSpc>
              <a:spcBef>
                <a:spcPts val="0"/>
              </a:spcBef>
            </a:pPr>
            <a:r>
              <a:rPr lang="en-US" sz="2200" dirty="0">
                <a:solidFill>
                  <a:srgbClr val="002060"/>
                </a:solidFill>
              </a:rPr>
              <a:t>19 additional districts teams in Cohort ‘25</a:t>
            </a:r>
          </a:p>
          <a:p>
            <a:pPr>
              <a:lnSpc>
                <a:spcPct val="100000"/>
              </a:lnSpc>
              <a:spcBef>
                <a:spcPts val="0"/>
              </a:spcBef>
            </a:pPr>
            <a:r>
              <a:rPr lang="en-US" sz="2200" dirty="0">
                <a:solidFill>
                  <a:srgbClr val="002060"/>
                </a:solidFill>
              </a:rPr>
              <a:t>30 additional district teams in Cohort ‘26</a:t>
            </a:r>
          </a:p>
        </p:txBody>
      </p:sp>
    </p:spTree>
    <p:extLst>
      <p:ext uri="{BB962C8B-B14F-4D97-AF65-F5344CB8AC3E}">
        <p14:creationId xmlns:p14="http://schemas.microsoft.com/office/powerpoint/2010/main" val="39652902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1F7E03F-93F8-79EE-7FF6-36D2DAD24C23}"/>
              </a:ext>
            </a:extLst>
          </p:cNvPr>
          <p:cNvSpPr>
            <a:spLocks noGrp="1"/>
          </p:cNvSpPr>
          <p:nvPr>
            <p:ph type="title"/>
          </p:nvPr>
        </p:nvSpPr>
        <p:spPr>
          <a:xfrm>
            <a:off x="313600" y="143804"/>
            <a:ext cx="10529835" cy="779646"/>
          </a:xfrm>
        </p:spPr>
        <p:txBody>
          <a:bodyPr>
            <a:normAutofit/>
          </a:bodyPr>
          <a:lstStyle/>
          <a:p>
            <a:r>
              <a:rPr lang="en-US" sz="4000" err="1"/>
              <a:t>KyELLN</a:t>
            </a:r>
            <a:r>
              <a:rPr lang="en-US" sz="4000"/>
              <a:t> Districts – 80 total districts  </a:t>
            </a:r>
          </a:p>
        </p:txBody>
      </p:sp>
      <p:sp>
        <p:nvSpPr>
          <p:cNvPr id="4" name="TextBox 3">
            <a:extLst>
              <a:ext uri="{FF2B5EF4-FFF2-40B4-BE49-F238E27FC236}">
                <a16:creationId xmlns:a16="http://schemas.microsoft.com/office/drawing/2014/main" id="{C95E80E6-D4C7-90F5-8866-040416B9D1D9}"/>
              </a:ext>
            </a:extLst>
          </p:cNvPr>
          <p:cNvSpPr txBox="1"/>
          <p:nvPr/>
        </p:nvSpPr>
        <p:spPr>
          <a:xfrm>
            <a:off x="228048" y="836527"/>
            <a:ext cx="3386530"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Adair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Allen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Ashland Independent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Barren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Boone County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Boyd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Breathitt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Bullitt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Campbellsville Independent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Carroll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Carter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Casey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Christian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Clinton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Crittenden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Cumberland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Daviess </a:t>
            </a:r>
          </a:p>
        </p:txBody>
      </p:sp>
      <p:sp>
        <p:nvSpPr>
          <p:cNvPr id="7" name="TextBox 6">
            <a:extLst>
              <a:ext uri="{FF2B5EF4-FFF2-40B4-BE49-F238E27FC236}">
                <a16:creationId xmlns:a16="http://schemas.microsoft.com/office/drawing/2014/main" id="{0854835B-0563-7B33-11A2-53F8F6BB1218}"/>
              </a:ext>
            </a:extLst>
          </p:cNvPr>
          <p:cNvSpPr txBox="1"/>
          <p:nvPr/>
        </p:nvSpPr>
        <p:spPr>
          <a:xfrm>
            <a:off x="3101657" y="836527"/>
            <a:ext cx="2884081" cy="5078313"/>
          </a:xfrm>
          <a:prstGeom prst="rect">
            <a:avLst/>
          </a:prstGeom>
          <a:noFill/>
        </p:spPr>
        <p:txBody>
          <a:bodyPr wrap="square">
            <a:spAutoFit/>
          </a:bodyPr>
          <a:lstStyle/>
          <a:p>
            <a:pPr>
              <a:buClrTx/>
            </a:pPr>
            <a:r>
              <a:rPr lang="en-US" sz="1800" kern="1200" dirty="0">
                <a:solidFill>
                  <a:srgbClr val="002060"/>
                </a:solidFill>
                <a:latin typeface="Franklin Gothic Book" panose="020B0503020102020204"/>
              </a:rPr>
              <a:t>Dawson Springs </a:t>
            </a: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Elizabethtown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Erlanger Elsmere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Fayette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Floyd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Frankfort Independent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Franklin County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Fulton County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Fulton Independent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Glasgow Independent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Grant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Graves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Greenup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Hardin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Hart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Henderson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Henry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9" name="TextBox 8">
            <a:extLst>
              <a:ext uri="{FF2B5EF4-FFF2-40B4-BE49-F238E27FC236}">
                <a16:creationId xmlns:a16="http://schemas.microsoft.com/office/drawing/2014/main" id="{B67AEC64-43CA-28FC-9649-957AAF12FAE2}"/>
              </a:ext>
            </a:extLst>
          </p:cNvPr>
          <p:cNvSpPr txBox="1"/>
          <p:nvPr/>
        </p:nvSpPr>
        <p:spPr>
          <a:xfrm>
            <a:off x="5578517" y="836526"/>
            <a:ext cx="2542956" cy="5078313"/>
          </a:xfrm>
          <a:prstGeom prst="rect">
            <a:avLst/>
          </a:prstGeom>
          <a:noFill/>
        </p:spPr>
        <p:txBody>
          <a:bodyPr wrap="square">
            <a:spAutoFit/>
          </a:bodyPr>
          <a:lstStyle/>
          <a:p>
            <a:pPr>
              <a:buClrTx/>
            </a:pPr>
            <a:r>
              <a:rPr lang="en-US" sz="1800" kern="1200" dirty="0">
                <a:solidFill>
                  <a:srgbClr val="002060"/>
                </a:solidFill>
                <a:latin typeface="Franklin Gothic Book" panose="020B0503020102020204"/>
              </a:rPr>
              <a:t>Hopkins </a:t>
            </a:r>
            <a:endPar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Jackson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Jackson Independent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Jefferson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Jenkins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Jessamine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Johnson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Kenton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Knott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Knox County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Leslie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Letcher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Livingston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Lyon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Magoffin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Marion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Marshall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4FB2E962-8CF4-EB87-D8F4-C4BA4A51FFD3}"/>
              </a:ext>
            </a:extLst>
          </p:cNvPr>
          <p:cNvSpPr txBox="1"/>
          <p:nvPr/>
        </p:nvSpPr>
        <p:spPr>
          <a:xfrm>
            <a:off x="7900596" y="836526"/>
            <a:ext cx="1746398" cy="5355312"/>
          </a:xfrm>
          <a:prstGeom prst="rect">
            <a:avLst/>
          </a:prstGeom>
          <a:noFill/>
        </p:spPr>
        <p:txBody>
          <a:bodyPr wrap="square">
            <a:spAutoFit/>
          </a:bodyPr>
          <a:lstStyle/>
          <a:p>
            <a:pPr>
              <a:buClrTx/>
            </a:pPr>
            <a:r>
              <a:rPr lang="en-US" sz="1800" kern="1200" dirty="0">
                <a:solidFill>
                  <a:srgbClr val="002060"/>
                </a:solidFill>
                <a:latin typeface="Franklin Gothic Book" panose="020B0503020102020204"/>
              </a:rPr>
              <a:t>Mason </a:t>
            </a:r>
            <a:endPar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McCracken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McCreary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Menifee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Monroe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Montgomery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Morgan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Nelson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Newport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Nicholas County Schools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Oldham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Owsley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Paintsville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Paris City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Perry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Pike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13" name="TextBox 12">
            <a:extLst>
              <a:ext uri="{FF2B5EF4-FFF2-40B4-BE49-F238E27FC236}">
                <a16:creationId xmlns:a16="http://schemas.microsoft.com/office/drawing/2014/main" id="{ADE7B914-EE0E-1B13-5A0E-DBE2C54BBA8A}"/>
              </a:ext>
            </a:extLst>
          </p:cNvPr>
          <p:cNvSpPr txBox="1"/>
          <p:nvPr/>
        </p:nvSpPr>
        <p:spPr>
          <a:xfrm>
            <a:off x="9602854" y="836526"/>
            <a:ext cx="2652265" cy="3416320"/>
          </a:xfrm>
          <a:prstGeom prst="rect">
            <a:avLst/>
          </a:prstGeom>
          <a:noFill/>
        </p:spPr>
        <p:txBody>
          <a:bodyPr wrap="square">
            <a:spAutoFit/>
          </a:bodyPr>
          <a:lstStyle/>
          <a:p>
            <a:pPr>
              <a:buClrTx/>
            </a:pPr>
            <a:r>
              <a:rPr lang="en-US" sz="1800" kern="1200" dirty="0">
                <a:solidFill>
                  <a:srgbClr val="002060"/>
                </a:solidFill>
                <a:latin typeface="Franklin Gothic Book" panose="020B0503020102020204"/>
              </a:rPr>
              <a:t>Powell County </a:t>
            </a:r>
            <a:endPar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Pulaski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Rowan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Russell Independent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Russellville Independent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Shelby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Spencer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Trimble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Union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Wayne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Whitley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rPr>
              <a:t>Woodford</a:t>
            </a:r>
          </a:p>
        </p:txBody>
      </p:sp>
    </p:spTree>
    <p:extLst>
      <p:ext uri="{BB962C8B-B14F-4D97-AF65-F5344CB8AC3E}">
        <p14:creationId xmlns:p14="http://schemas.microsoft.com/office/powerpoint/2010/main" val="2007417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B1963-5976-8E95-78F5-2A212BFD23B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455DC2-CE67-BAE4-FD3D-41DB5D3638E5}"/>
              </a:ext>
              <a:ext uri="{C183D7F6-B498-43B3-948B-1728B52AA6E4}">
                <adec:decorative xmlns:adec="http://schemas.microsoft.com/office/drawing/2017/decorative" val="0"/>
              </a:ext>
            </a:extLst>
          </p:cNvPr>
          <p:cNvSpPr>
            <a:spLocks noGrp="1"/>
          </p:cNvSpPr>
          <p:nvPr>
            <p:ph type="title"/>
          </p:nvPr>
        </p:nvSpPr>
        <p:spPr>
          <a:xfrm>
            <a:off x="838200" y="-1325563"/>
            <a:ext cx="10515600" cy="790827"/>
          </a:xfrm>
        </p:spPr>
        <p:txBody>
          <a:bodyPr vert="horz" lIns="91440" tIns="45720" rIns="91440" bIns="45720" rtlCol="0" anchor="b">
            <a:normAutofit/>
          </a:bodyPr>
          <a:lstStyle/>
          <a:p>
            <a:r>
              <a:rPr lang="en-US" err="1"/>
              <a:t>KyELLN</a:t>
            </a:r>
            <a:r>
              <a:rPr lang="en-US"/>
              <a:t> Impact Survey: Content Knowledge</a:t>
            </a:r>
          </a:p>
        </p:txBody>
      </p:sp>
      <p:sp>
        <p:nvSpPr>
          <p:cNvPr id="7" name="Title 1">
            <a:extLst>
              <a:ext uri="{FF2B5EF4-FFF2-40B4-BE49-F238E27FC236}">
                <a16:creationId xmlns:a16="http://schemas.microsoft.com/office/drawing/2014/main" id="{6E82D7B0-F411-C10D-A290-0F2EF0656C12}"/>
              </a:ext>
            </a:extLst>
          </p:cNvPr>
          <p:cNvSpPr txBox="1">
            <a:spLocks/>
          </p:cNvSpPr>
          <p:nvPr/>
        </p:nvSpPr>
        <p:spPr>
          <a:xfrm>
            <a:off x="358787" y="228819"/>
            <a:ext cx="11474425" cy="7908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err="1">
                <a:ln>
                  <a:noFill/>
                </a:ln>
                <a:solidFill>
                  <a:srgbClr val="007780"/>
                </a:solidFill>
                <a:effectLst/>
                <a:uLnTx/>
                <a:uFillTx/>
                <a:latin typeface="+mn-lt"/>
                <a:ea typeface="+mj-ea"/>
                <a:cs typeface="+mj-cs"/>
              </a:rPr>
              <a:t>KyELLN</a:t>
            </a:r>
            <a:r>
              <a:rPr kumimoji="0" lang="en-US" sz="3800" b="1" i="0" u="none" strike="noStrike" kern="1200" cap="none" spc="0" normalizeH="0" baseline="0" noProof="0" dirty="0">
                <a:ln>
                  <a:noFill/>
                </a:ln>
                <a:solidFill>
                  <a:srgbClr val="007780"/>
                </a:solidFill>
                <a:effectLst/>
                <a:uLnTx/>
                <a:uFillTx/>
                <a:latin typeface="+mn-lt"/>
                <a:ea typeface="+mj-ea"/>
                <a:cs typeface="+mj-cs"/>
              </a:rPr>
              <a:t> 2025-2026 Impact Survey: Content Knowledge</a:t>
            </a:r>
          </a:p>
        </p:txBody>
      </p:sp>
      <p:graphicFrame>
        <p:nvGraphicFramePr>
          <p:cNvPr id="3" name="Chart 2" descr="Graph showing percentage shift in number of KyELLN participants who selected a 4 or 5 before vs. now. +52% as it relates to this statement:&#10;I have sufficient content knowledge about early literacy instruction to effectively support K-5 teachers to improve these practices. ">
            <a:extLst>
              <a:ext uri="{FF2B5EF4-FFF2-40B4-BE49-F238E27FC236}">
                <a16:creationId xmlns:a16="http://schemas.microsoft.com/office/drawing/2014/main" id="{B3545D9B-0A16-1A9E-6561-55EF0130E68C}"/>
              </a:ext>
            </a:extLst>
          </p:cNvPr>
          <p:cNvGraphicFramePr/>
          <p:nvPr>
            <p:extLst>
              <p:ext uri="{D42A27DB-BD31-4B8C-83A1-F6EECF244321}">
                <p14:modId xmlns:p14="http://schemas.microsoft.com/office/powerpoint/2010/main" val="2238417939"/>
              </p:ext>
            </p:extLst>
          </p:nvPr>
        </p:nvGraphicFramePr>
        <p:xfrm>
          <a:off x="269147" y="1019646"/>
          <a:ext cx="8443693" cy="4555244"/>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3D9199F0-ED2C-ACB9-194E-E4DDC126A557}"/>
              </a:ext>
            </a:extLst>
          </p:cNvPr>
          <p:cNvSpPr txBox="1"/>
          <p:nvPr/>
        </p:nvSpPr>
        <p:spPr>
          <a:xfrm>
            <a:off x="8725153" y="2310064"/>
            <a:ext cx="3197700" cy="27699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Franklin Gothic Book" panose="020B0503020102020204"/>
                <a:ea typeface="+mn-ea"/>
                <a:cs typeface="Arial"/>
              </a:rPr>
              <a:t>Percentage shift in number of participants that selected a 4 or 5 before versus now. </a:t>
            </a:r>
            <a:endParaRPr kumimoji="0" lang="en-US" sz="2200" b="0" i="0" u="none" strike="noStrike" kern="1200" cap="none" spc="0" normalizeH="0" baseline="0" noProof="0">
              <a:ln>
                <a:noFill/>
              </a:ln>
              <a:solidFill>
                <a:srgbClr val="002060"/>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Franklin Gothic Book" panose="020B0503020102020204"/>
                <a:ea typeface="+mn-ea"/>
                <a:cs typeface="Arial"/>
              </a:rPr>
              <a:t>+52%</a:t>
            </a:r>
            <a:endParaRPr kumimoji="0" lang="en-US" sz="2200" b="0" i="0" u="none" strike="noStrike" kern="1200" cap="none" spc="0" normalizeH="0" baseline="0" noProof="0">
              <a:ln>
                <a:noFill/>
              </a:ln>
              <a:solidFill>
                <a:srgbClr val="002060"/>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2200" b="0" i="0" u="none" strike="noStrike" kern="1200" cap="none" spc="0" normalizeH="0" baseline="0" noProof="0">
                <a:ln>
                  <a:noFill/>
                </a:ln>
                <a:solidFill>
                  <a:prstClr val="black"/>
                </a:solidFill>
                <a:effectLst/>
                <a:uLnTx/>
                <a:uFillTx/>
                <a:latin typeface="Franklin Gothic Book" panose="020B0503020102020204"/>
                <a:ea typeface="+mn-ea"/>
                <a:cs typeface="+mn-cs"/>
              </a:rPr>
            </a:br>
            <a:endParaRPr kumimoji="0" lang="en-US" sz="2200" b="0" i="0" u="none" strike="noStrike" kern="1200" cap="none" spc="0" normalizeH="0" baseline="0" noProof="0">
              <a:ln>
                <a:noFill/>
              </a:ln>
              <a:solidFill>
                <a:prstClr val="black"/>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022308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93EA7-F384-4215-F5E8-5E9946499E2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1FE11AF-6577-4612-079C-FA7A9EEFED14}"/>
              </a:ext>
            </a:extLst>
          </p:cNvPr>
          <p:cNvSpPr>
            <a:spLocks noGrp="1"/>
          </p:cNvSpPr>
          <p:nvPr>
            <p:ph type="title"/>
          </p:nvPr>
        </p:nvSpPr>
        <p:spPr>
          <a:xfrm>
            <a:off x="838200" y="-1325563"/>
            <a:ext cx="10515600" cy="654231"/>
          </a:xfrm>
        </p:spPr>
        <p:txBody>
          <a:bodyPr vert="horz" lIns="91440" tIns="45720" rIns="91440" bIns="45720" rtlCol="0" anchor="b">
            <a:normAutofit fontScale="90000"/>
          </a:bodyPr>
          <a:lstStyle/>
          <a:p>
            <a:r>
              <a:rPr lang="en-US" err="1"/>
              <a:t>KyELLN</a:t>
            </a:r>
            <a:r>
              <a:rPr lang="en-US"/>
              <a:t> Impact Survey 25-26: HQIR Implementation</a:t>
            </a:r>
          </a:p>
        </p:txBody>
      </p:sp>
      <p:sp>
        <p:nvSpPr>
          <p:cNvPr id="7" name="Title 1">
            <a:extLst>
              <a:ext uri="{FF2B5EF4-FFF2-40B4-BE49-F238E27FC236}">
                <a16:creationId xmlns:a16="http://schemas.microsoft.com/office/drawing/2014/main" id="{C4E9E8FD-2957-E890-0D68-0F917F124981}"/>
              </a:ext>
            </a:extLst>
          </p:cNvPr>
          <p:cNvSpPr txBox="1">
            <a:spLocks/>
          </p:cNvSpPr>
          <p:nvPr/>
        </p:nvSpPr>
        <p:spPr>
          <a:xfrm>
            <a:off x="239638" y="228819"/>
            <a:ext cx="11712724" cy="7908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600" b="1" dirty="0" err="1">
                <a:latin typeface="+mn-lt"/>
              </a:rPr>
              <a:t>KyELLN</a:t>
            </a:r>
            <a:r>
              <a:rPr lang="en-US" sz="3600" b="1" dirty="0">
                <a:latin typeface="+mn-lt"/>
              </a:rPr>
              <a:t> 2025-2026 Impact Survey: HQIR Implementation</a:t>
            </a:r>
          </a:p>
        </p:txBody>
      </p:sp>
      <p:graphicFrame>
        <p:nvGraphicFramePr>
          <p:cNvPr id="2" name="Chart 1" descr="Percentage shift in number of participants that selected a 4 or 5 before versus now. &#10;+68.2% as it relates to the statement: I can implement effective strategies for monitoring HQIR implementation in schools.">
            <a:extLst>
              <a:ext uri="{FF2B5EF4-FFF2-40B4-BE49-F238E27FC236}">
                <a16:creationId xmlns:a16="http://schemas.microsoft.com/office/drawing/2014/main" id="{A104CC83-7DDE-FFC4-4DCD-7FF90DEABFA5}"/>
              </a:ext>
            </a:extLst>
          </p:cNvPr>
          <p:cNvGraphicFramePr/>
          <p:nvPr>
            <p:extLst>
              <p:ext uri="{D42A27DB-BD31-4B8C-83A1-F6EECF244321}">
                <p14:modId xmlns:p14="http://schemas.microsoft.com/office/powerpoint/2010/main" val="2983224800"/>
              </p:ext>
            </p:extLst>
          </p:nvPr>
        </p:nvGraphicFramePr>
        <p:xfrm>
          <a:off x="350875" y="1019646"/>
          <a:ext cx="8496463" cy="4555244"/>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F6A67BC8-B315-9D66-AC64-6FCFD4004B5F}"/>
              </a:ext>
            </a:extLst>
          </p:cNvPr>
          <p:cNvSpPr txBox="1"/>
          <p:nvPr/>
        </p:nvSpPr>
        <p:spPr>
          <a:xfrm>
            <a:off x="8787867" y="2404791"/>
            <a:ext cx="3275732"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Franklin Gothic Book" panose="020B0503020102020204"/>
                <a:ea typeface="+mn-ea"/>
                <a:cs typeface="Arial"/>
              </a:rPr>
              <a:t>Percentage shift in number of participants that selected a 4 or 5 before versus now.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Franklin Gothic Book" panose="020B0503020102020204"/>
                <a:ea typeface="+mn-ea"/>
                <a:cs typeface="Arial"/>
              </a:rPr>
              <a:t>+68.2%</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a:ln>
                  <a:noFill/>
                </a:ln>
                <a:solidFill>
                  <a:prstClr val="black"/>
                </a:solidFill>
                <a:effectLst/>
                <a:uLnTx/>
                <a:uFillTx/>
                <a:latin typeface="Franklin Gothic Book" panose="020B0503020102020204"/>
                <a:ea typeface="+mn-ea"/>
                <a:cs typeface="+mn-cs"/>
              </a:rPr>
            </a:br>
            <a:endParaRPr kumimoji="0" lang="en-US"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a:ln>
                  <a:noFill/>
                </a:ln>
                <a:solidFill>
                  <a:prstClr val="black"/>
                </a:solidFill>
                <a:effectLst/>
                <a:uLnTx/>
                <a:uFillTx/>
                <a:latin typeface="Franklin Gothic Book" panose="020B0503020102020204"/>
                <a:ea typeface="+mn-ea"/>
                <a:cs typeface="+mn-cs"/>
              </a:rPr>
            </a:br>
            <a:endParaRPr kumimoji="0" lang="en-US"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9856428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AF154-1DDB-E217-3AA7-7B59908B3F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D17E87-3E01-1F05-861E-2AFEE9C56E4E}"/>
              </a:ext>
            </a:extLst>
          </p:cNvPr>
          <p:cNvSpPr>
            <a:spLocks noGrp="1"/>
          </p:cNvSpPr>
          <p:nvPr>
            <p:ph type="title"/>
          </p:nvPr>
        </p:nvSpPr>
        <p:spPr>
          <a:xfrm>
            <a:off x="838200" y="-1325562"/>
            <a:ext cx="10515600" cy="790828"/>
          </a:xfrm>
        </p:spPr>
        <p:txBody>
          <a:bodyPr vert="horz" lIns="91440" tIns="45720" rIns="91440" bIns="45720" rtlCol="0" anchor="b">
            <a:normAutofit/>
          </a:bodyPr>
          <a:lstStyle/>
          <a:p>
            <a:r>
              <a:rPr lang="en-US" err="1"/>
              <a:t>KyELLN</a:t>
            </a:r>
            <a:r>
              <a:rPr lang="en-US"/>
              <a:t> Intellectual Prep Survey Data</a:t>
            </a:r>
          </a:p>
        </p:txBody>
      </p:sp>
      <p:sp>
        <p:nvSpPr>
          <p:cNvPr id="7" name="Title 1">
            <a:extLst>
              <a:ext uri="{FF2B5EF4-FFF2-40B4-BE49-F238E27FC236}">
                <a16:creationId xmlns:a16="http://schemas.microsoft.com/office/drawing/2014/main" id="{12E5D0EF-8F9D-2B68-CEB2-D025EEE1A1C0}"/>
              </a:ext>
            </a:extLst>
          </p:cNvPr>
          <p:cNvSpPr txBox="1">
            <a:spLocks/>
          </p:cNvSpPr>
          <p:nvPr/>
        </p:nvSpPr>
        <p:spPr>
          <a:xfrm>
            <a:off x="293914" y="141733"/>
            <a:ext cx="11605998" cy="7908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a:lstStyle>
          <a:p>
            <a:pPr algn="ctr">
              <a:lnSpc>
                <a:spcPct val="110000"/>
              </a:lnSpc>
              <a:buClrTx/>
            </a:pPr>
            <a:r>
              <a:rPr lang="en-US" sz="3600" b="1" dirty="0" err="1">
                <a:latin typeface="+mn-lt"/>
              </a:rPr>
              <a:t>KyELLN</a:t>
            </a:r>
            <a:r>
              <a:rPr lang="en-US" sz="3600" b="1" dirty="0">
                <a:latin typeface="+mn-lt"/>
              </a:rPr>
              <a:t> 2024-2025 Impact Survey: Intellectual Preparation</a:t>
            </a:r>
          </a:p>
        </p:txBody>
      </p:sp>
      <p:graphicFrame>
        <p:nvGraphicFramePr>
          <p:cNvPr id="3" name="Chart 2" descr="Graph showing percentage shift in number of participants that selected a 4 or 5 before versus now. +65.1% as it relates to the statement: I understand how instructional coherence across tiers of instruction supports access to grade-level learning for all students, including diverse learners. &#10;&#10;&#10;&#10;">
            <a:extLst>
              <a:ext uri="{FF2B5EF4-FFF2-40B4-BE49-F238E27FC236}">
                <a16:creationId xmlns:a16="http://schemas.microsoft.com/office/drawing/2014/main" id="{310FD91B-DE0A-3A0D-0150-1F979F2AD523}"/>
              </a:ext>
            </a:extLst>
          </p:cNvPr>
          <p:cNvGraphicFramePr/>
          <p:nvPr>
            <p:extLst>
              <p:ext uri="{D42A27DB-BD31-4B8C-83A1-F6EECF244321}">
                <p14:modId xmlns:p14="http://schemas.microsoft.com/office/powerpoint/2010/main" val="9819453"/>
              </p:ext>
            </p:extLst>
          </p:nvPr>
        </p:nvGraphicFramePr>
        <p:xfrm>
          <a:off x="160440" y="1052303"/>
          <a:ext cx="8547726" cy="4569304"/>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4E91D7F3-4965-195A-9251-4038F67D21AD}"/>
              </a:ext>
            </a:extLst>
          </p:cNvPr>
          <p:cNvSpPr txBox="1"/>
          <p:nvPr/>
        </p:nvSpPr>
        <p:spPr>
          <a:xfrm>
            <a:off x="8938901" y="2056550"/>
            <a:ext cx="2961011" cy="37240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Franklin Gothic Book" panose="020B0503020102020204"/>
                <a:ea typeface="+mn-ea"/>
                <a:cs typeface="Arial"/>
              </a:rPr>
              <a:t>Percentage shift in number of participants that selected a 4 or 5 before versus now.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Franklin Gothic Book" panose="020B0503020102020204"/>
                <a:ea typeface="+mn-ea"/>
                <a:cs typeface="Arial"/>
              </a:rPr>
              <a:t>+65.1%</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a:ln>
                  <a:noFill/>
                </a:ln>
                <a:solidFill>
                  <a:prstClr val="black"/>
                </a:solidFill>
                <a:effectLst/>
                <a:uLnTx/>
                <a:uFillTx/>
                <a:latin typeface="Franklin Gothic Book" panose="020B0503020102020204"/>
                <a:ea typeface="+mn-ea"/>
                <a:cs typeface="+mn-cs"/>
              </a:rPr>
            </a:br>
            <a:endParaRPr kumimoji="0" lang="en-US"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a:ln>
                  <a:noFill/>
                </a:ln>
                <a:solidFill>
                  <a:prstClr val="black"/>
                </a:solidFill>
                <a:effectLst/>
                <a:uLnTx/>
                <a:uFillTx/>
                <a:latin typeface="Franklin Gothic Book" panose="020B0503020102020204"/>
                <a:ea typeface="+mn-ea"/>
                <a:cs typeface="+mn-cs"/>
              </a:rPr>
            </a:br>
            <a:endParaRPr kumimoji="0" lang="en-US"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a:ln>
                  <a:noFill/>
                </a:ln>
                <a:solidFill>
                  <a:prstClr val="black"/>
                </a:solidFill>
                <a:effectLst/>
                <a:uLnTx/>
                <a:uFillTx/>
                <a:latin typeface="Franklin Gothic Book" panose="020B0503020102020204"/>
                <a:ea typeface="+mn-ea"/>
                <a:cs typeface="+mn-cs"/>
              </a:rPr>
            </a:br>
            <a:endParaRPr kumimoji="0" lang="en-US"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310102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C6C47-812B-7439-6E34-4680CE76F605}"/>
              </a:ext>
            </a:extLst>
          </p:cNvPr>
          <p:cNvSpPr>
            <a:spLocks noGrp="1"/>
          </p:cNvSpPr>
          <p:nvPr>
            <p:ph type="title"/>
          </p:nvPr>
        </p:nvSpPr>
        <p:spPr>
          <a:xfrm>
            <a:off x="650631" y="155000"/>
            <a:ext cx="10515600" cy="792343"/>
          </a:xfrm>
        </p:spPr>
        <p:txBody>
          <a:bodyPr>
            <a:normAutofit/>
          </a:bodyPr>
          <a:lstStyle/>
          <a:p>
            <a:pPr algn="ctr"/>
            <a:r>
              <a:rPr lang="en-US" sz="4000" b="1" dirty="0">
                <a:latin typeface="+mn-lt"/>
              </a:rPr>
              <a:t>Next Steps to Maximize Impact</a:t>
            </a:r>
          </a:p>
        </p:txBody>
      </p:sp>
      <p:sp>
        <p:nvSpPr>
          <p:cNvPr id="3" name="Content Placeholder 2">
            <a:extLst>
              <a:ext uri="{FF2B5EF4-FFF2-40B4-BE49-F238E27FC236}">
                <a16:creationId xmlns:a16="http://schemas.microsoft.com/office/drawing/2014/main" id="{B4829D90-E891-3E09-50F6-78A7FFE9B424}"/>
              </a:ext>
            </a:extLst>
          </p:cNvPr>
          <p:cNvSpPr>
            <a:spLocks noGrp="1"/>
          </p:cNvSpPr>
          <p:nvPr>
            <p:ph sz="half" idx="1"/>
          </p:nvPr>
        </p:nvSpPr>
        <p:spPr>
          <a:xfrm>
            <a:off x="309512" y="1064372"/>
            <a:ext cx="11572975" cy="4729255"/>
          </a:xfrm>
        </p:spPr>
        <p:txBody>
          <a:bodyPr vert="horz" lIns="91440" tIns="45720" rIns="91440" bIns="45720" rtlCol="0" anchor="t">
            <a:noAutofit/>
          </a:bodyPr>
          <a:lstStyle/>
          <a:p>
            <a:pPr marL="0" indent="0">
              <a:spcAft>
                <a:spcPts val="600"/>
              </a:spcAft>
              <a:buNone/>
            </a:pPr>
            <a:r>
              <a:rPr lang="en-US" sz="2200" i="1" dirty="0">
                <a:solidFill>
                  <a:srgbClr val="002060"/>
                </a:solidFill>
              </a:rPr>
              <a:t>With demonstrated gains across all student subgroups, these next investments build on what the data shows is working — scaling proven strategies to reach more students and deliver greater returns.</a:t>
            </a:r>
          </a:p>
          <a:p>
            <a:r>
              <a:rPr lang="en-US" sz="2000" dirty="0">
                <a:solidFill>
                  <a:srgbClr val="002060"/>
                </a:solidFill>
              </a:rPr>
              <a:t>Increasing access to Science of Reading professional learning through scalable, Kentucky-specific virtual and self-paced learning opportunities</a:t>
            </a:r>
          </a:p>
          <a:p>
            <a:r>
              <a:rPr lang="en-US" sz="2000" dirty="0">
                <a:solidFill>
                  <a:srgbClr val="002060"/>
                </a:solidFill>
              </a:rPr>
              <a:t>Expanding family engagement through at-home literacy resources — decodable texts, knowledge-building materials, and hands-on tools — to extend classroom gains into the home</a:t>
            </a:r>
          </a:p>
          <a:p>
            <a:r>
              <a:rPr lang="en-US" sz="2000" dirty="0">
                <a:solidFill>
                  <a:srgbClr val="002060"/>
                </a:solidFill>
              </a:rPr>
              <a:t>Extending proven training models to grades 6–12 to address adolescent literacy needs and piloting the ROAR assessment to measure impact on student learning</a:t>
            </a:r>
          </a:p>
          <a:p>
            <a:r>
              <a:rPr lang="en-US" sz="2000" dirty="0">
                <a:solidFill>
                  <a:srgbClr val="002060"/>
                </a:solidFill>
              </a:rPr>
              <a:t>Amplifying demonstrated success stories and high-performing schools to inform statewide best practices</a:t>
            </a:r>
          </a:p>
          <a:p>
            <a:r>
              <a:rPr lang="en-US" sz="2000" dirty="0">
                <a:solidFill>
                  <a:srgbClr val="002060"/>
                </a:solidFill>
              </a:rPr>
              <a:t>Launching the HQIR repository per SB 207 (2025) to reduce cost variability and increase adoption of approved K-12 Reading and Writing resources across districts</a:t>
            </a:r>
          </a:p>
        </p:txBody>
      </p:sp>
    </p:spTree>
    <p:extLst>
      <p:ext uri="{BB962C8B-B14F-4D97-AF65-F5344CB8AC3E}">
        <p14:creationId xmlns:p14="http://schemas.microsoft.com/office/powerpoint/2010/main" val="35003368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3">
          <a:extLst>
            <a:ext uri="{FF2B5EF4-FFF2-40B4-BE49-F238E27FC236}">
              <a16:creationId xmlns:a16="http://schemas.microsoft.com/office/drawing/2014/main" id="{50349713-466A-7307-C121-A399D6E101B7}"/>
            </a:ext>
          </a:extLst>
        </p:cNvPr>
        <p:cNvGrpSpPr/>
        <p:nvPr/>
      </p:nvGrpSpPr>
      <p:grpSpPr>
        <a:xfrm>
          <a:off x="0" y="0"/>
          <a:ext cx="0" cy="0"/>
          <a:chOff x="0" y="0"/>
          <a:chExt cx="0" cy="0"/>
        </a:xfrm>
      </p:grpSpPr>
      <p:sp>
        <p:nvSpPr>
          <p:cNvPr id="235" name="Google Shape;235;p38">
            <a:extLst>
              <a:ext uri="{FF2B5EF4-FFF2-40B4-BE49-F238E27FC236}">
                <a16:creationId xmlns:a16="http://schemas.microsoft.com/office/drawing/2014/main" id="{60911300-A260-253C-EA94-C06F01D6DDBA}"/>
              </a:ext>
            </a:extLst>
          </p:cNvPr>
          <p:cNvSpPr txBox="1">
            <a:spLocks noGrp="1"/>
          </p:cNvSpPr>
          <p:nvPr>
            <p:ph type="title" idx="4294967295"/>
          </p:nvPr>
        </p:nvSpPr>
        <p:spPr>
          <a:xfrm>
            <a:off x="144112" y="4021242"/>
            <a:ext cx="7026710" cy="2824846"/>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a:spcBef>
                <a:spcPts val="500"/>
              </a:spcBef>
              <a:buSzPts val="2800"/>
            </a:pPr>
            <a:r>
              <a:rPr lang="en-US" sz="2200" b="1" dirty="0">
                <a:solidFill>
                  <a:srgbClr val="002060"/>
                </a:solidFill>
                <a:latin typeface="Franklin Gothic Book"/>
              </a:rPr>
              <a:t>Micki Marinelli </a:t>
            </a:r>
            <a:br>
              <a:rPr lang="en-US" sz="2000" b="1" dirty="0">
                <a:solidFill>
                  <a:srgbClr val="002060"/>
                </a:solidFill>
                <a:latin typeface="Franklin Gothic Book"/>
              </a:rPr>
            </a:br>
            <a:r>
              <a:rPr lang="en-US" sz="2000" dirty="0">
                <a:solidFill>
                  <a:srgbClr val="002060"/>
                </a:solidFill>
                <a:latin typeface="Franklin Gothic Book"/>
              </a:rPr>
              <a:t>Chief Academic Officer</a:t>
            </a:r>
            <a:br>
              <a:rPr lang="en-US" sz="2000" dirty="0">
                <a:solidFill>
                  <a:srgbClr val="002060"/>
                </a:solidFill>
                <a:latin typeface="Franklin Gothic Book"/>
              </a:rPr>
            </a:br>
            <a:r>
              <a:rPr lang="en-US" sz="2000" dirty="0">
                <a:solidFill>
                  <a:srgbClr val="002060"/>
                </a:solidFill>
                <a:latin typeface="Franklin Gothic Book"/>
              </a:rPr>
              <a:t>Office of Teaching and Learning </a:t>
            </a:r>
            <a:br>
              <a:rPr lang="en-US" sz="2000" dirty="0">
                <a:solidFill>
                  <a:srgbClr val="002060"/>
                </a:solidFill>
                <a:latin typeface="Franklin Gothic Book"/>
              </a:rPr>
            </a:br>
            <a:r>
              <a:rPr lang="en-US" sz="2000" dirty="0">
                <a:solidFill>
                  <a:srgbClr val="002060"/>
                </a:solidFill>
                <a:latin typeface="Franklin Gothic Book"/>
                <a:hlinkClick r:id="rId3">
                  <a:extLst>
                    <a:ext uri="{A12FA001-AC4F-418D-AE19-62706E023703}">
                      <ahyp:hlinkClr xmlns:ahyp="http://schemas.microsoft.com/office/drawing/2018/hyperlinkcolor" val="tx"/>
                    </a:ext>
                  </a:extLst>
                </a:hlinkClick>
              </a:rPr>
              <a:t>Micki.Ray@education.ky.gov</a:t>
            </a:r>
            <a:br>
              <a:rPr lang="en-US" sz="2000" dirty="0">
                <a:solidFill>
                  <a:srgbClr val="002060"/>
                </a:solidFill>
                <a:latin typeface="Franklin Gothic Book"/>
              </a:rPr>
            </a:br>
            <a:br>
              <a:rPr lang="en-US" sz="2200" dirty="0">
                <a:solidFill>
                  <a:srgbClr val="002060"/>
                </a:solidFill>
                <a:latin typeface="Franklin Gothic Book"/>
              </a:rPr>
            </a:br>
            <a:r>
              <a:rPr lang="en-US" sz="2200" b="1" dirty="0">
                <a:solidFill>
                  <a:srgbClr val="002060"/>
                </a:solidFill>
                <a:latin typeface="Franklin Gothic Book"/>
              </a:rPr>
              <a:t>Christie Biggerstaff</a:t>
            </a:r>
            <a:br>
              <a:rPr lang="en-US" sz="2200" dirty="0">
                <a:latin typeface="Franklin Gothic Book"/>
              </a:rPr>
            </a:br>
            <a:r>
              <a:rPr lang="en-US" sz="2000" dirty="0">
                <a:solidFill>
                  <a:srgbClr val="002060"/>
                </a:solidFill>
                <a:latin typeface="Franklin Gothic Book"/>
              </a:rPr>
              <a:t>Director of Early Literacy</a:t>
            </a:r>
            <a:br>
              <a:rPr lang="en-US" sz="2000" dirty="0">
                <a:solidFill>
                  <a:srgbClr val="002060"/>
                </a:solidFill>
                <a:latin typeface="Franklin Gothic Book"/>
              </a:rPr>
            </a:br>
            <a:r>
              <a:rPr lang="en-US" sz="2000" dirty="0">
                <a:solidFill>
                  <a:srgbClr val="002060"/>
                </a:solidFill>
                <a:latin typeface="Franklin Gothic Book"/>
              </a:rPr>
              <a:t>Office of Teaching and Learning </a:t>
            </a:r>
            <a:br>
              <a:rPr lang="en-US" sz="2000" dirty="0">
                <a:latin typeface="Franklin Gothic Book"/>
              </a:rPr>
            </a:br>
            <a:r>
              <a:rPr lang="en-US" sz="2000" dirty="0">
                <a:solidFill>
                  <a:srgbClr val="002060"/>
                </a:solidFill>
                <a:latin typeface="Franklin Gothic Book"/>
                <a:hlinkClick r:id="rId4">
                  <a:extLst>
                    <a:ext uri="{A12FA001-AC4F-418D-AE19-62706E023703}">
                      <ahyp:hlinkClr xmlns:ahyp="http://schemas.microsoft.com/office/drawing/2018/hyperlinkcolor" val="tx"/>
                    </a:ext>
                  </a:extLst>
                </a:hlinkClick>
              </a:rPr>
              <a:t>Christie.Biggerstaff@education.ky.gov</a:t>
            </a:r>
            <a:endParaRPr lang="en-US" sz="2000" dirty="0">
              <a:solidFill>
                <a:srgbClr val="002060"/>
              </a:solidFill>
              <a:latin typeface="Franklin Gothic Book"/>
            </a:endParaRPr>
          </a:p>
        </p:txBody>
      </p:sp>
      <p:sp>
        <p:nvSpPr>
          <p:cNvPr id="2" name="Google Shape;235;p38">
            <a:extLst>
              <a:ext uri="{FF2B5EF4-FFF2-40B4-BE49-F238E27FC236}">
                <a16:creationId xmlns:a16="http://schemas.microsoft.com/office/drawing/2014/main" id="{DB469342-1E9E-5A61-4E5C-8F48CBECA2FA}"/>
              </a:ext>
            </a:extLst>
          </p:cNvPr>
          <p:cNvSpPr txBox="1"/>
          <p:nvPr/>
        </p:nvSpPr>
        <p:spPr>
          <a:xfrm>
            <a:off x="1927338" y="1977537"/>
            <a:ext cx="4929204" cy="101563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400" b="1">
                <a:solidFill>
                  <a:srgbClr val="002060"/>
                </a:solidFill>
                <a:latin typeface="Franklin Gothic Book" panose="020B0503020102020204" pitchFamily="34" charset="0"/>
                <a:ea typeface="Libre Franklin"/>
                <a:cs typeface="Times New Roman" panose="02020603050405020304" pitchFamily="18" charset="0"/>
                <a:sym typeface="Libre Franklin"/>
              </a:rPr>
              <a:t>Questions</a:t>
            </a:r>
            <a:r>
              <a:rPr lang="en-US" sz="5400" b="1">
                <a:solidFill>
                  <a:srgbClr val="002060"/>
                </a:solidFill>
                <a:latin typeface="Franklin Gothic Book" panose="020B0503020102020204" pitchFamily="34" charset="0"/>
                <a:ea typeface="Libre Franklin"/>
                <a:cs typeface="Libre Franklin"/>
                <a:sym typeface="Libre Franklin"/>
              </a:rPr>
              <a:t>?</a:t>
            </a:r>
            <a:endParaRPr sz="5400" b="1">
              <a:solidFill>
                <a:srgbClr val="002060"/>
              </a:solidFill>
              <a:latin typeface="Franklin Gothic Book" panose="020B0503020102020204" pitchFamily="34" charset="0"/>
              <a:ea typeface="Libre Franklin"/>
              <a:cs typeface="Libre Franklin"/>
              <a:sym typeface="Libre Franklin"/>
            </a:endParaRPr>
          </a:p>
        </p:txBody>
      </p:sp>
    </p:spTree>
    <p:extLst>
      <p:ext uri="{BB962C8B-B14F-4D97-AF65-F5344CB8AC3E}">
        <p14:creationId xmlns:p14="http://schemas.microsoft.com/office/powerpoint/2010/main" val="3084117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4"/>
          <p:cNvSpPr txBox="1">
            <a:spLocks noGrp="1"/>
          </p:cNvSpPr>
          <p:nvPr>
            <p:ph type="title"/>
          </p:nvPr>
        </p:nvSpPr>
        <p:spPr>
          <a:xfrm>
            <a:off x="8519160" y="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solidFill>
                  <a:schemeClr val="lt1"/>
                </a:solidFill>
                <a:latin typeface="Times New Roman"/>
                <a:ea typeface="Times New Roman"/>
                <a:cs typeface="Times New Roman"/>
                <a:sym typeface="Times New Roman"/>
              </a:rPr>
              <a:t>Process</a:t>
            </a:r>
            <a:endParaRPr>
              <a:solidFill>
                <a:schemeClr val="lt1"/>
              </a:solidFill>
              <a:latin typeface="Times New Roman"/>
              <a:ea typeface="Times New Roman"/>
              <a:cs typeface="Times New Roman"/>
              <a:sym typeface="Times New Roman"/>
            </a:endParaRPr>
          </a:p>
        </p:txBody>
      </p:sp>
      <p:pic>
        <p:nvPicPr>
          <p:cNvPr id="3" name="Picture 2" descr="Provides a visual of the steps for the standards and assessment review process as provided in KRS 158.6453. The steps are as follows:&#10;1. Review Committee (RC) and Advisory Panels (APs) formed for standards and assessment&#10;2. Public comment sought on standards by a third party&#10;3. APs consider comments and propose/recommend changes &#10;4. RC reviews AP recommendations and makes decisions to on moving forward. &#10;5. Public comment sought on recommended revisions to standards and the assessment blueprint and administered by a third party&#10;6. APs consider comments and finalized proposed revisions to standards and assessment blueprint&#10;7. RC reviews final proposal of standards and assessment blueprint and sends to the Commissioner&#10;8. Commissioner presents feedback and recommended revisions to the Interim Joint Committee on Education (IJCE)&#10;9. Commissioner provides report to the Standards and Assessments Process Review Committee (SAPRC)&#10;10. SAPRC determines if the process is sufficient or deficient for standards and assessment blueprint&#10;11. KBE approves proposed changes to standards; regulatory change process begins. KBE approves revision process for assessment blueprint&#10;12. Revised standards and assessment implemented in all schools no later than the second academic year following the process. ">
            <a:extLst>
              <a:ext uri="{FF2B5EF4-FFF2-40B4-BE49-F238E27FC236}">
                <a16:creationId xmlns:a16="http://schemas.microsoft.com/office/drawing/2014/main" id="{16B6C0A3-879F-24EE-4403-7B5F4DAC16BF}"/>
              </a:ext>
            </a:extLst>
          </p:cNvPr>
          <p:cNvPicPr>
            <a:picLocks noChangeAspect="1"/>
          </p:cNvPicPr>
          <p:nvPr/>
        </p:nvPicPr>
        <p:blipFill>
          <a:blip r:embed="rId3"/>
          <a:srcRect l="1399" t="4198" r="1679" b="191"/>
          <a:stretch>
            <a:fillRect/>
          </a:stretch>
        </p:blipFill>
        <p:spPr>
          <a:xfrm>
            <a:off x="615958" y="270662"/>
            <a:ext cx="10756536" cy="554058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5"/>
          <p:cNvSpPr txBox="1">
            <a:spLocks noGrp="1"/>
          </p:cNvSpPr>
          <p:nvPr>
            <p:ph type="title"/>
          </p:nvPr>
        </p:nvSpPr>
        <p:spPr>
          <a:xfrm>
            <a:off x="502950" y="128700"/>
            <a:ext cx="11186100" cy="1082400"/>
          </a:xfrm>
          <a:prstGeom prst="rect">
            <a:avLst/>
          </a:prstGeom>
          <a:noFill/>
          <a:ln>
            <a:noFill/>
          </a:ln>
        </p:spPr>
        <p:txBody>
          <a:bodyPr spcFirstLastPara="1" wrap="square" lIns="91425" tIns="45700" rIns="91425" bIns="45700" anchor="ctr" anchorCtr="0">
            <a:noAutofit/>
          </a:bodyPr>
          <a:lstStyle/>
          <a:p>
            <a:pPr lvl="0" algn="ctr"/>
            <a:r>
              <a:rPr lang="en-US" sz="4000" b="1" dirty="0">
                <a:latin typeface="Franklin Gothic Book" panose="020B0503020102020204" pitchFamily="34" charset="0"/>
                <a:cs typeface="Times New Roman" panose="02020603050405020304" pitchFamily="18" charset="0"/>
              </a:rPr>
              <a:t>Standards Process Review Timeline </a:t>
            </a:r>
            <a:endParaRPr sz="4000" b="1" dirty="0">
              <a:latin typeface="Franklin Gothic Book" panose="020B0503020102020204" pitchFamily="34" charset="0"/>
              <a:sym typeface="Libre Franklin Medium"/>
            </a:endParaRPr>
          </a:p>
        </p:txBody>
      </p:sp>
      <p:sp>
        <p:nvSpPr>
          <p:cNvPr id="95" name="Google Shape;95;p5"/>
          <p:cNvSpPr txBox="1">
            <a:spLocks noGrp="1"/>
          </p:cNvSpPr>
          <p:nvPr>
            <p:ph type="body" idx="1"/>
          </p:nvPr>
        </p:nvSpPr>
        <p:spPr>
          <a:xfrm>
            <a:off x="-20053" y="1211100"/>
            <a:ext cx="12232105" cy="4435800"/>
          </a:xfrm>
          <a:prstGeom prst="rect">
            <a:avLst/>
          </a:prstGeom>
          <a:noFill/>
          <a:ln>
            <a:noFill/>
          </a:ln>
        </p:spPr>
        <p:txBody>
          <a:bodyPr spcFirstLastPara="1" wrap="square" lIns="91425" tIns="45700" rIns="91425" bIns="45700" anchor="t" anchorCtr="0">
            <a:noAutofit/>
          </a:bodyPr>
          <a:lstStyle/>
          <a:p>
            <a:pPr indent="-330835">
              <a:lnSpc>
                <a:spcPct val="120000"/>
              </a:lnSpc>
              <a:spcBef>
                <a:spcPts val="1200"/>
              </a:spcBef>
              <a:buSzPts val="1700"/>
              <a:buFont typeface="Calibri"/>
              <a:buChar char="•"/>
            </a:pPr>
            <a:r>
              <a:rPr lang="en-US" sz="2000" b="1" dirty="0">
                <a:solidFill>
                  <a:srgbClr val="002060"/>
                </a:solidFill>
                <a:latin typeface="Franklin Gothic Book" panose="020B0503020102020204" pitchFamily="34" charset="0"/>
              </a:rPr>
              <a:t>February</a:t>
            </a:r>
            <a:r>
              <a:rPr lang="en-US" sz="2000" b="1" dirty="0">
                <a:solidFill>
                  <a:srgbClr val="002060"/>
                </a:solidFill>
                <a:latin typeface="Franklin Gothic Book" panose="020B0503020102020204" pitchFamily="34" charset="0"/>
                <a:sym typeface="Libre Franklin"/>
              </a:rPr>
              <a:t> 202</a:t>
            </a:r>
            <a:r>
              <a:rPr lang="en-US" sz="2000" b="1" dirty="0">
                <a:solidFill>
                  <a:srgbClr val="002060"/>
                </a:solidFill>
                <a:latin typeface="Franklin Gothic Book" panose="020B0503020102020204" pitchFamily="34" charset="0"/>
              </a:rPr>
              <a:t>5</a:t>
            </a:r>
            <a:r>
              <a:rPr lang="en-US" sz="2000" b="1" dirty="0">
                <a:solidFill>
                  <a:srgbClr val="002060"/>
                </a:solidFill>
                <a:latin typeface="Franklin Gothic Book" panose="020B0503020102020204" pitchFamily="34" charset="0"/>
                <a:sym typeface="Libre Franklin"/>
              </a:rPr>
              <a:t>:</a:t>
            </a:r>
            <a:r>
              <a:rPr lang="en-US" sz="2000" dirty="0">
                <a:solidFill>
                  <a:srgbClr val="002060"/>
                </a:solidFill>
                <a:latin typeface="Franklin Gothic Book" panose="020B0503020102020204" pitchFamily="34" charset="0"/>
                <a:sym typeface="Libre Franklin"/>
              </a:rPr>
              <a:t> Call for participation on standards committee opened</a:t>
            </a:r>
            <a:endParaRPr lang="en-US" sz="2000" dirty="0">
              <a:solidFill>
                <a:srgbClr val="002060"/>
              </a:solidFill>
              <a:latin typeface="Franklin Gothic Book" panose="020B0503020102020204" pitchFamily="34" charset="0"/>
            </a:endParaRPr>
          </a:p>
          <a:p>
            <a:pPr marL="457200" marR="0" lvl="0" indent="-330835" algn="l" rtl="0">
              <a:lnSpc>
                <a:spcPct val="120000"/>
              </a:lnSpc>
              <a:spcBef>
                <a:spcPts val="1200"/>
              </a:spcBef>
              <a:spcAft>
                <a:spcPts val="0"/>
              </a:spcAft>
              <a:buSzPts val="1700"/>
              <a:buFont typeface="Calibri"/>
              <a:buChar char="•"/>
            </a:pPr>
            <a:r>
              <a:rPr lang="en-US" sz="2000" b="1" dirty="0">
                <a:solidFill>
                  <a:srgbClr val="002060"/>
                </a:solidFill>
                <a:latin typeface="Franklin Gothic Book" panose="020B0503020102020204" pitchFamily="34" charset="0"/>
              </a:rPr>
              <a:t>March</a:t>
            </a:r>
            <a:r>
              <a:rPr lang="en-US" sz="2000" b="1" dirty="0">
                <a:solidFill>
                  <a:srgbClr val="002060"/>
                </a:solidFill>
                <a:latin typeface="Franklin Gothic Book" panose="020B0503020102020204" pitchFamily="34" charset="0"/>
                <a:sym typeface="Libre Franklin"/>
              </a:rPr>
              <a:t> 202</a:t>
            </a:r>
            <a:r>
              <a:rPr lang="en-US" sz="2000" b="1" dirty="0">
                <a:solidFill>
                  <a:srgbClr val="002060"/>
                </a:solidFill>
                <a:latin typeface="Franklin Gothic Book" panose="020B0503020102020204" pitchFamily="34" charset="0"/>
              </a:rPr>
              <a:t>5</a:t>
            </a:r>
            <a:r>
              <a:rPr lang="en-US" sz="2000" b="1" dirty="0">
                <a:solidFill>
                  <a:srgbClr val="002060"/>
                </a:solidFill>
                <a:latin typeface="Franklin Gothic Book" panose="020B0503020102020204" pitchFamily="34" charset="0"/>
                <a:sym typeface="Libre Franklin"/>
              </a:rPr>
              <a:t> - </a:t>
            </a:r>
            <a:r>
              <a:rPr lang="en-US" sz="2000" b="1" dirty="0">
                <a:solidFill>
                  <a:srgbClr val="002060"/>
                </a:solidFill>
                <a:latin typeface="Franklin Gothic Book" panose="020B0503020102020204" pitchFamily="34" charset="0"/>
              </a:rPr>
              <a:t>April</a:t>
            </a:r>
            <a:r>
              <a:rPr lang="en-US" sz="2000" b="1" dirty="0">
                <a:solidFill>
                  <a:srgbClr val="002060"/>
                </a:solidFill>
                <a:latin typeface="Franklin Gothic Book" panose="020B0503020102020204" pitchFamily="34" charset="0"/>
                <a:sym typeface="Libre Franklin"/>
              </a:rPr>
              <a:t> 202</a:t>
            </a:r>
            <a:r>
              <a:rPr lang="en-US" sz="2000" b="1" dirty="0">
                <a:solidFill>
                  <a:srgbClr val="002060"/>
                </a:solidFill>
                <a:latin typeface="Franklin Gothic Book" panose="020B0503020102020204" pitchFamily="34" charset="0"/>
              </a:rPr>
              <a:t>5</a:t>
            </a:r>
            <a:r>
              <a:rPr lang="en-US" sz="2000" b="1" dirty="0">
                <a:solidFill>
                  <a:srgbClr val="002060"/>
                </a:solidFill>
                <a:latin typeface="Franklin Gothic Book" panose="020B0503020102020204" pitchFamily="34" charset="0"/>
                <a:sym typeface="Libre Franklin"/>
              </a:rPr>
              <a:t>:</a:t>
            </a:r>
            <a:r>
              <a:rPr lang="en-US" sz="2000" dirty="0">
                <a:solidFill>
                  <a:srgbClr val="002060"/>
                </a:solidFill>
                <a:latin typeface="Franklin Gothic Book" panose="020B0503020102020204" pitchFamily="34" charset="0"/>
                <a:sym typeface="Libre Franklin"/>
              </a:rPr>
              <a:t> Current s</a:t>
            </a:r>
            <a:r>
              <a:rPr lang="en-US" sz="2000" dirty="0">
                <a:solidFill>
                  <a:srgbClr val="002060"/>
                </a:solidFill>
                <a:latin typeface="Franklin Gothic Book" panose="020B0503020102020204" pitchFamily="34" charset="0"/>
              </a:rPr>
              <a:t>ocial studies</a:t>
            </a:r>
            <a:r>
              <a:rPr lang="en-US" sz="2000" dirty="0">
                <a:solidFill>
                  <a:srgbClr val="002060"/>
                </a:solidFill>
                <a:latin typeface="Franklin Gothic Book" panose="020B0503020102020204" pitchFamily="34" charset="0"/>
                <a:sym typeface="Libre Franklin"/>
              </a:rPr>
              <a:t> standards opened </a:t>
            </a:r>
            <a:r>
              <a:rPr lang="en-US" sz="2000" dirty="0">
                <a:solidFill>
                  <a:srgbClr val="002060"/>
                </a:solidFill>
                <a:latin typeface="Franklin Gothic Book" panose="020B0503020102020204" pitchFamily="34" charset="0"/>
              </a:rPr>
              <a:t>for initial public </a:t>
            </a:r>
            <a:r>
              <a:rPr lang="en-US" sz="2000" dirty="0">
                <a:solidFill>
                  <a:srgbClr val="002060"/>
                </a:solidFill>
                <a:latin typeface="Franklin Gothic Book" panose="020B0503020102020204" pitchFamily="34" charset="0"/>
                <a:sym typeface="Libre Franklin"/>
              </a:rPr>
              <a:t>comment/feedback</a:t>
            </a:r>
            <a:endParaRPr lang="en-US" sz="2000" dirty="0">
              <a:solidFill>
                <a:srgbClr val="002060"/>
              </a:solidFill>
              <a:latin typeface="Franklin Gothic Book" panose="020B0503020102020204" pitchFamily="34" charset="0"/>
            </a:endParaRPr>
          </a:p>
          <a:p>
            <a:pPr marL="457200" marR="0" lvl="0" indent="-330835" algn="l" rtl="0">
              <a:lnSpc>
                <a:spcPct val="120000"/>
              </a:lnSpc>
              <a:spcBef>
                <a:spcPts val="1200"/>
              </a:spcBef>
              <a:spcAft>
                <a:spcPts val="0"/>
              </a:spcAft>
              <a:buSzPts val="1700"/>
              <a:buFont typeface="Calibri"/>
              <a:buChar char="•"/>
            </a:pPr>
            <a:r>
              <a:rPr lang="en-US" sz="2000" b="1" dirty="0">
                <a:solidFill>
                  <a:srgbClr val="002060"/>
                </a:solidFill>
                <a:latin typeface="Franklin Gothic Book" panose="020B0503020102020204" pitchFamily="34" charset="0"/>
              </a:rPr>
              <a:t>April 2025:</a:t>
            </a:r>
            <a:r>
              <a:rPr lang="en-US" sz="2000" dirty="0">
                <a:solidFill>
                  <a:srgbClr val="002060"/>
                </a:solidFill>
                <a:latin typeface="Franklin Gothic Book" panose="020B0503020102020204" pitchFamily="34" charset="0"/>
              </a:rPr>
              <a:t> Advisory Panels (APs) and Review Committee (RC) met to review public feedback and recommend potential changes to be released for public comment </a:t>
            </a:r>
            <a:endParaRPr lang="en-US" sz="2000" strike="sngStrike" dirty="0">
              <a:solidFill>
                <a:srgbClr val="002060"/>
              </a:solidFill>
              <a:latin typeface="Franklin Gothic Book" panose="020B0503020102020204" pitchFamily="34" charset="0"/>
            </a:endParaRPr>
          </a:p>
          <a:p>
            <a:pPr marL="457200" lvl="0" indent="-339725" algn="l" rtl="0">
              <a:lnSpc>
                <a:spcPct val="100000"/>
              </a:lnSpc>
              <a:spcBef>
                <a:spcPts val="1200"/>
              </a:spcBef>
              <a:spcAft>
                <a:spcPts val="0"/>
              </a:spcAft>
              <a:buSzPts val="1750"/>
              <a:buFont typeface="Calibri"/>
              <a:buChar char="•"/>
            </a:pPr>
            <a:r>
              <a:rPr lang="en-US" sz="2000" b="1" dirty="0">
                <a:solidFill>
                  <a:srgbClr val="002060"/>
                </a:solidFill>
                <a:latin typeface="Franklin Gothic Book" panose="020B0503020102020204" pitchFamily="34" charset="0"/>
              </a:rPr>
              <a:t>June 2025 - July 2025:</a:t>
            </a:r>
            <a:r>
              <a:rPr lang="en-US" sz="2000" dirty="0">
                <a:solidFill>
                  <a:srgbClr val="002060"/>
                </a:solidFill>
                <a:latin typeface="Franklin Gothic Book" panose="020B0503020102020204" pitchFamily="34" charset="0"/>
              </a:rPr>
              <a:t> Recommended changes to social studies standards and Social Studies Assessment Blueprint released for second round of public comment/feedback</a:t>
            </a:r>
          </a:p>
          <a:p>
            <a:pPr indent="-339725">
              <a:lnSpc>
                <a:spcPct val="100000"/>
              </a:lnSpc>
              <a:spcBef>
                <a:spcPts val="1200"/>
              </a:spcBef>
              <a:buSzPts val="1750"/>
              <a:buFont typeface="Calibri"/>
              <a:buChar char="•"/>
            </a:pPr>
            <a:r>
              <a:rPr lang="en-US" sz="2000" b="1" dirty="0">
                <a:solidFill>
                  <a:srgbClr val="002060"/>
                </a:solidFill>
                <a:latin typeface="Franklin Gothic Book" panose="020B0503020102020204" pitchFamily="34" charset="0"/>
              </a:rPr>
              <a:t>September 2025</a:t>
            </a:r>
            <a:r>
              <a:rPr lang="en-US" sz="2000" dirty="0">
                <a:solidFill>
                  <a:srgbClr val="002060"/>
                </a:solidFill>
                <a:latin typeface="Franklin Gothic Book" panose="020B0503020102020204" pitchFamily="34" charset="0"/>
              </a:rPr>
              <a:t>: APs and RC review public feedback and finalize recommendations to draft standards </a:t>
            </a:r>
          </a:p>
          <a:p>
            <a:pPr indent="-339725">
              <a:lnSpc>
                <a:spcPct val="100000"/>
              </a:lnSpc>
              <a:spcBef>
                <a:spcPts val="1200"/>
              </a:spcBef>
              <a:buSzPts val="1750"/>
              <a:buFont typeface="Calibri"/>
              <a:buChar char="•"/>
            </a:pPr>
            <a:r>
              <a:rPr lang="en-US" sz="2000" b="1" dirty="0">
                <a:solidFill>
                  <a:srgbClr val="002060"/>
                </a:solidFill>
                <a:latin typeface="Franklin Gothic Book" panose="020B0503020102020204" pitchFamily="34" charset="0"/>
              </a:rPr>
              <a:t>February 2026</a:t>
            </a:r>
            <a:r>
              <a:rPr lang="en-US" sz="2000" dirty="0">
                <a:solidFill>
                  <a:srgbClr val="002060"/>
                </a:solidFill>
                <a:latin typeface="Franklin Gothic Book" panose="020B0503020102020204" pitchFamily="34" charset="0"/>
              </a:rPr>
              <a:t>: APs and RC reconvene to review public feedback and finalize recommendations </a:t>
            </a:r>
          </a:p>
          <a:p>
            <a:pPr indent="-339725">
              <a:lnSpc>
                <a:spcPct val="100000"/>
              </a:lnSpc>
              <a:spcBef>
                <a:spcPts val="1200"/>
              </a:spcBef>
              <a:buSzPts val="1750"/>
              <a:buFont typeface="Calibri"/>
              <a:buChar char="•"/>
            </a:pPr>
            <a:r>
              <a:rPr lang="en-US" sz="2000" b="1" dirty="0">
                <a:solidFill>
                  <a:srgbClr val="002060"/>
                </a:solidFill>
                <a:highlight>
                  <a:srgbClr val="FFFFFF"/>
                </a:highlight>
                <a:latin typeface="Franklin Gothic Book" panose="020B0503020102020204" pitchFamily="34" charset="0"/>
              </a:rPr>
              <a:t>June</a:t>
            </a:r>
            <a:r>
              <a:rPr lang="en-US" sz="2000" b="1" dirty="0">
                <a:solidFill>
                  <a:srgbClr val="002060"/>
                </a:solidFill>
                <a:highlight>
                  <a:schemeClr val="lt1"/>
                </a:highlight>
                <a:latin typeface="Franklin Gothic Book" panose="020B0503020102020204" pitchFamily="34" charset="0"/>
              </a:rPr>
              <a:t> 2026</a:t>
            </a:r>
            <a:r>
              <a:rPr lang="en-US" sz="2000" dirty="0">
                <a:solidFill>
                  <a:srgbClr val="002060"/>
                </a:solidFill>
                <a:highlight>
                  <a:schemeClr val="lt1"/>
                </a:highlight>
                <a:latin typeface="Franklin Gothic Book" panose="020B0503020102020204" pitchFamily="34" charset="0"/>
              </a:rPr>
              <a:t>: Recommendations and public feedback presented to the Interim Joint Committee on Education</a:t>
            </a:r>
            <a:endParaRPr lang="en-US" sz="2000" dirty="0">
              <a:solidFill>
                <a:srgbClr val="002060"/>
              </a:solidFill>
              <a:latin typeface="Franklin Gothic Book" panose="020B05030201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a:extLst>
            <a:ext uri="{FF2B5EF4-FFF2-40B4-BE49-F238E27FC236}">
              <a16:creationId xmlns:a16="http://schemas.microsoft.com/office/drawing/2014/main" id="{4DB4DDB5-8160-98DE-8CD8-56783ABCC87C}"/>
            </a:ext>
          </a:extLst>
        </p:cNvPr>
        <p:cNvGrpSpPr/>
        <p:nvPr/>
      </p:nvGrpSpPr>
      <p:grpSpPr>
        <a:xfrm>
          <a:off x="0" y="0"/>
          <a:ext cx="0" cy="0"/>
          <a:chOff x="0" y="0"/>
          <a:chExt cx="0" cy="0"/>
        </a:xfrm>
      </p:grpSpPr>
      <p:sp>
        <p:nvSpPr>
          <p:cNvPr id="100" name="Google Shape;100;g3632c4178ad_1_6">
            <a:extLst>
              <a:ext uri="{FF2B5EF4-FFF2-40B4-BE49-F238E27FC236}">
                <a16:creationId xmlns:a16="http://schemas.microsoft.com/office/drawing/2014/main" id="{DFE40437-33F7-CCA4-F857-E76B168899CE}"/>
              </a:ext>
            </a:extLst>
          </p:cNvPr>
          <p:cNvSpPr txBox="1">
            <a:spLocks noGrp="1"/>
          </p:cNvSpPr>
          <p:nvPr>
            <p:ph type="title"/>
          </p:nvPr>
        </p:nvSpPr>
        <p:spPr>
          <a:xfrm>
            <a:off x="584250" y="218073"/>
            <a:ext cx="11023500" cy="1122600"/>
          </a:xfrm>
          <a:prstGeom prst="rect">
            <a:avLst/>
          </a:prstGeom>
          <a:noFill/>
          <a:ln>
            <a:noFill/>
          </a:ln>
        </p:spPr>
        <p:txBody>
          <a:bodyPr spcFirstLastPara="1" wrap="square" lIns="91425" tIns="45700" rIns="91425" bIns="45700" anchor="ctr" anchorCtr="0">
            <a:noAutofit/>
          </a:bodyPr>
          <a:lstStyle/>
          <a:p>
            <a:pPr lvl="0" algn="ctr"/>
            <a:r>
              <a:rPr lang="en-US" sz="4000" b="1" dirty="0">
                <a:latin typeface="Franklin Gothic Book" panose="020B0503020102020204" pitchFamily="34" charset="0"/>
              </a:rPr>
              <a:t>Writers’ Vision</a:t>
            </a:r>
            <a:endParaRPr sz="2400" b="1" dirty="0">
              <a:latin typeface="Franklin Gothic Book" panose="020B0503020102020204" pitchFamily="34" charset="0"/>
              <a:sym typeface="Libre Franklin Medium"/>
            </a:endParaRPr>
          </a:p>
        </p:txBody>
      </p:sp>
      <p:sp>
        <p:nvSpPr>
          <p:cNvPr id="101" name="Google Shape;101;g3632c4178ad_1_6">
            <a:extLst>
              <a:ext uri="{FF2B5EF4-FFF2-40B4-BE49-F238E27FC236}">
                <a16:creationId xmlns:a16="http://schemas.microsoft.com/office/drawing/2014/main" id="{7C492ED2-B46A-5CED-86CF-ECA2D6B93BF2}"/>
              </a:ext>
            </a:extLst>
          </p:cNvPr>
          <p:cNvSpPr txBox="1">
            <a:spLocks noGrp="1"/>
          </p:cNvSpPr>
          <p:nvPr>
            <p:ph type="body" idx="1"/>
          </p:nvPr>
        </p:nvSpPr>
        <p:spPr>
          <a:xfrm>
            <a:off x="495347" y="1253392"/>
            <a:ext cx="11378601" cy="4351200"/>
          </a:xfrm>
          <a:prstGeom prst="rect">
            <a:avLst/>
          </a:prstGeom>
          <a:noFill/>
          <a:ln>
            <a:noFill/>
          </a:ln>
        </p:spPr>
        <p:txBody>
          <a:bodyPr spcFirstLastPara="1" wrap="square" lIns="91425" tIns="45700" rIns="91425" bIns="45700" anchor="t" anchorCtr="0">
            <a:noAutofit/>
          </a:bodyPr>
          <a:lstStyle/>
          <a:p>
            <a:pPr marL="441325">
              <a:lnSpc>
                <a:spcPct val="100000"/>
              </a:lnSpc>
              <a:spcBef>
                <a:spcPts val="1200"/>
              </a:spcBef>
              <a:buClr>
                <a:srgbClr val="002060"/>
              </a:buClr>
              <a:buSzPct val="95000"/>
              <a:buFont typeface="Arial" panose="020B0604020202020204" pitchFamily="34" charset="0"/>
              <a:buChar char="•"/>
            </a:pPr>
            <a:r>
              <a:rPr lang="en-US" sz="2200" dirty="0">
                <a:solidFill>
                  <a:srgbClr val="002060"/>
                </a:solidFill>
                <a:highlight>
                  <a:srgbClr val="FFFFFF"/>
                </a:highlight>
                <a:latin typeface="Franklin Gothic Book"/>
                <a:ea typeface="Roboto"/>
                <a:cs typeface="Times New Roman"/>
                <a:sym typeface="Calibri"/>
              </a:rPr>
              <a:t>The writing team strives to develop vertically aligned standards that provide students with the opportunity to question, create and collaborate for a better future.</a:t>
            </a:r>
            <a:endParaRPr lang="en-US" sz="2200" dirty="0">
              <a:solidFill>
                <a:srgbClr val="002060"/>
              </a:solidFill>
              <a:highlight>
                <a:srgbClr val="FFFFFF"/>
              </a:highlight>
              <a:latin typeface="Franklin Gothic Book"/>
              <a:ea typeface="Roboto"/>
              <a:cs typeface="Times New Roman"/>
              <a:sym typeface="Arial"/>
            </a:endParaRPr>
          </a:p>
          <a:p>
            <a:pPr marL="441325">
              <a:lnSpc>
                <a:spcPct val="100000"/>
              </a:lnSpc>
              <a:spcBef>
                <a:spcPts val="1200"/>
              </a:spcBef>
              <a:buClr>
                <a:srgbClr val="002060"/>
              </a:buClr>
              <a:buSzPct val="95000"/>
              <a:buFont typeface="Arial" panose="020B0604020202020204" pitchFamily="34" charset="0"/>
              <a:buChar char="•"/>
            </a:pPr>
            <a:r>
              <a:rPr lang="en-US" sz="2200" dirty="0">
                <a:solidFill>
                  <a:srgbClr val="002060"/>
                </a:solidFill>
                <a:highlight>
                  <a:srgbClr val="FFFFFF"/>
                </a:highlight>
                <a:latin typeface="Franklin Gothic Book"/>
                <a:ea typeface="Roboto"/>
                <a:cs typeface="Times New Roman"/>
                <a:sym typeface="Calibri"/>
              </a:rPr>
              <a:t>Students engage with the social studies disciplinary concepts and practices of civics, economics, geography and history.</a:t>
            </a:r>
            <a:endParaRPr lang="en-US" sz="2200" strike="sngStrike" dirty="0">
              <a:solidFill>
                <a:srgbClr val="FF0000"/>
              </a:solidFill>
              <a:highlight>
                <a:srgbClr val="FFFFFF"/>
              </a:highlight>
              <a:latin typeface="Franklin Gothic Book"/>
              <a:ea typeface="Roboto"/>
              <a:cs typeface="Times New Roman"/>
              <a:sym typeface="Arial"/>
            </a:endParaRPr>
          </a:p>
          <a:p>
            <a:pPr marL="441325">
              <a:lnSpc>
                <a:spcPct val="100000"/>
              </a:lnSpc>
              <a:spcBef>
                <a:spcPts val="1200"/>
              </a:spcBef>
              <a:buClr>
                <a:srgbClr val="002060"/>
              </a:buClr>
              <a:buSzPct val="95000"/>
              <a:buFont typeface="Arial" panose="020B0604020202020204" pitchFamily="34" charset="0"/>
              <a:buChar char="•"/>
            </a:pPr>
            <a:r>
              <a:rPr lang="en-US" sz="2200" dirty="0">
                <a:solidFill>
                  <a:srgbClr val="002060"/>
                </a:solidFill>
                <a:highlight>
                  <a:srgbClr val="FFFFFF"/>
                </a:highlight>
                <a:latin typeface="Franklin Gothic Book" panose="020B0503020102020204" pitchFamily="34" charset="0"/>
                <a:ea typeface="Roboto"/>
                <a:cs typeface="Times New Roman" panose="02020603050405020304" pitchFamily="18" charset="0"/>
                <a:sym typeface="Calibri"/>
              </a:rPr>
              <a:t>In kindergarten through high school, students interact with multiple perspectives and ask thoughtful questions that promote critical thinking and informed decision making.</a:t>
            </a:r>
          </a:p>
          <a:p>
            <a:pPr marL="441325">
              <a:lnSpc>
                <a:spcPct val="100000"/>
              </a:lnSpc>
              <a:spcBef>
                <a:spcPts val="1200"/>
              </a:spcBef>
              <a:buClr>
                <a:srgbClr val="002060"/>
              </a:buClr>
              <a:buSzPct val="95000"/>
              <a:buFont typeface="Arial" panose="020B0604020202020204" pitchFamily="34" charset="0"/>
              <a:buChar char="•"/>
            </a:pPr>
            <a:r>
              <a:rPr lang="en-US" sz="2200" dirty="0">
                <a:solidFill>
                  <a:srgbClr val="002060"/>
                </a:solidFill>
                <a:highlight>
                  <a:srgbClr val="FFFFFF"/>
                </a:highlight>
                <a:latin typeface="Franklin Gothic Book"/>
                <a:ea typeface="Roboto"/>
                <a:cs typeface="Times New Roman"/>
                <a:sym typeface="Calibri"/>
              </a:rPr>
              <a:t>The standards emphasize evaluation of sources, respectful civil discourse and logical, effective communication as essential civic skills that support informed civic engagement.</a:t>
            </a:r>
            <a:endParaRPr lang="en-US" sz="2200" dirty="0">
              <a:solidFill>
                <a:srgbClr val="002060"/>
              </a:solidFill>
              <a:highlight>
                <a:srgbClr val="FFFFFF"/>
              </a:highlight>
              <a:latin typeface="Franklin Gothic Book" panose="020B0503020102020204" pitchFamily="34" charset="0"/>
              <a:ea typeface="Roboto"/>
              <a:cs typeface="Times New Roman" panose="02020603050405020304" pitchFamily="18" charset="0"/>
              <a:sym typeface="Arial"/>
            </a:endParaRPr>
          </a:p>
        </p:txBody>
      </p:sp>
    </p:spTree>
    <p:extLst>
      <p:ext uri="{BB962C8B-B14F-4D97-AF65-F5344CB8AC3E}">
        <p14:creationId xmlns:p14="http://schemas.microsoft.com/office/powerpoint/2010/main" val="3196746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2"/>
          <p:cNvSpPr txBox="1">
            <a:spLocks noGrp="1"/>
          </p:cNvSpPr>
          <p:nvPr>
            <p:ph type="title"/>
          </p:nvPr>
        </p:nvSpPr>
        <p:spPr>
          <a:xfrm>
            <a:off x="838200" y="121474"/>
            <a:ext cx="10515600" cy="1142203"/>
          </a:xfrm>
          <a:prstGeom prst="rect">
            <a:avLst/>
          </a:prstGeom>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US" sz="4000" b="1" dirty="0">
                <a:latin typeface="Franklin Gothic Book" panose="020B0503020102020204" pitchFamily="34" charset="0"/>
                <a:ea typeface="Georgia"/>
                <a:cs typeface="Times New Roman" panose="02020603050405020304" pitchFamily="18" charset="0"/>
                <a:sym typeface="Georgia"/>
              </a:rPr>
              <a:t>Initial Public Comment Period</a:t>
            </a:r>
            <a:endParaRPr sz="4800" b="1" dirty="0">
              <a:solidFill>
                <a:srgbClr val="002060"/>
              </a:solidFill>
              <a:latin typeface="Franklin Gothic Book" panose="020B0503020102020204" pitchFamily="34" charset="0"/>
              <a:cs typeface="Times New Roman" panose="02020603050405020304" pitchFamily="18" charset="0"/>
            </a:endParaRPr>
          </a:p>
        </p:txBody>
      </p:sp>
      <p:sp>
        <p:nvSpPr>
          <p:cNvPr id="2" name="Text Placeholder 5">
            <a:extLst>
              <a:ext uri="{FF2B5EF4-FFF2-40B4-BE49-F238E27FC236}">
                <a16:creationId xmlns:a16="http://schemas.microsoft.com/office/drawing/2014/main" id="{8BC6907B-8BAB-2466-9C10-808EAF4053F9}"/>
              </a:ext>
            </a:extLst>
          </p:cNvPr>
          <p:cNvSpPr>
            <a:spLocks noGrp="1"/>
          </p:cNvSpPr>
          <p:nvPr>
            <p:ph type="body" idx="1"/>
          </p:nvPr>
        </p:nvSpPr>
        <p:spPr>
          <a:xfrm>
            <a:off x="11566" y="1253331"/>
            <a:ext cx="6084434" cy="4351338"/>
          </a:xfrm>
        </p:spPr>
        <p:txBody>
          <a:bodyPr>
            <a:noAutofit/>
          </a:bodyPr>
          <a:lstStyle/>
          <a:p>
            <a:pPr marL="342900">
              <a:lnSpc>
                <a:spcPct val="100000"/>
              </a:lnSpc>
              <a:spcBef>
                <a:spcPts val="0"/>
              </a:spcBef>
              <a:spcAft>
                <a:spcPts val="1200"/>
              </a:spcAft>
              <a:buSzPct val="100000"/>
            </a:pPr>
            <a:r>
              <a:rPr lang="en-US" sz="2000" dirty="0">
                <a:solidFill>
                  <a:srgbClr val="002060"/>
                </a:solidFill>
                <a:latin typeface="Franklin Gothic Book" panose="020B0503020102020204" pitchFamily="34" charset="0"/>
              </a:rPr>
              <a:t>Initial public comment period allowed respondents to provide feedback on the current </a:t>
            </a:r>
            <a:r>
              <a:rPr lang="en-US" sz="2000" i="1" dirty="0">
                <a:solidFill>
                  <a:srgbClr val="002060"/>
                </a:solidFill>
                <a:latin typeface="Franklin Gothic Book" panose="020B0503020102020204" pitchFamily="34" charset="0"/>
              </a:rPr>
              <a:t>Kentucky Academic Standards (KAS) for Social Studies.</a:t>
            </a:r>
          </a:p>
          <a:p>
            <a:pPr marL="342900">
              <a:lnSpc>
                <a:spcPct val="100000"/>
              </a:lnSpc>
              <a:spcBef>
                <a:spcPts val="600"/>
              </a:spcBef>
              <a:buSzPct val="100000"/>
            </a:pPr>
            <a:r>
              <a:rPr lang="en-US" sz="2000" dirty="0">
                <a:solidFill>
                  <a:srgbClr val="002060"/>
                </a:solidFill>
                <a:latin typeface="Franklin Gothic Book"/>
              </a:rPr>
              <a:t>Nearly 400 total responses received during the initial public comment period from a variety of stakeholder groups, including:</a:t>
            </a:r>
          </a:p>
          <a:p>
            <a:pPr marL="800100" lvl="1">
              <a:lnSpc>
                <a:spcPct val="100000"/>
              </a:lnSpc>
              <a:spcBef>
                <a:spcPts val="600"/>
              </a:spcBef>
            </a:pPr>
            <a:r>
              <a:rPr lang="en-US" sz="2000" dirty="0">
                <a:solidFill>
                  <a:srgbClr val="002060"/>
                </a:solidFill>
                <a:latin typeface="Franklin Gothic Book"/>
              </a:rPr>
              <a:t>Teachers and administrators;</a:t>
            </a:r>
            <a:endParaRPr lang="en-US" sz="2000" dirty="0">
              <a:solidFill>
                <a:srgbClr val="002060"/>
              </a:solidFill>
              <a:latin typeface="Franklin Gothic Book" panose="020B0503020102020204" pitchFamily="34" charset="0"/>
            </a:endParaRPr>
          </a:p>
          <a:p>
            <a:pPr marL="800100" lvl="1">
              <a:lnSpc>
                <a:spcPct val="100000"/>
              </a:lnSpc>
              <a:spcBef>
                <a:spcPts val="600"/>
              </a:spcBef>
            </a:pPr>
            <a:r>
              <a:rPr lang="en-US" sz="2000" dirty="0">
                <a:solidFill>
                  <a:srgbClr val="002060"/>
                </a:solidFill>
                <a:latin typeface="Franklin Gothic Book"/>
              </a:rPr>
              <a:t>Parents and guardians;</a:t>
            </a:r>
            <a:endParaRPr lang="en-US" sz="2000" dirty="0">
              <a:solidFill>
                <a:srgbClr val="002060"/>
              </a:solidFill>
              <a:latin typeface="Franklin Gothic Book" panose="020B0503020102020204" pitchFamily="34" charset="0"/>
            </a:endParaRPr>
          </a:p>
          <a:p>
            <a:pPr marL="800100" lvl="1">
              <a:lnSpc>
                <a:spcPct val="100000"/>
              </a:lnSpc>
              <a:spcBef>
                <a:spcPts val="600"/>
              </a:spcBef>
            </a:pPr>
            <a:r>
              <a:rPr lang="en-US" sz="2000" dirty="0">
                <a:solidFill>
                  <a:srgbClr val="002060"/>
                </a:solidFill>
                <a:latin typeface="Franklin Gothic Book"/>
              </a:rPr>
              <a:t>Business and community partners;</a:t>
            </a:r>
          </a:p>
          <a:p>
            <a:pPr marL="800100" lvl="1">
              <a:lnSpc>
                <a:spcPct val="100000"/>
              </a:lnSpc>
              <a:spcBef>
                <a:spcPts val="600"/>
              </a:spcBef>
            </a:pPr>
            <a:r>
              <a:rPr lang="en-US" sz="2000" dirty="0">
                <a:solidFill>
                  <a:srgbClr val="002060"/>
                </a:solidFill>
                <a:latin typeface="Franklin Gothic Book"/>
              </a:rPr>
              <a:t>Postsecondary education representatives. </a:t>
            </a:r>
            <a:endParaRPr lang="en-US" sz="2000" dirty="0">
              <a:solidFill>
                <a:srgbClr val="002060"/>
              </a:solidFill>
              <a:latin typeface="Franklin Gothic Book" panose="020B0503020102020204" pitchFamily="34" charset="0"/>
            </a:endParaRPr>
          </a:p>
          <a:p>
            <a:pPr marL="342900">
              <a:lnSpc>
                <a:spcPct val="100000"/>
              </a:lnSpc>
              <a:spcBef>
                <a:spcPts val="600"/>
              </a:spcBef>
              <a:spcAft>
                <a:spcPts val="1200"/>
              </a:spcAft>
            </a:pPr>
            <a:endParaRPr lang="en-US" sz="2000" b="1" dirty="0">
              <a:solidFill>
                <a:srgbClr val="002060"/>
              </a:solidFill>
              <a:latin typeface="Franklin Gothic Book" panose="020B0503020102020204" pitchFamily="34" charset="0"/>
            </a:endParaRPr>
          </a:p>
          <a:p>
            <a:pPr marL="342900">
              <a:lnSpc>
                <a:spcPct val="100000"/>
              </a:lnSpc>
              <a:spcBef>
                <a:spcPts val="600"/>
              </a:spcBef>
              <a:spcAft>
                <a:spcPts val="1200"/>
              </a:spcAft>
            </a:pPr>
            <a:endParaRPr lang="en-US" sz="2000" b="1" dirty="0">
              <a:solidFill>
                <a:srgbClr val="002060"/>
              </a:solidFill>
              <a:latin typeface="Franklin Gothic Book" panose="020B0503020102020204" pitchFamily="34" charset="0"/>
            </a:endParaRPr>
          </a:p>
          <a:p>
            <a:pPr marL="342900">
              <a:lnSpc>
                <a:spcPct val="100000"/>
              </a:lnSpc>
              <a:spcBef>
                <a:spcPts val="600"/>
              </a:spcBef>
              <a:spcAft>
                <a:spcPts val="1200"/>
              </a:spcAft>
            </a:pPr>
            <a:endParaRPr lang="en-US" sz="2400" b="1" dirty="0">
              <a:solidFill>
                <a:srgbClr val="002060"/>
              </a:solidFill>
              <a:latin typeface="Franklin Gothic Book" panose="020B0503020102020204" pitchFamily="34" charset="0"/>
            </a:endParaRPr>
          </a:p>
          <a:p>
            <a:pPr marL="342900">
              <a:lnSpc>
                <a:spcPct val="100000"/>
              </a:lnSpc>
              <a:spcBef>
                <a:spcPts val="600"/>
              </a:spcBef>
              <a:spcAft>
                <a:spcPts val="1200"/>
              </a:spcAft>
            </a:pPr>
            <a:endParaRPr lang="en-US" sz="2400" b="1" dirty="0">
              <a:solidFill>
                <a:srgbClr val="002060"/>
              </a:solidFill>
              <a:latin typeface="Franklin Gothic Book" panose="020B0503020102020204" pitchFamily="34" charset="0"/>
            </a:endParaRPr>
          </a:p>
          <a:p>
            <a:pPr marL="342900">
              <a:lnSpc>
                <a:spcPct val="100000"/>
              </a:lnSpc>
              <a:spcBef>
                <a:spcPts val="600"/>
              </a:spcBef>
              <a:spcAft>
                <a:spcPts val="1200"/>
              </a:spcAft>
            </a:pPr>
            <a:endParaRPr lang="en-US" sz="2400" b="1" dirty="0">
              <a:solidFill>
                <a:srgbClr val="002060"/>
              </a:solidFill>
              <a:latin typeface="Franklin Gothic Book" panose="020B0503020102020204" pitchFamily="34" charset="0"/>
            </a:endParaRPr>
          </a:p>
          <a:p>
            <a:pPr marL="342900">
              <a:lnSpc>
                <a:spcPct val="100000"/>
              </a:lnSpc>
              <a:spcBef>
                <a:spcPts val="600"/>
              </a:spcBef>
              <a:spcAft>
                <a:spcPts val="1200"/>
              </a:spcAft>
            </a:pPr>
            <a:endParaRPr lang="en-US" sz="2400" b="1" dirty="0">
              <a:solidFill>
                <a:srgbClr val="002060"/>
              </a:solidFill>
              <a:latin typeface="Franklin Gothic Book" panose="020B0503020102020204" pitchFamily="34" charset="0"/>
            </a:endParaRPr>
          </a:p>
          <a:p>
            <a:pPr marL="342900">
              <a:lnSpc>
                <a:spcPct val="100000"/>
              </a:lnSpc>
              <a:spcBef>
                <a:spcPts val="600"/>
              </a:spcBef>
              <a:spcAft>
                <a:spcPts val="1200"/>
              </a:spcAft>
            </a:pPr>
            <a:endParaRPr lang="en-US" sz="2200" b="1" dirty="0">
              <a:solidFill>
                <a:srgbClr val="002060"/>
              </a:solidFill>
              <a:latin typeface="Franklin Gothic Book" panose="020B0503020102020204" pitchFamily="34" charset="0"/>
            </a:endParaRPr>
          </a:p>
        </p:txBody>
      </p:sp>
      <p:sp>
        <p:nvSpPr>
          <p:cNvPr id="5" name="Text Placeholder 5">
            <a:extLst>
              <a:ext uri="{FF2B5EF4-FFF2-40B4-BE49-F238E27FC236}">
                <a16:creationId xmlns:a16="http://schemas.microsoft.com/office/drawing/2014/main" id="{946EE0A6-76BE-433B-5C90-E37AA94CF54E}"/>
              </a:ext>
            </a:extLst>
          </p:cNvPr>
          <p:cNvSpPr txBox="1">
            <a:spLocks/>
          </p:cNvSpPr>
          <p:nvPr/>
        </p:nvSpPr>
        <p:spPr>
          <a:xfrm>
            <a:off x="6096000" y="1253331"/>
            <a:ext cx="6185451" cy="491209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02649"/>
              </a:buClr>
              <a:buSzPts val="1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42900" algn="l" rtl="0">
              <a:lnSpc>
                <a:spcPct val="90000"/>
              </a:lnSpc>
              <a:spcBef>
                <a:spcPts val="500"/>
              </a:spcBef>
              <a:spcAft>
                <a:spcPts val="0"/>
              </a:spcAft>
              <a:buClr>
                <a:srgbClr val="102649"/>
              </a:buClr>
              <a:buSzPts val="18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42900" algn="l" rtl="0">
              <a:lnSpc>
                <a:spcPct val="90000"/>
              </a:lnSpc>
              <a:spcBef>
                <a:spcPts val="500"/>
              </a:spcBef>
              <a:spcAft>
                <a:spcPts val="0"/>
              </a:spcAft>
              <a:buClr>
                <a:srgbClr val="102649"/>
              </a:buClr>
              <a:buSzPts val="18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pPr marL="342900">
              <a:lnSpc>
                <a:spcPct val="100000"/>
              </a:lnSpc>
              <a:spcBef>
                <a:spcPts val="0"/>
              </a:spcBef>
              <a:spcAft>
                <a:spcPts val="500"/>
              </a:spcAft>
              <a:buSzPct val="100000"/>
            </a:pPr>
            <a:r>
              <a:rPr lang="en-US" sz="2000" dirty="0">
                <a:solidFill>
                  <a:srgbClr val="002060"/>
                </a:solidFill>
                <a:latin typeface="Franklin Gothic Book"/>
                <a:ea typeface="Calibri"/>
                <a:cs typeface="Calibri"/>
              </a:rPr>
              <a:t>For each standard, respondents</a:t>
            </a:r>
            <a:r>
              <a:rPr lang="en-US" sz="2000" dirty="0">
                <a:solidFill>
                  <a:srgbClr val="002060"/>
                </a:solidFill>
                <a:latin typeface="Franklin Gothic Book"/>
              </a:rPr>
              <a:t> were asked to select “keep as-is” or “revise”:</a:t>
            </a:r>
            <a:endParaRPr lang="en-US" sz="2000" dirty="0">
              <a:solidFill>
                <a:srgbClr val="002060"/>
              </a:solidFill>
              <a:latin typeface="Franklin Gothic Book" panose="020B0503020102020204" pitchFamily="34" charset="0"/>
            </a:endParaRPr>
          </a:p>
          <a:p>
            <a:pPr marL="800100" lvl="1">
              <a:lnSpc>
                <a:spcPct val="100000"/>
              </a:lnSpc>
              <a:spcBef>
                <a:spcPts val="0"/>
              </a:spcBef>
            </a:pPr>
            <a:r>
              <a:rPr lang="en-US" sz="2000" dirty="0">
                <a:solidFill>
                  <a:srgbClr val="002060"/>
                </a:solidFill>
                <a:latin typeface="Franklin Gothic Book"/>
              </a:rPr>
              <a:t>86% of K-5 standards approved “as-is”;</a:t>
            </a:r>
            <a:endParaRPr lang="en-US" sz="2000" dirty="0">
              <a:solidFill>
                <a:srgbClr val="002060"/>
              </a:solidFill>
              <a:latin typeface="Franklin Gothic Book" panose="020B0503020102020204" pitchFamily="34" charset="0"/>
            </a:endParaRPr>
          </a:p>
          <a:p>
            <a:pPr marL="800100" lvl="1">
              <a:lnSpc>
                <a:spcPct val="100000"/>
              </a:lnSpc>
              <a:spcBef>
                <a:spcPts val="0"/>
              </a:spcBef>
            </a:pPr>
            <a:r>
              <a:rPr lang="en-US" sz="2000" dirty="0">
                <a:solidFill>
                  <a:srgbClr val="002060"/>
                </a:solidFill>
                <a:latin typeface="Franklin Gothic Book"/>
              </a:rPr>
              <a:t>97% of grades 6-8 standards approved “as-is”;</a:t>
            </a:r>
            <a:endParaRPr lang="en-US" sz="2000" dirty="0">
              <a:solidFill>
                <a:srgbClr val="002060"/>
              </a:solidFill>
              <a:latin typeface="Franklin Gothic Book" panose="020B0503020102020204" pitchFamily="34" charset="0"/>
            </a:endParaRPr>
          </a:p>
          <a:p>
            <a:pPr marL="800100" lvl="1">
              <a:lnSpc>
                <a:spcPct val="100000"/>
              </a:lnSpc>
              <a:spcBef>
                <a:spcPts val="0"/>
              </a:spcBef>
            </a:pPr>
            <a:r>
              <a:rPr lang="en-US" sz="2000" dirty="0">
                <a:solidFill>
                  <a:srgbClr val="002060"/>
                </a:solidFill>
                <a:latin typeface="Franklin Gothic Book"/>
              </a:rPr>
              <a:t>93% of high school standards approved “as-is”.</a:t>
            </a:r>
          </a:p>
          <a:p>
            <a:pPr marL="342900">
              <a:lnSpc>
                <a:spcPct val="100000"/>
              </a:lnSpc>
              <a:spcBef>
                <a:spcPts val="1200"/>
              </a:spcBef>
              <a:spcAft>
                <a:spcPts val="1200"/>
              </a:spcAft>
              <a:buSzPct val="100000"/>
            </a:pPr>
            <a:r>
              <a:rPr lang="en-US" sz="2000" dirty="0">
                <a:solidFill>
                  <a:srgbClr val="002060"/>
                </a:solidFill>
                <a:latin typeface="Franklin Gothic Book"/>
                <a:cs typeface="Times New Roman"/>
              </a:rPr>
              <a:t>For each standard respondents selected to “revise,” they were prompted to give their reasoning, suggestions and/or comments.</a:t>
            </a:r>
          </a:p>
          <a:p>
            <a:pPr marL="342900">
              <a:lnSpc>
                <a:spcPct val="100000"/>
              </a:lnSpc>
              <a:spcBef>
                <a:spcPts val="0"/>
              </a:spcBef>
              <a:spcAft>
                <a:spcPts val="1200"/>
              </a:spcAft>
              <a:buSzPct val="100000"/>
            </a:pPr>
            <a:r>
              <a:rPr lang="en-US" sz="2000" dirty="0">
                <a:solidFill>
                  <a:srgbClr val="002060"/>
                </a:solidFill>
                <a:latin typeface="Franklin Gothic Book"/>
                <a:cs typeface="Times New Roman"/>
              </a:rPr>
              <a:t>After receiving initial public feedback, standards flagged for review were considered for revision by the APs and RC.</a:t>
            </a:r>
          </a:p>
          <a:p>
            <a:pPr marL="342900">
              <a:lnSpc>
                <a:spcPct val="100000"/>
              </a:lnSpc>
              <a:spcBef>
                <a:spcPts val="600"/>
              </a:spcBef>
              <a:spcAft>
                <a:spcPts val="1200"/>
              </a:spcAft>
            </a:pPr>
            <a:endParaRPr lang="en-US" sz="2400" b="1" dirty="0">
              <a:solidFill>
                <a:srgbClr val="002060"/>
              </a:solidFill>
              <a:latin typeface="Franklin Gothic Book" panose="020B0503020102020204" pitchFamily="34" charset="0"/>
            </a:endParaRPr>
          </a:p>
          <a:p>
            <a:pPr marL="342900">
              <a:lnSpc>
                <a:spcPct val="100000"/>
              </a:lnSpc>
              <a:spcBef>
                <a:spcPts val="600"/>
              </a:spcBef>
              <a:spcAft>
                <a:spcPts val="1200"/>
              </a:spcAft>
            </a:pPr>
            <a:endParaRPr lang="en-US" sz="2400" b="1" dirty="0">
              <a:solidFill>
                <a:srgbClr val="002060"/>
              </a:solidFill>
              <a:latin typeface="Franklin Gothic Book" panose="020B0503020102020204" pitchFamily="34" charset="0"/>
            </a:endParaRPr>
          </a:p>
          <a:p>
            <a:pPr marL="342900">
              <a:lnSpc>
                <a:spcPct val="100000"/>
              </a:lnSpc>
              <a:spcBef>
                <a:spcPts val="600"/>
              </a:spcBef>
              <a:spcAft>
                <a:spcPts val="1200"/>
              </a:spcAft>
            </a:pPr>
            <a:endParaRPr lang="en-US" sz="2400" b="1" dirty="0">
              <a:solidFill>
                <a:srgbClr val="002060"/>
              </a:solidFill>
              <a:latin typeface="Franklin Gothic Book" panose="020B0503020102020204" pitchFamily="34" charset="0"/>
            </a:endParaRPr>
          </a:p>
          <a:p>
            <a:pPr marL="342900">
              <a:lnSpc>
                <a:spcPct val="100000"/>
              </a:lnSpc>
              <a:spcBef>
                <a:spcPts val="600"/>
              </a:spcBef>
              <a:spcAft>
                <a:spcPts val="1200"/>
              </a:spcAft>
            </a:pPr>
            <a:endParaRPr lang="en-US" sz="2400" b="1" dirty="0">
              <a:solidFill>
                <a:srgbClr val="002060"/>
              </a:solidFill>
              <a:latin typeface="Franklin Gothic Book" panose="020B0503020102020204" pitchFamily="34" charset="0"/>
            </a:endParaRPr>
          </a:p>
          <a:p>
            <a:pPr marL="342900">
              <a:lnSpc>
                <a:spcPct val="100000"/>
              </a:lnSpc>
              <a:spcBef>
                <a:spcPts val="600"/>
              </a:spcBef>
              <a:spcAft>
                <a:spcPts val="1200"/>
              </a:spcAft>
            </a:pPr>
            <a:endParaRPr lang="en-US" sz="2400" b="1" dirty="0">
              <a:solidFill>
                <a:srgbClr val="002060"/>
              </a:solidFill>
              <a:latin typeface="Franklin Gothic Book" panose="020B0503020102020204" pitchFamily="34" charset="0"/>
            </a:endParaRPr>
          </a:p>
          <a:p>
            <a:pPr marL="342900">
              <a:lnSpc>
                <a:spcPct val="100000"/>
              </a:lnSpc>
              <a:spcBef>
                <a:spcPts val="600"/>
              </a:spcBef>
              <a:spcAft>
                <a:spcPts val="1200"/>
              </a:spcAft>
            </a:pPr>
            <a:endParaRPr lang="en-US" sz="2400" b="1" dirty="0">
              <a:solidFill>
                <a:srgbClr val="002060"/>
              </a:solidFill>
              <a:latin typeface="Franklin Gothic Book" panose="020B0503020102020204" pitchFamily="34" charset="0"/>
            </a:endParaRPr>
          </a:p>
          <a:p>
            <a:pPr marL="342900">
              <a:lnSpc>
                <a:spcPct val="100000"/>
              </a:lnSpc>
              <a:spcBef>
                <a:spcPts val="600"/>
              </a:spcBef>
              <a:spcAft>
                <a:spcPts val="1200"/>
              </a:spcAft>
            </a:pPr>
            <a:endParaRPr lang="en-US" sz="2200" b="1" dirty="0">
              <a:solidFill>
                <a:srgbClr val="002060"/>
              </a:solidFill>
              <a:latin typeface="Franklin Gothic Book" panose="020B05030201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1"/>
          <p:cNvSpPr txBox="1">
            <a:spLocks noGrp="1"/>
          </p:cNvSpPr>
          <p:nvPr>
            <p:ph type="title"/>
          </p:nvPr>
        </p:nvSpPr>
        <p:spPr>
          <a:xfrm>
            <a:off x="405262" y="169645"/>
            <a:ext cx="11786738" cy="1244855"/>
          </a:xfrm>
          <a:prstGeom prst="rect">
            <a:avLst/>
          </a:prstGeom>
          <a:noFill/>
          <a:ln>
            <a:noFill/>
          </a:ln>
        </p:spPr>
        <p:txBody>
          <a:bodyPr spcFirstLastPara="1" wrap="square" lIns="91425" tIns="45700" rIns="91425" bIns="45700" anchor="ctr" anchorCtr="0">
            <a:noAutofit/>
          </a:bodyPr>
          <a:lstStyle/>
          <a:p>
            <a:pPr>
              <a:lnSpc>
                <a:spcPct val="100000"/>
              </a:lnSpc>
            </a:pPr>
            <a:r>
              <a:rPr lang="en-US" sz="4000" b="1" dirty="0">
                <a:latin typeface="Franklin Gothic Book" panose="020B0503020102020204" pitchFamily="34" charset="0"/>
              </a:rPr>
              <a:t>Draft </a:t>
            </a:r>
            <a:r>
              <a:rPr lang="en-US" sz="4000" b="1" dirty="0">
                <a:latin typeface="Franklin Gothic Book" panose="020B0503020102020204" pitchFamily="34" charset="0"/>
                <a:sym typeface="Libre Franklin Medium"/>
              </a:rPr>
              <a:t>“KAS for </a:t>
            </a:r>
            <a:r>
              <a:rPr lang="en-US" sz="4000" b="1" dirty="0">
                <a:latin typeface="Franklin Gothic Book" panose="020B0503020102020204" pitchFamily="34" charset="0"/>
              </a:rPr>
              <a:t>Social Studies</a:t>
            </a:r>
            <a:r>
              <a:rPr lang="en-US" sz="4000" b="1" dirty="0">
                <a:latin typeface="Franklin Gothic Book" panose="020B0503020102020204" pitchFamily="34" charset="0"/>
                <a:sym typeface="Libre Franklin Medium"/>
              </a:rPr>
              <a:t>”</a:t>
            </a:r>
            <a:r>
              <a:rPr lang="en-US" sz="4000" b="1" dirty="0">
                <a:latin typeface="Franklin Gothic Book" panose="020B0503020102020204" pitchFamily="34" charset="0"/>
              </a:rPr>
              <a:t> </a:t>
            </a:r>
            <a:br>
              <a:rPr lang="en-US" sz="3600" dirty="0">
                <a:latin typeface="Franklin Gothic Book" panose="020B0503020102020204" pitchFamily="34" charset="0"/>
              </a:rPr>
            </a:br>
            <a:r>
              <a:rPr lang="en-US" sz="3200" b="1" dirty="0">
                <a:solidFill>
                  <a:srgbClr val="002060"/>
                </a:solidFill>
                <a:latin typeface="Franklin Gothic Book" panose="020B0503020102020204" pitchFamily="34" charset="0"/>
              </a:rPr>
              <a:t>Revision Highlights</a:t>
            </a:r>
            <a:endParaRPr sz="3200" b="1" dirty="0">
              <a:solidFill>
                <a:srgbClr val="002060"/>
              </a:solidFill>
              <a:latin typeface="Franklin Gothic Book" panose="020B0503020102020204" pitchFamily="34" charset="0"/>
              <a:sym typeface="Libre Franklin Medium"/>
            </a:endParaRPr>
          </a:p>
        </p:txBody>
      </p:sp>
      <p:sp>
        <p:nvSpPr>
          <p:cNvPr id="135" name="Google Shape;135;p11"/>
          <p:cNvSpPr txBox="1">
            <a:spLocks noGrp="1"/>
          </p:cNvSpPr>
          <p:nvPr>
            <p:ph type="body" idx="1"/>
          </p:nvPr>
        </p:nvSpPr>
        <p:spPr>
          <a:xfrm>
            <a:off x="271484" y="1327414"/>
            <a:ext cx="11418000" cy="4455808"/>
          </a:xfrm>
          <a:prstGeom prst="rect">
            <a:avLst/>
          </a:prstGeom>
          <a:noFill/>
          <a:ln>
            <a:noFill/>
          </a:ln>
        </p:spPr>
        <p:txBody>
          <a:bodyPr spcFirstLastPara="1" wrap="square" lIns="91425" tIns="45700" rIns="91425" bIns="45700" anchor="t" anchorCtr="0">
            <a:noAutofit/>
          </a:bodyPr>
          <a:lstStyle/>
          <a:p>
            <a:pPr>
              <a:spcBef>
                <a:spcPts val="1200"/>
              </a:spcBef>
              <a:buSzPct val="100000"/>
            </a:pPr>
            <a:r>
              <a:rPr lang="en-US" sz="2000" dirty="0">
                <a:solidFill>
                  <a:srgbClr val="002060"/>
                </a:solidFill>
                <a:latin typeface="Franklin Gothic Book"/>
              </a:rPr>
              <a:t>Updated </a:t>
            </a:r>
            <a:r>
              <a:rPr lang="en-US" sz="2000" b="1" dirty="0">
                <a:solidFill>
                  <a:srgbClr val="002060"/>
                </a:solidFill>
                <a:latin typeface="Franklin Gothic Book"/>
              </a:rPr>
              <a:t>standards writers’ vision statement.</a:t>
            </a:r>
            <a:endParaRPr lang="en-US" sz="2000" dirty="0">
              <a:solidFill>
                <a:srgbClr val="002060"/>
              </a:solidFill>
              <a:latin typeface="Franklin Gothic Book" panose="020B0503020102020204" pitchFamily="34" charset="0"/>
            </a:endParaRPr>
          </a:p>
          <a:p>
            <a:pPr>
              <a:spcBef>
                <a:spcPts val="1200"/>
              </a:spcBef>
              <a:buSzPct val="100000"/>
            </a:pPr>
            <a:r>
              <a:rPr lang="en-US" sz="2000" dirty="0">
                <a:solidFill>
                  <a:srgbClr val="002060"/>
                </a:solidFill>
                <a:latin typeface="Franklin Gothic Book"/>
              </a:rPr>
              <a:t>Improved</a:t>
            </a:r>
            <a:r>
              <a:rPr lang="en-US" sz="2000" b="1" dirty="0">
                <a:solidFill>
                  <a:srgbClr val="002060"/>
                </a:solidFill>
                <a:latin typeface="Franklin Gothic Book"/>
              </a:rPr>
              <a:t> document design colors, logos and fonts</a:t>
            </a:r>
            <a:r>
              <a:rPr lang="en-US" sz="2000" dirty="0">
                <a:solidFill>
                  <a:srgbClr val="002060"/>
                </a:solidFill>
                <a:latin typeface="Franklin Gothic Book"/>
              </a:rPr>
              <a:t> for consistency with other disciplines and improved usability.</a:t>
            </a:r>
            <a:endParaRPr lang="en-US" sz="2000" dirty="0">
              <a:solidFill>
                <a:srgbClr val="002060"/>
              </a:solidFill>
              <a:latin typeface="Franklin Gothic Book" panose="020B0503020102020204" pitchFamily="34" charset="0"/>
            </a:endParaRPr>
          </a:p>
          <a:p>
            <a:pPr marL="457200" lvl="0" indent="-368300" algn="l" rtl="0">
              <a:lnSpc>
                <a:spcPct val="90000"/>
              </a:lnSpc>
              <a:spcBef>
                <a:spcPts val="1200"/>
              </a:spcBef>
              <a:spcAft>
                <a:spcPts val="0"/>
              </a:spcAft>
              <a:buClr>
                <a:srgbClr val="102649"/>
              </a:buClr>
              <a:buSzPts val="2200"/>
              <a:buChar char="•"/>
            </a:pPr>
            <a:r>
              <a:rPr lang="en-US" sz="2000" b="1" dirty="0">
                <a:solidFill>
                  <a:srgbClr val="002060"/>
                </a:solidFill>
                <a:latin typeface="Franklin Gothic Book" panose="020B0503020102020204" pitchFamily="34" charset="0"/>
              </a:rPr>
              <a:t>Links to the Table of Contents</a:t>
            </a:r>
            <a:r>
              <a:rPr lang="en-US" sz="2000" dirty="0">
                <a:solidFill>
                  <a:srgbClr val="002060"/>
                </a:solidFill>
                <a:latin typeface="Franklin Gothic Book" panose="020B0503020102020204" pitchFamily="34" charset="0"/>
              </a:rPr>
              <a:t> were added above the Specific Overview sections for each grade level for ease of document navigation.</a:t>
            </a:r>
            <a:endParaRPr sz="2000" dirty="0">
              <a:solidFill>
                <a:srgbClr val="002060"/>
              </a:solidFill>
              <a:latin typeface="Franklin Gothic Book" panose="020B0503020102020204" pitchFamily="34" charset="0"/>
            </a:endParaRPr>
          </a:p>
          <a:p>
            <a:pPr marL="457200" lvl="0" indent="-368300" algn="l" rtl="0">
              <a:lnSpc>
                <a:spcPct val="90000"/>
              </a:lnSpc>
              <a:spcBef>
                <a:spcPts val="1200"/>
              </a:spcBef>
              <a:spcAft>
                <a:spcPts val="0"/>
              </a:spcAft>
              <a:buClr>
                <a:srgbClr val="102649"/>
              </a:buClr>
              <a:buSzPts val="2200"/>
              <a:buChar char="•"/>
            </a:pPr>
            <a:r>
              <a:rPr lang="en-US" sz="2000" dirty="0">
                <a:solidFill>
                  <a:srgbClr val="002060"/>
                </a:solidFill>
                <a:latin typeface="Franklin Gothic Book" panose="020B0503020102020204" pitchFamily="34" charset="0"/>
              </a:rPr>
              <a:t>The </a:t>
            </a:r>
            <a:r>
              <a:rPr lang="en-US" sz="2000" b="1" dirty="0">
                <a:solidFill>
                  <a:srgbClr val="002060"/>
                </a:solidFill>
                <a:latin typeface="Franklin Gothic Book" panose="020B0503020102020204" pitchFamily="34" charset="0"/>
              </a:rPr>
              <a:t>Inquiry Practice Definition for Questioning (Q) </a:t>
            </a:r>
            <a:r>
              <a:rPr lang="en-US" sz="2000" dirty="0">
                <a:solidFill>
                  <a:srgbClr val="002060"/>
                </a:solidFill>
                <a:latin typeface="Franklin Gothic Book" panose="020B0503020102020204" pitchFamily="34" charset="0"/>
              </a:rPr>
              <a:t>was updated to clarify the meaning, intent and purpose of questioning referenced in the standards when engaging with each of the social studies disciplines.</a:t>
            </a:r>
            <a:endParaRPr sz="2000" dirty="0">
              <a:solidFill>
                <a:srgbClr val="002060"/>
              </a:solidFill>
              <a:latin typeface="Franklin Gothic Book" panose="020B0503020102020204" pitchFamily="34" charset="0"/>
            </a:endParaRPr>
          </a:p>
          <a:p>
            <a:pPr indent="-368300">
              <a:spcBef>
                <a:spcPts val="1200"/>
              </a:spcBef>
              <a:buSzPts val="2200"/>
            </a:pPr>
            <a:r>
              <a:rPr lang="en-US" sz="2000" b="1" dirty="0">
                <a:solidFill>
                  <a:srgbClr val="002060"/>
                </a:solidFill>
                <a:latin typeface="Franklin Gothic Book"/>
              </a:rPr>
              <a:t>Grade Band Overview</a:t>
            </a:r>
            <a:r>
              <a:rPr lang="en-US" sz="2000" dirty="0">
                <a:solidFill>
                  <a:srgbClr val="002060"/>
                </a:solidFill>
                <a:latin typeface="Franklin Gothic Book"/>
                <a:sym typeface="Libre Franklin"/>
              </a:rPr>
              <a:t> for high school was updated to highlight the organization </a:t>
            </a:r>
            <a:r>
              <a:rPr lang="en-US" sz="2000" dirty="0">
                <a:solidFill>
                  <a:srgbClr val="002060"/>
                </a:solidFill>
                <a:latin typeface="Franklin Gothic Book"/>
              </a:rPr>
              <a:t>of the standards around the disciplines of civics, economics, geography and history.</a:t>
            </a:r>
          </a:p>
          <a:p>
            <a:pPr indent="-368300">
              <a:spcBef>
                <a:spcPts val="1200"/>
              </a:spcBef>
              <a:buSzPts val="2200"/>
            </a:pPr>
            <a:r>
              <a:rPr lang="en-US" sz="2000" dirty="0">
                <a:solidFill>
                  <a:srgbClr val="002060"/>
                </a:solidFill>
                <a:latin typeface="Franklin Gothic Book"/>
              </a:rPr>
              <a:t>Emphasis placed on the importance of </a:t>
            </a:r>
            <a:r>
              <a:rPr lang="en-US" sz="2000" b="1" dirty="0">
                <a:solidFill>
                  <a:srgbClr val="002060"/>
                </a:solidFill>
                <a:latin typeface="Franklin Gothic Book"/>
              </a:rPr>
              <a:t>teaching the social studies disciplinary strands in unison </a:t>
            </a:r>
            <a:r>
              <a:rPr lang="en-US" sz="2000" dirty="0">
                <a:solidFill>
                  <a:srgbClr val="002060"/>
                </a:solidFill>
                <a:latin typeface="Franklin Gothic Book"/>
              </a:rPr>
              <a:t>rather than in isolation.</a:t>
            </a:r>
            <a:endParaRPr sz="2000" dirty="0">
              <a:solidFill>
                <a:srgbClr val="002060"/>
              </a:solidFill>
              <a:latin typeface="Franklin Gothic Book"/>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
          <a:extLst>
            <a:ext uri="{FF2B5EF4-FFF2-40B4-BE49-F238E27FC236}">
              <a16:creationId xmlns:a16="http://schemas.microsoft.com/office/drawing/2014/main" id="{EBA161F3-220B-12E8-7AAF-502D77954D2F}"/>
            </a:ext>
          </a:extLst>
        </p:cNvPr>
        <p:cNvGrpSpPr/>
        <p:nvPr/>
      </p:nvGrpSpPr>
      <p:grpSpPr>
        <a:xfrm>
          <a:off x="0" y="0"/>
          <a:ext cx="0" cy="0"/>
          <a:chOff x="0" y="0"/>
          <a:chExt cx="0" cy="0"/>
        </a:xfrm>
      </p:grpSpPr>
      <p:sp>
        <p:nvSpPr>
          <p:cNvPr id="128" name="Google Shape;128;p22">
            <a:extLst>
              <a:ext uri="{FF2B5EF4-FFF2-40B4-BE49-F238E27FC236}">
                <a16:creationId xmlns:a16="http://schemas.microsoft.com/office/drawing/2014/main" id="{440FF4AC-9E65-F13B-CCF3-4075F3AE7CCB}"/>
              </a:ext>
            </a:extLst>
          </p:cNvPr>
          <p:cNvSpPr txBox="1">
            <a:spLocks noGrp="1"/>
          </p:cNvSpPr>
          <p:nvPr>
            <p:ph type="title"/>
          </p:nvPr>
        </p:nvSpPr>
        <p:spPr>
          <a:xfrm>
            <a:off x="838199" y="126734"/>
            <a:ext cx="10515600" cy="1142203"/>
          </a:xfrm>
          <a:prstGeom prst="rect">
            <a:avLst/>
          </a:prstGeom>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US" sz="4000" b="1" dirty="0">
                <a:latin typeface="Franklin Gothic Book" panose="020B0503020102020204" pitchFamily="34" charset="0"/>
                <a:ea typeface="Georgia"/>
                <a:cs typeface="Times New Roman" panose="02020603050405020304" pitchFamily="18" charset="0"/>
                <a:sym typeface="Georgia"/>
              </a:rPr>
              <a:t>Second Public Comment Period</a:t>
            </a:r>
            <a:endParaRPr sz="4800" b="1" dirty="0">
              <a:solidFill>
                <a:srgbClr val="002060"/>
              </a:solidFill>
              <a:latin typeface="Franklin Gothic Book" panose="020B0503020102020204" pitchFamily="34" charset="0"/>
              <a:cs typeface="Times New Roman" panose="02020603050405020304" pitchFamily="18" charset="0"/>
            </a:endParaRPr>
          </a:p>
        </p:txBody>
      </p:sp>
      <p:sp>
        <p:nvSpPr>
          <p:cNvPr id="2" name="Text Placeholder 5">
            <a:extLst>
              <a:ext uri="{FF2B5EF4-FFF2-40B4-BE49-F238E27FC236}">
                <a16:creationId xmlns:a16="http://schemas.microsoft.com/office/drawing/2014/main" id="{1D602F7B-CE26-9F86-CE24-5136B935CFA4}"/>
              </a:ext>
            </a:extLst>
          </p:cNvPr>
          <p:cNvSpPr>
            <a:spLocks noGrp="1"/>
          </p:cNvSpPr>
          <p:nvPr>
            <p:ph type="body" idx="1"/>
          </p:nvPr>
        </p:nvSpPr>
        <p:spPr>
          <a:xfrm>
            <a:off x="449341" y="1067456"/>
            <a:ext cx="11293317" cy="4351338"/>
          </a:xfrm>
        </p:spPr>
        <p:txBody>
          <a:bodyPr>
            <a:noAutofit/>
          </a:bodyPr>
          <a:lstStyle/>
          <a:p>
            <a:pPr marL="342900">
              <a:lnSpc>
                <a:spcPct val="100000"/>
              </a:lnSpc>
              <a:spcBef>
                <a:spcPts val="0"/>
              </a:spcBef>
              <a:spcAft>
                <a:spcPts val="1200"/>
              </a:spcAft>
              <a:buSzPct val="100000"/>
            </a:pPr>
            <a:r>
              <a:rPr lang="en-US" sz="2000" dirty="0">
                <a:solidFill>
                  <a:srgbClr val="002060"/>
                </a:solidFill>
                <a:latin typeface="Franklin Gothic Book" panose="020B0503020102020204" pitchFamily="34" charset="0"/>
              </a:rPr>
              <a:t>The second public comment period allowed respondents to provide feedback on the revised </a:t>
            </a:r>
            <a:r>
              <a:rPr lang="en-US" sz="2000" i="1" dirty="0">
                <a:solidFill>
                  <a:srgbClr val="002060"/>
                </a:solidFill>
                <a:latin typeface="Franklin Gothic Book" panose="020B0503020102020204" pitchFamily="34" charset="0"/>
              </a:rPr>
              <a:t>Kentucky Academic Standards (KAS) for Social Studies.</a:t>
            </a:r>
          </a:p>
          <a:p>
            <a:pPr marL="342900">
              <a:lnSpc>
                <a:spcPct val="100000"/>
              </a:lnSpc>
              <a:spcBef>
                <a:spcPts val="0"/>
              </a:spcBef>
              <a:buSzPct val="100000"/>
            </a:pPr>
            <a:r>
              <a:rPr lang="en-US" sz="2000" dirty="0">
                <a:solidFill>
                  <a:srgbClr val="002060"/>
                </a:solidFill>
                <a:latin typeface="Franklin Gothic Book" panose="020B0503020102020204" pitchFamily="34" charset="0"/>
              </a:rPr>
              <a:t>Over 175 respondents commented during the second public comment period from a variety of stakeholder groups, including:</a:t>
            </a:r>
          </a:p>
          <a:p>
            <a:pPr marL="800100" lvl="1">
              <a:lnSpc>
                <a:spcPct val="100000"/>
              </a:lnSpc>
              <a:spcBef>
                <a:spcPts val="300"/>
              </a:spcBef>
              <a:buSzPct val="80000"/>
              <a:buFont typeface="Courier New" panose="02070309020205020404" pitchFamily="49" charset="0"/>
              <a:buChar char="o"/>
            </a:pPr>
            <a:r>
              <a:rPr lang="en-US" sz="2000" dirty="0">
                <a:solidFill>
                  <a:srgbClr val="002060"/>
                </a:solidFill>
                <a:latin typeface="Franklin Gothic Book"/>
              </a:rPr>
              <a:t>Teachers and administrators;</a:t>
            </a:r>
            <a:endParaRPr lang="en-US" sz="2000" dirty="0">
              <a:solidFill>
                <a:srgbClr val="002060"/>
              </a:solidFill>
              <a:latin typeface="Franklin Gothic Book" panose="020B0503020102020204" pitchFamily="34" charset="0"/>
            </a:endParaRPr>
          </a:p>
          <a:p>
            <a:pPr marL="800100" lvl="1">
              <a:lnSpc>
                <a:spcPct val="100000"/>
              </a:lnSpc>
              <a:spcBef>
                <a:spcPts val="300"/>
              </a:spcBef>
              <a:buSzPct val="80000"/>
              <a:buFont typeface="Courier New" panose="02070309020205020404" pitchFamily="49" charset="0"/>
              <a:buChar char="o"/>
            </a:pPr>
            <a:r>
              <a:rPr lang="en-US" sz="2000" dirty="0">
                <a:solidFill>
                  <a:srgbClr val="002060"/>
                </a:solidFill>
                <a:latin typeface="Franklin Gothic Book"/>
              </a:rPr>
              <a:t>Parents and guardians;</a:t>
            </a:r>
            <a:endParaRPr lang="en-US" sz="2000" dirty="0">
              <a:solidFill>
                <a:srgbClr val="002060"/>
              </a:solidFill>
              <a:latin typeface="Franklin Gothic Book" panose="020B0503020102020204" pitchFamily="34" charset="0"/>
            </a:endParaRPr>
          </a:p>
          <a:p>
            <a:pPr marL="800100" lvl="1">
              <a:lnSpc>
                <a:spcPct val="100000"/>
              </a:lnSpc>
              <a:spcBef>
                <a:spcPts val="300"/>
              </a:spcBef>
              <a:buSzPct val="80000"/>
              <a:buFont typeface="Courier New" panose="02070309020205020404" pitchFamily="49" charset="0"/>
              <a:buChar char="o"/>
            </a:pPr>
            <a:r>
              <a:rPr lang="en-US" sz="2000" dirty="0">
                <a:solidFill>
                  <a:srgbClr val="002060"/>
                </a:solidFill>
                <a:latin typeface="Franklin Gothic Book"/>
              </a:rPr>
              <a:t>Business and community partners; and</a:t>
            </a:r>
            <a:endParaRPr lang="en-US" sz="2000" dirty="0">
              <a:solidFill>
                <a:srgbClr val="002060"/>
              </a:solidFill>
              <a:latin typeface="Franklin Gothic Book" panose="020B0503020102020204" pitchFamily="34" charset="0"/>
            </a:endParaRPr>
          </a:p>
          <a:p>
            <a:pPr marL="800100" lvl="1">
              <a:lnSpc>
                <a:spcPct val="100000"/>
              </a:lnSpc>
              <a:spcBef>
                <a:spcPts val="300"/>
              </a:spcBef>
              <a:buSzPct val="80000"/>
              <a:buFont typeface="Courier New" panose="02070309020205020404" pitchFamily="49" charset="0"/>
              <a:buChar char="o"/>
            </a:pPr>
            <a:r>
              <a:rPr lang="en-US" sz="2000" dirty="0">
                <a:solidFill>
                  <a:srgbClr val="002060"/>
                </a:solidFill>
                <a:latin typeface="Franklin Gothic Book"/>
              </a:rPr>
              <a:t>Postsecondary education representatives.</a:t>
            </a:r>
            <a:endParaRPr lang="en-US" sz="2000" dirty="0">
              <a:solidFill>
                <a:srgbClr val="002060"/>
              </a:solidFill>
              <a:latin typeface="Franklin Gothic Book" panose="020B0503020102020204" pitchFamily="34" charset="0"/>
            </a:endParaRPr>
          </a:p>
          <a:p>
            <a:pPr marL="342900">
              <a:lnSpc>
                <a:spcPct val="100000"/>
              </a:lnSpc>
              <a:spcBef>
                <a:spcPts val="1200"/>
              </a:spcBef>
              <a:buSzPct val="100000"/>
            </a:pPr>
            <a:r>
              <a:rPr lang="en-US" sz="2000" dirty="0">
                <a:solidFill>
                  <a:srgbClr val="002060"/>
                </a:solidFill>
                <a:latin typeface="Franklin Gothic Book" panose="020B0503020102020204" pitchFamily="34" charset="0"/>
              </a:rPr>
              <a:t>94% of the standards were approved “as is.” </a:t>
            </a:r>
          </a:p>
          <a:p>
            <a:pPr marL="342900">
              <a:lnSpc>
                <a:spcPct val="100000"/>
              </a:lnSpc>
              <a:spcBef>
                <a:spcPts val="1200"/>
              </a:spcBef>
              <a:buSzPct val="100000"/>
            </a:pPr>
            <a:r>
              <a:rPr lang="en-US" sz="2000" dirty="0">
                <a:solidFill>
                  <a:srgbClr val="002060"/>
                </a:solidFill>
                <a:latin typeface="Franklin Gothic Book" panose="020B0503020102020204" pitchFamily="34" charset="0"/>
              </a:rPr>
              <a:t>The APs and RC reconvened to consider the remaining 6% of standards flagged for review and provided revisions, as needed, to complete the current draft </a:t>
            </a:r>
            <a:r>
              <a:rPr lang="en-US" sz="2000" i="1" dirty="0">
                <a:solidFill>
                  <a:srgbClr val="002060"/>
                </a:solidFill>
                <a:latin typeface="Franklin Gothic Book" panose="020B0503020102020204" pitchFamily="34" charset="0"/>
              </a:rPr>
              <a:t>KAS.</a:t>
            </a:r>
            <a:endParaRPr lang="en-US" sz="2000" dirty="0">
              <a:solidFill>
                <a:srgbClr val="002060"/>
              </a:solidFill>
              <a:latin typeface="Franklin Gothic Book" panose="020B0503020102020204" pitchFamily="34" charset="0"/>
            </a:endParaRPr>
          </a:p>
          <a:p>
            <a:pPr marL="342900">
              <a:lnSpc>
                <a:spcPct val="100000"/>
              </a:lnSpc>
              <a:spcBef>
                <a:spcPts val="600"/>
              </a:spcBef>
              <a:spcAft>
                <a:spcPts val="1200"/>
              </a:spcAft>
            </a:pPr>
            <a:endParaRPr lang="en-US" sz="2400" b="1" dirty="0">
              <a:solidFill>
                <a:srgbClr val="002060"/>
              </a:solidFill>
              <a:latin typeface="Franklin Gothic Book" panose="020B0503020102020204" pitchFamily="34" charset="0"/>
            </a:endParaRPr>
          </a:p>
          <a:p>
            <a:pPr marL="342900">
              <a:lnSpc>
                <a:spcPct val="100000"/>
              </a:lnSpc>
              <a:spcBef>
                <a:spcPts val="600"/>
              </a:spcBef>
              <a:spcAft>
                <a:spcPts val="1200"/>
              </a:spcAft>
            </a:pPr>
            <a:endParaRPr lang="en-US" sz="2400" b="1" dirty="0">
              <a:solidFill>
                <a:srgbClr val="002060"/>
              </a:solidFill>
              <a:latin typeface="Franklin Gothic Book" panose="020B0503020102020204" pitchFamily="34" charset="0"/>
            </a:endParaRPr>
          </a:p>
          <a:p>
            <a:pPr marL="342900">
              <a:lnSpc>
                <a:spcPct val="100000"/>
              </a:lnSpc>
              <a:spcBef>
                <a:spcPts val="600"/>
              </a:spcBef>
              <a:spcAft>
                <a:spcPts val="1200"/>
              </a:spcAft>
            </a:pPr>
            <a:endParaRPr lang="en-US" sz="2400" b="1" dirty="0">
              <a:solidFill>
                <a:srgbClr val="002060"/>
              </a:solidFill>
              <a:latin typeface="Franklin Gothic Book" panose="020B0503020102020204" pitchFamily="34" charset="0"/>
            </a:endParaRPr>
          </a:p>
          <a:p>
            <a:pPr marL="342900">
              <a:lnSpc>
                <a:spcPct val="100000"/>
              </a:lnSpc>
              <a:spcBef>
                <a:spcPts val="600"/>
              </a:spcBef>
              <a:spcAft>
                <a:spcPts val="1200"/>
              </a:spcAft>
            </a:pPr>
            <a:endParaRPr lang="en-US" sz="2400" b="1" dirty="0">
              <a:solidFill>
                <a:srgbClr val="002060"/>
              </a:solidFill>
              <a:latin typeface="Franklin Gothic Book" panose="020B0503020102020204" pitchFamily="34" charset="0"/>
            </a:endParaRPr>
          </a:p>
          <a:p>
            <a:pPr marL="342900">
              <a:lnSpc>
                <a:spcPct val="100000"/>
              </a:lnSpc>
              <a:spcBef>
                <a:spcPts val="600"/>
              </a:spcBef>
              <a:spcAft>
                <a:spcPts val="1200"/>
              </a:spcAft>
            </a:pPr>
            <a:endParaRPr lang="en-US" sz="2400" b="1" dirty="0">
              <a:solidFill>
                <a:srgbClr val="002060"/>
              </a:solidFill>
              <a:latin typeface="Franklin Gothic Book" panose="020B0503020102020204" pitchFamily="34" charset="0"/>
            </a:endParaRPr>
          </a:p>
          <a:p>
            <a:pPr marL="342900">
              <a:lnSpc>
                <a:spcPct val="100000"/>
              </a:lnSpc>
              <a:spcBef>
                <a:spcPts val="600"/>
              </a:spcBef>
              <a:spcAft>
                <a:spcPts val="1200"/>
              </a:spcAft>
            </a:pPr>
            <a:endParaRPr lang="en-US" sz="2200" b="1" dirty="0">
              <a:solidFill>
                <a:srgbClr val="002060"/>
              </a:solidFill>
              <a:latin typeface="Franklin Gothic Book" panose="020B0503020102020204" pitchFamily="34" charset="0"/>
            </a:endParaRPr>
          </a:p>
        </p:txBody>
      </p:sp>
    </p:spTree>
    <p:extLst>
      <p:ext uri="{BB962C8B-B14F-4D97-AF65-F5344CB8AC3E}">
        <p14:creationId xmlns:p14="http://schemas.microsoft.com/office/powerpoint/2010/main" val="387102414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KYRRC">
      <a:dk1>
        <a:srgbClr val="142850"/>
      </a:dk1>
      <a:lt1>
        <a:srgbClr val="FFFFFF"/>
      </a:lt1>
      <a:dk2>
        <a:srgbClr val="142850"/>
      </a:dk2>
      <a:lt2>
        <a:srgbClr val="E7E6E6"/>
      </a:lt2>
      <a:accent1>
        <a:srgbClr val="CD3C3C"/>
      </a:accent1>
      <a:accent2>
        <a:srgbClr val="418269"/>
      </a:accent2>
      <a:accent3>
        <a:srgbClr val="BED282"/>
      </a:accent3>
      <a:accent4>
        <a:srgbClr val="AFE6EB"/>
      </a:accent4>
      <a:accent5>
        <a:srgbClr val="FFC8B3"/>
      </a:accent5>
      <a:accent6>
        <a:srgbClr val="CD3C3C"/>
      </a:accent6>
      <a:hlink>
        <a:srgbClr val="122850"/>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FCA05B1-E313-6D46-8EEA-D906E14B24AB}" vid="{B7719CA3-B6BF-1B46-93F3-629B54642711}"/>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FCA05B1-E313-6D46-8EEA-D906E14B24AB}" vid="{B7719CA3-B6BF-1B46-93F3-629B54642711}"/>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FCA05B1-E313-6D46-8EEA-D906E14B24AB}" vid="{B7719CA3-B6BF-1B46-93F3-629B54642711}"/>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69B40138165E4EAE32F13795F6A0D8" ma:contentTypeVersion="13" ma:contentTypeDescription="Create a new document." ma:contentTypeScope="" ma:versionID="d7334fd1b370e00bbca3331b70de3dd3">
  <xsd:schema xmlns:xsd="http://www.w3.org/2001/XMLSchema" xmlns:xs="http://www.w3.org/2001/XMLSchema" xmlns:p="http://schemas.microsoft.com/office/2006/metadata/properties" xmlns:ns2="84ee7b26-6bf9-4464-ada1-cdf73a8cab2c" xmlns:ns3="40a4ded5-02f7-4ae1-ba76-c064dc0f89d9" targetNamespace="http://schemas.microsoft.com/office/2006/metadata/properties" ma:root="true" ma:fieldsID="4c3fa10dfcbcb11d50c6e7f399fe7668" ns2:_="" ns3:_="">
    <xsd:import namespace="84ee7b26-6bf9-4464-ada1-cdf73a8cab2c"/>
    <xsd:import namespace="40a4ded5-02f7-4ae1-ba76-c064dc0f89d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ee7b26-6bf9-4464-ada1-cdf73a8cab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a7bdea9e-3278-4e13-9004-350b7b13f258"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a4ded5-02f7-4ae1-ba76-c064dc0f89d9"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ad6a74d-40e8-4b13-82a5-9b02f63fffa1}" ma:internalName="TaxCatchAll" ma:showField="CatchAllData" ma:web="40a4ded5-02f7-4ae1-ba76-c064dc0f89d9">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0a4ded5-02f7-4ae1-ba76-c064dc0f89d9" xsi:nil="true"/>
    <lcf76f155ced4ddcb4097134ff3c332f xmlns="84ee7b26-6bf9-4464-ada1-cdf73a8cab2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799BA46-D24E-400C-91EA-7A51ABE59FE6}">
  <ds:schemaRefs>
    <ds:schemaRef ds:uri="40a4ded5-02f7-4ae1-ba76-c064dc0f89d9"/>
    <ds:schemaRef ds:uri="84ee7b26-6bf9-4464-ada1-cdf73a8cab2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716E6F4-2556-4016-A1E8-235677CD6F1B}">
  <ds:schemaRefs>
    <ds:schemaRef ds:uri="http://schemas.microsoft.com/sharepoint/v3/contenttype/forms"/>
  </ds:schemaRefs>
</ds:datastoreItem>
</file>

<file path=customXml/itemProps3.xml><?xml version="1.0" encoding="utf-8"?>
<ds:datastoreItem xmlns:ds="http://schemas.openxmlformats.org/officeDocument/2006/customXml" ds:itemID="{412213EB-FD8C-402F-9981-A9784FFF5308}">
  <ds:schemaRefs>
    <ds:schemaRef ds:uri="http://purl.org/dc/elements/1.1/"/>
    <ds:schemaRef ds:uri="40a4ded5-02f7-4ae1-ba76-c064dc0f89d9"/>
    <ds:schemaRef ds:uri="http://purl.org/dc/dcmitype/"/>
    <ds:schemaRef ds:uri="http://schemas.openxmlformats.org/package/2006/metadata/core-properties"/>
    <ds:schemaRef ds:uri="http://schemas.microsoft.com/office/2006/documentManagement/types"/>
    <ds:schemaRef ds:uri="http://purl.org/dc/terms/"/>
    <ds:schemaRef ds:uri="http://schemas.microsoft.com/office/infopath/2007/PartnerControls"/>
    <ds:schemaRef ds:uri="84ee7b26-6bf9-4464-ada1-cdf73a8cab2c"/>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249</TotalTime>
  <Words>3666</Words>
  <Application>Microsoft Office PowerPoint</Application>
  <PresentationFormat>Widescreen</PresentationFormat>
  <Paragraphs>499</Paragraphs>
  <Slides>38</Slides>
  <Notes>38</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38</vt:i4>
      </vt:variant>
    </vt:vector>
  </HeadingPairs>
  <TitlesOfParts>
    <vt:vector size="57" baseType="lpstr">
      <vt:lpstr>Libre Franklin</vt:lpstr>
      <vt:lpstr>Gotham Book</vt:lpstr>
      <vt:lpstr>Times New Roman</vt:lpstr>
      <vt:lpstr>Gotham Bold</vt:lpstr>
      <vt:lpstr>Teachers</vt:lpstr>
      <vt:lpstr>Franklin Gothic Medium</vt:lpstr>
      <vt:lpstr>Century Gothic</vt:lpstr>
      <vt:lpstr>Libre Franklin Medium</vt:lpstr>
      <vt:lpstr>Proxima Nova Rg</vt:lpstr>
      <vt:lpstr>Franklin Gothic Book</vt:lpstr>
      <vt:lpstr>Arial</vt:lpstr>
      <vt:lpstr>Calibri</vt:lpstr>
      <vt:lpstr>Courier New</vt:lpstr>
      <vt:lpstr>Proxima Nova Medium</vt:lpstr>
      <vt:lpstr>Office Theme</vt:lpstr>
      <vt:lpstr>1_Office Theme</vt:lpstr>
      <vt:lpstr>2_Office Theme</vt:lpstr>
      <vt:lpstr>3_Office Theme</vt:lpstr>
      <vt:lpstr>4_Office Theme</vt:lpstr>
      <vt:lpstr> Kentucky Academic Standards for Social Studies    </vt:lpstr>
      <vt:lpstr>Statute and Regulation </vt:lpstr>
      <vt:lpstr>KRS 158.6453(2)(b)  Review of Academic Standards </vt:lpstr>
      <vt:lpstr>Process</vt:lpstr>
      <vt:lpstr>Standards Process Review Timeline </vt:lpstr>
      <vt:lpstr>Writers’ Vision</vt:lpstr>
      <vt:lpstr>Initial Public Comment Period</vt:lpstr>
      <vt:lpstr>Draft “KAS for Social Studies”  Revision Highlights</vt:lpstr>
      <vt:lpstr>Second Public Comment Period</vt:lpstr>
      <vt:lpstr>Standards and Clarification Statements</vt:lpstr>
      <vt:lpstr>Micki Marinelli  Chief Academic Officer Office of Teaching and Learning  Micki.Ray@education.ky.gov  Chrystal Rowland  Director, Division of Academic Program Standards  Office of Teaching and Learning  Chrystal.Rowland@education.ky.gov</vt:lpstr>
      <vt:lpstr>Read to Succeed:  From Investment to Impact</vt:lpstr>
      <vt:lpstr>  Kentucky Ranks 5th in Reading and 8th in Math Recovery Among States, Among the Top Performers in the Nation  </vt:lpstr>
      <vt:lpstr>Office of Teaching and Learning Division of Early Literacy</vt:lpstr>
      <vt:lpstr>Investment in Kentucky Educators:  Evidence-based Professional Learning</vt:lpstr>
      <vt:lpstr>Kentucky Reading Academies</vt:lpstr>
      <vt:lpstr>Kentucky Reading Academies – KY RRC Data (2026)</vt:lpstr>
      <vt:lpstr>KSA Level Change by School Above-Average vs. Below-Average Teachers Trained  </vt:lpstr>
      <vt:lpstr>KSA Change by Subgroups</vt:lpstr>
      <vt:lpstr>Kentucky Reading Academies – ICF Evaluation (2023-2025)</vt:lpstr>
      <vt:lpstr>Next Step: AIMS Pathways</vt:lpstr>
      <vt:lpstr>Next Step: KY Learning Hub Science of Reading Courses  </vt:lpstr>
      <vt:lpstr>KY Reads to Succeed Summer Conference </vt:lpstr>
      <vt:lpstr>Investment in Kentucky Educators: Statewide Literacy Coaching Model</vt:lpstr>
      <vt:lpstr>State Literacy Coaching Model Goals</vt:lpstr>
      <vt:lpstr>State Literacy Coaching Model </vt:lpstr>
      <vt:lpstr>State Literacy Coaching Model: By the Numbers</vt:lpstr>
      <vt:lpstr>Partnership Districts – 32 districts/41 total schools</vt:lpstr>
      <vt:lpstr>State Literacy Coaching Data Snapshot 2025-2026</vt:lpstr>
      <vt:lpstr>Literacy Coaching Impact</vt:lpstr>
      <vt:lpstr>Next Step: Continued Expansion</vt:lpstr>
      <vt:lpstr>Kentucky Early Literacy Leadership Network (KyELLN)</vt:lpstr>
      <vt:lpstr>KyELLN Districts – 80 total districts  </vt:lpstr>
      <vt:lpstr>KyELLN Impact Survey: Content Knowledge</vt:lpstr>
      <vt:lpstr>KyELLN Impact Survey 25-26: HQIR Implementation</vt:lpstr>
      <vt:lpstr>KyELLN Intellectual Prep Survey Data</vt:lpstr>
      <vt:lpstr>Next Steps to Maximize Impact</vt:lpstr>
      <vt:lpstr>Micki Marinelli  Chief Academic Officer Office of Teaching and Learning  Micki.Ray@education.ky.gov  Christie Biggerstaff Director of Early Literacy Office of Teaching and Learning  Christie.Biggerstaff@education.ky.gov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Paulson, Douglas</dc:creator>
  <cp:lastModifiedBy>Medley, Sarah - Office of Teaching and Learning</cp:lastModifiedBy>
  <cp:revision>1</cp:revision>
  <dcterms:modified xsi:type="dcterms:W3CDTF">2026-05-28T17:25:09Z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b544694-0027-44fa-bee4-2648c0363f9d_Enabled">
    <vt:lpwstr>true</vt:lpwstr>
  </property>
  <property fmtid="{D5CDD505-2E9C-101B-9397-08002B2CF9AE}" pid="3" name="MSIP_Label_eb544694-0027-44fa-bee4-2648c0363f9d_SetDate">
    <vt:lpwstr>2025-06-04T19:31:01Z</vt:lpwstr>
  </property>
  <property fmtid="{D5CDD505-2E9C-101B-9397-08002B2CF9AE}" pid="4" name="MSIP_Label_eb544694-0027-44fa-bee4-2648c0363f9d_Method">
    <vt:lpwstr>Standard</vt:lpwstr>
  </property>
  <property fmtid="{D5CDD505-2E9C-101B-9397-08002B2CF9AE}" pid="5" name="MSIP_Label_eb544694-0027-44fa-bee4-2648c0363f9d_Name">
    <vt:lpwstr>defa4170-0d19-0005-0004-bc88714345d2</vt:lpwstr>
  </property>
  <property fmtid="{D5CDD505-2E9C-101B-9397-08002B2CF9AE}" pid="6" name="MSIP_Label_eb544694-0027-44fa-bee4-2648c0363f9d_SiteId">
    <vt:lpwstr>9360c11f-90e6-4706-ad00-25fcdc9e2ed1</vt:lpwstr>
  </property>
  <property fmtid="{D5CDD505-2E9C-101B-9397-08002B2CF9AE}" pid="7" name="MSIP_Label_eb544694-0027-44fa-bee4-2648c0363f9d_ActionId">
    <vt:lpwstr>b9e37564-22c4-410c-a2d1-86a56c4b8476</vt:lpwstr>
  </property>
  <property fmtid="{D5CDD505-2E9C-101B-9397-08002B2CF9AE}" pid="8" name="MSIP_Label_eb544694-0027-44fa-bee4-2648c0363f9d_ContentBits">
    <vt:lpwstr>0</vt:lpwstr>
  </property>
  <property fmtid="{D5CDD505-2E9C-101B-9397-08002B2CF9AE}" pid="9" name="MSIP_Label_eb544694-0027-44fa-bee4-2648c0363f9d_Tag">
    <vt:lpwstr>10, 3, 0, 2</vt:lpwstr>
  </property>
  <property fmtid="{D5CDD505-2E9C-101B-9397-08002B2CF9AE}" pid="10" name="ContentTypeId">
    <vt:lpwstr>0x0101001A69B40138165E4EAE32F13795F6A0D8</vt:lpwstr>
  </property>
  <property fmtid="{D5CDD505-2E9C-101B-9397-08002B2CF9AE}" pid="11" name="MediaServiceImageTags">
    <vt:lpwstr/>
  </property>
</Properties>
</file>