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2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996C6-F1C5-4056-9DBF-9857157C6B19}" v="269" dt="2026-01-23T18:18:17.117"/>
    <p1510:client id="{4203DC71-388D-4F9C-A00E-D3B58D256A5C}" v="722" dt="2026-01-23T19:41:05.695"/>
    <p1510:client id="{CBC15486-2E0F-2496-C69C-445FE459DC5B}" v="11" dt="2026-01-23T19:26:47.3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54479" autoAdjust="0"/>
  </p:normalViewPr>
  <p:slideViewPr>
    <p:cSldViewPr snapToGrid="0">
      <p:cViewPr varScale="1">
        <p:scale>
          <a:sx n="97" d="100"/>
          <a:sy n="97" d="100"/>
        </p:scale>
        <p:origin x="9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299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13C48F-AC0B-4BC6-9722-28F3C86E320C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7114B59-764A-42C3-B1FA-0562AA1DAA1F}">
      <dgm:prSet/>
      <dgm:spPr/>
      <dgm:t>
        <a:bodyPr/>
        <a:lstStyle/>
        <a:p>
          <a:r>
            <a:rPr lang="en-US" dirty="0"/>
            <a:t>Hardware or Software no longer supported by a vendor</a:t>
          </a:r>
        </a:p>
      </dgm:t>
    </dgm:pt>
    <dgm:pt modelId="{12AE445F-CC3C-448A-8280-FFB68FDFDB4D}" type="parTrans" cxnId="{41F585C8-AE4B-442C-9BFF-EA1AEC88C8F2}">
      <dgm:prSet/>
      <dgm:spPr/>
      <dgm:t>
        <a:bodyPr/>
        <a:lstStyle/>
        <a:p>
          <a:endParaRPr lang="en-US"/>
        </a:p>
      </dgm:t>
    </dgm:pt>
    <dgm:pt modelId="{9ADB980D-B00F-4864-A3B1-012FF24C3EA0}" type="sibTrans" cxnId="{41F585C8-AE4B-442C-9BFF-EA1AEC88C8F2}">
      <dgm:prSet/>
      <dgm:spPr/>
      <dgm:t>
        <a:bodyPr/>
        <a:lstStyle/>
        <a:p>
          <a:endParaRPr lang="en-US"/>
        </a:p>
      </dgm:t>
    </dgm:pt>
    <dgm:pt modelId="{4EA65A14-51EC-481B-94CB-033505EEC5F1}">
      <dgm:prSet/>
      <dgm:spPr/>
      <dgm:t>
        <a:bodyPr/>
        <a:lstStyle/>
        <a:p>
          <a:r>
            <a:rPr lang="en-US" dirty="0"/>
            <a:t>Hardware or Software that is incompatible with advanced technology</a:t>
          </a:r>
        </a:p>
      </dgm:t>
    </dgm:pt>
    <dgm:pt modelId="{1494307E-3639-4702-8648-38D5DB0FFAAE}" type="parTrans" cxnId="{DFAF3DE8-8D76-481E-ACEB-53821D8279AC}">
      <dgm:prSet/>
      <dgm:spPr/>
      <dgm:t>
        <a:bodyPr/>
        <a:lstStyle/>
        <a:p>
          <a:endParaRPr lang="en-US"/>
        </a:p>
      </dgm:t>
    </dgm:pt>
    <dgm:pt modelId="{EFD80AF2-14F4-4D41-8C69-2D5F7A09B74D}" type="sibTrans" cxnId="{DFAF3DE8-8D76-481E-ACEB-53821D8279AC}">
      <dgm:prSet/>
      <dgm:spPr/>
      <dgm:t>
        <a:bodyPr/>
        <a:lstStyle/>
        <a:p>
          <a:endParaRPr lang="en-US"/>
        </a:p>
      </dgm:t>
    </dgm:pt>
    <dgm:pt modelId="{52B81AD5-1408-4E12-9D35-0C2266157D42}">
      <dgm:prSet/>
      <dgm:spPr/>
      <dgm:t>
        <a:bodyPr/>
        <a:lstStyle/>
        <a:p>
          <a:r>
            <a:rPr lang="en-US" dirty="0"/>
            <a:t>Inefficient systems that no longer work for today’s workforce</a:t>
          </a:r>
        </a:p>
      </dgm:t>
    </dgm:pt>
    <dgm:pt modelId="{F17F0385-F37E-41F8-B143-4A4030FA155C}" type="parTrans" cxnId="{DBEC73C9-CC1E-4224-981E-20C0D49E1FF8}">
      <dgm:prSet/>
      <dgm:spPr/>
      <dgm:t>
        <a:bodyPr/>
        <a:lstStyle/>
        <a:p>
          <a:endParaRPr lang="en-US"/>
        </a:p>
      </dgm:t>
    </dgm:pt>
    <dgm:pt modelId="{FA1BFA7E-8043-4D72-BF97-96EB1EE7AF6A}" type="sibTrans" cxnId="{DBEC73C9-CC1E-4224-981E-20C0D49E1FF8}">
      <dgm:prSet/>
      <dgm:spPr/>
      <dgm:t>
        <a:bodyPr/>
        <a:lstStyle/>
        <a:p>
          <a:endParaRPr lang="en-US"/>
        </a:p>
      </dgm:t>
    </dgm:pt>
    <dgm:pt modelId="{AE6DEBBB-0BB0-405D-8C2D-20999DB98C5A}">
      <dgm:prSet/>
      <dgm:spPr/>
      <dgm:t>
        <a:bodyPr/>
        <a:lstStyle/>
        <a:p>
          <a:r>
            <a:rPr lang="en-US" dirty="0"/>
            <a:t>Systems that do not comply with state and/or federal regulations</a:t>
          </a:r>
        </a:p>
      </dgm:t>
    </dgm:pt>
    <dgm:pt modelId="{78463E44-5677-4EE8-8CA0-A8990A88865E}" type="parTrans" cxnId="{A4B564AE-F3A4-453E-ACAD-6DADD0B0777D}">
      <dgm:prSet/>
      <dgm:spPr/>
      <dgm:t>
        <a:bodyPr/>
        <a:lstStyle/>
        <a:p>
          <a:endParaRPr lang="en-US"/>
        </a:p>
      </dgm:t>
    </dgm:pt>
    <dgm:pt modelId="{98FBBD71-405A-4BC1-8241-EEAC2DFB712B}" type="sibTrans" cxnId="{A4B564AE-F3A4-453E-ACAD-6DADD0B0777D}">
      <dgm:prSet/>
      <dgm:spPr/>
      <dgm:t>
        <a:bodyPr/>
        <a:lstStyle/>
        <a:p>
          <a:endParaRPr lang="en-US"/>
        </a:p>
      </dgm:t>
    </dgm:pt>
    <dgm:pt modelId="{D61CD4D5-B6A1-4DC3-903E-085DD6DB0D5E}">
      <dgm:prSet/>
      <dgm:spPr/>
      <dgm:t>
        <a:bodyPr/>
        <a:lstStyle/>
        <a:p>
          <a:r>
            <a:rPr lang="en-US" dirty="0"/>
            <a:t>In-house applications written decades ago, with no knowledge of how to support/maintain</a:t>
          </a:r>
        </a:p>
      </dgm:t>
    </dgm:pt>
    <dgm:pt modelId="{CC7823AD-32FC-4956-B85A-A6F26D18E3C7}" type="parTrans" cxnId="{8C2F61A7-BBE3-4D43-9622-2CB8E19335F4}">
      <dgm:prSet/>
      <dgm:spPr/>
      <dgm:t>
        <a:bodyPr/>
        <a:lstStyle/>
        <a:p>
          <a:endParaRPr lang="en-US"/>
        </a:p>
      </dgm:t>
    </dgm:pt>
    <dgm:pt modelId="{5559BD50-E64D-477F-BE96-272AD25263FC}" type="sibTrans" cxnId="{8C2F61A7-BBE3-4D43-9622-2CB8E19335F4}">
      <dgm:prSet/>
      <dgm:spPr/>
      <dgm:t>
        <a:bodyPr/>
        <a:lstStyle/>
        <a:p>
          <a:endParaRPr lang="en-US"/>
        </a:p>
      </dgm:t>
    </dgm:pt>
    <dgm:pt modelId="{147D22B1-1785-4356-A9CE-9BB04C480D62}">
      <dgm:prSet/>
      <dgm:spPr/>
      <dgm:t>
        <a:bodyPr/>
        <a:lstStyle/>
        <a:p>
          <a:r>
            <a:rPr lang="en-US" dirty="0"/>
            <a:t>Applications written in code in which people are no longer learning</a:t>
          </a:r>
        </a:p>
      </dgm:t>
    </dgm:pt>
    <dgm:pt modelId="{FCEC9D7F-9991-4E3D-A2A5-C4DC041FE6EC}" type="parTrans" cxnId="{1AD74346-420C-4600-BAAA-61B2EEB7F8A4}">
      <dgm:prSet/>
      <dgm:spPr/>
      <dgm:t>
        <a:bodyPr/>
        <a:lstStyle/>
        <a:p>
          <a:endParaRPr lang="en-US"/>
        </a:p>
      </dgm:t>
    </dgm:pt>
    <dgm:pt modelId="{526BC50F-C08D-4C36-9B5F-17E64CC1D075}" type="sibTrans" cxnId="{1AD74346-420C-4600-BAAA-61B2EEB7F8A4}">
      <dgm:prSet/>
      <dgm:spPr/>
      <dgm:t>
        <a:bodyPr/>
        <a:lstStyle/>
        <a:p>
          <a:endParaRPr lang="en-US"/>
        </a:p>
      </dgm:t>
    </dgm:pt>
    <dgm:pt modelId="{CA94DE83-1EC0-4537-B9A1-5DD1BE65C5DE}" type="pres">
      <dgm:prSet presAssocID="{B913C48F-AC0B-4BC6-9722-28F3C86E320C}" presName="diagram" presStyleCnt="0">
        <dgm:presLayoutVars>
          <dgm:dir/>
          <dgm:resizeHandles val="exact"/>
        </dgm:presLayoutVars>
      </dgm:prSet>
      <dgm:spPr/>
    </dgm:pt>
    <dgm:pt modelId="{F77CF944-6E3E-402F-8329-3EE741D492BE}" type="pres">
      <dgm:prSet presAssocID="{17114B59-764A-42C3-B1FA-0562AA1DAA1F}" presName="node" presStyleLbl="node1" presStyleIdx="0" presStyleCnt="6">
        <dgm:presLayoutVars>
          <dgm:bulletEnabled val="1"/>
        </dgm:presLayoutVars>
      </dgm:prSet>
      <dgm:spPr/>
    </dgm:pt>
    <dgm:pt modelId="{8F594148-4CDF-4384-AE04-5F19D2B0E289}" type="pres">
      <dgm:prSet presAssocID="{9ADB980D-B00F-4864-A3B1-012FF24C3EA0}" presName="sibTrans" presStyleCnt="0"/>
      <dgm:spPr/>
    </dgm:pt>
    <dgm:pt modelId="{C7A74A15-7FBB-474B-A9F9-A6EF48058313}" type="pres">
      <dgm:prSet presAssocID="{4EA65A14-51EC-481B-94CB-033505EEC5F1}" presName="node" presStyleLbl="node1" presStyleIdx="1" presStyleCnt="6">
        <dgm:presLayoutVars>
          <dgm:bulletEnabled val="1"/>
        </dgm:presLayoutVars>
      </dgm:prSet>
      <dgm:spPr/>
    </dgm:pt>
    <dgm:pt modelId="{3E9B6512-4C3D-41CB-AA2A-9A9360E6409F}" type="pres">
      <dgm:prSet presAssocID="{EFD80AF2-14F4-4D41-8C69-2D5F7A09B74D}" presName="sibTrans" presStyleCnt="0"/>
      <dgm:spPr/>
    </dgm:pt>
    <dgm:pt modelId="{23FB5E2E-6E87-48C0-A889-305192F41C8A}" type="pres">
      <dgm:prSet presAssocID="{52B81AD5-1408-4E12-9D35-0C2266157D42}" presName="node" presStyleLbl="node1" presStyleIdx="2" presStyleCnt="6">
        <dgm:presLayoutVars>
          <dgm:bulletEnabled val="1"/>
        </dgm:presLayoutVars>
      </dgm:prSet>
      <dgm:spPr/>
    </dgm:pt>
    <dgm:pt modelId="{4E4B8049-251B-4BDF-9CB4-53B531974DD6}" type="pres">
      <dgm:prSet presAssocID="{FA1BFA7E-8043-4D72-BF97-96EB1EE7AF6A}" presName="sibTrans" presStyleCnt="0"/>
      <dgm:spPr/>
    </dgm:pt>
    <dgm:pt modelId="{388134C5-326B-48C0-A1DC-85FE1ED7641D}" type="pres">
      <dgm:prSet presAssocID="{AE6DEBBB-0BB0-405D-8C2D-20999DB98C5A}" presName="node" presStyleLbl="node1" presStyleIdx="3" presStyleCnt="6">
        <dgm:presLayoutVars>
          <dgm:bulletEnabled val="1"/>
        </dgm:presLayoutVars>
      </dgm:prSet>
      <dgm:spPr/>
    </dgm:pt>
    <dgm:pt modelId="{F0E672A4-981F-4CA1-85C6-E8E55C8075D5}" type="pres">
      <dgm:prSet presAssocID="{98FBBD71-405A-4BC1-8241-EEAC2DFB712B}" presName="sibTrans" presStyleCnt="0"/>
      <dgm:spPr/>
    </dgm:pt>
    <dgm:pt modelId="{3B756141-F0A6-43F2-941B-11E6A01B894B}" type="pres">
      <dgm:prSet presAssocID="{D61CD4D5-B6A1-4DC3-903E-085DD6DB0D5E}" presName="node" presStyleLbl="node1" presStyleIdx="4" presStyleCnt="6">
        <dgm:presLayoutVars>
          <dgm:bulletEnabled val="1"/>
        </dgm:presLayoutVars>
      </dgm:prSet>
      <dgm:spPr/>
    </dgm:pt>
    <dgm:pt modelId="{BE760315-6475-4A71-8110-5B54849DE898}" type="pres">
      <dgm:prSet presAssocID="{5559BD50-E64D-477F-BE96-272AD25263FC}" presName="sibTrans" presStyleCnt="0"/>
      <dgm:spPr/>
    </dgm:pt>
    <dgm:pt modelId="{21F4E83E-CC04-4EE9-96A6-969B3D0025AD}" type="pres">
      <dgm:prSet presAssocID="{147D22B1-1785-4356-A9CE-9BB04C480D62}" presName="node" presStyleLbl="node1" presStyleIdx="5" presStyleCnt="6">
        <dgm:presLayoutVars>
          <dgm:bulletEnabled val="1"/>
        </dgm:presLayoutVars>
      </dgm:prSet>
      <dgm:spPr/>
    </dgm:pt>
  </dgm:ptLst>
  <dgm:cxnLst>
    <dgm:cxn modelId="{1AE53E08-EEDD-46C4-B34C-77E807A510B1}" type="presOf" srcId="{52B81AD5-1408-4E12-9D35-0C2266157D42}" destId="{23FB5E2E-6E87-48C0-A889-305192F41C8A}" srcOrd="0" destOrd="0" presId="urn:microsoft.com/office/officeart/2005/8/layout/default"/>
    <dgm:cxn modelId="{18EEE81D-8A7C-499F-925F-D7E000E801AB}" type="presOf" srcId="{D61CD4D5-B6A1-4DC3-903E-085DD6DB0D5E}" destId="{3B756141-F0A6-43F2-941B-11E6A01B894B}" srcOrd="0" destOrd="0" presId="urn:microsoft.com/office/officeart/2005/8/layout/default"/>
    <dgm:cxn modelId="{BF45833D-4119-46D6-8303-32DB0F376793}" type="presOf" srcId="{AE6DEBBB-0BB0-405D-8C2D-20999DB98C5A}" destId="{388134C5-326B-48C0-A1DC-85FE1ED7641D}" srcOrd="0" destOrd="0" presId="urn:microsoft.com/office/officeart/2005/8/layout/default"/>
    <dgm:cxn modelId="{1AD74346-420C-4600-BAAA-61B2EEB7F8A4}" srcId="{B913C48F-AC0B-4BC6-9722-28F3C86E320C}" destId="{147D22B1-1785-4356-A9CE-9BB04C480D62}" srcOrd="5" destOrd="0" parTransId="{FCEC9D7F-9991-4E3D-A2A5-C4DC041FE6EC}" sibTransId="{526BC50F-C08D-4C36-9B5F-17E64CC1D075}"/>
    <dgm:cxn modelId="{8CB8E66E-3313-4EF1-AA2B-819148147509}" type="presOf" srcId="{B913C48F-AC0B-4BC6-9722-28F3C86E320C}" destId="{CA94DE83-1EC0-4537-B9A1-5DD1BE65C5DE}" srcOrd="0" destOrd="0" presId="urn:microsoft.com/office/officeart/2005/8/layout/default"/>
    <dgm:cxn modelId="{6AD79972-CD10-462F-90DA-53A35F3B7856}" type="presOf" srcId="{147D22B1-1785-4356-A9CE-9BB04C480D62}" destId="{21F4E83E-CC04-4EE9-96A6-969B3D0025AD}" srcOrd="0" destOrd="0" presId="urn:microsoft.com/office/officeart/2005/8/layout/default"/>
    <dgm:cxn modelId="{8C2F61A7-BBE3-4D43-9622-2CB8E19335F4}" srcId="{B913C48F-AC0B-4BC6-9722-28F3C86E320C}" destId="{D61CD4D5-B6A1-4DC3-903E-085DD6DB0D5E}" srcOrd="4" destOrd="0" parTransId="{CC7823AD-32FC-4956-B85A-A6F26D18E3C7}" sibTransId="{5559BD50-E64D-477F-BE96-272AD25263FC}"/>
    <dgm:cxn modelId="{0FDA40A8-EB1E-4854-926C-EFAE55FF887B}" type="presOf" srcId="{4EA65A14-51EC-481B-94CB-033505EEC5F1}" destId="{C7A74A15-7FBB-474B-A9F9-A6EF48058313}" srcOrd="0" destOrd="0" presId="urn:microsoft.com/office/officeart/2005/8/layout/default"/>
    <dgm:cxn modelId="{A4B564AE-F3A4-453E-ACAD-6DADD0B0777D}" srcId="{B913C48F-AC0B-4BC6-9722-28F3C86E320C}" destId="{AE6DEBBB-0BB0-405D-8C2D-20999DB98C5A}" srcOrd="3" destOrd="0" parTransId="{78463E44-5677-4EE8-8CA0-A8990A88865E}" sibTransId="{98FBBD71-405A-4BC1-8241-EEAC2DFB712B}"/>
    <dgm:cxn modelId="{7A525EC2-66FA-4DBB-9174-A0B7E37DD22A}" type="presOf" srcId="{17114B59-764A-42C3-B1FA-0562AA1DAA1F}" destId="{F77CF944-6E3E-402F-8329-3EE741D492BE}" srcOrd="0" destOrd="0" presId="urn:microsoft.com/office/officeart/2005/8/layout/default"/>
    <dgm:cxn modelId="{41F585C8-AE4B-442C-9BFF-EA1AEC88C8F2}" srcId="{B913C48F-AC0B-4BC6-9722-28F3C86E320C}" destId="{17114B59-764A-42C3-B1FA-0562AA1DAA1F}" srcOrd="0" destOrd="0" parTransId="{12AE445F-CC3C-448A-8280-FFB68FDFDB4D}" sibTransId="{9ADB980D-B00F-4864-A3B1-012FF24C3EA0}"/>
    <dgm:cxn modelId="{DBEC73C9-CC1E-4224-981E-20C0D49E1FF8}" srcId="{B913C48F-AC0B-4BC6-9722-28F3C86E320C}" destId="{52B81AD5-1408-4E12-9D35-0C2266157D42}" srcOrd="2" destOrd="0" parTransId="{F17F0385-F37E-41F8-B143-4A4030FA155C}" sibTransId="{FA1BFA7E-8043-4D72-BF97-96EB1EE7AF6A}"/>
    <dgm:cxn modelId="{DFAF3DE8-8D76-481E-ACEB-53821D8279AC}" srcId="{B913C48F-AC0B-4BC6-9722-28F3C86E320C}" destId="{4EA65A14-51EC-481B-94CB-033505EEC5F1}" srcOrd="1" destOrd="0" parTransId="{1494307E-3639-4702-8648-38D5DB0FFAAE}" sibTransId="{EFD80AF2-14F4-4D41-8C69-2D5F7A09B74D}"/>
    <dgm:cxn modelId="{36294B8A-7997-4807-93F5-CD5000DFD8E9}" type="presParOf" srcId="{CA94DE83-1EC0-4537-B9A1-5DD1BE65C5DE}" destId="{F77CF944-6E3E-402F-8329-3EE741D492BE}" srcOrd="0" destOrd="0" presId="urn:microsoft.com/office/officeart/2005/8/layout/default"/>
    <dgm:cxn modelId="{FA3CA127-D790-4B6B-9CEC-9CB287E55419}" type="presParOf" srcId="{CA94DE83-1EC0-4537-B9A1-5DD1BE65C5DE}" destId="{8F594148-4CDF-4384-AE04-5F19D2B0E289}" srcOrd="1" destOrd="0" presId="urn:microsoft.com/office/officeart/2005/8/layout/default"/>
    <dgm:cxn modelId="{BD1D09CF-E5C6-41AE-9D29-AEB47C6901C3}" type="presParOf" srcId="{CA94DE83-1EC0-4537-B9A1-5DD1BE65C5DE}" destId="{C7A74A15-7FBB-474B-A9F9-A6EF48058313}" srcOrd="2" destOrd="0" presId="urn:microsoft.com/office/officeart/2005/8/layout/default"/>
    <dgm:cxn modelId="{1126219F-B99C-43BA-9472-090924F1AACC}" type="presParOf" srcId="{CA94DE83-1EC0-4537-B9A1-5DD1BE65C5DE}" destId="{3E9B6512-4C3D-41CB-AA2A-9A9360E6409F}" srcOrd="3" destOrd="0" presId="urn:microsoft.com/office/officeart/2005/8/layout/default"/>
    <dgm:cxn modelId="{627BD8F6-FECA-49CD-8EAB-EE9EC37BFF9F}" type="presParOf" srcId="{CA94DE83-1EC0-4537-B9A1-5DD1BE65C5DE}" destId="{23FB5E2E-6E87-48C0-A889-305192F41C8A}" srcOrd="4" destOrd="0" presId="urn:microsoft.com/office/officeart/2005/8/layout/default"/>
    <dgm:cxn modelId="{595E38E1-4610-4381-AFD6-4BB7A61FE9AF}" type="presParOf" srcId="{CA94DE83-1EC0-4537-B9A1-5DD1BE65C5DE}" destId="{4E4B8049-251B-4BDF-9CB4-53B531974DD6}" srcOrd="5" destOrd="0" presId="urn:microsoft.com/office/officeart/2005/8/layout/default"/>
    <dgm:cxn modelId="{D957D32B-C5BD-43D7-BDD9-9DDC89F8246E}" type="presParOf" srcId="{CA94DE83-1EC0-4537-B9A1-5DD1BE65C5DE}" destId="{388134C5-326B-48C0-A1DC-85FE1ED7641D}" srcOrd="6" destOrd="0" presId="urn:microsoft.com/office/officeart/2005/8/layout/default"/>
    <dgm:cxn modelId="{E96D01BD-DC84-4983-85FC-B805A291AF22}" type="presParOf" srcId="{CA94DE83-1EC0-4537-B9A1-5DD1BE65C5DE}" destId="{F0E672A4-981F-4CA1-85C6-E8E55C8075D5}" srcOrd="7" destOrd="0" presId="urn:microsoft.com/office/officeart/2005/8/layout/default"/>
    <dgm:cxn modelId="{73902FDB-A458-4E57-A675-D2A2E0F772A8}" type="presParOf" srcId="{CA94DE83-1EC0-4537-B9A1-5DD1BE65C5DE}" destId="{3B756141-F0A6-43F2-941B-11E6A01B894B}" srcOrd="8" destOrd="0" presId="urn:microsoft.com/office/officeart/2005/8/layout/default"/>
    <dgm:cxn modelId="{94B52813-22DF-4A4E-A653-A571E350ADEF}" type="presParOf" srcId="{CA94DE83-1EC0-4537-B9A1-5DD1BE65C5DE}" destId="{BE760315-6475-4A71-8110-5B54849DE898}" srcOrd="9" destOrd="0" presId="urn:microsoft.com/office/officeart/2005/8/layout/default"/>
    <dgm:cxn modelId="{F00195E0-D727-43AD-AE33-7D04C3C440C5}" type="presParOf" srcId="{CA94DE83-1EC0-4537-B9A1-5DD1BE65C5DE}" destId="{21F4E83E-CC04-4EE9-96A6-969B3D0025A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1FBBB6-A950-4781-9824-15E8A293BFF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BD5DF0-5DA9-484C-A2F3-F1CAABD7768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Step 1: Identify a Legacy System</a:t>
          </a:r>
        </a:p>
      </dgm:t>
    </dgm:pt>
    <dgm:pt modelId="{634892D3-0AB5-4FCE-8684-F5FDB2E35FD8}" type="parTrans" cxnId="{95456D42-24A4-4D6E-AA48-60E209D3E26B}">
      <dgm:prSet/>
      <dgm:spPr/>
      <dgm:t>
        <a:bodyPr/>
        <a:lstStyle/>
        <a:p>
          <a:endParaRPr lang="en-US"/>
        </a:p>
      </dgm:t>
    </dgm:pt>
    <dgm:pt modelId="{09AB026C-7D7F-4719-8BC2-6951E0FDAAA2}" type="sibTrans" cxnId="{95456D42-24A4-4D6E-AA48-60E209D3E26B}">
      <dgm:prSet/>
      <dgm:spPr/>
      <dgm:t>
        <a:bodyPr/>
        <a:lstStyle/>
        <a:p>
          <a:endParaRPr lang="en-US"/>
        </a:p>
      </dgm:t>
    </dgm:pt>
    <dgm:pt modelId="{D9FB6593-7540-42CA-BB1B-D73A0A1A3A3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Step 2: Evaluate Replacement or Modernization Options</a:t>
          </a:r>
        </a:p>
      </dgm:t>
    </dgm:pt>
    <dgm:pt modelId="{2C0B211B-3158-4E08-B74B-8FFA16E2168E}" type="parTrans" cxnId="{CDF65C81-1E14-4122-8384-A5B6CCC682E9}">
      <dgm:prSet/>
      <dgm:spPr/>
      <dgm:t>
        <a:bodyPr/>
        <a:lstStyle/>
        <a:p>
          <a:endParaRPr lang="en-US"/>
        </a:p>
      </dgm:t>
    </dgm:pt>
    <dgm:pt modelId="{4853942F-FF60-4175-8C03-7E59204E827D}" type="sibTrans" cxnId="{CDF65C81-1E14-4122-8384-A5B6CCC682E9}">
      <dgm:prSet/>
      <dgm:spPr/>
      <dgm:t>
        <a:bodyPr/>
        <a:lstStyle/>
        <a:p>
          <a:endParaRPr lang="en-US"/>
        </a:p>
      </dgm:t>
    </dgm:pt>
    <dgm:pt modelId="{EE3408D5-42E9-440F-9E28-8C3A96B1580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Step 3: Determine Costs and Funding</a:t>
          </a:r>
        </a:p>
      </dgm:t>
    </dgm:pt>
    <dgm:pt modelId="{89E2433C-E4BA-420F-ABE0-8477C9B39E32}" type="parTrans" cxnId="{72CEDC74-6D69-42FB-BB9D-59A588AFC832}">
      <dgm:prSet/>
      <dgm:spPr/>
      <dgm:t>
        <a:bodyPr/>
        <a:lstStyle/>
        <a:p>
          <a:endParaRPr lang="en-US"/>
        </a:p>
      </dgm:t>
    </dgm:pt>
    <dgm:pt modelId="{32759CAC-2E2C-4E44-B2A9-93FBDFE3034D}" type="sibTrans" cxnId="{72CEDC74-6D69-42FB-BB9D-59A588AFC832}">
      <dgm:prSet/>
      <dgm:spPr/>
      <dgm:t>
        <a:bodyPr/>
        <a:lstStyle/>
        <a:p>
          <a:endParaRPr lang="en-US"/>
        </a:p>
      </dgm:t>
    </dgm:pt>
    <dgm:pt modelId="{82C36A90-2210-4ACD-80F0-1FBCFE116961}" type="pres">
      <dgm:prSet presAssocID="{851FBBB6-A950-4781-9824-15E8A293BFF3}" presName="root" presStyleCnt="0">
        <dgm:presLayoutVars>
          <dgm:dir/>
          <dgm:resizeHandles val="exact"/>
        </dgm:presLayoutVars>
      </dgm:prSet>
      <dgm:spPr/>
    </dgm:pt>
    <dgm:pt modelId="{C42D26CA-3FEB-4D59-84BF-B78C915CC9C0}" type="pres">
      <dgm:prSet presAssocID="{99BD5DF0-5DA9-484C-A2F3-F1CAABD7768B}" presName="compNode" presStyleCnt="0"/>
      <dgm:spPr/>
    </dgm:pt>
    <dgm:pt modelId="{6A85E9E4-E13D-43FF-9C06-B295241A2CE8}" type="pres">
      <dgm:prSet presAssocID="{99BD5DF0-5DA9-484C-A2F3-F1CAABD7768B}" presName="bgRect" presStyleLbl="bgShp" presStyleIdx="0" presStyleCnt="3"/>
      <dgm:spPr/>
    </dgm:pt>
    <dgm:pt modelId="{B853B891-2C5C-4299-AA2A-4456664A43D6}" type="pres">
      <dgm:prSet presAssocID="{99BD5DF0-5DA9-484C-A2F3-F1CAABD7768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54A60E5E-75E5-4313-A67C-000FB98E2970}" type="pres">
      <dgm:prSet presAssocID="{99BD5DF0-5DA9-484C-A2F3-F1CAABD7768B}" presName="spaceRect" presStyleCnt="0"/>
      <dgm:spPr/>
    </dgm:pt>
    <dgm:pt modelId="{23BE464A-4DDD-4B2B-AD2D-67C9AFE71468}" type="pres">
      <dgm:prSet presAssocID="{99BD5DF0-5DA9-484C-A2F3-F1CAABD7768B}" presName="parTx" presStyleLbl="revTx" presStyleIdx="0" presStyleCnt="3">
        <dgm:presLayoutVars>
          <dgm:chMax val="0"/>
          <dgm:chPref val="0"/>
        </dgm:presLayoutVars>
      </dgm:prSet>
      <dgm:spPr/>
    </dgm:pt>
    <dgm:pt modelId="{3B43CB3D-4316-4498-8A83-C14370308548}" type="pres">
      <dgm:prSet presAssocID="{09AB026C-7D7F-4719-8BC2-6951E0FDAAA2}" presName="sibTrans" presStyleCnt="0"/>
      <dgm:spPr/>
    </dgm:pt>
    <dgm:pt modelId="{CD118491-C3E8-4353-BB13-55DA03DCA12C}" type="pres">
      <dgm:prSet presAssocID="{D9FB6593-7540-42CA-BB1B-D73A0A1A3A3D}" presName="compNode" presStyleCnt="0"/>
      <dgm:spPr/>
    </dgm:pt>
    <dgm:pt modelId="{83229D8E-1AAB-4AA2-A887-DADE5E7F9606}" type="pres">
      <dgm:prSet presAssocID="{D9FB6593-7540-42CA-BB1B-D73A0A1A3A3D}" presName="bgRect" presStyleLbl="bgShp" presStyleIdx="1" presStyleCnt="3"/>
      <dgm:spPr/>
    </dgm:pt>
    <dgm:pt modelId="{8E9CDA14-FCAC-4D1B-933D-364F6C635A92}" type="pres">
      <dgm:prSet presAssocID="{D9FB6593-7540-42CA-BB1B-D73A0A1A3A3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aw blade"/>
        </a:ext>
      </dgm:extLst>
    </dgm:pt>
    <dgm:pt modelId="{07A2CFAA-FF9C-4A9C-9071-C8F14DD91976}" type="pres">
      <dgm:prSet presAssocID="{D9FB6593-7540-42CA-BB1B-D73A0A1A3A3D}" presName="spaceRect" presStyleCnt="0"/>
      <dgm:spPr/>
    </dgm:pt>
    <dgm:pt modelId="{60683E49-9D3D-406F-BA60-74B8C877674F}" type="pres">
      <dgm:prSet presAssocID="{D9FB6593-7540-42CA-BB1B-D73A0A1A3A3D}" presName="parTx" presStyleLbl="revTx" presStyleIdx="1" presStyleCnt="3">
        <dgm:presLayoutVars>
          <dgm:chMax val="0"/>
          <dgm:chPref val="0"/>
        </dgm:presLayoutVars>
      </dgm:prSet>
      <dgm:spPr/>
    </dgm:pt>
    <dgm:pt modelId="{924B00D5-C7EB-4247-BC73-45CCAF1E554E}" type="pres">
      <dgm:prSet presAssocID="{4853942F-FF60-4175-8C03-7E59204E827D}" presName="sibTrans" presStyleCnt="0"/>
      <dgm:spPr/>
    </dgm:pt>
    <dgm:pt modelId="{AB2B5500-9419-4841-B829-3737C56455D1}" type="pres">
      <dgm:prSet presAssocID="{EE3408D5-42E9-440F-9E28-8C3A96B15806}" presName="compNode" presStyleCnt="0"/>
      <dgm:spPr/>
    </dgm:pt>
    <dgm:pt modelId="{30FAB2D4-44EE-45D7-A82A-6075F4B89F37}" type="pres">
      <dgm:prSet presAssocID="{EE3408D5-42E9-440F-9E28-8C3A96B15806}" presName="bgRect" presStyleLbl="bgShp" presStyleIdx="2" presStyleCnt="3"/>
      <dgm:spPr/>
    </dgm:pt>
    <dgm:pt modelId="{EA4230D8-D568-4C62-B2DE-FA4EBCDB792E}" type="pres">
      <dgm:prSet presAssocID="{EE3408D5-42E9-440F-9E28-8C3A96B1580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88110291-293F-426E-B307-F511CC147AA6}" type="pres">
      <dgm:prSet presAssocID="{EE3408D5-42E9-440F-9E28-8C3A96B15806}" presName="spaceRect" presStyleCnt="0"/>
      <dgm:spPr/>
    </dgm:pt>
    <dgm:pt modelId="{B7781C24-C3FA-447F-A98B-24FC1B27B93F}" type="pres">
      <dgm:prSet presAssocID="{EE3408D5-42E9-440F-9E28-8C3A96B1580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C320B0F-BFAC-4893-A797-4E6A8EF94989}" type="presOf" srcId="{99BD5DF0-5DA9-484C-A2F3-F1CAABD7768B}" destId="{23BE464A-4DDD-4B2B-AD2D-67C9AFE71468}" srcOrd="0" destOrd="0" presId="urn:microsoft.com/office/officeart/2018/2/layout/IconVerticalSolidList"/>
    <dgm:cxn modelId="{95456D42-24A4-4D6E-AA48-60E209D3E26B}" srcId="{851FBBB6-A950-4781-9824-15E8A293BFF3}" destId="{99BD5DF0-5DA9-484C-A2F3-F1CAABD7768B}" srcOrd="0" destOrd="0" parTransId="{634892D3-0AB5-4FCE-8684-F5FDB2E35FD8}" sibTransId="{09AB026C-7D7F-4719-8BC2-6951E0FDAAA2}"/>
    <dgm:cxn modelId="{B1DAA16C-A8F5-42FD-9410-6645C356EE76}" type="presOf" srcId="{EE3408D5-42E9-440F-9E28-8C3A96B15806}" destId="{B7781C24-C3FA-447F-A98B-24FC1B27B93F}" srcOrd="0" destOrd="0" presId="urn:microsoft.com/office/officeart/2018/2/layout/IconVerticalSolidList"/>
    <dgm:cxn modelId="{72CEDC74-6D69-42FB-BB9D-59A588AFC832}" srcId="{851FBBB6-A950-4781-9824-15E8A293BFF3}" destId="{EE3408D5-42E9-440F-9E28-8C3A96B15806}" srcOrd="2" destOrd="0" parTransId="{89E2433C-E4BA-420F-ABE0-8477C9B39E32}" sibTransId="{32759CAC-2E2C-4E44-B2A9-93FBDFE3034D}"/>
    <dgm:cxn modelId="{CDF65C81-1E14-4122-8384-A5B6CCC682E9}" srcId="{851FBBB6-A950-4781-9824-15E8A293BFF3}" destId="{D9FB6593-7540-42CA-BB1B-D73A0A1A3A3D}" srcOrd="1" destOrd="0" parTransId="{2C0B211B-3158-4E08-B74B-8FFA16E2168E}" sibTransId="{4853942F-FF60-4175-8C03-7E59204E827D}"/>
    <dgm:cxn modelId="{4653F6E0-6AEA-483F-A994-FEA3D65D36E8}" type="presOf" srcId="{851FBBB6-A950-4781-9824-15E8A293BFF3}" destId="{82C36A90-2210-4ACD-80F0-1FBCFE116961}" srcOrd="0" destOrd="0" presId="urn:microsoft.com/office/officeart/2018/2/layout/IconVerticalSolidList"/>
    <dgm:cxn modelId="{8335A6EC-BC8B-4A35-B422-1D793E24FE25}" type="presOf" srcId="{D9FB6593-7540-42CA-BB1B-D73A0A1A3A3D}" destId="{60683E49-9D3D-406F-BA60-74B8C877674F}" srcOrd="0" destOrd="0" presId="urn:microsoft.com/office/officeart/2018/2/layout/IconVerticalSolidList"/>
    <dgm:cxn modelId="{D9B80389-A2A8-4125-B276-A09712A9E45F}" type="presParOf" srcId="{82C36A90-2210-4ACD-80F0-1FBCFE116961}" destId="{C42D26CA-3FEB-4D59-84BF-B78C915CC9C0}" srcOrd="0" destOrd="0" presId="urn:microsoft.com/office/officeart/2018/2/layout/IconVerticalSolidList"/>
    <dgm:cxn modelId="{772B8041-5185-4BC5-89BA-E64FBD76FEBC}" type="presParOf" srcId="{C42D26CA-3FEB-4D59-84BF-B78C915CC9C0}" destId="{6A85E9E4-E13D-43FF-9C06-B295241A2CE8}" srcOrd="0" destOrd="0" presId="urn:microsoft.com/office/officeart/2018/2/layout/IconVerticalSolidList"/>
    <dgm:cxn modelId="{5EBF967F-A4B5-40D7-9D8B-3D46D870068A}" type="presParOf" srcId="{C42D26CA-3FEB-4D59-84BF-B78C915CC9C0}" destId="{B853B891-2C5C-4299-AA2A-4456664A43D6}" srcOrd="1" destOrd="0" presId="urn:microsoft.com/office/officeart/2018/2/layout/IconVerticalSolidList"/>
    <dgm:cxn modelId="{BAE4929A-D3B9-448F-AD97-6A44388E460F}" type="presParOf" srcId="{C42D26CA-3FEB-4D59-84BF-B78C915CC9C0}" destId="{54A60E5E-75E5-4313-A67C-000FB98E2970}" srcOrd="2" destOrd="0" presId="urn:microsoft.com/office/officeart/2018/2/layout/IconVerticalSolidList"/>
    <dgm:cxn modelId="{39058B28-1BBF-4FCD-9333-84543BE93D29}" type="presParOf" srcId="{C42D26CA-3FEB-4D59-84BF-B78C915CC9C0}" destId="{23BE464A-4DDD-4B2B-AD2D-67C9AFE71468}" srcOrd="3" destOrd="0" presId="urn:microsoft.com/office/officeart/2018/2/layout/IconVerticalSolidList"/>
    <dgm:cxn modelId="{547A812A-62E7-417F-A180-6B0078B327F4}" type="presParOf" srcId="{82C36A90-2210-4ACD-80F0-1FBCFE116961}" destId="{3B43CB3D-4316-4498-8A83-C14370308548}" srcOrd="1" destOrd="0" presId="urn:microsoft.com/office/officeart/2018/2/layout/IconVerticalSolidList"/>
    <dgm:cxn modelId="{D260E012-B474-4CBF-8F2E-B7ED21E5EA6F}" type="presParOf" srcId="{82C36A90-2210-4ACD-80F0-1FBCFE116961}" destId="{CD118491-C3E8-4353-BB13-55DA03DCA12C}" srcOrd="2" destOrd="0" presId="urn:microsoft.com/office/officeart/2018/2/layout/IconVerticalSolidList"/>
    <dgm:cxn modelId="{D485BE8F-B9C4-416E-88FE-59122718150D}" type="presParOf" srcId="{CD118491-C3E8-4353-BB13-55DA03DCA12C}" destId="{83229D8E-1AAB-4AA2-A887-DADE5E7F9606}" srcOrd="0" destOrd="0" presId="urn:microsoft.com/office/officeart/2018/2/layout/IconVerticalSolidList"/>
    <dgm:cxn modelId="{195775E6-354F-432E-8F7C-3F24FA2D626D}" type="presParOf" srcId="{CD118491-C3E8-4353-BB13-55DA03DCA12C}" destId="{8E9CDA14-FCAC-4D1B-933D-364F6C635A92}" srcOrd="1" destOrd="0" presId="urn:microsoft.com/office/officeart/2018/2/layout/IconVerticalSolidList"/>
    <dgm:cxn modelId="{C20D4B28-0AA6-423F-8B0B-9EB48D94643C}" type="presParOf" srcId="{CD118491-C3E8-4353-BB13-55DA03DCA12C}" destId="{07A2CFAA-FF9C-4A9C-9071-C8F14DD91976}" srcOrd="2" destOrd="0" presId="urn:microsoft.com/office/officeart/2018/2/layout/IconVerticalSolidList"/>
    <dgm:cxn modelId="{CC427E1F-078C-46CB-8EED-7411A4C14237}" type="presParOf" srcId="{CD118491-C3E8-4353-BB13-55DA03DCA12C}" destId="{60683E49-9D3D-406F-BA60-74B8C877674F}" srcOrd="3" destOrd="0" presId="urn:microsoft.com/office/officeart/2018/2/layout/IconVerticalSolidList"/>
    <dgm:cxn modelId="{10E9C879-6908-411D-9458-AEE014D92C6D}" type="presParOf" srcId="{82C36A90-2210-4ACD-80F0-1FBCFE116961}" destId="{924B00D5-C7EB-4247-BC73-45CCAF1E554E}" srcOrd="3" destOrd="0" presId="urn:microsoft.com/office/officeart/2018/2/layout/IconVerticalSolidList"/>
    <dgm:cxn modelId="{3B240F5F-E872-4875-8FAF-C9B624F17419}" type="presParOf" srcId="{82C36A90-2210-4ACD-80F0-1FBCFE116961}" destId="{AB2B5500-9419-4841-B829-3737C56455D1}" srcOrd="4" destOrd="0" presId="urn:microsoft.com/office/officeart/2018/2/layout/IconVerticalSolidList"/>
    <dgm:cxn modelId="{E268517B-6E72-4991-94EE-36D88DB18DC3}" type="presParOf" srcId="{AB2B5500-9419-4841-B829-3737C56455D1}" destId="{30FAB2D4-44EE-45D7-A82A-6075F4B89F37}" srcOrd="0" destOrd="0" presId="urn:microsoft.com/office/officeart/2018/2/layout/IconVerticalSolidList"/>
    <dgm:cxn modelId="{2B7732A1-99DD-4F3E-B37F-53FC269076D1}" type="presParOf" srcId="{AB2B5500-9419-4841-B829-3737C56455D1}" destId="{EA4230D8-D568-4C62-B2DE-FA4EBCDB792E}" srcOrd="1" destOrd="0" presId="urn:microsoft.com/office/officeart/2018/2/layout/IconVerticalSolidList"/>
    <dgm:cxn modelId="{977B813C-8658-4AE7-AA9C-E6DF00EEECEE}" type="presParOf" srcId="{AB2B5500-9419-4841-B829-3737C56455D1}" destId="{88110291-293F-426E-B307-F511CC147AA6}" srcOrd="2" destOrd="0" presId="urn:microsoft.com/office/officeart/2018/2/layout/IconVerticalSolidList"/>
    <dgm:cxn modelId="{ED216032-D728-4191-B9EB-8622464C6475}" type="presParOf" srcId="{AB2B5500-9419-4841-B829-3737C56455D1}" destId="{B7781C24-C3FA-447F-A98B-24FC1B27B93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81DDAC-EE2F-4D2D-A6BF-E82F7C36413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BB57E6-3B68-499F-BFD0-E630CB93DF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Semiannual report to the Interim Joint Committee on Appropriations and Revenue </a:t>
          </a:r>
        </a:p>
      </dgm:t>
    </dgm:pt>
    <dgm:pt modelId="{816EE9B4-4709-489A-8C2F-5FB89D3BFB1F}" type="parTrans" cxnId="{F4E8C5A9-6530-475D-B589-4802BEBE6C78}">
      <dgm:prSet/>
      <dgm:spPr/>
      <dgm:t>
        <a:bodyPr/>
        <a:lstStyle/>
        <a:p>
          <a:endParaRPr lang="en-US"/>
        </a:p>
      </dgm:t>
    </dgm:pt>
    <dgm:pt modelId="{8720F5C3-AC50-4A0D-BBEA-FD68163B97B9}" type="sibTrans" cxnId="{F4E8C5A9-6530-475D-B589-4802BEBE6C78}">
      <dgm:prSet/>
      <dgm:spPr/>
      <dgm:t>
        <a:bodyPr/>
        <a:lstStyle/>
        <a:p>
          <a:endParaRPr lang="en-US"/>
        </a:p>
      </dgm:t>
    </dgm:pt>
    <dgm:pt modelId="{EAD5B885-5AA7-428D-8BCA-F92B6C016D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Thirty (30) Legacy Modernization projects have been funded.</a:t>
          </a:r>
        </a:p>
      </dgm:t>
    </dgm:pt>
    <dgm:pt modelId="{27DF5C4B-E17F-4AAA-8632-FBBFE978F7E4}" type="parTrans" cxnId="{1DB1A64F-1EC7-46BB-B49A-53E0B85DA6C9}">
      <dgm:prSet/>
      <dgm:spPr/>
      <dgm:t>
        <a:bodyPr/>
        <a:lstStyle/>
        <a:p>
          <a:endParaRPr lang="en-US"/>
        </a:p>
      </dgm:t>
    </dgm:pt>
    <dgm:pt modelId="{F9D8DE53-B84D-453B-8BF3-3E1ED568D4D0}" type="sibTrans" cxnId="{1DB1A64F-1EC7-46BB-B49A-53E0B85DA6C9}">
      <dgm:prSet/>
      <dgm:spPr/>
      <dgm:t>
        <a:bodyPr/>
        <a:lstStyle/>
        <a:p>
          <a:endParaRPr lang="en-US"/>
        </a:p>
      </dgm:t>
    </dgm:pt>
    <dgm:pt modelId="{6F81ED38-DFF0-412A-B045-21A17E4BDC4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Eighteen (18) projects have been fully completed.</a:t>
          </a:r>
        </a:p>
      </dgm:t>
    </dgm:pt>
    <dgm:pt modelId="{CC83C2A0-27A7-4A6F-BD7A-6B9B40FF4A29}" type="parTrans" cxnId="{8F109D92-FB4E-4612-A80F-9110E4B56AA8}">
      <dgm:prSet/>
      <dgm:spPr/>
      <dgm:t>
        <a:bodyPr/>
        <a:lstStyle/>
        <a:p>
          <a:endParaRPr lang="en-US"/>
        </a:p>
      </dgm:t>
    </dgm:pt>
    <dgm:pt modelId="{DB370788-4B7D-4DD9-BECE-899C3ECBA634}" type="sibTrans" cxnId="{8F109D92-FB4E-4612-A80F-9110E4B56AA8}">
      <dgm:prSet/>
      <dgm:spPr/>
      <dgm:t>
        <a:bodyPr/>
        <a:lstStyle/>
        <a:p>
          <a:endParaRPr lang="en-US"/>
        </a:p>
      </dgm:t>
    </dgm:pt>
    <dgm:pt modelId="{FA7D06F2-4246-4676-847E-C09B8D2D745F}" type="pres">
      <dgm:prSet presAssocID="{0B81DDAC-EE2F-4D2D-A6BF-E82F7C364137}" presName="root" presStyleCnt="0">
        <dgm:presLayoutVars>
          <dgm:dir/>
          <dgm:resizeHandles val="exact"/>
        </dgm:presLayoutVars>
      </dgm:prSet>
      <dgm:spPr/>
    </dgm:pt>
    <dgm:pt modelId="{A87226A1-2486-4E7F-9223-C2203BBCADF9}" type="pres">
      <dgm:prSet presAssocID="{0BBB57E6-3B68-499F-BFD0-E630CB93DFFD}" presName="compNode" presStyleCnt="0"/>
      <dgm:spPr/>
    </dgm:pt>
    <dgm:pt modelId="{4BD5925E-810C-4CB2-A4F7-B0C81CBD9C57}" type="pres">
      <dgm:prSet presAssocID="{0BBB57E6-3B68-499F-BFD0-E630CB93DFFD}" presName="bgRect" presStyleLbl="bgShp" presStyleIdx="0" presStyleCnt="3"/>
      <dgm:spPr/>
    </dgm:pt>
    <dgm:pt modelId="{F1010E77-34C1-4A90-B55E-04EE7FD20DF6}" type="pres">
      <dgm:prSet presAssocID="{0BBB57E6-3B68-499F-BFD0-E630CB93DFF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 with solid fill"/>
        </a:ext>
      </dgm:extLst>
    </dgm:pt>
    <dgm:pt modelId="{DE2B99BA-1830-426F-9956-B51DBD56EB55}" type="pres">
      <dgm:prSet presAssocID="{0BBB57E6-3B68-499F-BFD0-E630CB93DFFD}" presName="spaceRect" presStyleCnt="0"/>
      <dgm:spPr/>
    </dgm:pt>
    <dgm:pt modelId="{09BF53BF-C911-4CBD-BFC6-46C4CFBE818E}" type="pres">
      <dgm:prSet presAssocID="{0BBB57E6-3B68-499F-BFD0-E630CB93DFFD}" presName="parTx" presStyleLbl="revTx" presStyleIdx="0" presStyleCnt="3">
        <dgm:presLayoutVars>
          <dgm:chMax val="0"/>
          <dgm:chPref val="0"/>
        </dgm:presLayoutVars>
      </dgm:prSet>
      <dgm:spPr/>
    </dgm:pt>
    <dgm:pt modelId="{0F9F7E87-9A35-4EF3-B99C-4E2D2D402EBB}" type="pres">
      <dgm:prSet presAssocID="{8720F5C3-AC50-4A0D-BBEA-FD68163B97B9}" presName="sibTrans" presStyleCnt="0"/>
      <dgm:spPr/>
    </dgm:pt>
    <dgm:pt modelId="{6D21BF02-D5DC-4831-ACD8-52237205528B}" type="pres">
      <dgm:prSet presAssocID="{EAD5B885-5AA7-428D-8BCA-F92B6C016D65}" presName="compNode" presStyleCnt="0"/>
      <dgm:spPr/>
    </dgm:pt>
    <dgm:pt modelId="{72C2CA1A-4555-4553-828C-57E893046E50}" type="pres">
      <dgm:prSet presAssocID="{EAD5B885-5AA7-428D-8BCA-F92B6C016D65}" presName="bgRect" presStyleLbl="bgShp" presStyleIdx="1" presStyleCnt="3"/>
      <dgm:spPr/>
    </dgm:pt>
    <dgm:pt modelId="{9AAA671C-8E04-4A51-B131-2C362D5630F3}" type="pres">
      <dgm:prSet presAssocID="{EAD5B885-5AA7-428D-8BCA-F92B6C016D6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54FE34AD-47D9-426D-90B4-BE79634A5790}" type="pres">
      <dgm:prSet presAssocID="{EAD5B885-5AA7-428D-8BCA-F92B6C016D65}" presName="spaceRect" presStyleCnt="0"/>
      <dgm:spPr/>
    </dgm:pt>
    <dgm:pt modelId="{BB75D2D2-6718-4097-AFE9-36B4E9E9D5B4}" type="pres">
      <dgm:prSet presAssocID="{EAD5B885-5AA7-428D-8BCA-F92B6C016D65}" presName="parTx" presStyleLbl="revTx" presStyleIdx="1" presStyleCnt="3">
        <dgm:presLayoutVars>
          <dgm:chMax val="0"/>
          <dgm:chPref val="0"/>
        </dgm:presLayoutVars>
      </dgm:prSet>
      <dgm:spPr/>
    </dgm:pt>
    <dgm:pt modelId="{6917495D-400C-4869-A65E-0A9B79373E85}" type="pres">
      <dgm:prSet presAssocID="{F9D8DE53-B84D-453B-8BF3-3E1ED568D4D0}" presName="sibTrans" presStyleCnt="0"/>
      <dgm:spPr/>
    </dgm:pt>
    <dgm:pt modelId="{2D713276-ECAD-4380-A2E6-E7E3B29CDBAE}" type="pres">
      <dgm:prSet presAssocID="{6F81ED38-DFF0-412A-B045-21A17E4BDC46}" presName="compNode" presStyleCnt="0"/>
      <dgm:spPr/>
    </dgm:pt>
    <dgm:pt modelId="{871A60A8-2F5F-4DD6-B774-D31CAB733B40}" type="pres">
      <dgm:prSet presAssocID="{6F81ED38-DFF0-412A-B045-21A17E4BDC46}" presName="bgRect" presStyleLbl="bgShp" presStyleIdx="2" presStyleCnt="3"/>
      <dgm:spPr/>
    </dgm:pt>
    <dgm:pt modelId="{09740154-4D7A-4EF8-A7CC-090FC9E5690D}" type="pres">
      <dgm:prSet presAssocID="{6F81ED38-DFF0-412A-B045-21A17E4BDC4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ud Computing with solid fill"/>
        </a:ext>
      </dgm:extLst>
    </dgm:pt>
    <dgm:pt modelId="{18818D37-7610-4CEC-A79A-E00D63257490}" type="pres">
      <dgm:prSet presAssocID="{6F81ED38-DFF0-412A-B045-21A17E4BDC46}" presName="spaceRect" presStyleCnt="0"/>
      <dgm:spPr/>
    </dgm:pt>
    <dgm:pt modelId="{D97ED728-C96D-4DD0-B028-3F64D93BA772}" type="pres">
      <dgm:prSet presAssocID="{6F81ED38-DFF0-412A-B045-21A17E4BDC4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46E7E16-C132-4F19-995E-4F94E2E2A16B}" type="presOf" srcId="{6F81ED38-DFF0-412A-B045-21A17E4BDC46}" destId="{D97ED728-C96D-4DD0-B028-3F64D93BA772}" srcOrd="0" destOrd="0" presId="urn:microsoft.com/office/officeart/2018/2/layout/IconVerticalSolidList"/>
    <dgm:cxn modelId="{080A8F3E-A87C-469C-B046-D33B461166DA}" type="presOf" srcId="{EAD5B885-5AA7-428D-8BCA-F92B6C016D65}" destId="{BB75D2D2-6718-4097-AFE9-36B4E9E9D5B4}" srcOrd="0" destOrd="0" presId="urn:microsoft.com/office/officeart/2018/2/layout/IconVerticalSolidList"/>
    <dgm:cxn modelId="{1DB1A64F-1EC7-46BB-B49A-53E0B85DA6C9}" srcId="{0B81DDAC-EE2F-4D2D-A6BF-E82F7C364137}" destId="{EAD5B885-5AA7-428D-8BCA-F92B6C016D65}" srcOrd="1" destOrd="0" parTransId="{27DF5C4B-E17F-4AAA-8632-FBBFE978F7E4}" sibTransId="{F9D8DE53-B84D-453B-8BF3-3E1ED568D4D0}"/>
    <dgm:cxn modelId="{8F109D92-FB4E-4612-A80F-9110E4B56AA8}" srcId="{0B81DDAC-EE2F-4D2D-A6BF-E82F7C364137}" destId="{6F81ED38-DFF0-412A-B045-21A17E4BDC46}" srcOrd="2" destOrd="0" parTransId="{CC83C2A0-27A7-4A6F-BD7A-6B9B40FF4A29}" sibTransId="{DB370788-4B7D-4DD9-BECE-899C3ECBA634}"/>
    <dgm:cxn modelId="{7AB7BA93-5066-4305-8E12-DC6B5B152FFD}" type="presOf" srcId="{0BBB57E6-3B68-499F-BFD0-E630CB93DFFD}" destId="{09BF53BF-C911-4CBD-BFC6-46C4CFBE818E}" srcOrd="0" destOrd="0" presId="urn:microsoft.com/office/officeart/2018/2/layout/IconVerticalSolidList"/>
    <dgm:cxn modelId="{F4E8C5A9-6530-475D-B589-4802BEBE6C78}" srcId="{0B81DDAC-EE2F-4D2D-A6BF-E82F7C364137}" destId="{0BBB57E6-3B68-499F-BFD0-E630CB93DFFD}" srcOrd="0" destOrd="0" parTransId="{816EE9B4-4709-489A-8C2F-5FB89D3BFB1F}" sibTransId="{8720F5C3-AC50-4A0D-BBEA-FD68163B97B9}"/>
    <dgm:cxn modelId="{50A22AF6-9C41-4B6C-94CA-68A45BD878B0}" type="presOf" srcId="{0B81DDAC-EE2F-4D2D-A6BF-E82F7C364137}" destId="{FA7D06F2-4246-4676-847E-C09B8D2D745F}" srcOrd="0" destOrd="0" presId="urn:microsoft.com/office/officeart/2018/2/layout/IconVerticalSolidList"/>
    <dgm:cxn modelId="{13C791B8-16F2-445F-B512-0424D495478D}" type="presParOf" srcId="{FA7D06F2-4246-4676-847E-C09B8D2D745F}" destId="{A87226A1-2486-4E7F-9223-C2203BBCADF9}" srcOrd="0" destOrd="0" presId="urn:microsoft.com/office/officeart/2018/2/layout/IconVerticalSolidList"/>
    <dgm:cxn modelId="{7BE86F32-3C3A-4EDF-A6A2-2B9B08C96320}" type="presParOf" srcId="{A87226A1-2486-4E7F-9223-C2203BBCADF9}" destId="{4BD5925E-810C-4CB2-A4F7-B0C81CBD9C57}" srcOrd="0" destOrd="0" presId="urn:microsoft.com/office/officeart/2018/2/layout/IconVerticalSolidList"/>
    <dgm:cxn modelId="{17746017-5A25-422E-ADCF-AE7D72AAD300}" type="presParOf" srcId="{A87226A1-2486-4E7F-9223-C2203BBCADF9}" destId="{F1010E77-34C1-4A90-B55E-04EE7FD20DF6}" srcOrd="1" destOrd="0" presId="urn:microsoft.com/office/officeart/2018/2/layout/IconVerticalSolidList"/>
    <dgm:cxn modelId="{913D16C0-DFEC-43B2-87C1-9B41914F4B9C}" type="presParOf" srcId="{A87226A1-2486-4E7F-9223-C2203BBCADF9}" destId="{DE2B99BA-1830-426F-9956-B51DBD56EB55}" srcOrd="2" destOrd="0" presId="urn:microsoft.com/office/officeart/2018/2/layout/IconVerticalSolidList"/>
    <dgm:cxn modelId="{A291D875-7E89-49AD-833F-237FC56C7A1E}" type="presParOf" srcId="{A87226A1-2486-4E7F-9223-C2203BBCADF9}" destId="{09BF53BF-C911-4CBD-BFC6-46C4CFBE818E}" srcOrd="3" destOrd="0" presId="urn:microsoft.com/office/officeart/2018/2/layout/IconVerticalSolidList"/>
    <dgm:cxn modelId="{EE646874-9D37-492E-BEF2-95EF40A62692}" type="presParOf" srcId="{FA7D06F2-4246-4676-847E-C09B8D2D745F}" destId="{0F9F7E87-9A35-4EF3-B99C-4E2D2D402EBB}" srcOrd="1" destOrd="0" presId="urn:microsoft.com/office/officeart/2018/2/layout/IconVerticalSolidList"/>
    <dgm:cxn modelId="{9C218FB4-ED02-4C70-86A4-D26F62F2869C}" type="presParOf" srcId="{FA7D06F2-4246-4676-847E-C09B8D2D745F}" destId="{6D21BF02-D5DC-4831-ACD8-52237205528B}" srcOrd="2" destOrd="0" presId="urn:microsoft.com/office/officeart/2018/2/layout/IconVerticalSolidList"/>
    <dgm:cxn modelId="{0D456DBB-A312-45F6-AD36-EF723C1F37BB}" type="presParOf" srcId="{6D21BF02-D5DC-4831-ACD8-52237205528B}" destId="{72C2CA1A-4555-4553-828C-57E893046E50}" srcOrd="0" destOrd="0" presId="urn:microsoft.com/office/officeart/2018/2/layout/IconVerticalSolidList"/>
    <dgm:cxn modelId="{6FB701DA-BF03-45AB-B7E2-B5BDD3342FD4}" type="presParOf" srcId="{6D21BF02-D5DC-4831-ACD8-52237205528B}" destId="{9AAA671C-8E04-4A51-B131-2C362D5630F3}" srcOrd="1" destOrd="0" presId="urn:microsoft.com/office/officeart/2018/2/layout/IconVerticalSolidList"/>
    <dgm:cxn modelId="{6334D668-E48A-482F-A645-3ED901E65381}" type="presParOf" srcId="{6D21BF02-D5DC-4831-ACD8-52237205528B}" destId="{54FE34AD-47D9-426D-90B4-BE79634A5790}" srcOrd="2" destOrd="0" presId="urn:microsoft.com/office/officeart/2018/2/layout/IconVerticalSolidList"/>
    <dgm:cxn modelId="{DDAD49CD-F393-426A-88E2-6EEC832F75A9}" type="presParOf" srcId="{6D21BF02-D5DC-4831-ACD8-52237205528B}" destId="{BB75D2D2-6718-4097-AFE9-36B4E9E9D5B4}" srcOrd="3" destOrd="0" presId="urn:microsoft.com/office/officeart/2018/2/layout/IconVerticalSolidList"/>
    <dgm:cxn modelId="{9E268072-691C-49C5-914B-522DB1C854BE}" type="presParOf" srcId="{FA7D06F2-4246-4676-847E-C09B8D2D745F}" destId="{6917495D-400C-4869-A65E-0A9B79373E85}" srcOrd="3" destOrd="0" presId="urn:microsoft.com/office/officeart/2018/2/layout/IconVerticalSolidList"/>
    <dgm:cxn modelId="{1BC2624F-31F6-47A6-88B1-486786D0CA66}" type="presParOf" srcId="{FA7D06F2-4246-4676-847E-C09B8D2D745F}" destId="{2D713276-ECAD-4380-A2E6-E7E3B29CDBAE}" srcOrd="4" destOrd="0" presId="urn:microsoft.com/office/officeart/2018/2/layout/IconVerticalSolidList"/>
    <dgm:cxn modelId="{B17BBB66-3CB3-4641-9BAE-AB9E509D588F}" type="presParOf" srcId="{2D713276-ECAD-4380-A2E6-E7E3B29CDBAE}" destId="{871A60A8-2F5F-4DD6-B774-D31CAB733B40}" srcOrd="0" destOrd="0" presId="urn:microsoft.com/office/officeart/2018/2/layout/IconVerticalSolidList"/>
    <dgm:cxn modelId="{4EEAD0CF-A65F-4E19-9052-95EDB8ACCC16}" type="presParOf" srcId="{2D713276-ECAD-4380-A2E6-E7E3B29CDBAE}" destId="{09740154-4D7A-4EF8-A7CC-090FC9E5690D}" srcOrd="1" destOrd="0" presId="urn:microsoft.com/office/officeart/2018/2/layout/IconVerticalSolidList"/>
    <dgm:cxn modelId="{0127CEC0-A466-443F-A908-83F89E2637EA}" type="presParOf" srcId="{2D713276-ECAD-4380-A2E6-E7E3B29CDBAE}" destId="{18818D37-7610-4CEC-A79A-E00D63257490}" srcOrd="2" destOrd="0" presId="urn:microsoft.com/office/officeart/2018/2/layout/IconVerticalSolidList"/>
    <dgm:cxn modelId="{86DD1C1E-2DD0-4642-9FC9-79A1FA863780}" type="presParOf" srcId="{2D713276-ECAD-4380-A2E6-E7E3B29CDBAE}" destId="{D97ED728-C96D-4DD0-B028-3F64D93BA77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81DDAC-EE2F-4D2D-A6BF-E82F7C36413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BB57E6-3B68-499F-BFD0-E630CB93DF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Modernized security camera systems</a:t>
          </a:r>
        </a:p>
      </dgm:t>
    </dgm:pt>
    <dgm:pt modelId="{816EE9B4-4709-489A-8C2F-5FB89D3BFB1F}" type="parTrans" cxnId="{F4E8C5A9-6530-475D-B589-4802BEBE6C78}">
      <dgm:prSet/>
      <dgm:spPr/>
      <dgm:t>
        <a:bodyPr/>
        <a:lstStyle/>
        <a:p>
          <a:endParaRPr lang="en-US"/>
        </a:p>
      </dgm:t>
    </dgm:pt>
    <dgm:pt modelId="{8720F5C3-AC50-4A0D-BBEA-FD68163B97B9}" type="sibTrans" cxnId="{F4E8C5A9-6530-475D-B589-4802BEBE6C78}">
      <dgm:prSet/>
      <dgm:spPr/>
      <dgm:t>
        <a:bodyPr/>
        <a:lstStyle/>
        <a:p>
          <a:endParaRPr lang="en-US"/>
        </a:p>
      </dgm:t>
    </dgm:pt>
    <dgm:pt modelId="{EAD5B885-5AA7-428D-8BCA-F92B6C016D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Replaced failing, unsupported systems</a:t>
          </a:r>
        </a:p>
      </dgm:t>
    </dgm:pt>
    <dgm:pt modelId="{27DF5C4B-E17F-4AAA-8632-FBBFE978F7E4}" type="parTrans" cxnId="{1DB1A64F-1EC7-46BB-B49A-53E0B85DA6C9}">
      <dgm:prSet/>
      <dgm:spPr/>
      <dgm:t>
        <a:bodyPr/>
        <a:lstStyle/>
        <a:p>
          <a:endParaRPr lang="en-US"/>
        </a:p>
      </dgm:t>
    </dgm:pt>
    <dgm:pt modelId="{F9D8DE53-B84D-453B-8BF3-3E1ED568D4D0}" type="sibTrans" cxnId="{1DB1A64F-1EC7-46BB-B49A-53E0B85DA6C9}">
      <dgm:prSet/>
      <dgm:spPr/>
      <dgm:t>
        <a:bodyPr/>
        <a:lstStyle/>
        <a:p>
          <a:endParaRPr lang="en-US"/>
        </a:p>
      </dgm:t>
    </dgm:pt>
    <dgm:pt modelId="{6F81ED38-DFF0-412A-B045-21A17E4BDC4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Restored vendor support and completed upgrades</a:t>
          </a:r>
        </a:p>
      </dgm:t>
    </dgm:pt>
    <dgm:pt modelId="{CC83C2A0-27A7-4A6F-BD7A-6B9B40FF4A29}" type="parTrans" cxnId="{8F109D92-FB4E-4612-A80F-9110E4B56AA8}">
      <dgm:prSet/>
      <dgm:spPr/>
      <dgm:t>
        <a:bodyPr/>
        <a:lstStyle/>
        <a:p>
          <a:endParaRPr lang="en-US"/>
        </a:p>
      </dgm:t>
    </dgm:pt>
    <dgm:pt modelId="{DB370788-4B7D-4DD9-BECE-899C3ECBA634}" type="sibTrans" cxnId="{8F109D92-FB4E-4612-A80F-9110E4B56AA8}">
      <dgm:prSet/>
      <dgm:spPr/>
      <dgm:t>
        <a:bodyPr/>
        <a:lstStyle/>
        <a:p>
          <a:endParaRPr lang="en-US"/>
        </a:p>
      </dgm:t>
    </dgm:pt>
    <dgm:pt modelId="{F9E6BB60-BE69-4B2F-A154-8B1B5668AD7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Launched a digital policy acknowledgement portal</a:t>
          </a:r>
        </a:p>
      </dgm:t>
    </dgm:pt>
    <dgm:pt modelId="{9EA9EA77-1988-4222-BA18-F47C4BF5C328}" type="parTrans" cxnId="{F882ADBC-BA9F-477F-9B18-76D827953D43}">
      <dgm:prSet/>
      <dgm:spPr/>
      <dgm:t>
        <a:bodyPr/>
        <a:lstStyle/>
        <a:p>
          <a:endParaRPr lang="en-US"/>
        </a:p>
      </dgm:t>
    </dgm:pt>
    <dgm:pt modelId="{1CFFA54E-C8C2-4A75-8C36-BB4049CCBB6A}" type="sibTrans" cxnId="{F882ADBC-BA9F-477F-9B18-76D827953D43}">
      <dgm:prSet/>
      <dgm:spPr/>
      <dgm:t>
        <a:bodyPr/>
        <a:lstStyle/>
        <a:p>
          <a:endParaRPr lang="en-US"/>
        </a:p>
      </dgm:t>
    </dgm:pt>
    <dgm:pt modelId="{3A4DB65B-9492-489E-9FDA-459CA3F03BE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Replaced the Kentucky State Police dispatch system</a:t>
          </a:r>
        </a:p>
      </dgm:t>
    </dgm:pt>
    <dgm:pt modelId="{0D3E9997-20F0-49C6-9D5E-A1DFD0E05597}" type="parTrans" cxnId="{1B00218A-5B6F-401D-AC4D-3418EEB0DF2C}">
      <dgm:prSet/>
      <dgm:spPr/>
      <dgm:t>
        <a:bodyPr/>
        <a:lstStyle/>
        <a:p>
          <a:endParaRPr lang="en-US"/>
        </a:p>
      </dgm:t>
    </dgm:pt>
    <dgm:pt modelId="{67C1F0B4-6C43-4EBB-B67C-8258076EB39D}" type="sibTrans" cxnId="{1B00218A-5B6F-401D-AC4D-3418EEB0DF2C}">
      <dgm:prSet/>
      <dgm:spPr/>
      <dgm:t>
        <a:bodyPr/>
        <a:lstStyle/>
        <a:p>
          <a:endParaRPr lang="en-US"/>
        </a:p>
      </dgm:t>
    </dgm:pt>
    <dgm:pt modelId="{1B05CD2A-EF0A-4E68-85C6-340D8FC7B40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Migrated documents from legacy platforms</a:t>
          </a:r>
        </a:p>
      </dgm:t>
    </dgm:pt>
    <dgm:pt modelId="{EB724F40-7817-4012-AB69-3B02C20D93DB}" type="parTrans" cxnId="{AAA8ABF7-E434-46DA-A01A-45C01FDFBFC6}">
      <dgm:prSet/>
      <dgm:spPr/>
      <dgm:t>
        <a:bodyPr/>
        <a:lstStyle/>
        <a:p>
          <a:endParaRPr lang="en-US"/>
        </a:p>
      </dgm:t>
    </dgm:pt>
    <dgm:pt modelId="{53781DA7-8FAB-433E-83A7-0061AFBF42ED}" type="sibTrans" cxnId="{AAA8ABF7-E434-46DA-A01A-45C01FDFBFC6}">
      <dgm:prSet/>
      <dgm:spPr/>
      <dgm:t>
        <a:bodyPr/>
        <a:lstStyle/>
        <a:p>
          <a:endParaRPr lang="en-US"/>
        </a:p>
      </dgm:t>
    </dgm:pt>
    <dgm:pt modelId="{E47BACBF-E784-45F3-9E4F-D13FF60ACFB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Digitized paper records and enabled fast search and retrieval</a:t>
          </a:r>
        </a:p>
      </dgm:t>
    </dgm:pt>
    <dgm:pt modelId="{4B5F0AC8-A7EF-4D2C-810B-18A81FACFFE5}" type="parTrans" cxnId="{9072EF4E-1F5C-455C-9B0E-7495BBCB94D7}">
      <dgm:prSet/>
      <dgm:spPr/>
      <dgm:t>
        <a:bodyPr/>
        <a:lstStyle/>
        <a:p>
          <a:endParaRPr lang="en-US"/>
        </a:p>
      </dgm:t>
    </dgm:pt>
    <dgm:pt modelId="{370B9251-6A43-4380-B80C-2443DE2D51DF}" type="sibTrans" cxnId="{9072EF4E-1F5C-455C-9B0E-7495BBCB94D7}">
      <dgm:prSet/>
      <dgm:spPr/>
      <dgm:t>
        <a:bodyPr/>
        <a:lstStyle/>
        <a:p>
          <a:endParaRPr lang="en-US"/>
        </a:p>
      </dgm:t>
    </dgm:pt>
    <dgm:pt modelId="{B7217E7C-05D4-4B5C-8199-CBB56F8422D9}" type="pres">
      <dgm:prSet presAssocID="{0B81DDAC-EE2F-4D2D-A6BF-E82F7C364137}" presName="vert0" presStyleCnt="0">
        <dgm:presLayoutVars>
          <dgm:dir/>
          <dgm:animOne val="branch"/>
          <dgm:animLvl val="lvl"/>
        </dgm:presLayoutVars>
      </dgm:prSet>
      <dgm:spPr/>
    </dgm:pt>
    <dgm:pt modelId="{BCDE1BAB-5C47-471B-BFF1-63DB359A85F0}" type="pres">
      <dgm:prSet presAssocID="{0BBB57E6-3B68-499F-BFD0-E630CB93DFFD}" presName="thickLine" presStyleLbl="alignNode1" presStyleIdx="0" presStyleCnt="7"/>
      <dgm:spPr/>
    </dgm:pt>
    <dgm:pt modelId="{2CD9B02D-0F3C-4BA2-88B6-1A3063355FBE}" type="pres">
      <dgm:prSet presAssocID="{0BBB57E6-3B68-499F-BFD0-E630CB93DFFD}" presName="horz1" presStyleCnt="0"/>
      <dgm:spPr/>
    </dgm:pt>
    <dgm:pt modelId="{72918888-B2F5-42E4-868E-C7CCFE19C9DA}" type="pres">
      <dgm:prSet presAssocID="{0BBB57E6-3B68-499F-BFD0-E630CB93DFFD}" presName="tx1" presStyleLbl="revTx" presStyleIdx="0" presStyleCnt="7"/>
      <dgm:spPr/>
    </dgm:pt>
    <dgm:pt modelId="{61566657-D462-41E5-8D0D-200E75F7A392}" type="pres">
      <dgm:prSet presAssocID="{0BBB57E6-3B68-499F-BFD0-E630CB93DFFD}" presName="vert1" presStyleCnt="0"/>
      <dgm:spPr/>
    </dgm:pt>
    <dgm:pt modelId="{7329AEE2-61CE-4058-96FF-FAEE323CFC18}" type="pres">
      <dgm:prSet presAssocID="{EAD5B885-5AA7-428D-8BCA-F92B6C016D65}" presName="thickLine" presStyleLbl="alignNode1" presStyleIdx="1" presStyleCnt="7"/>
      <dgm:spPr/>
    </dgm:pt>
    <dgm:pt modelId="{6F6E3944-B868-49B8-A752-2ED95F991E1E}" type="pres">
      <dgm:prSet presAssocID="{EAD5B885-5AA7-428D-8BCA-F92B6C016D65}" presName="horz1" presStyleCnt="0"/>
      <dgm:spPr/>
    </dgm:pt>
    <dgm:pt modelId="{26DF8460-79A1-4FC5-96F3-F9DE16C4B1E7}" type="pres">
      <dgm:prSet presAssocID="{EAD5B885-5AA7-428D-8BCA-F92B6C016D65}" presName="tx1" presStyleLbl="revTx" presStyleIdx="1" presStyleCnt="7"/>
      <dgm:spPr/>
    </dgm:pt>
    <dgm:pt modelId="{4C1B2C20-F269-4A6F-8431-8606F2A0646A}" type="pres">
      <dgm:prSet presAssocID="{EAD5B885-5AA7-428D-8BCA-F92B6C016D65}" presName="vert1" presStyleCnt="0"/>
      <dgm:spPr/>
    </dgm:pt>
    <dgm:pt modelId="{797740A5-D5AE-4E9D-B6B9-2ADD0367B762}" type="pres">
      <dgm:prSet presAssocID="{1B05CD2A-EF0A-4E68-85C6-340D8FC7B409}" presName="thickLine" presStyleLbl="alignNode1" presStyleIdx="2" presStyleCnt="7"/>
      <dgm:spPr/>
    </dgm:pt>
    <dgm:pt modelId="{DC19071A-C301-4461-AC90-A48EA5181CA9}" type="pres">
      <dgm:prSet presAssocID="{1B05CD2A-EF0A-4E68-85C6-340D8FC7B409}" presName="horz1" presStyleCnt="0"/>
      <dgm:spPr/>
    </dgm:pt>
    <dgm:pt modelId="{2B58415C-6C93-4B54-AF6B-D389D847DEDC}" type="pres">
      <dgm:prSet presAssocID="{1B05CD2A-EF0A-4E68-85C6-340D8FC7B409}" presName="tx1" presStyleLbl="revTx" presStyleIdx="2" presStyleCnt="7"/>
      <dgm:spPr/>
    </dgm:pt>
    <dgm:pt modelId="{FCF2DBB8-E5AE-48AD-835D-D674FF735D17}" type="pres">
      <dgm:prSet presAssocID="{1B05CD2A-EF0A-4E68-85C6-340D8FC7B409}" presName="vert1" presStyleCnt="0"/>
      <dgm:spPr/>
    </dgm:pt>
    <dgm:pt modelId="{33F43BEF-A99B-4516-95DA-E31289F2B63E}" type="pres">
      <dgm:prSet presAssocID="{6F81ED38-DFF0-412A-B045-21A17E4BDC46}" presName="thickLine" presStyleLbl="alignNode1" presStyleIdx="3" presStyleCnt="7"/>
      <dgm:spPr/>
    </dgm:pt>
    <dgm:pt modelId="{3F361F64-0E38-4212-8CB7-FAB643512298}" type="pres">
      <dgm:prSet presAssocID="{6F81ED38-DFF0-412A-B045-21A17E4BDC46}" presName="horz1" presStyleCnt="0"/>
      <dgm:spPr/>
    </dgm:pt>
    <dgm:pt modelId="{A869E9C7-02DF-41DE-B931-4CD4EB6265F4}" type="pres">
      <dgm:prSet presAssocID="{6F81ED38-DFF0-412A-B045-21A17E4BDC46}" presName="tx1" presStyleLbl="revTx" presStyleIdx="3" presStyleCnt="7"/>
      <dgm:spPr/>
    </dgm:pt>
    <dgm:pt modelId="{5C1B653B-A44A-4901-948A-BF3B724A18D8}" type="pres">
      <dgm:prSet presAssocID="{6F81ED38-DFF0-412A-B045-21A17E4BDC46}" presName="vert1" presStyleCnt="0"/>
      <dgm:spPr/>
    </dgm:pt>
    <dgm:pt modelId="{A79D754B-DF65-4F16-842F-5E1E9B63A44E}" type="pres">
      <dgm:prSet presAssocID="{F9E6BB60-BE69-4B2F-A154-8B1B5668AD7E}" presName="thickLine" presStyleLbl="alignNode1" presStyleIdx="4" presStyleCnt="7"/>
      <dgm:spPr/>
    </dgm:pt>
    <dgm:pt modelId="{73B63359-03B8-40C6-8DEA-96E495690324}" type="pres">
      <dgm:prSet presAssocID="{F9E6BB60-BE69-4B2F-A154-8B1B5668AD7E}" presName="horz1" presStyleCnt="0"/>
      <dgm:spPr/>
    </dgm:pt>
    <dgm:pt modelId="{7E0A5367-EEAE-4035-8050-9D7172BB04DB}" type="pres">
      <dgm:prSet presAssocID="{F9E6BB60-BE69-4B2F-A154-8B1B5668AD7E}" presName="tx1" presStyleLbl="revTx" presStyleIdx="4" presStyleCnt="7"/>
      <dgm:spPr/>
    </dgm:pt>
    <dgm:pt modelId="{0957CC9B-C1B3-4349-AC7D-758E62E3AAA8}" type="pres">
      <dgm:prSet presAssocID="{F9E6BB60-BE69-4B2F-A154-8B1B5668AD7E}" presName="vert1" presStyleCnt="0"/>
      <dgm:spPr/>
    </dgm:pt>
    <dgm:pt modelId="{9BC919B5-CDA1-4B43-932D-745D2D30F8F8}" type="pres">
      <dgm:prSet presAssocID="{3A4DB65B-9492-489E-9FDA-459CA3F03BE4}" presName="thickLine" presStyleLbl="alignNode1" presStyleIdx="5" presStyleCnt="7"/>
      <dgm:spPr/>
    </dgm:pt>
    <dgm:pt modelId="{50B52DE2-2483-4B7A-9724-641A42CDB055}" type="pres">
      <dgm:prSet presAssocID="{3A4DB65B-9492-489E-9FDA-459CA3F03BE4}" presName="horz1" presStyleCnt="0"/>
      <dgm:spPr/>
    </dgm:pt>
    <dgm:pt modelId="{398C8DC0-4CDC-4153-9E50-7E8A8C555B15}" type="pres">
      <dgm:prSet presAssocID="{3A4DB65B-9492-489E-9FDA-459CA3F03BE4}" presName="tx1" presStyleLbl="revTx" presStyleIdx="5" presStyleCnt="7"/>
      <dgm:spPr/>
    </dgm:pt>
    <dgm:pt modelId="{6CA385C2-E3E4-47EA-9F61-8AB9B9935F31}" type="pres">
      <dgm:prSet presAssocID="{3A4DB65B-9492-489E-9FDA-459CA3F03BE4}" presName="vert1" presStyleCnt="0"/>
      <dgm:spPr/>
    </dgm:pt>
    <dgm:pt modelId="{8A32D430-25A4-493A-A5DE-174E1BB5E0FD}" type="pres">
      <dgm:prSet presAssocID="{E47BACBF-E784-45F3-9E4F-D13FF60ACFBE}" presName="thickLine" presStyleLbl="alignNode1" presStyleIdx="6" presStyleCnt="7"/>
      <dgm:spPr/>
    </dgm:pt>
    <dgm:pt modelId="{01B4F2A8-7860-41AC-A6FF-0FC124325F79}" type="pres">
      <dgm:prSet presAssocID="{E47BACBF-E784-45F3-9E4F-D13FF60ACFBE}" presName="horz1" presStyleCnt="0"/>
      <dgm:spPr/>
    </dgm:pt>
    <dgm:pt modelId="{AFF26E02-0E01-4B1C-947B-4C597A8FFF18}" type="pres">
      <dgm:prSet presAssocID="{E47BACBF-E784-45F3-9E4F-D13FF60ACFBE}" presName="tx1" presStyleLbl="revTx" presStyleIdx="6" presStyleCnt="7"/>
      <dgm:spPr/>
    </dgm:pt>
    <dgm:pt modelId="{C452EB12-64DA-4CCC-9797-8CF16D93435C}" type="pres">
      <dgm:prSet presAssocID="{E47BACBF-E784-45F3-9E4F-D13FF60ACFBE}" presName="vert1" presStyleCnt="0"/>
      <dgm:spPr/>
    </dgm:pt>
  </dgm:ptLst>
  <dgm:cxnLst>
    <dgm:cxn modelId="{C4C48847-B792-4A12-9E73-40883150122E}" type="presOf" srcId="{3A4DB65B-9492-489E-9FDA-459CA3F03BE4}" destId="{398C8DC0-4CDC-4153-9E50-7E8A8C555B15}" srcOrd="0" destOrd="0" presId="urn:microsoft.com/office/officeart/2008/layout/LinedList"/>
    <dgm:cxn modelId="{2F99CC4A-725D-4379-8803-8D81B7775817}" type="presOf" srcId="{1B05CD2A-EF0A-4E68-85C6-340D8FC7B409}" destId="{2B58415C-6C93-4B54-AF6B-D389D847DEDC}" srcOrd="0" destOrd="0" presId="urn:microsoft.com/office/officeart/2008/layout/LinedList"/>
    <dgm:cxn modelId="{9072EF4E-1F5C-455C-9B0E-7495BBCB94D7}" srcId="{0B81DDAC-EE2F-4D2D-A6BF-E82F7C364137}" destId="{E47BACBF-E784-45F3-9E4F-D13FF60ACFBE}" srcOrd="6" destOrd="0" parTransId="{4B5F0AC8-A7EF-4D2C-810B-18A81FACFFE5}" sibTransId="{370B9251-6A43-4380-B80C-2443DE2D51DF}"/>
    <dgm:cxn modelId="{1DB1A64F-1EC7-46BB-B49A-53E0B85DA6C9}" srcId="{0B81DDAC-EE2F-4D2D-A6BF-E82F7C364137}" destId="{EAD5B885-5AA7-428D-8BCA-F92B6C016D65}" srcOrd="1" destOrd="0" parTransId="{27DF5C4B-E17F-4AAA-8632-FBBFE978F7E4}" sibTransId="{F9D8DE53-B84D-453B-8BF3-3E1ED568D4D0}"/>
    <dgm:cxn modelId="{D001C972-6DA4-4796-8985-205AD7ADD302}" type="presOf" srcId="{E47BACBF-E784-45F3-9E4F-D13FF60ACFBE}" destId="{AFF26E02-0E01-4B1C-947B-4C597A8FFF18}" srcOrd="0" destOrd="0" presId="urn:microsoft.com/office/officeart/2008/layout/LinedList"/>
    <dgm:cxn modelId="{10BD057B-4209-4CED-88F4-372A6709AD7A}" type="presOf" srcId="{F9E6BB60-BE69-4B2F-A154-8B1B5668AD7E}" destId="{7E0A5367-EEAE-4035-8050-9D7172BB04DB}" srcOrd="0" destOrd="0" presId="urn:microsoft.com/office/officeart/2008/layout/LinedList"/>
    <dgm:cxn modelId="{1B00218A-5B6F-401D-AC4D-3418EEB0DF2C}" srcId="{0B81DDAC-EE2F-4D2D-A6BF-E82F7C364137}" destId="{3A4DB65B-9492-489E-9FDA-459CA3F03BE4}" srcOrd="5" destOrd="0" parTransId="{0D3E9997-20F0-49C6-9D5E-A1DFD0E05597}" sibTransId="{67C1F0B4-6C43-4EBB-B67C-8258076EB39D}"/>
    <dgm:cxn modelId="{8F109D92-FB4E-4612-A80F-9110E4B56AA8}" srcId="{0B81DDAC-EE2F-4D2D-A6BF-E82F7C364137}" destId="{6F81ED38-DFF0-412A-B045-21A17E4BDC46}" srcOrd="3" destOrd="0" parTransId="{CC83C2A0-27A7-4A6F-BD7A-6B9B40FF4A29}" sibTransId="{DB370788-4B7D-4DD9-BECE-899C3ECBA634}"/>
    <dgm:cxn modelId="{F4E8C5A9-6530-475D-B589-4802BEBE6C78}" srcId="{0B81DDAC-EE2F-4D2D-A6BF-E82F7C364137}" destId="{0BBB57E6-3B68-499F-BFD0-E630CB93DFFD}" srcOrd="0" destOrd="0" parTransId="{816EE9B4-4709-489A-8C2F-5FB89D3BFB1F}" sibTransId="{8720F5C3-AC50-4A0D-BBEA-FD68163B97B9}"/>
    <dgm:cxn modelId="{5D94B8BB-DF7F-4459-8E4B-5289FCC704A9}" type="presOf" srcId="{0BBB57E6-3B68-499F-BFD0-E630CB93DFFD}" destId="{72918888-B2F5-42E4-868E-C7CCFE19C9DA}" srcOrd="0" destOrd="0" presId="urn:microsoft.com/office/officeart/2008/layout/LinedList"/>
    <dgm:cxn modelId="{F882ADBC-BA9F-477F-9B18-76D827953D43}" srcId="{0B81DDAC-EE2F-4D2D-A6BF-E82F7C364137}" destId="{F9E6BB60-BE69-4B2F-A154-8B1B5668AD7E}" srcOrd="4" destOrd="0" parTransId="{9EA9EA77-1988-4222-BA18-F47C4BF5C328}" sibTransId="{1CFFA54E-C8C2-4A75-8C36-BB4049CCBB6A}"/>
    <dgm:cxn modelId="{8A3877BE-B975-45E7-A643-16DC2F0A385A}" type="presOf" srcId="{6F81ED38-DFF0-412A-B045-21A17E4BDC46}" destId="{A869E9C7-02DF-41DE-B931-4CD4EB6265F4}" srcOrd="0" destOrd="0" presId="urn:microsoft.com/office/officeart/2008/layout/LinedList"/>
    <dgm:cxn modelId="{14AFE8D4-F223-465D-96FA-E0001AB111C3}" type="presOf" srcId="{EAD5B885-5AA7-428D-8BCA-F92B6C016D65}" destId="{26DF8460-79A1-4FC5-96F3-F9DE16C4B1E7}" srcOrd="0" destOrd="0" presId="urn:microsoft.com/office/officeart/2008/layout/LinedList"/>
    <dgm:cxn modelId="{0B8E7BEC-BDCE-4DCE-8F54-6D4F667ED576}" type="presOf" srcId="{0B81DDAC-EE2F-4D2D-A6BF-E82F7C364137}" destId="{B7217E7C-05D4-4B5C-8199-CBB56F8422D9}" srcOrd="0" destOrd="0" presId="urn:microsoft.com/office/officeart/2008/layout/LinedList"/>
    <dgm:cxn modelId="{AAA8ABF7-E434-46DA-A01A-45C01FDFBFC6}" srcId="{0B81DDAC-EE2F-4D2D-A6BF-E82F7C364137}" destId="{1B05CD2A-EF0A-4E68-85C6-340D8FC7B409}" srcOrd="2" destOrd="0" parTransId="{EB724F40-7817-4012-AB69-3B02C20D93DB}" sibTransId="{53781DA7-8FAB-433E-83A7-0061AFBF42ED}"/>
    <dgm:cxn modelId="{54E35D73-5FF8-49A5-86AE-ACAF3A9B1451}" type="presParOf" srcId="{B7217E7C-05D4-4B5C-8199-CBB56F8422D9}" destId="{BCDE1BAB-5C47-471B-BFF1-63DB359A85F0}" srcOrd="0" destOrd="0" presId="urn:microsoft.com/office/officeart/2008/layout/LinedList"/>
    <dgm:cxn modelId="{655D6E09-C2FE-4194-8C47-530050822A01}" type="presParOf" srcId="{B7217E7C-05D4-4B5C-8199-CBB56F8422D9}" destId="{2CD9B02D-0F3C-4BA2-88B6-1A3063355FBE}" srcOrd="1" destOrd="0" presId="urn:microsoft.com/office/officeart/2008/layout/LinedList"/>
    <dgm:cxn modelId="{94C583C9-C414-4746-8E02-C0B7AC4B3816}" type="presParOf" srcId="{2CD9B02D-0F3C-4BA2-88B6-1A3063355FBE}" destId="{72918888-B2F5-42E4-868E-C7CCFE19C9DA}" srcOrd="0" destOrd="0" presId="urn:microsoft.com/office/officeart/2008/layout/LinedList"/>
    <dgm:cxn modelId="{C6368D2F-B112-4F8E-9579-F9F7A3C96E9F}" type="presParOf" srcId="{2CD9B02D-0F3C-4BA2-88B6-1A3063355FBE}" destId="{61566657-D462-41E5-8D0D-200E75F7A392}" srcOrd="1" destOrd="0" presId="urn:microsoft.com/office/officeart/2008/layout/LinedList"/>
    <dgm:cxn modelId="{84D55D76-0181-4E89-A048-4470A64F667A}" type="presParOf" srcId="{B7217E7C-05D4-4B5C-8199-CBB56F8422D9}" destId="{7329AEE2-61CE-4058-96FF-FAEE323CFC18}" srcOrd="2" destOrd="0" presId="urn:microsoft.com/office/officeart/2008/layout/LinedList"/>
    <dgm:cxn modelId="{D227C188-4FEF-4D01-BAD3-32929BAC4CAF}" type="presParOf" srcId="{B7217E7C-05D4-4B5C-8199-CBB56F8422D9}" destId="{6F6E3944-B868-49B8-A752-2ED95F991E1E}" srcOrd="3" destOrd="0" presId="urn:microsoft.com/office/officeart/2008/layout/LinedList"/>
    <dgm:cxn modelId="{C364FEFD-F092-44B0-9A06-FD28420BD683}" type="presParOf" srcId="{6F6E3944-B868-49B8-A752-2ED95F991E1E}" destId="{26DF8460-79A1-4FC5-96F3-F9DE16C4B1E7}" srcOrd="0" destOrd="0" presId="urn:microsoft.com/office/officeart/2008/layout/LinedList"/>
    <dgm:cxn modelId="{859F51C2-2DCA-4E17-87EC-D6F6E6859366}" type="presParOf" srcId="{6F6E3944-B868-49B8-A752-2ED95F991E1E}" destId="{4C1B2C20-F269-4A6F-8431-8606F2A0646A}" srcOrd="1" destOrd="0" presId="urn:microsoft.com/office/officeart/2008/layout/LinedList"/>
    <dgm:cxn modelId="{80DAED31-0D0D-42BB-8F9A-0241FC13B8EA}" type="presParOf" srcId="{B7217E7C-05D4-4B5C-8199-CBB56F8422D9}" destId="{797740A5-D5AE-4E9D-B6B9-2ADD0367B762}" srcOrd="4" destOrd="0" presId="urn:microsoft.com/office/officeart/2008/layout/LinedList"/>
    <dgm:cxn modelId="{2DEBEA26-4325-4410-8FBB-99D423D58849}" type="presParOf" srcId="{B7217E7C-05D4-4B5C-8199-CBB56F8422D9}" destId="{DC19071A-C301-4461-AC90-A48EA5181CA9}" srcOrd="5" destOrd="0" presId="urn:microsoft.com/office/officeart/2008/layout/LinedList"/>
    <dgm:cxn modelId="{3AE5D5E3-4033-4509-9ACC-FBB29B10E036}" type="presParOf" srcId="{DC19071A-C301-4461-AC90-A48EA5181CA9}" destId="{2B58415C-6C93-4B54-AF6B-D389D847DEDC}" srcOrd="0" destOrd="0" presId="urn:microsoft.com/office/officeart/2008/layout/LinedList"/>
    <dgm:cxn modelId="{7A0BF74D-C72F-4E64-8AB3-29BA8BCA5A5E}" type="presParOf" srcId="{DC19071A-C301-4461-AC90-A48EA5181CA9}" destId="{FCF2DBB8-E5AE-48AD-835D-D674FF735D17}" srcOrd="1" destOrd="0" presId="urn:microsoft.com/office/officeart/2008/layout/LinedList"/>
    <dgm:cxn modelId="{920F8BA4-DD42-4A0F-ADD7-9D6E95A2027F}" type="presParOf" srcId="{B7217E7C-05D4-4B5C-8199-CBB56F8422D9}" destId="{33F43BEF-A99B-4516-95DA-E31289F2B63E}" srcOrd="6" destOrd="0" presId="urn:microsoft.com/office/officeart/2008/layout/LinedList"/>
    <dgm:cxn modelId="{BA0EF41B-F671-42E2-A427-D7414C92BCDB}" type="presParOf" srcId="{B7217E7C-05D4-4B5C-8199-CBB56F8422D9}" destId="{3F361F64-0E38-4212-8CB7-FAB643512298}" srcOrd="7" destOrd="0" presId="urn:microsoft.com/office/officeart/2008/layout/LinedList"/>
    <dgm:cxn modelId="{DD5B18A9-533B-471B-A88F-F8CC328C711A}" type="presParOf" srcId="{3F361F64-0E38-4212-8CB7-FAB643512298}" destId="{A869E9C7-02DF-41DE-B931-4CD4EB6265F4}" srcOrd="0" destOrd="0" presId="urn:microsoft.com/office/officeart/2008/layout/LinedList"/>
    <dgm:cxn modelId="{7092DE6C-D65A-4441-88B2-8D61F5EFAA83}" type="presParOf" srcId="{3F361F64-0E38-4212-8CB7-FAB643512298}" destId="{5C1B653B-A44A-4901-948A-BF3B724A18D8}" srcOrd="1" destOrd="0" presId="urn:microsoft.com/office/officeart/2008/layout/LinedList"/>
    <dgm:cxn modelId="{FCF635AB-3EDE-4C16-A91F-68D8233AE394}" type="presParOf" srcId="{B7217E7C-05D4-4B5C-8199-CBB56F8422D9}" destId="{A79D754B-DF65-4F16-842F-5E1E9B63A44E}" srcOrd="8" destOrd="0" presId="urn:microsoft.com/office/officeart/2008/layout/LinedList"/>
    <dgm:cxn modelId="{9784CECC-E58E-4F9E-A870-A36B8FB44F1A}" type="presParOf" srcId="{B7217E7C-05D4-4B5C-8199-CBB56F8422D9}" destId="{73B63359-03B8-40C6-8DEA-96E495690324}" srcOrd="9" destOrd="0" presId="urn:microsoft.com/office/officeart/2008/layout/LinedList"/>
    <dgm:cxn modelId="{61DDC416-1A4E-4C99-AE29-575F34C1DBEE}" type="presParOf" srcId="{73B63359-03B8-40C6-8DEA-96E495690324}" destId="{7E0A5367-EEAE-4035-8050-9D7172BB04DB}" srcOrd="0" destOrd="0" presId="urn:microsoft.com/office/officeart/2008/layout/LinedList"/>
    <dgm:cxn modelId="{A41DDB87-E1C9-4B8E-892E-E07BFAB5E30F}" type="presParOf" srcId="{73B63359-03B8-40C6-8DEA-96E495690324}" destId="{0957CC9B-C1B3-4349-AC7D-758E62E3AAA8}" srcOrd="1" destOrd="0" presId="urn:microsoft.com/office/officeart/2008/layout/LinedList"/>
    <dgm:cxn modelId="{9531B3ED-DDD5-41E4-8660-9FDF5E9D853B}" type="presParOf" srcId="{B7217E7C-05D4-4B5C-8199-CBB56F8422D9}" destId="{9BC919B5-CDA1-4B43-932D-745D2D30F8F8}" srcOrd="10" destOrd="0" presId="urn:microsoft.com/office/officeart/2008/layout/LinedList"/>
    <dgm:cxn modelId="{9B682761-75A5-4859-A669-1FC8374113CA}" type="presParOf" srcId="{B7217E7C-05D4-4B5C-8199-CBB56F8422D9}" destId="{50B52DE2-2483-4B7A-9724-641A42CDB055}" srcOrd="11" destOrd="0" presId="urn:microsoft.com/office/officeart/2008/layout/LinedList"/>
    <dgm:cxn modelId="{E9B2896B-A67F-4C72-8115-9C35EAC5F2AA}" type="presParOf" srcId="{50B52DE2-2483-4B7A-9724-641A42CDB055}" destId="{398C8DC0-4CDC-4153-9E50-7E8A8C555B15}" srcOrd="0" destOrd="0" presId="urn:microsoft.com/office/officeart/2008/layout/LinedList"/>
    <dgm:cxn modelId="{FC9E3CEB-A719-45DF-A148-64F5C6737992}" type="presParOf" srcId="{50B52DE2-2483-4B7A-9724-641A42CDB055}" destId="{6CA385C2-E3E4-47EA-9F61-8AB9B9935F31}" srcOrd="1" destOrd="0" presId="urn:microsoft.com/office/officeart/2008/layout/LinedList"/>
    <dgm:cxn modelId="{3AFD6860-276F-4019-9F27-FECCE6849ACE}" type="presParOf" srcId="{B7217E7C-05D4-4B5C-8199-CBB56F8422D9}" destId="{8A32D430-25A4-493A-A5DE-174E1BB5E0FD}" srcOrd="12" destOrd="0" presId="urn:microsoft.com/office/officeart/2008/layout/LinedList"/>
    <dgm:cxn modelId="{D00982B7-C33A-4EFB-9D70-9298CD03F022}" type="presParOf" srcId="{B7217E7C-05D4-4B5C-8199-CBB56F8422D9}" destId="{01B4F2A8-7860-41AC-A6FF-0FC124325F79}" srcOrd="13" destOrd="0" presId="urn:microsoft.com/office/officeart/2008/layout/LinedList"/>
    <dgm:cxn modelId="{0D5D3DDE-64CB-48D6-A12C-449761A15C75}" type="presParOf" srcId="{01B4F2A8-7860-41AC-A6FF-0FC124325F79}" destId="{AFF26E02-0E01-4B1C-947B-4C597A8FFF18}" srcOrd="0" destOrd="0" presId="urn:microsoft.com/office/officeart/2008/layout/LinedList"/>
    <dgm:cxn modelId="{7CF2DDD1-3C78-4394-8C91-C9F40EAC4511}" type="presParOf" srcId="{01B4F2A8-7860-41AC-A6FF-0FC124325F79}" destId="{C452EB12-64DA-4CCC-9797-8CF16D93435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7CF944-6E3E-402F-8329-3EE741D492BE}">
      <dsp:nvSpPr>
        <dsp:cNvPr id="0" name=""/>
        <dsp:cNvSpPr/>
      </dsp:nvSpPr>
      <dsp:spPr>
        <a:xfrm>
          <a:off x="307345" y="1546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Hardware or Software no longer supported by a vendor</a:t>
          </a:r>
        </a:p>
      </dsp:txBody>
      <dsp:txXfrm>
        <a:off x="307345" y="1546"/>
        <a:ext cx="3222855" cy="1933713"/>
      </dsp:txXfrm>
    </dsp:sp>
    <dsp:sp modelId="{C7A74A15-7FBB-474B-A9F9-A6EF48058313}">
      <dsp:nvSpPr>
        <dsp:cNvPr id="0" name=""/>
        <dsp:cNvSpPr/>
      </dsp:nvSpPr>
      <dsp:spPr>
        <a:xfrm>
          <a:off x="3852486" y="1546"/>
          <a:ext cx="3222855" cy="19337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Hardware or Software that is incompatible with advanced technology</a:t>
          </a:r>
        </a:p>
      </dsp:txBody>
      <dsp:txXfrm>
        <a:off x="3852486" y="1546"/>
        <a:ext cx="3222855" cy="1933713"/>
      </dsp:txXfrm>
    </dsp:sp>
    <dsp:sp modelId="{23FB5E2E-6E87-48C0-A889-305192F41C8A}">
      <dsp:nvSpPr>
        <dsp:cNvPr id="0" name=""/>
        <dsp:cNvSpPr/>
      </dsp:nvSpPr>
      <dsp:spPr>
        <a:xfrm>
          <a:off x="7397627" y="1546"/>
          <a:ext cx="3222855" cy="19337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Inefficient systems that no longer work for today’s workforce</a:t>
          </a:r>
        </a:p>
      </dsp:txBody>
      <dsp:txXfrm>
        <a:off x="7397627" y="1546"/>
        <a:ext cx="3222855" cy="1933713"/>
      </dsp:txXfrm>
    </dsp:sp>
    <dsp:sp modelId="{388134C5-326B-48C0-A1DC-85FE1ED7641D}">
      <dsp:nvSpPr>
        <dsp:cNvPr id="0" name=""/>
        <dsp:cNvSpPr/>
      </dsp:nvSpPr>
      <dsp:spPr>
        <a:xfrm>
          <a:off x="307345" y="2257545"/>
          <a:ext cx="3222855" cy="19337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Systems that do not comply with state and/or federal regulations</a:t>
          </a:r>
        </a:p>
      </dsp:txBody>
      <dsp:txXfrm>
        <a:off x="307345" y="2257545"/>
        <a:ext cx="3222855" cy="1933713"/>
      </dsp:txXfrm>
    </dsp:sp>
    <dsp:sp modelId="{3B756141-F0A6-43F2-941B-11E6A01B894B}">
      <dsp:nvSpPr>
        <dsp:cNvPr id="0" name=""/>
        <dsp:cNvSpPr/>
      </dsp:nvSpPr>
      <dsp:spPr>
        <a:xfrm>
          <a:off x="3852486" y="2257545"/>
          <a:ext cx="3222855" cy="19337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In-house applications written decades ago, with no knowledge of how to support/maintain</a:t>
          </a:r>
        </a:p>
      </dsp:txBody>
      <dsp:txXfrm>
        <a:off x="3852486" y="2257545"/>
        <a:ext cx="3222855" cy="1933713"/>
      </dsp:txXfrm>
    </dsp:sp>
    <dsp:sp modelId="{21F4E83E-CC04-4EE9-96A6-969B3D0025AD}">
      <dsp:nvSpPr>
        <dsp:cNvPr id="0" name=""/>
        <dsp:cNvSpPr/>
      </dsp:nvSpPr>
      <dsp:spPr>
        <a:xfrm>
          <a:off x="7397627" y="2257545"/>
          <a:ext cx="3222855" cy="1933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Applications written in code in which people are no longer learning</a:t>
          </a:r>
        </a:p>
      </dsp:txBody>
      <dsp:txXfrm>
        <a:off x="7397627" y="2257545"/>
        <a:ext cx="3222855" cy="19337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85E9E4-E13D-43FF-9C06-B295241A2CE8}">
      <dsp:nvSpPr>
        <dsp:cNvPr id="0" name=""/>
        <dsp:cNvSpPr/>
      </dsp:nvSpPr>
      <dsp:spPr>
        <a:xfrm>
          <a:off x="0" y="677"/>
          <a:ext cx="5384042" cy="15841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53B891-2C5C-4299-AA2A-4456664A43D6}">
      <dsp:nvSpPr>
        <dsp:cNvPr id="0" name=""/>
        <dsp:cNvSpPr/>
      </dsp:nvSpPr>
      <dsp:spPr>
        <a:xfrm>
          <a:off x="479219" y="357121"/>
          <a:ext cx="871308" cy="8713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BE464A-4DDD-4B2B-AD2D-67C9AFE71468}">
      <dsp:nvSpPr>
        <dsp:cNvPr id="0" name=""/>
        <dsp:cNvSpPr/>
      </dsp:nvSpPr>
      <dsp:spPr>
        <a:xfrm>
          <a:off x="1829748" y="677"/>
          <a:ext cx="3554293" cy="1584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61" tIns="167661" rIns="167661" bIns="167661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Step 1: Identify a Legacy System</a:t>
          </a:r>
        </a:p>
      </dsp:txBody>
      <dsp:txXfrm>
        <a:off x="1829748" y="677"/>
        <a:ext cx="3554293" cy="1584197"/>
      </dsp:txXfrm>
    </dsp:sp>
    <dsp:sp modelId="{83229D8E-1AAB-4AA2-A887-DADE5E7F9606}">
      <dsp:nvSpPr>
        <dsp:cNvPr id="0" name=""/>
        <dsp:cNvSpPr/>
      </dsp:nvSpPr>
      <dsp:spPr>
        <a:xfrm>
          <a:off x="0" y="1980924"/>
          <a:ext cx="5384042" cy="15841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9CDA14-FCAC-4D1B-933D-364F6C635A92}">
      <dsp:nvSpPr>
        <dsp:cNvPr id="0" name=""/>
        <dsp:cNvSpPr/>
      </dsp:nvSpPr>
      <dsp:spPr>
        <a:xfrm>
          <a:off x="479219" y="2337369"/>
          <a:ext cx="871308" cy="8713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683E49-9D3D-406F-BA60-74B8C877674F}">
      <dsp:nvSpPr>
        <dsp:cNvPr id="0" name=""/>
        <dsp:cNvSpPr/>
      </dsp:nvSpPr>
      <dsp:spPr>
        <a:xfrm>
          <a:off x="1829748" y="1980924"/>
          <a:ext cx="3554293" cy="1584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61" tIns="167661" rIns="167661" bIns="167661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Step 2: Evaluate Replacement or Modernization Options</a:t>
          </a:r>
        </a:p>
      </dsp:txBody>
      <dsp:txXfrm>
        <a:off x="1829748" y="1980924"/>
        <a:ext cx="3554293" cy="1584197"/>
      </dsp:txXfrm>
    </dsp:sp>
    <dsp:sp modelId="{30FAB2D4-44EE-45D7-A82A-6075F4B89F37}">
      <dsp:nvSpPr>
        <dsp:cNvPr id="0" name=""/>
        <dsp:cNvSpPr/>
      </dsp:nvSpPr>
      <dsp:spPr>
        <a:xfrm>
          <a:off x="0" y="3961171"/>
          <a:ext cx="5384042" cy="15841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4230D8-D568-4C62-B2DE-FA4EBCDB792E}">
      <dsp:nvSpPr>
        <dsp:cNvPr id="0" name=""/>
        <dsp:cNvSpPr/>
      </dsp:nvSpPr>
      <dsp:spPr>
        <a:xfrm>
          <a:off x="479219" y="4317616"/>
          <a:ext cx="871308" cy="87130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781C24-C3FA-447F-A98B-24FC1B27B93F}">
      <dsp:nvSpPr>
        <dsp:cNvPr id="0" name=""/>
        <dsp:cNvSpPr/>
      </dsp:nvSpPr>
      <dsp:spPr>
        <a:xfrm>
          <a:off x="1829748" y="3961171"/>
          <a:ext cx="3554293" cy="1584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61" tIns="167661" rIns="167661" bIns="167661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Step 3: Determine Costs and Funding</a:t>
          </a:r>
        </a:p>
      </dsp:txBody>
      <dsp:txXfrm>
        <a:off x="1829748" y="3961171"/>
        <a:ext cx="3554293" cy="15841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D5925E-810C-4CB2-A4F7-B0C81CBD9C57}">
      <dsp:nvSpPr>
        <dsp:cNvPr id="0" name=""/>
        <dsp:cNvSpPr/>
      </dsp:nvSpPr>
      <dsp:spPr>
        <a:xfrm>
          <a:off x="0" y="449"/>
          <a:ext cx="6261651" cy="105213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010E77-34C1-4A90-B55E-04EE7FD20DF6}">
      <dsp:nvSpPr>
        <dsp:cNvPr id="0" name=""/>
        <dsp:cNvSpPr/>
      </dsp:nvSpPr>
      <dsp:spPr>
        <a:xfrm>
          <a:off x="318269" y="237179"/>
          <a:ext cx="578672" cy="5786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BF53BF-C911-4CBD-BFC6-46C4CFBE818E}">
      <dsp:nvSpPr>
        <dsp:cNvPr id="0" name=""/>
        <dsp:cNvSpPr/>
      </dsp:nvSpPr>
      <dsp:spPr>
        <a:xfrm>
          <a:off x="1215211" y="449"/>
          <a:ext cx="5046439" cy="1052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351" tIns="111351" rIns="111351" bIns="111351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Semiannual report to the Interim Joint Committee on Appropriations and Revenue </a:t>
          </a:r>
        </a:p>
      </dsp:txBody>
      <dsp:txXfrm>
        <a:off x="1215211" y="449"/>
        <a:ext cx="5046439" cy="1052131"/>
      </dsp:txXfrm>
    </dsp:sp>
    <dsp:sp modelId="{72C2CA1A-4555-4553-828C-57E893046E50}">
      <dsp:nvSpPr>
        <dsp:cNvPr id="0" name=""/>
        <dsp:cNvSpPr/>
      </dsp:nvSpPr>
      <dsp:spPr>
        <a:xfrm>
          <a:off x="0" y="1315613"/>
          <a:ext cx="6261651" cy="105213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AA671C-8E04-4A51-B131-2C362D5630F3}">
      <dsp:nvSpPr>
        <dsp:cNvPr id="0" name=""/>
        <dsp:cNvSpPr/>
      </dsp:nvSpPr>
      <dsp:spPr>
        <a:xfrm>
          <a:off x="318269" y="1552342"/>
          <a:ext cx="578672" cy="5786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75D2D2-6718-4097-AFE9-36B4E9E9D5B4}">
      <dsp:nvSpPr>
        <dsp:cNvPr id="0" name=""/>
        <dsp:cNvSpPr/>
      </dsp:nvSpPr>
      <dsp:spPr>
        <a:xfrm>
          <a:off x="1215211" y="1315613"/>
          <a:ext cx="5046439" cy="1052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351" tIns="111351" rIns="111351" bIns="111351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Thirty (30) Legacy Modernization projects have been funded.</a:t>
          </a:r>
        </a:p>
      </dsp:txBody>
      <dsp:txXfrm>
        <a:off x="1215211" y="1315613"/>
        <a:ext cx="5046439" cy="1052131"/>
      </dsp:txXfrm>
    </dsp:sp>
    <dsp:sp modelId="{871A60A8-2F5F-4DD6-B774-D31CAB733B40}">
      <dsp:nvSpPr>
        <dsp:cNvPr id="0" name=""/>
        <dsp:cNvSpPr/>
      </dsp:nvSpPr>
      <dsp:spPr>
        <a:xfrm>
          <a:off x="0" y="2630777"/>
          <a:ext cx="6261651" cy="105213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40154-4D7A-4EF8-A7CC-090FC9E5690D}">
      <dsp:nvSpPr>
        <dsp:cNvPr id="0" name=""/>
        <dsp:cNvSpPr/>
      </dsp:nvSpPr>
      <dsp:spPr>
        <a:xfrm>
          <a:off x="318269" y="2867506"/>
          <a:ext cx="578672" cy="5786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7ED728-C96D-4DD0-B028-3F64D93BA772}">
      <dsp:nvSpPr>
        <dsp:cNvPr id="0" name=""/>
        <dsp:cNvSpPr/>
      </dsp:nvSpPr>
      <dsp:spPr>
        <a:xfrm>
          <a:off x="1215211" y="2630777"/>
          <a:ext cx="5046439" cy="10521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351" tIns="111351" rIns="111351" bIns="111351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Eighteen (18) projects have been fully completed.</a:t>
          </a:r>
        </a:p>
      </dsp:txBody>
      <dsp:txXfrm>
        <a:off x="1215211" y="2630777"/>
        <a:ext cx="5046439" cy="10521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DE1BAB-5C47-471B-BFF1-63DB359A85F0}">
      <dsp:nvSpPr>
        <dsp:cNvPr id="0" name=""/>
        <dsp:cNvSpPr/>
      </dsp:nvSpPr>
      <dsp:spPr>
        <a:xfrm>
          <a:off x="0" y="449"/>
          <a:ext cx="62616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18888-B2F5-42E4-868E-C7CCFE19C9DA}">
      <dsp:nvSpPr>
        <dsp:cNvPr id="0" name=""/>
        <dsp:cNvSpPr/>
      </dsp:nvSpPr>
      <dsp:spPr>
        <a:xfrm>
          <a:off x="0" y="449"/>
          <a:ext cx="6261651" cy="526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Modernized security camera systems</a:t>
          </a:r>
        </a:p>
      </dsp:txBody>
      <dsp:txXfrm>
        <a:off x="0" y="449"/>
        <a:ext cx="6261651" cy="526065"/>
      </dsp:txXfrm>
    </dsp:sp>
    <dsp:sp modelId="{7329AEE2-61CE-4058-96FF-FAEE323CFC18}">
      <dsp:nvSpPr>
        <dsp:cNvPr id="0" name=""/>
        <dsp:cNvSpPr/>
      </dsp:nvSpPr>
      <dsp:spPr>
        <a:xfrm>
          <a:off x="0" y="526515"/>
          <a:ext cx="62616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DF8460-79A1-4FC5-96F3-F9DE16C4B1E7}">
      <dsp:nvSpPr>
        <dsp:cNvPr id="0" name=""/>
        <dsp:cNvSpPr/>
      </dsp:nvSpPr>
      <dsp:spPr>
        <a:xfrm>
          <a:off x="0" y="526515"/>
          <a:ext cx="6261651" cy="526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Replaced failing, unsupported systems</a:t>
          </a:r>
        </a:p>
      </dsp:txBody>
      <dsp:txXfrm>
        <a:off x="0" y="526515"/>
        <a:ext cx="6261651" cy="526065"/>
      </dsp:txXfrm>
    </dsp:sp>
    <dsp:sp modelId="{797740A5-D5AE-4E9D-B6B9-2ADD0367B762}">
      <dsp:nvSpPr>
        <dsp:cNvPr id="0" name=""/>
        <dsp:cNvSpPr/>
      </dsp:nvSpPr>
      <dsp:spPr>
        <a:xfrm>
          <a:off x="0" y="1052580"/>
          <a:ext cx="62616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58415C-6C93-4B54-AF6B-D389D847DEDC}">
      <dsp:nvSpPr>
        <dsp:cNvPr id="0" name=""/>
        <dsp:cNvSpPr/>
      </dsp:nvSpPr>
      <dsp:spPr>
        <a:xfrm>
          <a:off x="0" y="1052580"/>
          <a:ext cx="6261651" cy="526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Migrated documents from legacy platforms</a:t>
          </a:r>
        </a:p>
      </dsp:txBody>
      <dsp:txXfrm>
        <a:off x="0" y="1052580"/>
        <a:ext cx="6261651" cy="526065"/>
      </dsp:txXfrm>
    </dsp:sp>
    <dsp:sp modelId="{33F43BEF-A99B-4516-95DA-E31289F2B63E}">
      <dsp:nvSpPr>
        <dsp:cNvPr id="0" name=""/>
        <dsp:cNvSpPr/>
      </dsp:nvSpPr>
      <dsp:spPr>
        <a:xfrm>
          <a:off x="0" y="1578646"/>
          <a:ext cx="62616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9E9C7-02DF-41DE-B931-4CD4EB6265F4}">
      <dsp:nvSpPr>
        <dsp:cNvPr id="0" name=""/>
        <dsp:cNvSpPr/>
      </dsp:nvSpPr>
      <dsp:spPr>
        <a:xfrm>
          <a:off x="0" y="1578646"/>
          <a:ext cx="6261651" cy="526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Restored vendor support and completed upgrades</a:t>
          </a:r>
        </a:p>
      </dsp:txBody>
      <dsp:txXfrm>
        <a:off x="0" y="1578646"/>
        <a:ext cx="6261651" cy="526065"/>
      </dsp:txXfrm>
    </dsp:sp>
    <dsp:sp modelId="{A79D754B-DF65-4F16-842F-5E1E9B63A44E}">
      <dsp:nvSpPr>
        <dsp:cNvPr id="0" name=""/>
        <dsp:cNvSpPr/>
      </dsp:nvSpPr>
      <dsp:spPr>
        <a:xfrm>
          <a:off x="0" y="2104711"/>
          <a:ext cx="62616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0A5367-EEAE-4035-8050-9D7172BB04DB}">
      <dsp:nvSpPr>
        <dsp:cNvPr id="0" name=""/>
        <dsp:cNvSpPr/>
      </dsp:nvSpPr>
      <dsp:spPr>
        <a:xfrm>
          <a:off x="0" y="2104711"/>
          <a:ext cx="6261651" cy="526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Launched a digital policy acknowledgement portal</a:t>
          </a:r>
        </a:p>
      </dsp:txBody>
      <dsp:txXfrm>
        <a:off x="0" y="2104711"/>
        <a:ext cx="6261651" cy="526065"/>
      </dsp:txXfrm>
    </dsp:sp>
    <dsp:sp modelId="{9BC919B5-CDA1-4B43-932D-745D2D30F8F8}">
      <dsp:nvSpPr>
        <dsp:cNvPr id="0" name=""/>
        <dsp:cNvSpPr/>
      </dsp:nvSpPr>
      <dsp:spPr>
        <a:xfrm>
          <a:off x="0" y="2630777"/>
          <a:ext cx="62616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8C8DC0-4CDC-4153-9E50-7E8A8C555B15}">
      <dsp:nvSpPr>
        <dsp:cNvPr id="0" name=""/>
        <dsp:cNvSpPr/>
      </dsp:nvSpPr>
      <dsp:spPr>
        <a:xfrm>
          <a:off x="0" y="2630777"/>
          <a:ext cx="6261651" cy="526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Replaced the Kentucky State Police dispatch system</a:t>
          </a:r>
        </a:p>
      </dsp:txBody>
      <dsp:txXfrm>
        <a:off x="0" y="2630777"/>
        <a:ext cx="6261651" cy="526065"/>
      </dsp:txXfrm>
    </dsp:sp>
    <dsp:sp modelId="{8A32D430-25A4-493A-A5DE-174E1BB5E0FD}">
      <dsp:nvSpPr>
        <dsp:cNvPr id="0" name=""/>
        <dsp:cNvSpPr/>
      </dsp:nvSpPr>
      <dsp:spPr>
        <a:xfrm>
          <a:off x="0" y="3156842"/>
          <a:ext cx="62616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F26E02-0E01-4B1C-947B-4C597A8FFF18}">
      <dsp:nvSpPr>
        <dsp:cNvPr id="0" name=""/>
        <dsp:cNvSpPr/>
      </dsp:nvSpPr>
      <dsp:spPr>
        <a:xfrm>
          <a:off x="0" y="3156842"/>
          <a:ext cx="6261651" cy="5260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Digitized paper records and enabled fast search and retrieval</a:t>
          </a:r>
        </a:p>
      </dsp:txBody>
      <dsp:txXfrm>
        <a:off x="0" y="3156842"/>
        <a:ext cx="6261651" cy="526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5DE4C-5D0B-468E-8C91-4197D1D0654B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648F5-9BF9-4C79-88B2-0A59746C3A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589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E648F5-9BF9-4C79-88B2-0A59746C3A0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712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E648F5-9BF9-4C79-88B2-0A59746C3A0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602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E648F5-9BF9-4C79-88B2-0A59746C3A0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456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E648F5-9BF9-4C79-88B2-0A59746C3A0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87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E648F5-9BF9-4C79-88B2-0A59746C3A0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628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B08EB-4D3D-B1DC-50A0-C1FC9DC24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049BDD-74A3-BEB4-DBEF-B06E0C8694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A214F0-A6A8-B6CE-0908-1C90CFEA28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06E693-92BD-4785-1AAD-D74ECC02C2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E648F5-9BF9-4C79-88B2-0A59746C3A0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61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8B092-6DCC-2388-5084-AF9961606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0C24A0-4573-4A0F-369B-21442544BB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ABF3D-737A-2A3D-AF03-DF8AEBF54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7F1C2-9F64-8FDD-6C0F-C5DEAFBC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4B4F6-7A3D-E09D-4871-F3BC78B4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13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2788C-D572-8B6B-BCA8-13AB75323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7BA59-2675-465A-D031-7DAC1726D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2AA4C-A387-112F-92BD-6A6205D95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C11EF-62C4-8479-4214-7EF6DA08E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2F66C-759D-6D09-F8E8-77376BFF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74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71678E-05D1-8A1C-058F-4850873FD2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DAD994-A1A9-DF41-5E27-1A4366F4C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C86D7-5C82-B71C-66C9-CBF15377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B89B8-8D77-ADB1-CEFC-89D2FEEF8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CEB34-3720-0316-F255-8B27CF6FE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5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7AD9-7B2D-F438-44B4-44F0E159B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8737D-D516-C789-D7D7-70BBCDAD1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896F8-7598-ADC3-FFE9-78BBB6528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AC206-CF8A-EF9E-2BBB-70B1AA65E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7470D-85BA-0789-F5CB-09DC75F12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75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D7670-4C22-FE7D-AB1C-F408C4EA1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6C64A-7F59-4F4C-E7A6-DD9C5569A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F202C-4520-4D98-BF85-CCF024591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DE900-ABFF-E61A-A562-1AB3537A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238F4-30AC-2867-D379-7168A714E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76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DC0D4-6FA6-D1A7-7D92-15780DAF4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4FBFF-A54C-9455-7D24-F37FA8A70C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846F5-2D4D-1614-8F93-59B2F27A5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BA3B3-3316-4C70-A472-29897C97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782733-66D8-9646-47E2-DCDBE1480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95F40-A57A-3DCE-9AF2-CF2C6098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20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771BB-D016-91D4-50E4-3AF326A5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FF061-098A-90AA-1C5D-2BD5D0B9C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E74470-0757-F124-17DF-9EEBE3327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D6D74E-D9C9-A028-2103-386FEEEB14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CFE769-656D-7C4E-AB6D-F199E59426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599757-3357-4F0D-C32C-B27769637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D6FDDD-B2D4-69F5-94D5-824EB809B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120B40-3152-19A4-58AE-6BDCE1F4C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20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D1E89-2A67-85AB-B5FF-075396B4D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A148BD-9C1B-183C-A2D0-749F85862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B4D1F0-4892-E031-526F-89D004353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1F7250-E8B4-6DC0-75B7-F7A1C8920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5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FD3315-D93E-253F-6F68-B2AA2F786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897F37-DC25-BA94-0E43-74EEBB9BC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C5B50-8F2F-D82E-18C2-80D2F401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43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784FC-C7C1-19BF-15C9-337F36476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50B22-2BC5-95F2-50EF-98F143C05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2276A-61FC-15BC-6C34-9DDF188D3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1A1EEB-470A-0D52-DC3C-694FE69F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B98BB-55DE-5D0E-D7E0-853572B27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24320-5C87-1A07-6BFB-A8C9ADCD6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92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32000-CDC5-D3B3-9DF1-E055B157C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FBB79A-FC8E-484A-9A40-F5B7049B7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6F10DD-FF99-A472-6D5E-7788FD791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F4DF9-205F-3C30-C172-353F11544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33D4C-AEC1-59EA-6800-8355D3F36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6BF02-9E2E-DE0F-7B30-2B235213A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85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A0A7C8-9DD9-040F-03CD-11F7C7E3D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5FAC2-60F3-3F20-33BD-F5089620F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BE7BF-507C-F2F6-62E9-B096483D4B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50445E-C067-4E42-8F4B-2A1585B18ED6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AEEE3-19BD-CF15-D7D4-DF78BB4A5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EEA24-9B61-409A-01AD-369C98BDD2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51E92A-531A-439B-AD7D-89F3FE324C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32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8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9.sv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6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17.svg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attledra.org/home/2018/11/28/and-the-ride-continues" TargetMode="External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mailto:kari.welch@ky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363A15-78A4-D2DD-E53B-94574F78E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4000" dirty="0">
                <a:solidFill>
                  <a:srgbClr val="FFFFFF"/>
                </a:solidFill>
              </a:rPr>
              <a:t>Modernization of Legacy IT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5514F9-7120-AF69-BC0B-D28BA38A27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8754" y="5733781"/>
            <a:ext cx="3749781" cy="873612"/>
          </a:xfrm>
        </p:spPr>
        <p:txBody>
          <a:bodyPr anchor="ctr">
            <a:normAutofit/>
          </a:bodyPr>
          <a:lstStyle/>
          <a:p>
            <a:pPr algn="r"/>
            <a:r>
              <a:rPr lang="en-US" sz="2000" dirty="0">
                <a:solidFill>
                  <a:srgbClr val="FFFFFF"/>
                </a:solidFill>
              </a:rPr>
              <a:t>Personnel, Public Retirement, and Finance Committee</a:t>
            </a:r>
          </a:p>
        </p:txBody>
      </p:sp>
      <p:pic>
        <p:nvPicPr>
          <p:cNvPr id="5" name="Picture 4" descr="A picture containing logo&#10;&#10;AI-generated content may be incorrect.">
            <a:extLst>
              <a:ext uri="{FF2B5EF4-FFF2-40B4-BE49-F238E27FC236}">
                <a16:creationId xmlns:a16="http://schemas.microsoft.com/office/drawing/2014/main" id="{7DCF15C9-3157-B851-2055-01D48EDB6A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391" y="390832"/>
            <a:ext cx="8607837" cy="451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897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E1A23A-A707-EA9F-2DEE-60C20B7D9BD1}"/>
              </a:ext>
            </a:extLst>
          </p:cNvPr>
          <p:cNvSpPr txBox="1"/>
          <p:nvPr/>
        </p:nvSpPr>
        <p:spPr>
          <a:xfrm>
            <a:off x="1371597" y="348865"/>
            <a:ext cx="10044023" cy="877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is a Legacy System?</a:t>
            </a:r>
          </a:p>
        </p:txBody>
      </p:sp>
      <p:graphicFrame>
        <p:nvGraphicFramePr>
          <p:cNvPr id="20" name="TextBox 2">
            <a:extLst>
              <a:ext uri="{FF2B5EF4-FFF2-40B4-BE49-F238E27FC236}">
                <a16:creationId xmlns:a16="http://schemas.microsoft.com/office/drawing/2014/main" id="{F301EF8C-249C-24B6-B41C-D54F1687BD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286902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21487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747405-64FD-235B-FAEE-D47C8C54F3C6}"/>
              </a:ext>
            </a:extLst>
          </p:cNvPr>
          <p:cNvSpPr txBox="1"/>
          <p:nvPr/>
        </p:nvSpPr>
        <p:spPr>
          <a:xfrm>
            <a:off x="826396" y="586855"/>
            <a:ext cx="4230100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Playbook: Identifying and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Addressing Smaller Legacy 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IT Systems</a:t>
            </a:r>
          </a:p>
        </p:txBody>
      </p:sp>
      <p:graphicFrame>
        <p:nvGraphicFramePr>
          <p:cNvPr id="58" name="TextBox 2">
            <a:extLst>
              <a:ext uri="{FF2B5EF4-FFF2-40B4-BE49-F238E27FC236}">
                <a16:creationId xmlns:a16="http://schemas.microsoft.com/office/drawing/2014/main" id="{E71A2A5D-D4DA-CCB0-4F24-5494B9A3B4EC}"/>
              </a:ext>
            </a:extLst>
          </p:cNvPr>
          <p:cNvGraphicFramePr/>
          <p:nvPr/>
        </p:nvGraphicFramePr>
        <p:xfrm>
          <a:off x="6256668" y="655975"/>
          <a:ext cx="5384042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843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7D0990-EC5D-0072-0F24-9CD5AEB8DE4C}"/>
              </a:ext>
            </a:extLst>
          </p:cNvPr>
          <p:cNvSpPr txBox="1"/>
          <p:nvPr/>
        </p:nvSpPr>
        <p:spPr>
          <a:xfrm>
            <a:off x="826396" y="586855"/>
            <a:ext cx="4230100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How Legacy Modernization funds help the Commonwealth?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1334E88-9B5A-930B-1C75-4BCE8105DAD6}"/>
              </a:ext>
            </a:extLst>
          </p:cNvPr>
          <p:cNvSpPr txBox="1"/>
          <p:nvPr/>
        </p:nvSpPr>
        <p:spPr>
          <a:xfrm>
            <a:off x="5845417" y="435509"/>
            <a:ext cx="5736983" cy="59869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Funds allow Executive Branch cabinets and agencies: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Upgrade outdated, unsupported, and/or non-compliant legacy systems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Move from a legacy system to a modern solution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Move from manual, inefficient processes to robust modern solutions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/>
              <a:t>Which in turn: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Improves features and functionalities for constituents and others doing business with the Commonwealth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Eliminates security and compliance risks identified in running outdated systems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Replaces technology that no longer functions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Creates efficiencies of essential business functions of a cabinet/agency</a:t>
            </a:r>
          </a:p>
        </p:txBody>
      </p:sp>
    </p:spTree>
    <p:extLst>
      <p:ext uri="{BB962C8B-B14F-4D97-AF65-F5344CB8AC3E}">
        <p14:creationId xmlns:p14="http://schemas.microsoft.com/office/powerpoint/2010/main" val="3707028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747405-64FD-235B-FAEE-D47C8C54F3C6}"/>
              </a:ext>
            </a:extLst>
          </p:cNvPr>
          <p:cNvSpPr txBox="1"/>
          <p:nvPr/>
        </p:nvSpPr>
        <p:spPr>
          <a:xfrm>
            <a:off x="459346" y="243207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Legacy Modernization Funds Success</a:t>
            </a:r>
          </a:p>
        </p:txBody>
      </p:sp>
      <p:pic>
        <p:nvPicPr>
          <p:cNvPr id="4" name="Graphic 3" descr="Aspiration with solid fill">
            <a:extLst>
              <a:ext uri="{FF2B5EF4-FFF2-40B4-BE49-F238E27FC236}">
                <a16:creationId xmlns:a16="http://schemas.microsoft.com/office/drawing/2014/main" id="{B5A33722-6A47-CEFB-A6E5-CE66817062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083" y="2221793"/>
            <a:ext cx="3876165" cy="3876165"/>
          </a:xfrm>
          <a:prstGeom prst="rect">
            <a:avLst/>
          </a:prstGeom>
        </p:spPr>
      </p:pic>
      <p:graphicFrame>
        <p:nvGraphicFramePr>
          <p:cNvPr id="58" name="TextBox 2">
            <a:extLst>
              <a:ext uri="{FF2B5EF4-FFF2-40B4-BE49-F238E27FC236}">
                <a16:creationId xmlns:a16="http://schemas.microsoft.com/office/drawing/2014/main" id="{48253BE4-FBB6-4BDE-D4BB-B230EFF81D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7432784"/>
              </p:ext>
            </p:extLst>
          </p:nvPr>
        </p:nvGraphicFramePr>
        <p:xfrm>
          <a:off x="5337313" y="2221793"/>
          <a:ext cx="6261651" cy="3683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062310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13DA49-AEFF-5A89-3EAE-A8692DA64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86ECDAA6-AA71-86EE-C716-18818865B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D7DBA2E-A7F9-7261-7464-F0CC6526C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0BCBF8A-5551-A8EC-48F3-F7C2A7E63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21A990F-9457-90D9-F979-DE15C7327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8922FED-6BBD-4885-89B8-05A88D3ED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3AA5B9-3B45-13B2-B3C6-A4C10844EBDE}"/>
              </a:ext>
            </a:extLst>
          </p:cNvPr>
          <p:cNvSpPr txBox="1"/>
          <p:nvPr/>
        </p:nvSpPr>
        <p:spPr>
          <a:xfrm>
            <a:off x="459346" y="243207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Legacy Modernization Funds Success</a:t>
            </a:r>
            <a:r>
              <a:rPr lang="en-US" sz="34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i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(continued)</a:t>
            </a:r>
            <a:endParaRPr lang="en-US" sz="24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Graphic 3" descr="Ui Ux with solid fill">
            <a:extLst>
              <a:ext uri="{FF2B5EF4-FFF2-40B4-BE49-F238E27FC236}">
                <a16:creationId xmlns:a16="http://schemas.microsoft.com/office/drawing/2014/main" id="{96189902-9222-E9F8-49AC-B680979155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083" y="2221793"/>
            <a:ext cx="3876165" cy="3876165"/>
          </a:xfrm>
          <a:prstGeom prst="rect">
            <a:avLst/>
          </a:prstGeom>
        </p:spPr>
      </p:pic>
      <p:graphicFrame>
        <p:nvGraphicFramePr>
          <p:cNvPr id="58" name="TextBox 2">
            <a:extLst>
              <a:ext uri="{FF2B5EF4-FFF2-40B4-BE49-F238E27FC236}">
                <a16:creationId xmlns:a16="http://schemas.microsoft.com/office/drawing/2014/main" id="{C88B49EE-ACC3-BD90-8828-6440163A6A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2009399"/>
              </p:ext>
            </p:extLst>
          </p:nvPr>
        </p:nvGraphicFramePr>
        <p:xfrm>
          <a:off x="5337313" y="2221793"/>
          <a:ext cx="6261651" cy="3683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876403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text, application, chat or text message&#10;&#10;AI-generated content may be incorrect.">
            <a:extLst>
              <a:ext uri="{FF2B5EF4-FFF2-40B4-BE49-F238E27FC236}">
                <a16:creationId xmlns:a16="http://schemas.microsoft.com/office/drawing/2014/main" id="{647F4B39-4C02-3EBF-800F-BDCE03033E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11090"/>
          <a:stretch/>
        </p:blipFill>
        <p:spPr>
          <a:xfrm>
            <a:off x="2" y="1587"/>
            <a:ext cx="6095999" cy="6856413"/>
          </a:xfrm>
          <a:custGeom>
            <a:avLst/>
            <a:gdLst/>
            <a:ahLst/>
            <a:cxnLst/>
            <a:rect l="l" t="t" r="r" b="b"/>
            <a:pathLst>
              <a:path w="6649908" h="6856413">
                <a:moveTo>
                  <a:pt x="0" y="0"/>
                </a:moveTo>
                <a:lnTo>
                  <a:pt x="6559859" y="0"/>
                </a:lnTo>
                <a:lnTo>
                  <a:pt x="6572145" y="79394"/>
                </a:lnTo>
                <a:cubicBezTo>
                  <a:pt x="6857782" y="2230562"/>
                  <a:pt x="6243159" y="4473353"/>
                  <a:pt x="6528796" y="6624522"/>
                </a:cubicBezTo>
                <a:lnTo>
                  <a:pt x="6564680" y="6856413"/>
                </a:lnTo>
                <a:lnTo>
                  <a:pt x="0" y="6856413"/>
                </a:lnTo>
                <a:close/>
              </a:path>
            </a:pathLst>
          </a:cu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8639E5-E87B-3DBB-BFBC-8BD6FEB22685}"/>
              </a:ext>
            </a:extLst>
          </p:cNvPr>
          <p:cNvSpPr txBox="1"/>
          <p:nvPr/>
        </p:nvSpPr>
        <p:spPr>
          <a:xfrm>
            <a:off x="5883965" y="-1"/>
            <a:ext cx="6440557" cy="693751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b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b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Contact Information</a:t>
            </a:r>
            <a:br>
              <a:rPr lang="en-US" dirty="0"/>
            </a:b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Kari Welch, Executive Director</a:t>
            </a:r>
            <a:b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16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Office of Architecture &amp; Governance</a:t>
            </a:r>
            <a:br>
              <a:rPr lang="en-US" sz="16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16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Commonwealth Office of Technology</a:t>
            </a:r>
            <a:br>
              <a:rPr lang="en-US" sz="16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16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Finance &amp; Administration Cabinet</a:t>
            </a:r>
            <a:br>
              <a:rPr lang="en-US" sz="16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1600" dirty="0">
                <a:solidFill>
                  <a:schemeClr val="tx2">
                    <a:lumMod val="90000"/>
                    <a:lumOff val="1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kari.welch@ky.gov</a:t>
            </a:r>
            <a:r>
              <a:rPr lang="en-US" sz="16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| 502.782.2472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</p:txBody>
      </p:sp>
      <p:pic>
        <p:nvPicPr>
          <p:cNvPr id="10" name="Picture 9" descr="A picture containing logo&#10;&#10;AI-generated content may be incorrect.">
            <a:extLst>
              <a:ext uri="{FF2B5EF4-FFF2-40B4-BE49-F238E27FC236}">
                <a16:creationId xmlns:a16="http://schemas.microsoft.com/office/drawing/2014/main" id="{84636F47-6071-8BBA-1C08-31D23BC54B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31" y="4314003"/>
            <a:ext cx="4297143" cy="2253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20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12054</TotalTime>
  <Words>332</Words>
  <Application>Microsoft Office PowerPoint</Application>
  <PresentationFormat>Widescreen</PresentationFormat>
  <Paragraphs>45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Modernization of Legacy IT Systems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Modernization of Legacy IT Systems</dc:title>
  <dc:creator>Welch, Kari S (COT)</dc:creator>
  <cp:lastModifiedBy>Thornton, Jim (LRC)</cp:lastModifiedBy>
  <cp:revision>10</cp:revision>
  <dcterms:created xsi:type="dcterms:W3CDTF">2025-03-21T18:06:56Z</dcterms:created>
  <dcterms:modified xsi:type="dcterms:W3CDTF">2026-01-27T19:12:27Z</dcterms:modified>
</cp:coreProperties>
</file>