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 id="2147483799" r:id="rId2"/>
    <p:sldMasterId id="2147483814" r:id="rId3"/>
  </p:sldMasterIdLst>
  <p:notesMasterIdLst>
    <p:notesMasterId r:id="rId12"/>
  </p:notesMasterIdLst>
  <p:handoutMasterIdLst>
    <p:handoutMasterId r:id="rId13"/>
  </p:handoutMasterIdLst>
  <p:sldIdLst>
    <p:sldId id="7692" r:id="rId4"/>
    <p:sldId id="605" r:id="rId5"/>
    <p:sldId id="459" r:id="rId6"/>
    <p:sldId id="584" r:id="rId7"/>
    <p:sldId id="604" r:id="rId8"/>
    <p:sldId id="451" r:id="rId9"/>
    <p:sldId id="7693" r:id="rId10"/>
    <p:sldId id="325" r:id="rId11"/>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C" initials="AC" lastIdx="1" clrIdx="0">
    <p:extLst>
      <p:ext uri="{19B8F6BF-5375-455C-9EA6-DF929625EA0E}">
        <p15:presenceInfo xmlns:p15="http://schemas.microsoft.com/office/powerpoint/2012/main" userId="S::ab8965@att.com::4529cf23-a7a9-4d46-9852-3430195897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A5D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61" autoAdjust="0"/>
    <p:restoredTop sz="92846" autoAdjust="0"/>
  </p:normalViewPr>
  <p:slideViewPr>
    <p:cSldViewPr>
      <p:cViewPr varScale="1">
        <p:scale>
          <a:sx n="64" d="100"/>
          <a:sy n="64" d="100"/>
        </p:scale>
        <p:origin x="930" y="90"/>
      </p:cViewPr>
      <p:guideLst>
        <p:guide orient="horz" pos="2880"/>
        <p:guide pos="2160"/>
      </p:guideLst>
    </p:cSldViewPr>
  </p:slideViewPr>
  <p:outlineViewPr>
    <p:cViewPr>
      <p:scale>
        <a:sx n="33" d="100"/>
        <a:sy n="33" d="100"/>
      </p:scale>
      <p:origin x="0" y="-3931"/>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3" d="100"/>
          <a:sy n="53" d="100"/>
        </p:scale>
        <p:origin x="1234"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FD4321-3D11-41BB-A87C-B2461CDCFB04}"/>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22FA3F5-CB48-44A3-A47C-625B5C705331}"/>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5BB4528C-6E34-43D7-BCDB-B1C9AD253AB1}" type="datetimeFigureOut">
              <a:rPr lang="en-US" smtClean="0"/>
              <a:t>2/3/2023</a:t>
            </a:fld>
            <a:endParaRPr lang="en-US" dirty="0"/>
          </a:p>
        </p:txBody>
      </p:sp>
      <p:sp>
        <p:nvSpPr>
          <p:cNvPr id="4" name="Footer Placeholder 3">
            <a:extLst>
              <a:ext uri="{FF2B5EF4-FFF2-40B4-BE49-F238E27FC236}">
                <a16:creationId xmlns:a16="http://schemas.microsoft.com/office/drawing/2014/main" id="{2BF4173C-AFB9-4A05-9D35-38353404B78F}"/>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43C6700-42CD-42B7-8F54-EFA05131A9E7}"/>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A452EC5E-5C92-4E13-A0A7-B0014E03D426}" type="slidenum">
              <a:rPr lang="en-US" smtClean="0"/>
              <a:t>‹#›</a:t>
            </a:fld>
            <a:endParaRPr lang="en-US" dirty="0"/>
          </a:p>
        </p:txBody>
      </p:sp>
    </p:spTree>
    <p:extLst>
      <p:ext uri="{BB962C8B-B14F-4D97-AF65-F5344CB8AC3E}">
        <p14:creationId xmlns:p14="http://schemas.microsoft.com/office/powerpoint/2010/main" val="896867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08FEC6E1-F21D-4210-A714-A515C3D93613}" type="datetimeFigureOut">
              <a:rPr lang="en-US" smtClean="0"/>
              <a:t>2/3/2023</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E484E12-B8BA-4606-81E8-01DA1ECC8C5F}" type="slidenum">
              <a:rPr lang="en-US" smtClean="0"/>
              <a:t>‹#›</a:t>
            </a:fld>
            <a:endParaRPr lang="en-US" dirty="0"/>
          </a:p>
        </p:txBody>
      </p:sp>
    </p:spTree>
    <p:extLst>
      <p:ext uri="{BB962C8B-B14F-4D97-AF65-F5344CB8AC3E}">
        <p14:creationId xmlns:p14="http://schemas.microsoft.com/office/powerpoint/2010/main" val="516393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0" dirty="0">
                <a:solidFill>
                  <a:srgbClr val="FFFFFF"/>
                </a:solidFill>
                <a:latin typeface="Arial"/>
                <a:cs typeface="Arial"/>
              </a:rPr>
              <a:t>AT&amp;T has over </a:t>
            </a:r>
            <a:r>
              <a:rPr lang="en-US" sz="1200" spc="-35" dirty="0">
                <a:solidFill>
                  <a:srgbClr val="FFFFFF"/>
                </a:solidFill>
                <a:latin typeface="Arial"/>
                <a:cs typeface="Arial"/>
              </a:rPr>
              <a:t>100 </a:t>
            </a:r>
            <a:r>
              <a:rPr lang="en-US" sz="1200" spc="-20" dirty="0">
                <a:solidFill>
                  <a:srgbClr val="FFFFFF"/>
                </a:solidFill>
                <a:latin typeface="Arial"/>
                <a:cs typeface="Arial"/>
              </a:rPr>
              <a:t>years </a:t>
            </a:r>
            <a:r>
              <a:rPr lang="en-US" sz="1200" spc="-10" dirty="0">
                <a:solidFill>
                  <a:srgbClr val="FFFFFF"/>
                </a:solidFill>
                <a:latin typeface="Arial"/>
                <a:cs typeface="Arial"/>
              </a:rPr>
              <a:t>in  </a:t>
            </a:r>
            <a:r>
              <a:rPr lang="en-US" sz="1200" spc="-15" dirty="0">
                <a:solidFill>
                  <a:srgbClr val="FFFFFF"/>
                </a:solidFill>
                <a:latin typeface="Arial"/>
                <a:cs typeface="Arial"/>
              </a:rPr>
              <a:t>emergency</a:t>
            </a:r>
            <a:r>
              <a:rPr lang="en-US" sz="1200" spc="-81" dirty="0">
                <a:solidFill>
                  <a:srgbClr val="FFFFFF"/>
                </a:solidFill>
                <a:latin typeface="Arial"/>
                <a:cs typeface="Arial"/>
              </a:rPr>
              <a:t> </a:t>
            </a:r>
            <a:r>
              <a:rPr lang="en-US" sz="1200" spc="-10" dirty="0">
                <a:solidFill>
                  <a:srgbClr val="FFFFFF"/>
                </a:solidFill>
                <a:latin typeface="Arial"/>
                <a:cs typeface="Arial"/>
              </a:rPr>
              <a:t>response  </a:t>
            </a:r>
            <a:r>
              <a:rPr lang="en-US" sz="1200" spc="-15" dirty="0">
                <a:solidFill>
                  <a:srgbClr val="FFFFFF"/>
                </a:solidFill>
                <a:latin typeface="Arial"/>
                <a:cs typeface="Arial"/>
              </a:rPr>
              <a:t>solutions.</a:t>
            </a:r>
          </a:p>
          <a:p>
            <a:pPr marL="12699" defTabSz="1507846">
              <a:spcBef>
                <a:spcPts val="1095"/>
              </a:spcBef>
              <a:defRPr/>
            </a:pPr>
            <a:endParaRPr lang="en-US" sz="1600" b="1" spc="5" dirty="0">
              <a:solidFill>
                <a:srgbClr val="FFFFFF"/>
              </a:solidFill>
              <a:latin typeface="Arial"/>
              <a:cs typeface="Arial"/>
            </a:endParaRPr>
          </a:p>
          <a:p>
            <a:pPr marL="12699" defTabSz="1507846">
              <a:spcBef>
                <a:spcPts val="1095"/>
              </a:spcBef>
              <a:defRPr/>
            </a:pPr>
            <a:r>
              <a:rPr lang="en-US" sz="1600" b="1" spc="5" dirty="0">
                <a:solidFill>
                  <a:srgbClr val="FFFFFF"/>
                </a:solidFill>
                <a:latin typeface="Arial"/>
                <a:cs typeface="Arial"/>
              </a:rPr>
              <a:t>In February</a:t>
            </a:r>
            <a:r>
              <a:rPr lang="en-US" sz="1600" b="1" spc="-5" dirty="0">
                <a:solidFill>
                  <a:srgbClr val="FFFFFF"/>
                </a:solidFill>
                <a:latin typeface="Arial"/>
                <a:cs typeface="Arial"/>
              </a:rPr>
              <a:t> </a:t>
            </a:r>
            <a:r>
              <a:rPr lang="en-US" sz="1600" b="1" spc="-49" dirty="0">
                <a:solidFill>
                  <a:srgbClr val="FFFFFF"/>
                </a:solidFill>
                <a:latin typeface="Arial"/>
                <a:cs typeface="Arial"/>
              </a:rPr>
              <a:t>2012, Congress authorized </a:t>
            </a:r>
            <a:r>
              <a:rPr lang="en-US" sz="1200" b="0" spc="5" dirty="0">
                <a:solidFill>
                  <a:srgbClr val="FFFFFF"/>
                </a:solidFill>
                <a:latin typeface="Arial"/>
                <a:cs typeface="Arial"/>
              </a:rPr>
              <a:t>the F</a:t>
            </a:r>
            <a:r>
              <a:rPr lang="en-US" sz="1200" spc="5" dirty="0">
                <a:solidFill>
                  <a:srgbClr val="FFFFFF"/>
                </a:solidFill>
                <a:latin typeface="Arial"/>
                <a:cs typeface="Arial"/>
              </a:rPr>
              <a:t>irst Responder Network Authority</a:t>
            </a:r>
            <a:r>
              <a:rPr lang="en-US" sz="1200" spc="-91" dirty="0">
                <a:solidFill>
                  <a:srgbClr val="FFFFFF"/>
                </a:solidFill>
                <a:latin typeface="Arial"/>
                <a:cs typeface="Arial"/>
              </a:rPr>
              <a:t> </a:t>
            </a:r>
            <a:r>
              <a:rPr lang="en-US" sz="1200" spc="5" dirty="0">
                <a:solidFill>
                  <a:srgbClr val="FFFFFF"/>
                </a:solidFill>
                <a:latin typeface="Arial"/>
                <a:cs typeface="Arial"/>
              </a:rPr>
              <a:t>to develop and oversee </a:t>
            </a:r>
            <a:r>
              <a:rPr lang="en-US" sz="1200" spc="10" dirty="0">
                <a:solidFill>
                  <a:srgbClr val="FFFFFF"/>
                </a:solidFill>
                <a:latin typeface="Arial"/>
                <a:cs typeface="Arial"/>
              </a:rPr>
              <a:t>the creation of a </a:t>
            </a:r>
            <a:r>
              <a:rPr lang="en-US" sz="1200" spc="5" dirty="0">
                <a:solidFill>
                  <a:srgbClr val="FFFFFF"/>
                </a:solidFill>
                <a:latin typeface="Arial"/>
                <a:cs typeface="Arial"/>
              </a:rPr>
              <a:t>dedicated nationwide network for first</a:t>
            </a:r>
            <a:r>
              <a:rPr lang="en-US" sz="1200" dirty="0">
                <a:solidFill>
                  <a:srgbClr val="FFFFFF"/>
                </a:solidFill>
                <a:latin typeface="Arial"/>
                <a:cs typeface="Arial"/>
              </a:rPr>
              <a:t> </a:t>
            </a:r>
            <a:r>
              <a:rPr lang="en-US" sz="1200" spc="5" dirty="0">
                <a:solidFill>
                  <a:srgbClr val="FFFFFF"/>
                </a:solidFill>
                <a:latin typeface="Arial"/>
                <a:cs typeface="Arial"/>
              </a:rPr>
              <a:t>responders. This was the result of a report after the 9/11 attacks, where first responders could not communicate and lives were lost. </a:t>
            </a:r>
            <a:endParaRPr lang="en-US" sz="1200" dirty="0">
              <a:solidFill>
                <a:prstClr val="white"/>
              </a:solidFill>
              <a:latin typeface="Arial"/>
              <a:cs typeface="Arial"/>
            </a:endParaRPr>
          </a:p>
          <a:p>
            <a:pPr marL="12699" defTabSz="1507846">
              <a:spcBef>
                <a:spcPts val="1095"/>
              </a:spcBef>
              <a:defRPr/>
            </a:pPr>
            <a:endParaRPr lang="en-US" sz="1600" b="1" spc="5" dirty="0">
              <a:solidFill>
                <a:srgbClr val="FFFFFF"/>
              </a:solidFill>
              <a:latin typeface="Arial"/>
              <a:cs typeface="Arial"/>
            </a:endParaRPr>
          </a:p>
          <a:p>
            <a:pPr marL="12699" defTabSz="1507846">
              <a:spcBef>
                <a:spcPts val="1095"/>
              </a:spcBef>
              <a:defRPr/>
            </a:pPr>
            <a:r>
              <a:rPr lang="en-US" sz="1600" b="1" spc="5" dirty="0">
                <a:solidFill>
                  <a:srgbClr val="FFFFFF"/>
                </a:solidFill>
                <a:latin typeface="Arial"/>
                <a:cs typeface="Arial"/>
              </a:rPr>
              <a:t>In March</a:t>
            </a:r>
            <a:r>
              <a:rPr lang="en-US" sz="1600" b="1" spc="-5" dirty="0">
                <a:solidFill>
                  <a:srgbClr val="FFFFFF"/>
                </a:solidFill>
                <a:latin typeface="Arial"/>
                <a:cs typeface="Arial"/>
              </a:rPr>
              <a:t> </a:t>
            </a:r>
            <a:r>
              <a:rPr lang="en-US" sz="1600" b="1" spc="-54" dirty="0">
                <a:solidFill>
                  <a:srgbClr val="FFFFFF"/>
                </a:solidFill>
                <a:latin typeface="Arial"/>
                <a:cs typeface="Arial"/>
              </a:rPr>
              <a:t>2017, </a:t>
            </a:r>
            <a:r>
              <a:rPr lang="en-US" sz="1200" spc="-10" dirty="0">
                <a:solidFill>
                  <a:srgbClr val="FFFFFF"/>
                </a:solidFill>
                <a:latin typeface="Arial"/>
                <a:cs typeface="Arial"/>
              </a:rPr>
              <a:t>AT&amp;T </a:t>
            </a:r>
            <a:r>
              <a:rPr lang="en-US" sz="1200" spc="5" dirty="0">
                <a:solidFill>
                  <a:srgbClr val="FFFFFF"/>
                </a:solidFill>
                <a:latin typeface="Arial"/>
                <a:cs typeface="Arial"/>
              </a:rPr>
              <a:t>was awarded the </a:t>
            </a:r>
            <a:r>
              <a:rPr lang="en-US" sz="1200" spc="10" dirty="0">
                <a:solidFill>
                  <a:srgbClr val="FFFFFF"/>
                </a:solidFill>
                <a:latin typeface="Arial"/>
                <a:cs typeface="Arial"/>
              </a:rPr>
              <a:t>contract </a:t>
            </a:r>
            <a:r>
              <a:rPr lang="en-US" sz="1200" spc="5" dirty="0">
                <a:solidFill>
                  <a:srgbClr val="FFFFFF"/>
                </a:solidFill>
                <a:latin typeface="Arial"/>
                <a:cs typeface="Arial"/>
              </a:rPr>
              <a:t>to build and maintain FirstNet and we set out to ensure that all 50 states and territories opted in to FirstNet. </a:t>
            </a:r>
            <a:endParaRPr lang="en-US" sz="1200" dirty="0">
              <a:solidFill>
                <a:prstClr val="white"/>
              </a:solidFill>
              <a:latin typeface="Arial"/>
              <a:cs typeface="Arial"/>
            </a:endParaRPr>
          </a:p>
          <a:p>
            <a:pPr marL="12699" defTabSz="914357">
              <a:spcBef>
                <a:spcPts val="1036"/>
              </a:spcBef>
            </a:pPr>
            <a:endParaRPr lang="en-US" sz="1400" b="1" spc="-30" dirty="0">
              <a:solidFill>
                <a:srgbClr val="FFFFFF"/>
              </a:solidFill>
              <a:latin typeface="Arial"/>
              <a:cs typeface="Arial"/>
            </a:endParaRPr>
          </a:p>
          <a:p>
            <a:pPr marL="12699" defTabSz="914357">
              <a:spcBef>
                <a:spcPts val="1036"/>
              </a:spcBef>
            </a:pPr>
            <a:r>
              <a:rPr lang="en-US" sz="1400" b="1" spc="-30" dirty="0">
                <a:solidFill>
                  <a:srgbClr val="FFFFFF"/>
                </a:solidFill>
                <a:latin typeface="Arial"/>
                <a:cs typeface="Arial"/>
              </a:rPr>
              <a:t>In March 2018, </a:t>
            </a:r>
            <a:r>
              <a:rPr lang="en-US" sz="1400" b="0" spc="-30" dirty="0">
                <a:solidFill>
                  <a:srgbClr val="FFFFFF"/>
                </a:solidFill>
                <a:latin typeface="Arial"/>
                <a:cs typeface="Arial"/>
              </a:rPr>
              <a:t>we completed the FirstNet </a:t>
            </a:r>
            <a:r>
              <a:rPr lang="en-US" sz="1200" spc="-20" dirty="0">
                <a:solidFill>
                  <a:srgbClr val="FFFFFF"/>
                </a:solidFill>
                <a:latin typeface="Arial"/>
                <a:cs typeface="Arial"/>
              </a:rPr>
              <a:t>private core network buildout and </a:t>
            </a:r>
            <a:endParaRPr lang="en-US" sz="1200" b="0" spc="0" dirty="0">
              <a:solidFill>
                <a:prstClr val="black"/>
              </a:solidFill>
              <a:latin typeface="Arial"/>
              <a:cs typeface="Arial"/>
            </a:endParaRPr>
          </a:p>
          <a:p>
            <a:pPr marL="12699" marR="5081" defTabSz="914357">
              <a:spcBef>
                <a:spcPts val="765"/>
              </a:spcBef>
            </a:pPr>
            <a:endParaRPr lang="en-US" sz="1400" b="1" spc="15" dirty="0">
              <a:solidFill>
                <a:srgbClr val="FFFFFF"/>
              </a:solidFill>
              <a:latin typeface="Arial"/>
              <a:cs typeface="Arial"/>
            </a:endParaRPr>
          </a:p>
          <a:p>
            <a:pPr marL="12699" marR="5081" defTabSz="914357">
              <a:spcBef>
                <a:spcPts val="765"/>
              </a:spcBef>
            </a:pPr>
            <a:r>
              <a:rPr lang="en-US" sz="1400" b="1" spc="15" dirty="0">
                <a:solidFill>
                  <a:srgbClr val="FFFFFF"/>
                </a:solidFill>
                <a:latin typeface="Arial"/>
                <a:cs typeface="Arial"/>
              </a:rPr>
              <a:t>In December</a:t>
            </a:r>
            <a:r>
              <a:rPr lang="en-US" sz="1400" b="1" spc="-30" dirty="0">
                <a:solidFill>
                  <a:srgbClr val="FFFFFF"/>
                </a:solidFill>
                <a:latin typeface="Arial"/>
                <a:cs typeface="Arial"/>
              </a:rPr>
              <a:t> </a:t>
            </a:r>
            <a:r>
              <a:rPr lang="en-US" sz="1400" b="1" spc="-25" dirty="0">
                <a:solidFill>
                  <a:srgbClr val="FFFFFF"/>
                </a:solidFill>
                <a:latin typeface="Arial"/>
                <a:cs typeface="Arial"/>
              </a:rPr>
              <a:t>2019, </a:t>
            </a:r>
            <a:r>
              <a:rPr lang="en-US" sz="1200" spc="-25" dirty="0">
                <a:solidFill>
                  <a:srgbClr val="FFFFFF"/>
                </a:solidFill>
                <a:latin typeface="Arial"/>
                <a:cs typeface="Arial"/>
              </a:rPr>
              <a:t>FirstNet hit 1M connections serving over 10,000 public safety agencies nationwide. </a:t>
            </a:r>
          </a:p>
          <a:p>
            <a:pPr marL="12699" marR="5081" defTabSz="914357">
              <a:spcBef>
                <a:spcPts val="765"/>
              </a:spcBef>
            </a:pPr>
            <a:endParaRPr lang="en-US" sz="1200" spc="-25" dirty="0">
              <a:solidFill>
                <a:srgbClr val="FFFFFF"/>
              </a:solidFill>
              <a:latin typeface="Arial"/>
              <a:cs typeface="Arial"/>
            </a:endParaRPr>
          </a:p>
          <a:p>
            <a:pPr marL="12699" marR="5081" defTabSz="914357">
              <a:spcBef>
                <a:spcPts val="765"/>
              </a:spcBef>
            </a:pPr>
            <a:r>
              <a:rPr lang="en-US" sz="1200" spc="-25" dirty="0">
                <a:solidFill>
                  <a:srgbClr val="FFFFFF"/>
                </a:solidFill>
                <a:latin typeface="+mj-lt"/>
                <a:cs typeface="Arial"/>
              </a:rPr>
              <a:t>As of </a:t>
            </a:r>
            <a:r>
              <a:rPr lang="en-US" sz="1200" b="1" spc="-25" dirty="0">
                <a:solidFill>
                  <a:srgbClr val="FFFFFF"/>
                </a:solidFill>
                <a:latin typeface="+mj-lt"/>
                <a:cs typeface="Arial"/>
              </a:rPr>
              <a:t>October 2021, </a:t>
            </a:r>
            <a:r>
              <a:rPr lang="en-US" sz="1200" b="0" spc="-25" dirty="0">
                <a:solidFill>
                  <a:srgbClr val="FFFFFF"/>
                </a:solidFill>
                <a:latin typeface="+mj-lt"/>
                <a:cs typeface="Arial"/>
              </a:rPr>
              <a:t>we had more </a:t>
            </a:r>
            <a:r>
              <a:rPr lang="en-US" sz="1200" b="1" spc="-25" dirty="0">
                <a:solidFill>
                  <a:srgbClr val="FFFFFF"/>
                </a:solidFill>
                <a:latin typeface="+mj-lt"/>
                <a:cs typeface="Arial"/>
              </a:rPr>
              <a:t>than18.5K+ agencies, </a:t>
            </a:r>
            <a:r>
              <a:rPr lang="en-US" sz="1200" spc="-25" dirty="0">
                <a:solidFill>
                  <a:srgbClr val="FFFFFF"/>
                </a:solidFill>
                <a:latin typeface="+mj-lt"/>
                <a:cs typeface="Arial"/>
              </a:rPr>
              <a:t>accounting for </a:t>
            </a:r>
            <a:r>
              <a:rPr lang="en-US" sz="1200" b="1" spc="-25" dirty="0">
                <a:solidFill>
                  <a:srgbClr val="FFFFFF"/>
                </a:solidFill>
                <a:latin typeface="+mj-lt"/>
                <a:cs typeface="Arial"/>
              </a:rPr>
              <a:t>2.8M+ connections</a:t>
            </a:r>
            <a:r>
              <a:rPr lang="en-US" sz="1200" spc="-25" dirty="0">
                <a:solidFill>
                  <a:srgbClr val="FFFFFF"/>
                </a:solidFill>
                <a:latin typeface="+mj-lt"/>
                <a:cs typeface="Arial"/>
              </a:rPr>
              <a:t>, on FirstNet. </a:t>
            </a:r>
            <a:r>
              <a:rPr lang="en-US" sz="1200" spc="-20" dirty="0">
                <a:solidFill>
                  <a:srgbClr val="FFFFFF"/>
                </a:solidFill>
                <a:latin typeface="+mj-lt"/>
                <a:cs typeface="Arial"/>
              </a:rPr>
              <a:t>With you, we </a:t>
            </a:r>
            <a:r>
              <a:rPr lang="en-US" sz="1200" spc="-5" dirty="0">
                <a:solidFill>
                  <a:srgbClr val="FFFFFF"/>
                </a:solidFill>
                <a:latin typeface="+mj-lt"/>
                <a:cs typeface="Arial"/>
              </a:rPr>
              <a:t>are developing the  tools that advance </a:t>
            </a:r>
            <a:r>
              <a:rPr lang="en-US" sz="1200" spc="-10" dirty="0">
                <a:solidFill>
                  <a:srgbClr val="FFFFFF"/>
                </a:solidFill>
                <a:latin typeface="+mj-lt"/>
                <a:cs typeface="Arial"/>
              </a:rPr>
              <a:t>public  </a:t>
            </a:r>
            <a:r>
              <a:rPr lang="en-US" sz="1200" spc="-5" dirty="0">
                <a:solidFill>
                  <a:srgbClr val="FFFFFF"/>
                </a:solidFill>
                <a:latin typeface="+mj-lt"/>
                <a:cs typeface="Arial"/>
              </a:rPr>
              <a:t>safety.</a:t>
            </a:r>
            <a:endParaRPr lang="en-US" sz="1200" dirty="0">
              <a:solidFill>
                <a:prstClr val="white"/>
              </a:solidFill>
              <a:latin typeface="+mj-lt"/>
              <a:cs typeface="Arial"/>
            </a:endParaRPr>
          </a:p>
          <a:p>
            <a:endParaRPr lang="en-US" dirty="0"/>
          </a:p>
        </p:txBody>
      </p:sp>
      <p:sp>
        <p:nvSpPr>
          <p:cNvPr id="4" name="Slide Number Placeholder 3"/>
          <p:cNvSpPr>
            <a:spLocks noGrp="1"/>
          </p:cNvSpPr>
          <p:nvPr>
            <p:ph type="sldNum" sz="quarter" idx="5"/>
          </p:nvPr>
        </p:nvSpPr>
        <p:spPr/>
        <p:txBody>
          <a:bodyPr/>
          <a:lstStyle/>
          <a:p>
            <a:fld id="{DE484E12-B8BA-4606-81E8-01DA1ECC8C5F}" type="slidenum">
              <a:rPr lang="en-US" smtClean="0"/>
              <a:t>3</a:t>
            </a:fld>
            <a:endParaRPr lang="en-US" dirty="0"/>
          </a:p>
        </p:txBody>
      </p:sp>
    </p:spTree>
    <p:extLst>
      <p:ext uri="{BB962C8B-B14F-4D97-AF65-F5344CB8AC3E}">
        <p14:creationId xmlns:p14="http://schemas.microsoft.com/office/powerpoint/2010/main" val="2426218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2890" indent="-171450"/>
            <a:r>
              <a:rPr lang="en-US" sz="1200" dirty="0"/>
              <a:t>FirstNet delivers </a:t>
            </a:r>
            <a:r>
              <a:rPr lang="en-US" sz="1200" u="sng" dirty="0"/>
              <a:t>the fastest</a:t>
            </a:r>
            <a:r>
              <a:rPr lang="en-US" sz="1200" dirty="0"/>
              <a:t> overall network experience … performing faster than any commercial network for two quarters in a row. Moreover, FirstNet offers affordable solutions </a:t>
            </a:r>
            <a:r>
              <a:rPr lang="en-US" sz="1200" u="sng" dirty="0"/>
              <a:t>without the concern</a:t>
            </a:r>
            <a:r>
              <a:rPr lang="en-US" sz="1200" dirty="0"/>
              <a:t> of being throttled anywhere in the country.</a:t>
            </a:r>
          </a:p>
          <a:p>
            <a:pPr marL="262890" indent="-171450"/>
            <a:r>
              <a:rPr lang="en-US" sz="1200" dirty="0"/>
              <a:t>FirstNet gives public safety access to the </a:t>
            </a:r>
            <a:r>
              <a:rPr lang="en-US" sz="1200" u="sng" dirty="0"/>
              <a:t>only physically separate</a:t>
            </a:r>
            <a:r>
              <a:rPr lang="en-US" sz="1200" dirty="0"/>
              <a:t> network core in the country that’s </a:t>
            </a:r>
            <a:r>
              <a:rPr lang="en-US" sz="1200" u="sng" dirty="0"/>
              <a:t>dedicated entirely</a:t>
            </a:r>
            <a:r>
              <a:rPr lang="en-US" sz="1200" dirty="0"/>
              <a:t> to you. The FirstNet core encrypts your sensitive communications. It’s also monitored around-the-clock by a dedicated Security Operations Center, and it can only be accessed by a separate FirstNet SIM. </a:t>
            </a:r>
          </a:p>
          <a:p>
            <a:pPr marL="262890" indent="-171450"/>
            <a:r>
              <a:rPr lang="en-US" sz="1200" dirty="0"/>
              <a:t>FirstNet enables </a:t>
            </a:r>
            <a:r>
              <a:rPr lang="en-US" sz="1200" u="sng" dirty="0"/>
              <a:t>always-on, 24x7</a:t>
            </a:r>
            <a:r>
              <a:rPr lang="en-US" sz="1200" dirty="0"/>
              <a:t> priority and preemption across voice and data communications – this is </a:t>
            </a:r>
            <a:r>
              <a:rPr lang="en-US" sz="1200" u="sng" dirty="0"/>
              <a:t>unmatched</a:t>
            </a:r>
            <a:r>
              <a:rPr lang="en-US" sz="1200" dirty="0"/>
              <a:t> in the industry.</a:t>
            </a:r>
          </a:p>
          <a:p>
            <a:pPr marL="262890" indent="-171450"/>
            <a:r>
              <a:rPr lang="en-US" sz="1200" dirty="0"/>
              <a:t>FirstNet is </a:t>
            </a:r>
            <a:r>
              <a:rPr lang="en-US" sz="1200" u="sng" dirty="0"/>
              <a:t>spurring innovation</a:t>
            </a:r>
            <a:r>
              <a:rPr lang="en-US" sz="1200" dirty="0"/>
              <a:t> with more than 75 FirstNet Ready™ devices and 50+ unique apps that can help increase your situational awareness.</a:t>
            </a:r>
          </a:p>
          <a:p>
            <a:pPr marL="262890" indent="-171450"/>
            <a:r>
              <a:rPr lang="en-US" sz="1200" dirty="0"/>
              <a:t>And FirstNet is </a:t>
            </a:r>
            <a:r>
              <a:rPr lang="en-US" sz="1200" u="sng" dirty="0"/>
              <a:t>increasing</a:t>
            </a:r>
            <a:r>
              <a:rPr lang="en-US" sz="1200" dirty="0"/>
              <a:t> your coverage and capacity across the country through the rollout of the FirstNet Band 14 spectrum, which is now live in about 650 markets nationwide. In fact, in 2018, we increased the FirstNet LTE coverage area by </a:t>
            </a:r>
            <a:r>
              <a:rPr lang="en-US" sz="1200" u="sng" dirty="0"/>
              <a:t>more than 50,000</a:t>
            </a:r>
            <a:r>
              <a:rPr lang="en-US" sz="1200" dirty="0"/>
              <a:t> square miles. </a:t>
            </a:r>
          </a:p>
          <a:p>
            <a:pPr marL="262890" indent="-171450"/>
            <a:r>
              <a:rPr lang="en-US" sz="1200" b="1" dirty="0">
                <a:solidFill>
                  <a:schemeClr val="bg1"/>
                </a:solidFill>
              </a:rPr>
              <a:t>Now, I want to </a:t>
            </a:r>
            <a:r>
              <a:rPr lang="en-US" sz="1200" b="1" u="sng" dirty="0">
                <a:solidFill>
                  <a:schemeClr val="bg1"/>
                </a:solidFill>
              </a:rPr>
              <a:t>stress</a:t>
            </a:r>
            <a:r>
              <a:rPr lang="en-US" sz="1200" b="1" dirty="0">
                <a:solidFill>
                  <a:schemeClr val="bg1"/>
                </a:solidFill>
              </a:rPr>
              <a:t> a few points here. </a:t>
            </a:r>
          </a:p>
          <a:p>
            <a:pPr marL="262890" indent="-171450"/>
            <a:r>
              <a:rPr lang="en-US" sz="1200" dirty="0">
                <a:solidFill>
                  <a:schemeClr val="bg1"/>
                </a:solidFill>
              </a:rPr>
              <a:t>As a FirstNet subscriber, you get </a:t>
            </a:r>
            <a:r>
              <a:rPr lang="en-US" sz="1200" u="sng" dirty="0">
                <a:solidFill>
                  <a:schemeClr val="bg1"/>
                </a:solidFill>
              </a:rPr>
              <a:t>prioritized access on all</a:t>
            </a:r>
            <a:r>
              <a:rPr lang="en-US" sz="1200" dirty="0">
                <a:solidFill>
                  <a:schemeClr val="bg1"/>
                </a:solidFill>
              </a:rPr>
              <a:t> AT&amp;T LTE bands </a:t>
            </a:r>
            <a:r>
              <a:rPr lang="en-US" sz="1200" u="sng" dirty="0">
                <a:solidFill>
                  <a:schemeClr val="bg1"/>
                </a:solidFill>
              </a:rPr>
              <a:t>in addition to</a:t>
            </a:r>
            <a:r>
              <a:rPr lang="en-US" sz="1200" dirty="0">
                <a:solidFill>
                  <a:schemeClr val="bg1"/>
                </a:solidFill>
              </a:rPr>
              <a:t> Band 14. </a:t>
            </a:r>
          </a:p>
          <a:p>
            <a:pPr marL="262890" indent="-171450"/>
            <a:r>
              <a:rPr lang="en-US" sz="1200" dirty="0">
                <a:solidFill>
                  <a:schemeClr val="bg1"/>
                </a:solidFill>
              </a:rPr>
              <a:t>This was done for two reasons: to give you immediate access to the early benefits of FirstNet while Band 14 was being rolled out and to ensure you had as much coverage and capacity as possible. </a:t>
            </a:r>
          </a:p>
          <a:p>
            <a:pPr marL="262890" lvl="1" indent="-171450"/>
            <a:r>
              <a:rPr lang="en-US" dirty="0">
                <a:solidFill>
                  <a:schemeClr val="bg1"/>
                </a:solidFill>
              </a:rPr>
              <a:t>Using all AT&amp;T LTE bands – including other bands in the 700MHz range like Band 12 and Band 17 – FirstNet already covers over 99% of the U.S. population today.</a:t>
            </a:r>
          </a:p>
          <a:p>
            <a:pPr marL="365808" indent="-285750">
              <a:lnSpc>
                <a:spcPct val="100000"/>
              </a:lnSpc>
              <a:spcBef>
                <a:spcPts val="0"/>
              </a:spcBef>
              <a:spcAft>
                <a:spcPts val="600"/>
              </a:spcAft>
            </a:pPr>
            <a:r>
              <a:rPr lang="en-US" dirty="0"/>
              <a:t>Some providers say spectrum is spectrum. And that their general use commercial spectrum is just as good as Band 14. This is not quite true. Band 14 is very desirable spectrum set aside by the federal government </a:t>
            </a:r>
            <a:r>
              <a:rPr lang="en-US" b="1" i="1" dirty="0"/>
              <a:t>specifically for public safety.</a:t>
            </a:r>
            <a:r>
              <a:rPr lang="en-US" dirty="0"/>
              <a:t>  Band 14 is an important addition to AT&amp;T’s other spectrum.  And AT&amp;T is legally required to clear all commercial traffic off of Band 14 when and where first responders need it, creating a first responder VIP lane.</a:t>
            </a:r>
          </a:p>
          <a:p>
            <a:pPr marL="262890" indent="-171450"/>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7D322-4E7F-4CFD-A666-43B1D78A0F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66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7D322-4E7F-4CFD-A666-43B1D78A0F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429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 panose="020B0604020202020204" pitchFamily="34" charset="0"/>
                <a:cs typeface="Arial" panose="020B0604020202020204" pitchFamily="34" charset="0"/>
              </a:rPr>
              <a:t>“SatCOLT” = Satellite Cell on Light Truck. The 72 deployables  </a:t>
            </a:r>
            <a:r>
              <a:rPr lang="en-US" dirty="0">
                <a:solidFill>
                  <a:prstClr val="black"/>
                </a:solidFill>
                <a:latin typeface="Arial" panose="020B0604020202020204" pitchFamily="34" charset="0"/>
                <a:cs typeface="Arial" panose="020B0604020202020204" pitchFamily="34" charset="0"/>
              </a:rPr>
              <a:t>will be a “lending library” that adopting FirstNet customer entities can request at no additional charge to support various scenarios and incidents. The fleet is </a:t>
            </a:r>
            <a:r>
              <a:rPr lang="en-US" sz="2400" dirty="0">
                <a:solidFill>
                  <a:prstClr val="black"/>
                </a:solidFill>
                <a:latin typeface="Arial" panose="020B0604020202020204" pitchFamily="34" charset="0"/>
                <a:cs typeface="Arial" panose="020B0604020202020204" pitchFamily="34" charset="0"/>
              </a:rPr>
              <a:t>incremental to AT&amp;T’s existing National Disaster Recovery (NDR) assets (COWs/COLTs, portable generators, and other AT&amp;T Emergency Communications Vehicles, etc.). </a:t>
            </a:r>
          </a:p>
          <a:p>
            <a:r>
              <a:rPr lang="en-US" sz="2400" dirty="0">
                <a:solidFill>
                  <a:schemeClr val="bg1"/>
                </a:solidFill>
                <a:latin typeface="Arial" panose="020B0604020202020204" pitchFamily="34" charset="0"/>
                <a:cs typeface="Arial" panose="020B0604020202020204" pitchFamily="34" charset="0"/>
              </a:rPr>
              <a:t>Deployable systems that utilize satellite backhaul may have more limited capacity as compared to terrestrial sites with fiber backhaul, though satellite-based deployable assets are able to be deployed more rapidly and are dedicated to public safety operations. The deployables currently being developed will be designed to have band 14 capability… voice, data, location, messaging, and First Priority… and are being designed with the capability to deliver up to 25 Mbps downlink and up to 8 Mbps uplink.</a:t>
            </a:r>
          </a:p>
          <a:p>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Transmission improvement capabilities will continue to be evaluated.</a:t>
            </a:r>
          </a:p>
          <a:p>
            <a:endParaRPr lang="en-US" dirty="0"/>
          </a:p>
        </p:txBody>
      </p:sp>
      <p:sp>
        <p:nvSpPr>
          <p:cNvPr id="4" name="Slide Number Placeholder 3"/>
          <p:cNvSpPr>
            <a:spLocks noGrp="1"/>
          </p:cNvSpPr>
          <p:nvPr>
            <p:ph type="sldNum" sz="quarter" idx="10"/>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DF6BC348-9881-9044-9F3D-1254D8507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941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DF6BC348-9881-9044-9F3D-1254D8507E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318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29.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1.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ark Title">
    <p:bg>
      <p:bgRef idx="1001">
        <a:schemeClr val="bg1"/>
      </p:bgRef>
    </p:bg>
    <p:spTree>
      <p:nvGrpSpPr>
        <p:cNvPr id="1" name=""/>
        <p:cNvGrpSpPr/>
        <p:nvPr/>
      </p:nvGrpSpPr>
      <p:grpSpPr>
        <a:xfrm>
          <a:off x="0" y="0"/>
          <a:ext cx="0" cy="0"/>
          <a:chOff x="0" y="0"/>
          <a:chExt cx="0" cy="0"/>
        </a:xfrm>
      </p:grpSpPr>
      <p:pic>
        <p:nvPicPr>
          <p:cNvPr id="27" name="Picture 26" descr="A picture containing shape&#10;&#10;Description automatically generated">
            <a:extLst>
              <a:ext uri="{FF2B5EF4-FFF2-40B4-BE49-F238E27FC236}">
                <a16:creationId xmlns:a16="http://schemas.microsoft.com/office/drawing/2014/main" id="{3E283899-B170-F245-8F68-C4AAF0EB58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831"/>
            <a:ext cx="20104100" cy="11465535"/>
          </a:xfrm>
          <a:prstGeom prst="rect">
            <a:avLst/>
          </a:prstGeom>
        </p:spPr>
      </p:pic>
      <p:pic>
        <p:nvPicPr>
          <p:cNvPr id="28" name="Picture 27">
            <a:extLst>
              <a:ext uri="{FF2B5EF4-FFF2-40B4-BE49-F238E27FC236}">
                <a16:creationId xmlns:a16="http://schemas.microsoft.com/office/drawing/2014/main" id="{D828E744-B659-404F-BC04-1759C80726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7382" t="-242" r="-919" b="-242"/>
          <a:stretch/>
        </p:blipFill>
        <p:spPr>
          <a:xfrm>
            <a:off x="0" y="9836504"/>
            <a:ext cx="20204621" cy="1515199"/>
          </a:xfrm>
          <a:prstGeom prst="rect">
            <a:avLst/>
          </a:prstGeom>
        </p:spPr>
      </p:pic>
      <p:sp>
        <p:nvSpPr>
          <p:cNvPr id="16" name="Rectangle 15">
            <a:extLst>
              <a:ext uri="{FF2B5EF4-FFF2-40B4-BE49-F238E27FC236}">
                <a16:creationId xmlns:a16="http://schemas.microsoft.com/office/drawing/2014/main" id="{CA8357EF-0233-AF40-92E1-E6FB2D1E5144}"/>
              </a:ext>
            </a:extLst>
          </p:cNvPr>
          <p:cNvSpPr/>
          <p:nvPr userDrawn="1"/>
        </p:nvSpPr>
        <p:spPr>
          <a:xfrm>
            <a:off x="0" y="-113832"/>
            <a:ext cx="20104100" cy="7036334"/>
          </a:xfrm>
          <a:prstGeom prst="rect">
            <a:avLst/>
          </a:prstGeom>
          <a:solidFill>
            <a:schemeClr val="tx1"/>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150781" tIns="150781" rIns="150781" bIns="150781" numCol="1" spcCol="0" rtlCol="0" fromWordArt="0" anchor="t" anchorCtr="0" forceAA="0" compatLnSpc="1">
            <a:prstTxWarp prst="textNoShape">
              <a:avLst/>
            </a:prstTxWarp>
            <a:normAutofit/>
          </a:bodyPr>
          <a:lstStyle/>
          <a:p>
            <a:pPr marL="0" marR="0" indent="0" algn="l" defTabSz="753923" rtl="0" eaLnBrk="1" fontAlgn="auto" latinLnBrk="0" hangingPunct="1">
              <a:lnSpc>
                <a:spcPct val="100000"/>
              </a:lnSpc>
              <a:spcBef>
                <a:spcPts val="0"/>
              </a:spcBef>
              <a:spcAft>
                <a:spcPts val="1319"/>
              </a:spcAft>
              <a:buClr>
                <a:schemeClr val="bg1"/>
              </a:buClr>
              <a:buSzTx/>
              <a:buFont typeface="ATT Aleck Sans" panose="020B0604020202020204" pitchFamily="34" charset="0"/>
              <a:buNone/>
              <a:tabLst/>
            </a:pPr>
            <a:endParaRPr kumimoji="0" lang="en-US" sz="3958" b="0" i="0" u="none" strike="noStrike" kern="1200" cap="none" spc="0" normalizeH="0" baseline="0" noProof="0" dirty="0">
              <a:ln>
                <a:noFill/>
              </a:ln>
              <a:solidFill>
                <a:schemeClr val="bg1"/>
              </a:solidFill>
              <a:effectLst/>
              <a:uLnTx/>
              <a:uFillTx/>
              <a:latin typeface="ATT Aleck Sans" panose="020B0503020203020204" pitchFamily="34" charset="0"/>
              <a:ea typeface="+mn-ea"/>
              <a:cs typeface="ATT Aleck Sans" panose="020B0503020203020204" pitchFamily="34" charset="0"/>
            </a:endParaRPr>
          </a:p>
        </p:txBody>
      </p:sp>
      <p:sp>
        <p:nvSpPr>
          <p:cNvPr id="2" name="Title Placeholder"/>
          <p:cNvSpPr>
            <a:spLocks noGrp="1"/>
          </p:cNvSpPr>
          <p:nvPr>
            <p:ph type="title" hasCustomPrompt="1"/>
          </p:nvPr>
        </p:nvSpPr>
        <p:spPr>
          <a:xfrm>
            <a:off x="433821" y="833290"/>
            <a:ext cx="19236458" cy="3924641"/>
          </a:xfrm>
          <a:effectLst/>
        </p:spPr>
        <p:txBody>
          <a:bodyPr anchor="t" anchorCtr="0"/>
          <a:lstStyle>
            <a:lvl1pPr>
              <a:lnSpc>
                <a:spcPct val="80000"/>
              </a:lnSpc>
              <a:spcAft>
                <a:spcPts val="0"/>
              </a:spcAft>
              <a:defRPr sz="15830" b="0" i="0" baseline="0">
                <a:solidFill>
                  <a:schemeClr val="bg1"/>
                </a:solidFill>
                <a:latin typeface="Brooklyn Bold" pitchFamily="2" charset="77"/>
                <a:cs typeface="ATT Aleck Sans" panose="020B0503020203020204" pitchFamily="34" charset="0"/>
              </a:defRPr>
            </a:lvl1pPr>
          </a:lstStyle>
          <a:p>
            <a:r>
              <a:rPr lang="en-US" dirty="0"/>
              <a:t>[Presentation title]</a:t>
            </a:r>
          </a:p>
        </p:txBody>
      </p:sp>
      <p:sp>
        <p:nvSpPr>
          <p:cNvPr id="4" name="Subtitle Placeholder"/>
          <p:cNvSpPr>
            <a:spLocks noGrp="1"/>
          </p:cNvSpPr>
          <p:nvPr>
            <p:ph type="body" sz="quarter" idx="18" hasCustomPrompt="1"/>
          </p:nvPr>
        </p:nvSpPr>
        <p:spPr>
          <a:xfrm>
            <a:off x="433822" y="5079984"/>
            <a:ext cx="9500162" cy="1176172"/>
          </a:xfrm>
          <a:effectLst/>
        </p:spPr>
        <p:txBody>
          <a:bodyPr anchor="t"/>
          <a:lstStyle>
            <a:lvl1pPr marL="0">
              <a:lnSpc>
                <a:spcPct val="100000"/>
              </a:lnSpc>
              <a:spcAft>
                <a:spcPts val="0"/>
              </a:spcAft>
              <a:buClrTx/>
              <a:buFontTx/>
              <a:buNone/>
              <a:defRPr sz="2968" baseline="0">
                <a:solidFill>
                  <a:schemeClr val="bg1"/>
                </a:solidFill>
                <a:latin typeface="Brooklyn Bold" pitchFamily="2" charset="77"/>
              </a:defRPr>
            </a:lvl1pPr>
            <a:lvl2pPr marL="0">
              <a:lnSpc>
                <a:spcPct val="100000"/>
              </a:lnSpc>
              <a:spcAft>
                <a:spcPts val="0"/>
              </a:spcAft>
              <a:buClrTx/>
              <a:buFontTx/>
              <a:buNone/>
              <a:defRPr sz="2968">
                <a:solidFill>
                  <a:schemeClr val="tx1"/>
                </a:solidFill>
              </a:defRPr>
            </a:lvl2pPr>
            <a:lvl3pPr marL="0" indent="0">
              <a:lnSpc>
                <a:spcPct val="100000"/>
              </a:lnSpc>
              <a:spcAft>
                <a:spcPts val="0"/>
              </a:spcAft>
              <a:buClrTx/>
              <a:buFontTx/>
              <a:buNone/>
              <a:defRPr sz="2968">
                <a:solidFill>
                  <a:schemeClr val="tx1"/>
                </a:solidFill>
              </a:defRPr>
            </a:lvl3pPr>
            <a:lvl4pPr marL="0" indent="0">
              <a:lnSpc>
                <a:spcPct val="100000"/>
              </a:lnSpc>
              <a:spcAft>
                <a:spcPts val="0"/>
              </a:spcAft>
              <a:buClrTx/>
              <a:buFontTx/>
              <a:buNone/>
              <a:defRPr sz="2968">
                <a:solidFill>
                  <a:schemeClr val="tx1"/>
                </a:solidFill>
              </a:defRPr>
            </a:lvl4pPr>
            <a:lvl5pPr marL="0" indent="0">
              <a:lnSpc>
                <a:spcPct val="100000"/>
              </a:lnSpc>
              <a:spcAft>
                <a:spcPts val="0"/>
              </a:spcAft>
              <a:buClrTx/>
              <a:buFontTx/>
              <a:buNone/>
              <a:defRPr sz="2968">
                <a:solidFill>
                  <a:schemeClr val="tx1"/>
                </a:solidFill>
              </a:defRPr>
            </a:lvl5pPr>
            <a:lvl6pPr marL="0" indent="0">
              <a:lnSpc>
                <a:spcPct val="100000"/>
              </a:lnSpc>
              <a:spcAft>
                <a:spcPts val="0"/>
              </a:spcAft>
              <a:buClrTx/>
              <a:buFontTx/>
              <a:buNone/>
              <a:defRPr sz="2968">
                <a:solidFill>
                  <a:schemeClr val="tx1"/>
                </a:solidFill>
              </a:defRPr>
            </a:lvl6pPr>
            <a:lvl7pPr marL="0" indent="0">
              <a:lnSpc>
                <a:spcPct val="100000"/>
              </a:lnSpc>
              <a:spcAft>
                <a:spcPts val="0"/>
              </a:spcAft>
              <a:buClrTx/>
              <a:buFontTx/>
              <a:buNone/>
              <a:defRPr sz="2968">
                <a:solidFill>
                  <a:schemeClr val="tx1"/>
                </a:solidFill>
              </a:defRPr>
            </a:lvl7pPr>
            <a:lvl8pPr marL="0" indent="0">
              <a:lnSpc>
                <a:spcPct val="100000"/>
              </a:lnSpc>
              <a:spcAft>
                <a:spcPts val="0"/>
              </a:spcAft>
              <a:buClrTx/>
              <a:buFontTx/>
              <a:buNone/>
              <a:defRPr sz="2968">
                <a:solidFill>
                  <a:schemeClr val="tx1"/>
                </a:solidFill>
              </a:defRPr>
            </a:lvl8pPr>
            <a:lvl9pPr marL="0" indent="0">
              <a:lnSpc>
                <a:spcPct val="100000"/>
              </a:lnSpc>
              <a:spcAft>
                <a:spcPts val="0"/>
              </a:spcAft>
              <a:buClrTx/>
              <a:buFontTx/>
              <a:buNone/>
              <a:defRPr sz="2968">
                <a:solidFill>
                  <a:schemeClr val="tx1"/>
                </a:solidFill>
              </a:defRPr>
            </a:lvl9pPr>
          </a:lstStyle>
          <a:p>
            <a:pPr lvl="0"/>
            <a:r>
              <a:rPr lang="en-US" dirty="0"/>
              <a:t>[Optional subtitle]</a:t>
            </a:r>
          </a:p>
        </p:txBody>
      </p:sp>
      <p:pic>
        <p:nvPicPr>
          <p:cNvPr id="8" name="Picture 7">
            <a:extLst>
              <a:ext uri="{FF2B5EF4-FFF2-40B4-BE49-F238E27FC236}">
                <a16:creationId xmlns:a16="http://schemas.microsoft.com/office/drawing/2014/main" id="{06E7DD58-94C6-4387-A911-3BE708BBB71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3822" y="10081980"/>
            <a:ext cx="3371333" cy="981450"/>
          </a:xfrm>
          <a:prstGeom prst="rect">
            <a:avLst/>
          </a:prstGeom>
        </p:spPr>
      </p:pic>
      <p:sp>
        <p:nvSpPr>
          <p:cNvPr id="3" name="TextBox 2">
            <a:extLst>
              <a:ext uri="{FF2B5EF4-FFF2-40B4-BE49-F238E27FC236}">
                <a16:creationId xmlns:a16="http://schemas.microsoft.com/office/drawing/2014/main" id="{5A9EC1D6-9145-DF49-953D-65B28A954400}"/>
              </a:ext>
            </a:extLst>
          </p:cNvPr>
          <p:cNvSpPr txBox="1"/>
          <p:nvPr userDrawn="1"/>
        </p:nvSpPr>
        <p:spPr>
          <a:xfrm>
            <a:off x="13208394" y="904748"/>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5" name="TextBox 4">
            <a:extLst>
              <a:ext uri="{FF2B5EF4-FFF2-40B4-BE49-F238E27FC236}">
                <a16:creationId xmlns:a16="http://schemas.microsoft.com/office/drawing/2014/main" id="{F8CDC45D-1C95-4B4B-8A56-23E2F3F97248}"/>
              </a:ext>
            </a:extLst>
          </p:cNvPr>
          <p:cNvSpPr txBox="1"/>
          <p:nvPr userDrawn="1"/>
        </p:nvSpPr>
        <p:spPr>
          <a:xfrm>
            <a:off x="4362590" y="9047480"/>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12" name="Text Box">
            <a:extLst>
              <a:ext uri="{FF2B5EF4-FFF2-40B4-BE49-F238E27FC236}">
                <a16:creationId xmlns:a16="http://schemas.microsoft.com/office/drawing/2014/main" id="{1F2BD529-B829-7C40-A90E-0C3948E0416F}"/>
              </a:ext>
            </a:extLst>
          </p:cNvPr>
          <p:cNvSpPr txBox="1"/>
          <p:nvPr userDrawn="1"/>
        </p:nvSpPr>
        <p:spPr>
          <a:xfrm>
            <a:off x="11527751" y="10612657"/>
            <a:ext cx="7430508" cy="304442"/>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a:t>
            </a:r>
            <a:b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br>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 of the First Responder Network Authority. All other marks are the property of their respective owners. </a:t>
            </a:r>
            <a:endParaRPr lang="en-US" sz="989" b="0" i="0" baseline="0" dirty="0">
              <a:solidFill>
                <a:schemeClr val="bg1"/>
              </a:solidFill>
              <a:latin typeface="ATT Aleck Cd" panose="020B0506020203020204" pitchFamily="34" charset="0"/>
              <a:ea typeface="Helvetica Neue" panose="02000503000000020004" pitchFamily="2" charset="0"/>
              <a:cs typeface="ATT Aleck Sans" panose="020B0503020203020204" pitchFamily="34" charset="0"/>
            </a:endParaRPr>
          </a:p>
        </p:txBody>
      </p:sp>
    </p:spTree>
    <p:extLst>
      <p:ext uri="{BB962C8B-B14F-4D97-AF65-F5344CB8AC3E}">
        <p14:creationId xmlns:p14="http://schemas.microsoft.com/office/powerpoint/2010/main" val="4995626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1/2 image on right">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482626" y="437295"/>
            <a:ext cx="9192377" cy="9722796"/>
          </a:xfrm>
        </p:spPr>
        <p:txBody>
          <a:bodyPr/>
          <a:lstStyle>
            <a:lvl1pPr>
              <a:lnSpc>
                <a:spcPct val="90000"/>
              </a:lnSpc>
              <a:defRPr sz="9894" b="0" i="0" baseline="0">
                <a:latin typeface="Brooklyn Bold" pitchFamily="2" charset="77"/>
                <a:cs typeface="ATT Aleck Sans" panose="020B0503020203020204" pitchFamily="34" charset="0"/>
              </a:defRPr>
            </a:lvl1pPr>
          </a:lstStyle>
          <a:p>
            <a:r>
              <a:rPr lang="en-US" dirty="0"/>
              <a:t>Click to edit Master title style</a:t>
            </a:r>
          </a:p>
        </p:txBody>
      </p:sp>
      <p:sp>
        <p:nvSpPr>
          <p:cNvPr id="13" name="Picture Placeholder">
            <a:extLst>
              <a:ext uri="{FF2B5EF4-FFF2-40B4-BE49-F238E27FC236}">
                <a16:creationId xmlns:a16="http://schemas.microsoft.com/office/drawing/2014/main" id="{BBEEA372-8B0E-CB42-B7A8-955EE4FE32E8}"/>
              </a:ext>
            </a:extLst>
          </p:cNvPr>
          <p:cNvSpPr>
            <a:spLocks noGrp="1"/>
          </p:cNvSpPr>
          <p:nvPr>
            <p:ph type="pic" sz="quarter" idx="14"/>
          </p:nvPr>
        </p:nvSpPr>
        <p:spPr>
          <a:xfrm>
            <a:off x="10044196" y="0"/>
            <a:ext cx="10059906" cy="11309350"/>
          </a:xfrm>
          <a:solidFill>
            <a:srgbClr val="E8E8E8"/>
          </a:solidFill>
          <a:ln>
            <a:noFill/>
          </a:ln>
        </p:spPr>
        <p:txBody>
          <a:bodyPr/>
          <a:lstStyle>
            <a:lvl1pPr>
              <a:defRPr>
                <a:solidFill>
                  <a:schemeClr val="tx1"/>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DF83CD94-240B-1A48-A07A-9ACDAEBE7366}"/>
              </a:ext>
            </a:extLst>
          </p:cNvPr>
          <p:cNvSpPr>
            <a:spLocks noGrp="1"/>
          </p:cNvSpPr>
          <p:nvPr>
            <p:ph type="ftr" sz="quarter" idx="15"/>
          </p:nvPr>
        </p:nvSpPr>
        <p:spPr>
          <a:xfrm>
            <a:off x="14723297" y="10651331"/>
            <a:ext cx="4799517" cy="295337"/>
          </a:xfrm>
        </p:spPr>
        <p:txBody>
          <a:bodyPr/>
          <a:lstStyle>
            <a:lvl1pPr>
              <a:defRPr sz="1319" b="0" i="0">
                <a:latin typeface="ATT Aleck Sans" panose="020B0503020203020204" pitchFamily="34" charset="0"/>
                <a:ea typeface="Helvetica Neue" panose="02000503000000020004" pitchFamily="2" charset="0"/>
                <a:cs typeface="ATT Aleck Sans" panose="020B0503020203020204" pitchFamily="34" charset="0"/>
              </a:defRPr>
            </a:lvl1pPr>
          </a:lstStyle>
          <a:p>
            <a:fld id="{762CA6B9-226A-904F-ABA9-AEC1E5CFF750}" type="slidenum">
              <a:rPr lang="en-US" smtClean="0"/>
              <a:pPr/>
              <a:t>‹#›</a:t>
            </a:fld>
            <a:endParaRPr lang="en-US" dirty="0"/>
          </a:p>
        </p:txBody>
      </p:sp>
    </p:spTree>
    <p:extLst>
      <p:ext uri="{BB962C8B-B14F-4D97-AF65-F5344CB8AC3E}">
        <p14:creationId xmlns:p14="http://schemas.microsoft.com/office/powerpoint/2010/main" val="3583145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text + 1/2 image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717C5B-28DC-9748-9F33-A88F552F9BC8}"/>
              </a:ext>
            </a:extLst>
          </p:cNvPr>
          <p:cNvSpPr/>
          <p:nvPr userDrawn="1"/>
        </p:nvSpPr>
        <p:spPr>
          <a:xfrm>
            <a:off x="10052050" y="0"/>
            <a:ext cx="10052050" cy="11309350"/>
          </a:xfrm>
          <a:prstGeom prst="rect">
            <a:avLst/>
          </a:prstGeom>
          <a:solidFill>
            <a:srgbClr val="E8E8E8"/>
          </a:solidFill>
          <a:ln>
            <a:noFill/>
          </a:ln>
        </p:spPr>
        <p:txBody>
          <a:bodyPr vert="horz" lIns="0" tIns="0" rIns="0" bIns="0" spcCol="493776" rtlCol="0">
            <a:noAutofit/>
          </a:bodyPr>
          <a:lstStyle/>
          <a:p>
            <a:pPr lvl="0" indent="0">
              <a:lnSpc>
                <a:spcPct val="100000"/>
              </a:lnSpc>
              <a:spcBef>
                <a:spcPts val="0"/>
              </a:spcBef>
              <a:spcAft>
                <a:spcPts val="1319"/>
              </a:spcAft>
              <a:buClr>
                <a:schemeClr val="tx1"/>
              </a:buClr>
              <a:buFontTx/>
              <a:buNone/>
            </a:pPr>
            <a:endParaRPr lang="en-US" sz="3958" b="0" i="0" baseline="0" noProof="0" dirty="0">
              <a:solidFill>
                <a:schemeClr val="tx1"/>
              </a:solidFill>
              <a:latin typeface="+mj-lt"/>
              <a:cs typeface="ATT Aleck Sans" panose="020B0503020203020204" pitchFamily="34" charset="0"/>
            </a:endParaRPr>
          </a:p>
        </p:txBody>
      </p:sp>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542953" y="467453"/>
            <a:ext cx="9132048" cy="1422597"/>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542953" y="3004672"/>
            <a:ext cx="9132048" cy="7155418"/>
          </a:xfrm>
        </p:spPr>
        <p:txBody>
          <a:bodyPr/>
          <a:lstStyle>
            <a:lvl1pPr>
              <a:defRPr b="0" i="0">
                <a:solidFill>
                  <a:schemeClr val="tx1"/>
                </a:solidFill>
                <a:latin typeface="ATT Aleck Sans" panose="020B0503020203020204" pitchFamily="34" charset="0"/>
                <a:ea typeface="Helvetica Neue" panose="02000503000000020004" pitchFamily="2" charset="0"/>
                <a:cs typeface="ATT Aleck Sans" panose="020B0503020203020204" pitchFamily="34" charset="0"/>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a:extLst>
              <a:ext uri="{FF2B5EF4-FFF2-40B4-BE49-F238E27FC236}">
                <a16:creationId xmlns:a16="http://schemas.microsoft.com/office/drawing/2014/main" id="{74AC4DB7-5A30-E640-B0B8-02E4F9B6A7B6}"/>
              </a:ext>
            </a:extLst>
          </p:cNvPr>
          <p:cNvSpPr>
            <a:spLocks noGrp="1"/>
          </p:cNvSpPr>
          <p:nvPr>
            <p:ph type="sldNum" sz="quarter" idx="4"/>
          </p:nvPr>
        </p:nvSpPr>
        <p:spPr>
          <a:xfrm>
            <a:off x="18835498" y="10711351"/>
            <a:ext cx="687316" cy="192681"/>
          </a:xfrm>
          <a:prstGeom prst="rect">
            <a:avLst/>
          </a:prstGeom>
        </p:spPr>
        <p:txBody>
          <a:bodyPr vert="horz" wrap="square" lIns="0" tIns="0" rIns="0" bIns="0" rtlCol="0" anchor="ctr">
            <a:spAutoFit/>
          </a:bodyPr>
          <a:lstStyle>
            <a:lvl1pPr algn="r">
              <a:lnSpc>
                <a:spcPts val="1649"/>
              </a:lnSpc>
              <a:defRPr sz="1319" b="0" i="0">
                <a:solidFill>
                  <a:schemeClr val="tx1"/>
                </a:solidFill>
                <a:latin typeface="ATT Aleck Sans" panose="020B0503020203020204" pitchFamily="34" charset="0"/>
                <a:cs typeface="ATT Aleck Sans" panose="020B0503020203020204" pitchFamily="34" charset="0"/>
              </a:defRPr>
            </a:lvl1pPr>
          </a:lstStyle>
          <a:p>
            <a:fld id="{E4E3109C-F841-A249-A33C-708B7DCDEF14}" type="slidenum">
              <a:rPr lang="en-US" smtClean="0"/>
              <a:pPr/>
              <a:t>‹#›</a:t>
            </a:fld>
            <a:endParaRPr lang="en-US" dirty="0"/>
          </a:p>
        </p:txBody>
      </p:sp>
      <p:sp>
        <p:nvSpPr>
          <p:cNvPr id="8" name="Footer Placeholder">
            <a:extLst>
              <a:ext uri="{FF2B5EF4-FFF2-40B4-BE49-F238E27FC236}">
                <a16:creationId xmlns:a16="http://schemas.microsoft.com/office/drawing/2014/main" id="{11C11C76-D21A-774F-9222-F48017D4BC13}"/>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CC, 2022</a:t>
            </a:r>
          </a:p>
        </p:txBody>
      </p:sp>
      <p:pic>
        <p:nvPicPr>
          <p:cNvPr id="9" name="Picture 8" descr="A picture containing shape&#10;&#10;Description automatically generated">
            <a:extLst>
              <a:ext uri="{FF2B5EF4-FFF2-40B4-BE49-F238E27FC236}">
                <a16:creationId xmlns:a16="http://schemas.microsoft.com/office/drawing/2014/main" id="{00A13406-3556-5F4F-9227-F93468CCEB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2592" y="10573422"/>
            <a:ext cx="1609471" cy="468543"/>
          </a:xfrm>
          <a:prstGeom prst="rect">
            <a:avLst/>
          </a:prstGeom>
        </p:spPr>
      </p:pic>
    </p:spTree>
    <p:extLst>
      <p:ext uri="{BB962C8B-B14F-4D97-AF65-F5344CB8AC3E}">
        <p14:creationId xmlns:p14="http://schemas.microsoft.com/office/powerpoint/2010/main" val="3791199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 1/2 image on left">
    <p:spTree>
      <p:nvGrpSpPr>
        <p:cNvPr id="1" name=""/>
        <p:cNvGrpSpPr/>
        <p:nvPr/>
      </p:nvGrpSpPr>
      <p:grpSpPr>
        <a:xfrm>
          <a:off x="0" y="0"/>
          <a:ext cx="0" cy="0"/>
          <a:chOff x="0" y="0"/>
          <a:chExt cx="0" cy="0"/>
        </a:xfrm>
      </p:grpSpPr>
      <p:sp>
        <p:nvSpPr>
          <p:cNvPr id="13" name="Picture Placeholder">
            <a:extLst>
              <a:ext uri="{FF2B5EF4-FFF2-40B4-BE49-F238E27FC236}">
                <a16:creationId xmlns:a16="http://schemas.microsoft.com/office/drawing/2014/main" id="{BBEEA372-8B0E-CB42-B7A8-955EE4FE32E8}"/>
              </a:ext>
            </a:extLst>
          </p:cNvPr>
          <p:cNvSpPr>
            <a:spLocks noGrp="1"/>
          </p:cNvSpPr>
          <p:nvPr>
            <p:ph type="pic" sz="quarter" idx="14"/>
          </p:nvPr>
        </p:nvSpPr>
        <p:spPr>
          <a:xfrm>
            <a:off x="0" y="0"/>
            <a:ext cx="10059906" cy="11309350"/>
          </a:xfrm>
          <a:solidFill>
            <a:srgbClr val="E8E8E8"/>
          </a:solidFill>
          <a:ln>
            <a:noFill/>
          </a:ln>
        </p:spPr>
        <p:txBody>
          <a:bodyPr/>
          <a:lstStyle>
            <a:lvl1pPr>
              <a:defRPr>
                <a:solidFill>
                  <a:schemeClr val="tx1"/>
                </a:solidFill>
              </a:defRPr>
            </a:lvl1pPr>
          </a:lstStyle>
          <a:p>
            <a:r>
              <a:rPr lang="en-US"/>
              <a:t>Click icon to add picture</a:t>
            </a:r>
            <a:endParaRPr lang="en-US" dirty="0"/>
          </a:p>
        </p:txBody>
      </p:sp>
      <p:sp>
        <p:nvSpPr>
          <p:cNvPr id="2" name="Title Placeholder">
            <a:extLst>
              <a:ext uri="{FF2B5EF4-FFF2-40B4-BE49-F238E27FC236}">
                <a16:creationId xmlns:a16="http://schemas.microsoft.com/office/drawing/2014/main" id="{83E8D14E-206A-3947-B30D-7D15E18DD385}"/>
              </a:ext>
            </a:extLst>
          </p:cNvPr>
          <p:cNvSpPr>
            <a:spLocks noGrp="1"/>
          </p:cNvSpPr>
          <p:nvPr>
            <p:ph type="title"/>
          </p:nvPr>
        </p:nvSpPr>
        <p:spPr>
          <a:xfrm>
            <a:off x="10341672" y="438825"/>
            <a:ext cx="9181144" cy="9721265"/>
          </a:xfrm>
        </p:spPr>
        <p:txBody>
          <a:bodyPr/>
          <a:lstStyle>
            <a:lvl1pPr>
              <a:lnSpc>
                <a:spcPct val="90000"/>
              </a:lnSpc>
              <a:defRPr sz="9894" b="0" i="0" baseline="0">
                <a:latin typeface="Brooklyn Bold" pitchFamily="2" charset="77"/>
                <a:cs typeface="ATT Aleck Sans" panose="020B0503020203020204" pitchFamily="34" charset="0"/>
              </a:defRPr>
            </a:lvl1pPr>
          </a:lstStyle>
          <a:p>
            <a:r>
              <a:rPr lang="en-US" dirty="0"/>
              <a:t>Click to edit Master title style</a:t>
            </a:r>
          </a:p>
        </p:txBody>
      </p:sp>
      <p:sp>
        <p:nvSpPr>
          <p:cNvPr id="5" name="Footer Placeholder 4">
            <a:extLst>
              <a:ext uri="{FF2B5EF4-FFF2-40B4-BE49-F238E27FC236}">
                <a16:creationId xmlns:a16="http://schemas.microsoft.com/office/drawing/2014/main" id="{EC4E9614-5AAB-884B-8F91-B274AC432CEA}"/>
              </a:ext>
            </a:extLst>
          </p:cNvPr>
          <p:cNvSpPr>
            <a:spLocks noGrp="1"/>
          </p:cNvSpPr>
          <p:nvPr>
            <p:ph type="ftr" sz="quarter" idx="15"/>
          </p:nvPr>
        </p:nvSpPr>
        <p:spPr>
          <a:xfrm>
            <a:off x="14723297" y="10651331"/>
            <a:ext cx="4799517" cy="295337"/>
          </a:xfrm>
        </p:spPr>
        <p:txBody>
          <a:bodyPr/>
          <a:lstStyle>
            <a:lvl1pPr>
              <a:defRPr sz="1319" b="0" i="0">
                <a:solidFill>
                  <a:schemeClr val="tx1"/>
                </a:solidFill>
                <a:latin typeface="ATT Aleck Sans" panose="020B0503020203020204" pitchFamily="34" charset="0"/>
                <a:ea typeface="Helvetica Neue" panose="02000503000000020004" pitchFamily="2" charset="0"/>
                <a:cs typeface="ATT Aleck Sans" panose="020B0503020203020204" pitchFamily="34" charset="0"/>
              </a:defRPr>
            </a:lvl1pPr>
          </a:lstStyle>
          <a:p>
            <a:fld id="{762CA6B9-226A-904F-ABA9-AEC1E5CFF750}" type="slidenum">
              <a:rPr lang="en-US" smtClean="0"/>
              <a:pPr/>
              <a:t>‹#›</a:t>
            </a:fld>
            <a:endParaRPr lang="en-US" dirty="0"/>
          </a:p>
        </p:txBody>
      </p:sp>
    </p:spTree>
    <p:extLst>
      <p:ext uri="{BB962C8B-B14F-4D97-AF65-F5344CB8AC3E}">
        <p14:creationId xmlns:p14="http://schemas.microsoft.com/office/powerpoint/2010/main" val="1744032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Large text call-out">
    <p:bg>
      <p:bgPr>
        <a:solidFill>
          <a:schemeClr val="tx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377050" y="497611"/>
            <a:ext cx="19139062" cy="7690358"/>
          </a:xfrm>
        </p:spPr>
        <p:txBody>
          <a:bodyPr/>
          <a:lstStyle>
            <a:lvl1pPr>
              <a:lnSpc>
                <a:spcPct val="80000"/>
              </a:lnSpc>
              <a:defRPr sz="22426" b="0" i="0" baseline="0">
                <a:solidFill>
                  <a:schemeClr val="bg1"/>
                </a:solidFill>
                <a:latin typeface="+mj-lt"/>
                <a:cs typeface="ATT Aleck Sans" panose="020B0503020203020204" pitchFamily="34" charset="0"/>
              </a:defRPr>
            </a:lvl1pPr>
          </a:lstStyle>
          <a:p>
            <a:r>
              <a:rPr lang="en-US" dirty="0"/>
              <a:t>Click to edit Master title style</a:t>
            </a:r>
          </a:p>
        </p:txBody>
      </p:sp>
    </p:spTree>
    <p:extLst>
      <p:ext uri="{BB962C8B-B14F-4D97-AF65-F5344CB8AC3E}">
        <p14:creationId xmlns:p14="http://schemas.microsoft.com/office/powerpoint/2010/main" val="373479552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ng quote">
    <p:bg>
      <p:bgRef idx="1001">
        <a:schemeClr val="bg1"/>
      </p:bgRef>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F1AD7CD-1BEB-F944-A880-BFD2BE873197}"/>
              </a:ext>
            </a:extLst>
          </p:cNvPr>
          <p:cNvGrpSpPr/>
          <p:nvPr userDrawn="1"/>
        </p:nvGrpSpPr>
        <p:grpSpPr>
          <a:xfrm>
            <a:off x="1529924" y="1325912"/>
            <a:ext cx="17044253" cy="8657527"/>
            <a:chOff x="1141687" y="-41050"/>
            <a:chExt cx="10336376" cy="5249932"/>
          </a:xfrm>
        </p:grpSpPr>
        <p:grpSp>
          <p:nvGrpSpPr>
            <p:cNvPr id="13" name="Group 12">
              <a:extLst>
                <a:ext uri="{FF2B5EF4-FFF2-40B4-BE49-F238E27FC236}">
                  <a16:creationId xmlns:a16="http://schemas.microsoft.com/office/drawing/2014/main" id="{CD12EEBE-64E4-0F45-AD0A-D83321D23C14}"/>
                </a:ext>
              </a:extLst>
            </p:cNvPr>
            <p:cNvGrpSpPr/>
            <p:nvPr userDrawn="1"/>
          </p:nvGrpSpPr>
          <p:grpSpPr>
            <a:xfrm>
              <a:off x="1141688" y="4722239"/>
              <a:ext cx="10336375" cy="486643"/>
              <a:chOff x="-2402609" y="5562970"/>
              <a:chExt cx="17056779" cy="697095"/>
            </a:xfrm>
            <a:solidFill>
              <a:schemeClr val="tx1"/>
            </a:solidFill>
          </p:grpSpPr>
          <p:sp>
            <p:nvSpPr>
              <p:cNvPr id="9" name="Right Triangle 8">
                <a:extLst>
                  <a:ext uri="{FF2B5EF4-FFF2-40B4-BE49-F238E27FC236}">
                    <a16:creationId xmlns:a16="http://schemas.microsoft.com/office/drawing/2014/main" id="{57BC0FC3-8238-524F-A3E2-02A130DE5A1E}"/>
                  </a:ext>
                </a:extLst>
              </p:cNvPr>
              <p:cNvSpPr/>
              <p:nvPr userDrawn="1"/>
            </p:nvSpPr>
            <p:spPr>
              <a:xfrm rot="5400000" flipV="1">
                <a:off x="14286454" y="5892349"/>
                <a:ext cx="362986" cy="37244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73" b="0" i="0" dirty="0">
                  <a:latin typeface="ATT Aleck Sans" panose="020B0503020203020204" pitchFamily="34" charset="0"/>
                </a:endParaRPr>
              </a:p>
            </p:txBody>
          </p:sp>
          <p:sp>
            <p:nvSpPr>
              <p:cNvPr id="10" name="Rectangle 9">
                <a:extLst>
                  <a:ext uri="{FF2B5EF4-FFF2-40B4-BE49-F238E27FC236}">
                    <a16:creationId xmlns:a16="http://schemas.microsoft.com/office/drawing/2014/main" id="{3359A32B-DA4A-5A46-84F3-AB9CF80E9F3D}"/>
                  </a:ext>
                </a:extLst>
              </p:cNvPr>
              <p:cNvSpPr/>
              <p:nvPr userDrawn="1"/>
            </p:nvSpPr>
            <p:spPr>
              <a:xfrm>
                <a:off x="-2402609" y="5562970"/>
                <a:ext cx="17056776" cy="33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73" b="0" i="0" dirty="0">
                  <a:latin typeface="ATT Aleck Sans" panose="020B0503020203020204" pitchFamily="34" charset="0"/>
                </a:endParaRPr>
              </a:p>
            </p:txBody>
          </p:sp>
        </p:grpSp>
        <p:sp>
          <p:nvSpPr>
            <p:cNvPr id="11" name="Rectangle 10">
              <a:extLst>
                <a:ext uri="{FF2B5EF4-FFF2-40B4-BE49-F238E27FC236}">
                  <a16:creationId xmlns:a16="http://schemas.microsoft.com/office/drawing/2014/main" id="{85E151E8-7D0A-3D4C-B6D8-BABDA0DB97A0}"/>
                </a:ext>
              </a:extLst>
            </p:cNvPr>
            <p:cNvSpPr/>
            <p:nvPr userDrawn="1"/>
          </p:nvSpPr>
          <p:spPr>
            <a:xfrm>
              <a:off x="1141687" y="-41050"/>
              <a:ext cx="10336373" cy="2332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73" b="0" i="0" dirty="0">
                <a:latin typeface="ATT Aleck Sans" panose="020B0503020203020204" pitchFamily="34" charset="0"/>
              </a:endParaRPr>
            </a:p>
          </p:txBody>
        </p:sp>
      </p:grpSp>
      <p:sp>
        <p:nvSpPr>
          <p:cNvPr id="19" name="Title 18">
            <a:extLst>
              <a:ext uri="{FF2B5EF4-FFF2-40B4-BE49-F238E27FC236}">
                <a16:creationId xmlns:a16="http://schemas.microsoft.com/office/drawing/2014/main" id="{8859A0D3-2310-3847-ADAD-64271F9C8ED3}"/>
              </a:ext>
            </a:extLst>
          </p:cNvPr>
          <p:cNvSpPr>
            <a:spLocks noGrp="1"/>
          </p:cNvSpPr>
          <p:nvPr>
            <p:ph type="title" hasCustomPrompt="1"/>
          </p:nvPr>
        </p:nvSpPr>
        <p:spPr>
          <a:xfrm>
            <a:off x="1906934" y="2793379"/>
            <a:ext cx="16295071" cy="5608176"/>
          </a:xfrm>
        </p:spPr>
        <p:txBody>
          <a:bodyPr>
            <a:noAutofit/>
          </a:bodyPr>
          <a:lstStyle>
            <a:lvl1pPr>
              <a:lnSpc>
                <a:spcPts val="8674"/>
              </a:lnSpc>
              <a:defRPr sz="9234" b="0" i="0">
                <a:cs typeface="ATT Aleck Sans" panose="020B0503020203020204" pitchFamily="34" charset="0"/>
              </a:defRPr>
            </a:lvl1pPr>
          </a:lstStyle>
          <a:p>
            <a:r>
              <a:rPr lang="en-US" dirty="0"/>
              <a:t>Type message or text into this area—up to four lines—Brooklyn 48pt. Optional Bold accents overall message. Type message or text into this area.</a:t>
            </a:r>
          </a:p>
        </p:txBody>
      </p:sp>
    </p:spTree>
    <p:extLst>
      <p:ext uri="{BB962C8B-B14F-4D97-AF65-F5344CB8AC3E}">
        <p14:creationId xmlns:p14="http://schemas.microsoft.com/office/powerpoint/2010/main" val="20682379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ong quote">
    <p:bg>
      <p:bgPr>
        <a:solidFill>
          <a:schemeClr val="tx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F1AD7CD-1BEB-F944-A880-BFD2BE873197}"/>
              </a:ext>
            </a:extLst>
          </p:cNvPr>
          <p:cNvGrpSpPr/>
          <p:nvPr userDrawn="1"/>
        </p:nvGrpSpPr>
        <p:grpSpPr>
          <a:xfrm>
            <a:off x="1529924" y="1956584"/>
            <a:ext cx="17044253" cy="7396185"/>
            <a:chOff x="1141687" y="723829"/>
            <a:chExt cx="10336376" cy="4485053"/>
          </a:xfrm>
        </p:grpSpPr>
        <p:grpSp>
          <p:nvGrpSpPr>
            <p:cNvPr id="13" name="Group 12">
              <a:extLst>
                <a:ext uri="{FF2B5EF4-FFF2-40B4-BE49-F238E27FC236}">
                  <a16:creationId xmlns:a16="http://schemas.microsoft.com/office/drawing/2014/main" id="{CD12EEBE-64E4-0F45-AD0A-D83321D23C14}"/>
                </a:ext>
              </a:extLst>
            </p:cNvPr>
            <p:cNvGrpSpPr/>
            <p:nvPr userDrawn="1"/>
          </p:nvGrpSpPr>
          <p:grpSpPr>
            <a:xfrm>
              <a:off x="1141688" y="4722239"/>
              <a:ext cx="10336375" cy="486643"/>
              <a:chOff x="-2402609" y="5562970"/>
              <a:chExt cx="17056779" cy="697095"/>
            </a:xfrm>
            <a:solidFill>
              <a:schemeClr val="tx1"/>
            </a:solidFill>
          </p:grpSpPr>
          <p:sp>
            <p:nvSpPr>
              <p:cNvPr id="9" name="Right Triangle 8">
                <a:extLst>
                  <a:ext uri="{FF2B5EF4-FFF2-40B4-BE49-F238E27FC236}">
                    <a16:creationId xmlns:a16="http://schemas.microsoft.com/office/drawing/2014/main" id="{57BC0FC3-8238-524F-A3E2-02A130DE5A1E}"/>
                  </a:ext>
                </a:extLst>
              </p:cNvPr>
              <p:cNvSpPr/>
              <p:nvPr userDrawn="1"/>
            </p:nvSpPr>
            <p:spPr>
              <a:xfrm rot="5400000" flipV="1">
                <a:off x="14286454" y="5892349"/>
                <a:ext cx="362986" cy="37244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73" b="0" i="0" dirty="0">
                  <a:latin typeface="ATT Aleck Sans" panose="020B0503020203020204" pitchFamily="34" charset="0"/>
                </a:endParaRPr>
              </a:p>
            </p:txBody>
          </p:sp>
          <p:sp>
            <p:nvSpPr>
              <p:cNvPr id="10" name="Rectangle 9">
                <a:extLst>
                  <a:ext uri="{FF2B5EF4-FFF2-40B4-BE49-F238E27FC236}">
                    <a16:creationId xmlns:a16="http://schemas.microsoft.com/office/drawing/2014/main" id="{3359A32B-DA4A-5A46-84F3-AB9CF80E9F3D}"/>
                  </a:ext>
                </a:extLst>
              </p:cNvPr>
              <p:cNvSpPr/>
              <p:nvPr userDrawn="1"/>
            </p:nvSpPr>
            <p:spPr>
              <a:xfrm>
                <a:off x="-2402609" y="5562970"/>
                <a:ext cx="17056776" cy="33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73" b="0" i="0" dirty="0">
                  <a:latin typeface="ATT Aleck Sans" panose="020B0503020203020204" pitchFamily="34" charset="0"/>
                </a:endParaRPr>
              </a:p>
            </p:txBody>
          </p:sp>
        </p:grpSp>
        <p:sp>
          <p:nvSpPr>
            <p:cNvPr id="11" name="Rectangle 10">
              <a:extLst>
                <a:ext uri="{FF2B5EF4-FFF2-40B4-BE49-F238E27FC236}">
                  <a16:creationId xmlns:a16="http://schemas.microsoft.com/office/drawing/2014/main" id="{85E151E8-7D0A-3D4C-B6D8-BABDA0DB97A0}"/>
                </a:ext>
              </a:extLst>
            </p:cNvPr>
            <p:cNvSpPr/>
            <p:nvPr userDrawn="1"/>
          </p:nvSpPr>
          <p:spPr>
            <a:xfrm>
              <a:off x="1141687" y="723829"/>
              <a:ext cx="10336373" cy="2332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73" b="0" i="0" dirty="0">
                <a:latin typeface="ATT Aleck Sans" panose="020B0503020203020204" pitchFamily="34" charset="0"/>
              </a:endParaRPr>
            </a:p>
          </p:txBody>
        </p:sp>
      </p:grpSp>
      <p:sp>
        <p:nvSpPr>
          <p:cNvPr id="19" name="Title 18">
            <a:extLst>
              <a:ext uri="{FF2B5EF4-FFF2-40B4-BE49-F238E27FC236}">
                <a16:creationId xmlns:a16="http://schemas.microsoft.com/office/drawing/2014/main" id="{8859A0D3-2310-3847-ADAD-64271F9C8ED3}"/>
              </a:ext>
            </a:extLst>
          </p:cNvPr>
          <p:cNvSpPr>
            <a:spLocks noGrp="1"/>
          </p:cNvSpPr>
          <p:nvPr>
            <p:ph type="title" hasCustomPrompt="1"/>
          </p:nvPr>
        </p:nvSpPr>
        <p:spPr>
          <a:xfrm>
            <a:off x="1906934" y="2653104"/>
            <a:ext cx="16295071" cy="5608176"/>
          </a:xfrm>
        </p:spPr>
        <p:txBody>
          <a:bodyPr>
            <a:noAutofit/>
          </a:bodyPr>
          <a:lstStyle>
            <a:lvl1pPr>
              <a:lnSpc>
                <a:spcPts val="8674"/>
              </a:lnSpc>
              <a:defRPr sz="9234" b="0" i="0">
                <a:cs typeface="ATT Aleck Sans" panose="020B0503020203020204" pitchFamily="34" charset="0"/>
              </a:defRPr>
            </a:lvl1pPr>
          </a:lstStyle>
          <a:p>
            <a:r>
              <a:rPr lang="en-US" dirty="0"/>
              <a:t>Type message or text into this area—up to four lines—Brooklyn 48pt. Optional Bold accents overall message. Type message or text into this area.</a:t>
            </a:r>
          </a:p>
        </p:txBody>
      </p:sp>
    </p:spTree>
    <p:extLst>
      <p:ext uri="{BB962C8B-B14F-4D97-AF65-F5344CB8AC3E}">
        <p14:creationId xmlns:p14="http://schemas.microsoft.com/office/powerpoint/2010/main" val="24120383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1_Globe (on AT&amp;T blu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3C57B4-DF4F-498D-BACA-FA958A6895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969177" y="3216276"/>
            <a:ext cx="6165748" cy="4876800"/>
          </a:xfrm>
          <a:prstGeom prst="rect">
            <a:avLst/>
          </a:prstGeom>
        </p:spPr>
      </p:pic>
    </p:spTree>
    <p:extLst>
      <p:ext uri="{BB962C8B-B14F-4D97-AF65-F5344CB8AC3E}">
        <p14:creationId xmlns:p14="http://schemas.microsoft.com/office/powerpoint/2010/main" val="47052417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1_Globe (on whit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5B687-7AE9-7747-87C4-46387D8BA2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27461" y="3816043"/>
            <a:ext cx="4649179" cy="3677264"/>
          </a:xfrm>
          <a:prstGeom prst="rect">
            <a:avLst/>
          </a:prstGeom>
        </p:spPr>
      </p:pic>
    </p:spTree>
    <p:extLst>
      <p:ext uri="{BB962C8B-B14F-4D97-AF65-F5344CB8AC3E}">
        <p14:creationId xmlns:p14="http://schemas.microsoft.com/office/powerpoint/2010/main" val="419901153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tx1"/>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8C026E02-7762-0649-B8EE-E0C4E1AE60DE}"/>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3569814"/>
            <a:ext cx="20104100" cy="3341451"/>
          </a:xfrm>
          <a:prstGeom prst="rect">
            <a:avLst/>
          </a:prstGeom>
        </p:spPr>
      </p:pic>
      <p:sp>
        <p:nvSpPr>
          <p:cNvPr id="2" name="Title Placeholder"/>
          <p:cNvSpPr>
            <a:spLocks noGrp="1"/>
          </p:cNvSpPr>
          <p:nvPr>
            <p:ph type="title" hasCustomPrompt="1"/>
          </p:nvPr>
        </p:nvSpPr>
        <p:spPr>
          <a:xfrm>
            <a:off x="552534" y="4690834"/>
            <a:ext cx="18970281" cy="1340819"/>
          </a:xfrm>
          <a:effectLst/>
        </p:spPr>
        <p:txBody>
          <a:bodyPr anchor="t" anchorCtr="0"/>
          <a:lstStyle>
            <a:lvl1pPr algn="r">
              <a:lnSpc>
                <a:spcPct val="90000"/>
              </a:lnSpc>
              <a:spcAft>
                <a:spcPts val="0"/>
              </a:spcAft>
              <a:defRPr sz="9894" b="0" i="0" baseline="0">
                <a:solidFill>
                  <a:schemeClr val="bg1"/>
                </a:solidFill>
                <a:latin typeface="Brooklyn Bold" pitchFamily="2" charset="77"/>
                <a:cs typeface="ATT Aleck Sans" panose="020B0503020203020204" pitchFamily="34" charset="0"/>
              </a:defRPr>
            </a:lvl1pPr>
          </a:lstStyle>
          <a:p>
            <a:r>
              <a:rPr lang="en-US" dirty="0"/>
              <a:t>[Section divider title]</a:t>
            </a:r>
          </a:p>
        </p:txBody>
      </p:sp>
      <p:sp>
        <p:nvSpPr>
          <p:cNvPr id="5" name="Text Placeholder">
            <a:extLst>
              <a:ext uri="{FF2B5EF4-FFF2-40B4-BE49-F238E27FC236}">
                <a16:creationId xmlns:a16="http://schemas.microsoft.com/office/drawing/2014/main" id="{39714527-FCC7-B147-AF40-40DA070BE475}"/>
              </a:ext>
            </a:extLst>
          </p:cNvPr>
          <p:cNvSpPr>
            <a:spLocks noGrp="1"/>
          </p:cNvSpPr>
          <p:nvPr>
            <p:ph type="body" sz="quarter" idx="10"/>
          </p:nvPr>
        </p:nvSpPr>
        <p:spPr>
          <a:xfrm>
            <a:off x="10023296" y="7163037"/>
            <a:ext cx="9499519" cy="2565432"/>
          </a:xfrm>
        </p:spPr>
        <p:txBody>
          <a:bodyPr/>
          <a:lstStyle>
            <a:lvl1pPr algn="r">
              <a:defRPr sz="2968" b="1" i="0">
                <a:solidFill>
                  <a:schemeClr val="bg1"/>
                </a:solidFill>
                <a:latin typeface="Brooklyn Bold" pitchFamily="2" charset="77"/>
                <a:ea typeface="Brooklyn Bold" pitchFamily="2" charset="77"/>
              </a:defRPr>
            </a:lvl1pPr>
            <a:lvl2pPr marL="0" indent="0" algn="r">
              <a:buNone/>
              <a:defRPr sz="2968" b="0" i="0">
                <a:solidFill>
                  <a:schemeClr val="bg1"/>
                </a:solidFill>
                <a:latin typeface="ATT Aleck Sans" panose="020B0503020203020204" pitchFamily="34" charset="0"/>
                <a:ea typeface="Brooklyn Bold" pitchFamily="2" charset="77"/>
              </a:defRPr>
            </a:lvl2pPr>
            <a:lvl3pPr marL="376961" indent="0">
              <a:buNone/>
              <a:defRPr/>
            </a:lvl3pPr>
            <a:lvl4pPr marL="753923" indent="0">
              <a:buNone/>
              <a:defRPr/>
            </a:lvl4pPr>
            <a:lvl5pPr marL="1130884" indent="0">
              <a:buNone/>
              <a:defRPr/>
            </a:lvl5pPr>
          </a:lstStyle>
          <a:p>
            <a:pPr lvl="0"/>
            <a:r>
              <a:rPr lang="en-US" dirty="0"/>
              <a:t>Click to edit Master text styles</a:t>
            </a:r>
          </a:p>
          <a:p>
            <a:pPr lvl="1"/>
            <a:r>
              <a:rPr lang="en-US" dirty="0"/>
              <a:t>Second level</a:t>
            </a:r>
          </a:p>
        </p:txBody>
      </p:sp>
      <p:pic>
        <p:nvPicPr>
          <p:cNvPr id="8" name="Picture 7">
            <a:extLst>
              <a:ext uri="{FF2B5EF4-FFF2-40B4-BE49-F238E27FC236}">
                <a16:creationId xmlns:a16="http://schemas.microsoft.com/office/drawing/2014/main" id="{9BC9A400-6F27-2349-8E5C-6212220FC7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2591" y="10573422"/>
            <a:ext cx="1609469" cy="468543"/>
          </a:xfrm>
          <a:prstGeom prst="rect">
            <a:avLst/>
          </a:prstGeom>
        </p:spPr>
      </p:pic>
      <p:sp>
        <p:nvSpPr>
          <p:cNvPr id="9" name="Slide Number Placeholder">
            <a:extLst>
              <a:ext uri="{FF2B5EF4-FFF2-40B4-BE49-F238E27FC236}">
                <a16:creationId xmlns:a16="http://schemas.microsoft.com/office/drawing/2014/main" id="{6845A615-DB2C-CB4E-A079-6E0A141E6AC0}"/>
              </a:ext>
            </a:extLst>
          </p:cNvPr>
          <p:cNvSpPr>
            <a:spLocks noGrp="1"/>
          </p:cNvSpPr>
          <p:nvPr>
            <p:ph type="sldNum" sz="quarter" idx="4"/>
          </p:nvPr>
        </p:nvSpPr>
        <p:spPr>
          <a:xfrm>
            <a:off x="18330884" y="10711351"/>
            <a:ext cx="1191931" cy="192681"/>
          </a:xfrm>
          <a:prstGeom prst="rect">
            <a:avLst/>
          </a:prstGeom>
        </p:spPr>
        <p:txBody>
          <a:bodyPr vert="horz" lIns="0" tIns="0" rIns="0" bIns="0" rtlCol="0" anchor="ctr">
            <a:spAutoFit/>
          </a:bodyPr>
          <a:lstStyle>
            <a:lvl1pPr algn="r">
              <a:lnSpc>
                <a:spcPts val="1649"/>
              </a:lnSpc>
              <a:defRPr sz="1319" b="0" i="0">
                <a:solidFill>
                  <a:schemeClr val="bg1"/>
                </a:solidFill>
                <a:latin typeface="ATT Aleck Sans" panose="020B0503020203020204" pitchFamily="34" charset="0"/>
                <a:cs typeface="ATT Aleck Sans" panose="020B0503020203020204" pitchFamily="34" charset="0"/>
              </a:defRPr>
            </a:lvl1pPr>
          </a:lstStyle>
          <a:p>
            <a:fld id="{E4E3109C-F841-A249-A33C-708B7DCDEF14}" type="slidenum">
              <a:rPr lang="en-US" smtClean="0"/>
              <a:pPr/>
              <a:t>‹#›</a:t>
            </a:fld>
            <a:endParaRPr lang="en-US" dirty="0"/>
          </a:p>
        </p:txBody>
      </p:sp>
      <p:cxnSp>
        <p:nvCxnSpPr>
          <p:cNvPr id="13" name="Straight Connector">
            <a:extLst>
              <a:ext uri="{FF2B5EF4-FFF2-40B4-BE49-F238E27FC236}">
                <a16:creationId xmlns:a16="http://schemas.microsoft.com/office/drawing/2014/main" id="{CD376024-CD19-5F4D-803C-6ED864477B2A}"/>
              </a:ext>
              <a:ext uri="{C183D7F6-B498-43B3-948B-1728B52AA6E4}">
                <adec:decorative xmlns:adec="http://schemas.microsoft.com/office/drawing/2017/decorative" val="1"/>
              </a:ext>
            </a:extLst>
          </p:cNvPr>
          <p:cNvCxnSpPr>
            <a:cxnSpLocks/>
          </p:cNvCxnSpPr>
          <p:nvPr userDrawn="1"/>
        </p:nvCxnSpPr>
        <p:spPr>
          <a:xfrm>
            <a:off x="535118" y="10458110"/>
            <a:ext cx="18987697" cy="0"/>
          </a:xfrm>
          <a:prstGeom prst="line">
            <a:avLst/>
          </a:prstGeom>
          <a:noFill/>
          <a:ln w="6350" cap="sq" cmpd="sng" algn="ctr">
            <a:solidFill>
              <a:schemeClr val="bg1"/>
            </a:solidFill>
            <a:prstDash val="solid"/>
          </a:ln>
          <a:effectLst/>
        </p:spPr>
      </p:cxnSp>
      <p:sp>
        <p:nvSpPr>
          <p:cNvPr id="12" name="Footer Placeholder">
            <a:extLst>
              <a:ext uri="{FF2B5EF4-FFF2-40B4-BE49-F238E27FC236}">
                <a16:creationId xmlns:a16="http://schemas.microsoft.com/office/drawing/2014/main" id="{8C22546B-7517-0240-AD8E-4C7B5B48A23F}"/>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bg1"/>
                </a:solidFill>
                <a:latin typeface="ATT Aleck Sans" panose="020B0503020203020204" pitchFamily="34" charset="0"/>
              </a:defRPr>
            </a:lvl1pPr>
          </a:lstStyle>
          <a:p>
            <a:r>
              <a:rPr lang="en-US" dirty="0"/>
              <a:t>Presentation title		 Month XX, 2022</a:t>
            </a:r>
          </a:p>
        </p:txBody>
      </p:sp>
      <p:sp>
        <p:nvSpPr>
          <p:cNvPr id="10" name="Text Box">
            <a:extLst>
              <a:ext uri="{FF2B5EF4-FFF2-40B4-BE49-F238E27FC236}">
                <a16:creationId xmlns:a16="http://schemas.microsoft.com/office/drawing/2014/main" id="{BC71A99A-6E12-4281-AF73-612D6F29FA07}"/>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bg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27691248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content (1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3E8D14E-206A-3947-B30D-7D15E18DD385}"/>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536760" y="3750418"/>
            <a:ext cx="18973159" cy="6665353"/>
          </a:xfrm>
        </p:spPr>
        <p:txBody>
          <a:bodyPr/>
          <a:lstStyle>
            <a:lvl1pPr>
              <a:lnSpc>
                <a:spcPct val="100000"/>
              </a:lnSpc>
              <a:defRPr b="0" i="0" baseline="0">
                <a:solidFill>
                  <a:schemeClr val="tx1"/>
                </a:solidFill>
                <a:latin typeface="ATT Aleck Sans" panose="020B0503020203020204" pitchFamily="34"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E4E3109C-F841-A249-A33C-708B7DCDEF14}" type="slidenum">
              <a:rPr lang="en-US" smtClean="0"/>
              <a:t>‹#›</a:t>
            </a:fld>
            <a:endParaRPr lang="en-US"/>
          </a:p>
        </p:txBody>
      </p:sp>
      <p:sp>
        <p:nvSpPr>
          <p:cNvPr id="6" name="Footer Placeholder">
            <a:extLst>
              <a:ext uri="{FF2B5EF4-FFF2-40B4-BE49-F238E27FC236}">
                <a16:creationId xmlns:a16="http://schemas.microsoft.com/office/drawing/2014/main" id="{21809915-1845-444C-BE86-B61DD560522A}"/>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4" name="TextBox 3">
            <a:extLst>
              <a:ext uri="{FF2B5EF4-FFF2-40B4-BE49-F238E27FC236}">
                <a16:creationId xmlns:a16="http://schemas.microsoft.com/office/drawing/2014/main" id="{DC93B626-5C60-8D4D-AE02-2E83C43188E2}"/>
              </a:ext>
            </a:extLst>
          </p:cNvPr>
          <p:cNvSpPr txBox="1"/>
          <p:nvPr userDrawn="1"/>
        </p:nvSpPr>
        <p:spPr>
          <a:xfrm>
            <a:off x="14773217" y="16990804"/>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8" name="Text Box">
            <a:extLst>
              <a:ext uri="{FF2B5EF4-FFF2-40B4-BE49-F238E27FC236}">
                <a16:creationId xmlns:a16="http://schemas.microsoft.com/office/drawing/2014/main" id="{4FC9D119-17EA-4C9D-99D5-44FDD3C75F3E}"/>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204376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Dark Title">
    <p:bg>
      <p:bgRef idx="1001">
        <a:schemeClr val="bg1"/>
      </p:bgRef>
    </p:bg>
    <p:spTree>
      <p:nvGrpSpPr>
        <p:cNvPr id="1" name=""/>
        <p:cNvGrpSpPr/>
        <p:nvPr/>
      </p:nvGrpSpPr>
      <p:grpSpPr>
        <a:xfrm>
          <a:off x="0" y="0"/>
          <a:ext cx="0" cy="0"/>
          <a:chOff x="0" y="0"/>
          <a:chExt cx="0" cy="0"/>
        </a:xfrm>
      </p:grpSpPr>
      <p:pic>
        <p:nvPicPr>
          <p:cNvPr id="27" name="Picture 26" descr="A picture containing shape&#10;&#10;Description automatically generated">
            <a:extLst>
              <a:ext uri="{FF2B5EF4-FFF2-40B4-BE49-F238E27FC236}">
                <a16:creationId xmlns:a16="http://schemas.microsoft.com/office/drawing/2014/main" id="{3E283899-B170-F245-8F68-C4AAF0EB58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831"/>
            <a:ext cx="20104100" cy="11465535"/>
          </a:xfrm>
          <a:prstGeom prst="rect">
            <a:avLst/>
          </a:prstGeom>
        </p:spPr>
      </p:pic>
      <p:pic>
        <p:nvPicPr>
          <p:cNvPr id="28" name="Picture 27">
            <a:extLst>
              <a:ext uri="{FF2B5EF4-FFF2-40B4-BE49-F238E27FC236}">
                <a16:creationId xmlns:a16="http://schemas.microsoft.com/office/drawing/2014/main" id="{D828E744-B659-404F-BC04-1759C80726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7382" t="-242" r="-919" b="-242"/>
          <a:stretch/>
        </p:blipFill>
        <p:spPr>
          <a:xfrm>
            <a:off x="0" y="9836505"/>
            <a:ext cx="20204621" cy="1515199"/>
          </a:xfrm>
          <a:prstGeom prst="rect">
            <a:avLst/>
          </a:prstGeom>
        </p:spPr>
      </p:pic>
      <p:sp>
        <p:nvSpPr>
          <p:cNvPr id="16" name="Rectangle 15">
            <a:extLst>
              <a:ext uri="{FF2B5EF4-FFF2-40B4-BE49-F238E27FC236}">
                <a16:creationId xmlns:a16="http://schemas.microsoft.com/office/drawing/2014/main" id="{CA8357EF-0233-AF40-92E1-E6FB2D1E5144}"/>
              </a:ext>
            </a:extLst>
          </p:cNvPr>
          <p:cNvSpPr/>
          <p:nvPr userDrawn="1"/>
        </p:nvSpPr>
        <p:spPr>
          <a:xfrm>
            <a:off x="0" y="-113832"/>
            <a:ext cx="20104100" cy="8407356"/>
          </a:xfrm>
          <a:prstGeom prst="rect">
            <a:avLst/>
          </a:prstGeom>
          <a:solidFill>
            <a:schemeClr val="tx1"/>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150781" tIns="150781" rIns="150781" bIns="150781" numCol="1" spcCol="0" rtlCol="0" fromWordArt="0" anchor="t" anchorCtr="0" forceAA="0" compatLnSpc="1">
            <a:prstTxWarp prst="textNoShape">
              <a:avLst/>
            </a:prstTxWarp>
            <a:normAutofit/>
          </a:bodyPr>
          <a:lstStyle/>
          <a:p>
            <a:pPr marL="0" marR="0" indent="0" algn="l" defTabSz="753923" rtl="0" eaLnBrk="1" fontAlgn="auto" latinLnBrk="0" hangingPunct="1">
              <a:lnSpc>
                <a:spcPct val="100000"/>
              </a:lnSpc>
              <a:spcBef>
                <a:spcPts val="0"/>
              </a:spcBef>
              <a:spcAft>
                <a:spcPts val="1319"/>
              </a:spcAft>
              <a:buClr>
                <a:schemeClr val="bg1"/>
              </a:buClr>
              <a:buSzTx/>
              <a:buFont typeface="ATT Aleck Sans" panose="020B0604020202020204" pitchFamily="34" charset="0"/>
              <a:buNone/>
              <a:tabLst/>
            </a:pPr>
            <a:endParaRPr kumimoji="0" lang="en-US" sz="3958" b="0" i="0" u="none" strike="noStrike" kern="1200" cap="none" spc="0" normalizeH="0" baseline="0" noProof="0" dirty="0">
              <a:ln>
                <a:noFill/>
              </a:ln>
              <a:solidFill>
                <a:schemeClr val="bg1"/>
              </a:solidFill>
              <a:effectLst/>
              <a:uLnTx/>
              <a:uFillTx/>
              <a:latin typeface="ATT Aleck Sans" panose="020B0503020203020204" pitchFamily="34" charset="0"/>
              <a:ea typeface="+mn-ea"/>
              <a:cs typeface="ATT Aleck Sans" panose="020B0503020203020204" pitchFamily="34" charset="0"/>
            </a:endParaRPr>
          </a:p>
        </p:txBody>
      </p:sp>
      <p:sp>
        <p:nvSpPr>
          <p:cNvPr id="2" name="Title Placeholder"/>
          <p:cNvSpPr>
            <a:spLocks noGrp="1"/>
          </p:cNvSpPr>
          <p:nvPr>
            <p:ph type="title" hasCustomPrompt="1"/>
          </p:nvPr>
        </p:nvSpPr>
        <p:spPr>
          <a:xfrm>
            <a:off x="433821" y="865670"/>
            <a:ext cx="19236458" cy="5790489"/>
          </a:xfrm>
          <a:effectLst/>
        </p:spPr>
        <p:txBody>
          <a:bodyPr anchor="t" anchorCtr="0"/>
          <a:lstStyle>
            <a:lvl1pPr>
              <a:lnSpc>
                <a:spcPct val="80000"/>
              </a:lnSpc>
              <a:spcAft>
                <a:spcPts val="0"/>
              </a:spcAft>
              <a:defRPr sz="15830" b="0" i="0" baseline="0">
                <a:solidFill>
                  <a:schemeClr val="bg1"/>
                </a:solidFill>
                <a:latin typeface="Brooklyn Bold" pitchFamily="2" charset="77"/>
                <a:cs typeface="ATT Aleck Sans" panose="020B0503020203020204" pitchFamily="34" charset="0"/>
              </a:defRPr>
            </a:lvl1pPr>
          </a:lstStyle>
          <a:p>
            <a:r>
              <a:rPr lang="en-US" dirty="0"/>
              <a:t>[Presentation title]</a:t>
            </a:r>
          </a:p>
        </p:txBody>
      </p:sp>
      <p:sp>
        <p:nvSpPr>
          <p:cNvPr id="4" name="Subtitle Placeholder"/>
          <p:cNvSpPr>
            <a:spLocks noGrp="1"/>
          </p:cNvSpPr>
          <p:nvPr>
            <p:ph type="body" sz="quarter" idx="18" hasCustomPrompt="1"/>
          </p:nvPr>
        </p:nvSpPr>
        <p:spPr>
          <a:xfrm>
            <a:off x="433822" y="6992013"/>
            <a:ext cx="9500162" cy="1176172"/>
          </a:xfrm>
          <a:effectLst/>
        </p:spPr>
        <p:txBody>
          <a:bodyPr anchor="t"/>
          <a:lstStyle>
            <a:lvl1pPr marL="0">
              <a:lnSpc>
                <a:spcPct val="100000"/>
              </a:lnSpc>
              <a:spcAft>
                <a:spcPts val="0"/>
              </a:spcAft>
              <a:buClrTx/>
              <a:buFontTx/>
              <a:buNone/>
              <a:defRPr sz="2968" baseline="0">
                <a:solidFill>
                  <a:schemeClr val="bg1"/>
                </a:solidFill>
                <a:latin typeface="Brooklyn Bold" pitchFamily="2" charset="77"/>
              </a:defRPr>
            </a:lvl1pPr>
            <a:lvl2pPr marL="0">
              <a:lnSpc>
                <a:spcPct val="100000"/>
              </a:lnSpc>
              <a:spcAft>
                <a:spcPts val="0"/>
              </a:spcAft>
              <a:buClrTx/>
              <a:buFontTx/>
              <a:buNone/>
              <a:defRPr sz="2968">
                <a:solidFill>
                  <a:schemeClr val="tx1"/>
                </a:solidFill>
              </a:defRPr>
            </a:lvl2pPr>
            <a:lvl3pPr marL="0" indent="0">
              <a:lnSpc>
                <a:spcPct val="100000"/>
              </a:lnSpc>
              <a:spcAft>
                <a:spcPts val="0"/>
              </a:spcAft>
              <a:buClrTx/>
              <a:buFontTx/>
              <a:buNone/>
              <a:defRPr sz="2968">
                <a:solidFill>
                  <a:schemeClr val="tx1"/>
                </a:solidFill>
              </a:defRPr>
            </a:lvl3pPr>
            <a:lvl4pPr marL="0" indent="0">
              <a:lnSpc>
                <a:spcPct val="100000"/>
              </a:lnSpc>
              <a:spcAft>
                <a:spcPts val="0"/>
              </a:spcAft>
              <a:buClrTx/>
              <a:buFontTx/>
              <a:buNone/>
              <a:defRPr sz="2968">
                <a:solidFill>
                  <a:schemeClr val="tx1"/>
                </a:solidFill>
              </a:defRPr>
            </a:lvl4pPr>
            <a:lvl5pPr marL="0" indent="0">
              <a:lnSpc>
                <a:spcPct val="100000"/>
              </a:lnSpc>
              <a:spcAft>
                <a:spcPts val="0"/>
              </a:spcAft>
              <a:buClrTx/>
              <a:buFontTx/>
              <a:buNone/>
              <a:defRPr sz="2968">
                <a:solidFill>
                  <a:schemeClr val="tx1"/>
                </a:solidFill>
              </a:defRPr>
            </a:lvl5pPr>
            <a:lvl6pPr marL="0" indent="0">
              <a:lnSpc>
                <a:spcPct val="100000"/>
              </a:lnSpc>
              <a:spcAft>
                <a:spcPts val="0"/>
              </a:spcAft>
              <a:buClrTx/>
              <a:buFontTx/>
              <a:buNone/>
              <a:defRPr sz="2968">
                <a:solidFill>
                  <a:schemeClr val="tx1"/>
                </a:solidFill>
              </a:defRPr>
            </a:lvl6pPr>
            <a:lvl7pPr marL="0" indent="0">
              <a:lnSpc>
                <a:spcPct val="100000"/>
              </a:lnSpc>
              <a:spcAft>
                <a:spcPts val="0"/>
              </a:spcAft>
              <a:buClrTx/>
              <a:buFontTx/>
              <a:buNone/>
              <a:defRPr sz="2968">
                <a:solidFill>
                  <a:schemeClr val="tx1"/>
                </a:solidFill>
              </a:defRPr>
            </a:lvl7pPr>
            <a:lvl8pPr marL="0" indent="0">
              <a:lnSpc>
                <a:spcPct val="100000"/>
              </a:lnSpc>
              <a:spcAft>
                <a:spcPts val="0"/>
              </a:spcAft>
              <a:buClrTx/>
              <a:buFontTx/>
              <a:buNone/>
              <a:defRPr sz="2968">
                <a:solidFill>
                  <a:schemeClr val="tx1"/>
                </a:solidFill>
              </a:defRPr>
            </a:lvl8pPr>
            <a:lvl9pPr marL="0" indent="0">
              <a:lnSpc>
                <a:spcPct val="100000"/>
              </a:lnSpc>
              <a:spcAft>
                <a:spcPts val="0"/>
              </a:spcAft>
              <a:buClrTx/>
              <a:buFontTx/>
              <a:buNone/>
              <a:defRPr sz="2968">
                <a:solidFill>
                  <a:schemeClr val="tx1"/>
                </a:solidFill>
              </a:defRPr>
            </a:lvl9pPr>
          </a:lstStyle>
          <a:p>
            <a:pPr lvl="0"/>
            <a:r>
              <a:rPr lang="en-US" dirty="0"/>
              <a:t>[Optional subtitle]</a:t>
            </a:r>
          </a:p>
        </p:txBody>
      </p:sp>
      <p:pic>
        <p:nvPicPr>
          <p:cNvPr id="8" name="Picture 7">
            <a:extLst>
              <a:ext uri="{FF2B5EF4-FFF2-40B4-BE49-F238E27FC236}">
                <a16:creationId xmlns:a16="http://schemas.microsoft.com/office/drawing/2014/main" id="{06E7DD58-94C6-4387-A911-3BE708BBB71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33822" y="10081980"/>
            <a:ext cx="3371333" cy="981450"/>
          </a:xfrm>
          <a:prstGeom prst="rect">
            <a:avLst/>
          </a:prstGeom>
        </p:spPr>
      </p:pic>
      <p:sp>
        <p:nvSpPr>
          <p:cNvPr id="3" name="TextBox 2">
            <a:extLst>
              <a:ext uri="{FF2B5EF4-FFF2-40B4-BE49-F238E27FC236}">
                <a16:creationId xmlns:a16="http://schemas.microsoft.com/office/drawing/2014/main" id="{5A9EC1D6-9145-DF49-953D-65B28A954400}"/>
              </a:ext>
            </a:extLst>
          </p:cNvPr>
          <p:cNvSpPr txBox="1"/>
          <p:nvPr userDrawn="1"/>
        </p:nvSpPr>
        <p:spPr>
          <a:xfrm>
            <a:off x="13208394" y="904748"/>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5" name="TextBox 4">
            <a:extLst>
              <a:ext uri="{FF2B5EF4-FFF2-40B4-BE49-F238E27FC236}">
                <a16:creationId xmlns:a16="http://schemas.microsoft.com/office/drawing/2014/main" id="{F8CDC45D-1C95-4B4B-8A56-23E2F3F97248}"/>
              </a:ext>
            </a:extLst>
          </p:cNvPr>
          <p:cNvSpPr txBox="1"/>
          <p:nvPr userDrawn="1"/>
        </p:nvSpPr>
        <p:spPr>
          <a:xfrm>
            <a:off x="4362590" y="9047480"/>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15" name="Text Box">
            <a:extLst>
              <a:ext uri="{FF2B5EF4-FFF2-40B4-BE49-F238E27FC236}">
                <a16:creationId xmlns:a16="http://schemas.microsoft.com/office/drawing/2014/main" id="{B1510796-940A-4FB7-BFCF-9A9EE32242EF}"/>
              </a:ext>
            </a:extLst>
          </p:cNvPr>
          <p:cNvSpPr txBox="1"/>
          <p:nvPr userDrawn="1"/>
        </p:nvSpPr>
        <p:spPr>
          <a:xfrm>
            <a:off x="11527751" y="10612657"/>
            <a:ext cx="7430508" cy="304442"/>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a:t>
            </a:r>
            <a:b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br>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 of the First Responder Network Authority. All other marks are the property of their respective owners. </a:t>
            </a:r>
            <a:endParaRPr lang="en-US" sz="989" b="0" i="0" baseline="0" dirty="0">
              <a:solidFill>
                <a:schemeClr val="bg1"/>
              </a:solidFill>
              <a:latin typeface="ATT Aleck Cd" panose="020B0506020203020204" pitchFamily="34" charset="0"/>
              <a:ea typeface="Helvetica Neue" panose="02000503000000020004" pitchFamily="2" charset="0"/>
              <a:cs typeface="ATT Aleck Sans" panose="020B0503020203020204" pitchFamily="34" charset="0"/>
            </a:endParaRPr>
          </a:p>
        </p:txBody>
      </p:sp>
    </p:spTree>
    <p:extLst>
      <p:ext uri="{BB962C8B-B14F-4D97-AF65-F5344CB8AC3E}">
        <p14:creationId xmlns:p14="http://schemas.microsoft.com/office/powerpoint/2010/main" val="22380901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content (2 column)">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542953" y="1748744"/>
            <a:ext cx="9132048" cy="7221770"/>
          </a:xfrm>
        </p:spPr>
        <p:txBody>
          <a:bodyPr/>
          <a:lstStyle>
            <a:lvl1pPr>
              <a:defRPr b="0" i="0" baseline="0">
                <a:solidFill>
                  <a:schemeClr val="tx1"/>
                </a:solidFill>
                <a:latin typeface="ATT Aleck Sans" panose="020B0503020203020204" pitchFamily="34" charset="0"/>
              </a:defRPr>
            </a:lvl1pPr>
            <a:lvl2pPr>
              <a:defRPr b="0" i="0">
                <a:latin typeface="ATT Aleck Sans" panose="020B0503020203020204" pitchFamily="34" charset="0"/>
              </a:defRPr>
            </a:lvl2pPr>
            <a:lvl3pPr>
              <a:defRPr b="0" i="0">
                <a:latin typeface="ATT Aleck Sans" panose="020B0503020203020204" pitchFamily="34" charset="0"/>
              </a:defRPr>
            </a:lvl3pPr>
            <a:lvl4pPr>
              <a:defRPr b="0" i="0">
                <a:latin typeface="ATT Aleck Sans" panose="020B0503020203020204" pitchFamily="34" charset="0"/>
              </a:defRPr>
            </a:lvl4pPr>
            <a:lvl5pPr>
              <a:defRPr b="0" i="0">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10388384" y="1748746"/>
            <a:ext cx="9124612" cy="7221770"/>
          </a:xfrm>
        </p:spPr>
        <p:txBody>
          <a:bodyPr/>
          <a:lstStyle>
            <a:lvl1pPr>
              <a:defRPr b="0" i="0" baseline="0">
                <a:solidFill>
                  <a:schemeClr val="tx1"/>
                </a:solidFill>
                <a:latin typeface="ATT Aleck Sans" panose="020B0503020203020204" pitchFamily="34" charset="0"/>
              </a:defRPr>
            </a:lvl1pPr>
            <a:lvl2pPr>
              <a:defRPr b="0" i="0">
                <a:latin typeface="ATT Aleck Sans" panose="020B0503020203020204" pitchFamily="34" charset="0"/>
              </a:defRPr>
            </a:lvl2pPr>
            <a:lvl3pPr>
              <a:defRPr b="0" i="0">
                <a:latin typeface="ATT Aleck Sans" panose="020B0503020203020204" pitchFamily="34" charset="0"/>
              </a:defRPr>
            </a:lvl3pPr>
            <a:lvl4pPr>
              <a:defRPr b="0" i="0">
                <a:latin typeface="ATT Aleck Sans" panose="020B0503020203020204" pitchFamily="34" charset="0"/>
              </a:defRPr>
            </a:lvl4pPr>
            <a:lvl5pPr>
              <a:defRPr b="0" i="0">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a:extLst>
              <a:ext uri="{FF2B5EF4-FFF2-40B4-BE49-F238E27FC236}">
                <a16:creationId xmlns:a16="http://schemas.microsoft.com/office/drawing/2014/main" id="{E994619B-DE32-0F4B-B325-B56837177572}"/>
              </a:ext>
            </a:extLst>
          </p:cNvPr>
          <p:cNvSpPr>
            <a:spLocks noGrp="1"/>
          </p:cNvSpPr>
          <p:nvPr>
            <p:ph type="sldNum" sz="quarter" idx="10"/>
          </p:nvPr>
        </p:nvSpPr>
        <p:spPr>
          <a:xfrm>
            <a:off x="18330884" y="10709884"/>
            <a:ext cx="1191931" cy="195616"/>
          </a:xfrm>
        </p:spPr>
        <p:txBody>
          <a:bodyPr/>
          <a:lstStyle/>
          <a:p>
            <a:fld id="{E4E3109C-F841-A249-A33C-708B7DCDEF14}" type="slidenum">
              <a:rPr lang="en-US" smtClean="0"/>
              <a:t>‹#›</a:t>
            </a:fld>
            <a:endParaRPr lang="en-US" dirty="0"/>
          </a:p>
        </p:txBody>
      </p:sp>
      <p:sp>
        <p:nvSpPr>
          <p:cNvPr id="7" name="Title">
            <a:extLst>
              <a:ext uri="{FF2B5EF4-FFF2-40B4-BE49-F238E27FC236}">
                <a16:creationId xmlns:a16="http://schemas.microsoft.com/office/drawing/2014/main" id="{7CB0C8E0-E54E-D242-B283-946EA1E2776F}"/>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12" name="Footer Placeholder">
            <a:extLst>
              <a:ext uri="{FF2B5EF4-FFF2-40B4-BE49-F238E27FC236}">
                <a16:creationId xmlns:a16="http://schemas.microsoft.com/office/drawing/2014/main" id="{876511A0-3C92-8C4D-9C2F-DF60BBA262EC}"/>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8" name="Text Box">
            <a:extLst>
              <a:ext uri="{FF2B5EF4-FFF2-40B4-BE49-F238E27FC236}">
                <a16:creationId xmlns:a16="http://schemas.microsoft.com/office/drawing/2014/main" id="{A16BDFDC-8F62-4BB2-B717-301373D227EB}"/>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26574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content (3 column)">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542953" y="1748743"/>
            <a:ext cx="5731161" cy="7017013"/>
          </a:xfrm>
        </p:spPr>
        <p:txBody>
          <a:bodyPr/>
          <a:lstStyle>
            <a:lvl1pPr>
              <a:defRPr b="0" i="0" baseline="0">
                <a:solidFill>
                  <a:schemeClr val="tx1"/>
                </a:solidFill>
                <a:latin typeface="ATT Aleck Sans" panose="020B0503020203020204" pitchFamily="34" charset="0"/>
              </a:defRPr>
            </a:lvl1pPr>
            <a:lvl2pPr>
              <a:defRPr b="0" i="0">
                <a:latin typeface="ATT Aleck Sans" panose="020B0503020203020204" pitchFamily="34" charset="0"/>
              </a:defRPr>
            </a:lvl2pPr>
            <a:lvl3pPr>
              <a:defRPr b="0" i="0">
                <a:latin typeface="ATT Aleck Sans" panose="020B0503020203020204" pitchFamily="34" charset="0"/>
              </a:defRPr>
            </a:lvl3pPr>
            <a:lvl4pPr>
              <a:defRPr b="0" i="0">
                <a:latin typeface="ATT Aleck Sans" panose="020B0503020203020204" pitchFamily="34" charset="0"/>
              </a:defRPr>
            </a:lvl4pPr>
            <a:lvl5pPr>
              <a:defRPr b="0" i="0">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7167304" y="1748706"/>
            <a:ext cx="5731161" cy="7014910"/>
          </a:xfrm>
        </p:spPr>
        <p:txBody>
          <a:bodyPr/>
          <a:lstStyle>
            <a:lvl1pPr>
              <a:defRPr b="0" i="0" baseline="0">
                <a:solidFill>
                  <a:schemeClr val="tx1"/>
                </a:solidFill>
                <a:latin typeface="ATT Aleck Sans" panose="020B0503020203020204" pitchFamily="34" charset="0"/>
              </a:defRPr>
            </a:lvl1pPr>
            <a:lvl2pPr>
              <a:defRPr b="0" i="0">
                <a:latin typeface="ATT Aleck Sans" panose="020B0503020203020204" pitchFamily="34" charset="0"/>
              </a:defRPr>
            </a:lvl2pPr>
            <a:lvl3pPr>
              <a:defRPr b="0" i="0">
                <a:latin typeface="ATT Aleck Sans" panose="020B0503020203020204" pitchFamily="34" charset="0"/>
              </a:defRPr>
            </a:lvl3pPr>
            <a:lvl4pPr>
              <a:defRPr b="0" i="0">
                <a:latin typeface="ATT Aleck Sans" panose="020B0503020203020204" pitchFamily="34" charset="0"/>
              </a:defRPr>
            </a:lvl4pPr>
            <a:lvl5pPr>
              <a:defRPr b="0" i="0">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13791654" y="1748814"/>
            <a:ext cx="5731161" cy="7020644"/>
          </a:xfrm>
        </p:spPr>
        <p:txBody>
          <a:bodyPr/>
          <a:lstStyle>
            <a:lvl1pPr>
              <a:defRPr b="0" i="0" baseline="0">
                <a:solidFill>
                  <a:schemeClr val="tx1"/>
                </a:solidFill>
                <a:latin typeface="ATT Aleck Sans" panose="020B0503020203020204" pitchFamily="34" charset="0"/>
              </a:defRPr>
            </a:lvl1pPr>
            <a:lvl2pPr>
              <a:defRPr b="0" i="0">
                <a:latin typeface="ATT Aleck Sans" panose="020B0503020203020204" pitchFamily="34" charset="0"/>
              </a:defRPr>
            </a:lvl2pPr>
            <a:lvl3pPr>
              <a:defRPr b="0" i="0">
                <a:latin typeface="ATT Aleck Sans" panose="020B0503020203020204" pitchFamily="34" charset="0"/>
              </a:defRPr>
            </a:lvl3pPr>
            <a:lvl4pPr>
              <a:defRPr b="0" i="0">
                <a:latin typeface="ATT Aleck Sans" panose="020B0503020203020204" pitchFamily="34" charset="0"/>
              </a:defRPr>
            </a:lvl4pPr>
            <a:lvl5pPr>
              <a:defRPr b="0" i="0">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E4E3109C-F841-A249-A33C-708B7DCDEF14}" type="slidenum">
              <a:rPr lang="en-US" smtClean="0"/>
              <a:t>‹#›</a:t>
            </a:fld>
            <a:endParaRPr lang="en-US" dirty="0"/>
          </a:p>
        </p:txBody>
      </p:sp>
      <p:sp>
        <p:nvSpPr>
          <p:cNvPr id="8" name="Title">
            <a:extLst>
              <a:ext uri="{FF2B5EF4-FFF2-40B4-BE49-F238E27FC236}">
                <a16:creationId xmlns:a16="http://schemas.microsoft.com/office/drawing/2014/main" id="{DC10A08C-8F85-1044-BACE-C1FDC8EDA9E0}"/>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11" name="Footer Placeholder">
            <a:extLst>
              <a:ext uri="{FF2B5EF4-FFF2-40B4-BE49-F238E27FC236}">
                <a16:creationId xmlns:a16="http://schemas.microsoft.com/office/drawing/2014/main" id="{8E6F3156-2390-0044-BAD5-6ACFFFEC0CBD}"/>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9" name="Text Box">
            <a:extLst>
              <a:ext uri="{FF2B5EF4-FFF2-40B4-BE49-F238E27FC236}">
                <a16:creationId xmlns:a16="http://schemas.microsoft.com/office/drawing/2014/main" id="{23CE4ACE-1FC3-48E4-9D85-970633275CAA}"/>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163493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 (4 column)">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542953" y="1748743"/>
            <a:ext cx="4464273" cy="8407648"/>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5382928" y="1749122"/>
            <a:ext cx="4464273" cy="8405126"/>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10222903" y="1748095"/>
            <a:ext cx="4464273" cy="8411998"/>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D6008138-E871-7042-B79E-B1592A15A6E9}"/>
              </a:ext>
            </a:extLst>
          </p:cNvPr>
          <p:cNvSpPr>
            <a:spLocks noGrp="1"/>
          </p:cNvSpPr>
          <p:nvPr>
            <p:ph sz="quarter" idx="14"/>
          </p:nvPr>
        </p:nvSpPr>
        <p:spPr>
          <a:xfrm>
            <a:off x="15062877" y="1748095"/>
            <a:ext cx="4464273" cy="8411998"/>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E4E3109C-F841-A249-A33C-708B7DCDEF14}" type="slidenum">
              <a:rPr lang="en-US" smtClean="0"/>
              <a:t>‹#›</a:t>
            </a:fld>
            <a:endParaRPr lang="en-US"/>
          </a:p>
        </p:txBody>
      </p:sp>
      <p:sp>
        <p:nvSpPr>
          <p:cNvPr id="9" name="Title">
            <a:extLst>
              <a:ext uri="{FF2B5EF4-FFF2-40B4-BE49-F238E27FC236}">
                <a16:creationId xmlns:a16="http://schemas.microsoft.com/office/drawing/2014/main" id="{6CD11BBF-60D6-F048-BE9C-4C6E54323153}"/>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10" name="Footer Placeholder">
            <a:extLst>
              <a:ext uri="{FF2B5EF4-FFF2-40B4-BE49-F238E27FC236}">
                <a16:creationId xmlns:a16="http://schemas.microsoft.com/office/drawing/2014/main" id="{04992398-0359-F245-B2A6-1F53B06A0C57}"/>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11" name="Text Box">
            <a:extLst>
              <a:ext uri="{FF2B5EF4-FFF2-40B4-BE49-F238E27FC236}">
                <a16:creationId xmlns:a16="http://schemas.microsoft.com/office/drawing/2014/main" id="{E0C78E19-FBF6-473E-909E-5049BCA364BF}"/>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1880559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ontent (4 column stacke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542953" y="1748746"/>
            <a:ext cx="9124612" cy="3945980"/>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10399405" y="1748746"/>
            <a:ext cx="9124612" cy="3945980"/>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2C3D1597-8385-C34D-9200-EF459D29C83C}"/>
              </a:ext>
            </a:extLst>
          </p:cNvPr>
          <p:cNvSpPr>
            <a:spLocks noGrp="1"/>
          </p:cNvSpPr>
          <p:nvPr>
            <p:ph sz="quarter" idx="13"/>
          </p:nvPr>
        </p:nvSpPr>
        <p:spPr>
          <a:xfrm>
            <a:off x="542953" y="6015430"/>
            <a:ext cx="9124612" cy="3949808"/>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4">
            <a:extLst>
              <a:ext uri="{FF2B5EF4-FFF2-40B4-BE49-F238E27FC236}">
                <a16:creationId xmlns:a16="http://schemas.microsoft.com/office/drawing/2014/main" id="{82BFD262-FDB9-0A42-93DD-195619166911}"/>
              </a:ext>
            </a:extLst>
          </p:cNvPr>
          <p:cNvSpPr>
            <a:spLocks noGrp="1"/>
          </p:cNvSpPr>
          <p:nvPr>
            <p:ph sz="quarter" idx="14"/>
          </p:nvPr>
        </p:nvSpPr>
        <p:spPr>
          <a:xfrm>
            <a:off x="10406583" y="6015430"/>
            <a:ext cx="9124612" cy="3949808"/>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E4E3109C-F841-A249-A33C-708B7DCDEF14}" type="slidenum">
              <a:rPr lang="en-US" smtClean="0"/>
              <a:t>‹#›</a:t>
            </a:fld>
            <a:endParaRPr lang="en-US"/>
          </a:p>
        </p:txBody>
      </p:sp>
      <p:sp>
        <p:nvSpPr>
          <p:cNvPr id="10" name="Title">
            <a:extLst>
              <a:ext uri="{FF2B5EF4-FFF2-40B4-BE49-F238E27FC236}">
                <a16:creationId xmlns:a16="http://schemas.microsoft.com/office/drawing/2014/main" id="{DE867C70-B517-2A48-8029-9F08E035BCF4}"/>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13" name="Footer Placeholder">
            <a:extLst>
              <a:ext uri="{FF2B5EF4-FFF2-40B4-BE49-F238E27FC236}">
                <a16:creationId xmlns:a16="http://schemas.microsoft.com/office/drawing/2014/main" id="{83614E7A-E3F7-EA45-8769-D5B5F690F98F}"/>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11" name="Text Box">
            <a:extLst>
              <a:ext uri="{FF2B5EF4-FFF2-40B4-BE49-F238E27FC236}">
                <a16:creationId xmlns:a16="http://schemas.microsoft.com/office/drawing/2014/main" id="{B209DBA8-8BC7-41A6-BDB2-6AAD0AE8984E}"/>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2901368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4 column content with headers">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542953" y="1749270"/>
            <a:ext cx="4464273" cy="2370076"/>
          </a:xfrm>
        </p:spPr>
        <p:txBody>
          <a:bodyPr/>
          <a:lstStyle>
            <a:lvl1pPr>
              <a:defRPr sz="2968" b="0" i="0" baseline="0">
                <a:solidFill>
                  <a:schemeClr val="tx1"/>
                </a:solidFill>
                <a:latin typeface="ATT Aleck Sans" panose="020B0503020203020204" pitchFamily="34" charset="0"/>
              </a:defRPr>
            </a:lvl1pPr>
          </a:lstStyle>
          <a:p>
            <a:pPr lvl="0"/>
            <a:r>
              <a:rPr lang="en-US" dirty="0"/>
              <a:t>Click to edit Master text styles</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5382469" y="1749574"/>
            <a:ext cx="4464273" cy="2369362"/>
          </a:xfrm>
        </p:spPr>
        <p:txBody>
          <a:bodyPr/>
          <a:lstStyle>
            <a:lvl1pPr>
              <a:defRPr sz="2968" b="0" i="0" baseline="0">
                <a:solidFill>
                  <a:schemeClr val="tx1"/>
                </a:solidFill>
                <a:latin typeface="ATT Aleck Sans" panose="020B0503020203020204" pitchFamily="34" charset="0"/>
              </a:defRPr>
            </a:lvl1pPr>
          </a:lstStyle>
          <a:p>
            <a:pPr lvl="0"/>
            <a:r>
              <a:rPr lang="en-US" dirty="0"/>
              <a:t>Click to edit Master text styles</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10221986" y="1748744"/>
            <a:ext cx="4464273" cy="2371299"/>
          </a:xfrm>
        </p:spPr>
        <p:txBody>
          <a:bodyPr/>
          <a:lstStyle>
            <a:lvl1pPr>
              <a:defRPr sz="2968" b="0" i="0" baseline="0">
                <a:solidFill>
                  <a:schemeClr val="tx1"/>
                </a:solidFill>
                <a:latin typeface="ATT Aleck Sans" panose="020B0503020203020204" pitchFamily="34" charset="0"/>
              </a:defRPr>
            </a:lvl1pPr>
          </a:lstStyle>
          <a:p>
            <a:pPr lvl="0"/>
            <a:r>
              <a:rPr lang="en-US" dirty="0"/>
              <a:t>Click to edit Master text styles</a:t>
            </a:r>
          </a:p>
        </p:txBody>
      </p:sp>
      <p:sp>
        <p:nvSpPr>
          <p:cNvPr id="8" name="Content Placeholder 4">
            <a:extLst>
              <a:ext uri="{FF2B5EF4-FFF2-40B4-BE49-F238E27FC236}">
                <a16:creationId xmlns:a16="http://schemas.microsoft.com/office/drawing/2014/main" id="{D6008138-E871-7042-B79E-B1592A15A6E9}"/>
              </a:ext>
            </a:extLst>
          </p:cNvPr>
          <p:cNvSpPr>
            <a:spLocks noGrp="1"/>
          </p:cNvSpPr>
          <p:nvPr>
            <p:ph sz="quarter" idx="14"/>
          </p:nvPr>
        </p:nvSpPr>
        <p:spPr>
          <a:xfrm>
            <a:off x="15061502" y="1748744"/>
            <a:ext cx="4464273" cy="2371299"/>
          </a:xfrm>
        </p:spPr>
        <p:txBody>
          <a:bodyPr/>
          <a:lstStyle>
            <a:lvl1pPr>
              <a:defRPr sz="2968" b="0" i="0" baseline="0">
                <a:solidFill>
                  <a:schemeClr val="tx1"/>
                </a:solidFill>
                <a:latin typeface="ATT Aleck Sans" panose="020B0503020203020204" pitchFamily="34" charset="0"/>
              </a:defRPr>
            </a:lvl1pPr>
          </a:lstStyle>
          <a:p>
            <a:pPr lvl="0"/>
            <a:r>
              <a:rPr lang="en-US" dirty="0"/>
              <a:t>Click to edit Master text styles</a:t>
            </a:r>
          </a:p>
        </p:txBody>
      </p:sp>
      <p:sp>
        <p:nvSpPr>
          <p:cNvPr id="9" name="Content Placeholder 5">
            <a:extLst>
              <a:ext uri="{FF2B5EF4-FFF2-40B4-BE49-F238E27FC236}">
                <a16:creationId xmlns:a16="http://schemas.microsoft.com/office/drawing/2014/main" id="{A754FB65-0049-2A4D-84B3-0E1EDA03A3DC}"/>
              </a:ext>
            </a:extLst>
          </p:cNvPr>
          <p:cNvSpPr>
            <a:spLocks noGrp="1"/>
          </p:cNvSpPr>
          <p:nvPr>
            <p:ph sz="quarter" idx="15"/>
          </p:nvPr>
        </p:nvSpPr>
        <p:spPr>
          <a:xfrm>
            <a:off x="542953" y="4674494"/>
            <a:ext cx="4464273" cy="5485663"/>
          </a:xfrm>
        </p:spPr>
        <p:txBody>
          <a:bodyPr/>
          <a:lstStyle>
            <a:lvl1pPr>
              <a:defRPr sz="2968" b="0" i="0">
                <a:solidFill>
                  <a:schemeClr val="tx1"/>
                </a:solidFill>
                <a:latin typeface="ATT Aleck Sans" panose="020B0503020203020204" pitchFamily="34" charset="0"/>
              </a:defRPr>
            </a:lvl1pPr>
            <a:lvl2pPr>
              <a:defRPr b="0" i="0">
                <a:latin typeface="ATT Aleck Sans" panose="020B0503020203020204" pitchFamily="34" charset="0"/>
              </a:defRPr>
            </a:lvl2pPr>
            <a:lvl3pPr>
              <a:defRPr b="0" i="0">
                <a:latin typeface="ATT Aleck Sans" panose="020B0503020203020204" pitchFamily="34" charset="0"/>
              </a:defRPr>
            </a:lvl3pPr>
            <a:lvl4pPr>
              <a:defRPr b="0" i="0">
                <a:latin typeface="ATT Aleck Sans" panose="020B0503020203020204" pitchFamily="34" charset="0"/>
              </a:defRPr>
            </a:lvl4pPr>
            <a:lvl5pPr>
              <a:defRPr b="0" i="0">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C07FEE-269E-1941-9A24-31C3DDCB814B}"/>
              </a:ext>
            </a:extLst>
          </p:cNvPr>
          <p:cNvSpPr>
            <a:spLocks noGrp="1"/>
          </p:cNvSpPr>
          <p:nvPr>
            <p:ph sz="quarter" idx="16"/>
          </p:nvPr>
        </p:nvSpPr>
        <p:spPr>
          <a:xfrm>
            <a:off x="5378332" y="4674531"/>
            <a:ext cx="4464273" cy="5485556"/>
          </a:xfrm>
        </p:spPr>
        <p:txBody>
          <a:bodyPr/>
          <a:lstStyle>
            <a:lvl1pPr>
              <a:defRPr sz="2968" b="0" i="0">
                <a:solidFill>
                  <a:schemeClr val="tx1"/>
                </a:solidFill>
                <a:latin typeface="ATT Aleck Sans" panose="020B0503020203020204" pitchFamily="34" charset="0"/>
              </a:defRPr>
            </a:lvl1pPr>
            <a:lvl2pPr>
              <a:defRPr b="0" i="0">
                <a:latin typeface="ATT Aleck Sans" panose="020B0503020203020204" pitchFamily="34" charset="0"/>
              </a:defRPr>
            </a:lvl2pPr>
            <a:lvl3pPr>
              <a:defRPr b="0" i="0">
                <a:latin typeface="ATT Aleck Sans" panose="020B0503020203020204" pitchFamily="34" charset="0"/>
              </a:defRPr>
            </a:lvl3pPr>
            <a:lvl4pPr>
              <a:defRPr b="0" i="0">
                <a:latin typeface="ATT Aleck Sans" panose="020B0503020203020204" pitchFamily="34" charset="0"/>
              </a:defRPr>
            </a:lvl4pPr>
            <a:lvl5pPr>
              <a:defRPr b="0" i="0">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7">
            <a:extLst>
              <a:ext uri="{FF2B5EF4-FFF2-40B4-BE49-F238E27FC236}">
                <a16:creationId xmlns:a16="http://schemas.microsoft.com/office/drawing/2014/main" id="{A6253EE2-43B8-6C42-839E-C05FE49D703A}"/>
              </a:ext>
            </a:extLst>
          </p:cNvPr>
          <p:cNvSpPr>
            <a:spLocks noGrp="1"/>
          </p:cNvSpPr>
          <p:nvPr>
            <p:ph sz="quarter" idx="17"/>
          </p:nvPr>
        </p:nvSpPr>
        <p:spPr>
          <a:xfrm>
            <a:off x="10213713" y="4674493"/>
            <a:ext cx="4464273" cy="5485665"/>
          </a:xfrm>
        </p:spPr>
        <p:txBody>
          <a:bodyPr/>
          <a:lstStyle>
            <a:lvl1pPr>
              <a:defRPr sz="2968" b="0" i="0">
                <a:solidFill>
                  <a:schemeClr val="tx1"/>
                </a:solidFill>
                <a:latin typeface="ATT Aleck Sans" panose="020B0503020203020204" pitchFamily="34" charset="0"/>
              </a:defRPr>
            </a:lvl1pPr>
            <a:lvl2pPr>
              <a:defRPr b="0" i="0">
                <a:latin typeface="ATT Aleck Sans" panose="020B0503020203020204" pitchFamily="34" charset="0"/>
              </a:defRPr>
            </a:lvl2pPr>
            <a:lvl3pPr>
              <a:defRPr b="0" i="0">
                <a:latin typeface="ATT Aleck Sans" panose="020B0503020203020204" pitchFamily="34" charset="0"/>
              </a:defRPr>
            </a:lvl3pPr>
            <a:lvl4pPr>
              <a:defRPr b="0" i="0">
                <a:latin typeface="ATT Aleck Sans" panose="020B0503020203020204" pitchFamily="34" charset="0"/>
              </a:defRPr>
            </a:lvl4pPr>
            <a:lvl5pPr>
              <a:defRPr b="0" i="0">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8">
            <a:extLst>
              <a:ext uri="{FF2B5EF4-FFF2-40B4-BE49-F238E27FC236}">
                <a16:creationId xmlns:a16="http://schemas.microsoft.com/office/drawing/2014/main" id="{F908B1C9-21E2-1143-88A4-CF2A7BB33D27}"/>
              </a:ext>
            </a:extLst>
          </p:cNvPr>
          <p:cNvSpPr>
            <a:spLocks noGrp="1"/>
          </p:cNvSpPr>
          <p:nvPr>
            <p:ph sz="quarter" idx="18"/>
          </p:nvPr>
        </p:nvSpPr>
        <p:spPr>
          <a:xfrm>
            <a:off x="15049092" y="4674531"/>
            <a:ext cx="4464273" cy="5485556"/>
          </a:xfrm>
        </p:spPr>
        <p:txBody>
          <a:bodyPr/>
          <a:lstStyle>
            <a:lvl1pPr>
              <a:defRPr sz="2968" b="0" i="0">
                <a:solidFill>
                  <a:schemeClr val="tx1"/>
                </a:solidFill>
                <a:latin typeface="ATT Aleck Sans" panose="020B0503020203020204" pitchFamily="34" charset="0"/>
              </a:defRPr>
            </a:lvl1pPr>
            <a:lvl2pPr>
              <a:defRPr b="0" i="0">
                <a:latin typeface="ATT Aleck Sans" panose="020B0503020203020204" pitchFamily="34" charset="0"/>
              </a:defRPr>
            </a:lvl2pPr>
            <a:lvl3pPr>
              <a:defRPr b="0" i="0">
                <a:latin typeface="ATT Aleck Sans" panose="020B0503020203020204" pitchFamily="34" charset="0"/>
              </a:defRPr>
            </a:lvl3pPr>
            <a:lvl4pPr>
              <a:defRPr b="0" i="0">
                <a:latin typeface="ATT Aleck Sans" panose="020B0503020203020204" pitchFamily="34" charset="0"/>
              </a:defRPr>
            </a:lvl4pPr>
            <a:lvl5pPr>
              <a:defRPr b="0" i="0">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E4E3109C-F841-A249-A33C-708B7DCDEF14}" type="slidenum">
              <a:rPr lang="en-US" smtClean="0"/>
              <a:t>‹#›</a:t>
            </a:fld>
            <a:endParaRPr lang="en-US"/>
          </a:p>
        </p:txBody>
      </p:sp>
      <p:sp>
        <p:nvSpPr>
          <p:cNvPr id="14" name="Title">
            <a:extLst>
              <a:ext uri="{FF2B5EF4-FFF2-40B4-BE49-F238E27FC236}">
                <a16:creationId xmlns:a16="http://schemas.microsoft.com/office/drawing/2014/main" id="{7D78538B-2656-E54D-A134-5FF93FBE37C8}"/>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18" name="Footer Placeholder">
            <a:extLst>
              <a:ext uri="{FF2B5EF4-FFF2-40B4-BE49-F238E27FC236}">
                <a16:creationId xmlns:a16="http://schemas.microsoft.com/office/drawing/2014/main" id="{AA1231DB-17F9-D746-A5A7-A7BA9D1B9F90}"/>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16" name="Text Box">
            <a:extLst>
              <a:ext uri="{FF2B5EF4-FFF2-40B4-BE49-F238E27FC236}">
                <a16:creationId xmlns:a16="http://schemas.microsoft.com/office/drawing/2014/main" id="{EA59198C-5480-495E-A551-2075D5D43044}"/>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783626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5 column)">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DE0EB1B-D8BA-CE4B-A4F4-8B0F7363ABF8}"/>
              </a:ext>
            </a:extLst>
          </p:cNvPr>
          <p:cNvSpPr>
            <a:spLocks noGrp="1"/>
          </p:cNvSpPr>
          <p:nvPr>
            <p:ph sz="quarter" idx="11"/>
          </p:nvPr>
        </p:nvSpPr>
        <p:spPr>
          <a:xfrm>
            <a:off x="542953" y="1748369"/>
            <a:ext cx="3046564" cy="8408023"/>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1BF22142-DBAA-3A4F-BA95-BE2DD864A8DF}"/>
              </a:ext>
            </a:extLst>
          </p:cNvPr>
          <p:cNvSpPr>
            <a:spLocks noGrp="1"/>
          </p:cNvSpPr>
          <p:nvPr>
            <p:ph sz="quarter" idx="12"/>
          </p:nvPr>
        </p:nvSpPr>
        <p:spPr>
          <a:xfrm>
            <a:off x="4523893" y="1748745"/>
            <a:ext cx="3046564" cy="8405504"/>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73C7F918-8831-034A-8C00-253A50C274C7}"/>
              </a:ext>
            </a:extLst>
          </p:cNvPr>
          <p:cNvSpPr>
            <a:spLocks noGrp="1"/>
          </p:cNvSpPr>
          <p:nvPr>
            <p:ph sz="quarter" idx="13"/>
          </p:nvPr>
        </p:nvSpPr>
        <p:spPr>
          <a:xfrm>
            <a:off x="8504832" y="1747719"/>
            <a:ext cx="3046564" cy="8412375"/>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D6008138-E871-7042-B79E-B1592A15A6E9}"/>
              </a:ext>
            </a:extLst>
          </p:cNvPr>
          <p:cNvSpPr>
            <a:spLocks noGrp="1"/>
          </p:cNvSpPr>
          <p:nvPr>
            <p:ph sz="quarter" idx="14"/>
          </p:nvPr>
        </p:nvSpPr>
        <p:spPr>
          <a:xfrm>
            <a:off x="12485772" y="1747719"/>
            <a:ext cx="3046564" cy="8412375"/>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a:extLst>
              <a:ext uri="{FF2B5EF4-FFF2-40B4-BE49-F238E27FC236}">
                <a16:creationId xmlns:a16="http://schemas.microsoft.com/office/drawing/2014/main" id="{FC1FA193-BA39-E74D-928F-507D2FA49A3F}"/>
              </a:ext>
            </a:extLst>
          </p:cNvPr>
          <p:cNvSpPr>
            <a:spLocks noGrp="1"/>
          </p:cNvSpPr>
          <p:nvPr>
            <p:ph sz="quarter" idx="15"/>
          </p:nvPr>
        </p:nvSpPr>
        <p:spPr>
          <a:xfrm>
            <a:off x="16466711" y="1747719"/>
            <a:ext cx="3047821" cy="8412375"/>
          </a:xfrm>
        </p:spPr>
        <p:txBody>
          <a:bodyPr/>
          <a:lstStyle>
            <a:lvl1pPr>
              <a:defRPr b="0" i="0" baseline="0">
                <a:solidFill>
                  <a:schemeClr val="tx1"/>
                </a:solidFill>
                <a:latin typeface="ATT Aleck Sans" panose="020B0503020203020204" pitchFamily="34" charset="0"/>
              </a:defRPr>
            </a:lvl1pPr>
            <a:lvl2pPr>
              <a:defRPr b="0" i="0">
                <a:solidFill>
                  <a:schemeClr val="tx1"/>
                </a:solidFill>
                <a:latin typeface="ATT Aleck Sans" panose="020B0503020203020204" pitchFamily="34" charset="0"/>
              </a:defRPr>
            </a:lvl2pPr>
            <a:lvl3pPr>
              <a:defRPr b="0" i="0">
                <a:solidFill>
                  <a:schemeClr val="tx1"/>
                </a:solidFill>
                <a:latin typeface="ATT Aleck Sans" panose="020B0503020203020204" pitchFamily="34" charset="0"/>
              </a:defRPr>
            </a:lvl3pPr>
            <a:lvl4pPr>
              <a:defRPr b="0" i="0">
                <a:solidFill>
                  <a:schemeClr val="tx1"/>
                </a:solidFill>
                <a:latin typeface="ATT Aleck Sans" panose="020B0503020203020204" pitchFamily="34" charset="0"/>
              </a:defRPr>
            </a:lvl4pPr>
            <a:lvl5pPr>
              <a:defRPr b="0" i="0">
                <a:solidFill>
                  <a:schemeClr val="tx1"/>
                </a:solidFill>
                <a:latin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p>
            <a:fld id="{E4E3109C-F841-A249-A33C-708B7DCDEF14}" type="slidenum">
              <a:rPr lang="en-US" smtClean="0"/>
              <a:t>‹#›</a:t>
            </a:fld>
            <a:endParaRPr lang="en-US"/>
          </a:p>
        </p:txBody>
      </p:sp>
      <p:sp>
        <p:nvSpPr>
          <p:cNvPr id="12" name="Title">
            <a:extLst>
              <a:ext uri="{FF2B5EF4-FFF2-40B4-BE49-F238E27FC236}">
                <a16:creationId xmlns:a16="http://schemas.microsoft.com/office/drawing/2014/main" id="{40BDAC01-261A-E84D-8CB5-AB0AD1864755}"/>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13" name="Footer Placeholder">
            <a:extLst>
              <a:ext uri="{FF2B5EF4-FFF2-40B4-BE49-F238E27FC236}">
                <a16:creationId xmlns:a16="http://schemas.microsoft.com/office/drawing/2014/main" id="{C43DB0E7-D955-1447-9D37-3D0486F0FDD1}"/>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11" name="Text Box">
            <a:extLst>
              <a:ext uri="{FF2B5EF4-FFF2-40B4-BE49-F238E27FC236}">
                <a16:creationId xmlns:a16="http://schemas.microsoft.com/office/drawing/2014/main" id="{49C4FC10-2661-4753-A3E6-3EF44D087F2B}"/>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1782575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542952" y="1748745"/>
            <a:ext cx="4395356" cy="8411345"/>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able Placeholder">
            <a:extLst>
              <a:ext uri="{FF2B5EF4-FFF2-40B4-BE49-F238E27FC236}">
                <a16:creationId xmlns:a16="http://schemas.microsoft.com/office/drawing/2014/main" id="{6CD9315E-F477-2446-82CB-6BF7F161B77B}"/>
              </a:ext>
            </a:extLst>
          </p:cNvPr>
          <p:cNvSpPr>
            <a:spLocks noGrp="1"/>
          </p:cNvSpPr>
          <p:nvPr>
            <p:ph type="tbl" sz="quarter" idx="12"/>
          </p:nvPr>
        </p:nvSpPr>
        <p:spPr>
          <a:xfrm>
            <a:off x="5692409" y="1748748"/>
            <a:ext cx="13830406" cy="8411345"/>
          </a:xfrm>
          <a:pattFill prst="ltUpDiag">
            <a:fgClr>
              <a:srgbClr val="E8E8E8"/>
            </a:fgClr>
            <a:bgClr>
              <a:schemeClr val="bg1"/>
            </a:bgClr>
          </a:pattFill>
        </p:spPr>
        <p:txBody>
          <a:bodyPr/>
          <a:lstStyle>
            <a:lvl1pPr>
              <a:defRPr b="0" i="0" baseline="0">
                <a:solidFill>
                  <a:schemeClr val="tx1"/>
                </a:solidFill>
              </a:defRPr>
            </a:lvl1pPr>
          </a:lstStyle>
          <a:p>
            <a:r>
              <a:rPr lang="en-US" dirty="0"/>
              <a:t>Click icon to add table</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lgn="r">
              <a:defRPr/>
            </a:lvl1pPr>
          </a:lstStyle>
          <a:p>
            <a:pPr algn="r"/>
            <a:fld id="{E4E3109C-F841-A249-A33C-708B7DCDEF14}" type="slidenum">
              <a:rPr lang="en-US" smtClean="0"/>
              <a:pPr/>
              <a:t>‹#›</a:t>
            </a:fld>
            <a:endParaRPr lang="en-US"/>
          </a:p>
        </p:txBody>
      </p:sp>
      <p:sp>
        <p:nvSpPr>
          <p:cNvPr id="7" name="Title">
            <a:extLst>
              <a:ext uri="{FF2B5EF4-FFF2-40B4-BE49-F238E27FC236}">
                <a16:creationId xmlns:a16="http://schemas.microsoft.com/office/drawing/2014/main" id="{7E1D2DD6-5836-0A47-A7F6-D0EE76B2B6B7}"/>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10" name="Footer Placeholder">
            <a:extLst>
              <a:ext uri="{FF2B5EF4-FFF2-40B4-BE49-F238E27FC236}">
                <a16:creationId xmlns:a16="http://schemas.microsoft.com/office/drawing/2014/main" id="{D597D2E6-BA90-E241-897F-7D2032709A2E}"/>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8" name="Text Box">
            <a:extLst>
              <a:ext uri="{FF2B5EF4-FFF2-40B4-BE49-F238E27FC236}">
                <a16:creationId xmlns:a16="http://schemas.microsoft.com/office/drawing/2014/main" id="{40F3C2BE-0F51-4F6F-8286-B8867C02F7DD}"/>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3336758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542953" y="1748744"/>
            <a:ext cx="4395356" cy="8411343"/>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hart Placeholder">
            <a:extLst>
              <a:ext uri="{FF2B5EF4-FFF2-40B4-BE49-F238E27FC236}">
                <a16:creationId xmlns:a16="http://schemas.microsoft.com/office/drawing/2014/main" id="{1C7BD4DB-E9C7-7E4B-B7E0-B3D954B1366B}"/>
              </a:ext>
            </a:extLst>
          </p:cNvPr>
          <p:cNvSpPr>
            <a:spLocks noGrp="1"/>
          </p:cNvSpPr>
          <p:nvPr>
            <p:ph type="chart" sz="quarter" idx="12"/>
          </p:nvPr>
        </p:nvSpPr>
        <p:spPr>
          <a:xfrm>
            <a:off x="5692411" y="1748744"/>
            <a:ext cx="13830406" cy="8411346"/>
          </a:xfrm>
          <a:pattFill prst="ltUpDiag">
            <a:fgClr>
              <a:srgbClr val="E8E8E8"/>
            </a:fgClr>
            <a:bgClr>
              <a:schemeClr val="bg1"/>
            </a:bgClr>
          </a:pattFill>
        </p:spPr>
        <p:txBody>
          <a:bodyPr/>
          <a:lstStyle>
            <a:lvl1pPr>
              <a:defRPr b="0" i="0" baseline="0">
                <a:solidFill>
                  <a:schemeClr val="tx1"/>
                </a:solidFill>
              </a:defRPr>
            </a:lvl1pPr>
          </a:lstStyle>
          <a:p>
            <a:r>
              <a:rPr lang="en-US" dirty="0"/>
              <a:t>Click icon to add chart</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lgn="r">
              <a:defRPr/>
            </a:lvl1pPr>
          </a:lstStyle>
          <a:p>
            <a:fld id="{E4E3109C-F841-A249-A33C-708B7DCDEF14}" type="slidenum">
              <a:rPr lang="en-US" smtClean="0"/>
              <a:pPr/>
              <a:t>‹#›</a:t>
            </a:fld>
            <a:endParaRPr lang="en-US"/>
          </a:p>
        </p:txBody>
      </p:sp>
      <p:sp>
        <p:nvSpPr>
          <p:cNvPr id="9" name="Title">
            <a:extLst>
              <a:ext uri="{FF2B5EF4-FFF2-40B4-BE49-F238E27FC236}">
                <a16:creationId xmlns:a16="http://schemas.microsoft.com/office/drawing/2014/main" id="{0147CB76-064D-5346-8108-0052D0D40DA0}"/>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11" name="Footer Placeholder">
            <a:extLst>
              <a:ext uri="{FF2B5EF4-FFF2-40B4-BE49-F238E27FC236}">
                <a16:creationId xmlns:a16="http://schemas.microsoft.com/office/drawing/2014/main" id="{09077AC0-E7EC-1B44-8CBC-BFD6D6078159}"/>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8" name="Text Box">
            <a:extLst>
              <a:ext uri="{FF2B5EF4-FFF2-40B4-BE49-F238E27FC236}">
                <a16:creationId xmlns:a16="http://schemas.microsoft.com/office/drawing/2014/main" id="{520229B8-CEF4-44A9-92ED-4C334C5B3123}"/>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418231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9518650" y="1463675"/>
            <a:ext cx="9753600" cy="8411343"/>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lgn="r">
              <a:defRPr/>
            </a:lvl1pPr>
          </a:lstStyle>
          <a:p>
            <a:fld id="{E4E3109C-F841-A249-A33C-708B7DCDEF14}" type="slidenum">
              <a:rPr lang="en-US" smtClean="0"/>
              <a:pPr/>
              <a:t>‹#›</a:t>
            </a:fld>
            <a:endParaRPr lang="en-US"/>
          </a:p>
        </p:txBody>
      </p:sp>
      <p:sp>
        <p:nvSpPr>
          <p:cNvPr id="9" name="Title">
            <a:extLst>
              <a:ext uri="{FF2B5EF4-FFF2-40B4-BE49-F238E27FC236}">
                <a16:creationId xmlns:a16="http://schemas.microsoft.com/office/drawing/2014/main" id="{0147CB76-064D-5346-8108-0052D0D40DA0}"/>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11" name="Footer Placeholder">
            <a:extLst>
              <a:ext uri="{FF2B5EF4-FFF2-40B4-BE49-F238E27FC236}">
                <a16:creationId xmlns:a16="http://schemas.microsoft.com/office/drawing/2014/main" id="{09077AC0-E7EC-1B44-8CBC-BFD6D6078159}"/>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8" name="Text Box">
            <a:extLst>
              <a:ext uri="{FF2B5EF4-FFF2-40B4-BE49-F238E27FC236}">
                <a16:creationId xmlns:a16="http://schemas.microsoft.com/office/drawing/2014/main" id="{520229B8-CEF4-44A9-92ED-4C334C5B3123}"/>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
        <p:nvSpPr>
          <p:cNvPr id="10" name="Picture Placeholder">
            <a:extLst>
              <a:ext uri="{FF2B5EF4-FFF2-40B4-BE49-F238E27FC236}">
                <a16:creationId xmlns:a16="http://schemas.microsoft.com/office/drawing/2014/main" id="{9CACA448-7FAE-44B2-B7EB-9BFCB8E5B823}"/>
              </a:ext>
            </a:extLst>
          </p:cNvPr>
          <p:cNvSpPr>
            <a:spLocks noGrp="1"/>
          </p:cNvSpPr>
          <p:nvPr>
            <p:ph type="pic" sz="quarter" idx="14"/>
          </p:nvPr>
        </p:nvSpPr>
        <p:spPr>
          <a:xfrm>
            <a:off x="831850" y="1463675"/>
            <a:ext cx="8153400" cy="8411344"/>
          </a:xfrm>
          <a:solidFill>
            <a:srgbClr val="E8E8E8"/>
          </a:solidFill>
          <a:ln>
            <a:noFill/>
          </a:ln>
        </p:spPr>
        <p:txBody>
          <a:bodyPr/>
          <a:lstStyle>
            <a:lvl1pPr>
              <a:defRPr b="1">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3965873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5" name="Content Placeholder">
            <a:extLst>
              <a:ext uri="{FF2B5EF4-FFF2-40B4-BE49-F238E27FC236}">
                <a16:creationId xmlns:a16="http://schemas.microsoft.com/office/drawing/2014/main" id="{6DE0EB1B-D8BA-CE4B-A4F4-8B0F7363ABF8}"/>
              </a:ext>
            </a:extLst>
          </p:cNvPr>
          <p:cNvSpPr>
            <a:spLocks noGrp="1"/>
          </p:cNvSpPr>
          <p:nvPr>
            <p:ph sz="quarter" idx="11"/>
          </p:nvPr>
        </p:nvSpPr>
        <p:spPr>
          <a:xfrm>
            <a:off x="679450" y="1508803"/>
            <a:ext cx="9756648" cy="8411343"/>
          </a:xfrm>
        </p:spPr>
        <p:txBody>
          <a:bodyPr/>
          <a:lstStyle>
            <a:lvl1pPr>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lgn="r">
              <a:defRPr/>
            </a:lvl1pPr>
          </a:lstStyle>
          <a:p>
            <a:fld id="{E4E3109C-F841-A249-A33C-708B7DCDEF14}" type="slidenum">
              <a:rPr lang="en-US" smtClean="0"/>
              <a:pPr/>
              <a:t>‹#›</a:t>
            </a:fld>
            <a:endParaRPr lang="en-US"/>
          </a:p>
        </p:txBody>
      </p:sp>
      <p:sp>
        <p:nvSpPr>
          <p:cNvPr id="9" name="Title">
            <a:extLst>
              <a:ext uri="{FF2B5EF4-FFF2-40B4-BE49-F238E27FC236}">
                <a16:creationId xmlns:a16="http://schemas.microsoft.com/office/drawing/2014/main" id="{0147CB76-064D-5346-8108-0052D0D40DA0}"/>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11" name="Footer Placeholder">
            <a:extLst>
              <a:ext uri="{FF2B5EF4-FFF2-40B4-BE49-F238E27FC236}">
                <a16:creationId xmlns:a16="http://schemas.microsoft.com/office/drawing/2014/main" id="{09077AC0-E7EC-1B44-8CBC-BFD6D6078159}"/>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8" name="Text Box">
            <a:extLst>
              <a:ext uri="{FF2B5EF4-FFF2-40B4-BE49-F238E27FC236}">
                <a16:creationId xmlns:a16="http://schemas.microsoft.com/office/drawing/2014/main" id="{520229B8-CEF4-44A9-92ED-4C334C5B3123}"/>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
        <p:nvSpPr>
          <p:cNvPr id="10" name="Picture Placeholder">
            <a:extLst>
              <a:ext uri="{FF2B5EF4-FFF2-40B4-BE49-F238E27FC236}">
                <a16:creationId xmlns:a16="http://schemas.microsoft.com/office/drawing/2014/main" id="{9CACA448-7FAE-44B2-B7EB-9BFCB8E5B823}"/>
              </a:ext>
            </a:extLst>
          </p:cNvPr>
          <p:cNvSpPr>
            <a:spLocks noGrp="1"/>
          </p:cNvSpPr>
          <p:nvPr>
            <p:ph type="pic" sz="quarter" idx="14"/>
          </p:nvPr>
        </p:nvSpPr>
        <p:spPr>
          <a:xfrm>
            <a:off x="10890250" y="1508803"/>
            <a:ext cx="8156448" cy="8411343"/>
          </a:xfrm>
          <a:solidFill>
            <a:srgbClr val="E8E8E8"/>
          </a:solidFill>
          <a:ln>
            <a:noFill/>
          </a:ln>
        </p:spPr>
        <p:txBody>
          <a:bodyPr/>
          <a:lstStyle>
            <a:lvl1pPr>
              <a:defRPr b="1">
                <a:solidFill>
                  <a:schemeClr val="tx1"/>
                </a:solidFill>
              </a:defRPr>
            </a:lvl1pPr>
          </a:lstStyle>
          <a:p>
            <a:r>
              <a:rPr lang="en-US"/>
              <a:t>Click icon to add picture</a:t>
            </a:r>
            <a:endParaRPr lang="en-US" dirty="0"/>
          </a:p>
        </p:txBody>
      </p:sp>
    </p:spTree>
    <p:extLst>
      <p:ext uri="{BB962C8B-B14F-4D97-AF65-F5344CB8AC3E}">
        <p14:creationId xmlns:p14="http://schemas.microsoft.com/office/powerpoint/2010/main" val="666789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Title">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31ECD3-D8EB-344F-80C4-0FC58F7505B9}"/>
              </a:ext>
            </a:extLst>
          </p:cNvPr>
          <p:cNvSpPr/>
          <p:nvPr userDrawn="1"/>
        </p:nvSpPr>
        <p:spPr>
          <a:xfrm>
            <a:off x="0" y="-113832"/>
            <a:ext cx="20104100" cy="7036334"/>
          </a:xfrm>
          <a:prstGeom prst="rect">
            <a:avLst/>
          </a:prstGeom>
          <a:solidFill>
            <a:schemeClr val="bg1"/>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150781" tIns="150781" rIns="150781" bIns="150781" numCol="1" spcCol="0" rtlCol="0" fromWordArt="0" anchor="t" anchorCtr="0" forceAA="0" compatLnSpc="1">
            <a:prstTxWarp prst="textNoShape">
              <a:avLst/>
            </a:prstTxWarp>
            <a:normAutofit/>
          </a:bodyPr>
          <a:lstStyle/>
          <a:p>
            <a:pPr marL="0" marR="0" indent="0" algn="l" defTabSz="753923" rtl="0" eaLnBrk="1" fontAlgn="auto" latinLnBrk="0" hangingPunct="1">
              <a:lnSpc>
                <a:spcPct val="100000"/>
              </a:lnSpc>
              <a:spcBef>
                <a:spcPts val="0"/>
              </a:spcBef>
              <a:spcAft>
                <a:spcPts val="1319"/>
              </a:spcAft>
              <a:buClr>
                <a:schemeClr val="bg1"/>
              </a:buClr>
              <a:buSzTx/>
              <a:buFont typeface="ATT Aleck Sans" panose="020B0604020202020204" pitchFamily="34" charset="0"/>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pic>
        <p:nvPicPr>
          <p:cNvPr id="13" name="Picture 12">
            <a:extLst>
              <a:ext uri="{FF2B5EF4-FFF2-40B4-BE49-F238E27FC236}">
                <a16:creationId xmlns:a16="http://schemas.microsoft.com/office/drawing/2014/main" id="{12BF2FC9-8BE2-CD41-A2EA-12C66A3F86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709" t="-242" r="-246" b="-242"/>
          <a:stretch/>
        </p:blipFill>
        <p:spPr>
          <a:xfrm>
            <a:off x="0" y="9836504"/>
            <a:ext cx="20204621" cy="1515199"/>
          </a:xfrm>
          <a:prstGeom prst="rect">
            <a:avLst/>
          </a:prstGeom>
        </p:spPr>
      </p:pic>
      <p:sp>
        <p:nvSpPr>
          <p:cNvPr id="9" name="Title Placeholder">
            <a:extLst>
              <a:ext uri="{FF2B5EF4-FFF2-40B4-BE49-F238E27FC236}">
                <a16:creationId xmlns:a16="http://schemas.microsoft.com/office/drawing/2014/main" id="{EE005405-316D-B44F-99CB-2F1168B7710C}"/>
              </a:ext>
            </a:extLst>
          </p:cNvPr>
          <p:cNvSpPr>
            <a:spLocks noGrp="1"/>
          </p:cNvSpPr>
          <p:nvPr>
            <p:ph type="title" hasCustomPrompt="1"/>
          </p:nvPr>
        </p:nvSpPr>
        <p:spPr>
          <a:xfrm>
            <a:off x="433821" y="1036479"/>
            <a:ext cx="19236458" cy="3924641"/>
          </a:xfrm>
          <a:effectLst/>
        </p:spPr>
        <p:txBody>
          <a:bodyPr anchor="t" anchorCtr="0"/>
          <a:lstStyle>
            <a:lvl1pPr>
              <a:lnSpc>
                <a:spcPct val="80000"/>
              </a:lnSpc>
              <a:spcAft>
                <a:spcPts val="0"/>
              </a:spcAft>
              <a:defRPr sz="15830" b="0" i="0" baseline="0">
                <a:solidFill>
                  <a:schemeClr val="bg1">
                    <a:lumMod val="65000"/>
                  </a:schemeClr>
                </a:solidFill>
                <a:latin typeface="Brooklyn Bold" pitchFamily="2" charset="77"/>
                <a:cs typeface="ATT Aleck Sans" panose="020B0503020203020204" pitchFamily="34" charset="0"/>
              </a:defRPr>
            </a:lvl1pPr>
          </a:lstStyle>
          <a:p>
            <a:r>
              <a:rPr lang="en-US" dirty="0"/>
              <a:t>[Presentation title]</a:t>
            </a:r>
          </a:p>
        </p:txBody>
      </p:sp>
      <p:sp>
        <p:nvSpPr>
          <p:cNvPr id="10" name="Subtitle Placeholder">
            <a:extLst>
              <a:ext uri="{FF2B5EF4-FFF2-40B4-BE49-F238E27FC236}">
                <a16:creationId xmlns:a16="http://schemas.microsoft.com/office/drawing/2014/main" id="{5BDE115E-EF0E-2E40-8CB9-28BF9C0B209E}"/>
              </a:ext>
            </a:extLst>
          </p:cNvPr>
          <p:cNvSpPr>
            <a:spLocks noGrp="1"/>
          </p:cNvSpPr>
          <p:nvPr>
            <p:ph type="body" sz="quarter" idx="18" hasCustomPrompt="1"/>
          </p:nvPr>
        </p:nvSpPr>
        <p:spPr>
          <a:xfrm>
            <a:off x="433822" y="5283173"/>
            <a:ext cx="9500162" cy="1176172"/>
          </a:xfrm>
          <a:effectLst/>
        </p:spPr>
        <p:txBody>
          <a:bodyPr anchor="t"/>
          <a:lstStyle>
            <a:lvl1pPr marL="0">
              <a:lnSpc>
                <a:spcPct val="100000"/>
              </a:lnSpc>
              <a:spcAft>
                <a:spcPts val="0"/>
              </a:spcAft>
              <a:buClrTx/>
              <a:buFontTx/>
              <a:buNone/>
              <a:defRPr sz="2968" baseline="0">
                <a:solidFill>
                  <a:schemeClr val="tx1"/>
                </a:solidFill>
                <a:latin typeface="Brooklyn Bold" pitchFamily="2" charset="77"/>
              </a:defRPr>
            </a:lvl1pPr>
            <a:lvl2pPr marL="0">
              <a:lnSpc>
                <a:spcPct val="100000"/>
              </a:lnSpc>
              <a:spcAft>
                <a:spcPts val="0"/>
              </a:spcAft>
              <a:buClrTx/>
              <a:buFontTx/>
              <a:buNone/>
              <a:defRPr sz="2968">
                <a:solidFill>
                  <a:schemeClr val="tx1"/>
                </a:solidFill>
              </a:defRPr>
            </a:lvl2pPr>
            <a:lvl3pPr marL="0" indent="0">
              <a:lnSpc>
                <a:spcPct val="100000"/>
              </a:lnSpc>
              <a:spcAft>
                <a:spcPts val="0"/>
              </a:spcAft>
              <a:buClrTx/>
              <a:buFontTx/>
              <a:buNone/>
              <a:defRPr sz="2968">
                <a:solidFill>
                  <a:schemeClr val="tx1"/>
                </a:solidFill>
              </a:defRPr>
            </a:lvl3pPr>
            <a:lvl4pPr marL="0" indent="0">
              <a:lnSpc>
                <a:spcPct val="100000"/>
              </a:lnSpc>
              <a:spcAft>
                <a:spcPts val="0"/>
              </a:spcAft>
              <a:buClrTx/>
              <a:buFontTx/>
              <a:buNone/>
              <a:defRPr sz="2968">
                <a:solidFill>
                  <a:schemeClr val="tx1"/>
                </a:solidFill>
              </a:defRPr>
            </a:lvl4pPr>
            <a:lvl5pPr marL="0" indent="0">
              <a:lnSpc>
                <a:spcPct val="100000"/>
              </a:lnSpc>
              <a:spcAft>
                <a:spcPts val="0"/>
              </a:spcAft>
              <a:buClrTx/>
              <a:buFontTx/>
              <a:buNone/>
              <a:defRPr sz="2968">
                <a:solidFill>
                  <a:schemeClr val="tx1"/>
                </a:solidFill>
              </a:defRPr>
            </a:lvl5pPr>
            <a:lvl6pPr marL="0" indent="0">
              <a:lnSpc>
                <a:spcPct val="100000"/>
              </a:lnSpc>
              <a:spcAft>
                <a:spcPts val="0"/>
              </a:spcAft>
              <a:buClrTx/>
              <a:buFontTx/>
              <a:buNone/>
              <a:defRPr sz="2968">
                <a:solidFill>
                  <a:schemeClr val="tx1"/>
                </a:solidFill>
              </a:defRPr>
            </a:lvl6pPr>
            <a:lvl7pPr marL="0" indent="0">
              <a:lnSpc>
                <a:spcPct val="100000"/>
              </a:lnSpc>
              <a:spcAft>
                <a:spcPts val="0"/>
              </a:spcAft>
              <a:buClrTx/>
              <a:buFontTx/>
              <a:buNone/>
              <a:defRPr sz="2968">
                <a:solidFill>
                  <a:schemeClr val="tx1"/>
                </a:solidFill>
              </a:defRPr>
            </a:lvl7pPr>
            <a:lvl8pPr marL="0" indent="0">
              <a:lnSpc>
                <a:spcPct val="100000"/>
              </a:lnSpc>
              <a:spcAft>
                <a:spcPts val="0"/>
              </a:spcAft>
              <a:buClrTx/>
              <a:buFontTx/>
              <a:buNone/>
              <a:defRPr sz="2968">
                <a:solidFill>
                  <a:schemeClr val="tx1"/>
                </a:solidFill>
              </a:defRPr>
            </a:lvl8pPr>
            <a:lvl9pPr marL="0" indent="0">
              <a:lnSpc>
                <a:spcPct val="100000"/>
              </a:lnSpc>
              <a:spcAft>
                <a:spcPts val="0"/>
              </a:spcAft>
              <a:buClrTx/>
              <a:buFontTx/>
              <a:buNone/>
              <a:defRPr sz="2968">
                <a:solidFill>
                  <a:schemeClr val="tx1"/>
                </a:solidFill>
              </a:defRPr>
            </a:lvl9pPr>
          </a:lstStyle>
          <a:p>
            <a:pPr lvl="0"/>
            <a:r>
              <a:rPr lang="en-US" dirty="0"/>
              <a:t>[Optional subtitle]</a:t>
            </a:r>
          </a:p>
        </p:txBody>
      </p:sp>
      <p:pic>
        <p:nvPicPr>
          <p:cNvPr id="12" name="Picture 11">
            <a:extLst>
              <a:ext uri="{FF2B5EF4-FFF2-40B4-BE49-F238E27FC236}">
                <a16:creationId xmlns:a16="http://schemas.microsoft.com/office/drawing/2014/main" id="{2BDDAEAC-8421-4842-9AFD-2AE51806567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33822" y="10081980"/>
            <a:ext cx="3371333" cy="981450"/>
          </a:xfrm>
          <a:prstGeom prst="rect">
            <a:avLst/>
          </a:prstGeom>
        </p:spPr>
      </p:pic>
      <p:sp>
        <p:nvSpPr>
          <p:cNvPr id="14" name="TextBox 13">
            <a:extLst>
              <a:ext uri="{FF2B5EF4-FFF2-40B4-BE49-F238E27FC236}">
                <a16:creationId xmlns:a16="http://schemas.microsoft.com/office/drawing/2014/main" id="{A19D352B-84B3-6140-8C7D-B4F51D236240}"/>
              </a:ext>
            </a:extLst>
          </p:cNvPr>
          <p:cNvSpPr txBox="1"/>
          <p:nvPr userDrawn="1"/>
        </p:nvSpPr>
        <p:spPr>
          <a:xfrm>
            <a:off x="13208394" y="904748"/>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15" name="TextBox 14">
            <a:extLst>
              <a:ext uri="{FF2B5EF4-FFF2-40B4-BE49-F238E27FC236}">
                <a16:creationId xmlns:a16="http://schemas.microsoft.com/office/drawing/2014/main" id="{A3F484D4-AAB3-3842-9707-700DF689859F}"/>
              </a:ext>
            </a:extLst>
          </p:cNvPr>
          <p:cNvSpPr txBox="1"/>
          <p:nvPr userDrawn="1"/>
        </p:nvSpPr>
        <p:spPr>
          <a:xfrm>
            <a:off x="4362590" y="9047480"/>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16" name="Text Box">
            <a:extLst>
              <a:ext uri="{FF2B5EF4-FFF2-40B4-BE49-F238E27FC236}">
                <a16:creationId xmlns:a16="http://schemas.microsoft.com/office/drawing/2014/main" id="{20C72719-B8E7-465E-A5A6-4D58C60F0A0A}"/>
              </a:ext>
            </a:extLst>
          </p:cNvPr>
          <p:cNvSpPr txBox="1"/>
          <p:nvPr userDrawn="1"/>
        </p:nvSpPr>
        <p:spPr>
          <a:xfrm>
            <a:off x="11527751" y="10612657"/>
            <a:ext cx="7430508" cy="304442"/>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a:t>
            </a:r>
            <a:b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br>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 of the First Responder Network Authority. All other marks are the property of their respective owners. </a:t>
            </a:r>
            <a:endParaRPr lang="en-US" sz="989" b="0" i="0" baseline="0" dirty="0">
              <a:solidFill>
                <a:schemeClr val="bg1"/>
              </a:solidFill>
              <a:latin typeface="ATT Aleck Cd" panose="020B0506020203020204" pitchFamily="34" charset="0"/>
              <a:ea typeface="Helvetica Neue" panose="02000503000000020004" pitchFamily="2" charset="0"/>
              <a:cs typeface="ATT Aleck Sans" panose="020B0503020203020204" pitchFamily="34" charset="0"/>
            </a:endParaRPr>
          </a:p>
        </p:txBody>
      </p:sp>
    </p:spTree>
    <p:extLst>
      <p:ext uri="{BB962C8B-B14F-4D97-AF65-F5344CB8AC3E}">
        <p14:creationId xmlns:p14="http://schemas.microsoft.com/office/powerpoint/2010/main" val="13216743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text (on AT&amp;T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1FCF9B-6309-194B-86CA-681FAFC36E1B}"/>
              </a:ext>
            </a:extLst>
          </p:cNvPr>
          <p:cNvPicPr>
            <a:picLocks noChangeAspect="1"/>
          </p:cNvPicPr>
          <p:nvPr userDrawn="1"/>
        </p:nvPicPr>
        <p:blipFill>
          <a:blip r:embed="rId2"/>
          <a:stretch>
            <a:fillRect/>
          </a:stretch>
        </p:blipFill>
        <p:spPr>
          <a:xfrm>
            <a:off x="0" y="0"/>
            <a:ext cx="20104100" cy="1863948"/>
          </a:xfrm>
          <a:prstGeom prst="rect">
            <a:avLst/>
          </a:prstGeom>
        </p:spPr>
      </p:pic>
      <p:sp>
        <p:nvSpPr>
          <p:cNvPr id="3" name="Slide Number Placeholder">
            <a:extLst>
              <a:ext uri="{FF2B5EF4-FFF2-40B4-BE49-F238E27FC236}">
                <a16:creationId xmlns:a16="http://schemas.microsoft.com/office/drawing/2014/main" id="{278115E9-2E33-F542-A64E-289B972B09EB}"/>
              </a:ext>
            </a:extLst>
          </p:cNvPr>
          <p:cNvSpPr>
            <a:spLocks noGrp="1"/>
          </p:cNvSpPr>
          <p:nvPr>
            <p:ph type="sldNum" sz="quarter" idx="10"/>
          </p:nvPr>
        </p:nvSpPr>
        <p:spPr/>
        <p:txBody>
          <a:bodyPr/>
          <a:lstStyle>
            <a:lvl1pPr>
              <a:defRPr>
                <a:solidFill>
                  <a:schemeClr val="bg1"/>
                </a:solidFill>
              </a:defRPr>
            </a:lvl1pPr>
          </a:lstStyle>
          <a:p>
            <a:fld id="{E4E3109C-F841-A249-A33C-708B7DCDEF14}" type="slidenum">
              <a:rPr lang="en-US" smtClean="0"/>
              <a:t>‹#›</a:t>
            </a:fld>
            <a:endParaRPr lang="en-US" dirty="0"/>
          </a:p>
        </p:txBody>
      </p:sp>
      <p:cxnSp>
        <p:nvCxnSpPr>
          <p:cNvPr id="7" name="Straight Connector">
            <a:extLst>
              <a:ext uri="{FF2B5EF4-FFF2-40B4-BE49-F238E27FC236}">
                <a16:creationId xmlns:a16="http://schemas.microsoft.com/office/drawing/2014/main" id="{CC653A88-1579-A54E-95FF-23E73607920E}"/>
              </a:ext>
              <a:ext uri="{C183D7F6-B498-43B3-948B-1728B52AA6E4}">
                <adec:decorative xmlns:adec="http://schemas.microsoft.com/office/drawing/2017/decorative" val="1"/>
              </a:ext>
            </a:extLst>
          </p:cNvPr>
          <p:cNvCxnSpPr>
            <a:cxnSpLocks/>
          </p:cNvCxnSpPr>
          <p:nvPr/>
        </p:nvCxnSpPr>
        <p:spPr>
          <a:xfrm>
            <a:off x="573432" y="10537011"/>
            <a:ext cx="18949384" cy="0"/>
          </a:xfrm>
          <a:prstGeom prst="line">
            <a:avLst/>
          </a:prstGeom>
          <a:ln w="6350" cap="sq">
            <a:solidFill>
              <a:schemeClr val="bg1"/>
            </a:solidFill>
          </a:ln>
        </p:spPr>
        <p:style>
          <a:lnRef idx="1">
            <a:schemeClr val="dk1"/>
          </a:lnRef>
          <a:fillRef idx="0">
            <a:schemeClr val="accent1"/>
          </a:fillRef>
          <a:effectRef idx="0">
            <a:schemeClr val="dk1"/>
          </a:effectRef>
          <a:fontRef idx="minor">
            <a:schemeClr val="lt1"/>
          </a:fontRef>
        </p:style>
      </p:cxnSp>
      <p:pic>
        <p:nvPicPr>
          <p:cNvPr id="8" name="Picture 7">
            <a:extLst>
              <a:ext uri="{FF2B5EF4-FFF2-40B4-BE49-F238E27FC236}">
                <a16:creationId xmlns:a16="http://schemas.microsoft.com/office/drawing/2014/main" id="{9022B0EF-E08F-7C45-87E9-8418BD3DD4B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2591" y="10573422"/>
            <a:ext cx="1609469" cy="468543"/>
          </a:xfrm>
          <a:prstGeom prst="rect">
            <a:avLst/>
          </a:prstGeom>
        </p:spPr>
      </p:pic>
      <p:sp>
        <p:nvSpPr>
          <p:cNvPr id="11" name="Title">
            <a:extLst>
              <a:ext uri="{FF2B5EF4-FFF2-40B4-BE49-F238E27FC236}">
                <a16:creationId xmlns:a16="http://schemas.microsoft.com/office/drawing/2014/main" id="{9F6D1117-32D1-E54C-B446-683E83BEF026}"/>
              </a:ext>
            </a:extLst>
          </p:cNvPr>
          <p:cNvSpPr>
            <a:spLocks noGrp="1"/>
          </p:cNvSpPr>
          <p:nvPr>
            <p:ph type="title"/>
          </p:nvPr>
        </p:nvSpPr>
        <p:spPr>
          <a:xfrm>
            <a:off x="536762" y="322167"/>
            <a:ext cx="18979350" cy="681806"/>
          </a:xfrm>
        </p:spPr>
        <p:txBody>
          <a:bodyPr/>
          <a:lstStyle>
            <a:lvl1pPr>
              <a:defRPr b="0" i="0" baseline="0">
                <a:solidFill>
                  <a:schemeClr val="tx1"/>
                </a:solidFill>
                <a:latin typeface="Brooklyn Bold" pitchFamily="2" charset="77"/>
                <a:cs typeface="ATT Aleck Sans" panose="020B0503020203020204" pitchFamily="34" charset="0"/>
              </a:defRPr>
            </a:lvl1pPr>
          </a:lstStyle>
          <a:p>
            <a:r>
              <a:rPr lang="en-US" dirty="0"/>
              <a:t>Click to edit Master title style</a:t>
            </a:r>
          </a:p>
        </p:txBody>
      </p:sp>
      <p:sp>
        <p:nvSpPr>
          <p:cNvPr id="12" name="Content Placeholder">
            <a:extLst>
              <a:ext uri="{FF2B5EF4-FFF2-40B4-BE49-F238E27FC236}">
                <a16:creationId xmlns:a16="http://schemas.microsoft.com/office/drawing/2014/main" id="{1A2D25C6-FAB1-A64C-BC20-7699D98634C0}"/>
              </a:ext>
            </a:extLst>
          </p:cNvPr>
          <p:cNvSpPr>
            <a:spLocks noGrp="1"/>
          </p:cNvSpPr>
          <p:nvPr>
            <p:ph sz="quarter" idx="11"/>
          </p:nvPr>
        </p:nvSpPr>
        <p:spPr>
          <a:xfrm>
            <a:off x="536760" y="1748744"/>
            <a:ext cx="18973159" cy="7154752"/>
          </a:xfrm>
        </p:spPr>
        <p:txBody>
          <a:bodyPr/>
          <a:lstStyle>
            <a:lvl1pPr>
              <a:lnSpc>
                <a:spcPct val="100000"/>
              </a:lnSpc>
              <a:defRPr b="0" i="0" baseline="0">
                <a:solidFill>
                  <a:schemeClr val="bg1"/>
                </a:solidFill>
                <a:latin typeface="ATT Aleck Sans" panose="020B0503020203020204" pitchFamily="34" charset="0"/>
                <a:ea typeface="Helvetica Neue" panose="02000503000000020004" pitchFamily="2" charset="0"/>
                <a:cs typeface="ATT Aleck Sans" panose="020B0503020203020204" pitchFamily="34" charset="0"/>
              </a:defRPr>
            </a:lvl1pPr>
            <a:lvl2pPr>
              <a:lnSpc>
                <a:spcPct val="100000"/>
              </a:lnSpc>
              <a:defRPr b="0" i="0">
                <a:solidFill>
                  <a:schemeClr val="bg1"/>
                </a:solidFill>
                <a:ea typeface="Helvetica Neue" panose="02000503000000020004" pitchFamily="2" charset="0"/>
                <a:cs typeface="ATT Aleck Sans" panose="020B0503020203020204" pitchFamily="34" charset="0"/>
              </a:defRPr>
            </a:lvl2pPr>
            <a:lvl3pPr>
              <a:lnSpc>
                <a:spcPct val="100000"/>
              </a:lnSpc>
              <a:defRPr b="0" i="0">
                <a:solidFill>
                  <a:schemeClr val="bg1"/>
                </a:solidFill>
                <a:ea typeface="Helvetica Neue" panose="02000503000000020004" pitchFamily="2" charset="0"/>
                <a:cs typeface="ATT Aleck Sans" panose="020B0503020203020204" pitchFamily="34" charset="0"/>
              </a:defRPr>
            </a:lvl3pPr>
            <a:lvl4pPr>
              <a:lnSpc>
                <a:spcPct val="100000"/>
              </a:lnSpc>
              <a:defRPr b="0" i="0">
                <a:solidFill>
                  <a:schemeClr val="bg1"/>
                </a:solidFill>
                <a:ea typeface="Helvetica Neue" panose="02000503000000020004" pitchFamily="2" charset="0"/>
                <a:cs typeface="ATT Aleck Sans" panose="020B0503020203020204" pitchFamily="34" charset="0"/>
              </a:defRPr>
            </a:lvl4pPr>
            <a:lvl5pPr>
              <a:lnSpc>
                <a:spcPct val="100000"/>
              </a:lnSpc>
              <a:defRPr b="0" i="0">
                <a:solidFill>
                  <a:schemeClr val="bg1"/>
                </a:solidFill>
                <a:ea typeface="Helvetica Neue" panose="02000503000000020004" pitchFamily="2" charset="0"/>
                <a:cs typeface="ATT Aleck Sans"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a:extLst>
              <a:ext uri="{FF2B5EF4-FFF2-40B4-BE49-F238E27FC236}">
                <a16:creationId xmlns:a16="http://schemas.microsoft.com/office/drawing/2014/main" id="{AE65EB61-8AD0-FB44-A6D0-954AA8E964E5}"/>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bg1"/>
                </a:solidFill>
                <a:latin typeface="ATT Aleck Cd" panose="020B0506020203020204" pitchFamily="34" charset="0"/>
                <a:ea typeface="Helvetica Neue" panose="02000503000000020004" pitchFamily="2" charset="0"/>
                <a:cs typeface="ATT Aleck Sans" panose="020B0503020203020204" pitchFamily="34" charset="0"/>
              </a:rPr>
              <a:t>© 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767469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p:cNvSpPr>
            <a:spLocks noGrp="1"/>
          </p:cNvSpPr>
          <p:nvPr>
            <p:ph type="sldNum" sz="quarter" idx="11"/>
          </p:nvPr>
        </p:nvSpPr>
        <p:spPr/>
        <p:txBody>
          <a:bodyPr/>
          <a:lstStyle/>
          <a:p>
            <a:fld id="{E4E3109C-F841-A249-A33C-708B7DCDEF14}" type="slidenum">
              <a:rPr lang="en-US" smtClean="0"/>
              <a:t>‹#›</a:t>
            </a:fld>
            <a:endParaRPr lang="en-US" dirty="0"/>
          </a:p>
        </p:txBody>
      </p:sp>
      <p:sp>
        <p:nvSpPr>
          <p:cNvPr id="8" name="Title">
            <a:extLst>
              <a:ext uri="{FF2B5EF4-FFF2-40B4-BE49-F238E27FC236}">
                <a16:creationId xmlns:a16="http://schemas.microsoft.com/office/drawing/2014/main" id="{E4E76DB9-787F-4D4C-BC7E-88552E3F8BFF}"/>
              </a:ext>
            </a:extLst>
          </p:cNvPr>
          <p:cNvSpPr>
            <a:spLocks noGrp="1"/>
          </p:cNvSpPr>
          <p:nvPr>
            <p:ph type="title"/>
          </p:nvPr>
        </p:nvSpPr>
        <p:spPr>
          <a:xfrm>
            <a:off x="536762" y="322167"/>
            <a:ext cx="18979350" cy="681806"/>
          </a:xfrm>
        </p:spPr>
        <p:txBody>
          <a:bodyPr/>
          <a:lstStyle>
            <a:lvl1pPr>
              <a:defRPr b="0" i="0" baseline="0">
                <a:latin typeface="Brooklyn Bold" pitchFamily="2" charset="77"/>
                <a:cs typeface="ATT Aleck Sans" panose="020B0503020203020204" pitchFamily="34" charset="0"/>
              </a:defRPr>
            </a:lvl1pPr>
          </a:lstStyle>
          <a:p>
            <a:r>
              <a:rPr lang="en-US" dirty="0"/>
              <a:t>Click to edit Master title style</a:t>
            </a:r>
          </a:p>
        </p:txBody>
      </p:sp>
      <p:sp>
        <p:nvSpPr>
          <p:cNvPr id="9" name="Footer Placeholder">
            <a:extLst>
              <a:ext uri="{FF2B5EF4-FFF2-40B4-BE49-F238E27FC236}">
                <a16:creationId xmlns:a16="http://schemas.microsoft.com/office/drawing/2014/main" id="{DAC9F221-620F-9D4E-9927-1E4C4743C652}"/>
              </a:ext>
            </a:extLst>
          </p:cNvPr>
          <p:cNvSpPr>
            <a:spLocks noGrp="1"/>
          </p:cNvSpPr>
          <p:nvPr>
            <p:ph type="ftr" sz="quarter" idx="3"/>
          </p:nvPr>
        </p:nvSpPr>
        <p:spPr>
          <a:xfrm>
            <a:off x="11294978" y="10706184"/>
            <a:ext cx="7035906" cy="203019"/>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XX, 2022</a:t>
            </a:r>
          </a:p>
        </p:txBody>
      </p:sp>
      <p:sp>
        <p:nvSpPr>
          <p:cNvPr id="6" name="Text Box">
            <a:extLst>
              <a:ext uri="{FF2B5EF4-FFF2-40B4-BE49-F238E27FC236}">
                <a16:creationId xmlns:a16="http://schemas.microsoft.com/office/drawing/2014/main" id="{37F5D761-226C-4ED7-8FD1-E434B4A5BFF3}"/>
              </a:ext>
            </a:extLst>
          </p:cNvPr>
          <p:cNvSpPr txBox="1"/>
          <p:nvPr userDrawn="1"/>
        </p:nvSpPr>
        <p:spPr>
          <a:xfrm>
            <a:off x="3143886" y="10731561"/>
            <a:ext cx="10851115" cy="152221"/>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1528034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01-COVER-option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6C45B49-F01D-F948-94DB-F1C8A7D12B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801" y="-1"/>
            <a:ext cx="20105901" cy="11290891"/>
          </a:xfrm>
          <a:prstGeom prst="rect">
            <a:avLst/>
          </a:prstGeom>
        </p:spPr>
      </p:pic>
      <p:pic>
        <p:nvPicPr>
          <p:cNvPr id="17" name="Picture 16">
            <a:extLst>
              <a:ext uri="{FF2B5EF4-FFF2-40B4-BE49-F238E27FC236}">
                <a16:creationId xmlns:a16="http://schemas.microsoft.com/office/drawing/2014/main" id="{117577FF-ADA2-4745-A84A-BE08434C8338}"/>
              </a:ext>
            </a:extLst>
          </p:cNvPr>
          <p:cNvPicPr>
            <a:picLocks noChangeAspect="1"/>
          </p:cNvPicPr>
          <p:nvPr userDrawn="1"/>
        </p:nvPicPr>
        <p:blipFill rotWithShape="1">
          <a:blip r:embed="rId3" cstate="email">
            <a:alphaModFix amt="41000"/>
            <a:extLst>
              <a:ext uri="{28A0092B-C50C-407E-A947-70E740481C1C}">
                <a14:useLocalDpi xmlns:a14="http://schemas.microsoft.com/office/drawing/2010/main"/>
              </a:ext>
            </a:extLst>
          </a:blip>
          <a:srcRect r="292"/>
          <a:stretch/>
        </p:blipFill>
        <p:spPr>
          <a:xfrm>
            <a:off x="1" y="4992841"/>
            <a:ext cx="20104100" cy="6316509"/>
          </a:xfrm>
          <a:prstGeom prst="rect">
            <a:avLst/>
          </a:prstGeom>
        </p:spPr>
      </p:pic>
      <p:pic>
        <p:nvPicPr>
          <p:cNvPr id="16" name="Picture 15">
            <a:extLst>
              <a:ext uri="{FF2B5EF4-FFF2-40B4-BE49-F238E27FC236}">
                <a16:creationId xmlns:a16="http://schemas.microsoft.com/office/drawing/2014/main" id="{15017461-9B54-E943-8E3A-40E7C2A369A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949" y="9617075"/>
            <a:ext cx="3946332" cy="1147682"/>
          </a:xfrm>
          <a:prstGeom prst="rect">
            <a:avLst/>
          </a:prstGeom>
        </p:spPr>
      </p:pic>
      <p:sp>
        <p:nvSpPr>
          <p:cNvPr id="22" name="Title 20">
            <a:extLst>
              <a:ext uri="{FF2B5EF4-FFF2-40B4-BE49-F238E27FC236}">
                <a16:creationId xmlns:a16="http://schemas.microsoft.com/office/drawing/2014/main" id="{391F5157-597E-794C-A6E9-6EF68F35E9C7}"/>
              </a:ext>
            </a:extLst>
          </p:cNvPr>
          <p:cNvSpPr>
            <a:spLocks noGrp="1"/>
          </p:cNvSpPr>
          <p:nvPr>
            <p:ph type="title" hasCustomPrompt="1"/>
          </p:nvPr>
        </p:nvSpPr>
        <p:spPr>
          <a:xfrm>
            <a:off x="951855" y="5537425"/>
            <a:ext cx="14124258" cy="2658483"/>
          </a:xfrm>
        </p:spPr>
        <p:txBody>
          <a:bodyPr>
            <a:noAutofit/>
          </a:bodyPr>
          <a:lstStyle>
            <a:lvl1pPr>
              <a:defRPr sz="9893" b="1" cap="all" baseline="0"/>
            </a:lvl1pPr>
          </a:lstStyle>
          <a:p>
            <a:r>
              <a:rPr lang="en-US" dirty="0"/>
              <a:t>COVER TITLE HERE UP TO TWO LINES</a:t>
            </a:r>
          </a:p>
        </p:txBody>
      </p:sp>
      <p:sp>
        <p:nvSpPr>
          <p:cNvPr id="31" name="Text Placeholder 29">
            <a:extLst>
              <a:ext uri="{FF2B5EF4-FFF2-40B4-BE49-F238E27FC236}">
                <a16:creationId xmlns:a16="http://schemas.microsoft.com/office/drawing/2014/main" id="{4A54B3E1-7B71-694B-BE5B-B0841FD51089}"/>
              </a:ext>
            </a:extLst>
          </p:cNvPr>
          <p:cNvSpPr>
            <a:spLocks noGrp="1"/>
          </p:cNvSpPr>
          <p:nvPr>
            <p:ph type="body" sz="quarter" idx="14" hasCustomPrompt="1"/>
          </p:nvPr>
        </p:nvSpPr>
        <p:spPr>
          <a:xfrm>
            <a:off x="929200" y="8430775"/>
            <a:ext cx="14146912" cy="756327"/>
          </a:xfrm>
        </p:spPr>
        <p:txBody>
          <a:bodyPr>
            <a:normAutofit/>
          </a:bodyPr>
          <a:lstStyle>
            <a:lvl1pPr marL="0" indent="0">
              <a:buNone/>
              <a:defRPr sz="3133"/>
            </a:lvl1pPr>
          </a:lstStyle>
          <a:p>
            <a:pPr lvl="0"/>
            <a:r>
              <a:rPr lang="en-US" dirty="0"/>
              <a:t>Sub-title Goes Here</a:t>
            </a:r>
          </a:p>
        </p:txBody>
      </p:sp>
      <p:sp>
        <p:nvSpPr>
          <p:cNvPr id="32" name="TextBox 31">
            <a:extLst>
              <a:ext uri="{FF2B5EF4-FFF2-40B4-BE49-F238E27FC236}">
                <a16:creationId xmlns:a16="http://schemas.microsoft.com/office/drawing/2014/main" id="{BA57A040-3B10-9944-AF52-6A51736897D0}"/>
              </a:ext>
            </a:extLst>
          </p:cNvPr>
          <p:cNvSpPr txBox="1"/>
          <p:nvPr userDrawn="1"/>
        </p:nvSpPr>
        <p:spPr>
          <a:xfrm>
            <a:off x="11158058" y="10444182"/>
            <a:ext cx="7789683" cy="396775"/>
          </a:xfrm>
          <a:prstGeom prst="rect">
            <a:avLst/>
          </a:prstGeom>
          <a:noFill/>
        </p:spPr>
        <p:txBody>
          <a:bodyPr wrap="square" rtlCol="0">
            <a:spAutoFit/>
          </a:bodyPr>
          <a:lstStyle/>
          <a:p>
            <a:r>
              <a:rPr lang="en-US" sz="989" i="1" dirty="0">
                <a:solidFill>
                  <a:schemeClr val="tx1"/>
                </a:solidFill>
                <a:latin typeface="Arial" charset="0"/>
                <a:ea typeface="Arial" charset="0"/>
                <a:cs typeface="Arial" charset="0"/>
              </a:rPr>
              <a:t>© 2022 AT&amp;T Intellectual Property. All rights reserved. FirstNet and the FirstNet logo are registered trademarks and service marks of the First Responder Network Authority. All other marks are the property of their respective owners. </a:t>
            </a:r>
            <a:endParaRPr lang="en-US" sz="989" i="1" dirty="0">
              <a:solidFill>
                <a:schemeClr val="bg1"/>
              </a:solidFill>
              <a:latin typeface="Arial" charset="0"/>
              <a:ea typeface="Arial" charset="0"/>
              <a:cs typeface="Arial" charset="0"/>
            </a:endParaRPr>
          </a:p>
        </p:txBody>
      </p:sp>
      <p:sp>
        <p:nvSpPr>
          <p:cNvPr id="5" name="Slide Number Placeholder 4">
            <a:extLst>
              <a:ext uri="{FF2B5EF4-FFF2-40B4-BE49-F238E27FC236}">
                <a16:creationId xmlns:a16="http://schemas.microsoft.com/office/drawing/2014/main" id="{E943BFB0-8ECC-A945-A96D-CB395A40898A}"/>
              </a:ext>
            </a:extLst>
          </p:cNvPr>
          <p:cNvSpPr>
            <a:spLocks noGrp="1"/>
          </p:cNvSpPr>
          <p:nvPr>
            <p:ph type="sldNum" sz="quarter" idx="12"/>
          </p:nvPr>
        </p:nvSpPr>
        <p:spPr>
          <a:xfrm>
            <a:off x="18984733" y="10482092"/>
            <a:ext cx="866789" cy="602118"/>
          </a:xfrm>
        </p:spPr>
        <p:txBody>
          <a:bodyPr/>
          <a:lstStyle>
            <a:lvl1pPr>
              <a:defRPr sz="1484"/>
            </a:lvl1pPr>
          </a:lstStyle>
          <a:p>
            <a:fld id="{C9E6AD7C-3275-4649-8C0C-8EA43FDBE139}" type="slidenum">
              <a:rPr lang="en-US" smtClean="0"/>
              <a:pPr/>
              <a:t>‹#›</a:t>
            </a:fld>
            <a:endParaRPr lang="en-US" dirty="0"/>
          </a:p>
        </p:txBody>
      </p:sp>
    </p:spTree>
    <p:extLst>
      <p:ext uri="{BB962C8B-B14F-4D97-AF65-F5344CB8AC3E}">
        <p14:creationId xmlns:p14="http://schemas.microsoft.com/office/powerpoint/2010/main" val="2760768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1-COVER-option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6C45B49-F01D-F948-94DB-F1C8A7D12B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3"/>
          <a:stretch/>
        </p:blipFill>
        <p:spPr>
          <a:xfrm>
            <a:off x="0" y="0"/>
            <a:ext cx="20231169" cy="11309350"/>
          </a:xfrm>
          <a:prstGeom prst="rect">
            <a:avLst/>
          </a:prstGeom>
        </p:spPr>
      </p:pic>
      <p:pic>
        <p:nvPicPr>
          <p:cNvPr id="17" name="Picture 16">
            <a:extLst>
              <a:ext uri="{FF2B5EF4-FFF2-40B4-BE49-F238E27FC236}">
                <a16:creationId xmlns:a16="http://schemas.microsoft.com/office/drawing/2014/main" id="{117577FF-ADA2-4745-A84A-BE08434C8338}"/>
              </a:ext>
            </a:extLst>
          </p:cNvPr>
          <p:cNvPicPr>
            <a:picLocks noChangeAspect="1"/>
          </p:cNvPicPr>
          <p:nvPr userDrawn="1"/>
        </p:nvPicPr>
        <p:blipFill rotWithShape="1">
          <a:blip r:embed="rId3" cstate="hqprint">
            <a:alphaModFix amt="41000"/>
            <a:extLst>
              <a:ext uri="{28A0092B-C50C-407E-A947-70E740481C1C}">
                <a14:useLocalDpi xmlns:a14="http://schemas.microsoft.com/office/drawing/2010/main"/>
              </a:ext>
            </a:extLst>
          </a:blip>
          <a:srcRect/>
          <a:stretch/>
        </p:blipFill>
        <p:spPr>
          <a:xfrm>
            <a:off x="0" y="4992841"/>
            <a:ext cx="20211413" cy="6316509"/>
          </a:xfrm>
          <a:prstGeom prst="rect">
            <a:avLst/>
          </a:prstGeom>
        </p:spPr>
      </p:pic>
      <p:pic>
        <p:nvPicPr>
          <p:cNvPr id="16" name="Picture 15">
            <a:extLst>
              <a:ext uri="{FF2B5EF4-FFF2-40B4-BE49-F238E27FC236}">
                <a16:creationId xmlns:a16="http://schemas.microsoft.com/office/drawing/2014/main" id="{15017461-9B54-E943-8E3A-40E7C2A369A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4119" y="9997466"/>
            <a:ext cx="2900364" cy="843491"/>
          </a:xfrm>
          <a:prstGeom prst="rect">
            <a:avLst/>
          </a:prstGeom>
        </p:spPr>
      </p:pic>
      <p:sp>
        <p:nvSpPr>
          <p:cNvPr id="22" name="Title 20">
            <a:extLst>
              <a:ext uri="{FF2B5EF4-FFF2-40B4-BE49-F238E27FC236}">
                <a16:creationId xmlns:a16="http://schemas.microsoft.com/office/drawing/2014/main" id="{391F5157-597E-794C-A6E9-6EF68F35E9C7}"/>
              </a:ext>
            </a:extLst>
          </p:cNvPr>
          <p:cNvSpPr>
            <a:spLocks noGrp="1"/>
          </p:cNvSpPr>
          <p:nvPr>
            <p:ph type="title" hasCustomPrompt="1"/>
          </p:nvPr>
        </p:nvSpPr>
        <p:spPr>
          <a:xfrm>
            <a:off x="951855" y="5537425"/>
            <a:ext cx="14124258" cy="2658483"/>
          </a:xfrm>
        </p:spPr>
        <p:txBody>
          <a:bodyPr>
            <a:noAutofit/>
          </a:bodyPr>
          <a:lstStyle>
            <a:lvl1pPr>
              <a:defRPr sz="9893" b="1" cap="all" baseline="0"/>
            </a:lvl1pPr>
          </a:lstStyle>
          <a:p>
            <a:r>
              <a:rPr lang="en-US" dirty="0"/>
              <a:t>COVER TITLE HERE UP TO TWO LINES</a:t>
            </a:r>
          </a:p>
        </p:txBody>
      </p:sp>
      <p:sp>
        <p:nvSpPr>
          <p:cNvPr id="31" name="Text Placeholder 29">
            <a:extLst>
              <a:ext uri="{FF2B5EF4-FFF2-40B4-BE49-F238E27FC236}">
                <a16:creationId xmlns:a16="http://schemas.microsoft.com/office/drawing/2014/main" id="{4A54B3E1-7B71-694B-BE5B-B0841FD51089}"/>
              </a:ext>
            </a:extLst>
          </p:cNvPr>
          <p:cNvSpPr>
            <a:spLocks noGrp="1"/>
          </p:cNvSpPr>
          <p:nvPr>
            <p:ph type="body" sz="quarter" idx="14" hasCustomPrompt="1"/>
          </p:nvPr>
        </p:nvSpPr>
        <p:spPr>
          <a:xfrm>
            <a:off x="929200" y="8430775"/>
            <a:ext cx="14146912" cy="756327"/>
          </a:xfrm>
        </p:spPr>
        <p:txBody>
          <a:bodyPr>
            <a:normAutofit/>
          </a:bodyPr>
          <a:lstStyle>
            <a:lvl1pPr marL="0" indent="0">
              <a:buNone/>
              <a:defRPr sz="3133"/>
            </a:lvl1pPr>
          </a:lstStyle>
          <a:p>
            <a:pPr lvl="0"/>
            <a:r>
              <a:rPr lang="en-US" dirty="0"/>
              <a:t>Sub-title Goes Here</a:t>
            </a:r>
          </a:p>
        </p:txBody>
      </p:sp>
      <p:sp>
        <p:nvSpPr>
          <p:cNvPr id="32" name="TextBox 31">
            <a:extLst>
              <a:ext uri="{FF2B5EF4-FFF2-40B4-BE49-F238E27FC236}">
                <a16:creationId xmlns:a16="http://schemas.microsoft.com/office/drawing/2014/main" id="{BA57A040-3B10-9944-AF52-6A51736897D0}"/>
              </a:ext>
            </a:extLst>
          </p:cNvPr>
          <p:cNvSpPr txBox="1"/>
          <p:nvPr userDrawn="1"/>
        </p:nvSpPr>
        <p:spPr>
          <a:xfrm>
            <a:off x="12297800" y="10647752"/>
            <a:ext cx="6686933" cy="396775"/>
          </a:xfrm>
          <a:prstGeom prst="rect">
            <a:avLst/>
          </a:prstGeom>
          <a:noFill/>
        </p:spPr>
        <p:txBody>
          <a:bodyPr wrap="square" rtlCol="0">
            <a:spAutoFit/>
          </a:bodyPr>
          <a:lstStyle/>
          <a:p>
            <a:r>
              <a:rPr lang="en-US" sz="989" i="1" dirty="0">
                <a:solidFill>
                  <a:schemeClr val="tx1"/>
                </a:solidFill>
                <a:latin typeface="Arial" charset="0"/>
                <a:ea typeface="Arial" charset="0"/>
                <a:cs typeface="Arial" charset="0"/>
              </a:rPr>
              <a:t>© 2022 AT&amp;T Intellectual Property. All rights reserved. FirstNet and the FirstNet logo are registered trademarks and service marks of the First Responder Network Authority. All other marks are the property of their respective owners. </a:t>
            </a:r>
            <a:endParaRPr lang="en-US" sz="989" i="1" dirty="0">
              <a:solidFill>
                <a:schemeClr val="bg1"/>
              </a:solidFill>
              <a:latin typeface="Arial" charset="0"/>
              <a:ea typeface="Arial" charset="0"/>
              <a:cs typeface="Arial" charset="0"/>
            </a:endParaRPr>
          </a:p>
        </p:txBody>
      </p:sp>
      <p:sp>
        <p:nvSpPr>
          <p:cNvPr id="5" name="Slide Number Placeholder 4">
            <a:extLst>
              <a:ext uri="{FF2B5EF4-FFF2-40B4-BE49-F238E27FC236}">
                <a16:creationId xmlns:a16="http://schemas.microsoft.com/office/drawing/2014/main" id="{E943BFB0-8ECC-A945-A96D-CB395A40898A}"/>
              </a:ext>
            </a:extLst>
          </p:cNvPr>
          <p:cNvSpPr>
            <a:spLocks noGrp="1"/>
          </p:cNvSpPr>
          <p:nvPr>
            <p:ph type="sldNum" sz="quarter" idx="12"/>
          </p:nvPr>
        </p:nvSpPr>
        <p:spPr>
          <a:xfrm>
            <a:off x="18984733" y="10482092"/>
            <a:ext cx="866789" cy="602118"/>
          </a:xfrm>
        </p:spPr>
        <p:txBody>
          <a:bodyPr/>
          <a:lstStyle>
            <a:lvl1pPr>
              <a:defRPr sz="1484"/>
            </a:lvl1pPr>
          </a:lstStyle>
          <a:p>
            <a:fld id="{C9E6AD7C-3275-4649-8C0C-8EA43FDBE139}" type="slidenum">
              <a:rPr lang="en-US" smtClean="0"/>
              <a:pPr/>
              <a:t>‹#›</a:t>
            </a:fld>
            <a:endParaRPr lang="en-US" dirty="0"/>
          </a:p>
        </p:txBody>
      </p:sp>
    </p:spTree>
    <p:extLst>
      <p:ext uri="{BB962C8B-B14F-4D97-AF65-F5344CB8AC3E}">
        <p14:creationId xmlns:p14="http://schemas.microsoft.com/office/powerpoint/2010/main" val="2574192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01-COVER-option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6C45B49-F01D-F948-94DB-F1C8A7D12B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20106866" cy="11309350"/>
          </a:xfrm>
          <a:prstGeom prst="rect">
            <a:avLst/>
          </a:prstGeom>
        </p:spPr>
      </p:pic>
      <p:sp>
        <p:nvSpPr>
          <p:cNvPr id="22" name="Title 20">
            <a:extLst>
              <a:ext uri="{FF2B5EF4-FFF2-40B4-BE49-F238E27FC236}">
                <a16:creationId xmlns:a16="http://schemas.microsoft.com/office/drawing/2014/main" id="{391F5157-597E-794C-A6E9-6EF68F35E9C7}"/>
              </a:ext>
            </a:extLst>
          </p:cNvPr>
          <p:cNvSpPr>
            <a:spLocks noGrp="1"/>
          </p:cNvSpPr>
          <p:nvPr>
            <p:ph type="title" hasCustomPrompt="1"/>
          </p:nvPr>
        </p:nvSpPr>
        <p:spPr>
          <a:xfrm>
            <a:off x="951855" y="5537425"/>
            <a:ext cx="14124258" cy="2658483"/>
          </a:xfrm>
        </p:spPr>
        <p:txBody>
          <a:bodyPr>
            <a:noAutofit/>
          </a:bodyPr>
          <a:lstStyle>
            <a:lvl1pPr>
              <a:defRPr sz="9893" b="1" cap="all" baseline="0"/>
            </a:lvl1pPr>
          </a:lstStyle>
          <a:p>
            <a:r>
              <a:rPr lang="en-US" dirty="0"/>
              <a:t>COVER TITLE HERE UP TO TWO LINES</a:t>
            </a:r>
          </a:p>
        </p:txBody>
      </p:sp>
      <p:sp>
        <p:nvSpPr>
          <p:cNvPr id="31" name="Text Placeholder 29">
            <a:extLst>
              <a:ext uri="{FF2B5EF4-FFF2-40B4-BE49-F238E27FC236}">
                <a16:creationId xmlns:a16="http://schemas.microsoft.com/office/drawing/2014/main" id="{4A54B3E1-7B71-694B-BE5B-B0841FD51089}"/>
              </a:ext>
            </a:extLst>
          </p:cNvPr>
          <p:cNvSpPr>
            <a:spLocks noGrp="1"/>
          </p:cNvSpPr>
          <p:nvPr>
            <p:ph type="body" sz="quarter" idx="14" hasCustomPrompt="1"/>
          </p:nvPr>
        </p:nvSpPr>
        <p:spPr>
          <a:xfrm>
            <a:off x="929200" y="8430775"/>
            <a:ext cx="14146912" cy="756327"/>
          </a:xfrm>
        </p:spPr>
        <p:txBody>
          <a:bodyPr>
            <a:normAutofit/>
          </a:bodyPr>
          <a:lstStyle>
            <a:lvl1pPr marL="0" indent="0">
              <a:buNone/>
              <a:defRPr sz="3133"/>
            </a:lvl1pPr>
          </a:lstStyle>
          <a:p>
            <a:pPr lvl="0"/>
            <a:r>
              <a:rPr lang="en-US" dirty="0"/>
              <a:t>Sub-title Goes Here</a:t>
            </a:r>
          </a:p>
        </p:txBody>
      </p:sp>
      <p:sp>
        <p:nvSpPr>
          <p:cNvPr id="5" name="Slide Number Placeholder 4">
            <a:extLst>
              <a:ext uri="{FF2B5EF4-FFF2-40B4-BE49-F238E27FC236}">
                <a16:creationId xmlns:a16="http://schemas.microsoft.com/office/drawing/2014/main" id="{E943BFB0-8ECC-A945-A96D-CB395A40898A}"/>
              </a:ext>
            </a:extLst>
          </p:cNvPr>
          <p:cNvSpPr>
            <a:spLocks noGrp="1"/>
          </p:cNvSpPr>
          <p:nvPr>
            <p:ph type="sldNum" sz="quarter" idx="12"/>
          </p:nvPr>
        </p:nvSpPr>
        <p:spPr>
          <a:xfrm>
            <a:off x="18984733" y="10482092"/>
            <a:ext cx="866789" cy="602118"/>
          </a:xfrm>
        </p:spPr>
        <p:txBody>
          <a:bodyPr/>
          <a:lstStyle>
            <a:lvl1pPr>
              <a:defRPr sz="1484"/>
            </a:lvl1pPr>
          </a:lstStyle>
          <a:p>
            <a:fld id="{C9E6AD7C-3275-4649-8C0C-8EA43FDBE139}" type="slidenum">
              <a:rPr lang="en-US" smtClean="0"/>
              <a:pPr/>
              <a:t>‹#›</a:t>
            </a:fld>
            <a:endParaRPr lang="en-US" dirty="0"/>
          </a:p>
        </p:txBody>
      </p:sp>
      <p:sp>
        <p:nvSpPr>
          <p:cNvPr id="6" name="TextBox 5">
            <a:extLst>
              <a:ext uri="{FF2B5EF4-FFF2-40B4-BE49-F238E27FC236}">
                <a16:creationId xmlns:a16="http://schemas.microsoft.com/office/drawing/2014/main" id="{AA0DF7EF-7863-42FF-B41B-F990302A2288}"/>
              </a:ext>
            </a:extLst>
          </p:cNvPr>
          <p:cNvSpPr txBox="1"/>
          <p:nvPr userDrawn="1"/>
        </p:nvSpPr>
        <p:spPr>
          <a:xfrm>
            <a:off x="951855" y="10482092"/>
            <a:ext cx="9785995" cy="396775"/>
          </a:xfrm>
          <a:prstGeom prst="rect">
            <a:avLst/>
          </a:prstGeom>
          <a:noFill/>
        </p:spPr>
        <p:txBody>
          <a:bodyPr wrap="square" rtlCol="0">
            <a:spAutoFit/>
          </a:bodyPr>
          <a:lstStyle/>
          <a:p>
            <a:r>
              <a:rPr lang="en-US" sz="989" i="1" dirty="0">
                <a:solidFill>
                  <a:schemeClr val="tx1"/>
                </a:solidFill>
                <a:latin typeface="Arial" charset="0"/>
                <a:ea typeface="Arial" charset="0"/>
                <a:cs typeface="Arial" charset="0"/>
              </a:rPr>
              <a:t>© 2022 AT&amp;T Intellectual Property. All rights reserved. FirstNet and the FirstNet logo are registered trademarks and service marks of the First Responder Network Authority. All other marks are the property of their respective owners. </a:t>
            </a:r>
            <a:endParaRPr lang="en-US" sz="989"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127918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01-COVER-option1">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6C45B49-F01D-F948-94DB-F1C8A7D12B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63" b="4319"/>
          <a:stretch/>
        </p:blipFill>
        <p:spPr>
          <a:xfrm>
            <a:off x="-2894" y="1"/>
            <a:ext cx="20106866" cy="11309350"/>
          </a:xfrm>
          <a:prstGeom prst="rect">
            <a:avLst/>
          </a:prstGeom>
        </p:spPr>
      </p:pic>
      <p:sp>
        <p:nvSpPr>
          <p:cNvPr id="22" name="Title 20">
            <a:extLst>
              <a:ext uri="{FF2B5EF4-FFF2-40B4-BE49-F238E27FC236}">
                <a16:creationId xmlns:a16="http://schemas.microsoft.com/office/drawing/2014/main" id="{391F5157-597E-794C-A6E9-6EF68F35E9C7}"/>
              </a:ext>
            </a:extLst>
          </p:cNvPr>
          <p:cNvSpPr>
            <a:spLocks noGrp="1"/>
          </p:cNvSpPr>
          <p:nvPr>
            <p:ph type="title" hasCustomPrompt="1"/>
          </p:nvPr>
        </p:nvSpPr>
        <p:spPr>
          <a:xfrm>
            <a:off x="951855" y="5537425"/>
            <a:ext cx="14124258" cy="2658483"/>
          </a:xfrm>
        </p:spPr>
        <p:txBody>
          <a:bodyPr>
            <a:noAutofit/>
          </a:bodyPr>
          <a:lstStyle>
            <a:lvl1pPr>
              <a:defRPr sz="9893" b="1" cap="all" baseline="0"/>
            </a:lvl1pPr>
          </a:lstStyle>
          <a:p>
            <a:r>
              <a:rPr lang="en-US" dirty="0"/>
              <a:t>COVER TITLE HERE UP TO TWO LINES</a:t>
            </a:r>
          </a:p>
        </p:txBody>
      </p:sp>
      <p:sp>
        <p:nvSpPr>
          <p:cNvPr id="31" name="Text Placeholder 29">
            <a:extLst>
              <a:ext uri="{FF2B5EF4-FFF2-40B4-BE49-F238E27FC236}">
                <a16:creationId xmlns:a16="http://schemas.microsoft.com/office/drawing/2014/main" id="{4A54B3E1-7B71-694B-BE5B-B0841FD51089}"/>
              </a:ext>
            </a:extLst>
          </p:cNvPr>
          <p:cNvSpPr>
            <a:spLocks noGrp="1"/>
          </p:cNvSpPr>
          <p:nvPr>
            <p:ph type="body" sz="quarter" idx="14" hasCustomPrompt="1"/>
          </p:nvPr>
        </p:nvSpPr>
        <p:spPr>
          <a:xfrm>
            <a:off x="929200" y="8430775"/>
            <a:ext cx="14146912" cy="756327"/>
          </a:xfrm>
        </p:spPr>
        <p:txBody>
          <a:bodyPr>
            <a:normAutofit/>
          </a:bodyPr>
          <a:lstStyle>
            <a:lvl1pPr marL="0" indent="0">
              <a:buNone/>
              <a:defRPr sz="3133"/>
            </a:lvl1pPr>
          </a:lstStyle>
          <a:p>
            <a:pPr lvl="0"/>
            <a:r>
              <a:rPr lang="en-US" dirty="0"/>
              <a:t>Sub-title Goes Here</a:t>
            </a:r>
          </a:p>
        </p:txBody>
      </p:sp>
      <p:sp>
        <p:nvSpPr>
          <p:cNvPr id="5" name="Slide Number Placeholder 4">
            <a:extLst>
              <a:ext uri="{FF2B5EF4-FFF2-40B4-BE49-F238E27FC236}">
                <a16:creationId xmlns:a16="http://schemas.microsoft.com/office/drawing/2014/main" id="{E943BFB0-8ECC-A945-A96D-CB395A40898A}"/>
              </a:ext>
            </a:extLst>
          </p:cNvPr>
          <p:cNvSpPr>
            <a:spLocks noGrp="1"/>
          </p:cNvSpPr>
          <p:nvPr>
            <p:ph type="sldNum" sz="quarter" idx="12"/>
          </p:nvPr>
        </p:nvSpPr>
        <p:spPr>
          <a:xfrm>
            <a:off x="18984733" y="10482092"/>
            <a:ext cx="866789" cy="602118"/>
          </a:xfrm>
        </p:spPr>
        <p:txBody>
          <a:bodyPr/>
          <a:lstStyle>
            <a:lvl1pPr>
              <a:defRPr sz="1484"/>
            </a:lvl1pPr>
          </a:lstStyle>
          <a:p>
            <a:fld id="{C9E6AD7C-3275-4649-8C0C-8EA43FDBE139}" type="slidenum">
              <a:rPr lang="en-US" smtClean="0"/>
              <a:pPr/>
              <a:t>‹#›</a:t>
            </a:fld>
            <a:endParaRPr lang="en-US" dirty="0"/>
          </a:p>
        </p:txBody>
      </p:sp>
      <p:sp>
        <p:nvSpPr>
          <p:cNvPr id="6" name="TextBox 5">
            <a:extLst>
              <a:ext uri="{FF2B5EF4-FFF2-40B4-BE49-F238E27FC236}">
                <a16:creationId xmlns:a16="http://schemas.microsoft.com/office/drawing/2014/main" id="{AA0DF7EF-7863-42FF-B41B-F990302A2288}"/>
              </a:ext>
            </a:extLst>
          </p:cNvPr>
          <p:cNvSpPr txBox="1"/>
          <p:nvPr userDrawn="1"/>
        </p:nvSpPr>
        <p:spPr>
          <a:xfrm>
            <a:off x="3404941" y="10591721"/>
            <a:ext cx="13291195" cy="244554"/>
          </a:xfrm>
          <a:prstGeom prst="rect">
            <a:avLst/>
          </a:prstGeom>
          <a:noFill/>
        </p:spPr>
        <p:txBody>
          <a:bodyPr wrap="square" rtlCol="0">
            <a:spAutoFit/>
          </a:bodyPr>
          <a:lstStyle/>
          <a:p>
            <a:r>
              <a:rPr lang="en-US" sz="989" i="1" dirty="0">
                <a:solidFill>
                  <a:schemeClr val="tx1"/>
                </a:solidFill>
                <a:latin typeface="Arial" charset="0"/>
                <a:ea typeface="Arial" charset="0"/>
                <a:cs typeface="Arial" charset="0"/>
              </a:rPr>
              <a:t>© 2022 AT&amp;T Intellectual Property. All rights reserved. FirstNet and the FirstNet logo are registered trademarks and service marks of the First Responder Network Authority. All other marks are the property of their respective owners. </a:t>
            </a:r>
            <a:endParaRPr lang="en-US" sz="989"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054441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7-SECTION-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B3DE02-D326-3543-83E7-057D6EB1A2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39"/>
          <a:stretch/>
        </p:blipFill>
        <p:spPr>
          <a:xfrm>
            <a:off x="0" y="1402095"/>
            <a:ext cx="12333028" cy="8518388"/>
          </a:xfrm>
          <a:prstGeom prst="rect">
            <a:avLst/>
          </a:prstGeom>
        </p:spPr>
      </p:pic>
      <p:pic>
        <p:nvPicPr>
          <p:cNvPr id="17" name="Picture 16">
            <a:extLst>
              <a:ext uri="{FF2B5EF4-FFF2-40B4-BE49-F238E27FC236}">
                <a16:creationId xmlns:a16="http://schemas.microsoft.com/office/drawing/2014/main" id="{4B057E92-4E76-DA41-BC95-76EEFD787E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1221"/>
            <a:ext cx="20104100" cy="11278129"/>
          </a:xfrm>
          <a:prstGeom prst="rect">
            <a:avLst/>
          </a:prstGeom>
        </p:spPr>
      </p:pic>
      <p:pic>
        <p:nvPicPr>
          <p:cNvPr id="19" name="Picture 18">
            <a:extLst>
              <a:ext uri="{FF2B5EF4-FFF2-40B4-BE49-F238E27FC236}">
                <a16:creationId xmlns:a16="http://schemas.microsoft.com/office/drawing/2014/main" id="{0AD1E067-7DAF-3C4A-A11A-81EDDDCCAC6C}"/>
              </a:ext>
            </a:extLst>
          </p:cNvPr>
          <p:cNvPicPr>
            <a:picLocks noChangeAspect="1"/>
          </p:cNvPicPr>
          <p:nvPr userDrawn="1"/>
        </p:nvPicPr>
        <p:blipFill rotWithShape="1">
          <a:blip r:embed="rId4" cstate="screen">
            <a:alphaModFix amt="12000"/>
            <a:extLst>
              <a:ext uri="{28A0092B-C50C-407E-A947-70E740481C1C}">
                <a14:useLocalDpi xmlns:a14="http://schemas.microsoft.com/office/drawing/2010/main"/>
              </a:ext>
            </a:extLst>
          </a:blip>
          <a:srcRect/>
          <a:stretch/>
        </p:blipFill>
        <p:spPr>
          <a:xfrm>
            <a:off x="8172773" y="3758003"/>
            <a:ext cx="11931328" cy="3793345"/>
          </a:xfrm>
          <a:prstGeom prst="rect">
            <a:avLst/>
          </a:prstGeom>
        </p:spPr>
      </p:pic>
      <p:sp>
        <p:nvSpPr>
          <p:cNvPr id="20" name="Title 1">
            <a:extLst>
              <a:ext uri="{FF2B5EF4-FFF2-40B4-BE49-F238E27FC236}">
                <a16:creationId xmlns:a16="http://schemas.microsoft.com/office/drawing/2014/main" id="{B6DAE811-F141-A74B-AFB6-5BB85AA620A6}"/>
              </a:ext>
            </a:extLst>
          </p:cNvPr>
          <p:cNvSpPr>
            <a:spLocks noGrp="1"/>
          </p:cNvSpPr>
          <p:nvPr>
            <p:ph type="title" hasCustomPrompt="1"/>
          </p:nvPr>
        </p:nvSpPr>
        <p:spPr>
          <a:xfrm>
            <a:off x="12333029" y="4407742"/>
            <a:ext cx="7182161" cy="2185951"/>
          </a:xfrm>
        </p:spPr>
        <p:txBody>
          <a:bodyPr>
            <a:normAutofit/>
          </a:bodyPr>
          <a:lstStyle>
            <a:lvl1pPr>
              <a:defRPr sz="7420" b="1" cap="all" baseline="0"/>
            </a:lvl1pPr>
          </a:lstStyle>
          <a:p>
            <a:r>
              <a:rPr lang="en-US" dirty="0"/>
              <a:t>Section I</a:t>
            </a:r>
          </a:p>
        </p:txBody>
      </p:sp>
      <p:sp>
        <p:nvSpPr>
          <p:cNvPr id="22" name="Slide Number Placeholder 4">
            <a:extLst>
              <a:ext uri="{FF2B5EF4-FFF2-40B4-BE49-F238E27FC236}">
                <a16:creationId xmlns:a16="http://schemas.microsoft.com/office/drawing/2014/main" id="{1BA8AE47-A0E1-EC4B-9EEE-C6E7F73222DF}"/>
              </a:ext>
            </a:extLst>
          </p:cNvPr>
          <p:cNvSpPr>
            <a:spLocks noGrp="1"/>
          </p:cNvSpPr>
          <p:nvPr>
            <p:ph type="sldNum" sz="quarter" idx="12"/>
          </p:nvPr>
        </p:nvSpPr>
        <p:spPr>
          <a:xfrm>
            <a:off x="18984733" y="10482092"/>
            <a:ext cx="866789" cy="602118"/>
          </a:xfrm>
        </p:spPr>
        <p:txBody>
          <a:bodyPr/>
          <a:lstStyle>
            <a:lvl1pPr>
              <a:defRPr sz="1484"/>
            </a:lvl1pPr>
          </a:lstStyle>
          <a:p>
            <a:fld id="{C9E6AD7C-3275-4649-8C0C-8EA43FDBE139}" type="slidenum">
              <a:rPr lang="en-US" smtClean="0"/>
              <a:pPr/>
              <a:t>‹#›</a:t>
            </a:fld>
            <a:endParaRPr lang="en-US" dirty="0"/>
          </a:p>
        </p:txBody>
      </p:sp>
    </p:spTree>
    <p:extLst>
      <p:ext uri="{BB962C8B-B14F-4D97-AF65-F5344CB8AC3E}">
        <p14:creationId xmlns:p14="http://schemas.microsoft.com/office/powerpoint/2010/main" val="3767766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8-SECTION-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E2311B-B45C-3147-B2CE-31918BF376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016397"/>
            <a:ext cx="12400467" cy="8268635"/>
          </a:xfrm>
          <a:prstGeom prst="rect">
            <a:avLst/>
          </a:prstGeom>
        </p:spPr>
      </p:pic>
      <p:pic>
        <p:nvPicPr>
          <p:cNvPr id="7" name="Picture 6">
            <a:extLst>
              <a:ext uri="{FF2B5EF4-FFF2-40B4-BE49-F238E27FC236}">
                <a16:creationId xmlns:a16="http://schemas.microsoft.com/office/drawing/2014/main" id="{A38F9CB4-EB35-584B-B100-FCC6BFE84D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1221"/>
            <a:ext cx="20104100" cy="11278129"/>
          </a:xfrm>
          <a:prstGeom prst="rect">
            <a:avLst/>
          </a:prstGeom>
        </p:spPr>
      </p:pic>
      <p:pic>
        <p:nvPicPr>
          <p:cNvPr id="11" name="Picture 10">
            <a:extLst>
              <a:ext uri="{FF2B5EF4-FFF2-40B4-BE49-F238E27FC236}">
                <a16:creationId xmlns:a16="http://schemas.microsoft.com/office/drawing/2014/main" id="{C7456162-EF5A-8C44-A8BD-AD19F46B3E8D}"/>
              </a:ext>
            </a:extLst>
          </p:cNvPr>
          <p:cNvPicPr>
            <a:picLocks noChangeAspect="1"/>
          </p:cNvPicPr>
          <p:nvPr userDrawn="1"/>
        </p:nvPicPr>
        <p:blipFill rotWithShape="1">
          <a:blip r:embed="rId4" cstate="screen">
            <a:alphaModFix amt="12000"/>
            <a:extLst>
              <a:ext uri="{28A0092B-C50C-407E-A947-70E740481C1C}">
                <a14:useLocalDpi xmlns:a14="http://schemas.microsoft.com/office/drawing/2010/main"/>
              </a:ext>
            </a:extLst>
          </a:blip>
          <a:srcRect/>
          <a:stretch/>
        </p:blipFill>
        <p:spPr>
          <a:xfrm>
            <a:off x="8172772" y="3758003"/>
            <a:ext cx="11931327" cy="3793345"/>
          </a:xfrm>
          <a:prstGeom prst="rect">
            <a:avLst/>
          </a:prstGeom>
        </p:spPr>
      </p:pic>
      <p:sp>
        <p:nvSpPr>
          <p:cNvPr id="9" name="Title 1">
            <a:extLst>
              <a:ext uri="{FF2B5EF4-FFF2-40B4-BE49-F238E27FC236}">
                <a16:creationId xmlns:a16="http://schemas.microsoft.com/office/drawing/2014/main" id="{A1E821CB-9CA1-CC44-B0A5-82CD4DC60301}"/>
              </a:ext>
            </a:extLst>
          </p:cNvPr>
          <p:cNvSpPr>
            <a:spLocks noGrp="1"/>
          </p:cNvSpPr>
          <p:nvPr>
            <p:ph type="title" hasCustomPrompt="1"/>
          </p:nvPr>
        </p:nvSpPr>
        <p:spPr>
          <a:xfrm>
            <a:off x="12333029" y="4407742"/>
            <a:ext cx="7182161" cy="2185951"/>
          </a:xfrm>
        </p:spPr>
        <p:txBody>
          <a:bodyPr>
            <a:normAutofit/>
          </a:bodyPr>
          <a:lstStyle>
            <a:lvl1pPr>
              <a:defRPr sz="7420" b="1" cap="all" baseline="0"/>
            </a:lvl1pPr>
          </a:lstStyle>
          <a:p>
            <a:r>
              <a:rPr lang="en-US" dirty="0"/>
              <a:t>Section II</a:t>
            </a:r>
          </a:p>
        </p:txBody>
      </p:sp>
      <p:sp>
        <p:nvSpPr>
          <p:cNvPr id="12" name="Slide Number Placeholder 4">
            <a:extLst>
              <a:ext uri="{FF2B5EF4-FFF2-40B4-BE49-F238E27FC236}">
                <a16:creationId xmlns:a16="http://schemas.microsoft.com/office/drawing/2014/main" id="{AB3349EE-3785-1A4A-91D8-FF4D6CE62378}"/>
              </a:ext>
            </a:extLst>
          </p:cNvPr>
          <p:cNvSpPr>
            <a:spLocks noGrp="1"/>
          </p:cNvSpPr>
          <p:nvPr>
            <p:ph type="sldNum" sz="quarter" idx="12"/>
          </p:nvPr>
        </p:nvSpPr>
        <p:spPr>
          <a:xfrm>
            <a:off x="18984733" y="10482092"/>
            <a:ext cx="866789" cy="602118"/>
          </a:xfrm>
        </p:spPr>
        <p:txBody>
          <a:bodyPr/>
          <a:lstStyle>
            <a:lvl1pPr>
              <a:defRPr sz="1484"/>
            </a:lvl1pPr>
          </a:lstStyle>
          <a:p>
            <a:fld id="{C9E6AD7C-3275-4649-8C0C-8EA43FDBE139}" type="slidenum">
              <a:rPr lang="en-US" smtClean="0"/>
              <a:pPr/>
              <a:t>‹#›</a:t>
            </a:fld>
            <a:endParaRPr lang="en-US" dirty="0"/>
          </a:p>
        </p:txBody>
      </p:sp>
    </p:spTree>
    <p:extLst>
      <p:ext uri="{BB962C8B-B14F-4D97-AF65-F5344CB8AC3E}">
        <p14:creationId xmlns:p14="http://schemas.microsoft.com/office/powerpoint/2010/main" val="1869290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9-SECTION-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41B079-73E8-CF41-8605-57AA318E58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60219"/>
            <a:ext cx="12393966" cy="8264300"/>
          </a:xfrm>
          <a:prstGeom prst="rect">
            <a:avLst/>
          </a:prstGeom>
        </p:spPr>
      </p:pic>
      <p:pic>
        <p:nvPicPr>
          <p:cNvPr id="9" name="Picture 8">
            <a:extLst>
              <a:ext uri="{FF2B5EF4-FFF2-40B4-BE49-F238E27FC236}">
                <a16:creationId xmlns:a16="http://schemas.microsoft.com/office/drawing/2014/main" id="{0EF99CDC-2E10-0A4B-B113-9358D2814D1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1221"/>
            <a:ext cx="20104100" cy="11278129"/>
          </a:xfrm>
          <a:prstGeom prst="rect">
            <a:avLst/>
          </a:prstGeom>
        </p:spPr>
      </p:pic>
      <p:pic>
        <p:nvPicPr>
          <p:cNvPr id="12" name="Picture 11">
            <a:extLst>
              <a:ext uri="{FF2B5EF4-FFF2-40B4-BE49-F238E27FC236}">
                <a16:creationId xmlns:a16="http://schemas.microsoft.com/office/drawing/2014/main" id="{63787612-49AF-774E-A83D-D653E5128367}"/>
              </a:ext>
            </a:extLst>
          </p:cNvPr>
          <p:cNvPicPr>
            <a:picLocks noChangeAspect="1"/>
          </p:cNvPicPr>
          <p:nvPr userDrawn="1"/>
        </p:nvPicPr>
        <p:blipFill rotWithShape="1">
          <a:blip r:embed="rId4" cstate="screen">
            <a:alphaModFix amt="12000"/>
            <a:extLst>
              <a:ext uri="{28A0092B-C50C-407E-A947-70E740481C1C}">
                <a14:useLocalDpi xmlns:a14="http://schemas.microsoft.com/office/drawing/2010/main"/>
              </a:ext>
            </a:extLst>
          </a:blip>
          <a:srcRect/>
          <a:stretch/>
        </p:blipFill>
        <p:spPr>
          <a:xfrm>
            <a:off x="8172773" y="3758003"/>
            <a:ext cx="11931328" cy="3793345"/>
          </a:xfrm>
          <a:prstGeom prst="rect">
            <a:avLst/>
          </a:prstGeom>
        </p:spPr>
      </p:pic>
      <p:sp>
        <p:nvSpPr>
          <p:cNvPr id="10" name="Title 1">
            <a:extLst>
              <a:ext uri="{FF2B5EF4-FFF2-40B4-BE49-F238E27FC236}">
                <a16:creationId xmlns:a16="http://schemas.microsoft.com/office/drawing/2014/main" id="{E6AB6C30-145B-734C-A295-8AE7291FA77A}"/>
              </a:ext>
            </a:extLst>
          </p:cNvPr>
          <p:cNvSpPr>
            <a:spLocks noGrp="1"/>
          </p:cNvSpPr>
          <p:nvPr>
            <p:ph type="title" hasCustomPrompt="1"/>
          </p:nvPr>
        </p:nvSpPr>
        <p:spPr>
          <a:xfrm>
            <a:off x="12333029" y="4407742"/>
            <a:ext cx="7182161" cy="2185951"/>
          </a:xfrm>
        </p:spPr>
        <p:txBody>
          <a:bodyPr>
            <a:normAutofit/>
          </a:bodyPr>
          <a:lstStyle>
            <a:lvl1pPr>
              <a:defRPr sz="7420" b="1" cap="all" baseline="0"/>
            </a:lvl1pPr>
          </a:lstStyle>
          <a:p>
            <a:r>
              <a:rPr lang="en-US" dirty="0"/>
              <a:t>Section III</a:t>
            </a:r>
          </a:p>
        </p:txBody>
      </p:sp>
      <p:sp>
        <p:nvSpPr>
          <p:cNvPr id="7" name="Slide Number Placeholder 4">
            <a:extLst>
              <a:ext uri="{FF2B5EF4-FFF2-40B4-BE49-F238E27FC236}">
                <a16:creationId xmlns:a16="http://schemas.microsoft.com/office/drawing/2014/main" id="{B8B8056C-146E-E44E-A220-34548BB7EC3A}"/>
              </a:ext>
            </a:extLst>
          </p:cNvPr>
          <p:cNvSpPr>
            <a:spLocks noGrp="1"/>
          </p:cNvSpPr>
          <p:nvPr>
            <p:ph type="sldNum" sz="quarter" idx="12"/>
          </p:nvPr>
        </p:nvSpPr>
        <p:spPr>
          <a:xfrm>
            <a:off x="18984733" y="10482092"/>
            <a:ext cx="866789" cy="602118"/>
          </a:xfrm>
        </p:spPr>
        <p:txBody>
          <a:bodyPr/>
          <a:lstStyle>
            <a:lvl1pPr>
              <a:defRPr sz="1484"/>
            </a:lvl1pPr>
          </a:lstStyle>
          <a:p>
            <a:fld id="{C9E6AD7C-3275-4649-8C0C-8EA43FDBE139}" type="slidenum">
              <a:rPr lang="en-US" smtClean="0"/>
              <a:pPr/>
              <a:t>‹#›</a:t>
            </a:fld>
            <a:endParaRPr lang="en-US" dirty="0"/>
          </a:p>
        </p:txBody>
      </p:sp>
    </p:spTree>
    <p:extLst>
      <p:ext uri="{BB962C8B-B14F-4D97-AF65-F5344CB8AC3E}">
        <p14:creationId xmlns:p14="http://schemas.microsoft.com/office/powerpoint/2010/main" val="2608563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CONTENT-LEFT">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07470F-C0B4-EF47-9977-C0D4A604F1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93"/>
          <a:stretch/>
        </p:blipFill>
        <p:spPr>
          <a:xfrm>
            <a:off x="-1" y="0"/>
            <a:ext cx="20104101" cy="1854733"/>
          </a:xfrm>
          <a:prstGeom prst="rect">
            <a:avLst/>
          </a:prstGeom>
        </p:spPr>
      </p:pic>
      <p:sp>
        <p:nvSpPr>
          <p:cNvPr id="11" name="Slide Number Placeholder 4">
            <a:extLst>
              <a:ext uri="{FF2B5EF4-FFF2-40B4-BE49-F238E27FC236}">
                <a16:creationId xmlns:a16="http://schemas.microsoft.com/office/drawing/2014/main" id="{A45C4693-8F4F-154B-BF0E-5231D04AAA95}"/>
              </a:ext>
            </a:extLst>
          </p:cNvPr>
          <p:cNvSpPr>
            <a:spLocks noGrp="1"/>
          </p:cNvSpPr>
          <p:nvPr>
            <p:ph type="sldNum" sz="quarter" idx="12"/>
          </p:nvPr>
        </p:nvSpPr>
        <p:spPr>
          <a:xfrm>
            <a:off x="18984733" y="10482092"/>
            <a:ext cx="866789" cy="602118"/>
          </a:xfrm>
        </p:spPr>
        <p:txBody>
          <a:bodyPr/>
          <a:lstStyle>
            <a:lvl1pPr>
              <a:defRPr sz="1484">
                <a:solidFill>
                  <a:schemeClr val="bg1"/>
                </a:solidFill>
              </a:defRPr>
            </a:lvl1pPr>
          </a:lstStyle>
          <a:p>
            <a:fld id="{C9E6AD7C-3275-4649-8C0C-8EA43FDBE139}" type="slidenum">
              <a:rPr lang="en-US" smtClean="0"/>
              <a:pPr/>
              <a:t>‹#›</a:t>
            </a:fld>
            <a:endParaRPr lang="en-US" dirty="0"/>
          </a:p>
        </p:txBody>
      </p:sp>
      <p:sp>
        <p:nvSpPr>
          <p:cNvPr id="12" name="Title 27">
            <a:extLst>
              <a:ext uri="{FF2B5EF4-FFF2-40B4-BE49-F238E27FC236}">
                <a16:creationId xmlns:a16="http://schemas.microsoft.com/office/drawing/2014/main" id="{85ABEE60-C9EB-1141-9C13-C24989371008}"/>
              </a:ext>
            </a:extLst>
          </p:cNvPr>
          <p:cNvSpPr>
            <a:spLocks noGrp="1"/>
          </p:cNvSpPr>
          <p:nvPr>
            <p:ph type="title" hasCustomPrompt="1"/>
          </p:nvPr>
        </p:nvSpPr>
        <p:spPr>
          <a:xfrm>
            <a:off x="648273" y="305749"/>
            <a:ext cx="14322306" cy="615754"/>
          </a:xfrm>
        </p:spPr>
        <p:txBody>
          <a:bodyPr anchor="t" anchorCtr="0">
            <a:normAutofit/>
          </a:bodyPr>
          <a:lstStyle>
            <a:lvl1pPr>
              <a:defRPr sz="3298" b="1" cap="all" baseline="0">
                <a:solidFill>
                  <a:schemeClr val="tx1"/>
                </a:solidFill>
              </a:defRPr>
            </a:lvl1pPr>
          </a:lstStyle>
          <a:p>
            <a:r>
              <a:rPr lang="en-US" dirty="0"/>
              <a:t>OPTIONAL Title goes here</a:t>
            </a:r>
          </a:p>
        </p:txBody>
      </p:sp>
      <p:sp>
        <p:nvSpPr>
          <p:cNvPr id="16" name="Text Placeholder 13">
            <a:extLst>
              <a:ext uri="{FF2B5EF4-FFF2-40B4-BE49-F238E27FC236}">
                <a16:creationId xmlns:a16="http://schemas.microsoft.com/office/drawing/2014/main" id="{6040D8CA-EB3C-1C43-9C30-ABB4784B0706}"/>
              </a:ext>
            </a:extLst>
          </p:cNvPr>
          <p:cNvSpPr>
            <a:spLocks noGrp="1"/>
          </p:cNvSpPr>
          <p:nvPr>
            <p:ph type="body" sz="quarter" idx="13" hasCustomPrompt="1"/>
          </p:nvPr>
        </p:nvSpPr>
        <p:spPr>
          <a:xfrm>
            <a:off x="1262011" y="1924547"/>
            <a:ext cx="13102170" cy="8225928"/>
          </a:xfrm>
        </p:spPr>
        <p:txBody>
          <a:bodyPr/>
          <a:lstStyle>
            <a:lvl1pPr marL="471145" indent="-471145">
              <a:buFont typeface="Arial" panose="020B0604020202020204" pitchFamily="34" charset="0"/>
              <a:buChar char="•"/>
              <a:defRPr>
                <a:solidFill>
                  <a:schemeClr val="bg1"/>
                </a:solidFill>
              </a:defRPr>
            </a:lvl1pPr>
            <a:lvl2pPr marL="753831" indent="-376916">
              <a:buFont typeface=".AppleSystemUIFont"/>
              <a:buChar char="-"/>
              <a:defRPr sz="1979">
                <a:solidFill>
                  <a:schemeClr val="bg1"/>
                </a:solidFill>
              </a:defRPr>
            </a:lvl2pPr>
          </a:lstStyle>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br>
              <a:rPr lang="en-US" sz="2308" dirty="0">
                <a:latin typeface="Arial" charset="0"/>
                <a:ea typeface="Arial" charset="0"/>
                <a:cs typeface="Arial" charset="0"/>
              </a:rPr>
            </a:br>
            <a:endParaRPr lang="en-US" sz="2308"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br>
              <a:rPr lang="en-US" sz="2308" dirty="0">
                <a:latin typeface="Arial" charset="0"/>
                <a:ea typeface="Arial" charset="0"/>
                <a:cs typeface="Arial" charset="0"/>
              </a:rPr>
            </a:br>
            <a:endParaRPr lang="en-US" sz="2308"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endParaRPr lang="en-US" dirty="0">
              <a:latin typeface="Arial" charset="0"/>
              <a:ea typeface="Arial" charset="0"/>
              <a:cs typeface="Arial" charset="0"/>
            </a:endParaRPr>
          </a:p>
        </p:txBody>
      </p:sp>
      <p:sp>
        <p:nvSpPr>
          <p:cNvPr id="7" name="TextBox 6">
            <a:extLst>
              <a:ext uri="{FF2B5EF4-FFF2-40B4-BE49-F238E27FC236}">
                <a16:creationId xmlns:a16="http://schemas.microsoft.com/office/drawing/2014/main" id="{1B474A40-0DF8-4721-AC08-C17CAE62011C}"/>
              </a:ext>
            </a:extLst>
          </p:cNvPr>
          <p:cNvSpPr txBox="1"/>
          <p:nvPr userDrawn="1"/>
        </p:nvSpPr>
        <p:spPr>
          <a:xfrm>
            <a:off x="3651250" y="10820321"/>
            <a:ext cx="13102171" cy="244554"/>
          </a:xfrm>
          <a:prstGeom prst="rect">
            <a:avLst/>
          </a:prstGeom>
          <a:noFill/>
        </p:spPr>
        <p:txBody>
          <a:bodyPr wrap="square" rtlCol="0">
            <a:spAutoFit/>
          </a:bodyPr>
          <a:lstStyle/>
          <a:p>
            <a:r>
              <a:rPr lang="en-US" sz="989" i="1" dirty="0">
                <a:solidFill>
                  <a:schemeClr val="bg1"/>
                </a:solidFill>
                <a:latin typeface="Arial" charset="0"/>
                <a:ea typeface="Arial" charset="0"/>
                <a:cs typeface="Arial" charset="0"/>
              </a:rPr>
              <a:t>© 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317133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White Title">
    <p:bg>
      <p:bgPr>
        <a:solidFill>
          <a:schemeClr val="bg1"/>
        </a:solidFill>
        <a:effectLst/>
      </p:bgPr>
    </p:bg>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EE005405-316D-B44F-99CB-2F1168B7710C}"/>
              </a:ext>
            </a:extLst>
          </p:cNvPr>
          <p:cNvSpPr>
            <a:spLocks noGrp="1"/>
          </p:cNvSpPr>
          <p:nvPr>
            <p:ph type="title" hasCustomPrompt="1"/>
          </p:nvPr>
        </p:nvSpPr>
        <p:spPr>
          <a:xfrm>
            <a:off x="433821" y="1036479"/>
            <a:ext cx="19236458" cy="3924641"/>
          </a:xfrm>
          <a:effectLst/>
        </p:spPr>
        <p:txBody>
          <a:bodyPr anchor="t" anchorCtr="0"/>
          <a:lstStyle>
            <a:lvl1pPr>
              <a:lnSpc>
                <a:spcPct val="80000"/>
              </a:lnSpc>
              <a:spcAft>
                <a:spcPts val="0"/>
              </a:spcAft>
              <a:defRPr sz="15830" b="0" i="0" baseline="0">
                <a:solidFill>
                  <a:schemeClr val="tx1"/>
                </a:solidFill>
                <a:latin typeface="Brooklyn Bold" pitchFamily="2" charset="77"/>
                <a:cs typeface="ATT Aleck Sans" panose="020B0503020203020204" pitchFamily="34" charset="0"/>
              </a:defRPr>
            </a:lvl1pPr>
          </a:lstStyle>
          <a:p>
            <a:r>
              <a:rPr lang="en-US" dirty="0"/>
              <a:t>[Presentation title]</a:t>
            </a:r>
          </a:p>
        </p:txBody>
      </p:sp>
      <p:sp>
        <p:nvSpPr>
          <p:cNvPr id="10" name="Subtitle Placeholder">
            <a:extLst>
              <a:ext uri="{FF2B5EF4-FFF2-40B4-BE49-F238E27FC236}">
                <a16:creationId xmlns:a16="http://schemas.microsoft.com/office/drawing/2014/main" id="{5BDE115E-EF0E-2E40-8CB9-28BF9C0B209E}"/>
              </a:ext>
            </a:extLst>
          </p:cNvPr>
          <p:cNvSpPr>
            <a:spLocks noGrp="1"/>
          </p:cNvSpPr>
          <p:nvPr>
            <p:ph type="body" sz="quarter" idx="18" hasCustomPrompt="1"/>
          </p:nvPr>
        </p:nvSpPr>
        <p:spPr>
          <a:xfrm>
            <a:off x="433822" y="5283173"/>
            <a:ext cx="9500162" cy="1176172"/>
          </a:xfrm>
          <a:effectLst/>
        </p:spPr>
        <p:txBody>
          <a:bodyPr anchor="t"/>
          <a:lstStyle>
            <a:lvl1pPr marL="0">
              <a:lnSpc>
                <a:spcPct val="100000"/>
              </a:lnSpc>
              <a:spcAft>
                <a:spcPts val="0"/>
              </a:spcAft>
              <a:buClrTx/>
              <a:buFontTx/>
              <a:buNone/>
              <a:defRPr sz="2968" baseline="0">
                <a:solidFill>
                  <a:schemeClr val="tx1"/>
                </a:solidFill>
                <a:latin typeface="Brooklyn Bold" pitchFamily="2" charset="77"/>
              </a:defRPr>
            </a:lvl1pPr>
            <a:lvl2pPr marL="0">
              <a:lnSpc>
                <a:spcPct val="100000"/>
              </a:lnSpc>
              <a:spcAft>
                <a:spcPts val="0"/>
              </a:spcAft>
              <a:buClrTx/>
              <a:buFontTx/>
              <a:buNone/>
              <a:defRPr sz="2968">
                <a:solidFill>
                  <a:schemeClr val="tx1"/>
                </a:solidFill>
              </a:defRPr>
            </a:lvl2pPr>
            <a:lvl3pPr marL="0" indent="0">
              <a:lnSpc>
                <a:spcPct val="100000"/>
              </a:lnSpc>
              <a:spcAft>
                <a:spcPts val="0"/>
              </a:spcAft>
              <a:buClrTx/>
              <a:buFontTx/>
              <a:buNone/>
              <a:defRPr sz="2968">
                <a:solidFill>
                  <a:schemeClr val="tx1"/>
                </a:solidFill>
              </a:defRPr>
            </a:lvl3pPr>
            <a:lvl4pPr marL="0" indent="0">
              <a:lnSpc>
                <a:spcPct val="100000"/>
              </a:lnSpc>
              <a:spcAft>
                <a:spcPts val="0"/>
              </a:spcAft>
              <a:buClrTx/>
              <a:buFontTx/>
              <a:buNone/>
              <a:defRPr sz="2968">
                <a:solidFill>
                  <a:schemeClr val="tx1"/>
                </a:solidFill>
              </a:defRPr>
            </a:lvl4pPr>
            <a:lvl5pPr marL="0" indent="0">
              <a:lnSpc>
                <a:spcPct val="100000"/>
              </a:lnSpc>
              <a:spcAft>
                <a:spcPts val="0"/>
              </a:spcAft>
              <a:buClrTx/>
              <a:buFontTx/>
              <a:buNone/>
              <a:defRPr sz="2968">
                <a:solidFill>
                  <a:schemeClr val="tx1"/>
                </a:solidFill>
              </a:defRPr>
            </a:lvl5pPr>
            <a:lvl6pPr marL="0" indent="0">
              <a:lnSpc>
                <a:spcPct val="100000"/>
              </a:lnSpc>
              <a:spcAft>
                <a:spcPts val="0"/>
              </a:spcAft>
              <a:buClrTx/>
              <a:buFontTx/>
              <a:buNone/>
              <a:defRPr sz="2968">
                <a:solidFill>
                  <a:schemeClr val="tx1"/>
                </a:solidFill>
              </a:defRPr>
            </a:lvl6pPr>
            <a:lvl7pPr marL="0" indent="0">
              <a:lnSpc>
                <a:spcPct val="100000"/>
              </a:lnSpc>
              <a:spcAft>
                <a:spcPts val="0"/>
              </a:spcAft>
              <a:buClrTx/>
              <a:buFontTx/>
              <a:buNone/>
              <a:defRPr sz="2968">
                <a:solidFill>
                  <a:schemeClr val="tx1"/>
                </a:solidFill>
              </a:defRPr>
            </a:lvl7pPr>
            <a:lvl8pPr marL="0" indent="0">
              <a:lnSpc>
                <a:spcPct val="100000"/>
              </a:lnSpc>
              <a:spcAft>
                <a:spcPts val="0"/>
              </a:spcAft>
              <a:buClrTx/>
              <a:buFontTx/>
              <a:buNone/>
              <a:defRPr sz="2968">
                <a:solidFill>
                  <a:schemeClr val="tx1"/>
                </a:solidFill>
              </a:defRPr>
            </a:lvl8pPr>
            <a:lvl9pPr marL="0" indent="0">
              <a:lnSpc>
                <a:spcPct val="100000"/>
              </a:lnSpc>
              <a:spcAft>
                <a:spcPts val="0"/>
              </a:spcAft>
              <a:buClrTx/>
              <a:buFontTx/>
              <a:buNone/>
              <a:defRPr sz="2968">
                <a:solidFill>
                  <a:schemeClr val="tx1"/>
                </a:solidFill>
              </a:defRPr>
            </a:lvl9pPr>
          </a:lstStyle>
          <a:p>
            <a:pPr lvl="0"/>
            <a:r>
              <a:rPr lang="en-US" dirty="0"/>
              <a:t>[Optional subtitle]</a:t>
            </a:r>
          </a:p>
        </p:txBody>
      </p:sp>
      <p:pic>
        <p:nvPicPr>
          <p:cNvPr id="12" name="Picture 11">
            <a:extLst>
              <a:ext uri="{FF2B5EF4-FFF2-40B4-BE49-F238E27FC236}">
                <a16:creationId xmlns:a16="http://schemas.microsoft.com/office/drawing/2014/main" id="{2BDDAEAC-8421-4842-9AFD-2AE5180656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3822" y="10081980"/>
            <a:ext cx="3371333" cy="981450"/>
          </a:xfrm>
          <a:prstGeom prst="rect">
            <a:avLst/>
          </a:prstGeom>
        </p:spPr>
      </p:pic>
      <p:sp>
        <p:nvSpPr>
          <p:cNvPr id="14" name="TextBox 13">
            <a:extLst>
              <a:ext uri="{FF2B5EF4-FFF2-40B4-BE49-F238E27FC236}">
                <a16:creationId xmlns:a16="http://schemas.microsoft.com/office/drawing/2014/main" id="{A19D352B-84B3-6140-8C7D-B4F51D236240}"/>
              </a:ext>
            </a:extLst>
          </p:cNvPr>
          <p:cNvSpPr txBox="1"/>
          <p:nvPr userDrawn="1"/>
        </p:nvSpPr>
        <p:spPr>
          <a:xfrm>
            <a:off x="13208394" y="904748"/>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15" name="TextBox 14">
            <a:extLst>
              <a:ext uri="{FF2B5EF4-FFF2-40B4-BE49-F238E27FC236}">
                <a16:creationId xmlns:a16="http://schemas.microsoft.com/office/drawing/2014/main" id="{A3F484D4-AAB3-3842-9707-700DF689859F}"/>
              </a:ext>
            </a:extLst>
          </p:cNvPr>
          <p:cNvSpPr txBox="1"/>
          <p:nvPr userDrawn="1"/>
        </p:nvSpPr>
        <p:spPr>
          <a:xfrm>
            <a:off x="4362590" y="9047480"/>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8" name="Text Box">
            <a:extLst>
              <a:ext uri="{FF2B5EF4-FFF2-40B4-BE49-F238E27FC236}">
                <a16:creationId xmlns:a16="http://schemas.microsoft.com/office/drawing/2014/main" id="{193D3751-4D85-4765-91B0-B5A11586B1FC}"/>
              </a:ext>
            </a:extLst>
          </p:cNvPr>
          <p:cNvSpPr txBox="1"/>
          <p:nvPr userDrawn="1"/>
        </p:nvSpPr>
        <p:spPr>
          <a:xfrm>
            <a:off x="11527751" y="10612657"/>
            <a:ext cx="7430508" cy="304442"/>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a:t>
            </a:r>
            <a:b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br>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 of the First Responder Network Authority. All other marks are the property of their respective owners. </a:t>
            </a:r>
            <a:endParaRPr lang="en-US" sz="989" b="0" i="0" baseline="0" dirty="0">
              <a:solidFill>
                <a:schemeClr val="bg1"/>
              </a:solidFill>
              <a:latin typeface="ATT Aleck Cd" panose="020B0506020203020204" pitchFamily="34" charset="0"/>
              <a:ea typeface="Helvetica Neue" panose="02000503000000020004" pitchFamily="2" charset="0"/>
              <a:cs typeface="ATT Aleck Sans" panose="020B0503020203020204" pitchFamily="34" charset="0"/>
            </a:endParaRPr>
          </a:p>
        </p:txBody>
      </p:sp>
    </p:spTree>
    <p:extLst>
      <p:ext uri="{BB962C8B-B14F-4D97-AF65-F5344CB8AC3E}">
        <p14:creationId xmlns:p14="http://schemas.microsoft.com/office/powerpoint/2010/main" val="23523072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CONTENT-PHOTO-LEF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0A849E-B8FF-D646-AC1F-356F1335002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t="-82"/>
          <a:stretch/>
        </p:blipFill>
        <p:spPr>
          <a:xfrm>
            <a:off x="-1" y="1107374"/>
            <a:ext cx="6792609" cy="10201976"/>
          </a:xfrm>
          <a:prstGeom prst="rect">
            <a:avLst/>
          </a:prstGeom>
        </p:spPr>
      </p:pic>
      <p:pic>
        <p:nvPicPr>
          <p:cNvPr id="6" name="Picture 5">
            <a:extLst>
              <a:ext uri="{FF2B5EF4-FFF2-40B4-BE49-F238E27FC236}">
                <a16:creationId xmlns:a16="http://schemas.microsoft.com/office/drawing/2014/main" id="{49BF6507-16D4-0044-96BC-36362B8C786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493"/>
          <a:stretch/>
        </p:blipFill>
        <p:spPr>
          <a:xfrm>
            <a:off x="-1" y="0"/>
            <a:ext cx="20104101" cy="1854733"/>
          </a:xfrm>
          <a:prstGeom prst="rect">
            <a:avLst/>
          </a:prstGeom>
        </p:spPr>
      </p:pic>
      <p:sp>
        <p:nvSpPr>
          <p:cNvPr id="7" name="Slide Number Placeholder 4">
            <a:extLst>
              <a:ext uri="{FF2B5EF4-FFF2-40B4-BE49-F238E27FC236}">
                <a16:creationId xmlns:a16="http://schemas.microsoft.com/office/drawing/2014/main" id="{06288D97-DBE8-5842-AFE7-94ECB6894CE2}"/>
              </a:ext>
            </a:extLst>
          </p:cNvPr>
          <p:cNvSpPr>
            <a:spLocks noGrp="1"/>
          </p:cNvSpPr>
          <p:nvPr>
            <p:ph type="sldNum" sz="quarter" idx="12"/>
          </p:nvPr>
        </p:nvSpPr>
        <p:spPr>
          <a:xfrm>
            <a:off x="18984733" y="10482092"/>
            <a:ext cx="866789" cy="602118"/>
          </a:xfrm>
        </p:spPr>
        <p:txBody>
          <a:bodyPr/>
          <a:lstStyle>
            <a:lvl1pPr>
              <a:defRPr sz="1484">
                <a:solidFill>
                  <a:schemeClr val="bg1"/>
                </a:solidFill>
              </a:defRPr>
            </a:lvl1pPr>
          </a:lstStyle>
          <a:p>
            <a:fld id="{C9E6AD7C-3275-4649-8C0C-8EA43FDBE139}" type="slidenum">
              <a:rPr lang="en-US" smtClean="0"/>
              <a:pPr/>
              <a:t>‹#›</a:t>
            </a:fld>
            <a:endParaRPr lang="en-US" dirty="0"/>
          </a:p>
        </p:txBody>
      </p:sp>
      <p:sp>
        <p:nvSpPr>
          <p:cNvPr id="8" name="Title 27">
            <a:extLst>
              <a:ext uri="{FF2B5EF4-FFF2-40B4-BE49-F238E27FC236}">
                <a16:creationId xmlns:a16="http://schemas.microsoft.com/office/drawing/2014/main" id="{D13BD55A-BECD-6049-8EAE-03CF06A901D5}"/>
              </a:ext>
            </a:extLst>
          </p:cNvPr>
          <p:cNvSpPr>
            <a:spLocks noGrp="1"/>
          </p:cNvSpPr>
          <p:nvPr>
            <p:ph type="title" hasCustomPrompt="1"/>
          </p:nvPr>
        </p:nvSpPr>
        <p:spPr>
          <a:xfrm>
            <a:off x="648273" y="305749"/>
            <a:ext cx="14322306" cy="615754"/>
          </a:xfrm>
        </p:spPr>
        <p:txBody>
          <a:bodyPr anchor="t" anchorCtr="0">
            <a:normAutofit/>
          </a:bodyPr>
          <a:lstStyle>
            <a:lvl1pPr>
              <a:defRPr sz="3298" b="1" cap="all" baseline="0">
                <a:solidFill>
                  <a:schemeClr val="tx1"/>
                </a:solidFill>
              </a:defRPr>
            </a:lvl1pPr>
          </a:lstStyle>
          <a:p>
            <a:r>
              <a:rPr lang="en-US" dirty="0"/>
              <a:t>OPTIONAL Title goes here</a:t>
            </a:r>
          </a:p>
        </p:txBody>
      </p:sp>
      <p:sp>
        <p:nvSpPr>
          <p:cNvPr id="9" name="Text Placeholder 13">
            <a:extLst>
              <a:ext uri="{FF2B5EF4-FFF2-40B4-BE49-F238E27FC236}">
                <a16:creationId xmlns:a16="http://schemas.microsoft.com/office/drawing/2014/main" id="{A519A413-18CA-C94B-B14F-D73619745D82}"/>
              </a:ext>
            </a:extLst>
          </p:cNvPr>
          <p:cNvSpPr>
            <a:spLocks noGrp="1"/>
          </p:cNvSpPr>
          <p:nvPr>
            <p:ph type="body" sz="quarter" idx="13" hasCustomPrompt="1"/>
          </p:nvPr>
        </p:nvSpPr>
        <p:spPr>
          <a:xfrm>
            <a:off x="7272829" y="1924547"/>
            <a:ext cx="11418758" cy="8454528"/>
          </a:xfrm>
        </p:spPr>
        <p:txBody>
          <a:bodyPr/>
          <a:lstStyle>
            <a:lvl1pPr marL="471145" indent="-471145">
              <a:buFont typeface="Arial" panose="020B0604020202020204" pitchFamily="34" charset="0"/>
              <a:buChar char="•"/>
              <a:defRPr>
                <a:solidFill>
                  <a:schemeClr val="bg1"/>
                </a:solidFill>
              </a:defRPr>
            </a:lvl1pPr>
            <a:lvl2pPr marL="753831" indent="-376916">
              <a:buFont typeface=".AppleSystemUIFont"/>
              <a:buChar char="-"/>
              <a:defRPr sz="1979">
                <a:solidFill>
                  <a:schemeClr val="bg1"/>
                </a:solidFill>
              </a:defRPr>
            </a:lvl2pPr>
          </a:lstStyle>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br>
              <a:rPr lang="en-US" sz="2308" dirty="0">
                <a:latin typeface="Arial" charset="0"/>
                <a:ea typeface="Arial" charset="0"/>
                <a:cs typeface="Arial" charset="0"/>
              </a:rPr>
            </a:br>
            <a:endParaRPr lang="en-US" sz="2308"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br>
              <a:rPr lang="en-US" sz="2308" dirty="0">
                <a:latin typeface="Arial" charset="0"/>
                <a:ea typeface="Arial" charset="0"/>
                <a:cs typeface="Arial" charset="0"/>
              </a:rPr>
            </a:br>
            <a:endParaRPr lang="en-US" sz="2308"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endParaRPr lang="en-US" dirty="0">
              <a:latin typeface="Arial" charset="0"/>
              <a:ea typeface="Arial" charset="0"/>
              <a:cs typeface="Arial" charset="0"/>
            </a:endParaRPr>
          </a:p>
        </p:txBody>
      </p:sp>
      <p:sp>
        <p:nvSpPr>
          <p:cNvPr id="12" name="Picture Placeholder 10">
            <a:extLst>
              <a:ext uri="{FF2B5EF4-FFF2-40B4-BE49-F238E27FC236}">
                <a16:creationId xmlns:a16="http://schemas.microsoft.com/office/drawing/2014/main" id="{3053A8B7-942E-4046-B89B-C02DA2C6BE6F}"/>
              </a:ext>
            </a:extLst>
          </p:cNvPr>
          <p:cNvSpPr>
            <a:spLocks noGrp="1"/>
          </p:cNvSpPr>
          <p:nvPr>
            <p:ph type="pic" sz="quarter" idx="14" hasCustomPrompt="1"/>
          </p:nvPr>
        </p:nvSpPr>
        <p:spPr>
          <a:xfrm>
            <a:off x="1" y="1089049"/>
            <a:ext cx="6798646" cy="10220301"/>
          </a:xfrm>
        </p:spPr>
        <p:txBody>
          <a:bodyPr/>
          <a:lstStyle>
            <a:lvl1pPr>
              <a:defRPr>
                <a:solidFill>
                  <a:schemeClr val="bg1"/>
                </a:solidFill>
              </a:defRPr>
            </a:lvl1pPr>
          </a:lstStyle>
          <a:p>
            <a:r>
              <a:rPr lang="en-US" dirty="0"/>
              <a:t>Click icon to place photo</a:t>
            </a:r>
          </a:p>
        </p:txBody>
      </p:sp>
      <p:sp>
        <p:nvSpPr>
          <p:cNvPr id="10" name="TextBox 9">
            <a:extLst>
              <a:ext uri="{FF2B5EF4-FFF2-40B4-BE49-F238E27FC236}">
                <a16:creationId xmlns:a16="http://schemas.microsoft.com/office/drawing/2014/main" id="{CEAD75AA-AE98-4864-B88C-63BAB7927177}"/>
              </a:ext>
            </a:extLst>
          </p:cNvPr>
          <p:cNvSpPr txBox="1"/>
          <p:nvPr userDrawn="1"/>
        </p:nvSpPr>
        <p:spPr>
          <a:xfrm>
            <a:off x="8375650" y="10637941"/>
            <a:ext cx="9525000" cy="396775"/>
          </a:xfrm>
          <a:prstGeom prst="rect">
            <a:avLst/>
          </a:prstGeom>
          <a:noFill/>
        </p:spPr>
        <p:txBody>
          <a:bodyPr wrap="square" rtlCol="0">
            <a:spAutoFit/>
          </a:bodyPr>
          <a:lstStyle/>
          <a:p>
            <a:r>
              <a:rPr lang="en-US" sz="989" i="1" dirty="0">
                <a:solidFill>
                  <a:schemeClr val="bg1"/>
                </a:solidFill>
                <a:latin typeface="Arial" charset="0"/>
                <a:ea typeface="Arial" charset="0"/>
                <a:cs typeface="Arial" charset="0"/>
              </a:rPr>
              <a:t>© 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4260153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11-CONTENT-PHOTO-LEF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0A849E-B8FF-D646-AC1F-356F1335002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2958" y="1082674"/>
            <a:ext cx="9604289" cy="10226675"/>
          </a:xfrm>
          <a:prstGeom prst="rect">
            <a:avLst/>
          </a:prstGeom>
        </p:spPr>
      </p:pic>
      <p:pic>
        <p:nvPicPr>
          <p:cNvPr id="6" name="Picture 5">
            <a:extLst>
              <a:ext uri="{FF2B5EF4-FFF2-40B4-BE49-F238E27FC236}">
                <a16:creationId xmlns:a16="http://schemas.microsoft.com/office/drawing/2014/main" id="{49BF6507-16D4-0044-96BC-36362B8C786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493"/>
          <a:stretch/>
        </p:blipFill>
        <p:spPr>
          <a:xfrm>
            <a:off x="-1" y="0"/>
            <a:ext cx="20104101" cy="1854733"/>
          </a:xfrm>
          <a:prstGeom prst="rect">
            <a:avLst/>
          </a:prstGeom>
        </p:spPr>
      </p:pic>
      <p:sp>
        <p:nvSpPr>
          <p:cNvPr id="7" name="Slide Number Placeholder 4">
            <a:extLst>
              <a:ext uri="{FF2B5EF4-FFF2-40B4-BE49-F238E27FC236}">
                <a16:creationId xmlns:a16="http://schemas.microsoft.com/office/drawing/2014/main" id="{06288D97-DBE8-5842-AFE7-94ECB6894CE2}"/>
              </a:ext>
            </a:extLst>
          </p:cNvPr>
          <p:cNvSpPr>
            <a:spLocks noGrp="1"/>
          </p:cNvSpPr>
          <p:nvPr>
            <p:ph type="sldNum" sz="quarter" idx="12"/>
          </p:nvPr>
        </p:nvSpPr>
        <p:spPr>
          <a:xfrm>
            <a:off x="18984733" y="10482092"/>
            <a:ext cx="866789" cy="602118"/>
          </a:xfrm>
        </p:spPr>
        <p:txBody>
          <a:bodyPr/>
          <a:lstStyle>
            <a:lvl1pPr>
              <a:defRPr sz="1484">
                <a:solidFill>
                  <a:schemeClr val="bg1"/>
                </a:solidFill>
              </a:defRPr>
            </a:lvl1pPr>
          </a:lstStyle>
          <a:p>
            <a:fld id="{C9E6AD7C-3275-4649-8C0C-8EA43FDBE139}" type="slidenum">
              <a:rPr lang="en-US" smtClean="0"/>
              <a:pPr/>
              <a:t>‹#›</a:t>
            </a:fld>
            <a:endParaRPr lang="en-US" dirty="0"/>
          </a:p>
        </p:txBody>
      </p:sp>
      <p:sp>
        <p:nvSpPr>
          <p:cNvPr id="8" name="Title 27">
            <a:extLst>
              <a:ext uri="{FF2B5EF4-FFF2-40B4-BE49-F238E27FC236}">
                <a16:creationId xmlns:a16="http://schemas.microsoft.com/office/drawing/2014/main" id="{D13BD55A-BECD-6049-8EAE-03CF06A901D5}"/>
              </a:ext>
            </a:extLst>
          </p:cNvPr>
          <p:cNvSpPr>
            <a:spLocks noGrp="1"/>
          </p:cNvSpPr>
          <p:nvPr>
            <p:ph type="title" hasCustomPrompt="1"/>
          </p:nvPr>
        </p:nvSpPr>
        <p:spPr>
          <a:xfrm>
            <a:off x="648273" y="305749"/>
            <a:ext cx="14322306" cy="615754"/>
          </a:xfrm>
        </p:spPr>
        <p:txBody>
          <a:bodyPr anchor="t" anchorCtr="0">
            <a:normAutofit/>
          </a:bodyPr>
          <a:lstStyle>
            <a:lvl1pPr>
              <a:defRPr sz="3298" b="1" cap="all" baseline="0">
                <a:solidFill>
                  <a:schemeClr val="tx1"/>
                </a:solidFill>
              </a:defRPr>
            </a:lvl1pPr>
          </a:lstStyle>
          <a:p>
            <a:r>
              <a:rPr lang="en-US" dirty="0"/>
              <a:t>OPTIONAL Title goes here</a:t>
            </a:r>
          </a:p>
        </p:txBody>
      </p:sp>
      <p:sp>
        <p:nvSpPr>
          <p:cNvPr id="9" name="Text Placeholder 13">
            <a:extLst>
              <a:ext uri="{FF2B5EF4-FFF2-40B4-BE49-F238E27FC236}">
                <a16:creationId xmlns:a16="http://schemas.microsoft.com/office/drawing/2014/main" id="{A519A413-18CA-C94B-B14F-D73619745D82}"/>
              </a:ext>
            </a:extLst>
          </p:cNvPr>
          <p:cNvSpPr>
            <a:spLocks noGrp="1"/>
          </p:cNvSpPr>
          <p:nvPr>
            <p:ph type="body" sz="quarter" idx="13" hasCustomPrompt="1"/>
          </p:nvPr>
        </p:nvSpPr>
        <p:spPr>
          <a:xfrm>
            <a:off x="10052049" y="1924547"/>
            <a:ext cx="8639537" cy="8454528"/>
          </a:xfrm>
        </p:spPr>
        <p:txBody>
          <a:bodyPr/>
          <a:lstStyle>
            <a:lvl1pPr marL="471145" indent="-471145">
              <a:buFont typeface="Arial" panose="020B0604020202020204" pitchFamily="34" charset="0"/>
              <a:buChar char="•"/>
              <a:defRPr>
                <a:solidFill>
                  <a:schemeClr val="bg1"/>
                </a:solidFill>
              </a:defRPr>
            </a:lvl1pPr>
            <a:lvl2pPr marL="753831" indent="-376916">
              <a:buFont typeface=".AppleSystemUIFont"/>
              <a:buChar char="-"/>
              <a:defRPr sz="1979">
                <a:solidFill>
                  <a:schemeClr val="bg1"/>
                </a:solidFill>
              </a:defRPr>
            </a:lvl2pPr>
          </a:lstStyle>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br>
              <a:rPr lang="en-US" sz="2308" dirty="0">
                <a:latin typeface="Arial" charset="0"/>
                <a:ea typeface="Arial" charset="0"/>
                <a:cs typeface="Arial" charset="0"/>
              </a:rPr>
            </a:br>
            <a:endParaRPr lang="en-US" sz="2308"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br>
              <a:rPr lang="en-US" sz="2308" dirty="0">
                <a:latin typeface="Arial" charset="0"/>
                <a:ea typeface="Arial" charset="0"/>
                <a:cs typeface="Arial" charset="0"/>
              </a:rPr>
            </a:br>
            <a:endParaRPr lang="en-US" sz="2308"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endParaRPr lang="en-US" dirty="0">
              <a:latin typeface="Arial" charset="0"/>
              <a:ea typeface="Arial" charset="0"/>
              <a:cs typeface="Arial" charset="0"/>
            </a:endParaRPr>
          </a:p>
        </p:txBody>
      </p:sp>
      <p:sp>
        <p:nvSpPr>
          <p:cNvPr id="10" name="TextBox 9">
            <a:extLst>
              <a:ext uri="{FF2B5EF4-FFF2-40B4-BE49-F238E27FC236}">
                <a16:creationId xmlns:a16="http://schemas.microsoft.com/office/drawing/2014/main" id="{CEAD75AA-AE98-4864-B88C-63BAB7927177}"/>
              </a:ext>
            </a:extLst>
          </p:cNvPr>
          <p:cNvSpPr txBox="1"/>
          <p:nvPr userDrawn="1"/>
        </p:nvSpPr>
        <p:spPr>
          <a:xfrm>
            <a:off x="10338176" y="10637941"/>
            <a:ext cx="8362301" cy="396775"/>
          </a:xfrm>
          <a:prstGeom prst="rect">
            <a:avLst/>
          </a:prstGeom>
          <a:noFill/>
        </p:spPr>
        <p:txBody>
          <a:bodyPr wrap="square" rtlCol="0">
            <a:spAutoFit/>
          </a:bodyPr>
          <a:lstStyle/>
          <a:p>
            <a:r>
              <a:rPr lang="en-US" sz="989" i="1" dirty="0">
                <a:solidFill>
                  <a:schemeClr val="bg1"/>
                </a:solidFill>
                <a:latin typeface="Arial" charset="0"/>
                <a:ea typeface="Arial" charset="0"/>
                <a:cs typeface="Arial" charset="0"/>
              </a:rPr>
              <a:t>© 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4124318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CONTENT-CAPTION-RIGHT">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64A850-9704-7C47-8F02-DDF80F5CB1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93"/>
          <a:stretch/>
        </p:blipFill>
        <p:spPr>
          <a:xfrm>
            <a:off x="-1" y="0"/>
            <a:ext cx="20104101" cy="1854733"/>
          </a:xfrm>
          <a:prstGeom prst="rect">
            <a:avLst/>
          </a:prstGeom>
        </p:spPr>
      </p:pic>
      <p:sp>
        <p:nvSpPr>
          <p:cNvPr id="9" name="Slide Number Placeholder 4">
            <a:extLst>
              <a:ext uri="{FF2B5EF4-FFF2-40B4-BE49-F238E27FC236}">
                <a16:creationId xmlns:a16="http://schemas.microsoft.com/office/drawing/2014/main" id="{695930E6-C677-9348-AA71-C5D43624FE0D}"/>
              </a:ext>
            </a:extLst>
          </p:cNvPr>
          <p:cNvSpPr>
            <a:spLocks noGrp="1"/>
          </p:cNvSpPr>
          <p:nvPr>
            <p:ph type="sldNum" sz="quarter" idx="12"/>
          </p:nvPr>
        </p:nvSpPr>
        <p:spPr>
          <a:xfrm>
            <a:off x="18984733" y="10482092"/>
            <a:ext cx="866789" cy="602118"/>
          </a:xfrm>
        </p:spPr>
        <p:txBody>
          <a:bodyPr/>
          <a:lstStyle>
            <a:lvl1pPr>
              <a:defRPr sz="1484">
                <a:solidFill>
                  <a:schemeClr val="bg1"/>
                </a:solidFill>
              </a:defRPr>
            </a:lvl1pPr>
          </a:lstStyle>
          <a:p>
            <a:fld id="{C9E6AD7C-3275-4649-8C0C-8EA43FDBE139}" type="slidenum">
              <a:rPr lang="en-US" smtClean="0"/>
              <a:pPr/>
              <a:t>‹#›</a:t>
            </a:fld>
            <a:endParaRPr lang="en-US" dirty="0"/>
          </a:p>
        </p:txBody>
      </p:sp>
      <p:sp>
        <p:nvSpPr>
          <p:cNvPr id="10" name="Title 27">
            <a:extLst>
              <a:ext uri="{FF2B5EF4-FFF2-40B4-BE49-F238E27FC236}">
                <a16:creationId xmlns:a16="http://schemas.microsoft.com/office/drawing/2014/main" id="{380285BA-5590-114F-95E1-D917E2657247}"/>
              </a:ext>
            </a:extLst>
          </p:cNvPr>
          <p:cNvSpPr>
            <a:spLocks noGrp="1"/>
          </p:cNvSpPr>
          <p:nvPr>
            <p:ph type="title" hasCustomPrompt="1"/>
          </p:nvPr>
        </p:nvSpPr>
        <p:spPr>
          <a:xfrm>
            <a:off x="648273" y="305749"/>
            <a:ext cx="14322306" cy="615754"/>
          </a:xfrm>
        </p:spPr>
        <p:txBody>
          <a:bodyPr anchor="t" anchorCtr="0">
            <a:normAutofit/>
          </a:bodyPr>
          <a:lstStyle>
            <a:lvl1pPr>
              <a:defRPr sz="3298" b="1" cap="all" baseline="0">
                <a:solidFill>
                  <a:schemeClr val="tx1"/>
                </a:solidFill>
              </a:defRPr>
            </a:lvl1pPr>
          </a:lstStyle>
          <a:p>
            <a:r>
              <a:rPr lang="en-US" dirty="0"/>
              <a:t>OPTIONAL Title goes here</a:t>
            </a:r>
          </a:p>
        </p:txBody>
      </p:sp>
      <p:sp>
        <p:nvSpPr>
          <p:cNvPr id="11" name="Text Placeholder 13">
            <a:extLst>
              <a:ext uri="{FF2B5EF4-FFF2-40B4-BE49-F238E27FC236}">
                <a16:creationId xmlns:a16="http://schemas.microsoft.com/office/drawing/2014/main" id="{83D32153-D086-5D4A-AB8C-22007399F960}"/>
              </a:ext>
            </a:extLst>
          </p:cNvPr>
          <p:cNvSpPr>
            <a:spLocks noGrp="1"/>
          </p:cNvSpPr>
          <p:nvPr>
            <p:ph type="body" sz="quarter" idx="13" hasCustomPrompt="1"/>
          </p:nvPr>
        </p:nvSpPr>
        <p:spPr>
          <a:xfrm>
            <a:off x="1262011" y="1924547"/>
            <a:ext cx="9291267" cy="8928418"/>
          </a:xfrm>
        </p:spPr>
        <p:txBody>
          <a:bodyPr/>
          <a:lstStyle>
            <a:lvl1pPr marL="471145" indent="-471145">
              <a:buFont typeface="Arial" panose="020B0604020202020204" pitchFamily="34" charset="0"/>
              <a:buChar char="•"/>
              <a:defRPr>
                <a:solidFill>
                  <a:schemeClr val="bg1"/>
                </a:solidFill>
              </a:defRPr>
            </a:lvl1pPr>
            <a:lvl2pPr marL="753831" indent="-376916">
              <a:buFont typeface=".AppleSystemUIFont"/>
              <a:buChar char="-"/>
              <a:defRPr sz="1979">
                <a:solidFill>
                  <a:schemeClr val="bg1"/>
                </a:solidFill>
              </a:defRPr>
            </a:lvl2pPr>
          </a:lstStyle>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br>
              <a:rPr lang="en-US" sz="2308" dirty="0">
                <a:latin typeface="Arial" charset="0"/>
                <a:ea typeface="Arial" charset="0"/>
                <a:cs typeface="Arial" charset="0"/>
              </a:rPr>
            </a:br>
            <a:endParaRPr lang="en-US" sz="2308"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br>
              <a:rPr lang="en-US" sz="2308" dirty="0">
                <a:latin typeface="Arial" charset="0"/>
                <a:ea typeface="Arial" charset="0"/>
                <a:cs typeface="Arial" charset="0"/>
              </a:rPr>
            </a:br>
            <a:endParaRPr lang="en-US" sz="2308"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endParaRPr lang="en-US" dirty="0">
              <a:latin typeface="Arial" charset="0"/>
              <a:ea typeface="Arial" charset="0"/>
              <a:cs typeface="Arial" charset="0"/>
            </a:endParaRPr>
          </a:p>
        </p:txBody>
      </p:sp>
      <p:sp>
        <p:nvSpPr>
          <p:cNvPr id="12" name="Rectangle 11">
            <a:extLst>
              <a:ext uri="{FF2B5EF4-FFF2-40B4-BE49-F238E27FC236}">
                <a16:creationId xmlns:a16="http://schemas.microsoft.com/office/drawing/2014/main" id="{91AF9EFD-0445-9045-8C0F-C54E678884AF}"/>
              </a:ext>
            </a:extLst>
          </p:cNvPr>
          <p:cNvSpPr/>
          <p:nvPr userDrawn="1"/>
        </p:nvSpPr>
        <p:spPr>
          <a:xfrm>
            <a:off x="12287031" y="2080920"/>
            <a:ext cx="6105825" cy="7886387"/>
          </a:xfrm>
          <a:prstGeom prst="rect">
            <a:avLst/>
          </a:prstGeom>
          <a:solidFill>
            <a:schemeClr val="tx2">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p>
        </p:txBody>
      </p:sp>
      <p:pic>
        <p:nvPicPr>
          <p:cNvPr id="14" name="Picture 13">
            <a:extLst>
              <a:ext uri="{FF2B5EF4-FFF2-40B4-BE49-F238E27FC236}">
                <a16:creationId xmlns:a16="http://schemas.microsoft.com/office/drawing/2014/main" id="{201F5F3E-72D4-4F41-A373-509052575B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48"/>
          <a:stretch/>
        </p:blipFill>
        <p:spPr>
          <a:xfrm>
            <a:off x="12288706" y="2035683"/>
            <a:ext cx="6104150" cy="2518215"/>
          </a:xfrm>
          <a:prstGeom prst="rect">
            <a:avLst/>
          </a:prstGeom>
        </p:spPr>
      </p:pic>
      <p:sp>
        <p:nvSpPr>
          <p:cNvPr id="16" name="Picture Placeholder 15">
            <a:extLst>
              <a:ext uri="{FF2B5EF4-FFF2-40B4-BE49-F238E27FC236}">
                <a16:creationId xmlns:a16="http://schemas.microsoft.com/office/drawing/2014/main" id="{BA23BC23-5AE6-484D-95CD-545D37483408}"/>
              </a:ext>
            </a:extLst>
          </p:cNvPr>
          <p:cNvSpPr>
            <a:spLocks noGrp="1"/>
          </p:cNvSpPr>
          <p:nvPr>
            <p:ph type="pic" sz="quarter" idx="14" hasCustomPrompt="1"/>
          </p:nvPr>
        </p:nvSpPr>
        <p:spPr>
          <a:xfrm>
            <a:off x="12287294" y="2035684"/>
            <a:ext cx="6105040" cy="2515545"/>
          </a:xfrm>
          <a:solidFill>
            <a:schemeClr val="bg1">
              <a:alpha val="34000"/>
            </a:schemeClr>
          </a:solidFill>
        </p:spPr>
        <p:txBody>
          <a:bodyPr/>
          <a:lstStyle>
            <a:lvl1pPr>
              <a:defRPr/>
            </a:lvl1pPr>
          </a:lstStyle>
          <a:p>
            <a:r>
              <a:rPr lang="en-US" dirty="0"/>
              <a:t>Click icon to insert photo</a:t>
            </a:r>
          </a:p>
        </p:txBody>
      </p:sp>
      <p:sp>
        <p:nvSpPr>
          <p:cNvPr id="20" name="Text Placeholder 19">
            <a:extLst>
              <a:ext uri="{FF2B5EF4-FFF2-40B4-BE49-F238E27FC236}">
                <a16:creationId xmlns:a16="http://schemas.microsoft.com/office/drawing/2014/main" id="{4DF93348-4437-3F4B-93FC-A0A80ECDDBD9}"/>
              </a:ext>
            </a:extLst>
          </p:cNvPr>
          <p:cNvSpPr>
            <a:spLocks noGrp="1"/>
          </p:cNvSpPr>
          <p:nvPr>
            <p:ph type="body" sz="quarter" idx="15" hasCustomPrompt="1"/>
          </p:nvPr>
        </p:nvSpPr>
        <p:spPr>
          <a:xfrm>
            <a:off x="12965456" y="5191038"/>
            <a:ext cx="5035421" cy="840616"/>
          </a:xfrm>
        </p:spPr>
        <p:txBody>
          <a:bodyPr/>
          <a:lstStyle>
            <a:lvl1pPr marL="0" indent="0">
              <a:buNone/>
              <a:defRPr sz="2473" b="1" cap="all" baseline="0">
                <a:solidFill>
                  <a:srgbClr val="D53542"/>
                </a:solidFill>
              </a:defRPr>
            </a:lvl1pPr>
            <a:lvl2pPr marL="376916" indent="0">
              <a:buNone/>
              <a:defRPr>
                <a:solidFill>
                  <a:srgbClr val="D53542"/>
                </a:solidFill>
              </a:defRPr>
            </a:lvl2pPr>
            <a:lvl3pPr marL="753831" indent="0">
              <a:buNone/>
              <a:defRPr>
                <a:solidFill>
                  <a:srgbClr val="D53542"/>
                </a:solidFill>
              </a:defRPr>
            </a:lvl3pPr>
            <a:lvl4pPr marL="1130747" indent="0">
              <a:buNone/>
              <a:defRPr>
                <a:solidFill>
                  <a:srgbClr val="D53542"/>
                </a:solidFill>
              </a:defRPr>
            </a:lvl4pPr>
            <a:lvl5pPr marL="1507663" indent="0">
              <a:buNone/>
              <a:defRPr>
                <a:solidFill>
                  <a:srgbClr val="D53542"/>
                </a:solidFill>
              </a:defRPr>
            </a:lvl5pPr>
          </a:lstStyle>
          <a:p>
            <a:pPr lvl="0"/>
            <a:r>
              <a:rPr lang="en-US" dirty="0"/>
              <a:t>Headline goes here</a:t>
            </a:r>
            <a:br>
              <a:rPr lang="en-US" dirty="0"/>
            </a:br>
            <a:r>
              <a:rPr lang="en-US" dirty="0" err="1"/>
              <a:t>arial</a:t>
            </a:r>
            <a:r>
              <a:rPr lang="en-US" dirty="0"/>
              <a:t> bold 30pt</a:t>
            </a:r>
          </a:p>
        </p:txBody>
      </p:sp>
      <p:sp>
        <p:nvSpPr>
          <p:cNvPr id="21" name="Text Placeholder 19">
            <a:extLst>
              <a:ext uri="{FF2B5EF4-FFF2-40B4-BE49-F238E27FC236}">
                <a16:creationId xmlns:a16="http://schemas.microsoft.com/office/drawing/2014/main" id="{89728FD4-1078-6E41-B92B-BCAA03F65857}"/>
              </a:ext>
            </a:extLst>
          </p:cNvPr>
          <p:cNvSpPr>
            <a:spLocks noGrp="1"/>
          </p:cNvSpPr>
          <p:nvPr>
            <p:ph type="body" sz="quarter" idx="16" hasCustomPrompt="1"/>
          </p:nvPr>
        </p:nvSpPr>
        <p:spPr>
          <a:xfrm>
            <a:off x="12965456" y="6257840"/>
            <a:ext cx="5035421" cy="3334164"/>
          </a:xfrm>
        </p:spPr>
        <p:txBody>
          <a:bodyPr>
            <a:normAutofit/>
          </a:bodyPr>
          <a:lstStyle>
            <a:lvl1pPr marL="0" marR="0" indent="0" algn="l" defTabSz="753831" rtl="0" eaLnBrk="1" fontAlgn="auto" latinLnBrk="0" hangingPunct="1">
              <a:lnSpc>
                <a:spcPct val="90000"/>
              </a:lnSpc>
              <a:spcBef>
                <a:spcPts val="824"/>
              </a:spcBef>
              <a:spcAft>
                <a:spcPts val="0"/>
              </a:spcAft>
              <a:buClrTx/>
              <a:buSzTx/>
              <a:buFont typeface="Arial" panose="020B0604020202020204" pitchFamily="34" charset="0"/>
              <a:buNone/>
              <a:tabLst/>
              <a:defRPr sz="1979" b="0" cap="none" baseline="0">
                <a:solidFill>
                  <a:schemeClr val="bg1"/>
                </a:solidFill>
              </a:defRPr>
            </a:lvl1pPr>
            <a:lvl2pPr marL="376916" indent="0">
              <a:buNone/>
              <a:defRPr>
                <a:solidFill>
                  <a:srgbClr val="D53542"/>
                </a:solidFill>
              </a:defRPr>
            </a:lvl2pPr>
            <a:lvl3pPr marL="753831" indent="0">
              <a:buNone/>
              <a:defRPr>
                <a:solidFill>
                  <a:srgbClr val="D53542"/>
                </a:solidFill>
              </a:defRPr>
            </a:lvl3pPr>
            <a:lvl4pPr marL="1130747" indent="0">
              <a:buNone/>
              <a:defRPr>
                <a:solidFill>
                  <a:srgbClr val="D53542"/>
                </a:solidFill>
              </a:defRPr>
            </a:lvl4pPr>
            <a:lvl5pPr marL="1507663" indent="0">
              <a:buNone/>
              <a:defRPr>
                <a:solidFill>
                  <a:srgbClr val="D53542"/>
                </a:solidFill>
              </a:defRPr>
            </a:lvl5pPr>
          </a:lstStyle>
          <a:p>
            <a:pPr marL="0" marR="0" lvl="0" indent="0" algn="l" defTabSz="753831" rtl="0" eaLnBrk="1" fontAlgn="auto" latinLnBrk="0" hangingPunct="1">
              <a:lnSpc>
                <a:spcPct val="90000"/>
              </a:lnSpc>
              <a:spcBef>
                <a:spcPts val="824"/>
              </a:spcBef>
              <a:spcAft>
                <a:spcPts val="0"/>
              </a:spcAft>
              <a:buClrTx/>
              <a:buSzTx/>
              <a:buFont typeface="Arial" panose="020B0604020202020204" pitchFamily="34" charset="0"/>
              <a:buNone/>
              <a:tabLst/>
              <a:defRPr/>
            </a:pPr>
            <a:r>
              <a:rPr lang="en-US" dirty="0"/>
              <a:t>Start typing to insert copy or special message. Replace photo at top of box by clicking icon in the center and selecting an image of your preference. </a:t>
            </a:r>
            <a:br>
              <a:rPr lang="en-US" dirty="0"/>
            </a:br>
            <a:endParaRPr lang="en-US" dirty="0"/>
          </a:p>
          <a:p>
            <a:pPr marL="0" marR="0" lvl="0" indent="0" algn="l" defTabSz="753831" rtl="0" eaLnBrk="1" fontAlgn="auto" latinLnBrk="0" hangingPunct="1">
              <a:lnSpc>
                <a:spcPct val="90000"/>
              </a:lnSpc>
              <a:spcBef>
                <a:spcPts val="824"/>
              </a:spcBef>
              <a:spcAft>
                <a:spcPts val="0"/>
              </a:spcAft>
              <a:buClrTx/>
              <a:buSzTx/>
              <a:buFont typeface="Arial" panose="020B0604020202020204" pitchFamily="34" charset="0"/>
              <a:buNone/>
              <a:tabLst/>
              <a:defRPr/>
            </a:pPr>
            <a:r>
              <a:rPr lang="en-US" dirty="0"/>
              <a:t>Start typing to insert copy or special message. Replace photo at top of box by clicking icon in the center and selecting an image of your preference. </a:t>
            </a:r>
          </a:p>
          <a:p>
            <a:pPr lvl="0"/>
            <a:endParaRPr lang="en-US" dirty="0"/>
          </a:p>
        </p:txBody>
      </p:sp>
      <p:sp>
        <p:nvSpPr>
          <p:cNvPr id="13" name="TextBox 12">
            <a:extLst>
              <a:ext uri="{FF2B5EF4-FFF2-40B4-BE49-F238E27FC236}">
                <a16:creationId xmlns:a16="http://schemas.microsoft.com/office/drawing/2014/main" id="{39EE3C2F-0934-4C25-87AE-3D7FF8754A5E}"/>
              </a:ext>
            </a:extLst>
          </p:cNvPr>
          <p:cNvSpPr txBox="1"/>
          <p:nvPr userDrawn="1"/>
        </p:nvSpPr>
        <p:spPr>
          <a:xfrm>
            <a:off x="3422650" y="10820320"/>
            <a:ext cx="13102171" cy="244554"/>
          </a:xfrm>
          <a:prstGeom prst="rect">
            <a:avLst/>
          </a:prstGeom>
          <a:noFill/>
        </p:spPr>
        <p:txBody>
          <a:bodyPr wrap="square" rtlCol="0">
            <a:spAutoFit/>
          </a:bodyPr>
          <a:lstStyle/>
          <a:p>
            <a:r>
              <a:rPr lang="en-US" sz="989" i="1" dirty="0">
                <a:solidFill>
                  <a:schemeClr val="bg1"/>
                </a:solidFill>
                <a:latin typeface="Arial" charset="0"/>
                <a:ea typeface="Arial" charset="0"/>
                <a:cs typeface="Arial" charset="0"/>
              </a:rPr>
              <a:t>© 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2714238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CONTENT-SPARSE-whit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B963F7-D2A0-BD45-AA23-8DD9C81F83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93"/>
          <a:stretch/>
        </p:blipFill>
        <p:spPr>
          <a:xfrm>
            <a:off x="-1" y="0"/>
            <a:ext cx="20104101" cy="1854733"/>
          </a:xfrm>
          <a:prstGeom prst="rect">
            <a:avLst/>
          </a:prstGeom>
        </p:spPr>
      </p:pic>
      <p:sp>
        <p:nvSpPr>
          <p:cNvPr id="7" name="Title 27">
            <a:extLst>
              <a:ext uri="{FF2B5EF4-FFF2-40B4-BE49-F238E27FC236}">
                <a16:creationId xmlns:a16="http://schemas.microsoft.com/office/drawing/2014/main" id="{7C1017C5-70D7-3340-84DF-6F22E80ACF45}"/>
              </a:ext>
            </a:extLst>
          </p:cNvPr>
          <p:cNvSpPr>
            <a:spLocks noGrp="1"/>
          </p:cNvSpPr>
          <p:nvPr>
            <p:ph type="title" hasCustomPrompt="1"/>
          </p:nvPr>
        </p:nvSpPr>
        <p:spPr>
          <a:xfrm>
            <a:off x="648273" y="305749"/>
            <a:ext cx="14322306" cy="615754"/>
          </a:xfrm>
        </p:spPr>
        <p:txBody>
          <a:bodyPr anchor="t" anchorCtr="0">
            <a:normAutofit/>
          </a:bodyPr>
          <a:lstStyle>
            <a:lvl1pPr>
              <a:defRPr sz="3298" b="1" cap="all" baseline="0">
                <a:solidFill>
                  <a:schemeClr val="tx1"/>
                </a:solidFill>
              </a:defRPr>
            </a:lvl1pPr>
          </a:lstStyle>
          <a:p>
            <a:r>
              <a:rPr lang="en-US" dirty="0"/>
              <a:t>OPTIONAL Title goes here</a:t>
            </a:r>
          </a:p>
        </p:txBody>
      </p:sp>
      <p:sp>
        <p:nvSpPr>
          <p:cNvPr id="11" name="Text Placeholder 9">
            <a:extLst>
              <a:ext uri="{FF2B5EF4-FFF2-40B4-BE49-F238E27FC236}">
                <a16:creationId xmlns:a16="http://schemas.microsoft.com/office/drawing/2014/main" id="{35092CED-3FE1-DA4A-A6AE-30E546074F48}"/>
              </a:ext>
            </a:extLst>
          </p:cNvPr>
          <p:cNvSpPr>
            <a:spLocks noGrp="1"/>
          </p:cNvSpPr>
          <p:nvPr>
            <p:ph type="body" sz="quarter" idx="10" hasCustomPrompt="1"/>
          </p:nvPr>
        </p:nvSpPr>
        <p:spPr>
          <a:xfrm>
            <a:off x="1732706" y="2121227"/>
            <a:ext cx="9406866" cy="1521003"/>
          </a:xfrm>
        </p:spPr>
        <p:txBody>
          <a:bodyPr>
            <a:noAutofit/>
          </a:bodyPr>
          <a:lstStyle>
            <a:lvl1pPr marL="0" indent="0">
              <a:buNone/>
              <a:defRPr sz="2638">
                <a:solidFill>
                  <a:schemeClr val="bg1"/>
                </a:solidFill>
              </a:defRPr>
            </a:lvl1pPr>
            <a:lvl2pPr marL="376916" indent="0">
              <a:buNone/>
              <a:defRPr sz="2638">
                <a:solidFill>
                  <a:schemeClr val="bg1"/>
                </a:solidFill>
              </a:defRPr>
            </a:lvl2pPr>
            <a:lvl3pPr marL="753831" indent="0">
              <a:buNone/>
              <a:defRPr sz="2638">
                <a:solidFill>
                  <a:schemeClr val="bg1"/>
                </a:solidFill>
              </a:defRPr>
            </a:lvl3pPr>
            <a:lvl4pPr marL="1130747" indent="0">
              <a:buNone/>
              <a:defRPr sz="2638">
                <a:solidFill>
                  <a:schemeClr val="bg1"/>
                </a:solidFill>
              </a:defRPr>
            </a:lvl4pPr>
            <a:lvl5pPr marL="1507663" indent="0">
              <a:buNone/>
              <a:defRPr sz="2638">
                <a:solidFill>
                  <a:schemeClr val="bg1"/>
                </a:solidFill>
              </a:defRPr>
            </a:lvl5pPr>
          </a:lstStyle>
          <a:p>
            <a:pPr lvl="0"/>
            <a:r>
              <a:rPr lang="en-US" dirty="0"/>
              <a:t>Optional content/text/body copy–Arial 32pt. Start typing to place content. Edit or move point boxes below as desired. </a:t>
            </a:r>
          </a:p>
        </p:txBody>
      </p:sp>
      <p:sp>
        <p:nvSpPr>
          <p:cNvPr id="12" name="Slide Number Placeholder 4">
            <a:extLst>
              <a:ext uri="{FF2B5EF4-FFF2-40B4-BE49-F238E27FC236}">
                <a16:creationId xmlns:a16="http://schemas.microsoft.com/office/drawing/2014/main" id="{AE2A151A-E404-FB4F-8739-454BED569A66}"/>
              </a:ext>
            </a:extLst>
          </p:cNvPr>
          <p:cNvSpPr>
            <a:spLocks noGrp="1"/>
          </p:cNvSpPr>
          <p:nvPr>
            <p:ph type="sldNum" sz="quarter" idx="12"/>
          </p:nvPr>
        </p:nvSpPr>
        <p:spPr>
          <a:xfrm>
            <a:off x="18984733" y="10482092"/>
            <a:ext cx="866789" cy="602118"/>
          </a:xfrm>
        </p:spPr>
        <p:txBody>
          <a:bodyPr/>
          <a:lstStyle>
            <a:lvl1pPr>
              <a:defRPr sz="1484">
                <a:solidFill>
                  <a:schemeClr val="bg1"/>
                </a:solidFill>
              </a:defRPr>
            </a:lvl1pPr>
          </a:lstStyle>
          <a:p>
            <a:fld id="{C9E6AD7C-3275-4649-8C0C-8EA43FDBE139}" type="slidenum">
              <a:rPr lang="en-US" smtClean="0"/>
              <a:pPr/>
              <a:t>‹#›</a:t>
            </a:fld>
            <a:endParaRPr lang="en-US" dirty="0"/>
          </a:p>
        </p:txBody>
      </p:sp>
      <p:sp>
        <p:nvSpPr>
          <p:cNvPr id="9" name="TextBox 8">
            <a:extLst>
              <a:ext uri="{FF2B5EF4-FFF2-40B4-BE49-F238E27FC236}">
                <a16:creationId xmlns:a16="http://schemas.microsoft.com/office/drawing/2014/main" id="{51969353-E213-47F7-8D17-1E581D57FBE4}"/>
              </a:ext>
            </a:extLst>
          </p:cNvPr>
          <p:cNvSpPr txBox="1"/>
          <p:nvPr userDrawn="1"/>
        </p:nvSpPr>
        <p:spPr>
          <a:xfrm>
            <a:off x="3651250" y="10760075"/>
            <a:ext cx="13102171" cy="244554"/>
          </a:xfrm>
          <a:prstGeom prst="rect">
            <a:avLst/>
          </a:prstGeom>
          <a:noFill/>
        </p:spPr>
        <p:txBody>
          <a:bodyPr wrap="square" rtlCol="0">
            <a:spAutoFit/>
          </a:bodyPr>
          <a:lstStyle/>
          <a:p>
            <a:r>
              <a:rPr lang="en-US" sz="989" i="1" dirty="0">
                <a:solidFill>
                  <a:schemeClr val="bg1"/>
                </a:solidFill>
                <a:latin typeface="Arial" charset="0"/>
                <a:ea typeface="Arial" charset="0"/>
                <a:cs typeface="Arial" charset="0"/>
              </a:rPr>
              <a:t>© 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1147936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CONTENT-PHOTO-RIGHT">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C91E3E-63DA-E34E-890B-D867F9828A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93"/>
          <a:stretch/>
        </p:blipFill>
        <p:spPr>
          <a:xfrm>
            <a:off x="-1" y="0"/>
            <a:ext cx="20104101" cy="1854733"/>
          </a:xfrm>
          <a:prstGeom prst="rect">
            <a:avLst/>
          </a:prstGeom>
        </p:spPr>
      </p:pic>
      <p:sp>
        <p:nvSpPr>
          <p:cNvPr id="7" name="Slide Number Placeholder 4">
            <a:extLst>
              <a:ext uri="{FF2B5EF4-FFF2-40B4-BE49-F238E27FC236}">
                <a16:creationId xmlns:a16="http://schemas.microsoft.com/office/drawing/2014/main" id="{C0ADAD79-EBEE-A54C-8B00-FF1C63201BB9}"/>
              </a:ext>
            </a:extLst>
          </p:cNvPr>
          <p:cNvSpPr>
            <a:spLocks noGrp="1"/>
          </p:cNvSpPr>
          <p:nvPr>
            <p:ph type="sldNum" sz="quarter" idx="12"/>
          </p:nvPr>
        </p:nvSpPr>
        <p:spPr>
          <a:xfrm>
            <a:off x="18984733" y="10482092"/>
            <a:ext cx="866789" cy="602118"/>
          </a:xfrm>
        </p:spPr>
        <p:txBody>
          <a:bodyPr/>
          <a:lstStyle>
            <a:lvl1pPr>
              <a:defRPr sz="1484">
                <a:solidFill>
                  <a:schemeClr val="bg1"/>
                </a:solidFill>
              </a:defRPr>
            </a:lvl1pPr>
          </a:lstStyle>
          <a:p>
            <a:fld id="{C9E6AD7C-3275-4649-8C0C-8EA43FDBE139}" type="slidenum">
              <a:rPr lang="en-US" smtClean="0"/>
              <a:pPr/>
              <a:t>‹#›</a:t>
            </a:fld>
            <a:endParaRPr lang="en-US" dirty="0"/>
          </a:p>
        </p:txBody>
      </p:sp>
      <p:sp>
        <p:nvSpPr>
          <p:cNvPr id="8" name="Title 27">
            <a:extLst>
              <a:ext uri="{FF2B5EF4-FFF2-40B4-BE49-F238E27FC236}">
                <a16:creationId xmlns:a16="http://schemas.microsoft.com/office/drawing/2014/main" id="{5E0D34AA-0E03-0047-B0C9-2E8664CA55AE}"/>
              </a:ext>
            </a:extLst>
          </p:cNvPr>
          <p:cNvSpPr>
            <a:spLocks noGrp="1"/>
          </p:cNvSpPr>
          <p:nvPr>
            <p:ph type="title" hasCustomPrompt="1"/>
          </p:nvPr>
        </p:nvSpPr>
        <p:spPr>
          <a:xfrm>
            <a:off x="648273" y="305749"/>
            <a:ext cx="14322306" cy="615754"/>
          </a:xfrm>
        </p:spPr>
        <p:txBody>
          <a:bodyPr anchor="t" anchorCtr="0">
            <a:normAutofit/>
          </a:bodyPr>
          <a:lstStyle>
            <a:lvl1pPr>
              <a:defRPr sz="3298" b="1" cap="all" baseline="0">
                <a:solidFill>
                  <a:schemeClr val="tx1"/>
                </a:solidFill>
              </a:defRPr>
            </a:lvl1pPr>
          </a:lstStyle>
          <a:p>
            <a:r>
              <a:rPr lang="en-US" dirty="0"/>
              <a:t>OPTIONAL Title goes here</a:t>
            </a:r>
          </a:p>
        </p:txBody>
      </p:sp>
      <p:sp>
        <p:nvSpPr>
          <p:cNvPr id="9" name="Text Placeholder 13">
            <a:extLst>
              <a:ext uri="{FF2B5EF4-FFF2-40B4-BE49-F238E27FC236}">
                <a16:creationId xmlns:a16="http://schemas.microsoft.com/office/drawing/2014/main" id="{0F208516-616A-7442-AC04-D9254173B471}"/>
              </a:ext>
            </a:extLst>
          </p:cNvPr>
          <p:cNvSpPr>
            <a:spLocks noGrp="1"/>
          </p:cNvSpPr>
          <p:nvPr>
            <p:ph type="body" sz="quarter" idx="13" hasCustomPrompt="1"/>
          </p:nvPr>
        </p:nvSpPr>
        <p:spPr>
          <a:xfrm>
            <a:off x="1262012" y="1924547"/>
            <a:ext cx="8844567" cy="8928418"/>
          </a:xfrm>
        </p:spPr>
        <p:txBody>
          <a:bodyPr/>
          <a:lstStyle>
            <a:lvl1pPr marL="471145" indent="-471145">
              <a:buFont typeface="Arial" panose="020B0604020202020204" pitchFamily="34" charset="0"/>
              <a:buChar char="•"/>
              <a:defRPr>
                <a:solidFill>
                  <a:schemeClr val="bg1"/>
                </a:solidFill>
              </a:defRPr>
            </a:lvl1pPr>
            <a:lvl2pPr marL="753831" indent="-376916">
              <a:buFont typeface=".AppleSystemUIFont"/>
              <a:buChar char="-"/>
              <a:defRPr sz="1979">
                <a:solidFill>
                  <a:schemeClr val="bg1"/>
                </a:solidFill>
              </a:defRPr>
            </a:lvl2pPr>
          </a:lstStyle>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br>
              <a:rPr lang="en-US" sz="2308" dirty="0">
                <a:latin typeface="Arial" charset="0"/>
                <a:ea typeface="Arial" charset="0"/>
                <a:cs typeface="Arial" charset="0"/>
              </a:rPr>
            </a:br>
            <a:endParaRPr lang="en-US" sz="2308"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br>
              <a:rPr lang="en-US" sz="2308" dirty="0">
                <a:latin typeface="Arial" charset="0"/>
                <a:ea typeface="Arial" charset="0"/>
                <a:cs typeface="Arial" charset="0"/>
              </a:rPr>
            </a:br>
            <a:endParaRPr lang="en-US" sz="2308"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p>
          <a:p>
            <a:pPr lvl="1">
              <a:lnSpc>
                <a:spcPct val="150000"/>
              </a:lnSpc>
            </a:pPr>
            <a:r>
              <a:rPr lang="en-US" sz="2308" dirty="0">
                <a:latin typeface="Arial" charset="0"/>
                <a:ea typeface="Arial" charset="0"/>
                <a:cs typeface="Arial" charset="0"/>
              </a:rPr>
              <a:t>Additional sub-bullets Arial 28pt</a:t>
            </a:r>
            <a:endParaRPr lang="en-US" dirty="0">
              <a:latin typeface="Arial" charset="0"/>
              <a:ea typeface="Arial" charset="0"/>
              <a:cs typeface="Arial" charset="0"/>
            </a:endParaRPr>
          </a:p>
        </p:txBody>
      </p:sp>
      <p:pic>
        <p:nvPicPr>
          <p:cNvPr id="15" name="Picture 14">
            <a:extLst>
              <a:ext uri="{FF2B5EF4-FFF2-40B4-BE49-F238E27FC236}">
                <a16:creationId xmlns:a16="http://schemas.microsoft.com/office/drawing/2014/main" id="{14293103-FEB0-194E-8D8C-925E0EBC78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987184" y="3683358"/>
            <a:ext cx="6552036" cy="4368899"/>
          </a:xfrm>
          <a:prstGeom prst="rect">
            <a:avLst/>
          </a:prstGeom>
        </p:spPr>
      </p:pic>
      <p:sp>
        <p:nvSpPr>
          <p:cNvPr id="17" name="Picture Placeholder 16">
            <a:extLst>
              <a:ext uri="{FF2B5EF4-FFF2-40B4-BE49-F238E27FC236}">
                <a16:creationId xmlns:a16="http://schemas.microsoft.com/office/drawing/2014/main" id="{3326C4DC-145B-CA4F-A6CA-E2C4247F9A6D}"/>
              </a:ext>
            </a:extLst>
          </p:cNvPr>
          <p:cNvSpPr>
            <a:spLocks noGrp="1"/>
          </p:cNvSpPr>
          <p:nvPr>
            <p:ph type="pic" sz="quarter" idx="14" hasCustomPrompt="1"/>
          </p:nvPr>
        </p:nvSpPr>
        <p:spPr>
          <a:xfrm>
            <a:off x="11977133" y="3683358"/>
            <a:ext cx="6560465" cy="4368900"/>
          </a:xfrm>
          <a:solidFill>
            <a:schemeClr val="bg1">
              <a:alpha val="36000"/>
            </a:schemeClr>
          </a:solidFill>
        </p:spPr>
        <p:txBody>
          <a:bodyPr/>
          <a:lstStyle>
            <a:lvl1pPr>
              <a:defRPr/>
            </a:lvl1pPr>
          </a:lstStyle>
          <a:p>
            <a:r>
              <a:rPr lang="en-US" dirty="0"/>
              <a:t>Click icon to insert picture</a:t>
            </a:r>
          </a:p>
        </p:txBody>
      </p:sp>
      <p:sp>
        <p:nvSpPr>
          <p:cNvPr id="10" name="TextBox 9">
            <a:extLst>
              <a:ext uri="{FF2B5EF4-FFF2-40B4-BE49-F238E27FC236}">
                <a16:creationId xmlns:a16="http://schemas.microsoft.com/office/drawing/2014/main" id="{ECEB0B72-516F-4814-A34F-0DEBF4370A28}"/>
              </a:ext>
            </a:extLst>
          </p:cNvPr>
          <p:cNvSpPr txBox="1"/>
          <p:nvPr userDrawn="1"/>
        </p:nvSpPr>
        <p:spPr>
          <a:xfrm>
            <a:off x="3651250" y="10820321"/>
            <a:ext cx="13102171" cy="244554"/>
          </a:xfrm>
          <a:prstGeom prst="rect">
            <a:avLst/>
          </a:prstGeom>
          <a:noFill/>
        </p:spPr>
        <p:txBody>
          <a:bodyPr wrap="square" rtlCol="0">
            <a:spAutoFit/>
          </a:bodyPr>
          <a:lstStyle/>
          <a:p>
            <a:r>
              <a:rPr lang="en-US" sz="989" i="1" dirty="0">
                <a:solidFill>
                  <a:schemeClr val="bg1"/>
                </a:solidFill>
                <a:latin typeface="Arial" charset="0"/>
                <a:ea typeface="Arial" charset="0"/>
                <a:cs typeface="Arial" charset="0"/>
              </a:rPr>
              <a:t>© 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6776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11-CONTENT-PHOTO-LEF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0A849E-B8FF-D646-AC1F-356F1335002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t="-82"/>
          <a:stretch/>
        </p:blipFill>
        <p:spPr>
          <a:xfrm>
            <a:off x="0" y="1107374"/>
            <a:ext cx="6792609" cy="10201976"/>
          </a:xfrm>
          <a:prstGeom prst="rect">
            <a:avLst/>
          </a:prstGeom>
        </p:spPr>
      </p:pic>
      <p:pic>
        <p:nvPicPr>
          <p:cNvPr id="6" name="Picture 5">
            <a:extLst>
              <a:ext uri="{FF2B5EF4-FFF2-40B4-BE49-F238E27FC236}">
                <a16:creationId xmlns:a16="http://schemas.microsoft.com/office/drawing/2014/main" id="{49BF6507-16D4-0044-96BC-36362B8C786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493"/>
          <a:stretch/>
        </p:blipFill>
        <p:spPr>
          <a:xfrm>
            <a:off x="-1" y="0"/>
            <a:ext cx="20104101" cy="1854733"/>
          </a:xfrm>
          <a:prstGeom prst="rect">
            <a:avLst/>
          </a:prstGeom>
        </p:spPr>
      </p:pic>
      <p:sp>
        <p:nvSpPr>
          <p:cNvPr id="7" name="Slide Number Placeholder 4">
            <a:extLst>
              <a:ext uri="{FF2B5EF4-FFF2-40B4-BE49-F238E27FC236}">
                <a16:creationId xmlns:a16="http://schemas.microsoft.com/office/drawing/2014/main" id="{06288D97-DBE8-5842-AFE7-94ECB6894CE2}"/>
              </a:ext>
            </a:extLst>
          </p:cNvPr>
          <p:cNvSpPr>
            <a:spLocks noGrp="1"/>
          </p:cNvSpPr>
          <p:nvPr>
            <p:ph type="sldNum" sz="quarter" idx="12"/>
          </p:nvPr>
        </p:nvSpPr>
        <p:spPr>
          <a:xfrm>
            <a:off x="18984733" y="10482092"/>
            <a:ext cx="866789" cy="602118"/>
          </a:xfrm>
        </p:spPr>
        <p:txBody>
          <a:bodyPr/>
          <a:lstStyle>
            <a:lvl1pPr>
              <a:defRPr sz="1484">
                <a:solidFill>
                  <a:schemeClr val="bg1"/>
                </a:solidFill>
              </a:defRPr>
            </a:lvl1pPr>
          </a:lstStyle>
          <a:p>
            <a:fld id="{C9E6AD7C-3275-4649-8C0C-8EA43FDBE139}" type="slidenum">
              <a:rPr lang="en-US" smtClean="0"/>
              <a:pPr/>
              <a:t>‹#›</a:t>
            </a:fld>
            <a:endParaRPr lang="en-US" dirty="0"/>
          </a:p>
        </p:txBody>
      </p:sp>
      <p:sp>
        <p:nvSpPr>
          <p:cNvPr id="8" name="Title 27">
            <a:extLst>
              <a:ext uri="{FF2B5EF4-FFF2-40B4-BE49-F238E27FC236}">
                <a16:creationId xmlns:a16="http://schemas.microsoft.com/office/drawing/2014/main" id="{D13BD55A-BECD-6049-8EAE-03CF06A901D5}"/>
              </a:ext>
            </a:extLst>
          </p:cNvPr>
          <p:cNvSpPr>
            <a:spLocks noGrp="1"/>
          </p:cNvSpPr>
          <p:nvPr>
            <p:ph type="title" hasCustomPrompt="1"/>
          </p:nvPr>
        </p:nvSpPr>
        <p:spPr>
          <a:xfrm>
            <a:off x="648273" y="305749"/>
            <a:ext cx="14322306" cy="615754"/>
          </a:xfrm>
        </p:spPr>
        <p:txBody>
          <a:bodyPr anchor="t" anchorCtr="0">
            <a:normAutofit/>
          </a:bodyPr>
          <a:lstStyle>
            <a:lvl1pPr>
              <a:defRPr sz="3298" b="1" cap="all" baseline="0">
                <a:solidFill>
                  <a:schemeClr val="tx1"/>
                </a:solidFill>
              </a:defRPr>
            </a:lvl1pPr>
          </a:lstStyle>
          <a:p>
            <a:r>
              <a:rPr lang="en-US" dirty="0"/>
              <a:t>OPTIONAL Title goes here</a:t>
            </a:r>
          </a:p>
        </p:txBody>
      </p:sp>
      <p:sp>
        <p:nvSpPr>
          <p:cNvPr id="9" name="Text Placeholder 13">
            <a:extLst>
              <a:ext uri="{FF2B5EF4-FFF2-40B4-BE49-F238E27FC236}">
                <a16:creationId xmlns:a16="http://schemas.microsoft.com/office/drawing/2014/main" id="{A519A413-18CA-C94B-B14F-D73619745D82}"/>
              </a:ext>
            </a:extLst>
          </p:cNvPr>
          <p:cNvSpPr>
            <a:spLocks noGrp="1"/>
          </p:cNvSpPr>
          <p:nvPr>
            <p:ph type="body" sz="quarter" idx="13" hasCustomPrompt="1"/>
          </p:nvPr>
        </p:nvSpPr>
        <p:spPr>
          <a:xfrm>
            <a:off x="10433049" y="1924547"/>
            <a:ext cx="8551684" cy="8302128"/>
          </a:xfrm>
        </p:spPr>
        <p:txBody>
          <a:bodyPr/>
          <a:lstStyle>
            <a:lvl1pPr marL="471066" indent="-471066">
              <a:buFont typeface="Arial" panose="020B0604020202020204" pitchFamily="34" charset="0"/>
              <a:buChar char="•"/>
              <a:defRPr>
                <a:solidFill>
                  <a:schemeClr val="bg1"/>
                </a:solidFill>
              </a:defRPr>
            </a:lvl1pPr>
            <a:lvl2pPr marL="753704" indent="-376853">
              <a:buFont typeface=".AppleSystemUIFont"/>
              <a:buChar char="-"/>
              <a:defRPr sz="1979">
                <a:solidFill>
                  <a:schemeClr val="bg1"/>
                </a:solidFill>
              </a:defRPr>
            </a:lvl2pPr>
          </a:lstStyle>
          <a:p>
            <a:r>
              <a:rPr lang="en-US" sz="2968" b="1" dirty="0">
                <a:latin typeface="Arial" charset="0"/>
                <a:ea typeface="Arial" charset="0"/>
                <a:cs typeface="Arial" charset="0"/>
              </a:rPr>
              <a:t>Bullet Point – Arial Bold 36pt</a:t>
            </a:r>
          </a:p>
          <a:p>
            <a:pPr lvl="1">
              <a:lnSpc>
                <a:spcPct val="150000"/>
              </a:lnSpc>
            </a:pPr>
            <a:r>
              <a:rPr lang="en-US" sz="2307" dirty="0">
                <a:latin typeface="Arial" charset="0"/>
                <a:ea typeface="Arial" charset="0"/>
                <a:cs typeface="Arial" charset="0"/>
              </a:rPr>
              <a:t>Additional sub-bullets Arial 28pt</a:t>
            </a:r>
          </a:p>
          <a:p>
            <a:pPr lvl="1">
              <a:lnSpc>
                <a:spcPct val="150000"/>
              </a:lnSpc>
            </a:pPr>
            <a:r>
              <a:rPr lang="en-US" sz="2307" dirty="0">
                <a:latin typeface="Arial" charset="0"/>
                <a:ea typeface="Arial" charset="0"/>
                <a:cs typeface="Arial" charset="0"/>
              </a:rPr>
              <a:t>Additional sub-bullets Arial 28pt</a:t>
            </a:r>
          </a:p>
          <a:p>
            <a:pPr lvl="1">
              <a:lnSpc>
                <a:spcPct val="150000"/>
              </a:lnSpc>
            </a:pPr>
            <a:r>
              <a:rPr lang="en-US" sz="2307" dirty="0">
                <a:latin typeface="Arial" charset="0"/>
                <a:ea typeface="Arial" charset="0"/>
                <a:cs typeface="Arial" charset="0"/>
              </a:rPr>
              <a:t>Additional sub-bullets Arial 28pt</a:t>
            </a:r>
            <a:br>
              <a:rPr lang="en-US" sz="2307" dirty="0">
                <a:latin typeface="Arial" charset="0"/>
                <a:ea typeface="Arial" charset="0"/>
                <a:cs typeface="Arial" charset="0"/>
              </a:rPr>
            </a:br>
            <a:endParaRPr lang="en-US" sz="2307"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7" dirty="0">
                <a:latin typeface="Arial" charset="0"/>
                <a:ea typeface="Arial" charset="0"/>
                <a:cs typeface="Arial" charset="0"/>
              </a:rPr>
              <a:t>Additional sub-bullets Arial 28pt</a:t>
            </a:r>
          </a:p>
          <a:p>
            <a:pPr lvl="1">
              <a:lnSpc>
                <a:spcPct val="150000"/>
              </a:lnSpc>
            </a:pPr>
            <a:r>
              <a:rPr lang="en-US" sz="2307" dirty="0">
                <a:latin typeface="Arial" charset="0"/>
                <a:ea typeface="Arial" charset="0"/>
                <a:cs typeface="Arial" charset="0"/>
              </a:rPr>
              <a:t>Additional sub-bullets Arial 28pt</a:t>
            </a:r>
          </a:p>
          <a:p>
            <a:pPr lvl="1">
              <a:lnSpc>
                <a:spcPct val="150000"/>
              </a:lnSpc>
            </a:pPr>
            <a:r>
              <a:rPr lang="en-US" sz="2307" dirty="0">
                <a:latin typeface="Arial" charset="0"/>
                <a:ea typeface="Arial" charset="0"/>
                <a:cs typeface="Arial" charset="0"/>
              </a:rPr>
              <a:t>Additional sub-bullets Arial 28pt</a:t>
            </a:r>
            <a:br>
              <a:rPr lang="en-US" sz="2307" dirty="0">
                <a:latin typeface="Arial" charset="0"/>
                <a:ea typeface="Arial" charset="0"/>
                <a:cs typeface="Arial" charset="0"/>
              </a:rPr>
            </a:br>
            <a:endParaRPr lang="en-US" sz="2307"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7" dirty="0">
                <a:latin typeface="Arial" charset="0"/>
                <a:ea typeface="Arial" charset="0"/>
                <a:cs typeface="Arial" charset="0"/>
              </a:rPr>
              <a:t>Additional sub-bullets Arial 28pt</a:t>
            </a:r>
          </a:p>
          <a:p>
            <a:pPr lvl="1">
              <a:lnSpc>
                <a:spcPct val="150000"/>
              </a:lnSpc>
            </a:pPr>
            <a:r>
              <a:rPr lang="en-US" sz="2307" dirty="0">
                <a:latin typeface="Arial" charset="0"/>
                <a:ea typeface="Arial" charset="0"/>
                <a:cs typeface="Arial" charset="0"/>
              </a:rPr>
              <a:t>Additional sub-bullets Arial 28pt</a:t>
            </a:r>
          </a:p>
          <a:p>
            <a:pPr lvl="1">
              <a:lnSpc>
                <a:spcPct val="150000"/>
              </a:lnSpc>
            </a:pPr>
            <a:r>
              <a:rPr lang="en-US" sz="2307" dirty="0">
                <a:latin typeface="Arial" charset="0"/>
                <a:ea typeface="Arial" charset="0"/>
                <a:cs typeface="Arial" charset="0"/>
              </a:rPr>
              <a:t>Additional sub-bullets Arial 28pt</a:t>
            </a:r>
            <a:endParaRPr lang="en-US" dirty="0">
              <a:latin typeface="Arial" charset="0"/>
              <a:ea typeface="Arial" charset="0"/>
              <a:cs typeface="Arial" charset="0"/>
            </a:endParaRPr>
          </a:p>
        </p:txBody>
      </p:sp>
      <p:sp>
        <p:nvSpPr>
          <p:cNvPr id="13" name="TextBox 12">
            <a:extLst>
              <a:ext uri="{FF2B5EF4-FFF2-40B4-BE49-F238E27FC236}">
                <a16:creationId xmlns:a16="http://schemas.microsoft.com/office/drawing/2014/main" id="{4F3CF4F0-A7C0-425B-8E8B-ED2E6AC3F95A}"/>
              </a:ext>
            </a:extLst>
          </p:cNvPr>
          <p:cNvSpPr txBox="1"/>
          <p:nvPr userDrawn="1"/>
        </p:nvSpPr>
        <p:spPr>
          <a:xfrm>
            <a:off x="10890250" y="10668100"/>
            <a:ext cx="7801337" cy="396775"/>
          </a:xfrm>
          <a:prstGeom prst="rect">
            <a:avLst/>
          </a:prstGeom>
          <a:noFill/>
        </p:spPr>
        <p:txBody>
          <a:bodyPr wrap="square" rtlCol="0">
            <a:spAutoFit/>
          </a:bodyPr>
          <a:lstStyle/>
          <a:p>
            <a:r>
              <a:rPr lang="en-US" sz="989" i="1" dirty="0">
                <a:solidFill>
                  <a:schemeClr val="bg1"/>
                </a:solidFill>
                <a:latin typeface="Arial" charset="0"/>
                <a:ea typeface="Arial" charset="0"/>
                <a:cs typeface="Arial" charset="0"/>
              </a:rPr>
              <a:t>© 2022 AT&amp;T Intellectual Property. All rights reserved. FirstNet and FirstNet logo are registered trademarks and service marks of the First Responder Network Authority. All other marks are the property of their respective owners. </a:t>
            </a:r>
          </a:p>
        </p:txBody>
      </p:sp>
      <p:pic>
        <p:nvPicPr>
          <p:cNvPr id="10" name="Picture Placeholder 12" descr="A picture containing person, indoor, man, sitting&#10;&#10;Description generated with very high confidence">
            <a:extLst>
              <a:ext uri="{FF2B5EF4-FFF2-40B4-BE49-F238E27FC236}">
                <a16:creationId xmlns:a16="http://schemas.microsoft.com/office/drawing/2014/main" id="{62820853-142C-43DC-BAF5-A125F897E5B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1089025"/>
            <a:ext cx="9993313" cy="10220325"/>
          </a:xfrm>
          <a:prstGeom prst="rect">
            <a:avLst/>
          </a:prstGeom>
        </p:spPr>
      </p:pic>
    </p:spTree>
    <p:extLst>
      <p:ext uri="{BB962C8B-B14F-4D97-AF65-F5344CB8AC3E}">
        <p14:creationId xmlns:p14="http://schemas.microsoft.com/office/powerpoint/2010/main" val="1485827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11-CONTENT-PHOTO-LEF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0A849E-B8FF-D646-AC1F-356F1335002F}"/>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t="-82"/>
          <a:stretch/>
        </p:blipFill>
        <p:spPr>
          <a:xfrm>
            <a:off x="1" y="1107376"/>
            <a:ext cx="6792608" cy="10201975"/>
          </a:xfrm>
          <a:prstGeom prst="rect">
            <a:avLst/>
          </a:prstGeom>
        </p:spPr>
      </p:pic>
      <p:pic>
        <p:nvPicPr>
          <p:cNvPr id="6" name="Picture 5">
            <a:extLst>
              <a:ext uri="{FF2B5EF4-FFF2-40B4-BE49-F238E27FC236}">
                <a16:creationId xmlns:a16="http://schemas.microsoft.com/office/drawing/2014/main" id="{49BF6507-16D4-0044-96BC-36362B8C786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493"/>
          <a:stretch/>
        </p:blipFill>
        <p:spPr>
          <a:xfrm>
            <a:off x="-1" y="0"/>
            <a:ext cx="20104102" cy="1854733"/>
          </a:xfrm>
          <a:prstGeom prst="rect">
            <a:avLst/>
          </a:prstGeom>
        </p:spPr>
      </p:pic>
      <p:sp>
        <p:nvSpPr>
          <p:cNvPr id="7" name="Slide Number Placeholder 4">
            <a:extLst>
              <a:ext uri="{FF2B5EF4-FFF2-40B4-BE49-F238E27FC236}">
                <a16:creationId xmlns:a16="http://schemas.microsoft.com/office/drawing/2014/main" id="{06288D97-DBE8-5842-AFE7-94ECB6894CE2}"/>
              </a:ext>
            </a:extLst>
          </p:cNvPr>
          <p:cNvSpPr>
            <a:spLocks noGrp="1"/>
          </p:cNvSpPr>
          <p:nvPr>
            <p:ph type="sldNum" sz="quarter" idx="12"/>
          </p:nvPr>
        </p:nvSpPr>
        <p:spPr>
          <a:xfrm>
            <a:off x="18984733" y="10482093"/>
            <a:ext cx="866790" cy="602118"/>
          </a:xfrm>
        </p:spPr>
        <p:txBody>
          <a:bodyPr/>
          <a:lstStyle>
            <a:lvl1pPr>
              <a:defRPr sz="1484">
                <a:solidFill>
                  <a:schemeClr val="bg1"/>
                </a:solidFill>
              </a:defRPr>
            </a:lvl1pPr>
          </a:lstStyle>
          <a:p>
            <a:fld id="{C9E6AD7C-3275-4649-8C0C-8EA43FDBE139}" type="slidenum">
              <a:rPr lang="en-US" smtClean="0"/>
              <a:pPr/>
              <a:t>‹#›</a:t>
            </a:fld>
            <a:endParaRPr lang="en-US" dirty="0"/>
          </a:p>
        </p:txBody>
      </p:sp>
      <p:sp>
        <p:nvSpPr>
          <p:cNvPr id="8" name="Title 27">
            <a:extLst>
              <a:ext uri="{FF2B5EF4-FFF2-40B4-BE49-F238E27FC236}">
                <a16:creationId xmlns:a16="http://schemas.microsoft.com/office/drawing/2014/main" id="{D13BD55A-BECD-6049-8EAE-03CF06A901D5}"/>
              </a:ext>
            </a:extLst>
          </p:cNvPr>
          <p:cNvSpPr>
            <a:spLocks noGrp="1"/>
          </p:cNvSpPr>
          <p:nvPr>
            <p:ph type="title" hasCustomPrompt="1"/>
          </p:nvPr>
        </p:nvSpPr>
        <p:spPr>
          <a:xfrm>
            <a:off x="648274" y="305748"/>
            <a:ext cx="14322306" cy="615754"/>
          </a:xfrm>
        </p:spPr>
        <p:txBody>
          <a:bodyPr anchor="t" anchorCtr="0">
            <a:normAutofit/>
          </a:bodyPr>
          <a:lstStyle>
            <a:lvl1pPr>
              <a:defRPr sz="3298" b="1" cap="all" baseline="0">
                <a:solidFill>
                  <a:schemeClr val="tx1"/>
                </a:solidFill>
              </a:defRPr>
            </a:lvl1pPr>
          </a:lstStyle>
          <a:p>
            <a:r>
              <a:rPr lang="en-US" dirty="0"/>
              <a:t>OPTIONAL Title goes here</a:t>
            </a:r>
          </a:p>
        </p:txBody>
      </p:sp>
      <p:sp>
        <p:nvSpPr>
          <p:cNvPr id="9" name="Text Placeholder 13">
            <a:extLst>
              <a:ext uri="{FF2B5EF4-FFF2-40B4-BE49-F238E27FC236}">
                <a16:creationId xmlns:a16="http://schemas.microsoft.com/office/drawing/2014/main" id="{A519A413-18CA-C94B-B14F-D73619745D82}"/>
              </a:ext>
            </a:extLst>
          </p:cNvPr>
          <p:cNvSpPr>
            <a:spLocks noGrp="1"/>
          </p:cNvSpPr>
          <p:nvPr>
            <p:ph type="body" sz="quarter" idx="13" hasCustomPrompt="1"/>
          </p:nvPr>
        </p:nvSpPr>
        <p:spPr>
          <a:xfrm>
            <a:off x="7272830" y="1924548"/>
            <a:ext cx="11418758" cy="8149727"/>
          </a:xfrm>
        </p:spPr>
        <p:txBody>
          <a:bodyPr/>
          <a:lstStyle>
            <a:lvl1pPr marL="471123" indent="-471123">
              <a:buFont typeface="Arial" panose="020B0604020202020204" pitchFamily="34" charset="0"/>
              <a:buChar char="•"/>
              <a:defRPr>
                <a:solidFill>
                  <a:schemeClr val="bg1"/>
                </a:solidFill>
              </a:defRPr>
            </a:lvl1pPr>
            <a:lvl2pPr marL="753796" indent="-376899">
              <a:buFont typeface=".AppleSystemUIFont"/>
              <a:buChar char="-"/>
              <a:defRPr sz="1979">
                <a:solidFill>
                  <a:schemeClr val="bg1"/>
                </a:solidFill>
              </a:defRPr>
            </a:lvl2pPr>
          </a:lstStyle>
          <a:p>
            <a:r>
              <a:rPr lang="en-US" sz="2968" b="1" dirty="0">
                <a:latin typeface="Arial" charset="0"/>
                <a:ea typeface="Arial" charset="0"/>
                <a:cs typeface="Arial" charset="0"/>
              </a:rPr>
              <a:t>Bullet Point – Arial Bold 36pt</a:t>
            </a:r>
          </a:p>
          <a:p>
            <a:pPr lvl="1">
              <a:lnSpc>
                <a:spcPct val="150000"/>
              </a:lnSpc>
            </a:pPr>
            <a:r>
              <a:rPr lang="en-US" sz="2309" dirty="0">
                <a:latin typeface="Arial" charset="0"/>
                <a:ea typeface="Arial" charset="0"/>
                <a:cs typeface="Arial" charset="0"/>
              </a:rPr>
              <a:t>Additional sub-bullets Arial 28pt</a:t>
            </a:r>
          </a:p>
          <a:p>
            <a:pPr lvl="1">
              <a:lnSpc>
                <a:spcPct val="150000"/>
              </a:lnSpc>
            </a:pPr>
            <a:r>
              <a:rPr lang="en-US" sz="2309" dirty="0">
                <a:latin typeface="Arial" charset="0"/>
                <a:ea typeface="Arial" charset="0"/>
                <a:cs typeface="Arial" charset="0"/>
              </a:rPr>
              <a:t>Additional sub-bullets Arial 28pt</a:t>
            </a:r>
          </a:p>
          <a:p>
            <a:pPr lvl="1">
              <a:lnSpc>
                <a:spcPct val="150000"/>
              </a:lnSpc>
            </a:pPr>
            <a:r>
              <a:rPr lang="en-US" sz="2309" dirty="0">
                <a:latin typeface="Arial" charset="0"/>
                <a:ea typeface="Arial" charset="0"/>
                <a:cs typeface="Arial" charset="0"/>
              </a:rPr>
              <a:t>Additional sub-bullets Arial 28pt</a:t>
            </a:r>
            <a:br>
              <a:rPr lang="en-US" sz="2309" dirty="0">
                <a:latin typeface="Arial" charset="0"/>
                <a:ea typeface="Arial" charset="0"/>
                <a:cs typeface="Arial" charset="0"/>
              </a:rPr>
            </a:br>
            <a:endParaRPr lang="en-US" sz="2309"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9" dirty="0">
                <a:latin typeface="Arial" charset="0"/>
                <a:ea typeface="Arial" charset="0"/>
                <a:cs typeface="Arial" charset="0"/>
              </a:rPr>
              <a:t>Additional sub-bullets Arial 28pt</a:t>
            </a:r>
          </a:p>
          <a:p>
            <a:pPr lvl="1">
              <a:lnSpc>
                <a:spcPct val="150000"/>
              </a:lnSpc>
            </a:pPr>
            <a:r>
              <a:rPr lang="en-US" sz="2309" dirty="0">
                <a:latin typeface="Arial" charset="0"/>
                <a:ea typeface="Arial" charset="0"/>
                <a:cs typeface="Arial" charset="0"/>
              </a:rPr>
              <a:t>Additional sub-bullets Arial 28pt</a:t>
            </a:r>
          </a:p>
          <a:p>
            <a:pPr lvl="1">
              <a:lnSpc>
                <a:spcPct val="150000"/>
              </a:lnSpc>
            </a:pPr>
            <a:r>
              <a:rPr lang="en-US" sz="2309" dirty="0">
                <a:latin typeface="Arial" charset="0"/>
                <a:ea typeface="Arial" charset="0"/>
                <a:cs typeface="Arial" charset="0"/>
              </a:rPr>
              <a:t>Additional sub-bullets Arial 28pt</a:t>
            </a:r>
            <a:br>
              <a:rPr lang="en-US" sz="2309" dirty="0">
                <a:latin typeface="Arial" charset="0"/>
                <a:ea typeface="Arial" charset="0"/>
                <a:cs typeface="Arial" charset="0"/>
              </a:rPr>
            </a:br>
            <a:endParaRPr lang="en-US" sz="2309" dirty="0">
              <a:latin typeface="Arial" charset="0"/>
              <a:ea typeface="Arial" charset="0"/>
              <a:cs typeface="Arial" charset="0"/>
            </a:endParaRPr>
          </a:p>
          <a:p>
            <a:r>
              <a:rPr lang="en-US" sz="2968" b="1" dirty="0">
                <a:latin typeface="Arial" charset="0"/>
                <a:ea typeface="Arial" charset="0"/>
                <a:cs typeface="Arial" charset="0"/>
              </a:rPr>
              <a:t>Bullet Point – Arial Bold 36pt</a:t>
            </a:r>
          </a:p>
          <a:p>
            <a:pPr lvl="1">
              <a:lnSpc>
                <a:spcPct val="150000"/>
              </a:lnSpc>
            </a:pPr>
            <a:r>
              <a:rPr lang="en-US" sz="2309" dirty="0">
                <a:latin typeface="Arial" charset="0"/>
                <a:ea typeface="Arial" charset="0"/>
                <a:cs typeface="Arial" charset="0"/>
              </a:rPr>
              <a:t>Additional sub-bullets Arial 28pt</a:t>
            </a:r>
          </a:p>
          <a:p>
            <a:pPr lvl="1">
              <a:lnSpc>
                <a:spcPct val="150000"/>
              </a:lnSpc>
            </a:pPr>
            <a:r>
              <a:rPr lang="en-US" sz="2309" dirty="0">
                <a:latin typeface="Arial" charset="0"/>
                <a:ea typeface="Arial" charset="0"/>
                <a:cs typeface="Arial" charset="0"/>
              </a:rPr>
              <a:t>Additional sub-bullets Arial 28pt</a:t>
            </a:r>
          </a:p>
          <a:p>
            <a:pPr lvl="1">
              <a:lnSpc>
                <a:spcPct val="150000"/>
              </a:lnSpc>
            </a:pPr>
            <a:r>
              <a:rPr lang="en-US" sz="2309" dirty="0">
                <a:latin typeface="Arial" charset="0"/>
                <a:ea typeface="Arial" charset="0"/>
                <a:cs typeface="Arial" charset="0"/>
              </a:rPr>
              <a:t>Additional sub-bullets Arial 28pt</a:t>
            </a:r>
            <a:endParaRPr lang="en-US" dirty="0">
              <a:latin typeface="Arial" charset="0"/>
              <a:ea typeface="Arial" charset="0"/>
              <a:cs typeface="Arial" charset="0"/>
            </a:endParaRPr>
          </a:p>
        </p:txBody>
      </p:sp>
      <p:pic>
        <p:nvPicPr>
          <p:cNvPr id="10" name="Picture Placeholder 11" descr="A group of people in uniform&#10;&#10;Description automatically generated">
            <a:extLst>
              <a:ext uri="{FF2B5EF4-FFF2-40B4-BE49-F238E27FC236}">
                <a16:creationId xmlns:a16="http://schemas.microsoft.com/office/drawing/2014/main" id="{5871D9E4-245D-4F44-A508-D4EB1451791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1116592"/>
            <a:ext cx="6798645" cy="10220301"/>
          </a:xfrm>
          <a:prstGeom prst="rect">
            <a:avLst/>
          </a:prstGeom>
        </p:spPr>
      </p:pic>
      <p:sp>
        <p:nvSpPr>
          <p:cNvPr id="11" name="TextBox 10">
            <a:extLst>
              <a:ext uri="{FF2B5EF4-FFF2-40B4-BE49-F238E27FC236}">
                <a16:creationId xmlns:a16="http://schemas.microsoft.com/office/drawing/2014/main" id="{9CEF34A0-CBBC-4AEB-B1B5-997C009078B8}"/>
              </a:ext>
            </a:extLst>
          </p:cNvPr>
          <p:cNvSpPr txBox="1"/>
          <p:nvPr userDrawn="1"/>
        </p:nvSpPr>
        <p:spPr>
          <a:xfrm>
            <a:off x="7266794" y="10683875"/>
            <a:ext cx="11418758" cy="396775"/>
          </a:xfrm>
          <a:prstGeom prst="rect">
            <a:avLst/>
          </a:prstGeom>
          <a:noFill/>
        </p:spPr>
        <p:txBody>
          <a:bodyPr wrap="square" rtlCol="0">
            <a:spAutoFit/>
          </a:bodyPr>
          <a:lstStyle/>
          <a:p>
            <a:r>
              <a:rPr lang="en-US" sz="989" i="1" dirty="0">
                <a:solidFill>
                  <a:schemeClr val="bg1"/>
                </a:solidFill>
                <a:latin typeface="Arial" charset="0"/>
                <a:ea typeface="Arial" charset="0"/>
                <a:cs typeface="Arial" charset="0"/>
              </a:rPr>
              <a:t>© 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1035852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ppendix-1-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92F1A8-A3E3-0647-BFC8-5178BF26D2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36421"/>
            <a:ext cx="12638022" cy="8427036"/>
          </a:xfrm>
          <a:prstGeom prst="rect">
            <a:avLst/>
          </a:prstGeom>
        </p:spPr>
      </p:pic>
      <p:pic>
        <p:nvPicPr>
          <p:cNvPr id="8" name="Picture 7">
            <a:extLst>
              <a:ext uri="{FF2B5EF4-FFF2-40B4-BE49-F238E27FC236}">
                <a16:creationId xmlns:a16="http://schemas.microsoft.com/office/drawing/2014/main" id="{70ECE4AB-AB84-7B4A-A2B7-1BF5E0A115E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5611"/>
            <a:ext cx="20104100" cy="11278129"/>
          </a:xfrm>
          <a:prstGeom prst="rect">
            <a:avLst/>
          </a:prstGeom>
        </p:spPr>
      </p:pic>
      <p:pic>
        <p:nvPicPr>
          <p:cNvPr id="10" name="Picture 9">
            <a:extLst>
              <a:ext uri="{FF2B5EF4-FFF2-40B4-BE49-F238E27FC236}">
                <a16:creationId xmlns:a16="http://schemas.microsoft.com/office/drawing/2014/main" id="{1C2A3F3A-C891-BD45-B615-19BED6348E79}"/>
              </a:ext>
            </a:extLst>
          </p:cNvPr>
          <p:cNvPicPr>
            <a:picLocks noChangeAspect="1"/>
          </p:cNvPicPr>
          <p:nvPr userDrawn="1"/>
        </p:nvPicPr>
        <p:blipFill rotWithShape="1">
          <a:blip r:embed="rId4" cstate="email">
            <a:alphaModFix amt="12000"/>
            <a:extLst>
              <a:ext uri="{28A0092B-C50C-407E-A947-70E740481C1C}">
                <a14:useLocalDpi xmlns:a14="http://schemas.microsoft.com/office/drawing/2010/main"/>
              </a:ext>
            </a:extLst>
          </a:blip>
          <a:srcRect/>
          <a:stretch/>
        </p:blipFill>
        <p:spPr>
          <a:xfrm>
            <a:off x="8172772" y="3758003"/>
            <a:ext cx="15983035" cy="3793345"/>
          </a:xfrm>
          <a:prstGeom prst="rect">
            <a:avLst/>
          </a:prstGeom>
        </p:spPr>
      </p:pic>
      <p:sp>
        <p:nvSpPr>
          <p:cNvPr id="9" name="Title 1">
            <a:extLst>
              <a:ext uri="{FF2B5EF4-FFF2-40B4-BE49-F238E27FC236}">
                <a16:creationId xmlns:a16="http://schemas.microsoft.com/office/drawing/2014/main" id="{2235569F-7D48-0945-AE45-6340903C6685}"/>
              </a:ext>
            </a:extLst>
          </p:cNvPr>
          <p:cNvSpPr txBox="1">
            <a:spLocks/>
          </p:cNvSpPr>
          <p:nvPr userDrawn="1"/>
        </p:nvSpPr>
        <p:spPr>
          <a:xfrm>
            <a:off x="12252025" y="4983182"/>
            <a:ext cx="6163934" cy="1174692"/>
          </a:xfrm>
          <a:prstGeom prst="rect">
            <a:avLst/>
          </a:prstGeom>
        </p:spPr>
        <p:txBody>
          <a:bodyPr vert="horz" lIns="150761" tIns="75381" rIns="150761" bIns="7538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244" b="1" dirty="0">
                <a:solidFill>
                  <a:schemeClr val="tx1"/>
                </a:solidFill>
                <a:latin typeface="Arial" charset="0"/>
                <a:ea typeface="Arial" charset="0"/>
                <a:cs typeface="Arial" charset="0"/>
              </a:rPr>
              <a:t>APPENDIX</a:t>
            </a:r>
          </a:p>
        </p:txBody>
      </p:sp>
    </p:spTree>
    <p:extLst>
      <p:ext uri="{BB962C8B-B14F-4D97-AF65-F5344CB8AC3E}">
        <p14:creationId xmlns:p14="http://schemas.microsoft.com/office/powerpoint/2010/main" val="1950452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900" b="1" i="0">
                <a:solidFill>
                  <a:schemeClr val="tx1"/>
                </a:solidFill>
                <a:latin typeface="Brooklyn Bold"/>
                <a:cs typeface="Brooklyn Bold"/>
              </a:defRPr>
            </a:lvl1pPr>
          </a:lstStyle>
          <a:p>
            <a:endParaRPr/>
          </a:p>
        </p:txBody>
      </p:sp>
      <p:sp>
        <p:nvSpPr>
          <p:cNvPr id="3" name="Holder 3"/>
          <p:cNvSpPr>
            <a:spLocks noGrp="1"/>
          </p:cNvSpPr>
          <p:nvPr>
            <p:ph type="body" idx="1"/>
          </p:nvPr>
        </p:nvSpPr>
        <p:spPr/>
        <p:txBody>
          <a:bodyPr lIns="0" tIns="0" rIns="0" bIns="0"/>
          <a:lstStyle>
            <a:lvl1pPr>
              <a:defRPr sz="5200" b="1" i="0">
                <a:solidFill>
                  <a:schemeClr val="tx1"/>
                </a:solidFill>
                <a:latin typeface="Brooklyn Light"/>
                <a:cs typeface="Brooklyn Light"/>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7" name="TextBox 6">
            <a:extLst>
              <a:ext uri="{FF2B5EF4-FFF2-40B4-BE49-F238E27FC236}">
                <a16:creationId xmlns:a16="http://schemas.microsoft.com/office/drawing/2014/main" id="{34450B20-04F9-46F0-92C9-86413F8B0717}"/>
              </a:ext>
            </a:extLst>
          </p:cNvPr>
          <p:cNvSpPr txBox="1"/>
          <p:nvPr userDrawn="1"/>
        </p:nvSpPr>
        <p:spPr>
          <a:xfrm>
            <a:off x="4337050" y="10707232"/>
            <a:ext cx="13411200" cy="244554"/>
          </a:xfrm>
          <a:prstGeom prst="rect">
            <a:avLst/>
          </a:prstGeom>
          <a:noFill/>
        </p:spPr>
        <p:txBody>
          <a:bodyPr wrap="square" rtlCol="0">
            <a:spAutoFit/>
          </a:bodyPr>
          <a:lstStyle/>
          <a:p>
            <a:r>
              <a:rPr lang="en-US" sz="989" i="1" dirty="0">
                <a:solidFill>
                  <a:schemeClr val="tx1"/>
                </a:solidFill>
                <a:latin typeface="Arial" charset="0"/>
                <a:ea typeface="Arial" charset="0"/>
                <a:cs typeface="Arial" charset="0"/>
              </a:rPr>
              <a:t>© 2022 AT&amp;T Intellectual Property. All rights reserved. FirstNet and FirstNet logo are registered trademarks and service marks of the First Responder Network Authority. All other marks are the property of their respective owners. </a:t>
            </a:r>
            <a:endParaRPr lang="en-US" sz="989" i="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1815281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911987-D63D-8B48-AAF0-6D47602473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52237" y="3584601"/>
            <a:ext cx="4999626" cy="3954966"/>
          </a:xfrm>
          <a:prstGeom prst="rect">
            <a:avLst/>
          </a:prstGeom>
        </p:spPr>
      </p:pic>
    </p:spTree>
    <p:extLst>
      <p:ext uri="{BB962C8B-B14F-4D97-AF65-F5344CB8AC3E}">
        <p14:creationId xmlns:p14="http://schemas.microsoft.com/office/powerpoint/2010/main" val="2269126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White Title">
    <p:bg>
      <p:bgPr>
        <a:solidFill>
          <a:schemeClr val="bg1"/>
        </a:solidFill>
        <a:effectLst/>
      </p:bgPr>
    </p:bg>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EE005405-316D-B44F-99CB-2F1168B7710C}"/>
              </a:ext>
            </a:extLst>
          </p:cNvPr>
          <p:cNvSpPr>
            <a:spLocks noGrp="1"/>
          </p:cNvSpPr>
          <p:nvPr>
            <p:ph type="title" hasCustomPrompt="1"/>
          </p:nvPr>
        </p:nvSpPr>
        <p:spPr>
          <a:xfrm>
            <a:off x="433821" y="1036478"/>
            <a:ext cx="19236458" cy="5695277"/>
          </a:xfrm>
          <a:effectLst/>
        </p:spPr>
        <p:txBody>
          <a:bodyPr anchor="t" anchorCtr="0"/>
          <a:lstStyle>
            <a:lvl1pPr>
              <a:lnSpc>
                <a:spcPct val="80000"/>
              </a:lnSpc>
              <a:spcAft>
                <a:spcPts val="0"/>
              </a:spcAft>
              <a:defRPr sz="15830" b="0" i="0" baseline="0">
                <a:solidFill>
                  <a:schemeClr val="tx1"/>
                </a:solidFill>
                <a:latin typeface="Brooklyn Bold" pitchFamily="2" charset="77"/>
                <a:cs typeface="ATT Aleck Sans" panose="020B0503020203020204" pitchFamily="34" charset="0"/>
              </a:defRPr>
            </a:lvl1pPr>
          </a:lstStyle>
          <a:p>
            <a:r>
              <a:rPr lang="en-US" dirty="0"/>
              <a:t>[Presentation title]</a:t>
            </a:r>
          </a:p>
        </p:txBody>
      </p:sp>
      <p:pic>
        <p:nvPicPr>
          <p:cNvPr id="12" name="Picture 11">
            <a:extLst>
              <a:ext uri="{FF2B5EF4-FFF2-40B4-BE49-F238E27FC236}">
                <a16:creationId xmlns:a16="http://schemas.microsoft.com/office/drawing/2014/main" id="{2BDDAEAC-8421-4842-9AFD-2AE5180656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3822" y="10081980"/>
            <a:ext cx="3371333" cy="981450"/>
          </a:xfrm>
          <a:prstGeom prst="rect">
            <a:avLst/>
          </a:prstGeom>
        </p:spPr>
      </p:pic>
      <p:sp>
        <p:nvSpPr>
          <p:cNvPr id="14" name="TextBox 13">
            <a:extLst>
              <a:ext uri="{FF2B5EF4-FFF2-40B4-BE49-F238E27FC236}">
                <a16:creationId xmlns:a16="http://schemas.microsoft.com/office/drawing/2014/main" id="{A19D352B-84B3-6140-8C7D-B4F51D236240}"/>
              </a:ext>
            </a:extLst>
          </p:cNvPr>
          <p:cNvSpPr txBox="1"/>
          <p:nvPr userDrawn="1"/>
        </p:nvSpPr>
        <p:spPr>
          <a:xfrm>
            <a:off x="13208394" y="904748"/>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15" name="TextBox 14">
            <a:extLst>
              <a:ext uri="{FF2B5EF4-FFF2-40B4-BE49-F238E27FC236}">
                <a16:creationId xmlns:a16="http://schemas.microsoft.com/office/drawing/2014/main" id="{A3F484D4-AAB3-3842-9707-700DF689859F}"/>
              </a:ext>
            </a:extLst>
          </p:cNvPr>
          <p:cNvSpPr txBox="1"/>
          <p:nvPr userDrawn="1"/>
        </p:nvSpPr>
        <p:spPr>
          <a:xfrm>
            <a:off x="4362590" y="9047480"/>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16" name="Subtitle Placeholder">
            <a:extLst>
              <a:ext uri="{FF2B5EF4-FFF2-40B4-BE49-F238E27FC236}">
                <a16:creationId xmlns:a16="http://schemas.microsoft.com/office/drawing/2014/main" id="{F02CC730-9D89-0B49-AA3C-76382E4CAA57}"/>
              </a:ext>
            </a:extLst>
          </p:cNvPr>
          <p:cNvSpPr>
            <a:spLocks noGrp="1"/>
          </p:cNvSpPr>
          <p:nvPr>
            <p:ph type="body" sz="quarter" idx="19" hasCustomPrompt="1"/>
          </p:nvPr>
        </p:nvSpPr>
        <p:spPr>
          <a:xfrm>
            <a:off x="433822" y="6992013"/>
            <a:ext cx="9500162" cy="1176172"/>
          </a:xfrm>
          <a:effectLst/>
        </p:spPr>
        <p:txBody>
          <a:bodyPr anchor="t"/>
          <a:lstStyle>
            <a:lvl1pPr marL="0">
              <a:lnSpc>
                <a:spcPct val="100000"/>
              </a:lnSpc>
              <a:spcAft>
                <a:spcPts val="0"/>
              </a:spcAft>
              <a:buClrTx/>
              <a:buFontTx/>
              <a:buNone/>
              <a:defRPr sz="2968" baseline="0">
                <a:solidFill>
                  <a:schemeClr val="tx1"/>
                </a:solidFill>
                <a:latin typeface="Brooklyn Bold" pitchFamily="2" charset="77"/>
              </a:defRPr>
            </a:lvl1pPr>
            <a:lvl2pPr marL="0">
              <a:lnSpc>
                <a:spcPct val="100000"/>
              </a:lnSpc>
              <a:spcAft>
                <a:spcPts val="0"/>
              </a:spcAft>
              <a:buClrTx/>
              <a:buFontTx/>
              <a:buNone/>
              <a:defRPr sz="2968">
                <a:solidFill>
                  <a:schemeClr val="tx1"/>
                </a:solidFill>
              </a:defRPr>
            </a:lvl2pPr>
            <a:lvl3pPr marL="0" indent="0">
              <a:lnSpc>
                <a:spcPct val="100000"/>
              </a:lnSpc>
              <a:spcAft>
                <a:spcPts val="0"/>
              </a:spcAft>
              <a:buClrTx/>
              <a:buFontTx/>
              <a:buNone/>
              <a:defRPr sz="2968">
                <a:solidFill>
                  <a:schemeClr val="tx1"/>
                </a:solidFill>
              </a:defRPr>
            </a:lvl3pPr>
            <a:lvl4pPr marL="0" indent="0">
              <a:lnSpc>
                <a:spcPct val="100000"/>
              </a:lnSpc>
              <a:spcAft>
                <a:spcPts val="0"/>
              </a:spcAft>
              <a:buClrTx/>
              <a:buFontTx/>
              <a:buNone/>
              <a:defRPr sz="2968">
                <a:solidFill>
                  <a:schemeClr val="tx1"/>
                </a:solidFill>
              </a:defRPr>
            </a:lvl4pPr>
            <a:lvl5pPr marL="0" indent="0">
              <a:lnSpc>
                <a:spcPct val="100000"/>
              </a:lnSpc>
              <a:spcAft>
                <a:spcPts val="0"/>
              </a:spcAft>
              <a:buClrTx/>
              <a:buFontTx/>
              <a:buNone/>
              <a:defRPr sz="2968">
                <a:solidFill>
                  <a:schemeClr val="tx1"/>
                </a:solidFill>
              </a:defRPr>
            </a:lvl5pPr>
            <a:lvl6pPr marL="0" indent="0">
              <a:lnSpc>
                <a:spcPct val="100000"/>
              </a:lnSpc>
              <a:spcAft>
                <a:spcPts val="0"/>
              </a:spcAft>
              <a:buClrTx/>
              <a:buFontTx/>
              <a:buNone/>
              <a:defRPr sz="2968">
                <a:solidFill>
                  <a:schemeClr val="tx1"/>
                </a:solidFill>
              </a:defRPr>
            </a:lvl6pPr>
            <a:lvl7pPr marL="0" indent="0">
              <a:lnSpc>
                <a:spcPct val="100000"/>
              </a:lnSpc>
              <a:spcAft>
                <a:spcPts val="0"/>
              </a:spcAft>
              <a:buClrTx/>
              <a:buFontTx/>
              <a:buNone/>
              <a:defRPr sz="2968">
                <a:solidFill>
                  <a:schemeClr val="tx1"/>
                </a:solidFill>
              </a:defRPr>
            </a:lvl7pPr>
            <a:lvl8pPr marL="0" indent="0">
              <a:lnSpc>
                <a:spcPct val="100000"/>
              </a:lnSpc>
              <a:spcAft>
                <a:spcPts val="0"/>
              </a:spcAft>
              <a:buClrTx/>
              <a:buFontTx/>
              <a:buNone/>
              <a:defRPr sz="2968">
                <a:solidFill>
                  <a:schemeClr val="tx1"/>
                </a:solidFill>
              </a:defRPr>
            </a:lvl8pPr>
            <a:lvl9pPr marL="0" indent="0">
              <a:lnSpc>
                <a:spcPct val="100000"/>
              </a:lnSpc>
              <a:spcAft>
                <a:spcPts val="0"/>
              </a:spcAft>
              <a:buClrTx/>
              <a:buFontTx/>
              <a:buNone/>
              <a:defRPr sz="2968">
                <a:solidFill>
                  <a:schemeClr val="tx1"/>
                </a:solidFill>
              </a:defRPr>
            </a:lvl9pPr>
          </a:lstStyle>
          <a:p>
            <a:pPr lvl="0"/>
            <a:r>
              <a:rPr lang="en-US" dirty="0"/>
              <a:t>[Optional subtitle]</a:t>
            </a:r>
          </a:p>
        </p:txBody>
      </p:sp>
      <p:sp>
        <p:nvSpPr>
          <p:cNvPr id="8" name="Text Box">
            <a:extLst>
              <a:ext uri="{FF2B5EF4-FFF2-40B4-BE49-F238E27FC236}">
                <a16:creationId xmlns:a16="http://schemas.microsoft.com/office/drawing/2014/main" id="{47B71AF1-1AA9-40E6-800A-165F29D98232}"/>
              </a:ext>
            </a:extLst>
          </p:cNvPr>
          <p:cNvSpPr txBox="1"/>
          <p:nvPr userDrawn="1"/>
        </p:nvSpPr>
        <p:spPr>
          <a:xfrm>
            <a:off x="11527751" y="10612657"/>
            <a:ext cx="7430508" cy="304442"/>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a:t>
            </a:r>
            <a:b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br>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 of the First Responder Network Authority. All other marks are the property of their respective owners. </a:t>
            </a:r>
            <a:endParaRPr lang="en-US" sz="989" b="0" i="0" baseline="0" dirty="0">
              <a:solidFill>
                <a:schemeClr val="bg1"/>
              </a:solidFill>
              <a:latin typeface="ATT Aleck Cd" panose="020B0506020203020204" pitchFamily="34" charset="0"/>
              <a:ea typeface="Helvetica Neue" panose="02000503000000020004" pitchFamily="2" charset="0"/>
              <a:cs typeface="ATT Aleck Sans" panose="020B0503020203020204" pitchFamily="34" charset="0"/>
            </a:endParaRPr>
          </a:p>
        </p:txBody>
      </p:sp>
    </p:spTree>
    <p:extLst>
      <p:ext uri="{BB962C8B-B14F-4D97-AF65-F5344CB8AC3E}">
        <p14:creationId xmlns:p14="http://schemas.microsoft.com/office/powerpoint/2010/main" val="10717582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White Title">
    <p:bg>
      <p:bgPr>
        <a:solidFill>
          <a:schemeClr val="bg1"/>
        </a:solidFill>
        <a:effectLst/>
      </p:bgPr>
    </p:bg>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EE005405-316D-B44F-99CB-2F1168B7710C}"/>
              </a:ext>
            </a:extLst>
          </p:cNvPr>
          <p:cNvSpPr>
            <a:spLocks noGrp="1"/>
          </p:cNvSpPr>
          <p:nvPr>
            <p:ph type="title" hasCustomPrompt="1"/>
          </p:nvPr>
        </p:nvSpPr>
        <p:spPr>
          <a:xfrm>
            <a:off x="433821" y="1036479"/>
            <a:ext cx="19236458" cy="3924641"/>
          </a:xfrm>
          <a:effectLst/>
        </p:spPr>
        <p:txBody>
          <a:bodyPr anchor="t" anchorCtr="0"/>
          <a:lstStyle>
            <a:lvl1pPr>
              <a:lnSpc>
                <a:spcPct val="80000"/>
              </a:lnSpc>
              <a:spcAft>
                <a:spcPts val="0"/>
              </a:spcAft>
              <a:defRPr sz="15830" b="0" i="0" baseline="0">
                <a:solidFill>
                  <a:schemeClr val="bg1">
                    <a:lumMod val="50000"/>
                  </a:schemeClr>
                </a:solidFill>
                <a:latin typeface="Brooklyn Bold" pitchFamily="2" charset="77"/>
                <a:cs typeface="ATT Aleck Sans" panose="020B0503020203020204" pitchFamily="34" charset="0"/>
              </a:defRPr>
            </a:lvl1pPr>
          </a:lstStyle>
          <a:p>
            <a:r>
              <a:rPr lang="en-US" dirty="0"/>
              <a:t>[Presentation title]</a:t>
            </a:r>
          </a:p>
        </p:txBody>
      </p:sp>
      <p:sp>
        <p:nvSpPr>
          <p:cNvPr id="10" name="Subtitle Placeholder">
            <a:extLst>
              <a:ext uri="{FF2B5EF4-FFF2-40B4-BE49-F238E27FC236}">
                <a16:creationId xmlns:a16="http://schemas.microsoft.com/office/drawing/2014/main" id="{5BDE115E-EF0E-2E40-8CB9-28BF9C0B209E}"/>
              </a:ext>
            </a:extLst>
          </p:cNvPr>
          <p:cNvSpPr>
            <a:spLocks noGrp="1"/>
          </p:cNvSpPr>
          <p:nvPr>
            <p:ph type="body" sz="quarter" idx="18" hasCustomPrompt="1"/>
          </p:nvPr>
        </p:nvSpPr>
        <p:spPr>
          <a:xfrm>
            <a:off x="433822" y="5283173"/>
            <a:ext cx="9500162" cy="1176172"/>
          </a:xfrm>
          <a:effectLst/>
        </p:spPr>
        <p:txBody>
          <a:bodyPr anchor="t"/>
          <a:lstStyle>
            <a:lvl1pPr marL="0">
              <a:lnSpc>
                <a:spcPct val="100000"/>
              </a:lnSpc>
              <a:spcAft>
                <a:spcPts val="0"/>
              </a:spcAft>
              <a:buClrTx/>
              <a:buFontTx/>
              <a:buNone/>
              <a:defRPr sz="2968" baseline="0">
                <a:solidFill>
                  <a:schemeClr val="tx1"/>
                </a:solidFill>
                <a:latin typeface="Brooklyn Bold" pitchFamily="2" charset="77"/>
              </a:defRPr>
            </a:lvl1pPr>
            <a:lvl2pPr marL="0">
              <a:lnSpc>
                <a:spcPct val="100000"/>
              </a:lnSpc>
              <a:spcAft>
                <a:spcPts val="0"/>
              </a:spcAft>
              <a:buClrTx/>
              <a:buFontTx/>
              <a:buNone/>
              <a:defRPr sz="2968">
                <a:solidFill>
                  <a:schemeClr val="tx1"/>
                </a:solidFill>
              </a:defRPr>
            </a:lvl2pPr>
            <a:lvl3pPr marL="0" indent="0">
              <a:lnSpc>
                <a:spcPct val="100000"/>
              </a:lnSpc>
              <a:spcAft>
                <a:spcPts val="0"/>
              </a:spcAft>
              <a:buClrTx/>
              <a:buFontTx/>
              <a:buNone/>
              <a:defRPr sz="2968">
                <a:solidFill>
                  <a:schemeClr val="tx1"/>
                </a:solidFill>
              </a:defRPr>
            </a:lvl3pPr>
            <a:lvl4pPr marL="0" indent="0">
              <a:lnSpc>
                <a:spcPct val="100000"/>
              </a:lnSpc>
              <a:spcAft>
                <a:spcPts val="0"/>
              </a:spcAft>
              <a:buClrTx/>
              <a:buFontTx/>
              <a:buNone/>
              <a:defRPr sz="2968">
                <a:solidFill>
                  <a:schemeClr val="tx1"/>
                </a:solidFill>
              </a:defRPr>
            </a:lvl4pPr>
            <a:lvl5pPr marL="0" indent="0">
              <a:lnSpc>
                <a:spcPct val="100000"/>
              </a:lnSpc>
              <a:spcAft>
                <a:spcPts val="0"/>
              </a:spcAft>
              <a:buClrTx/>
              <a:buFontTx/>
              <a:buNone/>
              <a:defRPr sz="2968">
                <a:solidFill>
                  <a:schemeClr val="tx1"/>
                </a:solidFill>
              </a:defRPr>
            </a:lvl5pPr>
            <a:lvl6pPr marL="0" indent="0">
              <a:lnSpc>
                <a:spcPct val="100000"/>
              </a:lnSpc>
              <a:spcAft>
                <a:spcPts val="0"/>
              </a:spcAft>
              <a:buClrTx/>
              <a:buFontTx/>
              <a:buNone/>
              <a:defRPr sz="2968">
                <a:solidFill>
                  <a:schemeClr val="tx1"/>
                </a:solidFill>
              </a:defRPr>
            </a:lvl6pPr>
            <a:lvl7pPr marL="0" indent="0">
              <a:lnSpc>
                <a:spcPct val="100000"/>
              </a:lnSpc>
              <a:spcAft>
                <a:spcPts val="0"/>
              </a:spcAft>
              <a:buClrTx/>
              <a:buFontTx/>
              <a:buNone/>
              <a:defRPr sz="2968">
                <a:solidFill>
                  <a:schemeClr val="tx1"/>
                </a:solidFill>
              </a:defRPr>
            </a:lvl7pPr>
            <a:lvl8pPr marL="0" indent="0">
              <a:lnSpc>
                <a:spcPct val="100000"/>
              </a:lnSpc>
              <a:spcAft>
                <a:spcPts val="0"/>
              </a:spcAft>
              <a:buClrTx/>
              <a:buFontTx/>
              <a:buNone/>
              <a:defRPr sz="2968">
                <a:solidFill>
                  <a:schemeClr val="tx1"/>
                </a:solidFill>
              </a:defRPr>
            </a:lvl8pPr>
            <a:lvl9pPr marL="0" indent="0">
              <a:lnSpc>
                <a:spcPct val="100000"/>
              </a:lnSpc>
              <a:spcAft>
                <a:spcPts val="0"/>
              </a:spcAft>
              <a:buClrTx/>
              <a:buFontTx/>
              <a:buNone/>
              <a:defRPr sz="2968">
                <a:solidFill>
                  <a:schemeClr val="tx1"/>
                </a:solidFill>
              </a:defRPr>
            </a:lvl9pPr>
          </a:lstStyle>
          <a:p>
            <a:pPr lvl="0"/>
            <a:r>
              <a:rPr lang="en-US" dirty="0"/>
              <a:t>[Optional subtitle]</a:t>
            </a:r>
          </a:p>
        </p:txBody>
      </p:sp>
      <p:pic>
        <p:nvPicPr>
          <p:cNvPr id="12" name="Picture 11">
            <a:extLst>
              <a:ext uri="{FF2B5EF4-FFF2-40B4-BE49-F238E27FC236}">
                <a16:creationId xmlns:a16="http://schemas.microsoft.com/office/drawing/2014/main" id="{2BDDAEAC-8421-4842-9AFD-2AE5180656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3822" y="10081980"/>
            <a:ext cx="3371333" cy="981450"/>
          </a:xfrm>
          <a:prstGeom prst="rect">
            <a:avLst/>
          </a:prstGeom>
        </p:spPr>
      </p:pic>
      <p:sp>
        <p:nvSpPr>
          <p:cNvPr id="14" name="TextBox 13">
            <a:extLst>
              <a:ext uri="{FF2B5EF4-FFF2-40B4-BE49-F238E27FC236}">
                <a16:creationId xmlns:a16="http://schemas.microsoft.com/office/drawing/2014/main" id="{A19D352B-84B3-6140-8C7D-B4F51D236240}"/>
              </a:ext>
            </a:extLst>
          </p:cNvPr>
          <p:cNvSpPr txBox="1"/>
          <p:nvPr userDrawn="1"/>
        </p:nvSpPr>
        <p:spPr>
          <a:xfrm>
            <a:off x="13208394" y="904748"/>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15" name="TextBox 14">
            <a:extLst>
              <a:ext uri="{FF2B5EF4-FFF2-40B4-BE49-F238E27FC236}">
                <a16:creationId xmlns:a16="http://schemas.microsoft.com/office/drawing/2014/main" id="{A3F484D4-AAB3-3842-9707-700DF689859F}"/>
              </a:ext>
            </a:extLst>
          </p:cNvPr>
          <p:cNvSpPr txBox="1"/>
          <p:nvPr userDrawn="1"/>
        </p:nvSpPr>
        <p:spPr>
          <a:xfrm>
            <a:off x="4362590" y="9047480"/>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8" name="Text Box">
            <a:extLst>
              <a:ext uri="{FF2B5EF4-FFF2-40B4-BE49-F238E27FC236}">
                <a16:creationId xmlns:a16="http://schemas.microsoft.com/office/drawing/2014/main" id="{928BDF44-0775-44B5-A976-75817A95C336}"/>
              </a:ext>
            </a:extLst>
          </p:cNvPr>
          <p:cNvSpPr txBox="1"/>
          <p:nvPr userDrawn="1"/>
        </p:nvSpPr>
        <p:spPr>
          <a:xfrm>
            <a:off x="11527751" y="10612657"/>
            <a:ext cx="7430508" cy="304442"/>
          </a:xfrm>
          <a:prstGeom prst="rect">
            <a:avLst/>
          </a:prstGeom>
          <a:noFill/>
          <a:ln>
            <a:noFill/>
          </a:ln>
        </p:spPr>
        <p:txBody>
          <a:bodyPr wrap="square" lIns="0" tIns="0" rIns="0" bIns="0" rtlCol="0" anchor="t" anchorCtr="0">
            <a:spAutoFit/>
          </a:bodyPr>
          <a:lstStyle/>
          <a:p>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a:t>
            </a:r>
            <a:b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br>
            <a:r>
              <a:rPr lang="en-US" sz="989" b="0" i="0" baseline="0" dirty="0">
                <a:solidFill>
                  <a:schemeClr val="tx1"/>
                </a:solidFill>
                <a:latin typeface="ATT Aleck Cd" panose="020B0506020203020204" pitchFamily="34" charset="0"/>
                <a:ea typeface="Helvetica Neue" panose="02000503000000020004" pitchFamily="2" charset="0"/>
                <a:cs typeface="ATT Aleck Sans" panose="020B0503020203020204" pitchFamily="34" charset="0"/>
              </a:rPr>
              <a:t> of the First Responder Network Authority. All other marks are the property of their respective owners. </a:t>
            </a:r>
            <a:endParaRPr lang="en-US" sz="989" b="0" i="0" baseline="0" dirty="0">
              <a:solidFill>
                <a:schemeClr val="bg1"/>
              </a:solidFill>
              <a:latin typeface="ATT Aleck Cd" panose="020B0506020203020204" pitchFamily="34" charset="0"/>
              <a:ea typeface="Helvetica Neue" panose="02000503000000020004" pitchFamily="2" charset="0"/>
              <a:cs typeface="ATT Aleck Sans" panose="020B0503020203020204" pitchFamily="34" charset="0"/>
            </a:endParaRPr>
          </a:p>
        </p:txBody>
      </p:sp>
    </p:spTree>
    <p:extLst>
      <p:ext uri="{BB962C8B-B14F-4D97-AF65-F5344CB8AC3E}">
        <p14:creationId xmlns:p14="http://schemas.microsoft.com/office/powerpoint/2010/main" val="4088019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White Title">
    <p:bg>
      <p:bgPr>
        <a:solidFill>
          <a:schemeClr val="tx1"/>
        </a:solidFill>
        <a:effectLst/>
      </p:bgPr>
    </p:bg>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EE005405-316D-B44F-99CB-2F1168B7710C}"/>
              </a:ext>
            </a:extLst>
          </p:cNvPr>
          <p:cNvSpPr>
            <a:spLocks noGrp="1"/>
          </p:cNvSpPr>
          <p:nvPr>
            <p:ph type="title" hasCustomPrompt="1"/>
          </p:nvPr>
        </p:nvSpPr>
        <p:spPr>
          <a:xfrm>
            <a:off x="433821" y="1036479"/>
            <a:ext cx="19236458" cy="3924641"/>
          </a:xfrm>
          <a:effectLst/>
        </p:spPr>
        <p:txBody>
          <a:bodyPr anchor="t" anchorCtr="0"/>
          <a:lstStyle>
            <a:lvl1pPr>
              <a:lnSpc>
                <a:spcPct val="80000"/>
              </a:lnSpc>
              <a:spcAft>
                <a:spcPts val="0"/>
              </a:spcAft>
              <a:defRPr sz="15830" b="0" i="0" baseline="0">
                <a:solidFill>
                  <a:schemeClr val="bg1">
                    <a:lumMod val="50000"/>
                  </a:schemeClr>
                </a:solidFill>
                <a:latin typeface="Brooklyn Bold" pitchFamily="2" charset="77"/>
                <a:cs typeface="ATT Aleck Sans" panose="020B0503020203020204" pitchFamily="34" charset="0"/>
              </a:defRPr>
            </a:lvl1pPr>
          </a:lstStyle>
          <a:p>
            <a:r>
              <a:rPr lang="en-US" dirty="0"/>
              <a:t>[Presentation title]</a:t>
            </a:r>
          </a:p>
        </p:txBody>
      </p:sp>
      <p:sp>
        <p:nvSpPr>
          <p:cNvPr id="10" name="Subtitle Placeholder">
            <a:extLst>
              <a:ext uri="{FF2B5EF4-FFF2-40B4-BE49-F238E27FC236}">
                <a16:creationId xmlns:a16="http://schemas.microsoft.com/office/drawing/2014/main" id="{5BDE115E-EF0E-2E40-8CB9-28BF9C0B209E}"/>
              </a:ext>
            </a:extLst>
          </p:cNvPr>
          <p:cNvSpPr>
            <a:spLocks noGrp="1"/>
          </p:cNvSpPr>
          <p:nvPr>
            <p:ph type="body" sz="quarter" idx="18" hasCustomPrompt="1"/>
          </p:nvPr>
        </p:nvSpPr>
        <p:spPr>
          <a:xfrm>
            <a:off x="433822" y="5283173"/>
            <a:ext cx="9500162" cy="1176172"/>
          </a:xfrm>
          <a:effectLst/>
        </p:spPr>
        <p:txBody>
          <a:bodyPr anchor="t"/>
          <a:lstStyle>
            <a:lvl1pPr marL="0">
              <a:lnSpc>
                <a:spcPct val="100000"/>
              </a:lnSpc>
              <a:spcAft>
                <a:spcPts val="0"/>
              </a:spcAft>
              <a:buClrTx/>
              <a:buFontTx/>
              <a:buNone/>
              <a:defRPr sz="2968" baseline="0">
                <a:solidFill>
                  <a:schemeClr val="bg1"/>
                </a:solidFill>
                <a:latin typeface="Brooklyn Bold" pitchFamily="2" charset="77"/>
              </a:defRPr>
            </a:lvl1pPr>
            <a:lvl2pPr marL="0">
              <a:lnSpc>
                <a:spcPct val="100000"/>
              </a:lnSpc>
              <a:spcAft>
                <a:spcPts val="0"/>
              </a:spcAft>
              <a:buClrTx/>
              <a:buFontTx/>
              <a:buNone/>
              <a:defRPr sz="2968">
                <a:solidFill>
                  <a:schemeClr val="tx1"/>
                </a:solidFill>
              </a:defRPr>
            </a:lvl2pPr>
            <a:lvl3pPr marL="0" indent="0">
              <a:lnSpc>
                <a:spcPct val="100000"/>
              </a:lnSpc>
              <a:spcAft>
                <a:spcPts val="0"/>
              </a:spcAft>
              <a:buClrTx/>
              <a:buFontTx/>
              <a:buNone/>
              <a:defRPr sz="2968">
                <a:solidFill>
                  <a:schemeClr val="tx1"/>
                </a:solidFill>
              </a:defRPr>
            </a:lvl3pPr>
            <a:lvl4pPr marL="0" indent="0">
              <a:lnSpc>
                <a:spcPct val="100000"/>
              </a:lnSpc>
              <a:spcAft>
                <a:spcPts val="0"/>
              </a:spcAft>
              <a:buClrTx/>
              <a:buFontTx/>
              <a:buNone/>
              <a:defRPr sz="2968">
                <a:solidFill>
                  <a:schemeClr val="tx1"/>
                </a:solidFill>
              </a:defRPr>
            </a:lvl4pPr>
            <a:lvl5pPr marL="0" indent="0">
              <a:lnSpc>
                <a:spcPct val="100000"/>
              </a:lnSpc>
              <a:spcAft>
                <a:spcPts val="0"/>
              </a:spcAft>
              <a:buClrTx/>
              <a:buFontTx/>
              <a:buNone/>
              <a:defRPr sz="2968">
                <a:solidFill>
                  <a:schemeClr val="tx1"/>
                </a:solidFill>
              </a:defRPr>
            </a:lvl5pPr>
            <a:lvl6pPr marL="0" indent="0">
              <a:lnSpc>
                <a:spcPct val="100000"/>
              </a:lnSpc>
              <a:spcAft>
                <a:spcPts val="0"/>
              </a:spcAft>
              <a:buClrTx/>
              <a:buFontTx/>
              <a:buNone/>
              <a:defRPr sz="2968">
                <a:solidFill>
                  <a:schemeClr val="tx1"/>
                </a:solidFill>
              </a:defRPr>
            </a:lvl6pPr>
            <a:lvl7pPr marL="0" indent="0">
              <a:lnSpc>
                <a:spcPct val="100000"/>
              </a:lnSpc>
              <a:spcAft>
                <a:spcPts val="0"/>
              </a:spcAft>
              <a:buClrTx/>
              <a:buFontTx/>
              <a:buNone/>
              <a:defRPr sz="2968">
                <a:solidFill>
                  <a:schemeClr val="tx1"/>
                </a:solidFill>
              </a:defRPr>
            </a:lvl7pPr>
            <a:lvl8pPr marL="0" indent="0">
              <a:lnSpc>
                <a:spcPct val="100000"/>
              </a:lnSpc>
              <a:spcAft>
                <a:spcPts val="0"/>
              </a:spcAft>
              <a:buClrTx/>
              <a:buFontTx/>
              <a:buNone/>
              <a:defRPr sz="2968">
                <a:solidFill>
                  <a:schemeClr val="tx1"/>
                </a:solidFill>
              </a:defRPr>
            </a:lvl8pPr>
            <a:lvl9pPr marL="0" indent="0">
              <a:lnSpc>
                <a:spcPct val="100000"/>
              </a:lnSpc>
              <a:spcAft>
                <a:spcPts val="0"/>
              </a:spcAft>
              <a:buClrTx/>
              <a:buFontTx/>
              <a:buNone/>
              <a:defRPr sz="2968">
                <a:solidFill>
                  <a:schemeClr val="tx1"/>
                </a:solidFill>
              </a:defRPr>
            </a:lvl9pPr>
          </a:lstStyle>
          <a:p>
            <a:pPr lvl="0"/>
            <a:r>
              <a:rPr lang="en-US" dirty="0"/>
              <a:t>[Optional subtitle]</a:t>
            </a:r>
          </a:p>
        </p:txBody>
      </p:sp>
      <p:sp>
        <p:nvSpPr>
          <p:cNvPr id="14" name="TextBox 13">
            <a:extLst>
              <a:ext uri="{FF2B5EF4-FFF2-40B4-BE49-F238E27FC236}">
                <a16:creationId xmlns:a16="http://schemas.microsoft.com/office/drawing/2014/main" id="{A19D352B-84B3-6140-8C7D-B4F51D236240}"/>
              </a:ext>
            </a:extLst>
          </p:cNvPr>
          <p:cNvSpPr txBox="1"/>
          <p:nvPr userDrawn="1"/>
        </p:nvSpPr>
        <p:spPr>
          <a:xfrm>
            <a:off x="13208394" y="904748"/>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15" name="TextBox 14">
            <a:extLst>
              <a:ext uri="{FF2B5EF4-FFF2-40B4-BE49-F238E27FC236}">
                <a16:creationId xmlns:a16="http://schemas.microsoft.com/office/drawing/2014/main" id="{A3F484D4-AAB3-3842-9707-700DF689859F}"/>
              </a:ext>
            </a:extLst>
          </p:cNvPr>
          <p:cNvSpPr txBox="1"/>
          <p:nvPr userDrawn="1"/>
        </p:nvSpPr>
        <p:spPr>
          <a:xfrm>
            <a:off x="4362590" y="9047480"/>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
        <p:nvSpPr>
          <p:cNvPr id="8" name="Text Box">
            <a:extLst>
              <a:ext uri="{FF2B5EF4-FFF2-40B4-BE49-F238E27FC236}">
                <a16:creationId xmlns:a16="http://schemas.microsoft.com/office/drawing/2014/main" id="{714CCC3E-7445-45CE-B9AD-620FB4DC7776}"/>
              </a:ext>
            </a:extLst>
          </p:cNvPr>
          <p:cNvSpPr txBox="1"/>
          <p:nvPr userDrawn="1"/>
        </p:nvSpPr>
        <p:spPr>
          <a:xfrm>
            <a:off x="4523784" y="10531475"/>
            <a:ext cx="10820399" cy="152221"/>
          </a:xfrm>
          <a:prstGeom prst="rect">
            <a:avLst/>
          </a:prstGeom>
          <a:noFill/>
          <a:ln>
            <a:noFill/>
          </a:ln>
        </p:spPr>
        <p:txBody>
          <a:bodyPr wrap="square" lIns="0" tIns="0" rIns="0" bIns="0" rtlCol="0" anchor="t" anchorCtr="0">
            <a:spAutoFit/>
          </a:bodyPr>
          <a:lstStyle/>
          <a:p>
            <a:r>
              <a:rPr lang="en-US" sz="989" b="0" i="0" baseline="0" dirty="0">
                <a:solidFill>
                  <a:schemeClr val="bg1"/>
                </a:solidFill>
                <a:latin typeface="ATT Aleck Cd" panose="020B0506020203020204" pitchFamily="34" charset="0"/>
                <a:ea typeface="Helvetica Neue" panose="02000503000000020004" pitchFamily="2" charset="0"/>
                <a:cs typeface="ATT Aleck Sans" panose="020B0503020203020204" pitchFamily="34" charset="0"/>
              </a:rPr>
              <a:t>©2022 AT&amp;T Intellectual Property. All rights reserved. FirstNet and the FirstNet logo are registered trademarks and service marks of the First Responder Network Authority. All other marks are the property of their respective owners. </a:t>
            </a:r>
          </a:p>
        </p:txBody>
      </p:sp>
    </p:spTree>
    <p:extLst>
      <p:ext uri="{BB962C8B-B14F-4D97-AF65-F5344CB8AC3E}">
        <p14:creationId xmlns:p14="http://schemas.microsoft.com/office/powerpoint/2010/main" val="30030865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edium quote">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0006348" y="448207"/>
            <a:ext cx="9516467" cy="7748455"/>
          </a:xfrm>
          <a:effectLst/>
        </p:spPr>
        <p:txBody>
          <a:bodyPr anchor="t" anchorCtr="0"/>
          <a:lstStyle>
            <a:lvl1pPr>
              <a:lnSpc>
                <a:spcPct val="90000"/>
              </a:lnSpc>
              <a:spcAft>
                <a:spcPts val="0"/>
              </a:spcAft>
              <a:defRPr sz="7915" b="0" i="0" baseline="0">
                <a:solidFill>
                  <a:schemeClr val="tx1"/>
                </a:solidFill>
                <a:latin typeface="Brooklyn Bold" pitchFamily="2" charset="77"/>
                <a:cs typeface="ATT Aleck Sans" panose="020B0503020203020204" pitchFamily="34" charset="0"/>
              </a:defRPr>
            </a:lvl1pPr>
          </a:lstStyle>
          <a:p>
            <a:r>
              <a:rPr lang="en-US" dirty="0"/>
              <a:t>[Insert quote here]</a:t>
            </a:r>
          </a:p>
        </p:txBody>
      </p:sp>
      <p:sp>
        <p:nvSpPr>
          <p:cNvPr id="5" name="Footer Placeholder 4">
            <a:extLst>
              <a:ext uri="{FF2B5EF4-FFF2-40B4-BE49-F238E27FC236}">
                <a16:creationId xmlns:a16="http://schemas.microsoft.com/office/drawing/2014/main" id="{49AAB8D9-2A9B-2C41-A3DA-CA1ECA86A44F}"/>
              </a:ext>
            </a:extLst>
          </p:cNvPr>
          <p:cNvSpPr>
            <a:spLocks noGrp="1"/>
          </p:cNvSpPr>
          <p:nvPr>
            <p:ph type="ftr" sz="quarter" idx="10"/>
          </p:nvPr>
        </p:nvSpPr>
        <p:spPr>
          <a:xfrm>
            <a:off x="14723297" y="10651331"/>
            <a:ext cx="4799517" cy="295337"/>
          </a:xfrm>
        </p:spPr>
        <p:txBody>
          <a:bodyPr/>
          <a:lstStyle>
            <a:lvl1pPr>
              <a:defRPr sz="1319" b="0" i="0">
                <a:latin typeface="ATT Aleck Sans" panose="020B0503020203020204" pitchFamily="34" charset="0"/>
                <a:ea typeface="Helvetica Neue" panose="02000503000000020004" pitchFamily="2" charset="0"/>
                <a:cs typeface="ATT Aleck Sans" panose="020B0503020203020204" pitchFamily="34" charset="0"/>
              </a:defRPr>
            </a:lvl1pPr>
          </a:lstStyle>
          <a:p>
            <a:fld id="{762CA6B9-226A-904F-ABA9-AEC1E5CFF750}" type="slidenum">
              <a:rPr lang="en-US" smtClean="0"/>
              <a:pPr/>
              <a:t>‹#›</a:t>
            </a:fld>
            <a:endParaRPr lang="en-US" dirty="0"/>
          </a:p>
        </p:txBody>
      </p:sp>
      <p:sp>
        <p:nvSpPr>
          <p:cNvPr id="3" name="TextBox 2">
            <a:extLst>
              <a:ext uri="{FF2B5EF4-FFF2-40B4-BE49-F238E27FC236}">
                <a16:creationId xmlns:a16="http://schemas.microsoft.com/office/drawing/2014/main" id="{61200FF0-44EB-8349-AF07-817E1EFEFE80}"/>
              </a:ext>
            </a:extLst>
          </p:cNvPr>
          <p:cNvSpPr txBox="1"/>
          <p:nvPr userDrawn="1"/>
        </p:nvSpPr>
        <p:spPr>
          <a:xfrm>
            <a:off x="18883877" y="10813432"/>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Tree>
    <p:extLst>
      <p:ext uri="{BB962C8B-B14F-4D97-AF65-F5344CB8AC3E}">
        <p14:creationId xmlns:p14="http://schemas.microsoft.com/office/powerpoint/2010/main" val="34436457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Headline on photo (full bleed)">
    <p:bg>
      <p:bgPr>
        <a:solidFill>
          <a:srgbClr val="E8E8E8"/>
        </a:solidFill>
        <a:effectLst/>
      </p:bgPr>
    </p:bg>
    <p:spTree>
      <p:nvGrpSpPr>
        <p:cNvPr id="1" name=""/>
        <p:cNvGrpSpPr/>
        <p:nvPr/>
      </p:nvGrpSpPr>
      <p:grpSpPr>
        <a:xfrm>
          <a:off x="0" y="0"/>
          <a:ext cx="0" cy="0"/>
          <a:chOff x="0" y="0"/>
          <a:chExt cx="0" cy="0"/>
        </a:xfrm>
      </p:grpSpPr>
      <p:sp>
        <p:nvSpPr>
          <p:cNvPr id="5" name="Picture Placeholder">
            <a:extLst>
              <a:ext uri="{FF2B5EF4-FFF2-40B4-BE49-F238E27FC236}">
                <a16:creationId xmlns:a16="http://schemas.microsoft.com/office/drawing/2014/main" id="{035B9A5E-75A7-C940-9B39-A66F6C0AAD5A}"/>
              </a:ext>
            </a:extLst>
          </p:cNvPr>
          <p:cNvSpPr>
            <a:spLocks noGrp="1"/>
          </p:cNvSpPr>
          <p:nvPr>
            <p:ph type="pic" sz="quarter" idx="10"/>
          </p:nvPr>
        </p:nvSpPr>
        <p:spPr>
          <a:xfrm>
            <a:off x="2" y="0"/>
            <a:ext cx="20104100" cy="11309350"/>
          </a:xfrm>
        </p:spPr>
        <p:txBody>
          <a:bodyPr/>
          <a:lstStyle>
            <a:lvl1pPr>
              <a:defRPr b="1">
                <a:solidFill>
                  <a:schemeClr val="bg1"/>
                </a:solidFill>
              </a:defRPr>
            </a:lvl1pPr>
          </a:lstStyle>
          <a:p>
            <a:r>
              <a:rPr lang="en-US" dirty="0"/>
              <a:t>Click icon to add picture</a:t>
            </a:r>
          </a:p>
        </p:txBody>
      </p:sp>
      <p:sp>
        <p:nvSpPr>
          <p:cNvPr id="3" name="Footer Placeholder 2">
            <a:extLst>
              <a:ext uri="{FF2B5EF4-FFF2-40B4-BE49-F238E27FC236}">
                <a16:creationId xmlns:a16="http://schemas.microsoft.com/office/drawing/2014/main" id="{42296653-560A-7C4F-A3E4-CBA00943D6EA}"/>
              </a:ext>
            </a:extLst>
          </p:cNvPr>
          <p:cNvSpPr>
            <a:spLocks noGrp="1"/>
          </p:cNvSpPr>
          <p:nvPr>
            <p:ph type="ftr" sz="quarter" idx="11"/>
          </p:nvPr>
        </p:nvSpPr>
        <p:spPr>
          <a:xfrm>
            <a:off x="14723297" y="10651331"/>
            <a:ext cx="4799517" cy="295337"/>
          </a:xfrm>
        </p:spPr>
        <p:txBody>
          <a:bodyPr/>
          <a:lstStyle>
            <a:lvl1pPr>
              <a:defRPr sz="1319" b="0" i="0">
                <a:solidFill>
                  <a:schemeClr val="tx1"/>
                </a:solidFill>
                <a:latin typeface="ATT Aleck Sans" panose="020B0503020203020204" pitchFamily="34" charset="0"/>
                <a:ea typeface="Helvetica Neue" panose="02000503000000020004" pitchFamily="2" charset="0"/>
                <a:cs typeface="ATT Aleck Sans" panose="020B0503020203020204" pitchFamily="34" charset="0"/>
              </a:defRPr>
            </a:lvl1pPr>
          </a:lstStyle>
          <a:p>
            <a:fld id="{762CA6B9-226A-904F-ABA9-AEC1E5CFF750}" type="slidenum">
              <a:rPr lang="en-US" smtClean="0"/>
              <a:pPr/>
              <a:t>‹#›</a:t>
            </a:fld>
            <a:endParaRPr lang="en-US" dirty="0"/>
          </a:p>
        </p:txBody>
      </p:sp>
      <p:sp>
        <p:nvSpPr>
          <p:cNvPr id="2" name="Title Placeholder"/>
          <p:cNvSpPr>
            <a:spLocks noGrp="1"/>
          </p:cNvSpPr>
          <p:nvPr>
            <p:ph type="title" hasCustomPrompt="1"/>
          </p:nvPr>
        </p:nvSpPr>
        <p:spPr>
          <a:xfrm>
            <a:off x="482624" y="5810016"/>
            <a:ext cx="16301340" cy="4013596"/>
          </a:xfrm>
          <a:effectLst/>
        </p:spPr>
        <p:txBody>
          <a:bodyPr anchor="t" anchorCtr="0"/>
          <a:lstStyle>
            <a:lvl1pPr>
              <a:lnSpc>
                <a:spcPct val="90000"/>
              </a:lnSpc>
              <a:spcAft>
                <a:spcPts val="0"/>
              </a:spcAft>
              <a:defRPr sz="9894" b="0" i="0" baseline="0">
                <a:solidFill>
                  <a:schemeClr val="tx1"/>
                </a:solidFill>
                <a:latin typeface="Brooklyn Bold" pitchFamily="2" charset="77"/>
                <a:cs typeface="ATT Aleck Sans" panose="020B0503020203020204" pitchFamily="34" charset="0"/>
              </a:defRPr>
            </a:lvl1pPr>
          </a:lstStyle>
          <a:p>
            <a:r>
              <a:rPr lang="en-US" dirty="0"/>
              <a:t>[Insert headline here]</a:t>
            </a:r>
          </a:p>
        </p:txBody>
      </p:sp>
    </p:spTree>
    <p:extLst>
      <p:ext uri="{BB962C8B-B14F-4D97-AF65-F5344CB8AC3E}">
        <p14:creationId xmlns:p14="http://schemas.microsoft.com/office/powerpoint/2010/main" val="32858475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4.png"/><Relationship Id="rId2" Type="http://schemas.openxmlformats.org/officeDocument/2006/relationships/slideLayout" Target="../slideLayouts/slideLayout19.xml"/><Relationship Id="rId16" Type="http://schemas.openxmlformats.org/officeDocument/2006/relationships/image" Target="../media/image7.emf"/><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545133" y="464984"/>
            <a:ext cx="18977682" cy="1422597"/>
          </a:xfrm>
          <a:prstGeom prst="rect">
            <a:avLst/>
          </a:prstGeom>
        </p:spPr>
        <p:txBody>
          <a:bodyPr vert="horz" lIns="0" tIns="0" rIns="0" bIns="0" rtlCol="0" anchor="t" anchorCtr="0">
            <a:noAutofit/>
          </a:bodyPr>
          <a:lstStyle/>
          <a:p>
            <a:r>
              <a:rPr lang="en-US" dirty="0"/>
              <a:t>[Slide title]               </a:t>
            </a:r>
          </a:p>
        </p:txBody>
      </p:sp>
      <p:sp>
        <p:nvSpPr>
          <p:cNvPr id="3" name="Text Placeholder"/>
          <p:cNvSpPr>
            <a:spLocks noGrp="1"/>
          </p:cNvSpPr>
          <p:nvPr>
            <p:ph type="body" idx="1"/>
          </p:nvPr>
        </p:nvSpPr>
        <p:spPr>
          <a:xfrm>
            <a:off x="535117" y="3011617"/>
            <a:ext cx="18987699" cy="7148474"/>
          </a:xfrm>
          <a:prstGeom prst="rect">
            <a:avLst/>
          </a:prstGeom>
        </p:spPr>
        <p:txBody>
          <a:bodyPr vert="horz" lIns="0" tIns="0" rIns="0" bIns="0" spcCol="493776"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0C1F861A-C273-B841-9EA9-77E2AAD8EEAF}"/>
              </a:ext>
            </a:extLst>
          </p:cNvPr>
          <p:cNvSpPr>
            <a:spLocks noGrp="1"/>
          </p:cNvSpPr>
          <p:nvPr>
            <p:ph type="ftr" sz="quarter" idx="3"/>
          </p:nvPr>
        </p:nvSpPr>
        <p:spPr>
          <a:xfrm>
            <a:off x="14723297" y="10651331"/>
            <a:ext cx="4799517" cy="295337"/>
          </a:xfrm>
          <a:prstGeom prst="rect">
            <a:avLst/>
          </a:prstGeom>
        </p:spPr>
        <p:txBody>
          <a:bodyPr vert="horz" wrap="square" lIns="91440" tIns="45720" rIns="91440" bIns="45720" rtlCol="0" anchor="ctr">
            <a:spAutoFit/>
          </a:bodyPr>
          <a:lstStyle>
            <a:lvl1pPr algn="r">
              <a:defRPr sz="1319" b="0" i="0">
                <a:solidFill>
                  <a:schemeClr val="bg1"/>
                </a:solidFill>
                <a:latin typeface="ATT Aleck Sans" panose="020B0503020203020204" pitchFamily="34" charset="0"/>
                <a:ea typeface="Helvetica Neue" panose="02000503000000020004" pitchFamily="2" charset="0"/>
                <a:cs typeface="ATT Aleck Sans" panose="020B0503020203020204" pitchFamily="34" charset="0"/>
              </a:defRPr>
            </a:lvl1pPr>
          </a:lstStyle>
          <a:p>
            <a:fld id="{762CA6B9-226A-904F-ABA9-AEC1E5CFF750}" type="slidenum">
              <a:rPr lang="en-US" smtClean="0"/>
              <a:pPr/>
              <a:t>‹#›</a:t>
            </a:fld>
            <a:endParaRPr lang="en-US" dirty="0"/>
          </a:p>
        </p:txBody>
      </p:sp>
      <p:sp>
        <p:nvSpPr>
          <p:cNvPr id="4" name="TextBox 3">
            <a:extLst>
              <a:ext uri="{FF2B5EF4-FFF2-40B4-BE49-F238E27FC236}">
                <a16:creationId xmlns:a16="http://schemas.microsoft.com/office/drawing/2014/main" id="{9E3F55D6-DA45-2241-942D-9E4891A2EE24}"/>
              </a:ext>
            </a:extLst>
          </p:cNvPr>
          <p:cNvSpPr txBox="1"/>
          <p:nvPr userDrawn="1"/>
        </p:nvSpPr>
        <p:spPr>
          <a:xfrm>
            <a:off x="19077393" y="10740858"/>
            <a:ext cx="0" cy="0"/>
          </a:xfrm>
          <a:prstGeom prst="rect">
            <a:avLst/>
          </a:prstGeom>
          <a:noFill/>
        </p:spPr>
        <p:txBody>
          <a:bodyPr wrap="none" lIns="0" tIns="0" rIns="0" bIns="0" rtlCol="0" anchor="t">
            <a:normAutofit fontScale="25000" lnSpcReduction="20000"/>
          </a:bodyPr>
          <a:lstStyle/>
          <a:p>
            <a:pPr marL="0" marR="0" indent="0" algn="l" defTabSz="753923" rtl="0" eaLnBrk="1" fontAlgn="auto" latinLnBrk="0" hangingPunct="1">
              <a:lnSpc>
                <a:spcPct val="100000"/>
              </a:lnSpc>
              <a:spcBef>
                <a:spcPts val="0"/>
              </a:spcBef>
              <a:spcAft>
                <a:spcPts val="1319"/>
              </a:spcAft>
              <a:buClr>
                <a:srgbClr val="000000"/>
              </a:buClr>
              <a:buSzTx/>
              <a:buFontTx/>
              <a:buNone/>
              <a:tabLst/>
            </a:pPr>
            <a:endParaRPr kumimoji="0" lang="en-US" sz="3958" b="0" i="0" u="none" strike="noStrike" kern="1200" cap="none" spc="0" normalizeH="0" baseline="0" noProof="0" dirty="0">
              <a:ln>
                <a:noFill/>
              </a:ln>
              <a:solidFill>
                <a:schemeClr val="tx1"/>
              </a:solidFill>
              <a:effectLst/>
              <a:uLnTx/>
              <a:uFillTx/>
              <a:latin typeface="ATT Aleck Sans" panose="020B0503020203020204" pitchFamily="34" charset="0"/>
              <a:ea typeface="+mn-ea"/>
              <a:cs typeface="ATT Aleck Sans" panose="020B0503020203020204" pitchFamily="34" charset="0"/>
            </a:endParaRPr>
          </a:p>
        </p:txBody>
      </p:sp>
    </p:spTree>
    <p:extLst>
      <p:ext uri="{BB962C8B-B14F-4D97-AF65-F5344CB8AC3E}">
        <p14:creationId xmlns:p14="http://schemas.microsoft.com/office/powerpoint/2010/main" val="412204148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Lst>
  <p:hf hdr="0" dt="0"/>
  <p:txStyles>
    <p:titleStyle>
      <a:lvl1pPr algn="l" defTabSz="753923" rtl="0" eaLnBrk="1" latinLnBrk="0" hangingPunct="1">
        <a:lnSpc>
          <a:spcPct val="100000"/>
        </a:lnSpc>
        <a:spcBef>
          <a:spcPct val="0"/>
        </a:spcBef>
        <a:spcAft>
          <a:spcPts val="0"/>
        </a:spcAft>
        <a:buNone/>
        <a:defRPr sz="3958" b="0" i="0" kern="1200" baseline="0">
          <a:solidFill>
            <a:schemeClr val="tx1"/>
          </a:solidFill>
          <a:latin typeface="+mj-lt"/>
          <a:ea typeface="+mj-ea"/>
          <a:cs typeface="ATT Aleck Sans" panose="020B0503020203020204" pitchFamily="34" charset="0"/>
        </a:defRPr>
      </a:lvl1pPr>
    </p:titleStyle>
    <p:bodyStyle>
      <a:lvl1pPr marL="0" indent="0" algn="l" defTabSz="753923" rtl="0" eaLnBrk="1" latinLnBrk="0" hangingPunct="1">
        <a:lnSpc>
          <a:spcPct val="100000"/>
        </a:lnSpc>
        <a:spcBef>
          <a:spcPts val="0"/>
        </a:spcBef>
        <a:spcAft>
          <a:spcPts val="1319"/>
        </a:spcAft>
        <a:buClr>
          <a:schemeClr val="tx1"/>
        </a:buClr>
        <a:buFontTx/>
        <a:buNone/>
        <a:defRPr sz="3958" b="0" i="0" kern="1200" baseline="0">
          <a:solidFill>
            <a:schemeClr val="tx1"/>
          </a:solidFill>
          <a:latin typeface="+mj-lt"/>
          <a:ea typeface="+mn-ea"/>
          <a:cs typeface="ATT Aleck Sans" panose="020B0503020203020204" pitchFamily="34" charset="0"/>
        </a:defRPr>
      </a:lvl1pPr>
      <a:lvl2pPr marL="471202" indent="-471202" algn="l" defTabSz="753923" rtl="0" eaLnBrk="1" latinLnBrk="0" hangingPunct="1">
        <a:lnSpc>
          <a:spcPct val="100000"/>
        </a:lnSpc>
        <a:spcBef>
          <a:spcPts val="0"/>
        </a:spcBef>
        <a:spcAft>
          <a:spcPts val="1319"/>
        </a:spcAft>
        <a:buClrTx/>
        <a:buSzPct val="101000"/>
        <a:buFont typeface="ATT Aleck Sans" panose="020B0604020202020204" pitchFamily="34" charset="0"/>
        <a:buChar char="•"/>
        <a:defRPr sz="2309" b="0" i="0" kern="1200" baseline="0">
          <a:solidFill>
            <a:schemeClr val="tx1"/>
          </a:solidFill>
          <a:latin typeface="ATT Aleck Sans" panose="020B0503020203020204" pitchFamily="34" charset="0"/>
          <a:ea typeface="Helvetica Neue" panose="02000503000000020004" pitchFamily="2" charset="0"/>
          <a:cs typeface="ATT Aleck Sans" panose="020B0503020203020204" pitchFamily="34" charset="0"/>
        </a:defRPr>
      </a:lvl2pPr>
      <a:lvl3pPr marL="753923" indent="-376961" algn="l" defTabSz="753923" rtl="0" eaLnBrk="1" latinLnBrk="0" hangingPunct="1">
        <a:lnSpc>
          <a:spcPct val="100000"/>
        </a:lnSpc>
        <a:spcBef>
          <a:spcPts val="0"/>
        </a:spcBef>
        <a:spcAft>
          <a:spcPts val="1319"/>
        </a:spcAft>
        <a:buClrTx/>
        <a:buFont typeface="ATT Aleck Sans" panose="020F0502020204030204" pitchFamily="34" charset="0"/>
        <a:buChar char="‒"/>
        <a:defRPr sz="2309" b="0" i="0" kern="1200" baseline="0">
          <a:solidFill>
            <a:schemeClr val="tx1"/>
          </a:solidFill>
          <a:latin typeface="ATT Aleck Sans" panose="020B0503020203020204" pitchFamily="34" charset="0"/>
          <a:ea typeface="Helvetica Neue" panose="02000503000000020004" pitchFamily="2" charset="0"/>
          <a:cs typeface="ATT Aleck Sans" panose="020B0503020203020204" pitchFamily="34" charset="0"/>
        </a:defRPr>
      </a:lvl3pPr>
      <a:lvl4pPr marL="1225125" indent="-471202" algn="l" defTabSz="753923" rtl="0" eaLnBrk="1" latinLnBrk="0" hangingPunct="1">
        <a:lnSpc>
          <a:spcPct val="100000"/>
        </a:lnSpc>
        <a:spcBef>
          <a:spcPts val="0"/>
        </a:spcBef>
        <a:spcAft>
          <a:spcPts val="1319"/>
        </a:spcAft>
        <a:buClrTx/>
        <a:buSzPct val="75000"/>
        <a:buFont typeface="ATT Aleck Sans" panose="05000000000000000000" pitchFamily="2" charset="2"/>
        <a:buChar char="§"/>
        <a:defRPr sz="2309" b="0" i="0" kern="1200">
          <a:solidFill>
            <a:schemeClr val="tx1"/>
          </a:solidFill>
          <a:latin typeface="ATT Aleck Sans" panose="020B0503020203020204" pitchFamily="34" charset="0"/>
          <a:ea typeface="Helvetica Neue" panose="02000503000000020004" pitchFamily="2" charset="0"/>
          <a:cs typeface="ATT Aleck Sans" panose="020B0503020203020204" pitchFamily="34" charset="0"/>
        </a:defRPr>
      </a:lvl4pPr>
      <a:lvl5pPr marL="1507846" indent="-376961" algn="l" defTabSz="753923" rtl="0" eaLnBrk="1" latinLnBrk="0" hangingPunct="1">
        <a:lnSpc>
          <a:spcPct val="100000"/>
        </a:lnSpc>
        <a:spcBef>
          <a:spcPts val="0"/>
        </a:spcBef>
        <a:spcAft>
          <a:spcPts val="1319"/>
        </a:spcAft>
        <a:buClrTx/>
        <a:buSzPct val="60000"/>
        <a:buFont typeface="ATT Aleck Sans" panose="02070309020205020404" pitchFamily="49" charset="0"/>
        <a:buChar char="o"/>
        <a:defRPr sz="2309" b="0" i="0" kern="1200">
          <a:solidFill>
            <a:schemeClr val="tx1"/>
          </a:solidFill>
          <a:latin typeface="ATT Aleck Sans" panose="020B0503020203020204" pitchFamily="34" charset="0"/>
          <a:ea typeface="Helvetica Neue" panose="02000503000000020004" pitchFamily="2" charset="0"/>
          <a:cs typeface="ATT Aleck Sans" panose="020B0503020203020204" pitchFamily="34" charset="0"/>
        </a:defRPr>
      </a:lvl5pPr>
      <a:lvl6pPr marL="1884807" indent="-376961" algn="l" defTabSz="753923" rtl="0" eaLnBrk="1" latinLnBrk="0" hangingPunct="1">
        <a:lnSpc>
          <a:spcPct val="100000"/>
        </a:lnSpc>
        <a:spcBef>
          <a:spcPts val="0"/>
        </a:spcBef>
        <a:spcAft>
          <a:spcPts val="1319"/>
        </a:spcAft>
        <a:buClrTx/>
        <a:buFont typeface="ATT Aleck Sans" panose="020F0502020204030204" pitchFamily="34" charset="0"/>
        <a:buChar char="◦"/>
        <a:defRPr sz="2309" kern="1200" baseline="0">
          <a:solidFill>
            <a:schemeClr val="tx1"/>
          </a:solidFill>
          <a:latin typeface="+mn-lt"/>
          <a:ea typeface="+mn-ea"/>
          <a:cs typeface="ATT Aleck Sans" panose="020B0503020203020204" pitchFamily="34" charset="0"/>
        </a:defRPr>
      </a:lvl6pPr>
      <a:lvl7pPr marL="2261768" indent="-376961" algn="l" defTabSz="753923" rtl="0" eaLnBrk="1" latinLnBrk="0" hangingPunct="1">
        <a:lnSpc>
          <a:spcPct val="100000"/>
        </a:lnSpc>
        <a:spcBef>
          <a:spcPts val="0"/>
        </a:spcBef>
        <a:spcAft>
          <a:spcPts val="1319"/>
        </a:spcAft>
        <a:buClrTx/>
        <a:buFont typeface="ATT Aleck Sans" panose="020F0502020204030204" pitchFamily="34" charset="0"/>
        <a:buChar char="›"/>
        <a:defRPr sz="2309" kern="1200">
          <a:solidFill>
            <a:schemeClr val="tx1"/>
          </a:solidFill>
          <a:latin typeface="+mn-lt"/>
          <a:ea typeface="+mn-ea"/>
          <a:cs typeface="ATT Aleck Sans" panose="020B0503020203020204" pitchFamily="34" charset="0"/>
        </a:defRPr>
      </a:lvl7pPr>
      <a:lvl8pPr marL="2638730" indent="-376961" algn="l" defTabSz="753923" rtl="0" eaLnBrk="1" latinLnBrk="0" hangingPunct="1">
        <a:lnSpc>
          <a:spcPct val="100000"/>
        </a:lnSpc>
        <a:spcBef>
          <a:spcPts val="0"/>
        </a:spcBef>
        <a:spcAft>
          <a:spcPts val="1319"/>
        </a:spcAft>
        <a:buClrTx/>
        <a:buFont typeface="ATT Aleck Sans" panose="020F0502020204030204" pitchFamily="34" charset="0"/>
        <a:buChar char="▫"/>
        <a:defRPr sz="2309" kern="1200">
          <a:solidFill>
            <a:schemeClr val="tx1"/>
          </a:solidFill>
          <a:latin typeface="+mn-lt"/>
          <a:ea typeface="+mn-ea"/>
          <a:cs typeface="+mn-cs"/>
        </a:defRPr>
      </a:lvl8pPr>
      <a:lvl9pPr marL="3015691" indent="-376961" algn="l" defTabSz="753923" rtl="0" eaLnBrk="1" latinLnBrk="0" hangingPunct="1">
        <a:lnSpc>
          <a:spcPct val="100000"/>
        </a:lnSpc>
        <a:spcBef>
          <a:spcPts val="0"/>
        </a:spcBef>
        <a:spcAft>
          <a:spcPts val="1319"/>
        </a:spcAft>
        <a:buClrTx/>
        <a:buFont typeface="ATT Aleck Sans" panose="020F0502020204030204" pitchFamily="34" charset="0"/>
        <a:buChar char="†"/>
        <a:defRPr sz="2309" kern="1200">
          <a:solidFill>
            <a:schemeClr val="tx1"/>
          </a:solidFill>
          <a:latin typeface="+mn-lt"/>
          <a:ea typeface="+mn-ea"/>
          <a:cs typeface="+mn-cs"/>
        </a:defRPr>
      </a:lvl9pPr>
    </p:bodyStyle>
    <p:otherStyle>
      <a:defPPr>
        <a:defRPr lang="en-US"/>
      </a:defPPr>
      <a:lvl1pPr marL="0" algn="l" defTabSz="753923" rtl="0" eaLnBrk="1" latinLnBrk="0" hangingPunct="1">
        <a:defRPr sz="2309" kern="1200">
          <a:solidFill>
            <a:schemeClr val="tx1"/>
          </a:solidFill>
          <a:latin typeface="+mn-lt"/>
          <a:ea typeface="+mn-ea"/>
          <a:cs typeface="+mn-cs"/>
        </a:defRPr>
      </a:lvl1pPr>
      <a:lvl2pPr marL="753923" algn="l" defTabSz="753923" rtl="0" eaLnBrk="1" latinLnBrk="0" hangingPunct="1">
        <a:defRPr sz="2309" kern="1200">
          <a:solidFill>
            <a:schemeClr val="tx1"/>
          </a:solidFill>
          <a:latin typeface="+mn-lt"/>
          <a:ea typeface="+mn-ea"/>
          <a:cs typeface="+mn-cs"/>
        </a:defRPr>
      </a:lvl2pPr>
      <a:lvl3pPr marL="1507846" algn="l" defTabSz="753923" rtl="0" eaLnBrk="1" latinLnBrk="0" hangingPunct="1">
        <a:defRPr sz="2309" kern="1200">
          <a:solidFill>
            <a:schemeClr val="tx1"/>
          </a:solidFill>
          <a:latin typeface="+mn-lt"/>
          <a:ea typeface="+mn-ea"/>
          <a:cs typeface="+mn-cs"/>
        </a:defRPr>
      </a:lvl3pPr>
      <a:lvl4pPr marL="2261768" algn="l" defTabSz="753923" rtl="0" eaLnBrk="1" latinLnBrk="0" hangingPunct="1">
        <a:defRPr sz="2309" kern="1200">
          <a:solidFill>
            <a:schemeClr val="tx1"/>
          </a:solidFill>
          <a:latin typeface="+mn-lt"/>
          <a:ea typeface="+mn-ea"/>
          <a:cs typeface="+mn-cs"/>
        </a:defRPr>
      </a:lvl4pPr>
      <a:lvl5pPr marL="3015691" algn="l" defTabSz="753923" rtl="0" eaLnBrk="1" latinLnBrk="0" hangingPunct="1">
        <a:defRPr sz="2309" kern="1200">
          <a:solidFill>
            <a:schemeClr val="tx1"/>
          </a:solidFill>
          <a:latin typeface="+mn-lt"/>
          <a:ea typeface="+mn-ea"/>
          <a:cs typeface="+mn-cs"/>
        </a:defRPr>
      </a:lvl5pPr>
      <a:lvl6pPr marL="3769614" algn="l" defTabSz="753923" rtl="0" eaLnBrk="1" latinLnBrk="0" hangingPunct="1">
        <a:defRPr sz="2309" kern="1200">
          <a:solidFill>
            <a:schemeClr val="tx1"/>
          </a:solidFill>
          <a:latin typeface="+mn-lt"/>
          <a:ea typeface="+mn-ea"/>
          <a:cs typeface="+mn-cs"/>
        </a:defRPr>
      </a:lvl6pPr>
      <a:lvl7pPr marL="4523537" algn="l" defTabSz="753923" rtl="0" eaLnBrk="1" latinLnBrk="0" hangingPunct="1">
        <a:defRPr sz="2309" kern="1200">
          <a:solidFill>
            <a:schemeClr val="tx1"/>
          </a:solidFill>
          <a:latin typeface="+mn-lt"/>
          <a:ea typeface="+mn-ea"/>
          <a:cs typeface="+mn-cs"/>
        </a:defRPr>
      </a:lvl7pPr>
      <a:lvl8pPr marL="5277460" algn="l" defTabSz="753923" rtl="0" eaLnBrk="1" latinLnBrk="0" hangingPunct="1">
        <a:defRPr sz="2309" kern="1200">
          <a:solidFill>
            <a:schemeClr val="tx1"/>
          </a:solidFill>
          <a:latin typeface="+mn-lt"/>
          <a:ea typeface="+mn-ea"/>
          <a:cs typeface="+mn-cs"/>
        </a:defRPr>
      </a:lvl8pPr>
      <a:lvl9pPr marL="6031382" algn="l" defTabSz="753923" rtl="0" eaLnBrk="1" latinLnBrk="0" hangingPunct="1">
        <a:defRPr sz="2309"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56">
          <p15:clr>
            <a:srgbClr val="F26B43"/>
          </p15:clr>
        </p15:guide>
        <p15:guide id="6" pos="219">
          <p15:clr>
            <a:srgbClr val="F26B43"/>
          </p15:clr>
        </p15:guide>
        <p15:guide id="13" pos="3983">
          <p15:clr>
            <a:srgbClr val="5ACBF0"/>
          </p15:clr>
        </p15:guide>
        <p15:guide id="14" pos="3695">
          <p15:clr>
            <a:srgbClr val="5ACBF0"/>
          </p15:clr>
        </p15:guide>
        <p15:guide id="17" orient="horz" pos="216">
          <p15:clr>
            <a:srgbClr val="F26B43"/>
          </p15:clr>
        </p15:guide>
        <p15:guide id="18" orient="horz" pos="4122">
          <p15:clr>
            <a:srgbClr val="F26B43"/>
          </p15:clr>
        </p15:guide>
        <p15:guide id="21" orient="horz" pos="1186">
          <p15:clr>
            <a:srgbClr val="F26B43"/>
          </p15:clr>
        </p15:guide>
        <p15:guide id="28" orient="horz" pos="3131">
          <p15:clr>
            <a:srgbClr val="F26B43"/>
          </p15:clr>
        </p15:guide>
        <p15:guide id="36" pos="3839">
          <p15:clr>
            <a:srgbClr val="F26B43"/>
          </p15:clr>
        </p15:guide>
        <p15:guide id="37" pos="2932">
          <p15:clr>
            <a:srgbClr val="F26B43"/>
          </p15:clr>
        </p15:guide>
        <p15:guide id="39" pos="2028">
          <p15:clr>
            <a:srgbClr val="F26B43"/>
          </p15:clr>
        </p15:guide>
        <p15:guide id="40" pos="1124">
          <p15:clr>
            <a:srgbClr val="F26B43"/>
          </p15:clr>
        </p15:guide>
        <p15:guide id="41" pos="5646">
          <p15:clr>
            <a:srgbClr val="F26B43"/>
          </p15:clr>
        </p15:guide>
        <p15:guide id="42" pos="6551">
          <p15:clr>
            <a:srgbClr val="F26B43"/>
          </p15:clr>
        </p15:guide>
        <p15:guide id="43" pos="4744">
          <p15:clr>
            <a:srgbClr val="F26B43"/>
          </p15:clr>
        </p15:guide>
        <p15:guide id="44" pos="982">
          <p15:clr>
            <a:srgbClr val="5ACBF0"/>
          </p15:clr>
        </p15:guide>
        <p15:guide id="46" pos="1271">
          <p15:clr>
            <a:srgbClr val="5ACBF0"/>
          </p15:clr>
        </p15:guide>
        <p15:guide id="47" pos="1886">
          <p15:clr>
            <a:srgbClr val="5ACBF0"/>
          </p15:clr>
        </p15:guide>
        <p15:guide id="48" pos="2174">
          <p15:clr>
            <a:srgbClr val="5ACBF0"/>
          </p15:clr>
        </p15:guide>
        <p15:guide id="49" pos="2791">
          <p15:clr>
            <a:srgbClr val="5ACBF0"/>
          </p15:clr>
        </p15:guide>
        <p15:guide id="50" pos="3079">
          <p15:clr>
            <a:srgbClr val="5ACBF0"/>
          </p15:clr>
        </p15:guide>
        <p15:guide id="51" pos="4602">
          <p15:clr>
            <a:srgbClr val="5ACBF0"/>
          </p15:clr>
        </p15:guide>
        <p15:guide id="52" pos="4885">
          <p15:clr>
            <a:srgbClr val="5ACBF0"/>
          </p15:clr>
        </p15:guide>
        <p15:guide id="53" pos="5504">
          <p15:clr>
            <a:srgbClr val="5ACBF0"/>
          </p15:clr>
        </p15:guide>
        <p15:guide id="54" pos="5791">
          <p15:clr>
            <a:srgbClr val="5ACBF0"/>
          </p15:clr>
        </p15:guide>
        <p15:guide id="55" pos="6410">
          <p15:clr>
            <a:srgbClr val="5ACBF0"/>
          </p15:clr>
        </p15:guide>
        <p15:guide id="56" pos="6696">
          <p15:clr>
            <a:srgbClr val="5ACBF0"/>
          </p15:clr>
        </p15:guide>
        <p15:guide id="58" orient="horz" pos="2160">
          <p15:clr>
            <a:srgbClr val="F26B43"/>
          </p15:clr>
        </p15:guide>
        <p15:guide id="59" orient="horz" pos="3881">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80AC95-4804-4946-92DD-9B9E35E3E1B1}"/>
              </a:ext>
            </a:extLst>
          </p:cNvPr>
          <p:cNvPicPr>
            <a:picLocks noChangeAspect="1"/>
          </p:cNvPicPr>
          <p:nvPr userDrawn="1"/>
        </p:nvPicPr>
        <p:blipFill>
          <a:blip r:embed="rId16"/>
          <a:stretch>
            <a:fillRect/>
          </a:stretch>
        </p:blipFill>
        <p:spPr>
          <a:xfrm>
            <a:off x="0" y="0"/>
            <a:ext cx="20104100" cy="1863948"/>
          </a:xfrm>
          <a:prstGeom prst="rect">
            <a:avLst/>
          </a:prstGeom>
        </p:spPr>
      </p:pic>
      <p:sp>
        <p:nvSpPr>
          <p:cNvPr id="2" name="Title Placeholder"/>
          <p:cNvSpPr>
            <a:spLocks noGrp="1"/>
          </p:cNvSpPr>
          <p:nvPr>
            <p:ph type="title"/>
          </p:nvPr>
        </p:nvSpPr>
        <p:spPr>
          <a:xfrm>
            <a:off x="452592" y="230421"/>
            <a:ext cx="18977682" cy="684275"/>
          </a:xfrm>
          <a:prstGeom prst="rect">
            <a:avLst/>
          </a:prstGeom>
        </p:spPr>
        <p:txBody>
          <a:bodyPr vert="horz" lIns="0" tIns="0" rIns="0" bIns="0" rtlCol="0" anchor="t" anchorCtr="0">
            <a:noAutofit/>
          </a:bodyPr>
          <a:lstStyle/>
          <a:p>
            <a:r>
              <a:rPr lang="en-US" dirty="0"/>
              <a:t>[Slide title]               </a:t>
            </a:r>
          </a:p>
        </p:txBody>
      </p:sp>
      <p:sp>
        <p:nvSpPr>
          <p:cNvPr id="3" name="Text Placeholder"/>
          <p:cNvSpPr>
            <a:spLocks noGrp="1"/>
          </p:cNvSpPr>
          <p:nvPr>
            <p:ph type="body" idx="1"/>
          </p:nvPr>
        </p:nvSpPr>
        <p:spPr>
          <a:xfrm>
            <a:off x="535117" y="1725728"/>
            <a:ext cx="18987699" cy="8434364"/>
          </a:xfrm>
          <a:prstGeom prst="rect">
            <a:avLst/>
          </a:prstGeom>
        </p:spPr>
        <p:txBody>
          <a:bodyPr vert="horz" lIns="0" tIns="0" rIns="0" bIns="0" spcCol="493776"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p:cNvSpPr>
            <a:spLocks noGrp="1"/>
          </p:cNvSpPr>
          <p:nvPr>
            <p:ph type="sldNum" sz="quarter" idx="4"/>
          </p:nvPr>
        </p:nvSpPr>
        <p:spPr>
          <a:xfrm>
            <a:off x="18835498" y="10711351"/>
            <a:ext cx="687316" cy="192681"/>
          </a:xfrm>
          <a:prstGeom prst="rect">
            <a:avLst/>
          </a:prstGeom>
        </p:spPr>
        <p:txBody>
          <a:bodyPr vert="horz" wrap="square" lIns="0" tIns="0" rIns="0" bIns="0" rtlCol="0" anchor="ctr">
            <a:spAutoFit/>
          </a:bodyPr>
          <a:lstStyle>
            <a:lvl1pPr algn="r">
              <a:lnSpc>
                <a:spcPts val="1649"/>
              </a:lnSpc>
              <a:defRPr sz="1319" b="0" i="0">
                <a:solidFill>
                  <a:schemeClr val="tx1"/>
                </a:solidFill>
                <a:latin typeface="ATT Aleck Sans" panose="020B0503020203020204" pitchFamily="34" charset="0"/>
                <a:cs typeface="ATT Aleck Sans" panose="020B0503020203020204" pitchFamily="34" charset="0"/>
              </a:defRPr>
            </a:lvl1pPr>
          </a:lstStyle>
          <a:p>
            <a:fld id="{E4E3109C-F841-A249-A33C-708B7DCDEF14}" type="slidenum">
              <a:rPr lang="en-US" smtClean="0"/>
              <a:pPr/>
              <a:t>‹#›</a:t>
            </a:fld>
            <a:endParaRPr lang="en-US" dirty="0"/>
          </a:p>
        </p:txBody>
      </p:sp>
      <p:sp>
        <p:nvSpPr>
          <p:cNvPr id="10" name="Footer Placeholder">
            <a:extLst>
              <a:ext uri="{FF2B5EF4-FFF2-40B4-BE49-F238E27FC236}">
                <a16:creationId xmlns:a16="http://schemas.microsoft.com/office/drawing/2014/main" id="{EA75AFFA-2073-4D48-A217-E9467D3F9954}"/>
              </a:ext>
            </a:extLst>
          </p:cNvPr>
          <p:cNvSpPr>
            <a:spLocks noGrp="1"/>
          </p:cNvSpPr>
          <p:nvPr>
            <p:ph type="ftr" sz="quarter" idx="3"/>
          </p:nvPr>
        </p:nvSpPr>
        <p:spPr>
          <a:xfrm>
            <a:off x="12996645" y="10706183"/>
            <a:ext cx="5334238" cy="206098"/>
          </a:xfrm>
          <a:prstGeom prst="rect">
            <a:avLst/>
          </a:prstGeom>
        </p:spPr>
        <p:txBody>
          <a:bodyPr vert="horz" wrap="square" lIns="0" tIns="0" rIns="0" bIns="0" rtlCol="0" anchor="ctr">
            <a:spAutoFit/>
          </a:bodyPr>
          <a:lstStyle>
            <a:lvl1pPr algn="r">
              <a:defRPr sz="1319" b="0" i="0">
                <a:solidFill>
                  <a:schemeClr val="tx1"/>
                </a:solidFill>
                <a:latin typeface="ATT Aleck Sans" panose="020B0503020203020204" pitchFamily="34" charset="0"/>
              </a:defRPr>
            </a:lvl1pPr>
          </a:lstStyle>
          <a:p>
            <a:r>
              <a:rPr lang="en-US" dirty="0"/>
              <a:t>Presentation title		 Month CC, 2022</a:t>
            </a:r>
          </a:p>
        </p:txBody>
      </p:sp>
      <p:pic>
        <p:nvPicPr>
          <p:cNvPr id="5" name="Picture 4" descr="A picture containing shape&#10;&#10;Description automatically generated">
            <a:extLst>
              <a:ext uri="{FF2B5EF4-FFF2-40B4-BE49-F238E27FC236}">
                <a16:creationId xmlns:a16="http://schemas.microsoft.com/office/drawing/2014/main" id="{4E928520-3B12-BA4B-B970-89B4C9CEC44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52592" y="10573422"/>
            <a:ext cx="1609471" cy="468543"/>
          </a:xfrm>
          <a:prstGeom prst="rect">
            <a:avLst/>
          </a:prstGeom>
        </p:spPr>
      </p:pic>
      <p:cxnSp>
        <p:nvCxnSpPr>
          <p:cNvPr id="8" name="Straight Connector">
            <a:extLst>
              <a:ext uri="{FF2B5EF4-FFF2-40B4-BE49-F238E27FC236}">
                <a16:creationId xmlns:a16="http://schemas.microsoft.com/office/drawing/2014/main" id="{0F805200-8645-9F48-87EB-BB2A16646568}"/>
              </a:ext>
              <a:ext uri="{C183D7F6-B498-43B3-948B-1728B52AA6E4}">
                <adec:decorative xmlns:adec="http://schemas.microsoft.com/office/drawing/2017/decorative" val="1"/>
              </a:ext>
            </a:extLst>
          </p:cNvPr>
          <p:cNvCxnSpPr>
            <a:cxnSpLocks/>
          </p:cNvCxnSpPr>
          <p:nvPr userDrawn="1"/>
        </p:nvCxnSpPr>
        <p:spPr>
          <a:xfrm>
            <a:off x="535118" y="10458110"/>
            <a:ext cx="18987697" cy="0"/>
          </a:xfrm>
          <a:prstGeom prst="line">
            <a:avLst/>
          </a:prstGeom>
          <a:noFill/>
          <a:ln w="6350" cap="sq" cmpd="sng" algn="ctr">
            <a:solidFill>
              <a:srgbClr val="000000"/>
            </a:solidFill>
            <a:prstDash val="solid"/>
          </a:ln>
          <a:effectLst/>
        </p:spPr>
      </p:cxnSp>
    </p:spTree>
    <p:extLst>
      <p:ext uri="{BB962C8B-B14F-4D97-AF65-F5344CB8AC3E}">
        <p14:creationId xmlns:p14="http://schemas.microsoft.com/office/powerpoint/2010/main" val="58366949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2" r:id="rId11"/>
    <p:sldLayoutId id="2147483813" r:id="rId12"/>
    <p:sldLayoutId id="2147483810" r:id="rId13"/>
    <p:sldLayoutId id="2147483811" r:id="rId14"/>
  </p:sldLayoutIdLst>
  <p:hf hdr="0" dt="0"/>
  <p:txStyles>
    <p:titleStyle>
      <a:lvl1pPr algn="l" defTabSz="753923" rtl="0" eaLnBrk="1" latinLnBrk="0" hangingPunct="1">
        <a:lnSpc>
          <a:spcPct val="100000"/>
        </a:lnSpc>
        <a:spcBef>
          <a:spcPct val="0"/>
        </a:spcBef>
        <a:spcAft>
          <a:spcPts val="0"/>
        </a:spcAft>
        <a:buNone/>
        <a:defRPr sz="3958" b="0" i="0" kern="1200" baseline="0">
          <a:solidFill>
            <a:schemeClr val="bg1"/>
          </a:solidFill>
          <a:latin typeface="Brooklyn Bold" pitchFamily="2" charset="77"/>
          <a:ea typeface="+mj-ea"/>
          <a:cs typeface="ATT Aleck Sans" panose="020B0503020203020204" pitchFamily="34" charset="0"/>
        </a:defRPr>
      </a:lvl1pPr>
    </p:titleStyle>
    <p:bodyStyle>
      <a:lvl1pPr marL="0" indent="0" algn="l" defTabSz="753923" rtl="0" eaLnBrk="1" latinLnBrk="0" hangingPunct="1">
        <a:lnSpc>
          <a:spcPct val="100000"/>
        </a:lnSpc>
        <a:spcBef>
          <a:spcPts val="0"/>
        </a:spcBef>
        <a:spcAft>
          <a:spcPts val="1319"/>
        </a:spcAft>
        <a:buClr>
          <a:schemeClr val="tx1"/>
        </a:buClr>
        <a:buFontTx/>
        <a:buNone/>
        <a:defRPr sz="3958" b="0" i="0" kern="1200" baseline="0">
          <a:solidFill>
            <a:schemeClr val="tx1"/>
          </a:solidFill>
          <a:latin typeface="ATT Aleck Sans" panose="020B0503020203020204" pitchFamily="34" charset="0"/>
          <a:ea typeface="Helvetica Neue" panose="02000503000000020004" pitchFamily="2" charset="0"/>
          <a:cs typeface="ATT Aleck Sans" panose="020B0503020203020204" pitchFamily="34" charset="0"/>
        </a:defRPr>
      </a:lvl1pPr>
      <a:lvl2pPr marL="471202" indent="-471202" algn="l" defTabSz="753923" rtl="0" eaLnBrk="1" latinLnBrk="0" hangingPunct="1">
        <a:lnSpc>
          <a:spcPct val="100000"/>
        </a:lnSpc>
        <a:spcBef>
          <a:spcPts val="0"/>
        </a:spcBef>
        <a:spcAft>
          <a:spcPts val="1319"/>
        </a:spcAft>
        <a:buClrTx/>
        <a:buSzPct val="101000"/>
        <a:buFont typeface="ATT Aleck Sans" panose="020B0604020202020204" pitchFamily="34" charset="0"/>
        <a:buChar char="•"/>
        <a:defRPr sz="2309" b="0" i="0" kern="1200" baseline="0">
          <a:solidFill>
            <a:schemeClr val="tx1"/>
          </a:solidFill>
          <a:latin typeface="ATT Aleck Sans" panose="020B0503020203020204" pitchFamily="34" charset="0"/>
          <a:ea typeface="+mn-ea"/>
          <a:cs typeface="ATT Aleck Sans" panose="020B0503020203020204" pitchFamily="34" charset="0"/>
        </a:defRPr>
      </a:lvl2pPr>
      <a:lvl3pPr marL="753923" indent="-376961" algn="l" defTabSz="753923" rtl="0" eaLnBrk="1" latinLnBrk="0" hangingPunct="1">
        <a:lnSpc>
          <a:spcPct val="100000"/>
        </a:lnSpc>
        <a:spcBef>
          <a:spcPts val="0"/>
        </a:spcBef>
        <a:spcAft>
          <a:spcPts val="1319"/>
        </a:spcAft>
        <a:buClrTx/>
        <a:buFont typeface="ATT Aleck Sans" panose="020F0502020204030204" pitchFamily="34" charset="0"/>
        <a:buChar char="‒"/>
        <a:defRPr sz="2309" b="0" i="0" kern="1200" baseline="0">
          <a:solidFill>
            <a:schemeClr val="tx1"/>
          </a:solidFill>
          <a:latin typeface="ATT Aleck Sans" panose="020B0503020203020204" pitchFamily="34" charset="0"/>
          <a:ea typeface="+mn-ea"/>
          <a:cs typeface="ATT Aleck Sans" panose="020B0503020203020204" pitchFamily="34" charset="0"/>
        </a:defRPr>
      </a:lvl3pPr>
      <a:lvl4pPr marL="1225125" indent="-471202" algn="l" defTabSz="753923" rtl="0" eaLnBrk="1" latinLnBrk="0" hangingPunct="1">
        <a:lnSpc>
          <a:spcPct val="100000"/>
        </a:lnSpc>
        <a:spcBef>
          <a:spcPts val="0"/>
        </a:spcBef>
        <a:spcAft>
          <a:spcPts val="1319"/>
        </a:spcAft>
        <a:buClrTx/>
        <a:buSzPct val="75000"/>
        <a:buFont typeface="ATT Aleck Sans" panose="05000000000000000000" pitchFamily="2" charset="2"/>
        <a:buChar char="§"/>
        <a:defRPr sz="2309" b="0" i="0" kern="1200">
          <a:solidFill>
            <a:schemeClr val="tx1"/>
          </a:solidFill>
          <a:latin typeface="ATT Aleck Sans" panose="020B0503020203020204" pitchFamily="34" charset="0"/>
          <a:ea typeface="+mn-ea"/>
          <a:cs typeface="ATT Aleck Sans" panose="020B0503020203020204" pitchFamily="34" charset="0"/>
        </a:defRPr>
      </a:lvl4pPr>
      <a:lvl5pPr marL="1507846" indent="-376961" algn="l" defTabSz="753923" rtl="0" eaLnBrk="1" latinLnBrk="0" hangingPunct="1">
        <a:lnSpc>
          <a:spcPct val="100000"/>
        </a:lnSpc>
        <a:spcBef>
          <a:spcPts val="0"/>
        </a:spcBef>
        <a:spcAft>
          <a:spcPts val="1319"/>
        </a:spcAft>
        <a:buClrTx/>
        <a:buSzPct val="60000"/>
        <a:buFont typeface="ATT Aleck Sans" panose="02070309020205020404" pitchFamily="49" charset="0"/>
        <a:buChar char="o"/>
        <a:defRPr sz="2309" b="0" i="0" kern="1200">
          <a:solidFill>
            <a:schemeClr val="tx1"/>
          </a:solidFill>
          <a:latin typeface="ATT Aleck Sans" panose="020B0503020203020204" pitchFamily="34" charset="0"/>
          <a:ea typeface="+mn-ea"/>
          <a:cs typeface="ATT Aleck Sans" panose="020B0503020203020204" pitchFamily="34" charset="0"/>
        </a:defRPr>
      </a:lvl5pPr>
      <a:lvl6pPr marL="1884807" indent="-376961" algn="l" defTabSz="753923" rtl="0" eaLnBrk="1" latinLnBrk="0" hangingPunct="1">
        <a:lnSpc>
          <a:spcPct val="100000"/>
        </a:lnSpc>
        <a:spcBef>
          <a:spcPts val="0"/>
        </a:spcBef>
        <a:spcAft>
          <a:spcPts val="1319"/>
        </a:spcAft>
        <a:buClrTx/>
        <a:buFont typeface="ATT Aleck Sans" panose="020F0502020204030204" pitchFamily="34" charset="0"/>
        <a:buChar char="◦"/>
        <a:defRPr sz="2309" kern="1200" baseline="0">
          <a:solidFill>
            <a:schemeClr val="tx1"/>
          </a:solidFill>
          <a:latin typeface="+mn-lt"/>
          <a:ea typeface="+mn-ea"/>
          <a:cs typeface="ATT Aleck Sans" panose="020B0503020203020204" pitchFamily="34" charset="0"/>
        </a:defRPr>
      </a:lvl6pPr>
      <a:lvl7pPr marL="2261768" indent="-376961" algn="l" defTabSz="753923" rtl="0" eaLnBrk="1" latinLnBrk="0" hangingPunct="1">
        <a:lnSpc>
          <a:spcPct val="100000"/>
        </a:lnSpc>
        <a:spcBef>
          <a:spcPts val="0"/>
        </a:spcBef>
        <a:spcAft>
          <a:spcPts val="1319"/>
        </a:spcAft>
        <a:buClrTx/>
        <a:buFont typeface="ATT Aleck Sans" panose="020F0502020204030204" pitchFamily="34" charset="0"/>
        <a:buChar char="›"/>
        <a:defRPr sz="2309" kern="1200">
          <a:solidFill>
            <a:schemeClr val="tx1"/>
          </a:solidFill>
          <a:latin typeface="+mn-lt"/>
          <a:ea typeface="+mn-ea"/>
          <a:cs typeface="ATT Aleck Sans" panose="020B0503020203020204" pitchFamily="34" charset="0"/>
        </a:defRPr>
      </a:lvl7pPr>
      <a:lvl8pPr marL="2638730" indent="-376961" algn="l" defTabSz="753923" rtl="0" eaLnBrk="1" latinLnBrk="0" hangingPunct="1">
        <a:lnSpc>
          <a:spcPct val="100000"/>
        </a:lnSpc>
        <a:spcBef>
          <a:spcPts val="0"/>
        </a:spcBef>
        <a:spcAft>
          <a:spcPts val="1319"/>
        </a:spcAft>
        <a:buClrTx/>
        <a:buFont typeface="ATT Aleck Sans" panose="020F0502020204030204" pitchFamily="34" charset="0"/>
        <a:buChar char="▫"/>
        <a:defRPr sz="2309" kern="1200">
          <a:solidFill>
            <a:schemeClr val="tx1"/>
          </a:solidFill>
          <a:latin typeface="+mn-lt"/>
          <a:ea typeface="+mn-ea"/>
          <a:cs typeface="+mn-cs"/>
        </a:defRPr>
      </a:lvl8pPr>
      <a:lvl9pPr marL="3015691" indent="-376961" algn="l" defTabSz="753923" rtl="0" eaLnBrk="1" latinLnBrk="0" hangingPunct="1">
        <a:lnSpc>
          <a:spcPct val="100000"/>
        </a:lnSpc>
        <a:spcBef>
          <a:spcPts val="0"/>
        </a:spcBef>
        <a:spcAft>
          <a:spcPts val="1319"/>
        </a:spcAft>
        <a:buClrTx/>
        <a:buFont typeface="ATT Aleck Sans" panose="020F0502020204030204" pitchFamily="34" charset="0"/>
        <a:buChar char="†"/>
        <a:defRPr sz="2309" kern="1200">
          <a:solidFill>
            <a:schemeClr val="tx1"/>
          </a:solidFill>
          <a:latin typeface="+mn-lt"/>
          <a:ea typeface="+mn-ea"/>
          <a:cs typeface="+mn-cs"/>
        </a:defRPr>
      </a:lvl9pPr>
    </p:bodyStyle>
    <p:otherStyle>
      <a:defPPr>
        <a:defRPr lang="en-US"/>
      </a:defPPr>
      <a:lvl1pPr marL="0" algn="l" defTabSz="753923" rtl="0" eaLnBrk="1" latinLnBrk="0" hangingPunct="1">
        <a:defRPr sz="2309" kern="1200">
          <a:solidFill>
            <a:schemeClr val="tx1"/>
          </a:solidFill>
          <a:latin typeface="+mn-lt"/>
          <a:ea typeface="+mn-ea"/>
          <a:cs typeface="+mn-cs"/>
        </a:defRPr>
      </a:lvl1pPr>
      <a:lvl2pPr marL="753923" algn="l" defTabSz="753923" rtl="0" eaLnBrk="1" latinLnBrk="0" hangingPunct="1">
        <a:defRPr sz="2309" kern="1200">
          <a:solidFill>
            <a:schemeClr val="tx1"/>
          </a:solidFill>
          <a:latin typeface="+mn-lt"/>
          <a:ea typeface="+mn-ea"/>
          <a:cs typeface="+mn-cs"/>
        </a:defRPr>
      </a:lvl2pPr>
      <a:lvl3pPr marL="1507846" algn="l" defTabSz="753923" rtl="0" eaLnBrk="1" latinLnBrk="0" hangingPunct="1">
        <a:defRPr sz="2309" kern="1200">
          <a:solidFill>
            <a:schemeClr val="tx1"/>
          </a:solidFill>
          <a:latin typeface="+mn-lt"/>
          <a:ea typeface="+mn-ea"/>
          <a:cs typeface="+mn-cs"/>
        </a:defRPr>
      </a:lvl3pPr>
      <a:lvl4pPr marL="2261768" algn="l" defTabSz="753923" rtl="0" eaLnBrk="1" latinLnBrk="0" hangingPunct="1">
        <a:defRPr sz="2309" kern="1200">
          <a:solidFill>
            <a:schemeClr val="tx1"/>
          </a:solidFill>
          <a:latin typeface="+mn-lt"/>
          <a:ea typeface="+mn-ea"/>
          <a:cs typeface="+mn-cs"/>
        </a:defRPr>
      </a:lvl4pPr>
      <a:lvl5pPr marL="3015691" algn="l" defTabSz="753923" rtl="0" eaLnBrk="1" latinLnBrk="0" hangingPunct="1">
        <a:defRPr sz="2309" kern="1200">
          <a:solidFill>
            <a:schemeClr val="tx1"/>
          </a:solidFill>
          <a:latin typeface="+mn-lt"/>
          <a:ea typeface="+mn-ea"/>
          <a:cs typeface="+mn-cs"/>
        </a:defRPr>
      </a:lvl5pPr>
      <a:lvl6pPr marL="3769614" algn="l" defTabSz="753923" rtl="0" eaLnBrk="1" latinLnBrk="0" hangingPunct="1">
        <a:defRPr sz="2309" kern="1200">
          <a:solidFill>
            <a:schemeClr val="tx1"/>
          </a:solidFill>
          <a:latin typeface="+mn-lt"/>
          <a:ea typeface="+mn-ea"/>
          <a:cs typeface="+mn-cs"/>
        </a:defRPr>
      </a:lvl6pPr>
      <a:lvl7pPr marL="4523537" algn="l" defTabSz="753923" rtl="0" eaLnBrk="1" latinLnBrk="0" hangingPunct="1">
        <a:defRPr sz="2309" kern="1200">
          <a:solidFill>
            <a:schemeClr val="tx1"/>
          </a:solidFill>
          <a:latin typeface="+mn-lt"/>
          <a:ea typeface="+mn-ea"/>
          <a:cs typeface="+mn-cs"/>
        </a:defRPr>
      </a:lvl7pPr>
      <a:lvl8pPr marL="5277460" algn="l" defTabSz="753923" rtl="0" eaLnBrk="1" latinLnBrk="0" hangingPunct="1">
        <a:defRPr sz="2309" kern="1200">
          <a:solidFill>
            <a:schemeClr val="tx1"/>
          </a:solidFill>
          <a:latin typeface="+mn-lt"/>
          <a:ea typeface="+mn-ea"/>
          <a:cs typeface="+mn-cs"/>
        </a:defRPr>
      </a:lvl8pPr>
      <a:lvl9pPr marL="6031382" algn="l" defTabSz="753923" rtl="0" eaLnBrk="1" latinLnBrk="0" hangingPunct="1">
        <a:defRPr sz="2309"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56">
          <p15:clr>
            <a:srgbClr val="F26B43"/>
          </p15:clr>
        </p15:guide>
        <p15:guide id="6" pos="219">
          <p15:clr>
            <a:srgbClr val="F26B43"/>
          </p15:clr>
        </p15:guide>
        <p15:guide id="13" pos="3983">
          <p15:clr>
            <a:srgbClr val="5ACBF0"/>
          </p15:clr>
        </p15:guide>
        <p15:guide id="14" pos="3695">
          <p15:clr>
            <a:srgbClr val="5ACBF0"/>
          </p15:clr>
        </p15:guide>
        <p15:guide id="17" orient="horz" pos="216">
          <p15:clr>
            <a:srgbClr val="F26B43"/>
          </p15:clr>
        </p15:guide>
        <p15:guide id="18" orient="horz" pos="4122">
          <p15:clr>
            <a:srgbClr val="F26B43"/>
          </p15:clr>
        </p15:guide>
        <p15:guide id="21" orient="horz" pos="1186">
          <p15:clr>
            <a:srgbClr val="F26B43"/>
          </p15:clr>
        </p15:guide>
        <p15:guide id="28" orient="horz" pos="3131">
          <p15:clr>
            <a:srgbClr val="F26B43"/>
          </p15:clr>
        </p15:guide>
        <p15:guide id="36" pos="3839">
          <p15:clr>
            <a:srgbClr val="F26B43"/>
          </p15:clr>
        </p15:guide>
        <p15:guide id="37" pos="2932">
          <p15:clr>
            <a:srgbClr val="F26B43"/>
          </p15:clr>
        </p15:guide>
        <p15:guide id="39" pos="2028">
          <p15:clr>
            <a:srgbClr val="F26B43"/>
          </p15:clr>
        </p15:guide>
        <p15:guide id="40" pos="1124">
          <p15:clr>
            <a:srgbClr val="F26B43"/>
          </p15:clr>
        </p15:guide>
        <p15:guide id="41" pos="5646">
          <p15:clr>
            <a:srgbClr val="F26B43"/>
          </p15:clr>
        </p15:guide>
        <p15:guide id="42" pos="6551">
          <p15:clr>
            <a:srgbClr val="F26B43"/>
          </p15:clr>
        </p15:guide>
        <p15:guide id="43" pos="4744">
          <p15:clr>
            <a:srgbClr val="F26B43"/>
          </p15:clr>
        </p15:guide>
        <p15:guide id="44" pos="982">
          <p15:clr>
            <a:srgbClr val="5ACBF0"/>
          </p15:clr>
        </p15:guide>
        <p15:guide id="46" pos="1271">
          <p15:clr>
            <a:srgbClr val="5ACBF0"/>
          </p15:clr>
        </p15:guide>
        <p15:guide id="47" pos="1886">
          <p15:clr>
            <a:srgbClr val="5ACBF0"/>
          </p15:clr>
        </p15:guide>
        <p15:guide id="48" pos="2174">
          <p15:clr>
            <a:srgbClr val="5ACBF0"/>
          </p15:clr>
        </p15:guide>
        <p15:guide id="49" pos="2791">
          <p15:clr>
            <a:srgbClr val="5ACBF0"/>
          </p15:clr>
        </p15:guide>
        <p15:guide id="50" pos="3079">
          <p15:clr>
            <a:srgbClr val="5ACBF0"/>
          </p15:clr>
        </p15:guide>
        <p15:guide id="51" pos="4602">
          <p15:clr>
            <a:srgbClr val="5ACBF0"/>
          </p15:clr>
        </p15:guide>
        <p15:guide id="52" pos="4885">
          <p15:clr>
            <a:srgbClr val="5ACBF0"/>
          </p15:clr>
        </p15:guide>
        <p15:guide id="53" pos="5504">
          <p15:clr>
            <a:srgbClr val="5ACBF0"/>
          </p15:clr>
        </p15:guide>
        <p15:guide id="54" pos="5791">
          <p15:clr>
            <a:srgbClr val="5ACBF0"/>
          </p15:clr>
        </p15:guide>
        <p15:guide id="55" pos="6410">
          <p15:clr>
            <a:srgbClr val="5ACBF0"/>
          </p15:clr>
        </p15:guide>
        <p15:guide id="56" pos="6696">
          <p15:clr>
            <a:srgbClr val="5ACBF0"/>
          </p15:clr>
        </p15:guide>
        <p15:guide id="58" orient="horz" pos="2160">
          <p15:clr>
            <a:srgbClr val="F26B43"/>
          </p15:clr>
        </p15:guide>
        <p15:guide id="59" orient="horz" pos="3881">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46AC52-FD8C-1744-A989-08C3F2F30810}"/>
              </a:ext>
            </a:extLst>
          </p:cNvPr>
          <p:cNvSpPr>
            <a:spLocks noGrp="1"/>
          </p:cNvSpPr>
          <p:nvPr>
            <p:ph type="title"/>
          </p:nvPr>
        </p:nvSpPr>
        <p:spPr>
          <a:xfrm>
            <a:off x="1381977" y="602118"/>
            <a:ext cx="17340146" cy="2185951"/>
          </a:xfrm>
          <a:prstGeom prst="rect">
            <a:avLst/>
          </a:prstGeom>
        </p:spPr>
        <p:txBody>
          <a:bodyPr vert="horz" lIns="91440" tIns="45720" rIns="91440" bIns="45720" rtlCol="0" anchor="ctr">
            <a:normAutofit/>
          </a:bodyPr>
          <a:lstStyle/>
          <a:p>
            <a:r>
              <a:rPr lang="en-US" sz="3627" b="1" dirty="0" err="1">
                <a:solidFill>
                  <a:schemeClr val="bg1"/>
                </a:solidFill>
                <a:latin typeface="Arial" charset="0"/>
                <a:ea typeface="Arial" charset="0"/>
                <a:cs typeface="Arial" charset="0"/>
              </a:rPr>
              <a:t>fsbsfbsfbsfbsfb</a:t>
            </a:r>
            <a:endParaRPr lang="en-US" dirty="0"/>
          </a:p>
        </p:txBody>
      </p:sp>
      <p:sp>
        <p:nvSpPr>
          <p:cNvPr id="3" name="Text Placeholder 2">
            <a:extLst>
              <a:ext uri="{FF2B5EF4-FFF2-40B4-BE49-F238E27FC236}">
                <a16:creationId xmlns:a16="http://schemas.microsoft.com/office/drawing/2014/main" id="{7D3ED144-F47B-1248-B46D-7249ECD08FF4}"/>
              </a:ext>
            </a:extLst>
          </p:cNvPr>
          <p:cNvSpPr>
            <a:spLocks noGrp="1"/>
          </p:cNvSpPr>
          <p:nvPr>
            <p:ph type="body" idx="1"/>
          </p:nvPr>
        </p:nvSpPr>
        <p:spPr>
          <a:xfrm>
            <a:off x="1381977" y="3010591"/>
            <a:ext cx="17340146" cy="717567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71EA6E1-85C3-8D44-BDDB-17466FF8B2A0}"/>
              </a:ext>
            </a:extLst>
          </p:cNvPr>
          <p:cNvSpPr>
            <a:spLocks noGrp="1"/>
          </p:cNvSpPr>
          <p:nvPr>
            <p:ph type="dt" sz="half" idx="2"/>
          </p:nvPr>
        </p:nvSpPr>
        <p:spPr>
          <a:xfrm>
            <a:off x="1381977" y="10482092"/>
            <a:ext cx="4524143" cy="602118"/>
          </a:xfrm>
          <a:prstGeom prst="rect">
            <a:avLst/>
          </a:prstGeom>
        </p:spPr>
        <p:txBody>
          <a:bodyPr vert="horz" lIns="91440" tIns="45720" rIns="91440" bIns="45720" rtlCol="0" anchor="ctr"/>
          <a:lstStyle>
            <a:lvl1pPr algn="l">
              <a:defRPr sz="989">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B7F0AD07-D1E0-B14A-BD9B-76544EAABF9A}"/>
              </a:ext>
            </a:extLst>
          </p:cNvPr>
          <p:cNvSpPr>
            <a:spLocks noGrp="1"/>
          </p:cNvSpPr>
          <p:nvPr>
            <p:ph type="ftr" sz="quarter" idx="3"/>
          </p:nvPr>
        </p:nvSpPr>
        <p:spPr>
          <a:xfrm>
            <a:off x="6659925" y="10482092"/>
            <a:ext cx="6784250" cy="602118"/>
          </a:xfrm>
          <a:prstGeom prst="rect">
            <a:avLst/>
          </a:prstGeom>
        </p:spPr>
        <p:txBody>
          <a:bodyPr vert="horz" lIns="91440" tIns="45720" rIns="91440" bIns="45720" rtlCol="0" anchor="ctr"/>
          <a:lstStyle>
            <a:lvl1pPr algn="ctr">
              <a:defRPr sz="989">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93ED069-5205-984D-B113-7E010767BFF1}"/>
              </a:ext>
            </a:extLst>
          </p:cNvPr>
          <p:cNvSpPr>
            <a:spLocks noGrp="1"/>
          </p:cNvSpPr>
          <p:nvPr>
            <p:ph type="sldNum" sz="quarter" idx="4"/>
          </p:nvPr>
        </p:nvSpPr>
        <p:spPr>
          <a:xfrm>
            <a:off x="14197982" y="10482092"/>
            <a:ext cx="4524142" cy="602118"/>
          </a:xfrm>
          <a:prstGeom prst="rect">
            <a:avLst/>
          </a:prstGeom>
        </p:spPr>
        <p:txBody>
          <a:bodyPr vert="horz" lIns="91440" tIns="45720" rIns="91440" bIns="45720" rtlCol="0" anchor="ctr"/>
          <a:lstStyle>
            <a:lvl1pPr algn="r">
              <a:defRPr sz="989">
                <a:solidFill>
                  <a:schemeClr val="tx1">
                    <a:tint val="75000"/>
                  </a:schemeClr>
                </a:solidFill>
              </a:defRPr>
            </a:lvl1pPr>
          </a:lstStyle>
          <a:p>
            <a:fld id="{C9E6AD7C-3275-4649-8C0C-8EA43FDBE139}" type="slidenum">
              <a:rPr lang="en-US" smtClean="0"/>
              <a:t>‹#›</a:t>
            </a:fld>
            <a:endParaRPr lang="en-US" dirty="0"/>
          </a:p>
        </p:txBody>
      </p:sp>
    </p:spTree>
    <p:extLst>
      <p:ext uri="{BB962C8B-B14F-4D97-AF65-F5344CB8AC3E}">
        <p14:creationId xmlns:p14="http://schemas.microsoft.com/office/powerpoint/2010/main" val="2306997602"/>
      </p:ext>
    </p:extLst>
  </p:cSld>
  <p:clrMap bg1="dk1" tx1="lt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Lst>
  <p:hf hdr="0" ftr="0" dt="0"/>
  <p:txStyles>
    <p:titleStyle>
      <a:lvl1pPr algn="l" defTabSz="753831" rtl="0" eaLnBrk="1" latinLnBrk="0" hangingPunct="1">
        <a:lnSpc>
          <a:spcPct val="90000"/>
        </a:lnSpc>
        <a:spcBef>
          <a:spcPct val="0"/>
        </a:spcBef>
        <a:buNone/>
        <a:defRPr sz="5441" kern="1200">
          <a:solidFill>
            <a:schemeClr val="tx1"/>
          </a:solidFill>
          <a:latin typeface="+mj-lt"/>
          <a:ea typeface="+mj-ea"/>
          <a:cs typeface="+mj-cs"/>
        </a:defRPr>
      </a:lvl1pPr>
    </p:titleStyle>
    <p:bodyStyle>
      <a:lvl1pPr marL="188458" indent="-188458" algn="l" defTabSz="753831" rtl="0" eaLnBrk="1" latinLnBrk="0" hangingPunct="1">
        <a:lnSpc>
          <a:spcPct val="90000"/>
        </a:lnSpc>
        <a:spcBef>
          <a:spcPts val="824"/>
        </a:spcBef>
        <a:buFont typeface="Arial" panose="020B0604020202020204" pitchFamily="34" charset="0"/>
        <a:buChar char="•"/>
        <a:defRPr sz="2308" kern="1200">
          <a:solidFill>
            <a:schemeClr val="tx1"/>
          </a:solidFill>
          <a:latin typeface="+mn-lt"/>
          <a:ea typeface="+mn-ea"/>
          <a:cs typeface="+mn-cs"/>
        </a:defRPr>
      </a:lvl1pPr>
      <a:lvl2pPr marL="565374" indent="-188458" algn="l" defTabSz="753831" rtl="0" eaLnBrk="1" latinLnBrk="0" hangingPunct="1">
        <a:lnSpc>
          <a:spcPct val="90000"/>
        </a:lnSpc>
        <a:spcBef>
          <a:spcPts val="412"/>
        </a:spcBef>
        <a:buFont typeface="Arial" panose="020B0604020202020204" pitchFamily="34" charset="0"/>
        <a:buChar char="•"/>
        <a:defRPr sz="1979" kern="1200">
          <a:solidFill>
            <a:schemeClr val="tx1"/>
          </a:solidFill>
          <a:latin typeface="+mn-lt"/>
          <a:ea typeface="+mn-ea"/>
          <a:cs typeface="+mn-cs"/>
        </a:defRPr>
      </a:lvl2pPr>
      <a:lvl3pPr marL="942289" indent="-188458" algn="l" defTabSz="753831" rtl="0" eaLnBrk="1" latinLnBrk="0" hangingPunct="1">
        <a:lnSpc>
          <a:spcPct val="90000"/>
        </a:lnSpc>
        <a:spcBef>
          <a:spcPts val="412"/>
        </a:spcBef>
        <a:buFont typeface="Arial" panose="020B0604020202020204" pitchFamily="34" charset="0"/>
        <a:buChar char="•"/>
        <a:defRPr sz="1649" kern="1200">
          <a:solidFill>
            <a:schemeClr val="tx1"/>
          </a:solidFill>
          <a:latin typeface="+mn-lt"/>
          <a:ea typeface="+mn-ea"/>
          <a:cs typeface="+mn-cs"/>
        </a:defRPr>
      </a:lvl3pPr>
      <a:lvl4pPr marL="1319205" indent="-188458" algn="l" defTabSz="753831"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4pPr>
      <a:lvl5pPr marL="1696121" indent="-188458" algn="l" defTabSz="753831"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5pPr>
      <a:lvl6pPr marL="2073036" indent="-188458" algn="l" defTabSz="753831"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6pPr>
      <a:lvl7pPr marL="2449952" indent="-188458" algn="l" defTabSz="753831"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7pPr>
      <a:lvl8pPr marL="2826868" indent="-188458" algn="l" defTabSz="753831"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8pPr>
      <a:lvl9pPr marL="3203783" indent="-188458" algn="l" defTabSz="753831" rtl="0" eaLnBrk="1" latinLnBrk="0" hangingPunct="1">
        <a:lnSpc>
          <a:spcPct val="90000"/>
        </a:lnSpc>
        <a:spcBef>
          <a:spcPts val="412"/>
        </a:spcBef>
        <a:buFont typeface="Arial" panose="020B0604020202020204" pitchFamily="34" charset="0"/>
        <a:buChar char="•"/>
        <a:defRPr sz="1484" kern="1200">
          <a:solidFill>
            <a:schemeClr val="tx1"/>
          </a:solidFill>
          <a:latin typeface="+mn-lt"/>
          <a:ea typeface="+mn-ea"/>
          <a:cs typeface="+mn-cs"/>
        </a:defRPr>
      </a:lvl9pPr>
    </p:bodyStyle>
    <p:otherStyle>
      <a:defPPr>
        <a:defRPr lang="en-US"/>
      </a:defPPr>
      <a:lvl1pPr marL="0" algn="l" defTabSz="753831" rtl="0" eaLnBrk="1" latinLnBrk="0" hangingPunct="1">
        <a:defRPr sz="1484" kern="1200">
          <a:solidFill>
            <a:schemeClr val="tx1"/>
          </a:solidFill>
          <a:latin typeface="+mn-lt"/>
          <a:ea typeface="+mn-ea"/>
          <a:cs typeface="+mn-cs"/>
        </a:defRPr>
      </a:lvl1pPr>
      <a:lvl2pPr marL="376916" algn="l" defTabSz="753831" rtl="0" eaLnBrk="1" latinLnBrk="0" hangingPunct="1">
        <a:defRPr sz="1484" kern="1200">
          <a:solidFill>
            <a:schemeClr val="tx1"/>
          </a:solidFill>
          <a:latin typeface="+mn-lt"/>
          <a:ea typeface="+mn-ea"/>
          <a:cs typeface="+mn-cs"/>
        </a:defRPr>
      </a:lvl2pPr>
      <a:lvl3pPr marL="753831" algn="l" defTabSz="753831" rtl="0" eaLnBrk="1" latinLnBrk="0" hangingPunct="1">
        <a:defRPr sz="1484" kern="1200">
          <a:solidFill>
            <a:schemeClr val="tx1"/>
          </a:solidFill>
          <a:latin typeface="+mn-lt"/>
          <a:ea typeface="+mn-ea"/>
          <a:cs typeface="+mn-cs"/>
        </a:defRPr>
      </a:lvl3pPr>
      <a:lvl4pPr marL="1130747" algn="l" defTabSz="753831" rtl="0" eaLnBrk="1" latinLnBrk="0" hangingPunct="1">
        <a:defRPr sz="1484" kern="1200">
          <a:solidFill>
            <a:schemeClr val="tx1"/>
          </a:solidFill>
          <a:latin typeface="+mn-lt"/>
          <a:ea typeface="+mn-ea"/>
          <a:cs typeface="+mn-cs"/>
        </a:defRPr>
      </a:lvl4pPr>
      <a:lvl5pPr marL="1507663" algn="l" defTabSz="753831" rtl="0" eaLnBrk="1" latinLnBrk="0" hangingPunct="1">
        <a:defRPr sz="1484" kern="1200">
          <a:solidFill>
            <a:schemeClr val="tx1"/>
          </a:solidFill>
          <a:latin typeface="+mn-lt"/>
          <a:ea typeface="+mn-ea"/>
          <a:cs typeface="+mn-cs"/>
        </a:defRPr>
      </a:lvl5pPr>
      <a:lvl6pPr marL="1884578" algn="l" defTabSz="753831" rtl="0" eaLnBrk="1" latinLnBrk="0" hangingPunct="1">
        <a:defRPr sz="1484" kern="1200">
          <a:solidFill>
            <a:schemeClr val="tx1"/>
          </a:solidFill>
          <a:latin typeface="+mn-lt"/>
          <a:ea typeface="+mn-ea"/>
          <a:cs typeface="+mn-cs"/>
        </a:defRPr>
      </a:lvl6pPr>
      <a:lvl7pPr marL="2261494" algn="l" defTabSz="753831" rtl="0" eaLnBrk="1" latinLnBrk="0" hangingPunct="1">
        <a:defRPr sz="1484" kern="1200">
          <a:solidFill>
            <a:schemeClr val="tx1"/>
          </a:solidFill>
          <a:latin typeface="+mn-lt"/>
          <a:ea typeface="+mn-ea"/>
          <a:cs typeface="+mn-cs"/>
        </a:defRPr>
      </a:lvl7pPr>
      <a:lvl8pPr marL="2638410" algn="l" defTabSz="753831" rtl="0" eaLnBrk="1" latinLnBrk="0" hangingPunct="1">
        <a:defRPr sz="1484" kern="1200">
          <a:solidFill>
            <a:schemeClr val="tx1"/>
          </a:solidFill>
          <a:latin typeface="+mn-lt"/>
          <a:ea typeface="+mn-ea"/>
          <a:cs typeface="+mn-cs"/>
        </a:defRPr>
      </a:lvl8pPr>
      <a:lvl9pPr marL="3015325" algn="l" defTabSz="753831" rtl="0" eaLnBrk="1" latinLnBrk="0" hangingPunct="1">
        <a:defRPr sz="14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5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4CFAC-C134-43A3-B3B3-8CACC9371B42}"/>
              </a:ext>
            </a:extLst>
          </p:cNvPr>
          <p:cNvSpPr>
            <a:spLocks noGrp="1"/>
          </p:cNvSpPr>
          <p:nvPr>
            <p:ph type="title"/>
          </p:nvPr>
        </p:nvSpPr>
        <p:spPr>
          <a:xfrm>
            <a:off x="929200" y="6407744"/>
            <a:ext cx="18167995" cy="1641250"/>
          </a:xfrm>
        </p:spPr>
        <p:txBody>
          <a:bodyPr/>
          <a:lstStyle/>
          <a:p>
            <a:pPr>
              <a:lnSpc>
                <a:spcPct val="100000"/>
              </a:lnSpc>
            </a:pPr>
            <a:r>
              <a:rPr lang="en-US" dirty="0"/>
              <a:t>FIRSTNET</a:t>
            </a:r>
          </a:p>
        </p:txBody>
      </p:sp>
      <p:sp>
        <p:nvSpPr>
          <p:cNvPr id="3" name="Text Placeholder 2">
            <a:extLst>
              <a:ext uri="{FF2B5EF4-FFF2-40B4-BE49-F238E27FC236}">
                <a16:creationId xmlns:a16="http://schemas.microsoft.com/office/drawing/2014/main" id="{BED68154-8730-42B1-9281-A60240F46E4A}"/>
              </a:ext>
            </a:extLst>
          </p:cNvPr>
          <p:cNvSpPr>
            <a:spLocks noGrp="1"/>
          </p:cNvSpPr>
          <p:nvPr>
            <p:ph type="body" sz="quarter" idx="14"/>
          </p:nvPr>
        </p:nvSpPr>
        <p:spPr>
          <a:xfrm>
            <a:off x="938090" y="8245475"/>
            <a:ext cx="14146912" cy="756327"/>
          </a:xfrm>
        </p:spPr>
        <p:txBody>
          <a:bodyPr>
            <a:normAutofit/>
          </a:bodyPr>
          <a:lstStyle/>
          <a:p>
            <a:r>
              <a:rPr lang="en-US" sz="4000" b="1" dirty="0"/>
              <a:t>Connecting the Public Safety Community</a:t>
            </a:r>
          </a:p>
        </p:txBody>
      </p:sp>
      <p:sp>
        <p:nvSpPr>
          <p:cNvPr id="4" name="Slide Number Placeholder 3">
            <a:extLst>
              <a:ext uri="{FF2B5EF4-FFF2-40B4-BE49-F238E27FC236}">
                <a16:creationId xmlns:a16="http://schemas.microsoft.com/office/drawing/2014/main" id="{14E8E71E-3BAE-4A13-884D-8BFB620A64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E6AD7C-3275-4649-8C0C-8EA43FDBE139}" type="slidenum">
              <a:rPr kumimoji="0" lang="en-US" sz="1484" b="0" i="0" u="none" strike="noStrike" kern="1200" cap="none" spc="0" normalizeH="0" baseline="0" noProof="0" smtClean="0">
                <a:ln>
                  <a:noFill/>
                </a:ln>
                <a:solidFill>
                  <a:prstClr val="white">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84" b="0" i="0" u="none" strike="noStrike" kern="1200" cap="none" spc="0" normalizeH="0" baseline="0" noProof="0" dirty="0">
              <a:ln>
                <a:noFill/>
              </a:ln>
              <a:solidFill>
                <a:prstClr val="white">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8525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994650" y="2679191"/>
            <a:ext cx="9448800" cy="5372625"/>
          </a:xfrm>
          <a:prstGeom prst="rect">
            <a:avLst/>
          </a:prstGeom>
        </p:spPr>
        <p:txBody>
          <a:bodyPr vert="horz" wrap="square" lIns="0" tIns="12065" rIns="0" bIns="0" rtlCol="0">
            <a:spAutoFit/>
          </a:bodyPr>
          <a:lstStyle/>
          <a:p>
            <a:pPr marL="12700" marR="5080">
              <a:lnSpc>
                <a:spcPct val="100400"/>
              </a:lnSpc>
              <a:spcBef>
                <a:spcPts val="95"/>
              </a:spcBef>
            </a:pPr>
            <a:r>
              <a:rPr lang="en-US" sz="3450" spc="-45" dirty="0">
                <a:solidFill>
                  <a:srgbClr val="FFFFFF"/>
                </a:solidFill>
                <a:cs typeface="Arial"/>
              </a:rPr>
              <a:t>FirstNet </a:t>
            </a:r>
            <a:r>
              <a:rPr lang="en-US" sz="3450" spc="-25" dirty="0">
                <a:solidFill>
                  <a:srgbClr val="FFFFFF"/>
                </a:solidFill>
                <a:cs typeface="Arial"/>
              </a:rPr>
              <a:t>is </a:t>
            </a:r>
            <a:r>
              <a:rPr lang="en-US" sz="3450" spc="-30" dirty="0">
                <a:solidFill>
                  <a:srgbClr val="FFFFFF"/>
                </a:solidFill>
                <a:cs typeface="Arial"/>
              </a:rPr>
              <a:t>the </a:t>
            </a:r>
            <a:r>
              <a:rPr lang="en-US" sz="3450" spc="-45" dirty="0">
                <a:solidFill>
                  <a:srgbClr val="FFFFFF"/>
                </a:solidFill>
                <a:cs typeface="Arial"/>
              </a:rPr>
              <a:t>nationwide </a:t>
            </a:r>
            <a:r>
              <a:rPr lang="en-US" sz="3450" spc="-35" dirty="0">
                <a:solidFill>
                  <a:srgbClr val="FFFFFF"/>
                </a:solidFill>
                <a:cs typeface="Arial"/>
              </a:rPr>
              <a:t>public </a:t>
            </a:r>
            <a:r>
              <a:rPr lang="en-US" sz="3450" spc="-40" dirty="0">
                <a:solidFill>
                  <a:srgbClr val="FFFFFF"/>
                </a:solidFill>
                <a:cs typeface="Arial"/>
              </a:rPr>
              <a:t>safety broadband  </a:t>
            </a:r>
            <a:r>
              <a:rPr lang="en-US" sz="3450" spc="-35" dirty="0">
                <a:solidFill>
                  <a:srgbClr val="FFFFFF"/>
                </a:solidFill>
                <a:cs typeface="Arial"/>
              </a:rPr>
              <a:t>network, </a:t>
            </a:r>
            <a:r>
              <a:rPr lang="en-US" sz="3450" spc="-20" dirty="0">
                <a:solidFill>
                  <a:srgbClr val="FFFFFF"/>
                </a:solidFill>
                <a:cs typeface="Arial"/>
              </a:rPr>
              <a:t>services and </a:t>
            </a:r>
            <a:r>
              <a:rPr lang="en-US" sz="3450" spc="-35" dirty="0">
                <a:solidFill>
                  <a:srgbClr val="FFFFFF"/>
                </a:solidFill>
                <a:cs typeface="Arial"/>
              </a:rPr>
              <a:t>solutions </a:t>
            </a:r>
            <a:r>
              <a:rPr lang="en-US" sz="3450" spc="-40" dirty="0">
                <a:solidFill>
                  <a:srgbClr val="FFFFFF"/>
                </a:solidFill>
                <a:cs typeface="Arial"/>
              </a:rPr>
              <a:t>dedicated </a:t>
            </a:r>
            <a:r>
              <a:rPr lang="en-US" sz="3450" spc="-35" dirty="0">
                <a:solidFill>
                  <a:srgbClr val="FFFFFF"/>
                </a:solidFill>
                <a:cs typeface="Arial"/>
              </a:rPr>
              <a:t>to first responders </a:t>
            </a:r>
            <a:r>
              <a:rPr lang="en-US" sz="3450" spc="-20" dirty="0">
                <a:solidFill>
                  <a:srgbClr val="FFFFFF"/>
                </a:solidFill>
                <a:cs typeface="Arial"/>
              </a:rPr>
              <a:t>and </a:t>
            </a:r>
            <a:r>
              <a:rPr lang="en-US" sz="3450" spc="-30" dirty="0">
                <a:solidFill>
                  <a:srgbClr val="FFFFFF"/>
                </a:solidFill>
                <a:cs typeface="Arial"/>
              </a:rPr>
              <a:t>those </a:t>
            </a:r>
            <a:r>
              <a:rPr lang="en-US" sz="3450" spc="-45" dirty="0">
                <a:solidFill>
                  <a:srgbClr val="FFFFFF"/>
                </a:solidFill>
                <a:cs typeface="Arial"/>
              </a:rPr>
              <a:t>who </a:t>
            </a:r>
            <a:r>
              <a:rPr lang="en-US" sz="3450" spc="-20" dirty="0">
                <a:solidFill>
                  <a:srgbClr val="FFFFFF"/>
                </a:solidFill>
                <a:cs typeface="Arial"/>
              </a:rPr>
              <a:t>support</a:t>
            </a:r>
            <a:r>
              <a:rPr lang="en-US" sz="3450" spc="180" dirty="0">
                <a:solidFill>
                  <a:srgbClr val="FFFFFF"/>
                </a:solidFill>
                <a:cs typeface="Arial"/>
              </a:rPr>
              <a:t> </a:t>
            </a:r>
            <a:r>
              <a:rPr lang="en-US" sz="3450" spc="-45" dirty="0">
                <a:solidFill>
                  <a:srgbClr val="FFFFFF"/>
                </a:solidFill>
                <a:cs typeface="Arial"/>
              </a:rPr>
              <a:t>them.</a:t>
            </a:r>
          </a:p>
          <a:p>
            <a:pPr marL="12700" marR="5080">
              <a:lnSpc>
                <a:spcPct val="100400"/>
              </a:lnSpc>
              <a:spcBef>
                <a:spcPts val="95"/>
              </a:spcBef>
            </a:pPr>
            <a:endParaRPr lang="en-US" sz="3450" spc="-45" dirty="0">
              <a:solidFill>
                <a:srgbClr val="FFFFFF"/>
              </a:solidFill>
              <a:latin typeface="Arial"/>
              <a:cs typeface="Arial"/>
            </a:endParaRPr>
          </a:p>
          <a:p>
            <a:pPr marL="12700" marR="5080">
              <a:lnSpc>
                <a:spcPct val="100400"/>
              </a:lnSpc>
              <a:spcBef>
                <a:spcPts val="95"/>
              </a:spcBef>
            </a:pPr>
            <a:r>
              <a:rPr sz="3450" spc="-25" dirty="0">
                <a:solidFill>
                  <a:srgbClr val="FFFFFF"/>
                </a:solidFill>
                <a:latin typeface="Arial"/>
                <a:cs typeface="Arial"/>
              </a:rPr>
              <a:t>It </a:t>
            </a:r>
            <a:r>
              <a:rPr sz="3450" spc="-20" dirty="0">
                <a:solidFill>
                  <a:srgbClr val="FFFFFF"/>
                </a:solidFill>
                <a:latin typeface="Arial"/>
                <a:cs typeface="Arial"/>
              </a:rPr>
              <a:t>is </a:t>
            </a:r>
            <a:r>
              <a:rPr sz="3450" spc="-30" dirty="0">
                <a:solidFill>
                  <a:srgbClr val="FFFFFF"/>
                </a:solidFill>
                <a:latin typeface="Arial"/>
                <a:cs typeface="Arial"/>
              </a:rPr>
              <a:t>more </a:t>
            </a:r>
            <a:r>
              <a:rPr sz="3450" spc="-35" dirty="0">
                <a:solidFill>
                  <a:srgbClr val="FFFFFF"/>
                </a:solidFill>
                <a:latin typeface="Arial"/>
                <a:cs typeface="Arial"/>
              </a:rPr>
              <a:t>than </a:t>
            </a:r>
            <a:r>
              <a:rPr sz="3450" spc="0" dirty="0">
                <a:solidFill>
                  <a:srgbClr val="FFFFFF"/>
                </a:solidFill>
                <a:latin typeface="Arial"/>
                <a:cs typeface="Arial"/>
              </a:rPr>
              <a:t>a </a:t>
            </a:r>
            <a:r>
              <a:rPr sz="3450" spc="-35" dirty="0">
                <a:solidFill>
                  <a:srgbClr val="FFFFFF"/>
                </a:solidFill>
                <a:latin typeface="Arial"/>
                <a:cs typeface="Arial"/>
              </a:rPr>
              <a:t>network, </a:t>
            </a:r>
            <a:r>
              <a:rPr sz="3450" spc="-40" dirty="0">
                <a:solidFill>
                  <a:srgbClr val="FFFFFF"/>
                </a:solidFill>
                <a:latin typeface="Arial"/>
                <a:cs typeface="Arial"/>
              </a:rPr>
              <a:t>including advanced  </a:t>
            </a:r>
            <a:r>
              <a:rPr sz="3450" spc="-25" dirty="0">
                <a:solidFill>
                  <a:srgbClr val="FFFFFF"/>
                </a:solidFill>
                <a:latin typeface="Arial"/>
                <a:cs typeface="Arial"/>
              </a:rPr>
              <a:t>services, </a:t>
            </a:r>
            <a:r>
              <a:rPr sz="3450" spc="-35" dirty="0">
                <a:solidFill>
                  <a:srgbClr val="FFFFFF"/>
                </a:solidFill>
                <a:latin typeface="Arial"/>
                <a:cs typeface="Arial"/>
              </a:rPr>
              <a:t>applications </a:t>
            </a:r>
            <a:r>
              <a:rPr sz="3450" spc="-20" dirty="0">
                <a:solidFill>
                  <a:srgbClr val="FFFFFF"/>
                </a:solidFill>
                <a:latin typeface="Arial"/>
                <a:cs typeface="Arial"/>
              </a:rPr>
              <a:t>and </a:t>
            </a:r>
            <a:r>
              <a:rPr sz="3450" spc="-35" dirty="0">
                <a:solidFill>
                  <a:srgbClr val="FFFFFF"/>
                </a:solidFill>
                <a:latin typeface="Arial"/>
                <a:cs typeface="Arial"/>
              </a:rPr>
              <a:t>purpose-built</a:t>
            </a:r>
            <a:r>
              <a:rPr sz="3450" spc="90" dirty="0">
                <a:solidFill>
                  <a:srgbClr val="FFFFFF"/>
                </a:solidFill>
                <a:latin typeface="Arial"/>
                <a:cs typeface="Arial"/>
              </a:rPr>
              <a:t> </a:t>
            </a:r>
            <a:r>
              <a:rPr sz="3450" spc="-40" dirty="0">
                <a:solidFill>
                  <a:srgbClr val="FFFFFF"/>
                </a:solidFill>
                <a:latin typeface="Arial"/>
                <a:cs typeface="Arial"/>
              </a:rPr>
              <a:t>devices.</a:t>
            </a:r>
            <a:endParaRPr lang="en-US" sz="3450" spc="-40" dirty="0">
              <a:solidFill>
                <a:srgbClr val="FFFFFF"/>
              </a:solidFill>
              <a:latin typeface="Arial"/>
              <a:cs typeface="Arial"/>
            </a:endParaRPr>
          </a:p>
          <a:p>
            <a:pPr marL="12700" marR="5080">
              <a:lnSpc>
                <a:spcPct val="100400"/>
              </a:lnSpc>
              <a:spcBef>
                <a:spcPts val="95"/>
              </a:spcBef>
            </a:pPr>
            <a:endParaRPr lang="en-US" sz="3450" spc="-40" dirty="0">
              <a:solidFill>
                <a:srgbClr val="FFFFFF"/>
              </a:solidFill>
              <a:latin typeface="Arial"/>
              <a:cs typeface="Arial"/>
            </a:endParaRPr>
          </a:p>
          <a:p>
            <a:pPr marL="12700" marR="5080">
              <a:lnSpc>
                <a:spcPct val="100400"/>
              </a:lnSpc>
              <a:spcBef>
                <a:spcPts val="95"/>
              </a:spcBef>
            </a:pPr>
            <a:r>
              <a:rPr lang="en-US" sz="3450" spc="-40" dirty="0">
                <a:solidFill>
                  <a:srgbClr val="FFFFFF"/>
                </a:solidFill>
                <a:cs typeface="Arial"/>
              </a:rPr>
              <a:t>We are accountable for keeping your lines of communication open – with dedicated mission critical solutions to modernize public safety.</a:t>
            </a:r>
            <a:endParaRPr sz="3450" dirty="0">
              <a:latin typeface="Arial"/>
              <a:cs typeface="Arial"/>
            </a:endParaRPr>
          </a:p>
        </p:txBody>
      </p:sp>
      <p:pic>
        <p:nvPicPr>
          <p:cNvPr id="11" name="Picture 10">
            <a:extLst>
              <a:ext uri="{FF2B5EF4-FFF2-40B4-BE49-F238E27FC236}">
                <a16:creationId xmlns:a16="http://schemas.microsoft.com/office/drawing/2014/main" id="{7D17E6E1-FA2C-4535-86EE-5EF75F2827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6288" y="2827812"/>
            <a:ext cx="6558118" cy="48748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25EE831-E772-485C-BD9E-58342D761520}"/>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6350" y="397"/>
            <a:ext cx="20110450" cy="11308550"/>
          </a:xfrm>
          <a:prstGeom prst="rect">
            <a:avLst/>
          </a:prstGeom>
          <a:noFill/>
        </p:spPr>
      </p:pic>
      <p:sp>
        <p:nvSpPr>
          <p:cNvPr id="4" name="object 4"/>
          <p:cNvSpPr txBox="1"/>
          <p:nvPr/>
        </p:nvSpPr>
        <p:spPr>
          <a:xfrm>
            <a:off x="12795250" y="6922245"/>
            <a:ext cx="2341476" cy="2846154"/>
          </a:xfrm>
          <a:prstGeom prst="rect">
            <a:avLst/>
          </a:prstGeom>
        </p:spPr>
        <p:txBody>
          <a:bodyPr vert="horz" wrap="square" lIns="0" tIns="131435" rIns="0" bIns="0" rtlCol="0">
            <a:spAutoFit/>
          </a:bodyPr>
          <a:lstStyle/>
          <a:p>
            <a:pPr marL="36194" defTabSz="1507846">
              <a:spcBef>
                <a:spcPts val="1036"/>
              </a:spcBef>
              <a:defRPr/>
            </a:pPr>
            <a:r>
              <a:rPr sz="1949" b="1" spc="15" dirty="0">
                <a:solidFill>
                  <a:srgbClr val="FFFFFF"/>
                </a:solidFill>
                <a:latin typeface="ATT Aleck Sans "/>
                <a:cs typeface="Arial"/>
              </a:rPr>
              <a:t>December</a:t>
            </a:r>
            <a:r>
              <a:rPr sz="1949" b="1" spc="-30" dirty="0">
                <a:solidFill>
                  <a:srgbClr val="FFFFFF"/>
                </a:solidFill>
                <a:latin typeface="ATT Aleck Sans "/>
                <a:cs typeface="Arial"/>
              </a:rPr>
              <a:t> </a:t>
            </a:r>
            <a:r>
              <a:rPr sz="1949" b="1" spc="-25" dirty="0">
                <a:solidFill>
                  <a:srgbClr val="FFFFFF"/>
                </a:solidFill>
                <a:latin typeface="ATT Aleck Sans "/>
                <a:cs typeface="Arial"/>
              </a:rPr>
              <a:t>20</a:t>
            </a:r>
            <a:r>
              <a:rPr lang="en-US" sz="1949" b="1" spc="-25" dirty="0">
                <a:solidFill>
                  <a:srgbClr val="FFFFFF"/>
                </a:solidFill>
                <a:latin typeface="ATT Aleck Sans "/>
                <a:cs typeface="Arial"/>
              </a:rPr>
              <a:t>19 </a:t>
            </a:r>
          </a:p>
          <a:p>
            <a:pPr marL="36194" defTabSz="1507846">
              <a:spcBef>
                <a:spcPts val="1036"/>
              </a:spcBef>
              <a:defRPr/>
            </a:pPr>
            <a:r>
              <a:rPr lang="en-US" sz="1650" spc="-25" dirty="0">
                <a:solidFill>
                  <a:srgbClr val="FFFFFF"/>
                </a:solidFill>
                <a:latin typeface="ATT Aleck Sans "/>
                <a:cs typeface="Arial"/>
              </a:rPr>
              <a:t>FirstNet hits 1M connections serving over 10,000 public safety agencies nationwide. As of October 2020, over 14K agencies, accounting for over 1.7M connections, are on FirstNet</a:t>
            </a:r>
            <a:endParaRPr sz="1650" dirty="0">
              <a:solidFill>
                <a:prstClr val="white"/>
              </a:solidFill>
              <a:latin typeface="ATT Aleck Sans "/>
              <a:cs typeface="Arial"/>
            </a:endParaRPr>
          </a:p>
        </p:txBody>
      </p:sp>
      <p:sp>
        <p:nvSpPr>
          <p:cNvPr id="5" name="object 5"/>
          <p:cNvSpPr txBox="1"/>
          <p:nvPr/>
        </p:nvSpPr>
        <p:spPr>
          <a:xfrm>
            <a:off x="15979436" y="6922245"/>
            <a:ext cx="2153423" cy="2592238"/>
          </a:xfrm>
          <a:prstGeom prst="rect">
            <a:avLst/>
          </a:prstGeom>
        </p:spPr>
        <p:txBody>
          <a:bodyPr vert="horz" wrap="square" lIns="0" tIns="131435" rIns="0" bIns="0" rtlCol="0" anchor="t">
            <a:spAutoFit/>
          </a:bodyPr>
          <a:lstStyle/>
          <a:p>
            <a:pPr marL="12065" defTabSz="1507846">
              <a:spcBef>
                <a:spcPts val="1036"/>
              </a:spcBef>
              <a:defRPr/>
            </a:pPr>
            <a:r>
              <a:rPr sz="1949" b="1" spc="-30" dirty="0">
                <a:solidFill>
                  <a:srgbClr val="FFFFFF"/>
                </a:solidFill>
                <a:latin typeface="ATT Aleck Sans "/>
                <a:cs typeface="Arial"/>
              </a:rPr>
              <a:t>Today</a:t>
            </a:r>
            <a:endParaRPr lang="en-US" sz="1949" b="1" spc="-30" dirty="0">
              <a:solidFill>
                <a:srgbClr val="FFFFFF"/>
              </a:solidFill>
              <a:latin typeface="ATT Aleck Sans "/>
              <a:cs typeface="Arial"/>
            </a:endParaRPr>
          </a:p>
          <a:p>
            <a:pPr marL="12065" defTabSz="1507846">
              <a:spcBef>
                <a:spcPts val="1036"/>
              </a:spcBef>
              <a:defRPr/>
            </a:pPr>
            <a:r>
              <a:rPr lang="en-US" sz="1650" spc="-25" dirty="0">
                <a:solidFill>
                  <a:srgbClr val="FFFFFF"/>
                </a:solidFill>
                <a:latin typeface="ATT Aleck Sans "/>
                <a:cs typeface="Arial" panose="020B0604020202020204" pitchFamily="34" charset="0"/>
              </a:rPr>
              <a:t>As of October 20, 2022, 23K+ agencies, accounting for 4M connections, are on FirstNet. </a:t>
            </a:r>
            <a:r>
              <a:rPr sz="1650" spc="-20" dirty="0">
                <a:solidFill>
                  <a:srgbClr val="FFFFFF"/>
                </a:solidFill>
                <a:latin typeface="ATT Aleck Sans "/>
                <a:cs typeface="Arial" panose="020B0604020202020204" pitchFamily="34" charset="0"/>
              </a:rPr>
              <a:t>W</a:t>
            </a:r>
            <a:r>
              <a:rPr lang="en-US" sz="1650" spc="-20" dirty="0">
                <a:solidFill>
                  <a:srgbClr val="FFFFFF"/>
                </a:solidFill>
                <a:latin typeface="ATT Aleck Sans "/>
                <a:cs typeface="Arial" panose="020B0604020202020204" pitchFamily="34" charset="0"/>
              </a:rPr>
              <a:t>ith you, w</a:t>
            </a:r>
            <a:r>
              <a:rPr sz="1650" spc="-20" dirty="0">
                <a:solidFill>
                  <a:srgbClr val="FFFFFF"/>
                </a:solidFill>
                <a:latin typeface="ATT Aleck Sans "/>
                <a:cs typeface="Arial" panose="020B0604020202020204" pitchFamily="34" charset="0"/>
              </a:rPr>
              <a:t>e </a:t>
            </a:r>
            <a:r>
              <a:rPr sz="1650" spc="-5" dirty="0">
                <a:solidFill>
                  <a:srgbClr val="FFFFFF"/>
                </a:solidFill>
                <a:latin typeface="ATT Aleck Sans "/>
                <a:cs typeface="Arial" panose="020B0604020202020204" pitchFamily="34" charset="0"/>
              </a:rPr>
              <a:t>are developing the  tools that advance </a:t>
            </a:r>
            <a:r>
              <a:rPr sz="1650" spc="-10" dirty="0">
                <a:solidFill>
                  <a:srgbClr val="FFFFFF"/>
                </a:solidFill>
                <a:latin typeface="ATT Aleck Sans "/>
                <a:cs typeface="Arial" panose="020B0604020202020204" pitchFamily="34" charset="0"/>
              </a:rPr>
              <a:t>public  </a:t>
            </a:r>
            <a:r>
              <a:rPr sz="1650" spc="-5" dirty="0">
                <a:solidFill>
                  <a:srgbClr val="FFFFFF"/>
                </a:solidFill>
                <a:latin typeface="ATT Aleck Sans "/>
                <a:cs typeface="Arial" panose="020B0604020202020204" pitchFamily="34" charset="0"/>
              </a:rPr>
              <a:t>safety.</a:t>
            </a:r>
            <a:endParaRPr sz="1650" dirty="0">
              <a:solidFill>
                <a:prstClr val="white"/>
              </a:solidFill>
              <a:latin typeface="ATT Aleck Sans "/>
              <a:cs typeface="Arial" panose="020B0604020202020204" pitchFamily="34" charset="0"/>
            </a:endParaRPr>
          </a:p>
        </p:txBody>
      </p:sp>
      <p:sp>
        <p:nvSpPr>
          <p:cNvPr id="6" name="object 6"/>
          <p:cNvSpPr txBox="1"/>
          <p:nvPr/>
        </p:nvSpPr>
        <p:spPr>
          <a:xfrm>
            <a:off x="4032250" y="6922245"/>
            <a:ext cx="2078124" cy="2108068"/>
          </a:xfrm>
          <a:prstGeom prst="rect">
            <a:avLst/>
          </a:prstGeom>
        </p:spPr>
        <p:txBody>
          <a:bodyPr vert="horz" wrap="square" lIns="0" tIns="139055" rIns="0" bIns="0" rtlCol="0">
            <a:spAutoFit/>
          </a:bodyPr>
          <a:lstStyle/>
          <a:p>
            <a:pPr marL="12699" defTabSz="1507846">
              <a:spcBef>
                <a:spcPts val="1095"/>
              </a:spcBef>
              <a:defRPr/>
            </a:pPr>
            <a:r>
              <a:rPr sz="1949" b="1" spc="5" dirty="0">
                <a:solidFill>
                  <a:srgbClr val="FFFFFF"/>
                </a:solidFill>
                <a:latin typeface="ATT Aleck Sans "/>
                <a:cs typeface="Arial"/>
              </a:rPr>
              <a:t>February</a:t>
            </a:r>
            <a:r>
              <a:rPr sz="1949" b="1" spc="-5" dirty="0">
                <a:solidFill>
                  <a:srgbClr val="FFFFFF"/>
                </a:solidFill>
                <a:latin typeface="ATT Aleck Sans "/>
                <a:cs typeface="Arial"/>
              </a:rPr>
              <a:t> </a:t>
            </a:r>
            <a:r>
              <a:rPr sz="1949" b="1" spc="-49" dirty="0">
                <a:solidFill>
                  <a:srgbClr val="FFFFFF"/>
                </a:solidFill>
                <a:latin typeface="ATT Aleck Sans "/>
                <a:cs typeface="Arial"/>
              </a:rPr>
              <a:t>2012</a:t>
            </a:r>
            <a:endParaRPr sz="1949" dirty="0">
              <a:solidFill>
                <a:prstClr val="white"/>
              </a:solidFill>
              <a:latin typeface="ATT Aleck Sans "/>
              <a:cs typeface="Arial"/>
            </a:endParaRPr>
          </a:p>
          <a:p>
            <a:pPr marL="12699" marR="5081" defTabSz="1507846">
              <a:lnSpc>
                <a:spcPct val="102299"/>
              </a:lnSpc>
              <a:spcBef>
                <a:spcPts val="726"/>
              </a:spcBef>
              <a:defRPr/>
            </a:pPr>
            <a:r>
              <a:rPr sz="1449" spc="10" dirty="0">
                <a:solidFill>
                  <a:srgbClr val="FFFFFF"/>
                </a:solidFill>
                <a:latin typeface="ATT Aleck Sans "/>
                <a:cs typeface="Arial"/>
              </a:rPr>
              <a:t>The </a:t>
            </a:r>
            <a:r>
              <a:rPr sz="1449" spc="5" dirty="0">
                <a:solidFill>
                  <a:srgbClr val="FFFFFF"/>
                </a:solidFill>
                <a:latin typeface="ATT Aleck Sans "/>
                <a:cs typeface="Arial"/>
              </a:rPr>
              <a:t>First</a:t>
            </a:r>
            <a:r>
              <a:rPr lang="en-US" sz="1449" spc="5" dirty="0">
                <a:solidFill>
                  <a:srgbClr val="FFFFFF"/>
                </a:solidFill>
                <a:latin typeface="ATT Aleck Sans "/>
                <a:cs typeface="Arial"/>
              </a:rPr>
              <a:t> Responder Network </a:t>
            </a:r>
            <a:r>
              <a:rPr sz="1449" spc="5" dirty="0">
                <a:solidFill>
                  <a:srgbClr val="FFFFFF"/>
                </a:solidFill>
                <a:latin typeface="ATT Aleck Sans "/>
                <a:cs typeface="Arial"/>
              </a:rPr>
              <a:t>Authority</a:t>
            </a:r>
            <a:r>
              <a:rPr sz="1449" spc="-91" dirty="0">
                <a:solidFill>
                  <a:srgbClr val="FFFFFF"/>
                </a:solidFill>
                <a:latin typeface="ATT Aleck Sans "/>
                <a:cs typeface="Arial"/>
              </a:rPr>
              <a:t> </a:t>
            </a:r>
            <a:r>
              <a:rPr lang="en-US" sz="1449" spc="10" dirty="0">
                <a:solidFill>
                  <a:srgbClr val="FFFFFF"/>
                </a:solidFill>
                <a:latin typeface="ATT Aleck Sans "/>
                <a:cs typeface="Arial"/>
              </a:rPr>
              <a:t>is</a:t>
            </a:r>
            <a:r>
              <a:rPr sz="1449" spc="10" dirty="0">
                <a:solidFill>
                  <a:srgbClr val="FFFFFF"/>
                </a:solidFill>
                <a:latin typeface="ATT Aleck Sans "/>
                <a:cs typeface="Arial"/>
              </a:rPr>
              <a:t>  </a:t>
            </a:r>
            <a:r>
              <a:rPr sz="1449" spc="5" dirty="0">
                <a:solidFill>
                  <a:srgbClr val="FFFFFF"/>
                </a:solidFill>
                <a:latin typeface="ATT Aleck Sans "/>
                <a:cs typeface="Arial"/>
              </a:rPr>
              <a:t>authorized to develop and oversee </a:t>
            </a:r>
            <a:r>
              <a:rPr sz="1449" spc="10" dirty="0">
                <a:solidFill>
                  <a:srgbClr val="FFFFFF"/>
                </a:solidFill>
                <a:latin typeface="ATT Aleck Sans "/>
                <a:cs typeface="Arial"/>
              </a:rPr>
              <a:t>the </a:t>
            </a:r>
            <a:r>
              <a:rPr sz="1449" spc="5" dirty="0">
                <a:solidFill>
                  <a:srgbClr val="FFFFFF"/>
                </a:solidFill>
                <a:latin typeface="ATT Aleck Sans "/>
                <a:cs typeface="Arial"/>
              </a:rPr>
              <a:t>dedicated  nationwide network for  first</a:t>
            </a:r>
            <a:r>
              <a:rPr sz="1449" dirty="0">
                <a:solidFill>
                  <a:srgbClr val="FFFFFF"/>
                </a:solidFill>
                <a:latin typeface="ATT Aleck Sans "/>
                <a:cs typeface="Arial"/>
              </a:rPr>
              <a:t> </a:t>
            </a:r>
            <a:r>
              <a:rPr sz="1449" spc="5" dirty="0">
                <a:solidFill>
                  <a:srgbClr val="FFFFFF"/>
                </a:solidFill>
                <a:latin typeface="ATT Aleck Sans "/>
                <a:cs typeface="Arial"/>
              </a:rPr>
              <a:t>responders.</a:t>
            </a:r>
            <a:endParaRPr sz="1449" dirty="0">
              <a:solidFill>
                <a:prstClr val="white"/>
              </a:solidFill>
              <a:latin typeface="ATT Aleck Sans "/>
              <a:cs typeface="Arial"/>
            </a:endParaRPr>
          </a:p>
        </p:txBody>
      </p:sp>
      <p:sp>
        <p:nvSpPr>
          <p:cNvPr id="7" name="object 7"/>
          <p:cNvSpPr txBox="1"/>
          <p:nvPr/>
        </p:nvSpPr>
        <p:spPr>
          <a:xfrm>
            <a:off x="7064093" y="6922245"/>
            <a:ext cx="1692557" cy="1425573"/>
          </a:xfrm>
          <a:prstGeom prst="rect">
            <a:avLst/>
          </a:prstGeom>
        </p:spPr>
        <p:txBody>
          <a:bodyPr vert="horz" wrap="square" lIns="0" tIns="139055" rIns="0" bIns="0" rtlCol="0">
            <a:spAutoFit/>
          </a:bodyPr>
          <a:lstStyle/>
          <a:p>
            <a:pPr marL="12699" defTabSz="1507846">
              <a:spcBef>
                <a:spcPts val="1095"/>
              </a:spcBef>
              <a:defRPr/>
            </a:pPr>
            <a:r>
              <a:rPr sz="1949" b="1" spc="5" dirty="0">
                <a:solidFill>
                  <a:srgbClr val="FFFFFF"/>
                </a:solidFill>
                <a:latin typeface="ATT Aleck Sans "/>
                <a:cs typeface="Arial"/>
              </a:rPr>
              <a:t>March</a:t>
            </a:r>
            <a:r>
              <a:rPr sz="1949" b="1" spc="-5" dirty="0">
                <a:solidFill>
                  <a:srgbClr val="FFFFFF"/>
                </a:solidFill>
                <a:latin typeface="ATT Aleck Sans "/>
                <a:cs typeface="Arial"/>
              </a:rPr>
              <a:t> </a:t>
            </a:r>
            <a:r>
              <a:rPr sz="1949" b="1" spc="-54" dirty="0">
                <a:solidFill>
                  <a:srgbClr val="FFFFFF"/>
                </a:solidFill>
                <a:latin typeface="ATT Aleck Sans "/>
                <a:cs typeface="Arial"/>
              </a:rPr>
              <a:t>2017</a:t>
            </a:r>
            <a:endParaRPr sz="1949" dirty="0">
              <a:solidFill>
                <a:prstClr val="white"/>
              </a:solidFill>
              <a:latin typeface="ATT Aleck Sans "/>
              <a:cs typeface="Arial"/>
            </a:endParaRPr>
          </a:p>
          <a:p>
            <a:pPr marL="12699" marR="5081" defTabSz="1507846">
              <a:lnSpc>
                <a:spcPct val="102299"/>
              </a:lnSpc>
              <a:spcBef>
                <a:spcPts val="726"/>
              </a:spcBef>
              <a:defRPr/>
            </a:pPr>
            <a:r>
              <a:rPr sz="1449" spc="-10" dirty="0">
                <a:solidFill>
                  <a:srgbClr val="FFFFFF"/>
                </a:solidFill>
                <a:latin typeface="ATT Aleck Sans "/>
                <a:cs typeface="Arial"/>
              </a:rPr>
              <a:t>AT&amp;T </a:t>
            </a:r>
            <a:r>
              <a:rPr lang="en-US" sz="1449" spc="5" dirty="0">
                <a:solidFill>
                  <a:srgbClr val="FFFFFF"/>
                </a:solidFill>
                <a:latin typeface="ATT Aleck Sans "/>
                <a:cs typeface="Arial"/>
              </a:rPr>
              <a:t>is awarded the </a:t>
            </a:r>
            <a:r>
              <a:rPr sz="1449" spc="10" dirty="0">
                <a:solidFill>
                  <a:srgbClr val="FFFFFF"/>
                </a:solidFill>
                <a:latin typeface="ATT Aleck Sans "/>
                <a:cs typeface="Arial"/>
              </a:rPr>
              <a:t>contract </a:t>
            </a:r>
            <a:r>
              <a:rPr sz="1449" spc="5" dirty="0">
                <a:solidFill>
                  <a:srgbClr val="FFFFFF"/>
                </a:solidFill>
                <a:latin typeface="ATT Aleck Sans "/>
                <a:cs typeface="Arial"/>
              </a:rPr>
              <a:t>to  </a:t>
            </a:r>
            <a:r>
              <a:rPr lang="en-US" sz="1449" spc="5" dirty="0">
                <a:solidFill>
                  <a:srgbClr val="FFFFFF"/>
                </a:solidFill>
                <a:latin typeface="ATT Aleck Sans "/>
                <a:cs typeface="Arial"/>
              </a:rPr>
              <a:t>build and maintain FirstNet</a:t>
            </a:r>
            <a:endParaRPr sz="1449" dirty="0">
              <a:solidFill>
                <a:prstClr val="white"/>
              </a:solidFill>
              <a:latin typeface="ATT Aleck Sans "/>
              <a:cs typeface="Arial"/>
            </a:endParaRPr>
          </a:p>
        </p:txBody>
      </p:sp>
      <p:sp>
        <p:nvSpPr>
          <p:cNvPr id="9" name="object 9"/>
          <p:cNvSpPr txBox="1"/>
          <p:nvPr/>
        </p:nvSpPr>
        <p:spPr>
          <a:xfrm>
            <a:off x="1289050" y="7394961"/>
            <a:ext cx="1961377" cy="774314"/>
          </a:xfrm>
          <a:prstGeom prst="rect">
            <a:avLst/>
          </a:prstGeom>
        </p:spPr>
        <p:txBody>
          <a:bodyPr vert="horz" wrap="square" lIns="0" tIns="12064" rIns="0" bIns="0" rtlCol="0">
            <a:spAutoFit/>
          </a:bodyPr>
          <a:lstStyle/>
          <a:p>
            <a:pPr marL="12699" marR="5081" defTabSz="1507846">
              <a:spcBef>
                <a:spcPts val="96"/>
              </a:spcBef>
              <a:defRPr/>
            </a:pPr>
            <a:r>
              <a:rPr sz="1651" spc="-20" dirty="0">
                <a:solidFill>
                  <a:srgbClr val="FFFFFF"/>
                </a:solidFill>
                <a:latin typeface="ATT Aleck Sans "/>
                <a:cs typeface="Arial"/>
              </a:rPr>
              <a:t>Over </a:t>
            </a:r>
            <a:r>
              <a:rPr sz="1651" spc="-35" dirty="0">
                <a:solidFill>
                  <a:srgbClr val="FFFFFF"/>
                </a:solidFill>
                <a:latin typeface="ATT Aleck Sans "/>
                <a:cs typeface="Arial"/>
              </a:rPr>
              <a:t>100 </a:t>
            </a:r>
            <a:r>
              <a:rPr sz="1651" spc="-20" dirty="0">
                <a:solidFill>
                  <a:srgbClr val="FFFFFF"/>
                </a:solidFill>
                <a:latin typeface="ATT Aleck Sans "/>
                <a:cs typeface="Arial"/>
              </a:rPr>
              <a:t>years </a:t>
            </a:r>
            <a:r>
              <a:rPr sz="1651" spc="-10" dirty="0">
                <a:solidFill>
                  <a:srgbClr val="FFFFFF"/>
                </a:solidFill>
                <a:latin typeface="ATT Aleck Sans "/>
                <a:cs typeface="Arial"/>
              </a:rPr>
              <a:t>in  </a:t>
            </a:r>
            <a:r>
              <a:rPr sz="1651" spc="-15" dirty="0">
                <a:solidFill>
                  <a:srgbClr val="FFFFFF"/>
                </a:solidFill>
                <a:latin typeface="ATT Aleck Sans "/>
                <a:cs typeface="Arial"/>
              </a:rPr>
              <a:t>emergency</a:t>
            </a:r>
            <a:r>
              <a:rPr sz="1651" spc="-81" dirty="0">
                <a:solidFill>
                  <a:srgbClr val="FFFFFF"/>
                </a:solidFill>
                <a:latin typeface="ATT Aleck Sans "/>
                <a:cs typeface="Arial"/>
              </a:rPr>
              <a:t> </a:t>
            </a:r>
            <a:r>
              <a:rPr sz="1651" spc="-10" dirty="0">
                <a:solidFill>
                  <a:srgbClr val="FFFFFF"/>
                </a:solidFill>
                <a:latin typeface="ATT Aleck Sans "/>
                <a:cs typeface="Arial"/>
              </a:rPr>
              <a:t>response  </a:t>
            </a:r>
            <a:r>
              <a:rPr sz="1651" spc="-15" dirty="0">
                <a:solidFill>
                  <a:srgbClr val="FFFFFF"/>
                </a:solidFill>
                <a:latin typeface="ATT Aleck Sans "/>
                <a:cs typeface="Arial"/>
              </a:rPr>
              <a:t>solutions.</a:t>
            </a:r>
            <a:endParaRPr sz="1651" dirty="0">
              <a:solidFill>
                <a:prstClr val="white"/>
              </a:solidFill>
              <a:latin typeface="ATT Aleck Sans "/>
              <a:cs typeface="Arial"/>
            </a:endParaRPr>
          </a:p>
        </p:txBody>
      </p:sp>
      <p:sp>
        <p:nvSpPr>
          <p:cNvPr id="10" name="object 10"/>
          <p:cNvSpPr txBox="1">
            <a:spLocks noGrp="1"/>
          </p:cNvSpPr>
          <p:nvPr>
            <p:ph type="title"/>
          </p:nvPr>
        </p:nvSpPr>
        <p:spPr>
          <a:xfrm>
            <a:off x="755650" y="856661"/>
            <a:ext cx="18135600" cy="3400898"/>
          </a:xfrm>
          <a:prstGeom prst="rect">
            <a:avLst/>
          </a:prstGeom>
        </p:spPr>
        <p:txBody>
          <a:bodyPr vert="horz" wrap="square" lIns="0" tIns="441927" rIns="0" bIns="0" rtlCol="0" anchor="ctr">
            <a:spAutoFit/>
          </a:bodyPr>
          <a:lstStyle/>
          <a:p>
            <a:pPr marL="12699" marR="5081">
              <a:lnSpc>
                <a:spcPct val="100000"/>
              </a:lnSpc>
              <a:spcBef>
                <a:spcPts val="0"/>
              </a:spcBef>
            </a:pPr>
            <a:r>
              <a:rPr lang="en-US" sz="9600" b="1" spc="-440" dirty="0">
                <a:solidFill>
                  <a:srgbClr val="FFFFFF"/>
                </a:solidFill>
                <a:latin typeface="ATT Aleck Sans "/>
                <a:cs typeface="Arial" panose="020B0604020202020204" pitchFamily="34" charset="0"/>
              </a:rPr>
              <a:t>Built </a:t>
            </a:r>
            <a:r>
              <a:rPr lang="en-US" sz="9600" b="1" spc="-135" dirty="0">
                <a:solidFill>
                  <a:srgbClr val="FFFFFF"/>
                </a:solidFill>
                <a:latin typeface="ATT Aleck Sans "/>
                <a:cs typeface="Arial" panose="020B0604020202020204" pitchFamily="34" charset="0"/>
              </a:rPr>
              <a:t>for </a:t>
            </a:r>
            <a:r>
              <a:rPr lang="en-US" sz="9600" b="1" spc="-165" dirty="0">
                <a:solidFill>
                  <a:srgbClr val="FFFFFF"/>
                </a:solidFill>
                <a:latin typeface="ATT Aleck Sans "/>
                <a:cs typeface="Arial" panose="020B0604020202020204" pitchFamily="34" charset="0"/>
              </a:rPr>
              <a:t>first responders.  </a:t>
            </a:r>
            <a:br>
              <a:rPr lang="en-US" sz="9600" b="1" spc="-165" dirty="0">
                <a:solidFill>
                  <a:srgbClr val="FFFFFF"/>
                </a:solidFill>
                <a:latin typeface="ATT Aleck Sans "/>
                <a:cs typeface="Arial" panose="020B0604020202020204" pitchFamily="34" charset="0"/>
              </a:rPr>
            </a:br>
            <a:r>
              <a:rPr lang="en-US" sz="9600" b="1" spc="-229" dirty="0">
                <a:solidFill>
                  <a:srgbClr val="FFFFFF"/>
                </a:solidFill>
                <a:latin typeface="ATT Aleck Sans "/>
                <a:cs typeface="Arial" panose="020B0604020202020204" pitchFamily="34" charset="0"/>
              </a:rPr>
              <a:t>Inspired </a:t>
            </a:r>
            <a:r>
              <a:rPr lang="en-US" sz="9600" b="1" spc="-185" dirty="0">
                <a:solidFill>
                  <a:srgbClr val="FFFFFF"/>
                </a:solidFill>
                <a:latin typeface="ATT Aleck Sans "/>
                <a:cs typeface="Arial" panose="020B0604020202020204" pitchFamily="34" charset="0"/>
              </a:rPr>
              <a:t>by</a:t>
            </a:r>
            <a:r>
              <a:rPr lang="en-US" sz="9600" b="1" spc="180" dirty="0">
                <a:solidFill>
                  <a:srgbClr val="FFFFFF"/>
                </a:solidFill>
                <a:latin typeface="ATT Aleck Sans "/>
                <a:cs typeface="Arial" panose="020B0604020202020204" pitchFamily="34" charset="0"/>
              </a:rPr>
              <a:t> </a:t>
            </a:r>
            <a:r>
              <a:rPr lang="en-US" sz="9600" b="1" spc="-165" dirty="0">
                <a:solidFill>
                  <a:srgbClr val="FFFFFF"/>
                </a:solidFill>
                <a:latin typeface="ATT Aleck Sans "/>
                <a:cs typeface="Arial" panose="020B0604020202020204" pitchFamily="34" charset="0"/>
              </a:rPr>
              <a:t>first responders.</a:t>
            </a:r>
            <a:endParaRPr lang="en-US" sz="9600" b="1" dirty="0">
              <a:latin typeface="ATT Aleck Sans "/>
              <a:cs typeface="Arial" panose="020B0604020202020204" pitchFamily="34" charset="0"/>
            </a:endParaRPr>
          </a:p>
        </p:txBody>
      </p:sp>
      <p:sp>
        <p:nvSpPr>
          <p:cNvPr id="11" name="object 11"/>
          <p:cNvSpPr/>
          <p:nvPr/>
        </p:nvSpPr>
        <p:spPr>
          <a:xfrm>
            <a:off x="2123063" y="6435110"/>
            <a:ext cx="293350" cy="293350"/>
          </a:xfrm>
          <a:custGeom>
            <a:avLst/>
            <a:gdLst/>
            <a:ahLst/>
            <a:cxnLst/>
            <a:rect l="l" t="t" r="r" b="b"/>
            <a:pathLst>
              <a:path w="293369"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1507846">
              <a:defRPr/>
            </a:pPr>
            <a:endParaRPr sz="1801" dirty="0">
              <a:solidFill>
                <a:prstClr val="white"/>
              </a:solidFill>
              <a:latin typeface="Arial" panose="020B0604020202020204"/>
            </a:endParaRPr>
          </a:p>
        </p:txBody>
      </p:sp>
      <p:sp>
        <p:nvSpPr>
          <p:cNvPr id="12" name="object 12"/>
          <p:cNvSpPr/>
          <p:nvPr/>
        </p:nvSpPr>
        <p:spPr>
          <a:xfrm>
            <a:off x="4924637" y="6435110"/>
            <a:ext cx="293350" cy="293350"/>
          </a:xfrm>
          <a:custGeom>
            <a:avLst/>
            <a:gdLst/>
            <a:ahLst/>
            <a:cxnLst/>
            <a:rect l="l" t="t" r="r" b="b"/>
            <a:pathLst>
              <a:path w="293370"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1507846">
              <a:defRPr/>
            </a:pPr>
            <a:endParaRPr sz="1801" dirty="0">
              <a:solidFill>
                <a:prstClr val="white"/>
              </a:solidFill>
              <a:latin typeface="Arial" panose="020B0604020202020204"/>
            </a:endParaRPr>
          </a:p>
        </p:txBody>
      </p:sp>
      <p:sp>
        <p:nvSpPr>
          <p:cNvPr id="13" name="object 13"/>
          <p:cNvSpPr/>
          <p:nvPr/>
        </p:nvSpPr>
        <p:spPr>
          <a:xfrm>
            <a:off x="7763696" y="6435110"/>
            <a:ext cx="293350" cy="293350"/>
          </a:xfrm>
          <a:custGeom>
            <a:avLst/>
            <a:gdLst/>
            <a:ahLst/>
            <a:cxnLst/>
            <a:rect l="l" t="t" r="r" b="b"/>
            <a:pathLst>
              <a:path w="293370"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1507846">
              <a:defRPr/>
            </a:pPr>
            <a:endParaRPr sz="1801" dirty="0">
              <a:solidFill>
                <a:prstClr val="white"/>
              </a:solidFill>
              <a:latin typeface="Arial" panose="020B0604020202020204"/>
            </a:endParaRPr>
          </a:p>
        </p:txBody>
      </p:sp>
      <p:sp>
        <p:nvSpPr>
          <p:cNvPr id="14" name="object 14"/>
          <p:cNvSpPr/>
          <p:nvPr/>
        </p:nvSpPr>
        <p:spPr>
          <a:xfrm>
            <a:off x="10569032" y="6435110"/>
            <a:ext cx="293350" cy="293350"/>
          </a:xfrm>
          <a:custGeom>
            <a:avLst/>
            <a:gdLst/>
            <a:ahLst/>
            <a:cxnLst/>
            <a:rect l="l" t="t" r="r" b="b"/>
            <a:pathLst>
              <a:path w="293370"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1507846">
              <a:defRPr/>
            </a:pPr>
            <a:endParaRPr sz="1801" dirty="0">
              <a:solidFill>
                <a:prstClr val="white"/>
              </a:solidFill>
              <a:latin typeface="Arial" panose="020B0604020202020204"/>
            </a:endParaRPr>
          </a:p>
        </p:txBody>
      </p:sp>
      <p:sp>
        <p:nvSpPr>
          <p:cNvPr id="15" name="object 15"/>
          <p:cNvSpPr/>
          <p:nvPr/>
        </p:nvSpPr>
        <p:spPr>
          <a:xfrm>
            <a:off x="13819313" y="6435110"/>
            <a:ext cx="293350" cy="293350"/>
          </a:xfrm>
          <a:custGeom>
            <a:avLst/>
            <a:gdLst/>
            <a:ahLst/>
            <a:cxnLst/>
            <a:rect l="l" t="t" r="r" b="b"/>
            <a:pathLst>
              <a:path w="293369"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1507846">
              <a:defRPr/>
            </a:pPr>
            <a:endParaRPr sz="1801" dirty="0">
              <a:solidFill>
                <a:prstClr val="white"/>
              </a:solidFill>
              <a:latin typeface="Arial" panose="020B0604020202020204"/>
            </a:endParaRPr>
          </a:p>
        </p:txBody>
      </p:sp>
      <p:sp>
        <p:nvSpPr>
          <p:cNvPr id="16" name="object 16"/>
          <p:cNvSpPr/>
          <p:nvPr/>
        </p:nvSpPr>
        <p:spPr>
          <a:xfrm>
            <a:off x="16909472" y="6435110"/>
            <a:ext cx="293350" cy="293350"/>
          </a:xfrm>
          <a:custGeom>
            <a:avLst/>
            <a:gdLst/>
            <a:ahLst/>
            <a:cxnLst/>
            <a:rect l="l" t="t" r="r" b="b"/>
            <a:pathLst>
              <a:path w="293369" h="293370">
                <a:moveTo>
                  <a:pt x="146592" y="0"/>
                </a:moveTo>
                <a:lnTo>
                  <a:pt x="100257" y="7473"/>
                </a:lnTo>
                <a:lnTo>
                  <a:pt x="60016" y="28283"/>
                </a:lnTo>
                <a:lnTo>
                  <a:pt x="28283" y="60016"/>
                </a:lnTo>
                <a:lnTo>
                  <a:pt x="7473" y="100257"/>
                </a:lnTo>
                <a:lnTo>
                  <a:pt x="0" y="146592"/>
                </a:lnTo>
                <a:lnTo>
                  <a:pt x="7473" y="192926"/>
                </a:lnTo>
                <a:lnTo>
                  <a:pt x="28283" y="233168"/>
                </a:lnTo>
                <a:lnTo>
                  <a:pt x="60016" y="264901"/>
                </a:lnTo>
                <a:lnTo>
                  <a:pt x="100257" y="285711"/>
                </a:lnTo>
                <a:lnTo>
                  <a:pt x="146592" y="293184"/>
                </a:lnTo>
                <a:lnTo>
                  <a:pt x="192926" y="285711"/>
                </a:lnTo>
                <a:lnTo>
                  <a:pt x="233168" y="264901"/>
                </a:lnTo>
                <a:lnTo>
                  <a:pt x="264901" y="233168"/>
                </a:lnTo>
                <a:lnTo>
                  <a:pt x="285711" y="192926"/>
                </a:lnTo>
                <a:lnTo>
                  <a:pt x="293184" y="146592"/>
                </a:lnTo>
                <a:lnTo>
                  <a:pt x="285711" y="100257"/>
                </a:lnTo>
                <a:lnTo>
                  <a:pt x="264901" y="60016"/>
                </a:lnTo>
                <a:lnTo>
                  <a:pt x="233168" y="28283"/>
                </a:lnTo>
                <a:lnTo>
                  <a:pt x="192926" y="7473"/>
                </a:lnTo>
                <a:lnTo>
                  <a:pt x="146592" y="0"/>
                </a:lnTo>
                <a:close/>
              </a:path>
            </a:pathLst>
          </a:custGeom>
          <a:solidFill>
            <a:srgbClr val="FFFFFF"/>
          </a:solidFill>
        </p:spPr>
        <p:txBody>
          <a:bodyPr wrap="square" lIns="0" tIns="0" rIns="0" bIns="0" rtlCol="0"/>
          <a:lstStyle/>
          <a:p>
            <a:pPr defTabSz="1507846">
              <a:defRPr/>
            </a:pPr>
            <a:endParaRPr sz="1801" dirty="0">
              <a:solidFill>
                <a:prstClr val="white"/>
              </a:solidFill>
              <a:latin typeface="Arial" panose="020B0604020202020204"/>
            </a:endParaRPr>
          </a:p>
        </p:txBody>
      </p:sp>
      <p:sp>
        <p:nvSpPr>
          <p:cNvPr id="17" name="object 17"/>
          <p:cNvSpPr/>
          <p:nvPr/>
        </p:nvSpPr>
        <p:spPr>
          <a:xfrm>
            <a:off x="4817935" y="5515129"/>
            <a:ext cx="506755" cy="506776"/>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defTabSz="1507846">
              <a:defRPr/>
            </a:pPr>
            <a:endParaRPr sz="1801" dirty="0">
              <a:solidFill>
                <a:prstClr val="white"/>
              </a:solidFill>
              <a:latin typeface="Arial" panose="020B0604020202020204"/>
            </a:endParaRPr>
          </a:p>
        </p:txBody>
      </p:sp>
      <p:sp>
        <p:nvSpPr>
          <p:cNvPr id="18" name="object 18"/>
          <p:cNvSpPr/>
          <p:nvPr/>
        </p:nvSpPr>
        <p:spPr>
          <a:xfrm>
            <a:off x="1961467" y="5607973"/>
            <a:ext cx="616542" cy="616542"/>
          </a:xfrm>
          <a:custGeom>
            <a:avLst/>
            <a:gdLst/>
            <a:ahLst/>
            <a:cxnLst/>
            <a:rect l="l" t="t" r="r" b="b"/>
            <a:pathLst>
              <a:path w="616585" h="616585">
                <a:moveTo>
                  <a:pt x="118938" y="550621"/>
                </a:moveTo>
                <a:lnTo>
                  <a:pt x="160743" y="578699"/>
                </a:lnTo>
                <a:lnTo>
                  <a:pt x="206574" y="599065"/>
                </a:lnTo>
                <a:lnTo>
                  <a:pt x="255948" y="611844"/>
                </a:lnTo>
                <a:lnTo>
                  <a:pt x="308137" y="616274"/>
                </a:lnTo>
                <a:lnTo>
                  <a:pt x="365074" y="611015"/>
                </a:lnTo>
                <a:lnTo>
                  <a:pt x="418505" y="595884"/>
                </a:lnTo>
                <a:lnTo>
                  <a:pt x="428469" y="590997"/>
                </a:lnTo>
                <a:lnTo>
                  <a:pt x="308137" y="590997"/>
                </a:lnTo>
                <a:lnTo>
                  <a:pt x="243438" y="587396"/>
                </a:lnTo>
                <a:lnTo>
                  <a:pt x="190998" y="578055"/>
                </a:lnTo>
                <a:lnTo>
                  <a:pt x="149989" y="565173"/>
                </a:lnTo>
                <a:lnTo>
                  <a:pt x="119587" y="550946"/>
                </a:lnTo>
                <a:lnTo>
                  <a:pt x="118938" y="550621"/>
                </a:lnTo>
                <a:close/>
              </a:path>
              <a:path w="616585" h="616585">
                <a:moveTo>
                  <a:pt x="511450" y="538915"/>
                </a:moveTo>
                <a:lnTo>
                  <a:pt x="441267" y="571241"/>
                </a:lnTo>
                <a:lnTo>
                  <a:pt x="382408" y="585204"/>
                </a:lnTo>
                <a:lnTo>
                  <a:pt x="308137" y="590997"/>
                </a:lnTo>
                <a:lnTo>
                  <a:pt x="428469" y="590997"/>
                </a:lnTo>
                <a:lnTo>
                  <a:pt x="467499" y="571853"/>
                </a:lnTo>
                <a:lnTo>
                  <a:pt x="511125" y="539889"/>
                </a:lnTo>
                <a:lnTo>
                  <a:pt x="511774" y="539313"/>
                </a:lnTo>
                <a:lnTo>
                  <a:pt x="511450" y="538915"/>
                </a:lnTo>
                <a:close/>
              </a:path>
              <a:path w="616585" h="616585">
                <a:moveTo>
                  <a:pt x="30114" y="439997"/>
                </a:moveTo>
                <a:lnTo>
                  <a:pt x="29705" y="440237"/>
                </a:lnTo>
                <a:lnTo>
                  <a:pt x="29957" y="440887"/>
                </a:lnTo>
                <a:lnTo>
                  <a:pt x="51064" y="473616"/>
                </a:lnTo>
                <a:lnTo>
                  <a:pt x="80857" y="501675"/>
                </a:lnTo>
                <a:lnTo>
                  <a:pt x="118448" y="524931"/>
                </a:lnTo>
                <a:lnTo>
                  <a:pt x="162950" y="543250"/>
                </a:lnTo>
                <a:lnTo>
                  <a:pt x="213475" y="556500"/>
                </a:lnTo>
                <a:lnTo>
                  <a:pt x="269137" y="564548"/>
                </a:lnTo>
                <a:lnTo>
                  <a:pt x="329047" y="567260"/>
                </a:lnTo>
                <a:lnTo>
                  <a:pt x="386679" y="563390"/>
                </a:lnTo>
                <a:lnTo>
                  <a:pt x="443281" y="551807"/>
                </a:lnTo>
                <a:lnTo>
                  <a:pt x="495007" y="532548"/>
                </a:lnTo>
                <a:lnTo>
                  <a:pt x="496328" y="531722"/>
                </a:lnTo>
                <a:lnTo>
                  <a:pt x="275101" y="531722"/>
                </a:lnTo>
                <a:lnTo>
                  <a:pt x="225841" y="529125"/>
                </a:lnTo>
                <a:lnTo>
                  <a:pt x="177329" y="521386"/>
                </a:lnTo>
                <a:lnTo>
                  <a:pt x="131553" y="508582"/>
                </a:lnTo>
                <a:lnTo>
                  <a:pt x="90502" y="490792"/>
                </a:lnTo>
                <a:lnTo>
                  <a:pt x="56162" y="468093"/>
                </a:lnTo>
                <a:lnTo>
                  <a:pt x="30522" y="440562"/>
                </a:lnTo>
                <a:lnTo>
                  <a:pt x="30114" y="439997"/>
                </a:lnTo>
                <a:close/>
              </a:path>
              <a:path w="616585" h="616585">
                <a:moveTo>
                  <a:pt x="594704" y="420217"/>
                </a:moveTo>
                <a:lnTo>
                  <a:pt x="569221" y="448562"/>
                </a:lnTo>
                <a:lnTo>
                  <a:pt x="534924" y="472744"/>
                </a:lnTo>
                <a:lnTo>
                  <a:pt x="492792" y="493190"/>
                </a:lnTo>
                <a:lnTo>
                  <a:pt x="444283" y="509606"/>
                </a:lnTo>
                <a:lnTo>
                  <a:pt x="390858" y="521696"/>
                </a:lnTo>
                <a:lnTo>
                  <a:pt x="333978" y="529166"/>
                </a:lnTo>
                <a:lnTo>
                  <a:pt x="275101" y="531722"/>
                </a:lnTo>
                <a:lnTo>
                  <a:pt x="496328" y="531722"/>
                </a:lnTo>
                <a:lnTo>
                  <a:pt x="538015" y="505649"/>
                </a:lnTo>
                <a:lnTo>
                  <a:pt x="567404" y="473616"/>
                </a:lnTo>
                <a:lnTo>
                  <a:pt x="590663" y="431244"/>
                </a:lnTo>
                <a:lnTo>
                  <a:pt x="595112" y="420542"/>
                </a:lnTo>
                <a:lnTo>
                  <a:pt x="594704" y="420217"/>
                </a:lnTo>
                <a:close/>
              </a:path>
              <a:path w="616585" h="616585">
                <a:moveTo>
                  <a:pt x="481" y="307330"/>
                </a:moveTo>
                <a:lnTo>
                  <a:pt x="0" y="307488"/>
                </a:lnTo>
                <a:lnTo>
                  <a:pt x="308" y="321523"/>
                </a:lnTo>
                <a:lnTo>
                  <a:pt x="1206" y="335608"/>
                </a:lnTo>
                <a:lnTo>
                  <a:pt x="9715" y="374047"/>
                </a:lnTo>
                <a:lnTo>
                  <a:pt x="40001" y="405986"/>
                </a:lnTo>
                <a:lnTo>
                  <a:pt x="101623" y="442499"/>
                </a:lnTo>
                <a:lnTo>
                  <a:pt x="143792" y="458669"/>
                </a:lnTo>
                <a:lnTo>
                  <a:pt x="193827" y="471774"/>
                </a:lnTo>
                <a:lnTo>
                  <a:pt x="251952" y="480558"/>
                </a:lnTo>
                <a:lnTo>
                  <a:pt x="318388" y="483765"/>
                </a:lnTo>
                <a:lnTo>
                  <a:pt x="404439" y="479547"/>
                </a:lnTo>
                <a:lnTo>
                  <a:pt x="471588" y="468350"/>
                </a:lnTo>
                <a:lnTo>
                  <a:pt x="522151" y="452364"/>
                </a:lnTo>
                <a:lnTo>
                  <a:pt x="558445" y="433776"/>
                </a:lnTo>
                <a:lnTo>
                  <a:pt x="561127" y="431683"/>
                </a:lnTo>
                <a:lnTo>
                  <a:pt x="246201" y="431683"/>
                </a:lnTo>
                <a:lnTo>
                  <a:pt x="174191" y="426007"/>
                </a:lnTo>
                <a:lnTo>
                  <a:pt x="115445" y="410774"/>
                </a:lnTo>
                <a:lnTo>
                  <a:pt x="69340" y="388672"/>
                </a:lnTo>
                <a:lnTo>
                  <a:pt x="35255" y="362392"/>
                </a:lnTo>
                <a:lnTo>
                  <a:pt x="649" y="308053"/>
                </a:lnTo>
                <a:lnTo>
                  <a:pt x="481" y="307330"/>
                </a:lnTo>
                <a:close/>
              </a:path>
              <a:path w="616585" h="616585">
                <a:moveTo>
                  <a:pt x="615373" y="290535"/>
                </a:moveTo>
                <a:lnTo>
                  <a:pt x="583231" y="333346"/>
                </a:lnTo>
                <a:lnTo>
                  <a:pt x="551415" y="354499"/>
                </a:lnTo>
                <a:lnTo>
                  <a:pt x="511318" y="374655"/>
                </a:lnTo>
                <a:lnTo>
                  <a:pt x="464643" y="392991"/>
                </a:lnTo>
                <a:lnTo>
                  <a:pt x="413093" y="408684"/>
                </a:lnTo>
                <a:lnTo>
                  <a:pt x="358367" y="420913"/>
                </a:lnTo>
                <a:lnTo>
                  <a:pt x="302170" y="428853"/>
                </a:lnTo>
                <a:lnTo>
                  <a:pt x="246201" y="431683"/>
                </a:lnTo>
                <a:lnTo>
                  <a:pt x="561127" y="431683"/>
                </a:lnTo>
                <a:lnTo>
                  <a:pt x="597494" y="397546"/>
                </a:lnTo>
                <a:lnTo>
                  <a:pt x="613393" y="349629"/>
                </a:lnTo>
                <a:lnTo>
                  <a:pt x="616274" y="308137"/>
                </a:lnTo>
                <a:lnTo>
                  <a:pt x="616224" y="300127"/>
                </a:lnTo>
                <a:lnTo>
                  <a:pt x="616106" y="296504"/>
                </a:lnTo>
                <a:lnTo>
                  <a:pt x="615924" y="292810"/>
                </a:lnTo>
                <a:lnTo>
                  <a:pt x="615855" y="290608"/>
                </a:lnTo>
                <a:lnTo>
                  <a:pt x="615373" y="290535"/>
                </a:lnTo>
                <a:close/>
              </a:path>
              <a:path w="616585" h="616585">
                <a:moveTo>
                  <a:pt x="29957" y="175460"/>
                </a:moveTo>
                <a:lnTo>
                  <a:pt x="11101" y="225757"/>
                </a:lnTo>
                <a:lnTo>
                  <a:pt x="6376" y="246526"/>
                </a:lnTo>
                <a:lnTo>
                  <a:pt x="6942" y="249751"/>
                </a:lnTo>
                <a:lnTo>
                  <a:pt x="38632" y="287990"/>
                </a:lnTo>
                <a:lnTo>
                  <a:pt x="101499" y="321973"/>
                </a:lnTo>
                <a:lnTo>
                  <a:pt x="146989" y="336659"/>
                </a:lnTo>
                <a:lnTo>
                  <a:pt x="202643" y="348430"/>
                </a:lnTo>
                <a:lnTo>
                  <a:pt x="269054" y="356251"/>
                </a:lnTo>
                <a:lnTo>
                  <a:pt x="346816" y="359088"/>
                </a:lnTo>
                <a:lnTo>
                  <a:pt x="412046" y="356329"/>
                </a:lnTo>
                <a:lnTo>
                  <a:pt x="470597" y="348160"/>
                </a:lnTo>
                <a:lnTo>
                  <a:pt x="520854" y="334742"/>
                </a:lnTo>
                <a:lnTo>
                  <a:pt x="561199" y="316238"/>
                </a:lnTo>
                <a:lnTo>
                  <a:pt x="576239" y="304011"/>
                </a:lnTo>
                <a:lnTo>
                  <a:pt x="251207" y="304011"/>
                </a:lnTo>
                <a:lnTo>
                  <a:pt x="192300" y="300127"/>
                </a:lnTo>
                <a:lnTo>
                  <a:pt x="139023" y="289137"/>
                </a:lnTo>
                <a:lnTo>
                  <a:pt x="93642" y="272038"/>
                </a:lnTo>
                <a:lnTo>
                  <a:pt x="58422" y="249826"/>
                </a:lnTo>
                <a:lnTo>
                  <a:pt x="27527" y="194046"/>
                </a:lnTo>
                <a:lnTo>
                  <a:pt x="27527" y="188140"/>
                </a:lnTo>
                <a:lnTo>
                  <a:pt x="28742" y="182245"/>
                </a:lnTo>
                <a:lnTo>
                  <a:pt x="30438" y="175544"/>
                </a:lnTo>
                <a:lnTo>
                  <a:pt x="29957" y="175460"/>
                </a:lnTo>
                <a:close/>
              </a:path>
              <a:path w="616585" h="616585">
                <a:moveTo>
                  <a:pt x="584537" y="171753"/>
                </a:moveTo>
                <a:lnTo>
                  <a:pt x="584128" y="171837"/>
                </a:lnTo>
                <a:lnTo>
                  <a:pt x="584212" y="172392"/>
                </a:lnTo>
                <a:lnTo>
                  <a:pt x="575284" y="201022"/>
                </a:lnTo>
                <a:lnTo>
                  <a:pt x="509695" y="249202"/>
                </a:lnTo>
                <a:lnTo>
                  <a:pt x="460917" y="268209"/>
                </a:lnTo>
                <a:lnTo>
                  <a:pt x="406739" y="283465"/>
                </a:lnTo>
                <a:lnTo>
                  <a:pt x="351100" y="294698"/>
                </a:lnTo>
                <a:lnTo>
                  <a:pt x="297942" y="301638"/>
                </a:lnTo>
                <a:lnTo>
                  <a:pt x="251207" y="304011"/>
                </a:lnTo>
                <a:lnTo>
                  <a:pt x="576239" y="304011"/>
                </a:lnTo>
                <a:lnTo>
                  <a:pt x="605688" y="264620"/>
                </a:lnTo>
                <a:lnTo>
                  <a:pt x="607992" y="246526"/>
                </a:lnTo>
                <a:lnTo>
                  <a:pt x="607218" y="236805"/>
                </a:lnTo>
                <a:lnTo>
                  <a:pt x="604955" y="225532"/>
                </a:lnTo>
                <a:lnTo>
                  <a:pt x="600908" y="211728"/>
                </a:lnTo>
                <a:lnTo>
                  <a:pt x="595867" y="197670"/>
                </a:lnTo>
                <a:lnTo>
                  <a:pt x="590326" y="184219"/>
                </a:lnTo>
                <a:lnTo>
                  <a:pt x="584537" y="171753"/>
                </a:lnTo>
                <a:close/>
              </a:path>
              <a:path w="616585" h="616585">
                <a:moveTo>
                  <a:pt x="109410" y="72678"/>
                </a:moveTo>
                <a:lnTo>
                  <a:pt x="75438" y="106155"/>
                </a:lnTo>
                <a:lnTo>
                  <a:pt x="55548" y="132833"/>
                </a:lnTo>
                <a:lnTo>
                  <a:pt x="55548" y="136948"/>
                </a:lnTo>
                <a:lnTo>
                  <a:pt x="88599" y="183641"/>
                </a:lnTo>
                <a:lnTo>
                  <a:pt x="125716" y="202782"/>
                </a:lnTo>
                <a:lnTo>
                  <a:pt x="172829" y="218491"/>
                </a:lnTo>
                <a:lnTo>
                  <a:pt x="227141" y="230296"/>
                </a:lnTo>
                <a:lnTo>
                  <a:pt x="285853" y="237725"/>
                </a:lnTo>
                <a:lnTo>
                  <a:pt x="346167" y="240306"/>
                </a:lnTo>
                <a:lnTo>
                  <a:pt x="426126" y="234883"/>
                </a:lnTo>
                <a:lnTo>
                  <a:pt x="486976" y="220363"/>
                </a:lnTo>
                <a:lnTo>
                  <a:pt x="529485" y="199374"/>
                </a:lnTo>
                <a:lnTo>
                  <a:pt x="549361" y="179586"/>
                </a:lnTo>
                <a:lnTo>
                  <a:pt x="242076" y="179586"/>
                </a:lnTo>
                <a:lnTo>
                  <a:pt x="167678" y="172030"/>
                </a:lnTo>
                <a:lnTo>
                  <a:pt x="123428" y="153240"/>
                </a:lnTo>
                <a:lnTo>
                  <a:pt x="102144" y="129028"/>
                </a:lnTo>
                <a:lnTo>
                  <a:pt x="96754" y="105678"/>
                </a:lnTo>
                <a:lnTo>
                  <a:pt x="96792" y="103700"/>
                </a:lnTo>
                <a:lnTo>
                  <a:pt x="109808" y="72908"/>
                </a:lnTo>
                <a:lnTo>
                  <a:pt x="109410" y="72678"/>
                </a:lnTo>
                <a:close/>
              </a:path>
              <a:path w="616585" h="616585">
                <a:moveTo>
                  <a:pt x="511617" y="76877"/>
                </a:moveTo>
                <a:lnTo>
                  <a:pt x="511293" y="77201"/>
                </a:lnTo>
                <a:lnTo>
                  <a:pt x="512905" y="79693"/>
                </a:lnTo>
                <a:lnTo>
                  <a:pt x="513466" y="81582"/>
                </a:lnTo>
                <a:lnTo>
                  <a:pt x="480226" y="124582"/>
                </a:lnTo>
                <a:lnTo>
                  <a:pt x="440346" y="145025"/>
                </a:lnTo>
                <a:lnTo>
                  <a:pt x="386570" y="162616"/>
                </a:lnTo>
                <a:lnTo>
                  <a:pt x="320084" y="174941"/>
                </a:lnTo>
                <a:lnTo>
                  <a:pt x="242076" y="179586"/>
                </a:lnTo>
                <a:lnTo>
                  <a:pt x="549361" y="179586"/>
                </a:lnTo>
                <a:lnTo>
                  <a:pt x="554426" y="174543"/>
                </a:lnTo>
                <a:lnTo>
                  <a:pt x="562569" y="148498"/>
                </a:lnTo>
                <a:lnTo>
                  <a:pt x="561396" y="137953"/>
                </a:lnTo>
                <a:lnTo>
                  <a:pt x="533971" y="98717"/>
                </a:lnTo>
                <a:lnTo>
                  <a:pt x="512010" y="77201"/>
                </a:lnTo>
                <a:lnTo>
                  <a:pt x="511617" y="76877"/>
                </a:lnTo>
                <a:close/>
              </a:path>
              <a:path w="616585" h="616585">
                <a:moveTo>
                  <a:pt x="308137" y="0"/>
                </a:moveTo>
                <a:lnTo>
                  <a:pt x="265120" y="2993"/>
                </a:lnTo>
                <a:lnTo>
                  <a:pt x="223781" y="11709"/>
                </a:lnTo>
                <a:lnTo>
                  <a:pt x="184667" y="25753"/>
                </a:lnTo>
                <a:lnTo>
                  <a:pt x="148330" y="44731"/>
                </a:lnTo>
                <a:lnTo>
                  <a:pt x="126613" y="68961"/>
                </a:lnTo>
                <a:lnTo>
                  <a:pt x="137784" y="88357"/>
                </a:lnTo>
                <a:lnTo>
                  <a:pt x="170438" y="105678"/>
                </a:lnTo>
                <a:lnTo>
                  <a:pt x="223288" y="118125"/>
                </a:lnTo>
                <a:lnTo>
                  <a:pt x="295048" y="122896"/>
                </a:lnTo>
                <a:lnTo>
                  <a:pt x="369591" y="117654"/>
                </a:lnTo>
                <a:lnTo>
                  <a:pt x="429657" y="103910"/>
                </a:lnTo>
                <a:lnTo>
                  <a:pt x="469736" y="84642"/>
                </a:lnTo>
                <a:lnTo>
                  <a:pt x="484320" y="62825"/>
                </a:lnTo>
                <a:lnTo>
                  <a:pt x="483167" y="57876"/>
                </a:lnTo>
                <a:lnTo>
                  <a:pt x="429767" y="24971"/>
                </a:lnTo>
                <a:lnTo>
                  <a:pt x="391300" y="11336"/>
                </a:lnTo>
                <a:lnTo>
                  <a:pt x="350657" y="2893"/>
                </a:lnTo>
                <a:lnTo>
                  <a:pt x="308137" y="0"/>
                </a:lnTo>
                <a:close/>
              </a:path>
            </a:pathLst>
          </a:custGeom>
          <a:solidFill>
            <a:srgbClr val="FFFFFF"/>
          </a:solidFill>
        </p:spPr>
        <p:txBody>
          <a:bodyPr wrap="square" lIns="0" tIns="0" rIns="0" bIns="0" rtlCol="0"/>
          <a:lstStyle/>
          <a:p>
            <a:pPr defTabSz="1507846">
              <a:defRPr/>
            </a:pPr>
            <a:endParaRPr sz="1801" dirty="0">
              <a:solidFill>
                <a:prstClr val="white"/>
              </a:solidFill>
              <a:latin typeface="Arial" panose="020B0604020202020204"/>
            </a:endParaRPr>
          </a:p>
        </p:txBody>
      </p:sp>
      <p:sp>
        <p:nvSpPr>
          <p:cNvPr id="20" name="object 20"/>
          <p:cNvSpPr/>
          <p:nvPr/>
        </p:nvSpPr>
        <p:spPr>
          <a:xfrm>
            <a:off x="13557077" y="5644394"/>
            <a:ext cx="817822" cy="513679"/>
          </a:xfrm>
          <a:custGeom>
            <a:avLst/>
            <a:gdLst/>
            <a:ahLst/>
            <a:cxnLst/>
            <a:rect l="l" t="t" r="r" b="b"/>
            <a:pathLst>
              <a:path w="817880" h="513714">
                <a:moveTo>
                  <a:pt x="474236" y="458208"/>
                </a:moveTo>
                <a:lnTo>
                  <a:pt x="344375" y="458208"/>
                </a:lnTo>
                <a:lnTo>
                  <a:pt x="352720" y="460387"/>
                </a:lnTo>
                <a:lnTo>
                  <a:pt x="359744" y="464661"/>
                </a:lnTo>
                <a:lnTo>
                  <a:pt x="409868" y="508659"/>
                </a:lnTo>
                <a:lnTo>
                  <a:pt x="416472" y="512426"/>
                </a:lnTo>
                <a:lnTo>
                  <a:pt x="423684" y="513222"/>
                </a:lnTo>
                <a:lnTo>
                  <a:pt x="430630" y="511124"/>
                </a:lnTo>
                <a:lnTo>
                  <a:pt x="436433" y="506209"/>
                </a:lnTo>
                <a:lnTo>
                  <a:pt x="474236" y="458208"/>
                </a:lnTo>
                <a:close/>
              </a:path>
              <a:path w="817880" h="513714">
                <a:moveTo>
                  <a:pt x="714176" y="405614"/>
                </a:moveTo>
                <a:lnTo>
                  <a:pt x="623555" y="405614"/>
                </a:lnTo>
                <a:lnTo>
                  <a:pt x="632420" y="406919"/>
                </a:lnTo>
                <a:lnTo>
                  <a:pt x="640765" y="410187"/>
                </a:lnTo>
                <a:lnTo>
                  <a:pt x="647526" y="415144"/>
                </a:lnTo>
                <a:lnTo>
                  <a:pt x="690163" y="458357"/>
                </a:lnTo>
                <a:lnTo>
                  <a:pt x="696598" y="463362"/>
                </a:lnTo>
                <a:lnTo>
                  <a:pt x="703977" y="466746"/>
                </a:lnTo>
                <a:lnTo>
                  <a:pt x="711440" y="468239"/>
                </a:lnTo>
                <a:lnTo>
                  <a:pt x="718057" y="467540"/>
                </a:lnTo>
                <a:lnTo>
                  <a:pt x="723135" y="464273"/>
                </a:lnTo>
                <a:lnTo>
                  <a:pt x="726417" y="458826"/>
                </a:lnTo>
                <a:lnTo>
                  <a:pt x="727624" y="451953"/>
                </a:lnTo>
                <a:lnTo>
                  <a:pt x="726476" y="444410"/>
                </a:lnTo>
                <a:lnTo>
                  <a:pt x="714176" y="405614"/>
                </a:lnTo>
                <a:close/>
              </a:path>
              <a:path w="817880" h="513714">
                <a:moveTo>
                  <a:pt x="21367" y="64620"/>
                </a:moveTo>
                <a:lnTo>
                  <a:pt x="17367" y="66924"/>
                </a:lnTo>
                <a:lnTo>
                  <a:pt x="17301" y="80159"/>
                </a:lnTo>
                <a:lnTo>
                  <a:pt x="16246" y="163434"/>
                </a:lnTo>
                <a:lnTo>
                  <a:pt x="15669" y="174355"/>
                </a:lnTo>
                <a:lnTo>
                  <a:pt x="15210" y="184041"/>
                </a:lnTo>
                <a:lnTo>
                  <a:pt x="15147" y="187025"/>
                </a:lnTo>
                <a:lnTo>
                  <a:pt x="11890" y="196344"/>
                </a:lnTo>
                <a:lnTo>
                  <a:pt x="2383" y="220008"/>
                </a:lnTo>
                <a:lnTo>
                  <a:pt x="313" y="228345"/>
                </a:lnTo>
                <a:lnTo>
                  <a:pt x="0" y="237732"/>
                </a:lnTo>
                <a:lnTo>
                  <a:pt x="1380" y="247018"/>
                </a:lnTo>
                <a:lnTo>
                  <a:pt x="47837" y="335230"/>
                </a:lnTo>
                <a:lnTo>
                  <a:pt x="75682" y="367817"/>
                </a:lnTo>
                <a:lnTo>
                  <a:pt x="248428" y="414516"/>
                </a:lnTo>
                <a:lnTo>
                  <a:pt x="256665" y="417360"/>
                </a:lnTo>
                <a:lnTo>
                  <a:pt x="265101" y="422065"/>
                </a:lnTo>
                <a:lnTo>
                  <a:pt x="272743" y="427980"/>
                </a:lnTo>
                <a:lnTo>
                  <a:pt x="278594" y="434452"/>
                </a:lnTo>
                <a:lnTo>
                  <a:pt x="294102" y="456336"/>
                </a:lnTo>
                <a:lnTo>
                  <a:pt x="299820" y="461791"/>
                </a:lnTo>
                <a:lnTo>
                  <a:pt x="307100" y="464934"/>
                </a:lnTo>
                <a:lnTo>
                  <a:pt x="315006" y="465535"/>
                </a:lnTo>
                <a:lnTo>
                  <a:pt x="322620" y="463354"/>
                </a:lnTo>
                <a:lnTo>
                  <a:pt x="327891" y="460661"/>
                </a:lnTo>
                <a:lnTo>
                  <a:pt x="335751" y="458255"/>
                </a:lnTo>
                <a:lnTo>
                  <a:pt x="474236" y="458208"/>
                </a:lnTo>
                <a:lnTo>
                  <a:pt x="474588" y="457760"/>
                </a:lnTo>
                <a:lnTo>
                  <a:pt x="480713" y="451428"/>
                </a:lnTo>
                <a:lnTo>
                  <a:pt x="615233" y="406547"/>
                </a:lnTo>
                <a:lnTo>
                  <a:pt x="623555" y="405614"/>
                </a:lnTo>
                <a:lnTo>
                  <a:pt x="714176" y="405614"/>
                </a:lnTo>
                <a:lnTo>
                  <a:pt x="707943" y="385951"/>
                </a:lnTo>
                <a:lnTo>
                  <a:pt x="706433" y="377751"/>
                </a:lnTo>
                <a:lnTo>
                  <a:pt x="706413" y="367763"/>
                </a:lnTo>
                <a:lnTo>
                  <a:pt x="707941" y="358341"/>
                </a:lnTo>
                <a:lnTo>
                  <a:pt x="710874" y="350161"/>
                </a:lnTo>
                <a:lnTo>
                  <a:pt x="756046" y="261222"/>
                </a:lnTo>
                <a:lnTo>
                  <a:pt x="758996" y="253054"/>
                </a:lnTo>
                <a:lnTo>
                  <a:pt x="760540" y="243581"/>
                </a:lnTo>
                <a:lnTo>
                  <a:pt x="760581" y="233978"/>
                </a:lnTo>
                <a:lnTo>
                  <a:pt x="759020" y="225422"/>
                </a:lnTo>
                <a:lnTo>
                  <a:pt x="753376" y="207464"/>
                </a:lnTo>
                <a:lnTo>
                  <a:pt x="752127" y="199125"/>
                </a:lnTo>
                <a:lnTo>
                  <a:pt x="753018" y="190101"/>
                </a:lnTo>
                <a:lnTo>
                  <a:pt x="755824" y="181481"/>
                </a:lnTo>
                <a:lnTo>
                  <a:pt x="760318" y="174355"/>
                </a:lnTo>
                <a:lnTo>
                  <a:pt x="770244" y="162994"/>
                </a:lnTo>
                <a:lnTo>
                  <a:pt x="557267" y="162994"/>
                </a:lnTo>
                <a:lnTo>
                  <a:pt x="552764" y="155141"/>
                </a:lnTo>
                <a:lnTo>
                  <a:pt x="560513" y="96913"/>
                </a:lnTo>
                <a:lnTo>
                  <a:pt x="559978" y="89572"/>
                </a:lnTo>
                <a:lnTo>
                  <a:pt x="557211" y="84787"/>
                </a:lnTo>
                <a:lnTo>
                  <a:pt x="475102" y="84787"/>
                </a:lnTo>
                <a:lnTo>
                  <a:pt x="471112" y="83612"/>
                </a:lnTo>
                <a:lnTo>
                  <a:pt x="472685" y="77820"/>
                </a:lnTo>
                <a:lnTo>
                  <a:pt x="475952" y="71563"/>
                </a:lnTo>
                <a:lnTo>
                  <a:pt x="59240" y="71563"/>
                </a:lnTo>
                <a:lnTo>
                  <a:pt x="53135" y="70296"/>
                </a:lnTo>
                <a:lnTo>
                  <a:pt x="47599" y="69253"/>
                </a:lnTo>
                <a:lnTo>
                  <a:pt x="33963" y="66924"/>
                </a:lnTo>
                <a:lnTo>
                  <a:pt x="28099" y="65887"/>
                </a:lnTo>
                <a:lnTo>
                  <a:pt x="21367" y="64620"/>
                </a:lnTo>
                <a:close/>
              </a:path>
              <a:path w="817880" h="513714">
                <a:moveTo>
                  <a:pt x="608066" y="124065"/>
                </a:moveTo>
                <a:lnTo>
                  <a:pt x="601564" y="126319"/>
                </a:lnTo>
                <a:lnTo>
                  <a:pt x="596218" y="131508"/>
                </a:lnTo>
                <a:lnTo>
                  <a:pt x="587643" y="144168"/>
                </a:lnTo>
                <a:lnTo>
                  <a:pt x="582418" y="150541"/>
                </a:lnTo>
                <a:lnTo>
                  <a:pt x="576256" y="156029"/>
                </a:lnTo>
                <a:lnTo>
                  <a:pt x="569920" y="160044"/>
                </a:lnTo>
                <a:lnTo>
                  <a:pt x="564177" y="162000"/>
                </a:lnTo>
                <a:lnTo>
                  <a:pt x="557267" y="162994"/>
                </a:lnTo>
                <a:lnTo>
                  <a:pt x="770244" y="162994"/>
                </a:lnTo>
                <a:lnTo>
                  <a:pt x="791635" y="138510"/>
                </a:lnTo>
                <a:lnTo>
                  <a:pt x="639763" y="138510"/>
                </a:lnTo>
                <a:lnTo>
                  <a:pt x="631806" y="136606"/>
                </a:lnTo>
                <a:lnTo>
                  <a:pt x="625045" y="132304"/>
                </a:lnTo>
                <a:lnTo>
                  <a:pt x="621233" y="128723"/>
                </a:lnTo>
                <a:lnTo>
                  <a:pt x="614898" y="124837"/>
                </a:lnTo>
                <a:lnTo>
                  <a:pt x="608066" y="124065"/>
                </a:lnTo>
                <a:close/>
              </a:path>
              <a:path w="817880" h="513714">
                <a:moveTo>
                  <a:pt x="792773" y="0"/>
                </a:moveTo>
                <a:lnTo>
                  <a:pt x="786096" y="121"/>
                </a:lnTo>
                <a:lnTo>
                  <a:pt x="780203" y="3252"/>
                </a:lnTo>
                <a:lnTo>
                  <a:pt x="775867" y="9198"/>
                </a:lnTo>
                <a:lnTo>
                  <a:pt x="767103" y="28464"/>
                </a:lnTo>
                <a:lnTo>
                  <a:pt x="762501" y="35616"/>
                </a:lnTo>
                <a:lnTo>
                  <a:pt x="755860" y="42028"/>
                </a:lnTo>
                <a:lnTo>
                  <a:pt x="748076" y="47001"/>
                </a:lnTo>
                <a:lnTo>
                  <a:pt x="740046" y="49836"/>
                </a:lnTo>
                <a:lnTo>
                  <a:pt x="723481" y="53071"/>
                </a:lnTo>
                <a:lnTo>
                  <a:pt x="715452" y="55906"/>
                </a:lnTo>
                <a:lnTo>
                  <a:pt x="707702" y="60895"/>
                </a:lnTo>
                <a:lnTo>
                  <a:pt x="701106" y="67333"/>
                </a:lnTo>
                <a:lnTo>
                  <a:pt x="696540" y="74515"/>
                </a:lnTo>
                <a:lnTo>
                  <a:pt x="683734" y="103342"/>
                </a:lnTo>
                <a:lnTo>
                  <a:pt x="679407" y="111064"/>
                </a:lnTo>
                <a:lnTo>
                  <a:pt x="647925" y="137933"/>
                </a:lnTo>
                <a:lnTo>
                  <a:pt x="639763" y="138510"/>
                </a:lnTo>
                <a:lnTo>
                  <a:pt x="791635" y="138510"/>
                </a:lnTo>
                <a:lnTo>
                  <a:pt x="812337" y="97520"/>
                </a:lnTo>
                <a:lnTo>
                  <a:pt x="817727" y="38177"/>
                </a:lnTo>
                <a:lnTo>
                  <a:pt x="817691" y="35616"/>
                </a:lnTo>
                <a:lnTo>
                  <a:pt x="799458" y="3083"/>
                </a:lnTo>
                <a:lnTo>
                  <a:pt x="792773" y="0"/>
                </a:lnTo>
                <a:close/>
              </a:path>
              <a:path w="817880" h="513714">
                <a:moveTo>
                  <a:pt x="543738" y="79238"/>
                </a:moveTo>
                <a:lnTo>
                  <a:pt x="475102" y="84787"/>
                </a:lnTo>
                <a:lnTo>
                  <a:pt x="557211" y="84787"/>
                </a:lnTo>
                <a:lnTo>
                  <a:pt x="556637" y="83795"/>
                </a:lnTo>
                <a:lnTo>
                  <a:pt x="551040" y="80159"/>
                </a:lnTo>
                <a:lnTo>
                  <a:pt x="543738" y="79238"/>
                </a:lnTo>
                <a:close/>
              </a:path>
              <a:path w="817880" h="513714">
                <a:moveTo>
                  <a:pt x="464945" y="31103"/>
                </a:moveTo>
                <a:lnTo>
                  <a:pt x="92862" y="31103"/>
                </a:lnTo>
                <a:lnTo>
                  <a:pt x="72706" y="33097"/>
                </a:lnTo>
                <a:lnTo>
                  <a:pt x="62382" y="38177"/>
                </a:lnTo>
                <a:lnTo>
                  <a:pt x="58893" y="44996"/>
                </a:lnTo>
                <a:lnTo>
                  <a:pt x="59240" y="52202"/>
                </a:lnTo>
                <a:lnTo>
                  <a:pt x="60926" y="61458"/>
                </a:lnTo>
                <a:lnTo>
                  <a:pt x="59240" y="71563"/>
                </a:lnTo>
                <a:lnTo>
                  <a:pt x="475952" y="71563"/>
                </a:lnTo>
                <a:lnTo>
                  <a:pt x="477372" y="68842"/>
                </a:lnTo>
                <a:lnTo>
                  <a:pt x="482724" y="58108"/>
                </a:lnTo>
                <a:lnTo>
                  <a:pt x="484973" y="47620"/>
                </a:lnTo>
                <a:lnTo>
                  <a:pt x="482371" y="39033"/>
                </a:lnTo>
                <a:lnTo>
                  <a:pt x="475500" y="33233"/>
                </a:lnTo>
                <a:lnTo>
                  <a:pt x="464945" y="31103"/>
                </a:lnTo>
                <a:close/>
              </a:path>
            </a:pathLst>
          </a:custGeom>
          <a:solidFill>
            <a:srgbClr val="FFFFFF"/>
          </a:solidFill>
        </p:spPr>
        <p:txBody>
          <a:bodyPr wrap="square" lIns="0" tIns="0" rIns="0" bIns="0" rtlCol="0"/>
          <a:lstStyle/>
          <a:p>
            <a:pPr defTabSz="1507846">
              <a:defRPr/>
            </a:pPr>
            <a:endParaRPr sz="1801" dirty="0">
              <a:solidFill>
                <a:prstClr val="white"/>
              </a:solidFill>
              <a:latin typeface="Arial" panose="020B0604020202020204"/>
            </a:endParaRPr>
          </a:p>
        </p:txBody>
      </p:sp>
      <p:sp>
        <p:nvSpPr>
          <p:cNvPr id="21" name="object 21"/>
          <p:cNvSpPr/>
          <p:nvPr/>
        </p:nvSpPr>
        <p:spPr>
          <a:xfrm>
            <a:off x="7590989" y="5653290"/>
            <a:ext cx="638765" cy="546062"/>
          </a:xfrm>
          <a:custGeom>
            <a:avLst/>
            <a:gdLst/>
            <a:ahLst/>
            <a:cxnLst/>
            <a:rect l="l" t="t" r="r" b="b"/>
            <a:pathLst>
              <a:path w="638809" h="546100">
                <a:moveTo>
                  <a:pt x="386444" y="532130"/>
                </a:moveTo>
                <a:lnTo>
                  <a:pt x="333832" y="532130"/>
                </a:lnTo>
                <a:lnTo>
                  <a:pt x="343602" y="539750"/>
                </a:lnTo>
                <a:lnTo>
                  <a:pt x="353629" y="546100"/>
                </a:lnTo>
                <a:lnTo>
                  <a:pt x="364590" y="546100"/>
                </a:lnTo>
                <a:lnTo>
                  <a:pt x="375183" y="543560"/>
                </a:lnTo>
                <a:lnTo>
                  <a:pt x="384103" y="535940"/>
                </a:lnTo>
                <a:lnTo>
                  <a:pt x="386444" y="532130"/>
                </a:lnTo>
                <a:close/>
              </a:path>
              <a:path w="638809" h="546100">
                <a:moveTo>
                  <a:pt x="11935" y="15240"/>
                </a:moveTo>
                <a:lnTo>
                  <a:pt x="5732" y="16510"/>
                </a:lnTo>
                <a:lnTo>
                  <a:pt x="1540" y="21590"/>
                </a:lnTo>
                <a:lnTo>
                  <a:pt x="0" y="29210"/>
                </a:lnTo>
                <a:lnTo>
                  <a:pt x="0" y="229870"/>
                </a:lnTo>
                <a:lnTo>
                  <a:pt x="18229" y="267970"/>
                </a:lnTo>
                <a:lnTo>
                  <a:pt x="90374" y="328930"/>
                </a:lnTo>
                <a:lnTo>
                  <a:pt x="88070" y="334010"/>
                </a:lnTo>
                <a:lnTo>
                  <a:pt x="86332" y="340360"/>
                </a:lnTo>
                <a:lnTo>
                  <a:pt x="86005" y="344170"/>
                </a:lnTo>
                <a:lnTo>
                  <a:pt x="85908" y="358140"/>
                </a:lnTo>
                <a:lnTo>
                  <a:pt x="88365" y="369570"/>
                </a:lnTo>
                <a:lnTo>
                  <a:pt x="117721" y="405130"/>
                </a:lnTo>
                <a:lnTo>
                  <a:pt x="139482" y="412750"/>
                </a:lnTo>
                <a:lnTo>
                  <a:pt x="141849" y="420370"/>
                </a:lnTo>
                <a:lnTo>
                  <a:pt x="168951" y="448310"/>
                </a:lnTo>
                <a:lnTo>
                  <a:pt x="190716" y="455930"/>
                </a:lnTo>
                <a:lnTo>
                  <a:pt x="193083" y="463550"/>
                </a:lnTo>
                <a:lnTo>
                  <a:pt x="220179" y="491490"/>
                </a:lnTo>
                <a:lnTo>
                  <a:pt x="241940" y="497840"/>
                </a:lnTo>
                <a:lnTo>
                  <a:pt x="244306" y="506730"/>
                </a:lnTo>
                <a:lnTo>
                  <a:pt x="274723" y="535940"/>
                </a:lnTo>
                <a:lnTo>
                  <a:pt x="300713" y="542290"/>
                </a:lnTo>
                <a:lnTo>
                  <a:pt x="318003" y="539750"/>
                </a:lnTo>
                <a:lnTo>
                  <a:pt x="326157" y="535940"/>
                </a:lnTo>
                <a:lnTo>
                  <a:pt x="333832" y="532130"/>
                </a:lnTo>
                <a:lnTo>
                  <a:pt x="386444" y="532130"/>
                </a:lnTo>
                <a:lnTo>
                  <a:pt x="389566" y="527050"/>
                </a:lnTo>
                <a:lnTo>
                  <a:pt x="390721" y="515620"/>
                </a:lnTo>
                <a:lnTo>
                  <a:pt x="388821" y="509270"/>
                </a:lnTo>
                <a:lnTo>
                  <a:pt x="292169" y="509270"/>
                </a:lnTo>
                <a:lnTo>
                  <a:pt x="284117" y="505460"/>
                </a:lnTo>
                <a:lnTo>
                  <a:pt x="278630" y="499110"/>
                </a:lnTo>
                <a:lnTo>
                  <a:pt x="274854" y="492760"/>
                </a:lnTo>
                <a:lnTo>
                  <a:pt x="272600" y="486410"/>
                </a:lnTo>
                <a:lnTo>
                  <a:pt x="271934" y="480060"/>
                </a:lnTo>
                <a:lnTo>
                  <a:pt x="272923" y="472440"/>
                </a:lnTo>
                <a:lnTo>
                  <a:pt x="273750" y="469900"/>
                </a:lnTo>
                <a:lnTo>
                  <a:pt x="272724" y="466090"/>
                </a:lnTo>
                <a:lnTo>
                  <a:pt x="252535" y="466090"/>
                </a:lnTo>
                <a:lnTo>
                  <a:pt x="243229" y="464820"/>
                </a:lnTo>
                <a:lnTo>
                  <a:pt x="220705" y="436880"/>
                </a:lnTo>
                <a:lnTo>
                  <a:pt x="221700" y="430530"/>
                </a:lnTo>
                <a:lnTo>
                  <a:pt x="222527" y="426720"/>
                </a:lnTo>
                <a:lnTo>
                  <a:pt x="221501" y="424180"/>
                </a:lnTo>
                <a:lnTo>
                  <a:pt x="220283" y="422910"/>
                </a:lnTo>
                <a:lnTo>
                  <a:pt x="192007" y="422910"/>
                </a:lnTo>
                <a:lnTo>
                  <a:pt x="183330" y="419100"/>
                </a:lnTo>
                <a:lnTo>
                  <a:pt x="176172" y="412750"/>
                </a:lnTo>
                <a:lnTo>
                  <a:pt x="172396" y="407670"/>
                </a:lnTo>
                <a:lnTo>
                  <a:pt x="170144" y="401320"/>
                </a:lnTo>
                <a:lnTo>
                  <a:pt x="169481" y="393700"/>
                </a:lnTo>
                <a:lnTo>
                  <a:pt x="170476" y="387350"/>
                </a:lnTo>
                <a:lnTo>
                  <a:pt x="171293" y="383540"/>
                </a:lnTo>
                <a:lnTo>
                  <a:pt x="170267" y="381000"/>
                </a:lnTo>
                <a:lnTo>
                  <a:pt x="169049" y="379730"/>
                </a:lnTo>
                <a:lnTo>
                  <a:pt x="140781" y="379730"/>
                </a:lnTo>
                <a:lnTo>
                  <a:pt x="132099" y="375920"/>
                </a:lnTo>
                <a:lnTo>
                  <a:pt x="124938" y="369570"/>
                </a:lnTo>
                <a:lnTo>
                  <a:pt x="119996" y="364490"/>
                </a:lnTo>
                <a:lnTo>
                  <a:pt x="117640" y="356870"/>
                </a:lnTo>
                <a:lnTo>
                  <a:pt x="118980" y="341630"/>
                </a:lnTo>
                <a:lnTo>
                  <a:pt x="122593" y="334010"/>
                </a:lnTo>
                <a:lnTo>
                  <a:pt x="166445" y="297180"/>
                </a:lnTo>
                <a:lnTo>
                  <a:pt x="176321" y="292100"/>
                </a:lnTo>
                <a:lnTo>
                  <a:pt x="187379" y="290830"/>
                </a:lnTo>
                <a:lnTo>
                  <a:pt x="501160" y="290830"/>
                </a:lnTo>
                <a:lnTo>
                  <a:pt x="406909" y="213360"/>
                </a:lnTo>
                <a:lnTo>
                  <a:pt x="209619" y="213360"/>
                </a:lnTo>
                <a:lnTo>
                  <a:pt x="198192" y="208280"/>
                </a:lnTo>
                <a:lnTo>
                  <a:pt x="189292" y="199390"/>
                </a:lnTo>
                <a:lnTo>
                  <a:pt x="184754" y="186690"/>
                </a:lnTo>
                <a:lnTo>
                  <a:pt x="185207" y="173990"/>
                </a:lnTo>
                <a:lnTo>
                  <a:pt x="190316" y="162560"/>
                </a:lnTo>
                <a:lnTo>
                  <a:pt x="199742" y="153670"/>
                </a:lnTo>
                <a:lnTo>
                  <a:pt x="332356" y="71120"/>
                </a:lnTo>
                <a:lnTo>
                  <a:pt x="334283" y="69850"/>
                </a:lnTo>
                <a:lnTo>
                  <a:pt x="336282" y="68580"/>
                </a:lnTo>
                <a:lnTo>
                  <a:pt x="338335" y="68580"/>
                </a:lnTo>
                <a:lnTo>
                  <a:pt x="340146" y="67310"/>
                </a:lnTo>
                <a:lnTo>
                  <a:pt x="341738" y="67310"/>
                </a:lnTo>
                <a:lnTo>
                  <a:pt x="343382" y="66040"/>
                </a:lnTo>
                <a:lnTo>
                  <a:pt x="346869" y="64770"/>
                </a:lnTo>
                <a:lnTo>
                  <a:pt x="351444" y="64770"/>
                </a:lnTo>
                <a:lnTo>
                  <a:pt x="353905" y="63500"/>
                </a:lnTo>
                <a:lnTo>
                  <a:pt x="103629" y="63500"/>
                </a:lnTo>
                <a:lnTo>
                  <a:pt x="87874" y="59690"/>
                </a:lnTo>
                <a:lnTo>
                  <a:pt x="74753" y="54610"/>
                </a:lnTo>
                <a:lnTo>
                  <a:pt x="65495" y="49530"/>
                </a:lnTo>
                <a:lnTo>
                  <a:pt x="54594" y="41910"/>
                </a:lnTo>
                <a:lnTo>
                  <a:pt x="39199" y="31750"/>
                </a:lnTo>
                <a:lnTo>
                  <a:pt x="19507" y="19050"/>
                </a:lnTo>
                <a:lnTo>
                  <a:pt x="11935" y="15240"/>
                </a:lnTo>
                <a:close/>
              </a:path>
              <a:path w="638809" h="546100">
                <a:moveTo>
                  <a:pt x="412149" y="420370"/>
                </a:moveTo>
                <a:lnTo>
                  <a:pt x="344705" y="420370"/>
                </a:lnTo>
                <a:lnTo>
                  <a:pt x="353399" y="424180"/>
                </a:lnTo>
                <a:lnTo>
                  <a:pt x="360575" y="430530"/>
                </a:lnTo>
                <a:lnTo>
                  <a:pt x="365496" y="435610"/>
                </a:lnTo>
                <a:lnTo>
                  <a:pt x="367842" y="443230"/>
                </a:lnTo>
                <a:lnTo>
                  <a:pt x="366501" y="458470"/>
                </a:lnTo>
                <a:lnTo>
                  <a:pt x="362899" y="466090"/>
                </a:lnTo>
                <a:lnTo>
                  <a:pt x="356994" y="469900"/>
                </a:lnTo>
                <a:lnTo>
                  <a:pt x="319204" y="502920"/>
                </a:lnTo>
                <a:lnTo>
                  <a:pt x="314021" y="506730"/>
                </a:lnTo>
                <a:lnTo>
                  <a:pt x="307456" y="509270"/>
                </a:lnTo>
                <a:lnTo>
                  <a:pt x="388821" y="509270"/>
                </a:lnTo>
                <a:lnTo>
                  <a:pt x="387681" y="505460"/>
                </a:lnTo>
                <a:lnTo>
                  <a:pt x="380564" y="496570"/>
                </a:lnTo>
                <a:lnTo>
                  <a:pt x="378836" y="494030"/>
                </a:lnTo>
                <a:lnTo>
                  <a:pt x="383129" y="491490"/>
                </a:lnTo>
                <a:lnTo>
                  <a:pt x="386658" y="486410"/>
                </a:lnTo>
                <a:lnTo>
                  <a:pt x="389705" y="481330"/>
                </a:lnTo>
                <a:lnTo>
                  <a:pt x="445588" y="481330"/>
                </a:lnTo>
                <a:lnTo>
                  <a:pt x="448499" y="476250"/>
                </a:lnTo>
                <a:lnTo>
                  <a:pt x="449728" y="463550"/>
                </a:lnTo>
                <a:lnTo>
                  <a:pt x="446486" y="452120"/>
                </a:lnTo>
                <a:lnTo>
                  <a:pt x="438897" y="443230"/>
                </a:lnTo>
                <a:lnTo>
                  <a:pt x="412149" y="420370"/>
                </a:lnTo>
                <a:close/>
              </a:path>
              <a:path w="638809" h="546100">
                <a:moveTo>
                  <a:pt x="445588" y="481330"/>
                </a:moveTo>
                <a:lnTo>
                  <a:pt x="389705" y="481330"/>
                </a:lnTo>
                <a:lnTo>
                  <a:pt x="399474" y="490220"/>
                </a:lnTo>
                <a:lnTo>
                  <a:pt x="410166" y="496570"/>
                </a:lnTo>
                <a:lnTo>
                  <a:pt x="421857" y="496570"/>
                </a:lnTo>
                <a:lnTo>
                  <a:pt x="433157" y="494030"/>
                </a:lnTo>
                <a:lnTo>
                  <a:pt x="442677" y="486410"/>
                </a:lnTo>
                <a:lnTo>
                  <a:pt x="445588" y="481330"/>
                </a:lnTo>
                <a:close/>
              </a:path>
              <a:path w="638809" h="546100">
                <a:moveTo>
                  <a:pt x="266923" y="462280"/>
                </a:moveTo>
                <a:lnTo>
                  <a:pt x="262693" y="462280"/>
                </a:lnTo>
                <a:lnTo>
                  <a:pt x="261583" y="463550"/>
                </a:lnTo>
                <a:lnTo>
                  <a:pt x="252535" y="466090"/>
                </a:lnTo>
                <a:lnTo>
                  <a:pt x="272724" y="466090"/>
                </a:lnTo>
                <a:lnTo>
                  <a:pt x="268787" y="463550"/>
                </a:lnTo>
                <a:lnTo>
                  <a:pt x="266923" y="462280"/>
                </a:lnTo>
                <a:close/>
              </a:path>
              <a:path w="638809" h="546100">
                <a:moveTo>
                  <a:pt x="487592" y="382270"/>
                </a:moveTo>
                <a:lnTo>
                  <a:pt x="392658" y="382270"/>
                </a:lnTo>
                <a:lnTo>
                  <a:pt x="460216" y="439420"/>
                </a:lnTo>
                <a:lnTo>
                  <a:pt x="470864" y="444500"/>
                </a:lnTo>
                <a:lnTo>
                  <a:pt x="482504" y="445770"/>
                </a:lnTo>
                <a:lnTo>
                  <a:pt x="493754" y="443230"/>
                </a:lnTo>
                <a:lnTo>
                  <a:pt x="503230" y="435610"/>
                </a:lnTo>
                <a:lnTo>
                  <a:pt x="509036" y="424180"/>
                </a:lnTo>
                <a:lnTo>
                  <a:pt x="510264" y="412750"/>
                </a:lnTo>
                <a:lnTo>
                  <a:pt x="507035" y="401320"/>
                </a:lnTo>
                <a:lnTo>
                  <a:pt x="499471" y="392430"/>
                </a:lnTo>
                <a:lnTo>
                  <a:pt x="487592" y="382270"/>
                </a:lnTo>
                <a:close/>
              </a:path>
              <a:path w="638809" h="546100">
                <a:moveTo>
                  <a:pt x="481652" y="377190"/>
                </a:moveTo>
                <a:lnTo>
                  <a:pt x="293494" y="377190"/>
                </a:lnTo>
                <a:lnTo>
                  <a:pt x="302179" y="381000"/>
                </a:lnTo>
                <a:lnTo>
                  <a:pt x="309330" y="387350"/>
                </a:lnTo>
                <a:lnTo>
                  <a:pt x="313121" y="392430"/>
                </a:lnTo>
                <a:lnTo>
                  <a:pt x="315369" y="398780"/>
                </a:lnTo>
                <a:lnTo>
                  <a:pt x="316012" y="406400"/>
                </a:lnTo>
                <a:lnTo>
                  <a:pt x="314985" y="412750"/>
                </a:lnTo>
                <a:lnTo>
                  <a:pt x="314147" y="416560"/>
                </a:lnTo>
                <a:lnTo>
                  <a:pt x="315163" y="419100"/>
                </a:lnTo>
                <a:lnTo>
                  <a:pt x="320063" y="424180"/>
                </a:lnTo>
                <a:lnTo>
                  <a:pt x="323477" y="424180"/>
                </a:lnTo>
                <a:lnTo>
                  <a:pt x="326346" y="422910"/>
                </a:lnTo>
                <a:lnTo>
                  <a:pt x="335388" y="420370"/>
                </a:lnTo>
                <a:lnTo>
                  <a:pt x="412149" y="420370"/>
                </a:lnTo>
                <a:lnTo>
                  <a:pt x="385401" y="397510"/>
                </a:lnTo>
                <a:lnTo>
                  <a:pt x="381841" y="394970"/>
                </a:lnTo>
                <a:lnTo>
                  <a:pt x="381381" y="389890"/>
                </a:lnTo>
                <a:lnTo>
                  <a:pt x="387349" y="382270"/>
                </a:lnTo>
                <a:lnTo>
                  <a:pt x="487592" y="382270"/>
                </a:lnTo>
                <a:lnTo>
                  <a:pt x="481652" y="377190"/>
                </a:lnTo>
                <a:close/>
              </a:path>
              <a:path w="638809" h="546100">
                <a:moveTo>
                  <a:pt x="216632" y="419100"/>
                </a:moveTo>
                <a:lnTo>
                  <a:pt x="213229" y="419100"/>
                </a:lnTo>
                <a:lnTo>
                  <a:pt x="210370" y="420370"/>
                </a:lnTo>
                <a:lnTo>
                  <a:pt x="201316" y="422910"/>
                </a:lnTo>
                <a:lnTo>
                  <a:pt x="220283" y="422910"/>
                </a:lnTo>
                <a:lnTo>
                  <a:pt x="216632" y="419100"/>
                </a:lnTo>
                <a:close/>
              </a:path>
              <a:path w="638809" h="546100">
                <a:moveTo>
                  <a:pt x="581197" y="331470"/>
                </a:moveTo>
                <a:lnTo>
                  <a:pt x="453860" y="331470"/>
                </a:lnTo>
                <a:lnTo>
                  <a:pt x="457420" y="335280"/>
                </a:lnTo>
                <a:lnTo>
                  <a:pt x="522654" y="388620"/>
                </a:lnTo>
                <a:lnTo>
                  <a:pt x="532966" y="394970"/>
                </a:lnTo>
                <a:lnTo>
                  <a:pt x="544239" y="396240"/>
                </a:lnTo>
                <a:lnTo>
                  <a:pt x="555136" y="392430"/>
                </a:lnTo>
                <a:lnTo>
                  <a:pt x="567999" y="353060"/>
                </a:lnTo>
                <a:lnTo>
                  <a:pt x="560674" y="344170"/>
                </a:lnTo>
                <a:lnTo>
                  <a:pt x="559982" y="342900"/>
                </a:lnTo>
                <a:lnTo>
                  <a:pt x="566652" y="341630"/>
                </a:lnTo>
                <a:lnTo>
                  <a:pt x="572778" y="337820"/>
                </a:lnTo>
                <a:lnTo>
                  <a:pt x="578055" y="334010"/>
                </a:lnTo>
                <a:lnTo>
                  <a:pt x="581197" y="331470"/>
                </a:lnTo>
                <a:close/>
              </a:path>
              <a:path w="638809" h="546100">
                <a:moveTo>
                  <a:pt x="447366" y="334010"/>
                </a:moveTo>
                <a:lnTo>
                  <a:pt x="232926" y="334010"/>
                </a:lnTo>
                <a:lnTo>
                  <a:pt x="242242" y="335280"/>
                </a:lnTo>
                <a:lnTo>
                  <a:pt x="250936" y="337820"/>
                </a:lnTo>
                <a:lnTo>
                  <a:pt x="258107" y="344170"/>
                </a:lnTo>
                <a:lnTo>
                  <a:pt x="261891" y="349250"/>
                </a:lnTo>
                <a:lnTo>
                  <a:pt x="264138" y="356870"/>
                </a:lnTo>
                <a:lnTo>
                  <a:pt x="264783" y="363220"/>
                </a:lnTo>
                <a:lnTo>
                  <a:pt x="263761" y="369570"/>
                </a:lnTo>
                <a:lnTo>
                  <a:pt x="262913" y="373380"/>
                </a:lnTo>
                <a:lnTo>
                  <a:pt x="263939" y="375920"/>
                </a:lnTo>
                <a:lnTo>
                  <a:pt x="268829" y="381000"/>
                </a:lnTo>
                <a:lnTo>
                  <a:pt x="272253" y="381000"/>
                </a:lnTo>
                <a:lnTo>
                  <a:pt x="275122" y="379730"/>
                </a:lnTo>
                <a:lnTo>
                  <a:pt x="284176" y="377190"/>
                </a:lnTo>
                <a:lnTo>
                  <a:pt x="481652" y="377190"/>
                </a:lnTo>
                <a:lnTo>
                  <a:pt x="443044" y="344170"/>
                </a:lnTo>
                <a:lnTo>
                  <a:pt x="442583" y="339090"/>
                </a:lnTo>
                <a:lnTo>
                  <a:pt x="447366" y="334010"/>
                </a:lnTo>
                <a:close/>
              </a:path>
              <a:path w="638809" h="546100">
                <a:moveTo>
                  <a:pt x="165398" y="375920"/>
                </a:moveTo>
                <a:lnTo>
                  <a:pt x="162016" y="375920"/>
                </a:lnTo>
                <a:lnTo>
                  <a:pt x="159136" y="377190"/>
                </a:lnTo>
                <a:lnTo>
                  <a:pt x="150091" y="379730"/>
                </a:lnTo>
                <a:lnTo>
                  <a:pt x="169049" y="379730"/>
                </a:lnTo>
                <a:lnTo>
                  <a:pt x="165398" y="375920"/>
                </a:lnTo>
                <a:close/>
              </a:path>
              <a:path w="638809" h="546100">
                <a:moveTo>
                  <a:pt x="501160" y="290830"/>
                </a:moveTo>
                <a:lnTo>
                  <a:pt x="187379" y="290830"/>
                </a:lnTo>
                <a:lnTo>
                  <a:pt x="198079" y="294640"/>
                </a:lnTo>
                <a:lnTo>
                  <a:pt x="206883" y="300990"/>
                </a:lnTo>
                <a:lnTo>
                  <a:pt x="210666" y="307340"/>
                </a:lnTo>
                <a:lnTo>
                  <a:pt x="212909" y="313690"/>
                </a:lnTo>
                <a:lnTo>
                  <a:pt x="213551" y="320040"/>
                </a:lnTo>
                <a:lnTo>
                  <a:pt x="212527" y="327660"/>
                </a:lnTo>
                <a:lnTo>
                  <a:pt x="211679" y="330200"/>
                </a:lnTo>
                <a:lnTo>
                  <a:pt x="212705" y="334010"/>
                </a:lnTo>
                <a:lnTo>
                  <a:pt x="217595" y="337820"/>
                </a:lnTo>
                <a:lnTo>
                  <a:pt x="221008" y="337820"/>
                </a:lnTo>
                <a:lnTo>
                  <a:pt x="223888" y="336550"/>
                </a:lnTo>
                <a:lnTo>
                  <a:pt x="232926" y="334010"/>
                </a:lnTo>
                <a:lnTo>
                  <a:pt x="447366" y="334010"/>
                </a:lnTo>
                <a:lnTo>
                  <a:pt x="448562" y="332740"/>
                </a:lnTo>
                <a:lnTo>
                  <a:pt x="453860" y="331470"/>
                </a:lnTo>
                <a:lnTo>
                  <a:pt x="581197" y="331470"/>
                </a:lnTo>
                <a:lnTo>
                  <a:pt x="603190" y="313690"/>
                </a:lnTo>
                <a:lnTo>
                  <a:pt x="537585" y="313690"/>
                </a:lnTo>
                <a:lnTo>
                  <a:pt x="534172" y="312420"/>
                </a:lnTo>
                <a:lnTo>
                  <a:pt x="530748" y="312420"/>
                </a:lnTo>
                <a:lnTo>
                  <a:pt x="528716" y="311150"/>
                </a:lnTo>
                <a:lnTo>
                  <a:pt x="527544" y="311150"/>
                </a:lnTo>
                <a:lnTo>
                  <a:pt x="526444" y="309880"/>
                </a:lnTo>
                <a:lnTo>
                  <a:pt x="523816" y="308610"/>
                </a:lnTo>
                <a:lnTo>
                  <a:pt x="522298" y="308610"/>
                </a:lnTo>
                <a:lnTo>
                  <a:pt x="520895" y="307340"/>
                </a:lnTo>
                <a:lnTo>
                  <a:pt x="519701" y="306070"/>
                </a:lnTo>
                <a:lnTo>
                  <a:pt x="501160" y="290830"/>
                </a:lnTo>
                <a:close/>
              </a:path>
              <a:path w="638809" h="546100">
                <a:moveTo>
                  <a:pt x="631436" y="260350"/>
                </a:moveTo>
                <a:lnTo>
                  <a:pt x="618703" y="260350"/>
                </a:lnTo>
                <a:lnTo>
                  <a:pt x="615311" y="261620"/>
                </a:lnTo>
                <a:lnTo>
                  <a:pt x="612557" y="264160"/>
                </a:lnTo>
                <a:lnTo>
                  <a:pt x="556213" y="309880"/>
                </a:lnTo>
                <a:lnTo>
                  <a:pt x="554904" y="309880"/>
                </a:lnTo>
                <a:lnTo>
                  <a:pt x="553511" y="311150"/>
                </a:lnTo>
                <a:lnTo>
                  <a:pt x="551114" y="312420"/>
                </a:lnTo>
                <a:lnTo>
                  <a:pt x="547344" y="312420"/>
                </a:lnTo>
                <a:lnTo>
                  <a:pt x="546339" y="313690"/>
                </a:lnTo>
                <a:lnTo>
                  <a:pt x="603190" y="313690"/>
                </a:lnTo>
                <a:lnTo>
                  <a:pt x="633038" y="289560"/>
                </a:lnTo>
                <a:lnTo>
                  <a:pt x="636441" y="285750"/>
                </a:lnTo>
                <a:lnTo>
                  <a:pt x="638724" y="281940"/>
                </a:lnTo>
                <a:lnTo>
                  <a:pt x="638724" y="267970"/>
                </a:lnTo>
                <a:lnTo>
                  <a:pt x="631436" y="260350"/>
                </a:lnTo>
                <a:close/>
              </a:path>
              <a:path w="638809" h="546100">
                <a:moveTo>
                  <a:pt x="326751" y="162560"/>
                </a:moveTo>
                <a:lnTo>
                  <a:pt x="311111" y="163830"/>
                </a:lnTo>
                <a:lnTo>
                  <a:pt x="296828" y="170180"/>
                </a:lnTo>
                <a:lnTo>
                  <a:pt x="234265" y="209550"/>
                </a:lnTo>
                <a:lnTo>
                  <a:pt x="222125" y="213360"/>
                </a:lnTo>
                <a:lnTo>
                  <a:pt x="406909" y="213360"/>
                </a:lnTo>
                <a:lnTo>
                  <a:pt x="382187" y="193040"/>
                </a:lnTo>
                <a:lnTo>
                  <a:pt x="356502" y="171450"/>
                </a:lnTo>
                <a:lnTo>
                  <a:pt x="342348" y="165100"/>
                </a:lnTo>
                <a:lnTo>
                  <a:pt x="326751" y="162560"/>
                </a:lnTo>
                <a:close/>
              </a:path>
              <a:path w="638809" h="546100">
                <a:moveTo>
                  <a:pt x="255314" y="45720"/>
                </a:moveTo>
                <a:lnTo>
                  <a:pt x="239929" y="46990"/>
                </a:lnTo>
                <a:lnTo>
                  <a:pt x="216654" y="50800"/>
                </a:lnTo>
                <a:lnTo>
                  <a:pt x="156183" y="58420"/>
                </a:lnTo>
                <a:lnTo>
                  <a:pt x="120792" y="63500"/>
                </a:lnTo>
                <a:lnTo>
                  <a:pt x="372899" y="63500"/>
                </a:lnTo>
                <a:lnTo>
                  <a:pt x="375810" y="64770"/>
                </a:lnTo>
                <a:lnTo>
                  <a:pt x="382040" y="64770"/>
                </a:lnTo>
                <a:lnTo>
                  <a:pt x="405316" y="68580"/>
                </a:lnTo>
                <a:lnTo>
                  <a:pt x="503963" y="81280"/>
                </a:lnTo>
                <a:lnTo>
                  <a:pt x="519659" y="81280"/>
                </a:lnTo>
                <a:lnTo>
                  <a:pt x="523826" y="80010"/>
                </a:lnTo>
                <a:lnTo>
                  <a:pt x="526402" y="80010"/>
                </a:lnTo>
                <a:lnTo>
                  <a:pt x="531324" y="77470"/>
                </a:lnTo>
                <a:lnTo>
                  <a:pt x="534685" y="77470"/>
                </a:lnTo>
                <a:lnTo>
                  <a:pt x="536978" y="76200"/>
                </a:lnTo>
                <a:lnTo>
                  <a:pt x="539512" y="74930"/>
                </a:lnTo>
                <a:lnTo>
                  <a:pt x="543376" y="73660"/>
                </a:lnTo>
                <a:lnTo>
                  <a:pt x="547857" y="71120"/>
                </a:lnTo>
                <a:lnTo>
                  <a:pt x="549030" y="71120"/>
                </a:lnTo>
                <a:lnTo>
                  <a:pt x="552674" y="68580"/>
                </a:lnTo>
                <a:lnTo>
                  <a:pt x="554108" y="68580"/>
                </a:lnTo>
                <a:lnTo>
                  <a:pt x="555407" y="67310"/>
                </a:lnTo>
                <a:lnTo>
                  <a:pt x="560074" y="64770"/>
                </a:lnTo>
                <a:lnTo>
                  <a:pt x="565141" y="60960"/>
                </a:lnTo>
                <a:lnTo>
                  <a:pt x="570689" y="57150"/>
                </a:lnTo>
                <a:lnTo>
                  <a:pt x="294106" y="57150"/>
                </a:lnTo>
                <a:lnTo>
                  <a:pt x="289614" y="53340"/>
                </a:lnTo>
                <a:lnTo>
                  <a:pt x="279660" y="49530"/>
                </a:lnTo>
                <a:lnTo>
                  <a:pt x="268392" y="46990"/>
                </a:lnTo>
                <a:lnTo>
                  <a:pt x="255314" y="45720"/>
                </a:lnTo>
                <a:close/>
              </a:path>
              <a:path w="638809" h="546100">
                <a:moveTo>
                  <a:pt x="369779" y="30480"/>
                </a:moveTo>
                <a:lnTo>
                  <a:pt x="362837" y="30480"/>
                </a:lnTo>
                <a:lnTo>
                  <a:pt x="349337" y="31750"/>
                </a:lnTo>
                <a:lnTo>
                  <a:pt x="336879" y="34290"/>
                </a:lnTo>
                <a:lnTo>
                  <a:pt x="325380" y="38100"/>
                </a:lnTo>
                <a:lnTo>
                  <a:pt x="314754" y="44450"/>
                </a:lnTo>
                <a:lnTo>
                  <a:pt x="294106" y="57150"/>
                </a:lnTo>
                <a:lnTo>
                  <a:pt x="570689" y="57150"/>
                </a:lnTo>
                <a:lnTo>
                  <a:pt x="578087" y="52070"/>
                </a:lnTo>
                <a:lnTo>
                  <a:pt x="582166" y="49530"/>
                </a:lnTo>
                <a:lnTo>
                  <a:pt x="506581" y="49530"/>
                </a:lnTo>
                <a:lnTo>
                  <a:pt x="484764" y="45720"/>
                </a:lnTo>
                <a:lnTo>
                  <a:pt x="386312" y="33020"/>
                </a:lnTo>
                <a:lnTo>
                  <a:pt x="377433" y="31750"/>
                </a:lnTo>
                <a:lnTo>
                  <a:pt x="369779" y="30480"/>
                </a:lnTo>
                <a:close/>
              </a:path>
              <a:path w="638809" h="546100">
                <a:moveTo>
                  <a:pt x="593060" y="2540"/>
                </a:moveTo>
                <a:lnTo>
                  <a:pt x="548980" y="33020"/>
                </a:lnTo>
                <a:lnTo>
                  <a:pt x="509010" y="49530"/>
                </a:lnTo>
                <a:lnTo>
                  <a:pt x="582166" y="49530"/>
                </a:lnTo>
                <a:lnTo>
                  <a:pt x="600526" y="38100"/>
                </a:lnTo>
                <a:lnTo>
                  <a:pt x="611279" y="30480"/>
                </a:lnTo>
                <a:lnTo>
                  <a:pt x="615510" y="26670"/>
                </a:lnTo>
                <a:lnTo>
                  <a:pt x="618326" y="22860"/>
                </a:lnTo>
                <a:lnTo>
                  <a:pt x="618326" y="7620"/>
                </a:lnTo>
                <a:lnTo>
                  <a:pt x="614682" y="3810"/>
                </a:lnTo>
                <a:lnTo>
                  <a:pt x="593070" y="3810"/>
                </a:lnTo>
                <a:lnTo>
                  <a:pt x="593060" y="2540"/>
                </a:lnTo>
                <a:close/>
              </a:path>
              <a:path w="638809" h="546100">
                <a:moveTo>
                  <a:pt x="611038" y="0"/>
                </a:moveTo>
                <a:lnTo>
                  <a:pt x="598725" y="0"/>
                </a:lnTo>
                <a:lnTo>
                  <a:pt x="595646" y="1270"/>
                </a:lnTo>
                <a:lnTo>
                  <a:pt x="593070" y="3810"/>
                </a:lnTo>
                <a:lnTo>
                  <a:pt x="614682" y="3810"/>
                </a:lnTo>
                <a:lnTo>
                  <a:pt x="611038" y="0"/>
                </a:lnTo>
                <a:close/>
              </a:path>
            </a:pathLst>
          </a:custGeom>
          <a:solidFill>
            <a:srgbClr val="FFFFFF"/>
          </a:solidFill>
        </p:spPr>
        <p:txBody>
          <a:bodyPr wrap="square" lIns="0" tIns="0" rIns="0" bIns="0" rtlCol="0"/>
          <a:lstStyle/>
          <a:p>
            <a:pPr defTabSz="1507846">
              <a:defRPr/>
            </a:pPr>
            <a:endParaRPr sz="1801" dirty="0">
              <a:solidFill>
                <a:prstClr val="white"/>
              </a:solidFill>
              <a:latin typeface="Arial" panose="020B0604020202020204"/>
            </a:endParaRPr>
          </a:p>
        </p:txBody>
      </p:sp>
      <p:sp>
        <p:nvSpPr>
          <p:cNvPr id="22" name="object 22"/>
          <p:cNvSpPr/>
          <p:nvPr/>
        </p:nvSpPr>
        <p:spPr>
          <a:xfrm>
            <a:off x="706" y="6576458"/>
            <a:ext cx="20102688" cy="0"/>
          </a:xfrm>
          <a:custGeom>
            <a:avLst/>
            <a:gdLst/>
            <a:ahLst/>
            <a:cxnLst/>
            <a:rect l="l" t="t" r="r" b="b"/>
            <a:pathLst>
              <a:path w="20104100">
                <a:moveTo>
                  <a:pt x="0" y="0"/>
                </a:moveTo>
                <a:lnTo>
                  <a:pt x="20104099" y="0"/>
                </a:lnTo>
              </a:path>
            </a:pathLst>
          </a:custGeom>
          <a:ln w="10470">
            <a:solidFill>
              <a:srgbClr val="FFFFFF"/>
            </a:solidFill>
          </a:ln>
        </p:spPr>
        <p:txBody>
          <a:bodyPr wrap="square" lIns="0" tIns="0" rIns="0" bIns="0" rtlCol="0"/>
          <a:lstStyle/>
          <a:p>
            <a:pPr defTabSz="1507846">
              <a:defRPr/>
            </a:pPr>
            <a:endParaRPr sz="1801" dirty="0">
              <a:solidFill>
                <a:prstClr val="white"/>
              </a:solidFill>
              <a:latin typeface="Arial" panose="020B0604020202020204"/>
            </a:endParaRPr>
          </a:p>
        </p:txBody>
      </p:sp>
      <p:sp>
        <p:nvSpPr>
          <p:cNvPr id="23" name="object 23"/>
          <p:cNvSpPr txBox="1"/>
          <p:nvPr/>
        </p:nvSpPr>
        <p:spPr>
          <a:xfrm>
            <a:off x="4489450" y="6006426"/>
            <a:ext cx="1165779" cy="341116"/>
          </a:xfrm>
          <a:prstGeom prst="rect">
            <a:avLst/>
          </a:prstGeom>
        </p:spPr>
        <p:txBody>
          <a:bodyPr vert="horz" wrap="square" lIns="0" tIns="33017" rIns="0" bIns="0" rtlCol="0">
            <a:spAutoFit/>
          </a:bodyPr>
          <a:lstStyle/>
          <a:p>
            <a:pPr marL="12699" marR="5081" indent="59052" defTabSz="1507846">
              <a:lnSpc>
                <a:spcPts val="1240"/>
              </a:lnSpc>
              <a:spcBef>
                <a:spcPts val="261"/>
              </a:spcBef>
              <a:defRPr/>
            </a:pPr>
            <a:r>
              <a:rPr sz="1149" spc="-25" dirty="0">
                <a:solidFill>
                  <a:srgbClr val="FBFBFB"/>
                </a:solidFill>
                <a:latin typeface="Arial"/>
                <a:cs typeface="Arial"/>
              </a:rPr>
              <a:t>First </a:t>
            </a:r>
            <a:r>
              <a:rPr sz="1149" spc="-10" dirty="0">
                <a:solidFill>
                  <a:srgbClr val="FBFBFB"/>
                </a:solidFill>
                <a:latin typeface="Arial"/>
                <a:cs typeface="Arial"/>
              </a:rPr>
              <a:t>Responder  Network</a:t>
            </a:r>
            <a:r>
              <a:rPr sz="1149" spc="-30" dirty="0">
                <a:solidFill>
                  <a:srgbClr val="FBFBFB"/>
                </a:solidFill>
                <a:latin typeface="Arial"/>
                <a:cs typeface="Arial"/>
              </a:rPr>
              <a:t> </a:t>
            </a:r>
            <a:r>
              <a:rPr sz="1149" spc="-15" dirty="0">
                <a:solidFill>
                  <a:srgbClr val="FBFBFB"/>
                </a:solidFill>
                <a:latin typeface="Arial"/>
                <a:cs typeface="Arial"/>
              </a:rPr>
              <a:t>Authority</a:t>
            </a:r>
            <a:endParaRPr sz="1149" dirty="0">
              <a:solidFill>
                <a:prstClr val="white"/>
              </a:solidFill>
              <a:latin typeface="Arial"/>
              <a:cs typeface="Arial"/>
            </a:endParaRPr>
          </a:p>
        </p:txBody>
      </p:sp>
      <p:pic>
        <p:nvPicPr>
          <p:cNvPr id="31" name="Picture 30">
            <a:extLst>
              <a:ext uri="{FF2B5EF4-FFF2-40B4-BE49-F238E27FC236}">
                <a16:creationId xmlns:a16="http://schemas.microsoft.com/office/drawing/2014/main" id="{204D0E62-98F5-4BE5-9F0B-7E456EA152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15577" y="5403158"/>
            <a:ext cx="2681140" cy="796195"/>
          </a:xfrm>
          <a:prstGeom prst="rect">
            <a:avLst/>
          </a:prstGeom>
        </p:spPr>
      </p:pic>
      <p:sp>
        <p:nvSpPr>
          <p:cNvPr id="25" name="object 5">
            <a:extLst>
              <a:ext uri="{FF2B5EF4-FFF2-40B4-BE49-F238E27FC236}">
                <a16:creationId xmlns:a16="http://schemas.microsoft.com/office/drawing/2014/main" id="{55297006-C96A-4C18-91C6-C2EA82EC11CA}"/>
              </a:ext>
            </a:extLst>
          </p:cNvPr>
          <p:cNvSpPr txBox="1"/>
          <p:nvPr/>
        </p:nvSpPr>
        <p:spPr>
          <a:xfrm>
            <a:off x="9550564" y="6922245"/>
            <a:ext cx="2330286" cy="1297396"/>
          </a:xfrm>
          <a:prstGeom prst="rect">
            <a:avLst/>
          </a:prstGeom>
        </p:spPr>
        <p:txBody>
          <a:bodyPr vert="horz" wrap="square" lIns="0" tIns="131435" rIns="0" bIns="0" rtlCol="0">
            <a:spAutoFit/>
          </a:bodyPr>
          <a:lstStyle/>
          <a:p>
            <a:pPr marL="12699" defTabSz="914357">
              <a:spcBef>
                <a:spcPts val="1036"/>
              </a:spcBef>
            </a:pPr>
            <a:r>
              <a:rPr lang="en-US" sz="1949" b="1" spc="-30" dirty="0">
                <a:solidFill>
                  <a:srgbClr val="FFFFFF"/>
                </a:solidFill>
                <a:latin typeface="ATT Aleck Sans "/>
                <a:cs typeface="Arial"/>
              </a:rPr>
              <a:t>March 2018</a:t>
            </a:r>
            <a:endParaRPr lang="en-US" sz="1949" dirty="0">
              <a:solidFill>
                <a:prstClr val="black"/>
              </a:solidFill>
              <a:latin typeface="ATT Aleck Sans "/>
              <a:cs typeface="Arial"/>
            </a:endParaRPr>
          </a:p>
          <a:p>
            <a:pPr marL="12699" marR="5081" defTabSz="914357">
              <a:spcBef>
                <a:spcPts val="765"/>
              </a:spcBef>
            </a:pPr>
            <a:r>
              <a:rPr lang="en-US" sz="1651" spc="-20" dirty="0">
                <a:solidFill>
                  <a:srgbClr val="FFFFFF"/>
                </a:solidFill>
                <a:latin typeface="ATT Aleck Sans "/>
                <a:cs typeface="Arial"/>
              </a:rPr>
              <a:t>FirstNet completes the private core network buildout</a:t>
            </a:r>
            <a:endParaRPr lang="en-US" sz="1651" dirty="0">
              <a:solidFill>
                <a:prstClr val="black"/>
              </a:solidFill>
              <a:latin typeface="ATT Aleck Sans "/>
              <a:cs typeface="Arial"/>
            </a:endParaRPr>
          </a:p>
        </p:txBody>
      </p:sp>
      <p:sp>
        <p:nvSpPr>
          <p:cNvPr id="26" name="object 19">
            <a:extLst>
              <a:ext uri="{FF2B5EF4-FFF2-40B4-BE49-F238E27FC236}">
                <a16:creationId xmlns:a16="http://schemas.microsoft.com/office/drawing/2014/main" id="{42407FC0-4FE4-4773-96AD-38D1534676EB}"/>
              </a:ext>
            </a:extLst>
          </p:cNvPr>
          <p:cNvSpPr/>
          <p:nvPr/>
        </p:nvSpPr>
        <p:spPr>
          <a:xfrm>
            <a:off x="9633670" y="5718231"/>
            <a:ext cx="2164075" cy="619916"/>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defTabSz="914357"/>
            <a:endParaRPr sz="1801" dirty="0">
              <a:solidFill>
                <a:prstClr val="black"/>
              </a:solidFill>
              <a:latin typeface="Calibri"/>
            </a:endParaRPr>
          </a:p>
        </p:txBody>
      </p:sp>
      <p:pic>
        <p:nvPicPr>
          <p:cNvPr id="28" name="Picture 27">
            <a:extLst>
              <a:ext uri="{FF2B5EF4-FFF2-40B4-BE49-F238E27FC236}">
                <a16:creationId xmlns:a16="http://schemas.microsoft.com/office/drawing/2014/main" id="{5FE8463F-133A-4ADE-9C3A-C3EE1ACA96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8561" y="9998075"/>
            <a:ext cx="3377489" cy="982121"/>
          </a:xfrm>
          <a:prstGeom prst="rect">
            <a:avLst/>
          </a:prstGeom>
        </p:spPr>
      </p:pic>
    </p:spTree>
    <p:extLst>
      <p:ext uri="{BB962C8B-B14F-4D97-AF65-F5344CB8AC3E}">
        <p14:creationId xmlns:p14="http://schemas.microsoft.com/office/powerpoint/2010/main" val="1490701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0E1AB0-61DD-41CA-85C4-F065AE07A019}"/>
              </a:ext>
            </a:extLst>
          </p:cNvPr>
          <p:cNvSpPr>
            <a:spLocks noGrp="1"/>
          </p:cNvSpPr>
          <p:nvPr>
            <p:ph sz="quarter" idx="11"/>
          </p:nvPr>
        </p:nvSpPr>
        <p:spPr>
          <a:xfrm>
            <a:off x="8497090" y="1600946"/>
            <a:ext cx="11232360" cy="7780332"/>
          </a:xfrm>
        </p:spPr>
        <p:txBody>
          <a:bodyPr>
            <a:noAutofit/>
          </a:bodyPr>
          <a:lstStyle/>
          <a:p>
            <a:pPr marL="537210" indent="-457200">
              <a:lnSpc>
                <a:spcPct val="100000"/>
              </a:lnSpc>
              <a:spcBef>
                <a:spcPts val="0"/>
              </a:spcBef>
              <a:spcAft>
                <a:spcPts val="1800"/>
              </a:spcAft>
              <a:buFont typeface="Arial" panose="020B0604020202020204" pitchFamily="34" charset="0"/>
              <a:buChar char="•"/>
            </a:pPr>
            <a:r>
              <a:rPr lang="en-US" sz="3100" dirty="0"/>
              <a:t>The only </a:t>
            </a:r>
            <a:r>
              <a:rPr lang="en-US" sz="3100" b="1" dirty="0"/>
              <a:t>dedicated</a:t>
            </a:r>
            <a:r>
              <a:rPr lang="en-US" sz="3100" dirty="0"/>
              <a:t> physically separate </a:t>
            </a:r>
            <a:r>
              <a:rPr lang="en-US" sz="3100" b="1" dirty="0"/>
              <a:t>network core </a:t>
            </a:r>
          </a:p>
          <a:p>
            <a:pPr marL="537210" indent="-457200">
              <a:lnSpc>
                <a:spcPct val="100000"/>
              </a:lnSpc>
              <a:spcBef>
                <a:spcPts val="0"/>
              </a:spcBef>
              <a:spcAft>
                <a:spcPts val="1800"/>
              </a:spcAft>
              <a:buFont typeface="Arial" panose="020B0604020202020204" pitchFamily="34" charset="0"/>
              <a:buChar char="•"/>
            </a:pPr>
            <a:r>
              <a:rPr lang="en-US" sz="3100" dirty="0"/>
              <a:t>24/7 priority and, for first responders, preemption capabilities</a:t>
            </a:r>
          </a:p>
          <a:p>
            <a:pPr marL="537210" indent="-457200">
              <a:lnSpc>
                <a:spcPct val="100000"/>
              </a:lnSpc>
              <a:spcBef>
                <a:spcPts val="0"/>
              </a:spcBef>
              <a:spcAft>
                <a:spcPts val="1800"/>
              </a:spcAft>
              <a:buFont typeface="Arial" panose="020B0604020202020204" pitchFamily="34" charset="0"/>
              <a:buChar char="•"/>
            </a:pPr>
            <a:r>
              <a:rPr lang="en-US" sz="3100" dirty="0"/>
              <a:t>FirstNet Band 14 spectrum – now live in over 700 markets</a:t>
            </a:r>
          </a:p>
          <a:p>
            <a:pPr marL="537210" indent="-457200">
              <a:lnSpc>
                <a:spcPct val="100000"/>
              </a:lnSpc>
              <a:spcBef>
                <a:spcPts val="0"/>
              </a:spcBef>
              <a:spcAft>
                <a:spcPts val="1800"/>
              </a:spcAft>
              <a:buFont typeface="Arial" panose="020B0604020202020204" pitchFamily="34" charset="0"/>
              <a:buChar char="•"/>
            </a:pPr>
            <a:r>
              <a:rPr lang="en-US" sz="3100" b="1" dirty="0"/>
              <a:t>2.81M+ square miles* </a:t>
            </a:r>
            <a:r>
              <a:rPr lang="en-US" sz="3100" dirty="0"/>
              <a:t>of LTE coverage nationwide. That’s </a:t>
            </a:r>
            <a:r>
              <a:rPr lang="en-US" sz="3100" b="1" dirty="0"/>
              <a:t>50K+ square miles </a:t>
            </a:r>
            <a:r>
              <a:rPr lang="en-US" sz="3100" dirty="0"/>
              <a:t>more than commercial networks</a:t>
            </a:r>
          </a:p>
          <a:p>
            <a:pPr marL="537210" indent="-457200">
              <a:spcAft>
                <a:spcPts val="1800"/>
              </a:spcAft>
              <a:buFont typeface="Arial" panose="020B0604020202020204" pitchFamily="34" charset="0"/>
              <a:buChar char="•"/>
            </a:pPr>
            <a:r>
              <a:rPr lang="en-US" sz="3100" dirty="0"/>
              <a:t>Covers more first responders than any other network </a:t>
            </a:r>
          </a:p>
          <a:p>
            <a:pPr marL="537210" indent="-457200">
              <a:lnSpc>
                <a:spcPct val="100000"/>
              </a:lnSpc>
              <a:spcBef>
                <a:spcPts val="0"/>
              </a:spcBef>
              <a:spcAft>
                <a:spcPts val="1800"/>
              </a:spcAft>
              <a:buFont typeface="Arial" panose="020B0604020202020204" pitchFamily="34" charset="0"/>
              <a:buChar char="•"/>
            </a:pPr>
            <a:r>
              <a:rPr lang="en-US" sz="3100" dirty="0"/>
              <a:t>Prioritized access on </a:t>
            </a:r>
            <a:r>
              <a:rPr lang="en-US" sz="3100" b="1" i="1" dirty="0"/>
              <a:t>all</a:t>
            </a:r>
            <a:r>
              <a:rPr lang="en-US" sz="3100" dirty="0"/>
              <a:t> AT&amp;T LTE bands – across voice, text and data</a:t>
            </a:r>
          </a:p>
          <a:p>
            <a:pPr marL="537210" marR="0" lvl="0" indent="-457200" algn="l" defTabSz="753923" rtl="0" eaLnBrk="1" fontAlgn="auto" latinLnBrk="0" hangingPunct="1">
              <a:lnSpc>
                <a:spcPct val="100000"/>
              </a:lnSpc>
              <a:spcBef>
                <a:spcPts val="0"/>
              </a:spcBef>
              <a:spcAft>
                <a:spcPts val="1800"/>
              </a:spcAft>
              <a:buClr>
                <a:srgbClr val="000000"/>
              </a:buClr>
              <a:buSzTx/>
              <a:buFont typeface="Arial" panose="020B0604020202020204" pitchFamily="34" charset="0"/>
              <a:buChar char="•"/>
              <a:tabLst/>
              <a:defRPr/>
            </a:pPr>
            <a:r>
              <a:rPr kumimoji="0" lang="en-US" sz="3100" b="1" i="1" u="none" strike="noStrike" kern="1200" cap="none" spc="0" normalizeH="0" baseline="0" noProof="0" dirty="0">
                <a:ln>
                  <a:noFill/>
                </a:ln>
                <a:solidFill>
                  <a:srgbClr val="000000"/>
                </a:solidFill>
                <a:effectLst/>
                <a:uLnTx/>
                <a:uFillTx/>
                <a:latin typeface="ATT Aleck Sans" panose="020B0503020203020204" pitchFamily="34" charset="0"/>
                <a:cs typeface="ATT Aleck Sans" panose="020B0503020203020204" pitchFamily="34" charset="0"/>
              </a:rPr>
              <a:t>No throttling </a:t>
            </a:r>
            <a:r>
              <a:rPr kumimoji="0" lang="en-US" sz="3100" b="0" i="0" u="none" strike="noStrike" kern="1200" cap="none" spc="0" normalizeH="0" baseline="0" noProof="0" dirty="0">
                <a:ln>
                  <a:noFill/>
                </a:ln>
                <a:solidFill>
                  <a:srgbClr val="000000"/>
                </a:solidFill>
                <a:effectLst/>
                <a:uLnTx/>
                <a:uFillTx/>
                <a:latin typeface="ATT Aleck Sans" panose="020B0503020203020204" pitchFamily="34" charset="0"/>
                <a:cs typeface="ATT Aleck Sans" panose="020B0503020203020204" pitchFamily="34" charset="0"/>
              </a:rPr>
              <a:t>for FirstNet subscribers anywhere in the country</a:t>
            </a:r>
          </a:p>
          <a:p>
            <a:pPr marL="537210" indent="-457200">
              <a:lnSpc>
                <a:spcPct val="100000"/>
              </a:lnSpc>
              <a:spcBef>
                <a:spcPts val="0"/>
              </a:spcBef>
              <a:spcAft>
                <a:spcPts val="1800"/>
              </a:spcAft>
              <a:buFont typeface="Arial" panose="020B0604020202020204" pitchFamily="34" charset="0"/>
              <a:buChar char="•"/>
            </a:pPr>
            <a:r>
              <a:rPr lang="en-US" sz="3100" dirty="0"/>
              <a:t>A dedicated </a:t>
            </a:r>
            <a:r>
              <a:rPr lang="en-US" sz="3100" b="1" dirty="0"/>
              <a:t>fleet of 150+ deployable assets</a:t>
            </a:r>
            <a:r>
              <a:rPr lang="en-US" sz="3100" dirty="0"/>
              <a:t>, including Satellite Cells on Light Trucks, Communications Vehicles (CVs) and Compact Rapid Deployables (CRDs)</a:t>
            </a:r>
          </a:p>
        </p:txBody>
      </p:sp>
      <p:sp>
        <p:nvSpPr>
          <p:cNvPr id="2" name="Slide Number Placeholder 1">
            <a:extLst>
              <a:ext uri="{FF2B5EF4-FFF2-40B4-BE49-F238E27FC236}">
                <a16:creationId xmlns:a16="http://schemas.microsoft.com/office/drawing/2014/main" id="{CA22D511-B466-4104-98AA-DA83A395C944}"/>
              </a:ext>
            </a:extLst>
          </p:cNvPr>
          <p:cNvSpPr>
            <a:spLocks noGrp="1"/>
          </p:cNvSpPr>
          <p:nvPr>
            <p:ph type="sldNum" sz="quarter" idx="10"/>
          </p:nvPr>
        </p:nvSpPr>
        <p:spPr/>
        <p:txBody>
          <a:bodyPr/>
          <a:lstStyle/>
          <a:p>
            <a:pPr defTabSz="1507846"/>
            <a:fld id="{C9E6AD7C-3275-4649-8C0C-8EA43FDBE139}" type="slidenum">
              <a:rPr lang="en-US">
                <a:solidFill>
                  <a:prstClr val="black"/>
                </a:solidFill>
                <a:latin typeface="Arial" panose="020B0604020202020204"/>
              </a:rPr>
              <a:pPr defTabSz="1507846"/>
              <a:t>4</a:t>
            </a:fld>
            <a:endParaRPr lang="en-US" dirty="0">
              <a:solidFill>
                <a:prstClr val="black"/>
              </a:solidFill>
              <a:latin typeface="Arial" panose="020B0604020202020204"/>
            </a:endParaRPr>
          </a:p>
        </p:txBody>
      </p:sp>
      <p:sp>
        <p:nvSpPr>
          <p:cNvPr id="3" name="Title 2">
            <a:extLst>
              <a:ext uri="{FF2B5EF4-FFF2-40B4-BE49-F238E27FC236}">
                <a16:creationId xmlns:a16="http://schemas.microsoft.com/office/drawing/2014/main" id="{A51B677D-D10A-41CC-BD72-4E054F2F182F}"/>
              </a:ext>
            </a:extLst>
          </p:cNvPr>
          <p:cNvSpPr>
            <a:spLocks noGrp="1"/>
          </p:cNvSpPr>
          <p:nvPr>
            <p:ph type="title"/>
          </p:nvPr>
        </p:nvSpPr>
        <p:spPr/>
        <p:txBody>
          <a:bodyPr>
            <a:noAutofit/>
          </a:bodyPr>
          <a:lstStyle/>
          <a:p>
            <a:pPr>
              <a:lnSpc>
                <a:spcPct val="100000"/>
              </a:lnSpc>
              <a:spcBef>
                <a:spcPts val="989"/>
              </a:spcBef>
              <a:spcAft>
                <a:spcPts val="989"/>
              </a:spcAft>
            </a:pPr>
            <a:r>
              <a:rPr lang="en-US" sz="4500" dirty="0"/>
              <a:t>FirstNet Delivers</a:t>
            </a:r>
          </a:p>
        </p:txBody>
      </p:sp>
      <p:sp>
        <p:nvSpPr>
          <p:cNvPr id="6" name="TextBox 5">
            <a:extLst>
              <a:ext uri="{FF2B5EF4-FFF2-40B4-BE49-F238E27FC236}">
                <a16:creationId xmlns:a16="http://schemas.microsoft.com/office/drawing/2014/main" id="{9B41E09D-2B85-4F06-83F0-12498DF6880D}"/>
              </a:ext>
            </a:extLst>
          </p:cNvPr>
          <p:cNvSpPr txBox="1"/>
          <p:nvPr/>
        </p:nvSpPr>
        <p:spPr>
          <a:xfrm>
            <a:off x="8519679" y="9978251"/>
            <a:ext cx="10990083" cy="353687"/>
          </a:xfrm>
          <a:prstGeom prst="rect">
            <a:avLst/>
          </a:prstGeom>
          <a:noFill/>
        </p:spPr>
        <p:txBody>
          <a:bodyPr wrap="square" rtlCol="0">
            <a:spAutoFit/>
          </a:bodyPr>
          <a:lstStyle/>
          <a:p>
            <a:pPr defTabSz="1507846"/>
            <a:r>
              <a:rPr lang="en-US" sz="1649" b="1" i="1" dirty="0">
                <a:solidFill>
                  <a:prstClr val="black"/>
                </a:solidFill>
              </a:rPr>
              <a:t>*As of 10/20/2022 Press Release</a:t>
            </a:r>
          </a:p>
        </p:txBody>
      </p:sp>
      <p:pic>
        <p:nvPicPr>
          <p:cNvPr id="1026" name="Picture 3">
            <a:extLst>
              <a:ext uri="{FF2B5EF4-FFF2-40B4-BE49-F238E27FC236}">
                <a16:creationId xmlns:a16="http://schemas.microsoft.com/office/drawing/2014/main" id="{029A7E8E-6F04-4EC9-AFC2-ACA4303B0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521" y="6040294"/>
            <a:ext cx="7037531"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EB803D6B-CBAD-485A-AD25-2868ED83B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21" y="1336555"/>
            <a:ext cx="7037531" cy="4546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56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8381D8-4FE1-8622-B6BA-410781886648}"/>
              </a:ext>
            </a:extLst>
          </p:cNvPr>
          <p:cNvSpPr/>
          <p:nvPr/>
        </p:nvSpPr>
        <p:spPr>
          <a:xfrm>
            <a:off x="9653524" y="2047777"/>
            <a:ext cx="8863223" cy="7891236"/>
          </a:xfrm>
          <a:prstGeom prst="rect">
            <a:avLst/>
          </a:prstGeom>
          <a:noFill/>
          <a:ln w="127000" cmpd="dbl">
            <a:solidFill>
              <a:schemeClr val="tx2"/>
            </a:solid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US" sz="2400" b="0" i="0" u="none" strike="noStrike" kern="1200" cap="none" spc="0" normalizeH="0" baseline="0" noProof="0" dirty="0">
              <a:ln>
                <a:noFill/>
              </a:ln>
              <a:solidFill>
                <a:schemeClr val="bg1"/>
              </a:solidFill>
              <a:effectLst/>
              <a:uLnTx/>
              <a:uFillTx/>
              <a:latin typeface="+mn-lt"/>
              <a:ea typeface="+mn-ea"/>
              <a:cs typeface="ATT Aleck Sans" panose="020B0503020203020204" pitchFamily="34" charset="0"/>
            </a:endParaRPr>
          </a:p>
        </p:txBody>
      </p:sp>
      <p:sp>
        <p:nvSpPr>
          <p:cNvPr id="3" name="Title 2">
            <a:extLst>
              <a:ext uri="{FF2B5EF4-FFF2-40B4-BE49-F238E27FC236}">
                <a16:creationId xmlns:a16="http://schemas.microsoft.com/office/drawing/2014/main" id="{09D5303F-E745-48A1-A262-5A8AAA96930B}"/>
              </a:ext>
            </a:extLst>
          </p:cNvPr>
          <p:cNvSpPr>
            <a:spLocks noGrp="1"/>
          </p:cNvSpPr>
          <p:nvPr>
            <p:ph type="title"/>
          </p:nvPr>
        </p:nvSpPr>
        <p:spPr>
          <a:xfrm>
            <a:off x="536762" y="244475"/>
            <a:ext cx="18979350" cy="681806"/>
          </a:xfrm>
        </p:spPr>
        <p:txBody>
          <a:bodyPr>
            <a:noAutofit/>
          </a:bodyPr>
          <a:lstStyle/>
          <a:p>
            <a:r>
              <a:rPr lang="en-US" sz="4500" dirty="0"/>
              <a:t>FirstNet By The Numbers</a:t>
            </a:r>
          </a:p>
        </p:txBody>
      </p:sp>
      <p:sp>
        <p:nvSpPr>
          <p:cNvPr id="2" name="Slide Number Placeholder 1">
            <a:extLst>
              <a:ext uri="{FF2B5EF4-FFF2-40B4-BE49-F238E27FC236}">
                <a16:creationId xmlns:a16="http://schemas.microsoft.com/office/drawing/2014/main" id="{D4A2BF36-B0D1-44F9-BF11-5029D5ADDFCD}"/>
              </a:ext>
            </a:extLst>
          </p:cNvPr>
          <p:cNvSpPr>
            <a:spLocks noGrp="1"/>
          </p:cNvSpPr>
          <p:nvPr>
            <p:ph type="sldNum" sz="quarter" idx="10"/>
          </p:nvPr>
        </p:nvSpPr>
        <p:spPr/>
        <p:txBody>
          <a:bodyPr/>
          <a:lstStyle/>
          <a:p>
            <a:pPr defTabSz="1507776">
              <a:defRPr/>
            </a:pPr>
            <a:fld id="{C9E6AD7C-3275-4649-8C0C-8EA43FDBE139}" type="slidenum">
              <a:rPr lang="en-US">
                <a:solidFill>
                  <a:prstClr val="black"/>
                </a:solidFill>
                <a:latin typeface="Arial" panose="020B0604020202020204"/>
              </a:rPr>
              <a:pPr defTabSz="1507776">
                <a:defRPr/>
              </a:pPr>
              <a:t>5</a:t>
            </a:fld>
            <a:endParaRPr lang="en-US" dirty="0">
              <a:solidFill>
                <a:prstClr val="black"/>
              </a:solidFill>
              <a:latin typeface="Arial" panose="020B0604020202020204"/>
            </a:endParaRPr>
          </a:p>
        </p:txBody>
      </p:sp>
      <p:sp>
        <p:nvSpPr>
          <p:cNvPr id="18" name="Rectangle 17">
            <a:extLst>
              <a:ext uri="{FF2B5EF4-FFF2-40B4-BE49-F238E27FC236}">
                <a16:creationId xmlns:a16="http://schemas.microsoft.com/office/drawing/2014/main" id="{AFE1EA00-2984-478C-9064-B82746A0601B}"/>
              </a:ext>
            </a:extLst>
          </p:cNvPr>
          <p:cNvSpPr/>
          <p:nvPr/>
        </p:nvSpPr>
        <p:spPr>
          <a:xfrm>
            <a:off x="1026043" y="9576190"/>
            <a:ext cx="15340900" cy="315471"/>
          </a:xfrm>
          <a:prstGeom prst="rect">
            <a:avLst/>
          </a:prstGeom>
        </p:spPr>
        <p:txBody>
          <a:bodyPr wrap="square" lIns="91440" tIns="45720" rIns="91440" bIns="45720" anchor="t">
            <a:spAutoFit/>
          </a:bodyPr>
          <a:lstStyle/>
          <a:p>
            <a:pPr defTabSz="1507776">
              <a:defRPr/>
            </a:pPr>
            <a:r>
              <a:rPr lang="en-US" sz="1450" b="1" i="1" dirty="0">
                <a:solidFill>
                  <a:srgbClr val="191919"/>
                </a:solidFill>
                <a:latin typeface="Arial" panose="020B0604020202020204"/>
                <a:cs typeface="Arial"/>
              </a:rPr>
              <a:t>*As of 10/20/22 Announcement</a:t>
            </a:r>
          </a:p>
        </p:txBody>
      </p:sp>
      <p:grpSp>
        <p:nvGrpSpPr>
          <p:cNvPr id="4" name="Group 3">
            <a:extLst>
              <a:ext uri="{FF2B5EF4-FFF2-40B4-BE49-F238E27FC236}">
                <a16:creationId xmlns:a16="http://schemas.microsoft.com/office/drawing/2014/main" id="{AE341BC5-E1E6-4F4B-A7F6-61F35851CEBE}"/>
              </a:ext>
            </a:extLst>
          </p:cNvPr>
          <p:cNvGrpSpPr/>
          <p:nvPr/>
        </p:nvGrpSpPr>
        <p:grpSpPr>
          <a:xfrm>
            <a:off x="953557" y="2509987"/>
            <a:ext cx="16469308" cy="6415926"/>
            <a:chOff x="608897" y="1749004"/>
            <a:chExt cx="10287501" cy="3890898"/>
          </a:xfrm>
        </p:grpSpPr>
        <p:sp>
          <p:nvSpPr>
            <p:cNvPr id="15" name="Text 1">
              <a:extLst>
                <a:ext uri="{FF2B5EF4-FFF2-40B4-BE49-F238E27FC236}">
                  <a16:creationId xmlns:a16="http://schemas.microsoft.com/office/drawing/2014/main" id="{68ABCA67-8556-43A3-854D-14E93A12A33B}"/>
                </a:ext>
              </a:extLst>
            </p:cNvPr>
            <p:cNvSpPr txBox="1"/>
            <p:nvPr/>
          </p:nvSpPr>
          <p:spPr>
            <a:xfrm>
              <a:off x="608897" y="3757857"/>
              <a:ext cx="1523936" cy="1882045"/>
            </a:xfrm>
            <a:prstGeom prst="rect">
              <a:avLst/>
            </a:prstGeom>
            <a:noFill/>
            <a:ln>
              <a:noFill/>
            </a:ln>
          </p:spPr>
          <p:txBody>
            <a:bodyPr wrap="square" lIns="91440" tIns="45720" rIns="91440" bIns="45720" rtlCol="0" anchor="t">
              <a:spAutoFit/>
            </a:bodyPr>
            <a:lstStyle/>
            <a:p>
              <a:pPr defTabSz="1507550">
                <a:spcAft>
                  <a:spcPts val="1979"/>
                </a:spcAft>
                <a:buClr>
                  <a:srgbClr val="009FDB"/>
                </a:buClr>
                <a:defRPr/>
              </a:pPr>
              <a:r>
                <a:rPr lang="en-US" sz="5900" b="1" kern="0" dirty="0">
                  <a:solidFill>
                    <a:srgbClr val="009FDB"/>
                  </a:solidFill>
                  <a:latin typeface="ATT Aleck Sans "/>
                  <a:cs typeface="Arial"/>
                </a:rPr>
                <a:t>1K+</a:t>
              </a:r>
              <a:endParaRPr lang="en-US" sz="5900" b="1" kern="0" dirty="0">
                <a:solidFill>
                  <a:srgbClr val="191919"/>
                </a:solidFill>
                <a:latin typeface="ATT Aleck Sans "/>
                <a:cs typeface="Arial"/>
              </a:endParaRPr>
            </a:p>
            <a:p>
              <a:pPr defTabSz="1507550">
                <a:spcAft>
                  <a:spcPts val="989"/>
                </a:spcAft>
                <a:buClr>
                  <a:srgbClr val="009FDB"/>
                </a:buClr>
                <a:defRPr/>
              </a:pPr>
              <a:r>
                <a:rPr lang="en-US" sz="3000" dirty="0">
                  <a:solidFill>
                    <a:srgbClr val="191919"/>
                  </a:solidFill>
                  <a:latin typeface="ATT Aleck Sans "/>
                  <a:cs typeface="Arial" panose="020B0604020202020204" pitchFamily="34" charset="0"/>
                </a:rPr>
                <a:t>Solutions deployed for public safety this year</a:t>
              </a:r>
            </a:p>
          </p:txBody>
        </p:sp>
        <p:sp>
          <p:nvSpPr>
            <p:cNvPr id="16" name="Text 1">
              <a:extLst>
                <a:ext uri="{FF2B5EF4-FFF2-40B4-BE49-F238E27FC236}">
                  <a16:creationId xmlns:a16="http://schemas.microsoft.com/office/drawing/2014/main" id="{3AC4C798-6811-4724-9182-3EBD9F760F42}"/>
                </a:ext>
              </a:extLst>
            </p:cNvPr>
            <p:cNvSpPr txBox="1"/>
            <p:nvPr/>
          </p:nvSpPr>
          <p:spPr>
            <a:xfrm>
              <a:off x="9236824" y="1828396"/>
              <a:ext cx="1659574" cy="2165364"/>
            </a:xfrm>
            <a:prstGeom prst="rect">
              <a:avLst/>
            </a:prstGeom>
            <a:noFill/>
            <a:ln>
              <a:noFill/>
            </a:ln>
          </p:spPr>
          <p:txBody>
            <a:bodyPr wrap="square" rtlCol="0">
              <a:spAutoFit/>
            </a:bodyPr>
            <a:lstStyle/>
            <a:p>
              <a:pPr defTabSz="1507550">
                <a:spcAft>
                  <a:spcPts val="1979"/>
                </a:spcAft>
                <a:buClr>
                  <a:srgbClr val="009FDB"/>
                </a:buClr>
                <a:defRPr/>
              </a:pPr>
              <a:r>
                <a:rPr lang="en-US" sz="5936" b="1" kern="0" dirty="0">
                  <a:solidFill>
                    <a:srgbClr val="009FDB"/>
                  </a:solidFill>
                  <a:latin typeface="ATT Aleck Sans "/>
                  <a:cs typeface="Arial" panose="020B0604020202020204" pitchFamily="34" charset="0"/>
                </a:rPr>
                <a:t>400+</a:t>
              </a:r>
            </a:p>
            <a:p>
              <a:pPr defTabSz="1507550">
                <a:spcAft>
                  <a:spcPts val="989"/>
                </a:spcAft>
                <a:buClr>
                  <a:srgbClr val="009FDB"/>
                </a:buClr>
                <a:defRPr/>
              </a:pPr>
              <a:r>
                <a:rPr lang="en-US" sz="3000" u="sng" dirty="0">
                  <a:solidFill>
                    <a:srgbClr val="191919"/>
                  </a:solidFill>
                  <a:latin typeface="ATT Aleck Sans "/>
                  <a:cs typeface="Arial" panose="020B0604020202020204" pitchFamily="34" charset="0"/>
                </a:rPr>
                <a:t>Kentucky</a:t>
              </a:r>
              <a:r>
                <a:rPr lang="en-US" sz="3000" dirty="0">
                  <a:solidFill>
                    <a:srgbClr val="191919"/>
                  </a:solidFill>
                  <a:latin typeface="ATT Aleck Sans "/>
                  <a:cs typeface="Arial" panose="020B0604020202020204" pitchFamily="34" charset="0"/>
                </a:rPr>
                <a:t> public safety agencies and organizations on FirstNet</a:t>
              </a:r>
            </a:p>
          </p:txBody>
        </p:sp>
        <p:sp>
          <p:nvSpPr>
            <p:cNvPr id="20" name="Text 1">
              <a:extLst>
                <a:ext uri="{FF2B5EF4-FFF2-40B4-BE49-F238E27FC236}">
                  <a16:creationId xmlns:a16="http://schemas.microsoft.com/office/drawing/2014/main" id="{7CCDECD6-C2E2-442A-A1AC-FC73E5AAA74B}"/>
                </a:ext>
              </a:extLst>
            </p:cNvPr>
            <p:cNvSpPr txBox="1"/>
            <p:nvPr/>
          </p:nvSpPr>
          <p:spPr>
            <a:xfrm>
              <a:off x="610221" y="1761429"/>
              <a:ext cx="1668157" cy="1602072"/>
            </a:xfrm>
            <a:prstGeom prst="rect">
              <a:avLst/>
            </a:prstGeom>
            <a:noFill/>
            <a:ln>
              <a:noFill/>
            </a:ln>
          </p:spPr>
          <p:txBody>
            <a:bodyPr wrap="square" lIns="91440" tIns="45720" rIns="91440" bIns="45720" rtlCol="0" anchor="t">
              <a:spAutoFit/>
            </a:bodyPr>
            <a:lstStyle/>
            <a:p>
              <a:pPr defTabSz="1507550">
                <a:spcAft>
                  <a:spcPts val="1979"/>
                </a:spcAft>
                <a:buClr>
                  <a:srgbClr val="009FDB"/>
                </a:buClr>
                <a:defRPr/>
              </a:pPr>
              <a:r>
                <a:rPr lang="en-US" sz="5900" b="1" kern="0" dirty="0">
                  <a:solidFill>
                    <a:srgbClr val="009FDB"/>
                  </a:solidFill>
                  <a:latin typeface="ATT Aleck Sans "/>
                  <a:cs typeface="Arial"/>
                </a:rPr>
                <a:t>4M+*</a:t>
              </a:r>
              <a:endParaRPr lang="en-US" sz="5900" b="1" kern="0" dirty="0">
                <a:solidFill>
                  <a:srgbClr val="191919"/>
                </a:solidFill>
                <a:latin typeface="ATT Aleck Sans "/>
                <a:cs typeface="Arial"/>
              </a:endParaRPr>
            </a:p>
            <a:p>
              <a:pPr defTabSz="1507550">
                <a:spcAft>
                  <a:spcPts val="1979"/>
                </a:spcAft>
                <a:buClr>
                  <a:srgbClr val="009FDB"/>
                </a:buClr>
                <a:defRPr/>
              </a:pPr>
              <a:r>
                <a:rPr lang="en-US" sz="3000" dirty="0">
                  <a:solidFill>
                    <a:srgbClr val="191919"/>
                  </a:solidFill>
                  <a:latin typeface="ATT Aleck Sans "/>
                  <a:cs typeface="Arial" panose="020B0604020202020204" pitchFamily="34" charset="0"/>
                </a:rPr>
                <a:t>FirstNet connections </a:t>
              </a:r>
              <a:r>
                <a:rPr lang="en-US" sz="3000" u="sng" dirty="0">
                  <a:solidFill>
                    <a:srgbClr val="191919"/>
                  </a:solidFill>
                  <a:latin typeface="ATT Aleck Sans "/>
                  <a:cs typeface="Arial" panose="020B0604020202020204" pitchFamily="34" charset="0"/>
                </a:rPr>
                <a:t>nationwide</a:t>
              </a:r>
            </a:p>
          </p:txBody>
        </p:sp>
        <p:sp>
          <p:nvSpPr>
            <p:cNvPr id="21" name="Text 1">
              <a:extLst>
                <a:ext uri="{FF2B5EF4-FFF2-40B4-BE49-F238E27FC236}">
                  <a16:creationId xmlns:a16="http://schemas.microsoft.com/office/drawing/2014/main" id="{E4AB8AC0-158C-40CF-B756-55B00319486A}"/>
                </a:ext>
              </a:extLst>
            </p:cNvPr>
            <p:cNvSpPr txBox="1"/>
            <p:nvPr/>
          </p:nvSpPr>
          <p:spPr>
            <a:xfrm>
              <a:off x="2829530" y="1749004"/>
              <a:ext cx="1662111" cy="1882045"/>
            </a:xfrm>
            <a:prstGeom prst="rect">
              <a:avLst/>
            </a:prstGeom>
            <a:noFill/>
            <a:ln>
              <a:noFill/>
            </a:ln>
          </p:spPr>
          <p:txBody>
            <a:bodyPr wrap="square" lIns="91440" tIns="45720" rIns="91440" bIns="45720" rtlCol="0" anchor="t">
              <a:spAutoFit/>
            </a:bodyPr>
            <a:lstStyle/>
            <a:p>
              <a:pPr defTabSz="1507550">
                <a:spcAft>
                  <a:spcPts val="1979"/>
                </a:spcAft>
                <a:buClr>
                  <a:srgbClr val="009FDB"/>
                </a:buClr>
                <a:defRPr/>
              </a:pPr>
              <a:r>
                <a:rPr lang="en-US" sz="5900" b="1" dirty="0">
                  <a:solidFill>
                    <a:srgbClr val="009FDB"/>
                  </a:solidFill>
                  <a:latin typeface="ATT Aleck Sans "/>
                  <a:cs typeface="Arial"/>
                </a:rPr>
                <a:t>23K+</a:t>
              </a:r>
            </a:p>
            <a:p>
              <a:pPr defTabSz="1507550">
                <a:buClr>
                  <a:srgbClr val="009FDB"/>
                </a:buClr>
                <a:defRPr/>
              </a:pPr>
              <a:r>
                <a:rPr lang="en-US" sz="3000" kern="0" dirty="0">
                  <a:solidFill>
                    <a:srgbClr val="191919"/>
                  </a:solidFill>
                  <a:latin typeface="ATT Aleck Sans "/>
                  <a:cs typeface="Arial" panose="020B0604020202020204" pitchFamily="34" charset="0"/>
                </a:rPr>
                <a:t>Public safety agencies and organizations on FirstNet </a:t>
              </a:r>
            </a:p>
          </p:txBody>
        </p:sp>
        <p:sp>
          <p:nvSpPr>
            <p:cNvPr id="22" name="Text 3">
              <a:extLst>
                <a:ext uri="{FF2B5EF4-FFF2-40B4-BE49-F238E27FC236}">
                  <a16:creationId xmlns:a16="http://schemas.microsoft.com/office/drawing/2014/main" id="{E7D0F1AC-A9EA-4E94-887D-5567FA4F8448}"/>
                </a:ext>
              </a:extLst>
            </p:cNvPr>
            <p:cNvSpPr txBox="1"/>
            <p:nvPr/>
          </p:nvSpPr>
          <p:spPr>
            <a:xfrm>
              <a:off x="6814820" y="1871334"/>
              <a:ext cx="1577203" cy="1605416"/>
            </a:xfrm>
            <a:prstGeom prst="rect">
              <a:avLst/>
            </a:prstGeom>
            <a:noFill/>
            <a:ln>
              <a:noFill/>
            </a:ln>
          </p:spPr>
          <p:txBody>
            <a:bodyPr wrap="square" rtlCol="0">
              <a:spAutoFit/>
            </a:bodyPr>
            <a:lstStyle/>
            <a:p>
              <a:pPr defTabSz="1507550">
                <a:spcAft>
                  <a:spcPts val="1979"/>
                </a:spcAft>
                <a:buClr>
                  <a:srgbClr val="009FDB"/>
                </a:buClr>
                <a:defRPr/>
              </a:pPr>
              <a:r>
                <a:rPr lang="en-US" sz="5936" b="1" dirty="0">
                  <a:solidFill>
                    <a:srgbClr val="009FDB"/>
                  </a:solidFill>
                  <a:latin typeface="ATT Aleck Sans "/>
                  <a:cs typeface="Arial" panose="020B0604020202020204" pitchFamily="34" charset="0"/>
                </a:rPr>
                <a:t>70K+</a:t>
              </a:r>
            </a:p>
            <a:p>
              <a:pPr defTabSz="1507550">
                <a:spcAft>
                  <a:spcPts val="989"/>
                </a:spcAft>
                <a:buClr>
                  <a:srgbClr val="009FDB"/>
                </a:buClr>
                <a:defRPr/>
              </a:pPr>
              <a:r>
                <a:rPr lang="en-US" sz="3000" dirty="0">
                  <a:solidFill>
                    <a:srgbClr val="191919"/>
                  </a:solidFill>
                  <a:latin typeface="ATT Aleck Sans "/>
                  <a:cs typeface="Arial" panose="020B0604020202020204" pitchFamily="34" charset="0"/>
                </a:rPr>
                <a:t>FirstNet connections in </a:t>
              </a:r>
              <a:r>
                <a:rPr lang="en-US" sz="3000" u="sng" dirty="0">
                  <a:solidFill>
                    <a:srgbClr val="191919"/>
                  </a:solidFill>
                  <a:latin typeface="ATT Aleck Sans "/>
                  <a:cs typeface="Arial" panose="020B0604020202020204" pitchFamily="34" charset="0"/>
                </a:rPr>
                <a:t>Kentucky</a:t>
              </a:r>
              <a:endParaRPr lang="en-US" sz="3000" u="sng" kern="0" dirty="0">
                <a:solidFill>
                  <a:srgbClr val="191919"/>
                </a:solidFill>
                <a:latin typeface="ATT Aleck Sans "/>
                <a:cs typeface="Arial" panose="020B0604020202020204" pitchFamily="34" charset="0"/>
              </a:endParaRPr>
            </a:p>
          </p:txBody>
        </p:sp>
        <p:grpSp>
          <p:nvGrpSpPr>
            <p:cNvPr id="7" name="Group 6">
              <a:extLst>
                <a:ext uri="{FF2B5EF4-FFF2-40B4-BE49-F238E27FC236}">
                  <a16:creationId xmlns:a16="http://schemas.microsoft.com/office/drawing/2014/main" id="{8DABD275-E125-4DD6-8689-F58DF4DC6AEA}"/>
                </a:ext>
              </a:extLst>
            </p:cNvPr>
            <p:cNvGrpSpPr/>
            <p:nvPr/>
          </p:nvGrpSpPr>
          <p:grpSpPr>
            <a:xfrm>
              <a:off x="2399120" y="2424169"/>
              <a:ext cx="5470579" cy="2468707"/>
              <a:chOff x="2828715" y="2350008"/>
              <a:chExt cx="5470964" cy="2468880"/>
            </a:xfrm>
          </p:grpSpPr>
          <p:cxnSp>
            <p:nvCxnSpPr>
              <p:cNvPr id="5" name="Straight Connector 4">
                <a:extLst>
                  <a:ext uri="{FF2B5EF4-FFF2-40B4-BE49-F238E27FC236}">
                    <a16:creationId xmlns:a16="http://schemas.microsoft.com/office/drawing/2014/main" id="{A062491A-CB32-4491-9AB7-C26254B04BE4}"/>
                  </a:ext>
                </a:extLst>
              </p:cNvPr>
              <p:cNvCxnSpPr/>
              <p:nvPr/>
            </p:nvCxnSpPr>
            <p:spPr>
              <a:xfrm>
                <a:off x="2828715" y="2350008"/>
                <a:ext cx="0" cy="2468880"/>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8F2B20-5B34-41FA-9453-B65437C74143}"/>
                  </a:ext>
                </a:extLst>
              </p:cNvPr>
              <p:cNvCxnSpPr/>
              <p:nvPr/>
            </p:nvCxnSpPr>
            <p:spPr>
              <a:xfrm>
                <a:off x="4623798" y="2350008"/>
                <a:ext cx="0" cy="2468880"/>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50F691E-5E18-4BEC-85DA-01F1C6F5AECB}"/>
                  </a:ext>
                </a:extLst>
              </p:cNvPr>
              <p:cNvCxnSpPr/>
              <p:nvPr/>
            </p:nvCxnSpPr>
            <p:spPr>
              <a:xfrm>
                <a:off x="6547412" y="2350008"/>
                <a:ext cx="0" cy="2468880"/>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F9DFB7-ED1A-488A-A840-73DAD6C21AC0}"/>
                  </a:ext>
                </a:extLst>
              </p:cNvPr>
              <p:cNvCxnSpPr/>
              <p:nvPr/>
            </p:nvCxnSpPr>
            <p:spPr>
              <a:xfrm>
                <a:off x="8299679" y="2350008"/>
                <a:ext cx="0" cy="2468880"/>
              </a:xfrm>
              <a:prstGeom prst="line">
                <a:avLst/>
              </a:prstGeom>
              <a:ln w="19050">
                <a:noFill/>
              </a:ln>
            </p:spPr>
            <p:style>
              <a:lnRef idx="1">
                <a:schemeClr val="accent1"/>
              </a:lnRef>
              <a:fillRef idx="0">
                <a:schemeClr val="accent1"/>
              </a:fillRef>
              <a:effectRef idx="0">
                <a:schemeClr val="accent1"/>
              </a:effectRef>
              <a:fontRef idx="minor">
                <a:schemeClr val="tx1"/>
              </a:fontRef>
            </p:style>
          </p:cxnSp>
        </p:grpSp>
        <p:sp>
          <p:nvSpPr>
            <p:cNvPr id="24" name="Text 3">
              <a:extLst>
                <a:ext uri="{FF2B5EF4-FFF2-40B4-BE49-F238E27FC236}">
                  <a16:creationId xmlns:a16="http://schemas.microsoft.com/office/drawing/2014/main" id="{9AC4DEC2-15B5-47EE-B979-DB8155984AB6}"/>
                </a:ext>
              </a:extLst>
            </p:cNvPr>
            <p:cNvSpPr txBox="1"/>
            <p:nvPr/>
          </p:nvSpPr>
          <p:spPr>
            <a:xfrm>
              <a:off x="2709745" y="3861495"/>
              <a:ext cx="1543864" cy="1602072"/>
            </a:xfrm>
            <a:prstGeom prst="rect">
              <a:avLst/>
            </a:prstGeom>
            <a:noFill/>
            <a:ln>
              <a:noFill/>
            </a:ln>
          </p:spPr>
          <p:txBody>
            <a:bodyPr wrap="square" lIns="91440" tIns="45720" rIns="91440" bIns="45720" rtlCol="0" anchor="t">
              <a:spAutoFit/>
            </a:bodyPr>
            <a:lstStyle/>
            <a:p>
              <a:pPr defTabSz="1507550">
                <a:spcAft>
                  <a:spcPts val="1979"/>
                </a:spcAft>
                <a:buClr>
                  <a:srgbClr val="009FDB"/>
                </a:buClr>
                <a:defRPr/>
              </a:pPr>
              <a:r>
                <a:rPr lang="en-US" sz="5900" b="1" dirty="0">
                  <a:solidFill>
                    <a:srgbClr val="009FDB"/>
                  </a:solidFill>
                  <a:latin typeface="ATT Aleck Sans "/>
                  <a:cs typeface="Arial"/>
                </a:rPr>
                <a:t>525+</a:t>
              </a:r>
            </a:p>
            <a:p>
              <a:pPr defTabSz="1507550">
                <a:spcAft>
                  <a:spcPts val="989"/>
                </a:spcAft>
                <a:buClr>
                  <a:srgbClr val="009FDB"/>
                </a:buClr>
                <a:defRPr/>
              </a:pPr>
              <a:r>
                <a:rPr lang="en-US" sz="3000" dirty="0">
                  <a:solidFill>
                    <a:srgbClr val="191919"/>
                  </a:solidFill>
                  <a:latin typeface="ATT Aleck Sans "/>
                  <a:cs typeface="Arial" panose="020B0604020202020204" pitchFamily="34" charset="0"/>
                </a:rPr>
                <a:t>FirstNet Ready® Devices</a:t>
              </a:r>
              <a:endParaRPr lang="en-US" sz="3000" kern="0" dirty="0">
                <a:solidFill>
                  <a:srgbClr val="191919"/>
                </a:solidFill>
                <a:latin typeface="ATT Aleck Sans "/>
                <a:cs typeface="Arial" panose="020B0604020202020204" pitchFamily="34" charset="0"/>
              </a:endParaRPr>
            </a:p>
          </p:txBody>
        </p:sp>
        <p:cxnSp>
          <p:nvCxnSpPr>
            <p:cNvPr id="25" name="Straight Connector 24">
              <a:extLst>
                <a:ext uri="{FF2B5EF4-FFF2-40B4-BE49-F238E27FC236}">
                  <a16:creationId xmlns:a16="http://schemas.microsoft.com/office/drawing/2014/main" id="{A6FBB64D-39F3-4B55-8539-21F8E44C81E1}"/>
                </a:ext>
              </a:extLst>
            </p:cNvPr>
            <p:cNvCxnSpPr/>
            <p:nvPr/>
          </p:nvCxnSpPr>
          <p:spPr>
            <a:xfrm>
              <a:off x="10068019" y="2479661"/>
              <a:ext cx="0" cy="2468707"/>
            </a:xfrm>
            <a:prstGeom prst="line">
              <a:avLst/>
            </a:prstGeom>
            <a:ln w="19050">
              <a:no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094FACEC-C3D5-4982-9508-F9185CE671B3}"/>
              </a:ext>
            </a:extLst>
          </p:cNvPr>
          <p:cNvCxnSpPr>
            <a:cxnSpLocks/>
          </p:cNvCxnSpPr>
          <p:nvPr/>
        </p:nvCxnSpPr>
        <p:spPr>
          <a:xfrm>
            <a:off x="3522548" y="3521075"/>
            <a:ext cx="18608" cy="4534465"/>
          </a:xfrm>
          <a:prstGeom prst="line">
            <a:avLst/>
          </a:prstGeom>
          <a:ln w="6350" cap="sq">
            <a:noFill/>
          </a:ln>
        </p:spPr>
        <p:style>
          <a:lnRef idx="1">
            <a:schemeClr val="dk1"/>
          </a:lnRef>
          <a:fillRef idx="0">
            <a:schemeClr val="accent1"/>
          </a:fillRef>
          <a:effectRef idx="0">
            <a:schemeClr val="dk1"/>
          </a:effectRef>
          <a:fontRef idx="minor">
            <a:schemeClr val="lt1"/>
          </a:fontRef>
        </p:style>
      </p:cxnSp>
      <p:cxnSp>
        <p:nvCxnSpPr>
          <p:cNvPr id="40" name="Straight Connector 39">
            <a:extLst>
              <a:ext uri="{FF2B5EF4-FFF2-40B4-BE49-F238E27FC236}">
                <a16:creationId xmlns:a16="http://schemas.microsoft.com/office/drawing/2014/main" id="{B053F226-82E5-4735-ABA8-A67E0AE1AA62}"/>
              </a:ext>
            </a:extLst>
          </p:cNvPr>
          <p:cNvCxnSpPr>
            <a:cxnSpLocks/>
          </p:cNvCxnSpPr>
          <p:nvPr/>
        </p:nvCxnSpPr>
        <p:spPr>
          <a:xfrm>
            <a:off x="6503042" y="3521075"/>
            <a:ext cx="18608" cy="4534465"/>
          </a:xfrm>
          <a:prstGeom prst="line">
            <a:avLst/>
          </a:prstGeom>
          <a:ln w="6350" cap="sq">
            <a:noFill/>
          </a:ln>
        </p:spPr>
        <p:style>
          <a:lnRef idx="1">
            <a:schemeClr val="dk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025855E8-3E3F-4116-A6A9-7E98BD41D395}"/>
              </a:ext>
            </a:extLst>
          </p:cNvPr>
          <p:cNvCxnSpPr>
            <a:cxnSpLocks/>
          </p:cNvCxnSpPr>
          <p:nvPr/>
        </p:nvCxnSpPr>
        <p:spPr>
          <a:xfrm>
            <a:off x="9296392" y="3521075"/>
            <a:ext cx="18608" cy="4534465"/>
          </a:xfrm>
          <a:prstGeom prst="line">
            <a:avLst/>
          </a:prstGeom>
          <a:ln w="6350" cap="sq">
            <a:noFill/>
          </a:ln>
        </p:spPr>
        <p:style>
          <a:lnRef idx="1">
            <a:schemeClr val="dk1"/>
          </a:lnRef>
          <a:fillRef idx="0">
            <a:schemeClr val="accent1"/>
          </a:fillRef>
          <a:effectRef idx="0">
            <a:schemeClr val="dk1"/>
          </a:effectRef>
          <a:fontRef idx="minor">
            <a:schemeClr val="lt1"/>
          </a:fontRef>
        </p:style>
      </p:cxnSp>
      <p:cxnSp>
        <p:nvCxnSpPr>
          <p:cNvPr id="42" name="Straight Connector 41">
            <a:extLst>
              <a:ext uri="{FF2B5EF4-FFF2-40B4-BE49-F238E27FC236}">
                <a16:creationId xmlns:a16="http://schemas.microsoft.com/office/drawing/2014/main" id="{D50405E3-7D0C-4118-BB04-E2115A7F8696}"/>
              </a:ext>
            </a:extLst>
          </p:cNvPr>
          <p:cNvCxnSpPr>
            <a:cxnSpLocks/>
          </p:cNvCxnSpPr>
          <p:nvPr/>
        </p:nvCxnSpPr>
        <p:spPr>
          <a:xfrm>
            <a:off x="12089743" y="3521075"/>
            <a:ext cx="18608" cy="4534465"/>
          </a:xfrm>
          <a:prstGeom prst="line">
            <a:avLst/>
          </a:prstGeom>
          <a:ln w="6350" cap="sq">
            <a:noFill/>
          </a:ln>
        </p:spPr>
        <p:style>
          <a:lnRef idx="1">
            <a:schemeClr val="dk1"/>
          </a:lnRef>
          <a:fillRef idx="0">
            <a:schemeClr val="accent1"/>
          </a:fillRef>
          <a:effectRef idx="0">
            <a:schemeClr val="dk1"/>
          </a:effectRef>
          <a:fontRef idx="minor">
            <a:schemeClr val="lt1"/>
          </a:fontRef>
        </p:style>
      </p:cxnSp>
      <p:cxnSp>
        <p:nvCxnSpPr>
          <p:cNvPr id="43" name="Straight Connector 42">
            <a:extLst>
              <a:ext uri="{FF2B5EF4-FFF2-40B4-BE49-F238E27FC236}">
                <a16:creationId xmlns:a16="http://schemas.microsoft.com/office/drawing/2014/main" id="{559CFCE9-AC20-4F53-8EBB-E4091E0E033F}"/>
              </a:ext>
            </a:extLst>
          </p:cNvPr>
          <p:cNvCxnSpPr>
            <a:cxnSpLocks/>
          </p:cNvCxnSpPr>
          <p:nvPr/>
        </p:nvCxnSpPr>
        <p:spPr>
          <a:xfrm>
            <a:off x="15097967" y="3521075"/>
            <a:ext cx="18608" cy="4534465"/>
          </a:xfrm>
          <a:prstGeom prst="line">
            <a:avLst/>
          </a:prstGeom>
          <a:ln w="6350" cap="sq">
            <a:noFill/>
          </a:ln>
        </p:spPr>
        <p:style>
          <a:lnRef idx="1">
            <a:schemeClr val="dk1"/>
          </a:lnRef>
          <a:fillRef idx="0">
            <a:schemeClr val="accent1"/>
          </a:fillRef>
          <a:effectRef idx="0">
            <a:schemeClr val="dk1"/>
          </a:effectRef>
          <a:fontRef idx="minor">
            <a:schemeClr val="lt1"/>
          </a:fontRef>
        </p:style>
      </p:cxnSp>
      <p:pic>
        <p:nvPicPr>
          <p:cNvPr id="10" name="Picture 9" descr="Icon&#10;&#10;Description automatically generated">
            <a:extLst>
              <a:ext uri="{FF2B5EF4-FFF2-40B4-BE49-F238E27FC236}">
                <a16:creationId xmlns:a16="http://schemas.microsoft.com/office/drawing/2014/main" id="{487C653B-36B4-8284-A3F5-A04FB1098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4304" y="6286816"/>
            <a:ext cx="5930766" cy="3336056"/>
          </a:xfrm>
          <a:prstGeom prst="rect">
            <a:avLst/>
          </a:prstGeom>
        </p:spPr>
      </p:pic>
    </p:spTree>
    <p:extLst>
      <p:ext uri="{BB962C8B-B14F-4D97-AF65-F5344CB8AC3E}">
        <p14:creationId xmlns:p14="http://schemas.microsoft.com/office/powerpoint/2010/main" val="686658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F5ED82-BEC3-4153-8D59-6372694D9348}"/>
              </a:ext>
            </a:extLst>
          </p:cNvPr>
          <p:cNvSpPr/>
          <p:nvPr/>
        </p:nvSpPr>
        <p:spPr>
          <a:xfrm>
            <a:off x="812148" y="2389815"/>
            <a:ext cx="7030102" cy="8662115"/>
          </a:xfrm>
          <a:prstGeom prst="rect">
            <a:avLst/>
          </a:prstGeom>
        </p:spPr>
        <p:txBody>
          <a:bodyPr wrap="square">
            <a:spAutoFit/>
          </a:bodyPr>
          <a:lstStyle/>
          <a:p>
            <a:pPr defTabSz="753796" eaLnBrk="0" fontAlgn="base" hangingPunct="0">
              <a:spcBef>
                <a:spcPct val="0"/>
              </a:spcBef>
              <a:spcAft>
                <a:spcPts val="1979"/>
              </a:spcAft>
              <a:defRPr/>
            </a:pPr>
            <a:r>
              <a:rPr lang="en-US" sz="2803" dirty="0">
                <a:solidFill>
                  <a:prstClr val="black"/>
                </a:solidFill>
                <a:latin typeface="ATT Aleck Sans "/>
              </a:rPr>
              <a:t>FirstNet-dedicated </a:t>
            </a:r>
            <a:r>
              <a:rPr lang="en-US" sz="2803" dirty="0" err="1">
                <a:solidFill>
                  <a:prstClr val="black"/>
                </a:solidFill>
                <a:latin typeface="ATT Aleck Sans "/>
              </a:rPr>
              <a:t>deployables</a:t>
            </a:r>
            <a:r>
              <a:rPr lang="en-US" sz="2803" dirty="0">
                <a:solidFill>
                  <a:prstClr val="black"/>
                </a:solidFill>
                <a:latin typeface="ATT Aleck Sans "/>
              </a:rPr>
              <a:t> are mobile cell sites that link to FirstNet via satellite. They don’t rely on commercial power availability. They provide first responders with connectivity. </a:t>
            </a:r>
          </a:p>
          <a:p>
            <a:pPr defTabSz="753796" eaLnBrk="0" fontAlgn="base" hangingPunct="0">
              <a:spcBef>
                <a:spcPct val="0"/>
              </a:spcBef>
              <a:spcAft>
                <a:spcPts val="1979"/>
              </a:spcAft>
              <a:defRPr/>
            </a:pPr>
            <a:r>
              <a:rPr lang="en-US" sz="2803" dirty="0">
                <a:solidFill>
                  <a:prstClr val="black"/>
                </a:solidFill>
                <a:latin typeface="ATT Aleck Sans "/>
                <a:cs typeface="Arial" panose="020B0604020202020204" pitchFamily="34" charset="0"/>
              </a:rPr>
              <a:t>Types of FirstNet </a:t>
            </a:r>
            <a:r>
              <a:rPr lang="en-US" sz="2803" dirty="0" err="1">
                <a:solidFill>
                  <a:prstClr val="black"/>
                </a:solidFill>
                <a:latin typeface="ATT Aleck Sans "/>
                <a:cs typeface="Arial" panose="020B0604020202020204" pitchFamily="34" charset="0"/>
              </a:rPr>
              <a:t>deployables</a:t>
            </a:r>
            <a:r>
              <a:rPr lang="en-US" sz="2803" dirty="0">
                <a:solidFill>
                  <a:prstClr val="black"/>
                </a:solidFill>
                <a:latin typeface="ATT Aleck Sans "/>
                <a:cs typeface="Arial" panose="020B0604020202020204" pitchFamily="34" charset="0"/>
              </a:rPr>
              <a:t> include:</a:t>
            </a:r>
          </a:p>
          <a:p>
            <a:pPr marL="457200" indent="-457200" defTabSz="753796" eaLnBrk="0" fontAlgn="base" hangingPunct="0">
              <a:spcBef>
                <a:spcPct val="0"/>
              </a:spcBef>
              <a:spcAft>
                <a:spcPts val="1979"/>
              </a:spcAft>
              <a:buFont typeface="Arial" panose="020B0604020202020204" pitchFamily="34" charset="0"/>
              <a:buChar char="•"/>
              <a:defRPr/>
            </a:pPr>
            <a:r>
              <a:rPr lang="en-US" sz="2803" dirty="0" err="1">
                <a:solidFill>
                  <a:prstClr val="black"/>
                </a:solidFill>
                <a:latin typeface="ATT Aleck Sans "/>
                <a:cs typeface="Arial" panose="020B0604020202020204" pitchFamily="34" charset="0"/>
              </a:rPr>
              <a:t>SatCOLTs</a:t>
            </a:r>
            <a:r>
              <a:rPr lang="en-US" sz="2803" dirty="0">
                <a:solidFill>
                  <a:prstClr val="black"/>
                </a:solidFill>
                <a:latin typeface="ATT Aleck Sans "/>
                <a:cs typeface="Arial" panose="020B0604020202020204" pitchFamily="34" charset="0"/>
              </a:rPr>
              <a:t> (Satellite Cells on Light Trucks)</a:t>
            </a:r>
          </a:p>
          <a:p>
            <a:pPr marL="457200" indent="-457200" defTabSz="753796" eaLnBrk="0" fontAlgn="base" hangingPunct="0">
              <a:spcBef>
                <a:spcPct val="0"/>
              </a:spcBef>
              <a:spcAft>
                <a:spcPts val="1979"/>
              </a:spcAft>
              <a:buFont typeface="Arial" panose="020B0604020202020204" pitchFamily="34" charset="0"/>
              <a:buChar char="•"/>
              <a:defRPr/>
            </a:pPr>
            <a:r>
              <a:rPr lang="en-US" sz="2803" dirty="0">
                <a:solidFill>
                  <a:prstClr val="black"/>
                </a:solidFill>
                <a:latin typeface="ATT Aleck Sans "/>
                <a:cs typeface="Arial" panose="020B0604020202020204" pitchFamily="34" charset="0"/>
              </a:rPr>
              <a:t>CRDs (Compact Rapid Deployable)</a:t>
            </a:r>
          </a:p>
          <a:p>
            <a:pPr marL="457200" indent="-457200" defTabSz="753796" eaLnBrk="0" fontAlgn="base" hangingPunct="0">
              <a:spcBef>
                <a:spcPct val="0"/>
              </a:spcBef>
              <a:spcAft>
                <a:spcPts val="1979"/>
              </a:spcAft>
              <a:buFont typeface="Arial" panose="020B0604020202020204" pitchFamily="34" charset="0"/>
              <a:buChar char="•"/>
              <a:defRPr/>
            </a:pPr>
            <a:r>
              <a:rPr lang="en-US" sz="2803" dirty="0" err="1">
                <a:solidFill>
                  <a:prstClr val="black"/>
                </a:solidFill>
                <a:latin typeface="ATT Aleck Sans "/>
                <a:cs typeface="Arial" panose="020B0604020202020204" pitchFamily="34" charset="0"/>
              </a:rPr>
              <a:t>FlyingCOWs</a:t>
            </a:r>
            <a:r>
              <a:rPr lang="en-US" sz="2803" dirty="0">
                <a:solidFill>
                  <a:prstClr val="black"/>
                </a:solidFill>
                <a:latin typeface="ATT Aleck Sans "/>
                <a:cs typeface="Arial" panose="020B0604020202020204" pitchFamily="34" charset="0"/>
              </a:rPr>
              <a:t> (Cell on Wings)</a:t>
            </a:r>
          </a:p>
          <a:p>
            <a:pPr marL="457200" indent="-457200" defTabSz="753796" eaLnBrk="0" fontAlgn="base" hangingPunct="0">
              <a:spcBef>
                <a:spcPct val="0"/>
              </a:spcBef>
              <a:spcAft>
                <a:spcPts val="1979"/>
              </a:spcAft>
              <a:buFont typeface="Arial" panose="020B0604020202020204" pitchFamily="34" charset="0"/>
              <a:buChar char="•"/>
              <a:defRPr/>
            </a:pPr>
            <a:r>
              <a:rPr lang="en-US" sz="2803" dirty="0">
                <a:solidFill>
                  <a:prstClr val="black"/>
                </a:solidFill>
                <a:latin typeface="ATT Aleck Sans "/>
                <a:cs typeface="Arial" panose="020B0604020202020204" pitchFamily="34" charset="0"/>
              </a:rPr>
              <a:t>Aerostat (55-foot blimp)</a:t>
            </a:r>
          </a:p>
          <a:p>
            <a:pPr defTabSz="753796" eaLnBrk="0" fontAlgn="base" hangingPunct="0">
              <a:spcBef>
                <a:spcPct val="0"/>
              </a:spcBef>
              <a:spcAft>
                <a:spcPts val="1979"/>
              </a:spcAft>
              <a:tabLst>
                <a:tab pos="1287735" algn="l"/>
              </a:tabLst>
            </a:pPr>
            <a:r>
              <a:rPr lang="en-US" sz="2638" dirty="0">
                <a:solidFill>
                  <a:prstClr val="black"/>
                </a:solidFill>
                <a:latin typeface="ATT Aleck Sans "/>
                <a:cs typeface="Arial" panose="020B0604020202020204" pitchFamily="34" charset="0"/>
              </a:rPr>
              <a:t>Also available is an Emergency Mobile Communications command center and, through AT&amp;T’s National Disaster Recover assets, an amphibious vehicle.</a:t>
            </a:r>
          </a:p>
          <a:p>
            <a:pPr defTabSz="753796" eaLnBrk="0" fontAlgn="base" hangingPunct="0">
              <a:spcBef>
                <a:spcPct val="0"/>
              </a:spcBef>
              <a:spcAft>
                <a:spcPts val="1979"/>
              </a:spcAft>
              <a:tabLst>
                <a:tab pos="1287735" algn="l"/>
              </a:tabLst>
            </a:pPr>
            <a:endParaRPr lang="en-US" sz="2638" dirty="0">
              <a:solidFill>
                <a:prstClr val="black"/>
              </a:solidFill>
              <a:latin typeface="ATT Aleck Sans "/>
              <a:cs typeface="Arial" panose="020B0604020202020204" pitchFamily="34" charset="0"/>
            </a:endParaRPr>
          </a:p>
        </p:txBody>
      </p:sp>
      <p:sp>
        <p:nvSpPr>
          <p:cNvPr id="12" name="Title 1">
            <a:extLst>
              <a:ext uri="{FF2B5EF4-FFF2-40B4-BE49-F238E27FC236}">
                <a16:creationId xmlns:a16="http://schemas.microsoft.com/office/drawing/2014/main" id="{D519B270-04DC-4C29-877E-63BC7509CE52}"/>
              </a:ext>
            </a:extLst>
          </p:cNvPr>
          <p:cNvSpPr>
            <a:spLocks noGrp="1"/>
          </p:cNvSpPr>
          <p:nvPr>
            <p:ph type="title"/>
          </p:nvPr>
        </p:nvSpPr>
        <p:spPr/>
        <p:txBody>
          <a:bodyPr>
            <a:noAutofit/>
          </a:bodyPr>
          <a:lstStyle/>
          <a:p>
            <a:r>
              <a:rPr lang="en-US" dirty="0"/>
              <a:t>D</a:t>
            </a:r>
            <a:r>
              <a:rPr lang="en-US" sz="3958" dirty="0"/>
              <a:t>edicated Deployables</a:t>
            </a:r>
          </a:p>
        </p:txBody>
      </p:sp>
      <p:sp>
        <p:nvSpPr>
          <p:cNvPr id="3" name="Slide Number Placeholder 2">
            <a:extLst>
              <a:ext uri="{FF2B5EF4-FFF2-40B4-BE49-F238E27FC236}">
                <a16:creationId xmlns:a16="http://schemas.microsoft.com/office/drawing/2014/main" id="{BC115333-5E63-4235-B569-79AB2E07CD17}"/>
              </a:ext>
            </a:extLst>
          </p:cNvPr>
          <p:cNvSpPr>
            <a:spLocks noGrp="1"/>
          </p:cNvSpPr>
          <p:nvPr>
            <p:ph type="sldNum" sz="quarter" idx="10"/>
          </p:nvPr>
        </p:nvSpPr>
        <p:spPr/>
        <p:txBody>
          <a:bodyPr/>
          <a:lstStyle/>
          <a:p>
            <a:pPr defTabSz="1507846" eaLnBrk="0" fontAlgn="base" hangingPunct="0">
              <a:spcBef>
                <a:spcPct val="0"/>
              </a:spcBef>
              <a:spcAft>
                <a:spcPct val="0"/>
              </a:spcAft>
              <a:defRPr/>
            </a:pPr>
            <a:fld id="{C9E6AD7C-3275-4649-8C0C-8EA43FDBE139}" type="slidenum">
              <a:rPr lang="en-US">
                <a:solidFill>
                  <a:prstClr val="black"/>
                </a:solidFill>
                <a:latin typeface="Calibri" panose="020F0502020204030204" pitchFamily="34" charset="0"/>
              </a:rPr>
              <a:pPr defTabSz="1507846" eaLnBrk="0" fontAlgn="base" hangingPunct="0">
                <a:spcBef>
                  <a:spcPct val="0"/>
                </a:spcBef>
                <a:spcAft>
                  <a:spcPct val="0"/>
                </a:spcAft>
                <a:defRPr/>
              </a:pPr>
              <a:t>6</a:t>
            </a:fld>
            <a:endParaRPr lang="en-US" dirty="0">
              <a:solidFill>
                <a:prstClr val="black"/>
              </a:solidFill>
              <a:latin typeface="Calibri" panose="020F0502020204030204" pitchFamily="34" charset="0"/>
            </a:endParaRPr>
          </a:p>
        </p:txBody>
      </p:sp>
      <p:sp>
        <p:nvSpPr>
          <p:cNvPr id="9" name="Rectangle 8">
            <a:extLst>
              <a:ext uri="{FF2B5EF4-FFF2-40B4-BE49-F238E27FC236}">
                <a16:creationId xmlns:a16="http://schemas.microsoft.com/office/drawing/2014/main" id="{CAF5ED82-BEC3-4153-8D59-6372694D9348}"/>
              </a:ext>
            </a:extLst>
          </p:cNvPr>
          <p:cNvSpPr/>
          <p:nvPr/>
        </p:nvSpPr>
        <p:spPr>
          <a:xfrm>
            <a:off x="789469" y="1612508"/>
            <a:ext cx="17645142" cy="594522"/>
          </a:xfrm>
          <a:prstGeom prst="rect">
            <a:avLst/>
          </a:prstGeom>
        </p:spPr>
        <p:txBody>
          <a:bodyPr wrap="square">
            <a:spAutoFit/>
          </a:bodyPr>
          <a:lstStyle/>
          <a:p>
            <a:pPr defTabSz="753796" eaLnBrk="0" fontAlgn="base" hangingPunct="0">
              <a:lnSpc>
                <a:spcPct val="90000"/>
              </a:lnSpc>
              <a:spcBef>
                <a:spcPct val="0"/>
              </a:spcBef>
              <a:spcAft>
                <a:spcPts val="495"/>
              </a:spcAft>
              <a:defRPr/>
            </a:pPr>
            <a:r>
              <a:rPr lang="en-US" sz="3626" b="1">
                <a:solidFill>
                  <a:prstClr val="black"/>
                </a:solidFill>
                <a:latin typeface="ATT Aleck Sans "/>
                <a:cs typeface="Arial" panose="020B0604020202020204" pitchFamily="34" charset="0"/>
              </a:rPr>
              <a:t>150</a:t>
            </a:r>
            <a:r>
              <a:rPr lang="en-US" sz="3626" b="1" dirty="0">
                <a:solidFill>
                  <a:prstClr val="black"/>
                </a:solidFill>
                <a:latin typeface="ATT Aleck Sans "/>
                <a:cs typeface="Arial" panose="020B0604020202020204" pitchFamily="34" charset="0"/>
              </a:rPr>
              <a:t>+ Dedicated Deployables</a:t>
            </a:r>
            <a:endParaRPr lang="en-US" sz="3298" b="1" dirty="0">
              <a:solidFill>
                <a:prstClr val="black"/>
              </a:solidFill>
              <a:latin typeface="ATT Aleck Sans "/>
              <a:cs typeface="Arial" panose="020B0604020202020204" pitchFamily="34" charset="0"/>
            </a:endParaRPr>
          </a:p>
        </p:txBody>
      </p:sp>
      <p:pic>
        <p:nvPicPr>
          <p:cNvPr id="4" name="Picture 3">
            <a:extLst>
              <a:ext uri="{FF2B5EF4-FFF2-40B4-BE49-F238E27FC236}">
                <a16:creationId xmlns:a16="http://schemas.microsoft.com/office/drawing/2014/main" id="{57E45004-3DD3-FE83-C6FF-63741C879020}"/>
              </a:ext>
            </a:extLst>
          </p:cNvPr>
          <p:cNvPicPr>
            <a:picLocks noChangeAspect="1"/>
          </p:cNvPicPr>
          <p:nvPr/>
        </p:nvPicPr>
        <p:blipFill rotWithShape="1">
          <a:blip r:embed="rId3"/>
          <a:srcRect l="23150" t="10352" r="8701" b="10133"/>
          <a:stretch/>
        </p:blipFill>
        <p:spPr>
          <a:xfrm>
            <a:off x="12033250" y="1411513"/>
            <a:ext cx="5223981" cy="3040191"/>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water, boat, sky, outdoor&#10;&#10;Description automatically generated">
            <a:extLst>
              <a:ext uri="{FF2B5EF4-FFF2-40B4-BE49-F238E27FC236}">
                <a16:creationId xmlns:a16="http://schemas.microsoft.com/office/drawing/2014/main" id="{D0C9F33D-F8DD-A210-DE17-3F8F8BDC0874}"/>
              </a:ext>
            </a:extLst>
          </p:cNvPr>
          <p:cNvPicPr>
            <a:picLocks noChangeAspect="1"/>
          </p:cNvPicPr>
          <p:nvPr/>
        </p:nvPicPr>
        <p:blipFill rotWithShape="1">
          <a:blip r:embed="rId4">
            <a:extLst>
              <a:ext uri="{28A0092B-C50C-407E-A947-70E740481C1C}">
                <a14:useLocalDpi xmlns:a14="http://schemas.microsoft.com/office/drawing/2010/main" val="0"/>
              </a:ext>
            </a:extLst>
          </a:blip>
          <a:srcRect t="19109" r="4687" b="27834"/>
          <a:stretch/>
        </p:blipFill>
        <p:spPr>
          <a:xfrm>
            <a:off x="15503282" y="7412638"/>
            <a:ext cx="4012830" cy="2655778"/>
          </a:xfrm>
          <a:prstGeom prst="rect">
            <a:avLst/>
          </a:prstGeom>
        </p:spPr>
      </p:pic>
      <p:pic>
        <p:nvPicPr>
          <p:cNvPr id="6" name="Picture 5" descr="A black truck on the street&#10;&#10;Description automatically generated with low confidence">
            <a:extLst>
              <a:ext uri="{FF2B5EF4-FFF2-40B4-BE49-F238E27FC236}">
                <a16:creationId xmlns:a16="http://schemas.microsoft.com/office/drawing/2014/main" id="{488F0B47-0A42-FB3A-0BDD-AFE283434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907" y="7228614"/>
            <a:ext cx="6400800" cy="3055315"/>
          </a:xfrm>
          <a:prstGeom prst="rect">
            <a:avLst/>
          </a:prstGeom>
        </p:spPr>
      </p:pic>
      <p:pic>
        <p:nvPicPr>
          <p:cNvPr id="8" name="Picture 7" descr="A picture containing outdoor, sky, ground, pulling&#10;&#10;Description automatically generated">
            <a:extLst>
              <a:ext uri="{FF2B5EF4-FFF2-40B4-BE49-F238E27FC236}">
                <a16:creationId xmlns:a16="http://schemas.microsoft.com/office/drawing/2014/main" id="{8BDFF26B-1C07-4038-A6AE-7A669D5E15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2467" y="1557011"/>
            <a:ext cx="3324036" cy="4432048"/>
          </a:xfrm>
          <a:prstGeom prst="rect">
            <a:avLst/>
          </a:prstGeom>
        </p:spPr>
      </p:pic>
      <p:pic>
        <p:nvPicPr>
          <p:cNvPr id="11" name="Picture 10" descr="A picture containing text, outdoor, road&#10;&#10;Description automatically generated">
            <a:extLst>
              <a:ext uri="{FF2B5EF4-FFF2-40B4-BE49-F238E27FC236}">
                <a16:creationId xmlns:a16="http://schemas.microsoft.com/office/drawing/2014/main" id="{7D425688-128E-4B07-BCEB-981AADDA9B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88255" y="4859244"/>
            <a:ext cx="4242883" cy="5294003"/>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ground, outdoor, grass, sitting&#10;&#10;Description automatically generated">
            <a:extLst>
              <a:ext uri="{FF2B5EF4-FFF2-40B4-BE49-F238E27FC236}">
                <a16:creationId xmlns:a16="http://schemas.microsoft.com/office/drawing/2014/main" id="{B9E84BD9-16D0-4D39-B9C9-00BD6C2AC4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415307" y="4525561"/>
            <a:ext cx="3779469" cy="26291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2804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F5ED82-BEC3-4153-8D59-6372694D9348}"/>
              </a:ext>
            </a:extLst>
          </p:cNvPr>
          <p:cNvSpPr/>
          <p:nvPr/>
        </p:nvSpPr>
        <p:spPr>
          <a:xfrm>
            <a:off x="786229" y="2207030"/>
            <a:ext cx="13008951" cy="244496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SatCOLTs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(right) </a:t>
            </a:r>
            <a:r>
              <a:rPr lang="en-US" sz="2800" dirty="0">
                <a:effectLst/>
                <a:latin typeface="Calibri" panose="020F0502020204030204" pitchFamily="34" charset="0"/>
                <a:ea typeface="Calibri" panose="020F0502020204030204" pitchFamily="34" charset="0"/>
                <a:cs typeface="Times New Roman" panose="02020603050405020304" pitchFamily="18" charset="0"/>
              </a:rPr>
              <a:t>provided coverage in areas where permanent sites were knocked off-air, serving communities that included Dawson Springs, Benton, and Mayfield.</a:t>
            </a:r>
          </a:p>
          <a:p>
            <a:pPr marL="342900" marR="0" lvl="0" indent="-342900">
              <a:lnSpc>
                <a:spcPct val="107000"/>
              </a:lnSpc>
              <a:spcBef>
                <a:spcPts val="0"/>
              </a:spcBef>
              <a:spcAft>
                <a:spcPts val="80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FirstNet Rapid Response Group provided devices and CRDs to support search, rescue and recovery operations in the Kentucky Lakes area.</a:t>
            </a:r>
          </a:p>
          <a:p>
            <a:pPr defTabSz="753796" eaLnBrk="0" fontAlgn="base" hangingPunct="0">
              <a:spcBef>
                <a:spcPct val="0"/>
              </a:spcBef>
              <a:spcAft>
                <a:spcPts val="1979"/>
              </a:spcAft>
              <a:defRPr/>
            </a:pPr>
            <a:endParaRPr lang="en-US" sz="2638" dirty="0">
              <a:solidFill>
                <a:prstClr val="black"/>
              </a:solidFill>
              <a:latin typeface="ATT Aleck Sans "/>
              <a:cs typeface="Arial" panose="020B0604020202020204" pitchFamily="34" charset="0"/>
            </a:endParaRPr>
          </a:p>
        </p:txBody>
      </p:sp>
      <p:sp>
        <p:nvSpPr>
          <p:cNvPr id="12" name="Title 1">
            <a:extLst>
              <a:ext uri="{FF2B5EF4-FFF2-40B4-BE49-F238E27FC236}">
                <a16:creationId xmlns:a16="http://schemas.microsoft.com/office/drawing/2014/main" id="{D519B270-04DC-4C29-877E-63BC7509CE52}"/>
              </a:ext>
            </a:extLst>
          </p:cNvPr>
          <p:cNvSpPr>
            <a:spLocks noGrp="1"/>
          </p:cNvSpPr>
          <p:nvPr>
            <p:ph type="title"/>
          </p:nvPr>
        </p:nvSpPr>
        <p:spPr/>
        <p:txBody>
          <a:bodyPr>
            <a:noAutofit/>
          </a:bodyPr>
          <a:lstStyle/>
          <a:p>
            <a:r>
              <a:rPr lang="en-US" sz="4000" b="0" cap="none" dirty="0">
                <a:latin typeface="Brooklyn Bold"/>
                <a:cs typeface="ATT Aleck Sans" panose="020B0503020203020204" pitchFamily="34" charset="0"/>
              </a:rPr>
              <a:t>Response Operations Group (ROG) - </a:t>
            </a:r>
            <a:r>
              <a:rPr lang="en-US" sz="3958" dirty="0"/>
              <a:t>Kentucky Deployments</a:t>
            </a:r>
          </a:p>
        </p:txBody>
      </p:sp>
      <p:sp>
        <p:nvSpPr>
          <p:cNvPr id="3" name="Slide Number Placeholder 2">
            <a:extLst>
              <a:ext uri="{FF2B5EF4-FFF2-40B4-BE49-F238E27FC236}">
                <a16:creationId xmlns:a16="http://schemas.microsoft.com/office/drawing/2014/main" id="{BC115333-5E63-4235-B569-79AB2E07CD17}"/>
              </a:ext>
            </a:extLst>
          </p:cNvPr>
          <p:cNvSpPr>
            <a:spLocks noGrp="1"/>
          </p:cNvSpPr>
          <p:nvPr>
            <p:ph type="sldNum" sz="quarter" idx="10"/>
          </p:nvPr>
        </p:nvSpPr>
        <p:spPr/>
        <p:txBody>
          <a:bodyPr/>
          <a:lstStyle/>
          <a:p>
            <a:pPr defTabSz="1507846" eaLnBrk="0" fontAlgn="base" hangingPunct="0">
              <a:spcBef>
                <a:spcPct val="0"/>
              </a:spcBef>
              <a:spcAft>
                <a:spcPct val="0"/>
              </a:spcAft>
              <a:defRPr/>
            </a:pPr>
            <a:fld id="{C9E6AD7C-3275-4649-8C0C-8EA43FDBE139}" type="slidenum">
              <a:rPr lang="en-US">
                <a:solidFill>
                  <a:prstClr val="black"/>
                </a:solidFill>
                <a:latin typeface="Calibri" panose="020F0502020204030204" pitchFamily="34" charset="0"/>
              </a:rPr>
              <a:pPr defTabSz="1507846" eaLnBrk="0" fontAlgn="base" hangingPunct="0">
                <a:spcBef>
                  <a:spcPct val="0"/>
                </a:spcBef>
                <a:spcAft>
                  <a:spcPct val="0"/>
                </a:spcAft>
                <a:defRPr/>
              </a:pPr>
              <a:t>7</a:t>
            </a:fld>
            <a:endParaRPr lang="en-US" dirty="0">
              <a:solidFill>
                <a:prstClr val="black"/>
              </a:solidFill>
              <a:latin typeface="Calibri" panose="020F0502020204030204" pitchFamily="34" charset="0"/>
            </a:endParaRPr>
          </a:p>
        </p:txBody>
      </p:sp>
      <p:sp>
        <p:nvSpPr>
          <p:cNvPr id="9" name="Rectangle 8">
            <a:extLst>
              <a:ext uri="{FF2B5EF4-FFF2-40B4-BE49-F238E27FC236}">
                <a16:creationId xmlns:a16="http://schemas.microsoft.com/office/drawing/2014/main" id="{CAF5ED82-BEC3-4153-8D59-6372694D9348}"/>
              </a:ext>
            </a:extLst>
          </p:cNvPr>
          <p:cNvSpPr/>
          <p:nvPr/>
        </p:nvSpPr>
        <p:spPr>
          <a:xfrm>
            <a:off x="789469" y="1612508"/>
            <a:ext cx="17645142" cy="594522"/>
          </a:xfrm>
          <a:prstGeom prst="rect">
            <a:avLst/>
          </a:prstGeom>
        </p:spPr>
        <p:txBody>
          <a:bodyPr wrap="square">
            <a:spAutoFit/>
          </a:bodyPr>
          <a:lstStyle/>
          <a:p>
            <a:pPr defTabSz="753796" eaLnBrk="0" fontAlgn="base" hangingPunct="0">
              <a:lnSpc>
                <a:spcPct val="90000"/>
              </a:lnSpc>
              <a:spcBef>
                <a:spcPct val="0"/>
              </a:spcBef>
              <a:spcAft>
                <a:spcPts val="495"/>
              </a:spcAft>
              <a:defRPr/>
            </a:pPr>
            <a:r>
              <a:rPr lang="en-US" sz="3600" b="1" dirty="0">
                <a:solidFill>
                  <a:prstClr val="black"/>
                </a:solidFill>
                <a:latin typeface="ATT Aleck Sans "/>
                <a:cs typeface="Arial" panose="020B0604020202020204" pitchFamily="34" charset="0"/>
              </a:rPr>
              <a:t>Western Kentucky tornadoes - 2021</a:t>
            </a:r>
          </a:p>
        </p:txBody>
      </p:sp>
      <p:sp>
        <p:nvSpPr>
          <p:cNvPr id="4" name="Rectangle 3">
            <a:extLst>
              <a:ext uri="{FF2B5EF4-FFF2-40B4-BE49-F238E27FC236}">
                <a16:creationId xmlns:a16="http://schemas.microsoft.com/office/drawing/2014/main" id="{9EB2053C-35E4-38A0-A16B-B40B42085B9B}"/>
              </a:ext>
            </a:extLst>
          </p:cNvPr>
          <p:cNvSpPr/>
          <p:nvPr/>
        </p:nvSpPr>
        <p:spPr>
          <a:xfrm>
            <a:off x="3465286" y="5489581"/>
            <a:ext cx="17645142" cy="594522"/>
          </a:xfrm>
          <a:prstGeom prst="rect">
            <a:avLst/>
          </a:prstGeom>
        </p:spPr>
        <p:txBody>
          <a:bodyPr wrap="square">
            <a:spAutoFit/>
          </a:bodyPr>
          <a:lstStyle/>
          <a:p>
            <a:pPr defTabSz="753796" eaLnBrk="0" fontAlgn="base" hangingPunct="0">
              <a:lnSpc>
                <a:spcPct val="90000"/>
              </a:lnSpc>
              <a:spcBef>
                <a:spcPct val="0"/>
              </a:spcBef>
              <a:spcAft>
                <a:spcPts val="495"/>
              </a:spcAft>
              <a:defRPr/>
            </a:pPr>
            <a:r>
              <a:rPr lang="en-US" sz="3600" b="1" dirty="0">
                <a:solidFill>
                  <a:prstClr val="black"/>
                </a:solidFill>
                <a:latin typeface="ATT Aleck Sans "/>
                <a:cs typeface="Arial" panose="020B0604020202020204" pitchFamily="34" charset="0"/>
              </a:rPr>
              <a:t>Eastern Kentucky floods - 2022</a:t>
            </a:r>
          </a:p>
        </p:txBody>
      </p:sp>
      <p:sp>
        <p:nvSpPr>
          <p:cNvPr id="5" name="Rectangle 4">
            <a:extLst>
              <a:ext uri="{FF2B5EF4-FFF2-40B4-BE49-F238E27FC236}">
                <a16:creationId xmlns:a16="http://schemas.microsoft.com/office/drawing/2014/main" id="{AD19292E-514D-4CE8-8B8E-F90A4E48DBAD}"/>
              </a:ext>
            </a:extLst>
          </p:cNvPr>
          <p:cNvSpPr/>
          <p:nvPr/>
        </p:nvSpPr>
        <p:spPr>
          <a:xfrm>
            <a:off x="3460750" y="6281670"/>
            <a:ext cx="10134600" cy="2838021"/>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Multiple assets, including CRDs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(left) </a:t>
            </a:r>
            <a:r>
              <a:rPr lang="en-US" sz="2800" dirty="0">
                <a:effectLst/>
                <a:latin typeface="Calibri" panose="020F0502020204030204" pitchFamily="34" charset="0"/>
                <a:ea typeface="Calibri" panose="020F0502020204030204" pitchFamily="34" charset="0"/>
                <a:cs typeface="Times New Roman" panose="02020603050405020304" pitchFamily="18" charset="0"/>
              </a:rPr>
              <a:t>provided connectivity for local first responders, FEMA personnel and search &amp; rescue teams from Tennessee, Indiana and Missouri.</a:t>
            </a:r>
          </a:p>
          <a:p>
            <a:pPr marL="342900" marR="0" lvl="0" indent="-342900">
              <a:lnSpc>
                <a:spcPct val="107000"/>
              </a:lnSpc>
              <a:spcBef>
                <a:spcPts val="0"/>
              </a:spcBef>
              <a:spcAft>
                <a:spcPts val="80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A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SatCOLT</a:t>
            </a:r>
            <a:r>
              <a:rPr lang="en-US" sz="2800" dirty="0">
                <a:effectLst/>
                <a:latin typeface="Calibri" panose="020F0502020204030204" pitchFamily="34" charset="0"/>
                <a:ea typeface="Calibri" panose="020F0502020204030204" pitchFamily="34" charset="0"/>
                <a:cs typeface="Times New Roman" panose="02020603050405020304" pitchFamily="18" charset="0"/>
              </a:rPr>
              <a:t>, deployed to Buckhorn Lake State Resort Park, and connected to the “civilian” wireless network to provide service for displaced flood victims who had been relocated to the lodge.</a:t>
            </a:r>
          </a:p>
        </p:txBody>
      </p:sp>
      <p:pic>
        <p:nvPicPr>
          <p:cNvPr id="7" name="Picture 6">
            <a:extLst>
              <a:ext uri="{FF2B5EF4-FFF2-40B4-BE49-F238E27FC236}">
                <a16:creationId xmlns:a16="http://schemas.microsoft.com/office/drawing/2014/main" id="{65192FA8-CE04-3D62-0C37-2C3AAD857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575"/>
          <a:stretch/>
        </p:blipFill>
        <p:spPr>
          <a:xfrm>
            <a:off x="13880058" y="1662005"/>
            <a:ext cx="5617263" cy="8654212"/>
          </a:xfrm>
          <a:prstGeom prst="rect">
            <a:avLst/>
          </a:prstGeom>
        </p:spPr>
      </p:pic>
      <p:pic>
        <p:nvPicPr>
          <p:cNvPr id="11" name="Picture 10" descr="A picture containing text, outdoor&#10;&#10;Description automatically generated">
            <a:extLst>
              <a:ext uri="{FF2B5EF4-FFF2-40B4-BE49-F238E27FC236}">
                <a16:creationId xmlns:a16="http://schemas.microsoft.com/office/drawing/2014/main" id="{6EC924C0-85CD-083E-2A6D-AED1A7D7F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469" y="4277065"/>
            <a:ext cx="2480781" cy="6039152"/>
          </a:xfrm>
          <a:prstGeom prst="rect">
            <a:avLst/>
          </a:prstGeom>
        </p:spPr>
      </p:pic>
    </p:spTree>
    <p:extLst>
      <p:ext uri="{BB962C8B-B14F-4D97-AF65-F5344CB8AC3E}">
        <p14:creationId xmlns:p14="http://schemas.microsoft.com/office/powerpoint/2010/main" val="320221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775925"/>
      </p:ext>
    </p:extLst>
  </p:cSld>
  <p:clrMapOvr>
    <a:masterClrMapping/>
  </p:clrMapOvr>
</p:sld>
</file>

<file path=ppt/theme/theme1.xml><?xml version="1.0" encoding="utf-8"?>
<a:theme xmlns:a="http://schemas.openxmlformats.org/drawingml/2006/main" name="FirstNet Slide Master 2021 (fullbleed) 2021">
  <a:themeElements>
    <a:clrScheme name="FirstNet 1">
      <a:dk1>
        <a:srgbClr val="000000"/>
      </a:dk1>
      <a:lt1>
        <a:srgbClr val="FFFFFF"/>
      </a:lt1>
      <a:dk2>
        <a:srgbClr val="009FDB"/>
      </a:dk2>
      <a:lt2>
        <a:srgbClr val="E5E5E5"/>
      </a:lt2>
      <a:accent1>
        <a:srgbClr val="B5B6B4"/>
      </a:accent1>
      <a:accent2>
        <a:srgbClr val="959694"/>
      </a:accent2>
      <a:accent3>
        <a:srgbClr val="767776"/>
      </a:accent3>
      <a:accent4>
        <a:srgbClr val="585958"/>
      </a:accent4>
      <a:accent5>
        <a:srgbClr val="333333"/>
      </a:accent5>
      <a:accent6>
        <a:srgbClr val="FFFFFF"/>
      </a:accent6>
      <a:hlink>
        <a:srgbClr val="0057B8"/>
      </a:hlink>
      <a:folHlink>
        <a:srgbClr val="0057B8"/>
      </a:folHlink>
    </a:clrScheme>
    <a:fontScheme name="Custom 1">
      <a:majorFont>
        <a:latin typeface="Brooklyn Bold"/>
        <a:ea typeface=""/>
        <a:cs typeface=""/>
      </a:majorFont>
      <a:minorFont>
        <a:latin typeface="HelveticaNeueLT Std"/>
        <a:ea typeface=""/>
        <a:cs typeface=""/>
      </a:minorFont>
    </a:fontScheme>
    <a:fmtScheme name="ATT 2018">
      <a:fillStyleLst>
        <a:solidFill>
          <a:srgbClr val="009FDB"/>
        </a:solidFill>
        <a:solidFill>
          <a:srgbClr val="009FDB"/>
        </a:solidFill>
        <a:solidFill>
          <a:srgbClr val="009FDB"/>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w="12700">
          <a:solidFill>
            <a:schemeClr val="bg1"/>
          </a:solidFill>
        </a:ln>
      </a:spPr>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def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defRPr kumimoji="0" sz="2400" b="0" i="0" u="none" strike="noStrike" kern="1200" cap="none" spc="0" normalizeH="0" baseline="0" noProof="0" dirty="0" smtClean="0">
            <a:ln>
              <a:noFill/>
            </a:ln>
            <a:solidFill>
              <a:schemeClr val="bg1"/>
            </a:solidFill>
            <a:effectLst/>
            <a:uLnTx/>
            <a:uFillTx/>
            <a:latin typeface="+mn-lt"/>
            <a:ea typeface="+mn-ea"/>
            <a:cs typeface="ATT Aleck Sans" panose="020B0503020203020204" pitchFamily="34" charset="0"/>
          </a:defRPr>
        </a:defPPr>
      </a:lstStyle>
      <a:style>
        <a:lnRef idx="0">
          <a:schemeClr val="dk1"/>
        </a:lnRef>
        <a:fillRef idx="1">
          <a:schemeClr val="accent1"/>
        </a:fillRef>
        <a:effectRef idx="0">
          <a:schemeClr val="dk1"/>
        </a:effectRef>
        <a:fontRef idx="minor">
          <a:schemeClr val="lt1"/>
        </a:fontRef>
      </a:style>
    </a:spDef>
    <a:lnDef>
      <a:spPr>
        <a:ln w="6350" cap="sq"/>
      </a:spPr>
      <a:bodyPr/>
      <a:lstStyle/>
      <a:style>
        <a:lnRef idx="1">
          <a:schemeClr val="dk1"/>
        </a:lnRef>
        <a:fillRef idx="0">
          <a:schemeClr val="accent1"/>
        </a:fillRef>
        <a:effectRef idx="0">
          <a:schemeClr val="dk1"/>
        </a:effectRef>
        <a:fontRef idx="minor">
          <a:schemeClr val="lt1"/>
        </a:fontRef>
      </a:style>
    </a:lnDef>
    <a:txDef>
      <a:spPr>
        <a:noFill/>
      </a:spPr>
      <a:bodyPr wrap="square" lIns="0" tIns="0" rIns="0" bIns="0" rtlCol="0" anchor="t">
        <a:normAutofit/>
      </a:bodyPr>
      <a:lstStyle>
        <a:defPPr marL="0" marR="0" indent="0" algn="l" defTabSz="457200" rtl="0" eaLnBrk="1" fontAlgn="auto" latinLnBrk="0" hangingPunct="1">
          <a:lnSpc>
            <a:spcPct val="100000"/>
          </a:lnSpc>
          <a:spcBef>
            <a:spcPts val="0"/>
          </a:spcBef>
          <a:spcAft>
            <a:spcPts val="800"/>
          </a:spcAft>
          <a:buClr>
            <a:srgbClr val="000000"/>
          </a:buClr>
          <a:buSzTx/>
          <a:buFontTx/>
          <a:buNone/>
          <a:tabLst/>
          <a:defRPr kumimoji="0" sz="2400" b="0" i="0" u="none" strike="noStrike" kern="1200" cap="none" spc="0" normalizeH="0" baseline="0" noProof="0" dirty="0" smtClean="0">
            <a:ln>
              <a:noFill/>
            </a:ln>
            <a:solidFill>
              <a:schemeClr val="tx1"/>
            </a:solidFill>
            <a:effectLst/>
            <a:uLnTx/>
            <a:uFillTx/>
            <a:latin typeface="+mn-lt"/>
            <a:ea typeface="+mn-ea"/>
            <a:cs typeface="ATT Aleck Sans" panose="020B0503020203020204" pitchFamily="34" charset="0"/>
          </a:defRPr>
        </a:defPPr>
      </a:lstStyle>
    </a:txDef>
  </a:objectDefaults>
  <a:extraClrSchemeLst/>
  <a:custClrLst>
    <a:custClr name="Gray 5">
      <a:srgbClr val="E5E5E5"/>
    </a:custClr>
    <a:custClr name="Gray 2">
      <a:srgbClr val="D2D2D2"/>
    </a:custClr>
    <a:custClr name="Gray 3">
      <a:srgbClr val="959595"/>
    </a:custClr>
    <a:custClr name="Gray 4">
      <a:srgbClr val="5A5A5A"/>
    </a:custClr>
  </a:custClrLst>
  <a:extLst>
    <a:ext uri="{05A4C25C-085E-4340-85A3-A5531E510DB2}">
      <thm15:themeFamily xmlns:thm15="http://schemas.microsoft.com/office/thememl/2012/main" name="FirstNet_D2D_Template_2021" id="{A53F98CC-9B22-0446-AA8C-58981BCBFD86}" vid="{F40CA90F-47EE-9748-8D47-D00A0C930777}"/>
    </a:ext>
  </a:extLst>
</a:theme>
</file>

<file path=ppt/theme/theme2.xml><?xml version="1.0" encoding="utf-8"?>
<a:theme xmlns:a="http://schemas.openxmlformats.org/drawingml/2006/main" name="FirstNet Slide Master 2021">
  <a:themeElements>
    <a:clrScheme name="FirstNet">
      <a:dk1>
        <a:srgbClr val="000000"/>
      </a:dk1>
      <a:lt1>
        <a:srgbClr val="FFFFFF"/>
      </a:lt1>
      <a:dk2>
        <a:srgbClr val="009FDB"/>
      </a:dk2>
      <a:lt2>
        <a:srgbClr val="E5E5E5"/>
      </a:lt2>
      <a:accent1>
        <a:srgbClr val="A9A9A9"/>
      </a:accent1>
      <a:accent2>
        <a:srgbClr val="797979"/>
      </a:accent2>
      <a:accent3>
        <a:srgbClr val="424242"/>
      </a:accent3>
      <a:accent4>
        <a:srgbClr val="FEFFFF"/>
      </a:accent4>
      <a:accent5>
        <a:srgbClr val="FEFFFF"/>
      </a:accent5>
      <a:accent6>
        <a:srgbClr val="FEFFFF"/>
      </a:accent6>
      <a:hlink>
        <a:srgbClr val="0057B8"/>
      </a:hlink>
      <a:folHlink>
        <a:srgbClr val="0057B8"/>
      </a:folHlink>
    </a:clrScheme>
    <a:fontScheme name="Custom 1">
      <a:majorFont>
        <a:latin typeface="Brooklyn Bold"/>
        <a:ea typeface=""/>
        <a:cs typeface=""/>
      </a:majorFont>
      <a:minorFont>
        <a:latin typeface="HelveticaNeueLT Std"/>
        <a:ea typeface=""/>
        <a:cs typeface=""/>
      </a:minorFont>
    </a:fontScheme>
    <a:fmtScheme name="ATT 2018">
      <a:fillStyleLst>
        <a:solidFill>
          <a:srgbClr val="009FDB"/>
        </a:solidFill>
        <a:solidFill>
          <a:srgbClr val="009FDB"/>
        </a:solidFill>
        <a:solidFill>
          <a:srgbClr val="009FDB"/>
        </a:solidFill>
      </a:fillStyleLst>
      <a:lnStyleLst>
        <a:ln w="6350" cap="sq" cmpd="sng" algn="ctr">
          <a:solidFill>
            <a:schemeClr val="phClr"/>
          </a:solidFill>
          <a:prstDash val="solid"/>
        </a:ln>
        <a:ln w="6350" cap="sq" cmpd="sng" algn="ctr">
          <a:solidFill>
            <a:schemeClr val="phClr"/>
          </a:solidFill>
          <a:prstDash val="solid"/>
        </a:ln>
        <a:ln w="635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w="12700">
          <a:solidFill>
            <a:schemeClr val="bg1"/>
          </a:solidFill>
        </a:ln>
      </a:spPr>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def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defRPr kumimoji="0" sz="2400" b="0" i="0" u="none" strike="noStrike" kern="1200" cap="none" spc="0" normalizeH="0" baseline="0" noProof="0" dirty="0" smtClean="0">
            <a:ln>
              <a:noFill/>
            </a:ln>
            <a:solidFill>
              <a:schemeClr val="bg1"/>
            </a:solidFill>
            <a:effectLst/>
            <a:uLnTx/>
            <a:uFillTx/>
            <a:latin typeface="+mn-lt"/>
            <a:ea typeface="+mn-ea"/>
            <a:cs typeface="ATT Aleck Sans" panose="020B0503020203020204" pitchFamily="34" charset="0"/>
          </a:defRPr>
        </a:defPPr>
      </a:lstStyle>
      <a:style>
        <a:lnRef idx="0">
          <a:schemeClr val="dk1"/>
        </a:lnRef>
        <a:fillRef idx="1">
          <a:schemeClr val="accent1"/>
        </a:fillRef>
        <a:effectRef idx="0">
          <a:schemeClr val="dk1"/>
        </a:effectRef>
        <a:fontRef idx="minor">
          <a:schemeClr val="lt1"/>
        </a:fontRef>
      </a:style>
    </a:spDef>
    <a:lnDef>
      <a:spPr>
        <a:ln w="6350" cap="sq"/>
      </a:spPr>
      <a:bodyPr/>
      <a:lstStyle/>
      <a:style>
        <a:lnRef idx="1">
          <a:schemeClr val="dk1"/>
        </a:lnRef>
        <a:fillRef idx="0">
          <a:schemeClr val="accent1"/>
        </a:fillRef>
        <a:effectRef idx="0">
          <a:schemeClr val="dk1"/>
        </a:effectRef>
        <a:fontRef idx="minor">
          <a:schemeClr val="lt1"/>
        </a:fontRef>
      </a:style>
    </a:lnDef>
    <a:txDef>
      <a:spPr>
        <a:noFill/>
      </a:spPr>
      <a:bodyPr wrap="square" lIns="0" tIns="0" rIns="0" bIns="0" rtlCol="0" anchor="t">
        <a:normAutofit/>
      </a:bodyPr>
      <a:lstStyle>
        <a:defPPr marL="0" marR="0" indent="0" algn="l" defTabSz="457200" rtl="0" eaLnBrk="1" fontAlgn="auto" latinLnBrk="0" hangingPunct="1">
          <a:lnSpc>
            <a:spcPct val="100000"/>
          </a:lnSpc>
          <a:spcBef>
            <a:spcPts val="0"/>
          </a:spcBef>
          <a:spcAft>
            <a:spcPts val="800"/>
          </a:spcAft>
          <a:buClr>
            <a:srgbClr val="000000"/>
          </a:buClr>
          <a:buSzTx/>
          <a:buFontTx/>
          <a:buNone/>
          <a:tabLst/>
          <a:defRPr kumimoji="0" sz="2400" b="0" i="0" u="none" strike="noStrike" kern="1200" cap="none" spc="0" normalizeH="0" baseline="0" noProof="0" dirty="0" smtClean="0">
            <a:ln>
              <a:noFill/>
            </a:ln>
            <a:solidFill>
              <a:schemeClr val="tx1"/>
            </a:solidFill>
            <a:effectLst/>
            <a:uLnTx/>
            <a:uFillTx/>
            <a:latin typeface="+mn-lt"/>
            <a:ea typeface="+mn-ea"/>
            <a:cs typeface="ATT Aleck Sans" panose="020B0503020203020204" pitchFamily="34" charset="0"/>
          </a:defRPr>
        </a:defPPr>
      </a:lstStyle>
    </a:txDef>
  </a:objectDefaults>
  <a:extraClrSchemeLst/>
  <a:custClrLst>
    <a:custClr name="Gray 5">
      <a:srgbClr val="E5E5E5"/>
    </a:custClr>
    <a:custClr name="Gray 2">
      <a:srgbClr val="D2D2D2"/>
    </a:custClr>
    <a:custClr name="Gray 3">
      <a:srgbClr val="959595"/>
    </a:custClr>
    <a:custClr name="Gray 4">
      <a:srgbClr val="5A5A5A"/>
    </a:custClr>
  </a:custClrLst>
  <a:extLst>
    <a:ext uri="{05A4C25C-085E-4340-85A3-A5531E510DB2}">
      <thm15:themeFamily xmlns:thm15="http://schemas.microsoft.com/office/thememl/2012/main" name="FirstNet_D2D_Template_2021" id="{A53F98CC-9B22-0446-AA8C-58981BCBFD86}" vid="{818DBCED-FDF9-C342-AD11-AC1242B2B32B}"/>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rstNet_PPT_Master_2019" id="{94F16466-4F9C-2142-B502-AB02360D97C9}" vid="{C8CFF094-DC3B-AA40-A2D8-45DAF2E3A7B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8355</TotalTime>
  <Words>1312</Words>
  <Application>Microsoft Office PowerPoint</Application>
  <PresentationFormat>Custom</PresentationFormat>
  <Paragraphs>95</Paragraphs>
  <Slides>8</Slides>
  <Notes>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vt:i4>
      </vt:variant>
    </vt:vector>
  </HeadingPairs>
  <TitlesOfParts>
    <vt:vector size="22" baseType="lpstr">
      <vt:lpstr>.AppleSystemUIFont</vt:lpstr>
      <vt:lpstr>Arial</vt:lpstr>
      <vt:lpstr>ATT Aleck Cd</vt:lpstr>
      <vt:lpstr>ATT Aleck Sans</vt:lpstr>
      <vt:lpstr>ATT Aleck Sans </vt:lpstr>
      <vt:lpstr>Brooklyn Bold</vt:lpstr>
      <vt:lpstr>Brooklyn Light</vt:lpstr>
      <vt:lpstr>Calibri</vt:lpstr>
      <vt:lpstr>Calibri Light</vt:lpstr>
      <vt:lpstr>HelveticaNeueLT Std</vt:lpstr>
      <vt:lpstr>Symbol</vt:lpstr>
      <vt:lpstr>FirstNet Slide Master 2021 (fullbleed) 2021</vt:lpstr>
      <vt:lpstr>FirstNet Slide Master 2021</vt:lpstr>
      <vt:lpstr>Custom Design</vt:lpstr>
      <vt:lpstr>FIRSTNET</vt:lpstr>
      <vt:lpstr>PowerPoint Presentation</vt:lpstr>
      <vt:lpstr>Built for first responders.   Inspired by first responders.</vt:lpstr>
      <vt:lpstr>FirstNet Delivers</vt:lpstr>
      <vt:lpstr>FirstNet By The Numbers</vt:lpstr>
      <vt:lpstr>Dedicated Deployables</vt:lpstr>
      <vt:lpstr>Response Operations Group (ROG) - Kentucky Deployments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BAILEY, AMY</dc:creator>
  <cp:lastModifiedBy>Schaaf, Logan (LRC)</cp:lastModifiedBy>
  <cp:revision>200</cp:revision>
  <dcterms:created xsi:type="dcterms:W3CDTF">2018-06-15T14:31:22Z</dcterms:created>
  <dcterms:modified xsi:type="dcterms:W3CDTF">2023-02-03T18:30:26Z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2018-06-14T00:00:00Z</vt:filetime>
  </property>
  <property fmtid="{D5CDD505-2E9C-101B-9397-08002B2CF9AE}" pid="3" name="Creator">
    <vt:lpwstr>Adobe InDesign CC 13.1 (Macintosh)</vt:lpwstr>
  </property>
  <property fmtid="{D5CDD505-2E9C-101B-9397-08002B2CF9AE}" pid="4" name="LastSaved">
    <vt:filetime>2018-06-15T00:00:00Z</vt:filetime>
  </property>
</Properties>
</file>