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12"/>
  </p:notesMasterIdLst>
  <p:sldIdLst>
    <p:sldId id="256" r:id="rId2"/>
    <p:sldId id="257" r:id="rId3"/>
    <p:sldId id="258" r:id="rId4"/>
    <p:sldId id="259" r:id="rId5"/>
    <p:sldId id="260" r:id="rId6"/>
    <p:sldId id="262" r:id="rId7"/>
    <p:sldId id="267" r:id="rId8"/>
    <p:sldId id="266" r:id="rId9"/>
    <p:sldId id="270" r:id="rId10"/>
    <p:sldId id="269" r:id="rId11"/>
  </p:sldIdLst>
  <p:sldSz cx="13004800" cy="9753600"/>
  <p:notesSz cx="7010400" cy="92964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just"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Bold"/>
        <a:ea typeface="Iowan Old Style Bold"/>
        <a:cs typeface="Iowan Old Style Bold"/>
        <a:sym typeface="Iowan Old Style Bold"/>
      </a:defRPr>
    </a:lvl1pPr>
    <a:lvl2pPr marL="0" marR="0" indent="228600" algn="just"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Bold"/>
        <a:ea typeface="Iowan Old Style Bold"/>
        <a:cs typeface="Iowan Old Style Bold"/>
        <a:sym typeface="Iowan Old Style Bold"/>
      </a:defRPr>
    </a:lvl2pPr>
    <a:lvl3pPr marL="0" marR="0" indent="457200" algn="just"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Bold"/>
        <a:ea typeface="Iowan Old Style Bold"/>
        <a:cs typeface="Iowan Old Style Bold"/>
        <a:sym typeface="Iowan Old Style Bold"/>
      </a:defRPr>
    </a:lvl3pPr>
    <a:lvl4pPr marL="0" marR="0" indent="685800" algn="just"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Bold"/>
        <a:ea typeface="Iowan Old Style Bold"/>
        <a:cs typeface="Iowan Old Style Bold"/>
        <a:sym typeface="Iowan Old Style Bold"/>
      </a:defRPr>
    </a:lvl4pPr>
    <a:lvl5pPr marL="0" marR="0" indent="914400" algn="just"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Bold"/>
        <a:ea typeface="Iowan Old Style Bold"/>
        <a:cs typeface="Iowan Old Style Bold"/>
        <a:sym typeface="Iowan Old Style Bold"/>
      </a:defRPr>
    </a:lvl5pPr>
    <a:lvl6pPr marL="0" marR="0" indent="1143000" algn="just"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Bold"/>
        <a:ea typeface="Iowan Old Style Bold"/>
        <a:cs typeface="Iowan Old Style Bold"/>
        <a:sym typeface="Iowan Old Style Bold"/>
      </a:defRPr>
    </a:lvl6pPr>
    <a:lvl7pPr marL="0" marR="0" indent="1371600" algn="just"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Bold"/>
        <a:ea typeface="Iowan Old Style Bold"/>
        <a:cs typeface="Iowan Old Style Bold"/>
        <a:sym typeface="Iowan Old Style Bold"/>
      </a:defRPr>
    </a:lvl7pPr>
    <a:lvl8pPr marL="0" marR="0" indent="1600200" algn="just"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Bold"/>
        <a:ea typeface="Iowan Old Style Bold"/>
        <a:cs typeface="Iowan Old Style Bold"/>
        <a:sym typeface="Iowan Old Style Bold"/>
      </a:defRPr>
    </a:lvl8pPr>
    <a:lvl9pPr marL="0" marR="0" indent="1828800" algn="just"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Bold"/>
        <a:ea typeface="Iowan Old Style Bold"/>
        <a:cs typeface="Iowan Old Style Bold"/>
        <a:sym typeface="Iowan Old Style Bold"/>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68"/>
    <a:srgbClr val="0F0F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Iowan Old Style Roman"/>
          <a:ea typeface="Iowan Old Style Roman"/>
          <a:cs typeface="Iowan Old Style Roman"/>
        </a:font>
        <a:srgbClr val="5C5C5C"/>
      </a:tcTxStyle>
      <a:tcStyle>
        <a:tcBdr>
          <a:left>
            <a:ln w="12700" cap="flat">
              <a:noFill/>
              <a:miter lim="400000"/>
            </a:ln>
          </a:left>
          <a:right>
            <a:ln w="12700" cap="flat">
              <a:noFill/>
              <a:miter lim="400000"/>
            </a:ln>
          </a:right>
          <a:top>
            <a:ln w="12700" cap="flat">
              <a:solidFill>
                <a:srgbClr val="5C5C5C"/>
              </a:solidFill>
              <a:prstDash val="solid"/>
              <a:miter lim="400000"/>
            </a:ln>
          </a:top>
          <a:bottom>
            <a:ln w="12700" cap="flat">
              <a:solidFill>
                <a:srgbClr val="5C5C5C"/>
              </a:solidFill>
              <a:prstDash val="solid"/>
              <a:miter lim="400000"/>
            </a:ln>
          </a:bottom>
          <a:insideH>
            <a:ln w="12700" cap="flat">
              <a:solidFill>
                <a:srgbClr val="5C5C5C"/>
              </a:solidFill>
              <a:prstDash val="solid"/>
              <a:miter lim="400000"/>
            </a:ln>
          </a:insideH>
          <a:insideV>
            <a:ln w="12700" cap="flat">
              <a:noFill/>
              <a:miter lim="400000"/>
            </a:ln>
          </a:insideV>
        </a:tcBdr>
        <a:fill>
          <a:noFill/>
        </a:fill>
      </a:tcStyle>
    </a:wholeTbl>
    <a:band2H>
      <a:tcTxStyle/>
      <a:tcStyle>
        <a:tcBdr/>
        <a:fill>
          <a:solidFill>
            <a:srgbClr val="CBCBCB">
              <a:alpha val="25000"/>
            </a:srgbClr>
          </a:solidFill>
        </a:fill>
      </a:tcStyle>
    </a:band2H>
    <a:firstCol>
      <a:tcTxStyle b="off" i="off">
        <a:font>
          <a:latin typeface="DIN Alternate"/>
          <a:ea typeface="DIN Alternate"/>
          <a:cs typeface="DIN Alternate"/>
        </a:font>
        <a:srgbClr val="5C5C5C"/>
      </a:tcTxStyle>
      <a:tcStyle>
        <a:tcBdr>
          <a:left>
            <a:ln w="12700" cap="flat">
              <a:noFill/>
              <a:miter lim="400000"/>
            </a:ln>
          </a:left>
          <a:right>
            <a:ln w="12700" cap="flat">
              <a:noFill/>
              <a:miter lim="400000"/>
            </a:ln>
          </a:right>
          <a:top>
            <a:ln w="12700" cap="flat">
              <a:solidFill>
                <a:srgbClr val="5C5C5C"/>
              </a:solidFill>
              <a:prstDash val="solid"/>
              <a:miter lim="400000"/>
            </a:ln>
          </a:top>
          <a:bottom>
            <a:ln w="12700" cap="flat">
              <a:solidFill>
                <a:srgbClr val="5C5C5C"/>
              </a:solidFill>
              <a:prstDash val="solid"/>
              <a:miter lim="400000"/>
            </a:ln>
          </a:bottom>
          <a:insideH>
            <a:ln w="12700" cap="flat">
              <a:solidFill>
                <a:srgbClr val="5C5C5C"/>
              </a:solidFill>
              <a:prstDash val="solid"/>
              <a:miter lim="400000"/>
            </a:ln>
          </a:insideH>
          <a:insideV>
            <a:ln w="12700" cap="flat">
              <a:noFill/>
              <a:miter lim="400000"/>
            </a:ln>
          </a:insideV>
        </a:tcBdr>
        <a:fill>
          <a:solidFill>
            <a:srgbClr val="CBCBCB">
              <a:alpha val="36000"/>
            </a:srgbClr>
          </a:solidFill>
        </a:fill>
      </a:tcStyle>
    </a:firstCol>
    <a:lastRow>
      <a:tcTxStyle b="off" i="off">
        <a:font>
          <a:latin typeface="DIN Alternate"/>
          <a:ea typeface="DIN Alternate"/>
          <a:cs typeface="DIN Alternate"/>
        </a:font>
        <a:srgbClr val="5C5C5C"/>
      </a:tcTxStyle>
      <a:tcStyle>
        <a:tcBdr>
          <a:left>
            <a:ln w="12700" cap="flat">
              <a:noFill/>
              <a:miter lim="400000"/>
            </a:ln>
          </a:left>
          <a:right>
            <a:ln w="12700" cap="flat">
              <a:noFill/>
              <a:miter lim="400000"/>
            </a:ln>
          </a:right>
          <a:top>
            <a:ln w="12700" cap="flat">
              <a:solidFill>
                <a:srgbClr val="5C5C5C"/>
              </a:solidFill>
              <a:prstDash val="solid"/>
              <a:miter lim="400000"/>
            </a:ln>
          </a:top>
          <a:bottom>
            <a:ln w="12700" cap="flat">
              <a:noFill/>
              <a:miter lim="400000"/>
            </a:ln>
          </a:bottom>
          <a:insideH>
            <a:ln w="12700" cap="flat">
              <a:solidFill>
                <a:srgbClr val="5C5C5C"/>
              </a:solidFill>
              <a:prstDash val="solid"/>
              <a:miter lim="400000"/>
            </a:ln>
          </a:insideH>
          <a:insideV>
            <a:ln w="12700" cap="flat">
              <a:noFill/>
              <a:miter lim="400000"/>
            </a:ln>
          </a:insideV>
        </a:tcBdr>
        <a:fill>
          <a:noFill/>
        </a:fill>
      </a:tcStyle>
    </a:lastRow>
    <a:fir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solidFill>
                <a:srgbClr val="EBEBEB"/>
              </a:solidFill>
              <a:prstDash val="solid"/>
              <a:miter lim="400000"/>
            </a:ln>
          </a:insideH>
          <a:insideV>
            <a:ln w="12700" cap="flat">
              <a:noFill/>
              <a:miter lim="400000"/>
            </a:ln>
          </a:insideV>
        </a:tcBdr>
        <a:fill>
          <a:solidFill>
            <a:schemeClr val="accent1">
              <a:hueOff val="-522454"/>
              <a:satOff val="1153"/>
              <a:lumOff val="13444"/>
            </a:schemeClr>
          </a:solidFill>
        </a:fill>
      </a:tcStyle>
    </a:firstRow>
  </a:tblStyle>
  <a:tblStyle styleId="{C7B018BB-80A7-4F77-B60F-C8B233D01FF8}" styleName="">
    <a:tblBg/>
    <a:wholeTbl>
      <a:tcTxStyle b="off" i="off">
        <a:font>
          <a:latin typeface="Iowan Old Style Roman"/>
          <a:ea typeface="Iowan Old Style Roman"/>
          <a:cs typeface="Iowan Old Style Roman"/>
        </a:font>
        <a:schemeClr val="accent2">
          <a:satOff val="-3676"/>
          <a:lumOff val="-12171"/>
        </a:schemeClr>
      </a:tcTxStyle>
      <a:tcStyle>
        <a:tcBdr>
          <a:left>
            <a:ln w="12700" cap="flat">
              <a:solidFill>
                <a:srgbClr val="808251"/>
              </a:solidFill>
              <a:prstDash val="solid"/>
              <a:miter lim="400000"/>
            </a:ln>
          </a:left>
          <a:right>
            <a:ln w="12700" cap="flat">
              <a:solidFill>
                <a:srgbClr val="808251"/>
              </a:solidFill>
              <a:prstDash val="solid"/>
              <a:miter lim="400000"/>
            </a:ln>
          </a:right>
          <a:top>
            <a:ln w="12700" cap="flat">
              <a:solidFill>
                <a:srgbClr val="808251"/>
              </a:solidFill>
              <a:prstDash val="solid"/>
              <a:miter lim="400000"/>
            </a:ln>
          </a:top>
          <a:bottom>
            <a:ln w="12700" cap="flat">
              <a:solidFill>
                <a:srgbClr val="808251"/>
              </a:solidFill>
              <a:prstDash val="solid"/>
              <a:miter lim="400000"/>
            </a:ln>
          </a:bottom>
          <a:insideH>
            <a:ln w="12700" cap="flat">
              <a:solidFill>
                <a:srgbClr val="808251"/>
              </a:solidFill>
              <a:prstDash val="solid"/>
              <a:miter lim="400000"/>
            </a:ln>
          </a:insideH>
          <a:insideV>
            <a:ln w="12700" cap="flat">
              <a:solidFill>
                <a:srgbClr val="808251"/>
              </a:solidFill>
              <a:prstDash val="solid"/>
              <a:miter lim="400000"/>
            </a:ln>
          </a:insideV>
        </a:tcBdr>
        <a:fill>
          <a:noFill/>
        </a:fill>
      </a:tcStyle>
    </a:wholeTbl>
    <a:band2H>
      <a:tcTxStyle/>
      <a:tcStyle>
        <a:tcBdr/>
        <a:fill>
          <a:solidFill>
            <a:srgbClr val="A8A861">
              <a:alpha val="27000"/>
            </a:srgbClr>
          </a:solidFill>
        </a:fill>
      </a:tcStyle>
    </a:band2H>
    <a:firstCol>
      <a:tcTxStyle b="off" i="off">
        <a:font>
          <a:latin typeface="DIN Alternate"/>
          <a:ea typeface="DIN Alternate"/>
          <a:cs typeface="DIN Alternate"/>
        </a:font>
        <a:srgbClr val="FFFFFF"/>
      </a:tcTxStyle>
      <a:tcStyle>
        <a:tcBdr>
          <a:left>
            <a:ln w="12700" cap="flat">
              <a:solidFill>
                <a:srgbClr val="808251"/>
              </a:solidFill>
              <a:prstDash val="solid"/>
              <a:miter lim="400000"/>
            </a:ln>
          </a:left>
          <a:right>
            <a:ln w="12700" cap="flat">
              <a:solidFill>
                <a:srgbClr val="808251"/>
              </a:solidFill>
              <a:prstDash val="solid"/>
              <a:miter lim="400000"/>
            </a:ln>
          </a:right>
          <a:top>
            <a:ln w="12700" cap="flat">
              <a:solidFill>
                <a:srgbClr val="808251"/>
              </a:solidFill>
              <a:prstDash val="solid"/>
              <a:miter lim="400000"/>
            </a:ln>
          </a:top>
          <a:bottom>
            <a:ln w="12700" cap="flat">
              <a:solidFill>
                <a:srgbClr val="808251"/>
              </a:solidFill>
              <a:prstDash val="solid"/>
              <a:miter lim="400000"/>
            </a:ln>
          </a:bottom>
          <a:insideH>
            <a:ln w="12700" cap="flat">
              <a:solidFill>
                <a:srgbClr val="808251"/>
              </a:solidFill>
              <a:prstDash val="solid"/>
              <a:miter lim="400000"/>
            </a:ln>
          </a:insideH>
          <a:insideV>
            <a:ln w="12700" cap="flat">
              <a:solidFill>
                <a:srgbClr val="808251"/>
              </a:solidFill>
              <a:prstDash val="solid"/>
              <a:miter lim="400000"/>
            </a:ln>
          </a:insideV>
        </a:tcBdr>
        <a:fill>
          <a:solidFill>
            <a:srgbClr val="8F9541">
              <a:alpha val="75000"/>
            </a:srgbClr>
          </a:solidFill>
        </a:fill>
      </a:tcStyle>
    </a:firstCol>
    <a:lastRow>
      <a:tcTxStyle b="off" i="off">
        <a:font>
          <a:latin typeface="DIN Alternate"/>
          <a:ea typeface="DIN Alternate"/>
          <a:cs typeface="DIN Alternate"/>
        </a:font>
        <a:schemeClr val="accent2">
          <a:satOff val="-3676"/>
          <a:lumOff val="-12171"/>
        </a:schemeClr>
      </a:tcTxStyle>
      <a:tcStyle>
        <a:tcBdr>
          <a:left>
            <a:ln w="12700" cap="flat">
              <a:solidFill>
                <a:srgbClr val="808251"/>
              </a:solidFill>
              <a:prstDash val="solid"/>
              <a:miter lim="400000"/>
            </a:ln>
          </a:left>
          <a:right>
            <a:ln w="12700" cap="flat">
              <a:solidFill>
                <a:srgbClr val="808251"/>
              </a:solidFill>
              <a:prstDash val="solid"/>
              <a:miter lim="400000"/>
            </a:ln>
          </a:right>
          <a:top>
            <a:ln w="50800" cap="flat">
              <a:solidFill>
                <a:srgbClr val="808251"/>
              </a:solidFill>
              <a:prstDash val="solid"/>
              <a:miter lim="400000"/>
            </a:ln>
          </a:top>
          <a:bottom>
            <a:ln w="12700" cap="flat">
              <a:solidFill>
                <a:srgbClr val="808251"/>
              </a:solidFill>
              <a:prstDash val="solid"/>
              <a:miter lim="400000"/>
            </a:ln>
          </a:bottom>
          <a:insideH>
            <a:ln w="12700" cap="flat">
              <a:solidFill>
                <a:srgbClr val="808251"/>
              </a:solidFill>
              <a:prstDash val="solid"/>
              <a:miter lim="400000"/>
            </a:ln>
          </a:insideH>
          <a:insideV>
            <a:ln w="12700" cap="flat">
              <a:solidFill>
                <a:srgbClr val="808251"/>
              </a:solidFill>
              <a:prstDash val="solid"/>
              <a:miter lim="400000"/>
            </a:ln>
          </a:insideV>
        </a:tcBdr>
        <a:fill>
          <a:noFill/>
        </a:fill>
      </a:tcStyle>
    </a:lastRow>
    <a:firstRow>
      <a:tcTxStyle b="off" i="off">
        <a:font>
          <a:latin typeface="DIN Alternate"/>
          <a:ea typeface="DIN Alternate"/>
          <a:cs typeface="DIN Alternate"/>
        </a:font>
        <a:srgbClr val="FFFFFF"/>
      </a:tcTxStyle>
      <a:tcStyle>
        <a:tcBdr>
          <a:left>
            <a:ln w="12700" cap="flat">
              <a:solidFill>
                <a:srgbClr val="808251"/>
              </a:solidFill>
              <a:prstDash val="solid"/>
              <a:miter lim="400000"/>
            </a:ln>
          </a:left>
          <a:right>
            <a:ln w="12700" cap="flat">
              <a:solidFill>
                <a:srgbClr val="808251"/>
              </a:solidFill>
              <a:prstDash val="solid"/>
              <a:miter lim="400000"/>
            </a:ln>
          </a:right>
          <a:top>
            <a:ln w="12700" cap="flat">
              <a:solidFill>
                <a:srgbClr val="808251"/>
              </a:solidFill>
              <a:prstDash val="solid"/>
              <a:miter lim="400000"/>
            </a:ln>
          </a:top>
          <a:bottom>
            <a:ln w="12700" cap="flat">
              <a:solidFill>
                <a:srgbClr val="808251"/>
              </a:solidFill>
              <a:prstDash val="solid"/>
              <a:miter lim="400000"/>
            </a:ln>
          </a:bottom>
          <a:insideH>
            <a:ln w="12700" cap="flat">
              <a:solidFill>
                <a:srgbClr val="808251"/>
              </a:solidFill>
              <a:prstDash val="solid"/>
              <a:miter lim="400000"/>
            </a:ln>
          </a:insideH>
          <a:insideV>
            <a:ln w="12700" cap="flat">
              <a:solidFill>
                <a:srgbClr val="808251"/>
              </a:solidFill>
              <a:prstDash val="solid"/>
              <a:miter lim="400000"/>
            </a:ln>
          </a:insideV>
        </a:tcBdr>
        <a:fill>
          <a:solidFill>
            <a:srgbClr val="8F9541">
              <a:alpha val="75000"/>
            </a:srgbClr>
          </a:solidFill>
        </a:fill>
      </a:tcStyle>
    </a:firstRow>
  </a:tblStyle>
  <a:tblStyle styleId="{EEE7283C-3CF3-47DC-8721-378D4A62B228}" styleName="">
    <a:tblBg/>
    <a:wholeTbl>
      <a:tcTxStyle b="off" i="off">
        <a:font>
          <a:latin typeface="Iowan Old Style Roman"/>
          <a:ea typeface="Iowan Old Style Roman"/>
          <a:cs typeface="Iowan Old Style Roman"/>
        </a:font>
        <a:srgbClr val="FFFFFF"/>
      </a:tcTxStyle>
      <a:tcStyle>
        <a:tcBdr>
          <a:left>
            <a:ln w="12700" cap="flat">
              <a:noFill/>
              <a:miter lim="400000"/>
            </a:ln>
          </a:left>
          <a:right>
            <a:ln w="12700" cap="flat">
              <a:noFill/>
              <a:miter lim="400000"/>
            </a:ln>
          </a:right>
          <a:top>
            <a:ln w="12700" cap="flat">
              <a:solidFill>
                <a:srgbClr val="FFFDEF"/>
              </a:solidFill>
              <a:prstDash val="solid"/>
              <a:miter lim="400000"/>
            </a:ln>
          </a:top>
          <a:bottom>
            <a:ln w="12700" cap="flat">
              <a:solidFill>
                <a:srgbClr val="FFFDEF"/>
              </a:solidFill>
              <a:prstDash val="solid"/>
              <a:miter lim="400000"/>
            </a:ln>
          </a:bottom>
          <a:insideH>
            <a:ln w="12700" cap="flat">
              <a:solidFill>
                <a:srgbClr val="FFFDEF"/>
              </a:solidFill>
              <a:prstDash val="solid"/>
              <a:miter lim="400000"/>
            </a:ln>
          </a:insideH>
          <a:insideV>
            <a:ln w="12700" cap="flat">
              <a:noFill/>
              <a:miter lim="400000"/>
            </a:ln>
          </a:insideV>
        </a:tcBdr>
        <a:fill>
          <a:noFill/>
        </a:fill>
      </a:tcStyle>
    </a:wholeTbl>
    <a:band2H>
      <a:tcTxStyle/>
      <a:tcStyle>
        <a:tcBdr/>
        <a:fill>
          <a:solidFill>
            <a:srgbClr val="A8A861">
              <a:alpha val="27000"/>
            </a:srgbClr>
          </a:solidFill>
        </a:fill>
      </a:tcStyle>
    </a:band2H>
    <a:firstCol>
      <a:tcTxStyle b="off" i="off">
        <a:font>
          <a:latin typeface="DIN Alternate"/>
          <a:ea typeface="DIN Alternate"/>
          <a:cs typeface="DIN Alternate"/>
        </a:font>
        <a:srgbClr val="FFFFFF"/>
      </a:tcTxStyle>
      <a:tcStyle>
        <a:tcBdr>
          <a:left>
            <a:ln w="12700" cap="flat">
              <a:solidFill>
                <a:srgbClr val="FFFDEF"/>
              </a:solidFill>
              <a:prstDash val="solid"/>
              <a:miter lim="400000"/>
            </a:ln>
          </a:left>
          <a:right>
            <a:ln w="12700" cap="flat">
              <a:solidFill>
                <a:srgbClr val="FFFDEF"/>
              </a:solidFill>
              <a:prstDash val="solid"/>
              <a:miter lim="400000"/>
            </a:ln>
          </a:right>
          <a:top>
            <a:ln w="12700" cap="flat">
              <a:solidFill>
                <a:srgbClr val="FFFDEF"/>
              </a:solidFill>
              <a:prstDash val="solid"/>
              <a:miter lim="400000"/>
            </a:ln>
          </a:top>
          <a:bottom>
            <a:ln w="12700" cap="flat">
              <a:solidFill>
                <a:srgbClr val="FFFDEF"/>
              </a:solidFill>
              <a:prstDash val="solid"/>
              <a:miter lim="400000"/>
            </a:ln>
          </a:bottom>
          <a:insideH>
            <a:ln w="12700" cap="flat">
              <a:solidFill>
                <a:srgbClr val="FFFDEF"/>
              </a:solidFill>
              <a:prstDash val="solid"/>
              <a:miter lim="400000"/>
            </a:ln>
          </a:insideH>
          <a:insideV>
            <a:ln w="12700" cap="flat">
              <a:noFill/>
              <a:miter lim="400000"/>
            </a:ln>
          </a:insideV>
        </a:tcBdr>
        <a:fill>
          <a:noFill/>
        </a:fill>
      </a:tcStyle>
    </a:firstCol>
    <a:la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12700" cap="flat">
              <a:solidFill>
                <a:srgbClr val="FFFDEF"/>
              </a:solidFill>
              <a:prstDash val="solid"/>
              <a:miter lim="400000"/>
            </a:ln>
          </a:top>
          <a:bottom>
            <a:ln w="12700" cap="flat">
              <a:solidFill>
                <a:srgbClr val="FFFDEF"/>
              </a:solidFill>
              <a:prstDash val="solid"/>
              <a:miter lim="400000"/>
            </a:ln>
          </a:bottom>
          <a:insideH>
            <a:ln w="12700" cap="flat">
              <a:solidFill>
                <a:srgbClr val="FFFDEF"/>
              </a:solidFill>
              <a:prstDash val="solid"/>
              <a:miter lim="400000"/>
            </a:ln>
          </a:insideH>
          <a:insideV>
            <a:ln w="12700" cap="flat">
              <a:noFill/>
              <a:miter lim="400000"/>
            </a:ln>
          </a:insideV>
        </a:tcBdr>
        <a:fill>
          <a:noFill/>
        </a:fill>
      </a:tcStyle>
    </a:lastRow>
    <a:fir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12700" cap="flat">
              <a:solidFill>
                <a:srgbClr val="FFFDEF"/>
              </a:solidFill>
              <a:prstDash val="solid"/>
              <a:miter lim="400000"/>
            </a:ln>
          </a:top>
          <a:bottom>
            <a:ln w="12700" cap="flat">
              <a:solidFill>
                <a:srgbClr val="FFFDEF"/>
              </a:solidFill>
              <a:prstDash val="solid"/>
              <a:miter lim="400000"/>
            </a:ln>
          </a:bottom>
          <a:insideH>
            <a:ln w="12700" cap="flat">
              <a:solidFill>
                <a:srgbClr val="FFFDEF"/>
              </a:solidFill>
              <a:prstDash val="solid"/>
              <a:miter lim="400000"/>
            </a:ln>
          </a:insideH>
          <a:insideV>
            <a:ln w="12700" cap="flat">
              <a:noFill/>
              <a:miter lim="400000"/>
            </a:ln>
          </a:insideV>
        </a:tcBdr>
        <a:fill>
          <a:noFill/>
        </a:fill>
      </a:tcStyle>
    </a:firstRow>
  </a:tblStyle>
  <a:tblStyle styleId="{CF821DB8-F4EB-4A41-A1BA-3FCAFE7338EE}" styleName="">
    <a:tblBg/>
    <a:wholeTbl>
      <a:tcTxStyle b="off" i="off">
        <a:font>
          <a:latin typeface="Iowan Old Style Roman"/>
          <a:ea typeface="Iowan Old Style Roman"/>
          <a:cs typeface="Iowan Old Style Roman"/>
        </a:font>
        <a:srgbClr val="5C5C5C"/>
      </a:tcTxStyle>
      <a:tcStyle>
        <a:tcBdr>
          <a:left>
            <a:ln w="12700" cap="flat">
              <a:noFill/>
              <a:miter lim="400000"/>
            </a:ln>
          </a:left>
          <a:right>
            <a:ln w="12700" cap="flat">
              <a:noFill/>
              <a:miter lim="400000"/>
            </a:ln>
          </a:right>
          <a:top>
            <a:ln w="25400" cap="flat">
              <a:solidFill>
                <a:schemeClr val="accent3">
                  <a:hueOff val="-256224"/>
                  <a:satOff val="-13732"/>
                  <a:lumOff val="-19712"/>
                  <a:alpha val="61000"/>
                </a:schemeClr>
              </a:solidFill>
              <a:prstDash val="solid"/>
              <a:miter lim="400000"/>
            </a:ln>
          </a:top>
          <a:bottom>
            <a:ln w="25400" cap="flat">
              <a:solidFill>
                <a:schemeClr val="accent3">
                  <a:hueOff val="-256224"/>
                  <a:satOff val="-13732"/>
                  <a:lumOff val="-19712"/>
                  <a:alpha val="61000"/>
                </a:schemeClr>
              </a:solidFill>
              <a:prstDash val="solid"/>
              <a:miter lim="400000"/>
            </a:ln>
          </a:bottom>
          <a:insideH>
            <a:ln w="25400" cap="flat">
              <a:solidFill>
                <a:schemeClr val="accent3">
                  <a:hueOff val="-256224"/>
                  <a:satOff val="-13732"/>
                  <a:lumOff val="-19712"/>
                  <a:alpha val="61000"/>
                </a:schemeClr>
              </a:solidFill>
              <a:prstDash val="solid"/>
              <a:miter lim="400000"/>
            </a:ln>
          </a:insideH>
          <a:insideV>
            <a:ln w="12700" cap="flat">
              <a:noFill/>
              <a:miter lim="400000"/>
            </a:ln>
          </a:insideV>
        </a:tcBdr>
        <a:fill>
          <a:noFill/>
        </a:fill>
      </a:tcStyle>
    </a:wholeTbl>
    <a:band2H>
      <a:tcTxStyle/>
      <a:tcStyle>
        <a:tcBdr/>
        <a:fill>
          <a:solidFill>
            <a:srgbClr val="CBCBCB">
              <a:alpha val="36000"/>
            </a:srgbClr>
          </a:solidFill>
        </a:fill>
      </a:tcStyle>
    </a:band2H>
    <a:firstCol>
      <a:tcTxStyle b="off" i="off">
        <a:font>
          <a:latin typeface="DIN Alternate"/>
          <a:ea typeface="DIN Alternate"/>
          <a:cs typeface="DIN Alternate"/>
        </a:font>
        <a:srgbClr val="5C5C5C"/>
      </a:tcTxStyle>
      <a:tcStyle>
        <a:tcBdr>
          <a:left>
            <a:ln w="12700" cap="flat">
              <a:noFill/>
              <a:miter lim="400000"/>
            </a:ln>
          </a:left>
          <a:right>
            <a:ln w="25400" cap="flat">
              <a:solidFill>
                <a:schemeClr val="accent3">
                  <a:hueOff val="-256224"/>
                  <a:satOff val="-13732"/>
                  <a:lumOff val="-19712"/>
                  <a:alpha val="61000"/>
                </a:schemeClr>
              </a:solidFill>
              <a:prstDash val="solid"/>
              <a:miter lim="400000"/>
            </a:ln>
          </a:right>
          <a:top>
            <a:ln w="25400" cap="flat">
              <a:solidFill>
                <a:schemeClr val="accent3">
                  <a:hueOff val="-256224"/>
                  <a:satOff val="-13732"/>
                  <a:lumOff val="-19712"/>
                  <a:alpha val="61000"/>
                </a:schemeClr>
              </a:solidFill>
              <a:prstDash val="solid"/>
              <a:miter lim="400000"/>
            </a:ln>
          </a:top>
          <a:bottom>
            <a:ln w="25400" cap="flat">
              <a:solidFill>
                <a:schemeClr val="accent3">
                  <a:hueOff val="-256224"/>
                  <a:satOff val="-13732"/>
                  <a:lumOff val="-19712"/>
                  <a:alpha val="61000"/>
                </a:schemeClr>
              </a:solidFill>
              <a:prstDash val="solid"/>
              <a:miter lim="400000"/>
            </a:ln>
          </a:bottom>
          <a:insideH>
            <a:ln w="25400" cap="flat">
              <a:solidFill>
                <a:schemeClr val="accent3">
                  <a:hueOff val="-256224"/>
                  <a:satOff val="-13732"/>
                  <a:lumOff val="-19712"/>
                  <a:alpha val="61000"/>
                </a:schemeClr>
              </a:solidFill>
              <a:prstDash val="solid"/>
              <a:miter lim="400000"/>
            </a:ln>
          </a:insideH>
          <a:insideV>
            <a:ln w="12700" cap="flat">
              <a:noFill/>
              <a:miter lim="400000"/>
            </a:ln>
          </a:insideV>
        </a:tcBdr>
        <a:fill>
          <a:noFill/>
        </a:fill>
      </a:tcStyle>
    </a:firstCol>
    <a:la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25400" cap="flat">
              <a:solidFill>
                <a:schemeClr val="accent3">
                  <a:hueOff val="-256224"/>
                  <a:satOff val="-13732"/>
                  <a:lumOff val="-19712"/>
                  <a:alpha val="61000"/>
                </a:schemeClr>
              </a:solidFill>
              <a:prstDash val="solid"/>
              <a:miter lim="400000"/>
            </a:ln>
          </a:top>
          <a:bottom>
            <a:ln w="12700" cap="flat">
              <a:noFill/>
              <a:miter lim="400000"/>
            </a:ln>
          </a:bottom>
          <a:insideH>
            <a:ln w="25400" cap="flat">
              <a:solidFill>
                <a:schemeClr val="accent3">
                  <a:hueOff val="-256224"/>
                  <a:satOff val="-13732"/>
                  <a:lumOff val="-19712"/>
                  <a:alpha val="61000"/>
                </a:schemeClr>
              </a:solidFill>
              <a:prstDash val="solid"/>
              <a:miter lim="400000"/>
            </a:ln>
          </a:insideH>
          <a:insideV>
            <a:ln w="12700" cap="flat">
              <a:noFill/>
              <a:miter lim="400000"/>
            </a:ln>
          </a:insideV>
        </a:tcBdr>
        <a:fill>
          <a:noFill/>
        </a:fill>
      </a:tcStyle>
    </a:lastRow>
    <a:fir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12700" cap="flat">
              <a:noFill/>
              <a:miter lim="400000"/>
            </a:ln>
          </a:top>
          <a:bottom>
            <a:ln w="25400" cap="flat">
              <a:solidFill>
                <a:schemeClr val="accent3">
                  <a:hueOff val="-256224"/>
                  <a:satOff val="-13732"/>
                  <a:lumOff val="-19712"/>
                  <a:alpha val="61000"/>
                </a:schemeClr>
              </a:solidFill>
              <a:prstDash val="solid"/>
              <a:miter lim="400000"/>
            </a:ln>
          </a:bottom>
          <a:insideH>
            <a:ln w="25400" cap="flat">
              <a:solidFill>
                <a:schemeClr val="accent3">
                  <a:hueOff val="-256224"/>
                  <a:satOff val="-13732"/>
                  <a:lumOff val="-19712"/>
                  <a:alpha val="61000"/>
                </a:schemeClr>
              </a:solidFill>
              <a:prstDash val="solid"/>
              <a:miter lim="400000"/>
            </a:ln>
          </a:insideH>
          <a:insideV>
            <a:ln w="12700" cap="flat">
              <a:noFill/>
              <a:miter lim="400000"/>
            </a:ln>
          </a:insideV>
        </a:tcBdr>
        <a:fill>
          <a:noFill/>
        </a:fill>
      </a:tcStyle>
    </a:firstRow>
  </a:tblStyle>
  <a:tblStyle styleId="{33BA23B1-9221-436E-865A-0063620EA4FD}" styleName="">
    <a:tblBg/>
    <a:wholeTbl>
      <a:tcTxStyle b="off" i="off">
        <a:font>
          <a:latin typeface="Iowan Old Style Roman"/>
          <a:ea typeface="Iowan Old Style Roman"/>
          <a:cs typeface="Iowan Old Style Roman"/>
        </a:font>
        <a:srgbClr val="5C5C5C"/>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CBCBCB">
              <a:alpha val="25000"/>
            </a:srgbClr>
          </a:solidFill>
        </a:fill>
      </a:tcStyle>
    </a:wholeTbl>
    <a:band2H>
      <a:tcTxStyle/>
      <a:tcStyle>
        <a:tcBdr/>
        <a:fill>
          <a:solidFill>
            <a:srgbClr val="AEAEAE">
              <a:alpha val="25000"/>
            </a:srgbClr>
          </a:solidFill>
        </a:fill>
      </a:tcStyle>
    </a:band2H>
    <a:firstCol>
      <a:tcTxStyle b="off" i="off">
        <a:font>
          <a:latin typeface="DIN Alternate"/>
          <a:ea typeface="DIN Alternate"/>
          <a:cs typeface="DIN Alternate"/>
        </a:font>
        <a:srgbClr val="5C5C5C"/>
      </a:tcTxStyle>
      <a:tcStyle>
        <a:tcBdr>
          <a:left>
            <a:ln w="12700" cap="flat">
              <a:noFill/>
              <a:miter lim="400000"/>
            </a:ln>
          </a:left>
          <a:right>
            <a:ln w="12700" cap="flat">
              <a:solidFill>
                <a:srgbClr val="797B80"/>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CBCBCB">
              <a:alpha val="25000"/>
            </a:srgbClr>
          </a:solidFill>
        </a:fill>
      </a:tcStyle>
    </a:firstCol>
    <a:la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51504B">
              <a:alpha val="80000"/>
            </a:srgbClr>
          </a:solidFill>
        </a:fill>
      </a:tcStyle>
    </a:lastRow>
    <a:fir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51504B">
              <a:alpha val="80000"/>
            </a:srgbClr>
          </a:solidFill>
        </a:fill>
      </a:tcStyle>
    </a:firstRow>
  </a:tblStyle>
  <a:tblStyle styleId="{2708684C-4D16-4618-839F-0558EEFCDFE6}" styleName="">
    <a:tblBg/>
    <a:wholeTbl>
      <a:tcTxStyle b="off" i="off">
        <a:font>
          <a:latin typeface="Iowan Old Style Roman"/>
          <a:ea typeface="Iowan Old Style Roman"/>
          <a:cs typeface="Iowan Old Style Roman"/>
        </a:font>
        <a:srgbClr val="5C5C5C"/>
      </a:tcTxStyle>
      <a:tcStyle>
        <a:tcBdr>
          <a:left>
            <a:ln w="12700" cap="flat">
              <a:noFill/>
              <a:miter lim="400000"/>
            </a:ln>
          </a:left>
          <a:right>
            <a:ln w="12700" cap="flat">
              <a:noFill/>
              <a:miter lim="400000"/>
            </a:ln>
          </a:right>
          <a:top>
            <a:ln w="12700" cap="flat">
              <a:solidFill>
                <a:srgbClr val="5C5C5C"/>
              </a:solidFill>
              <a:custDash>
                <a:ds d="200000" sp="200000"/>
              </a:custDash>
              <a:miter lim="400000"/>
            </a:ln>
          </a:top>
          <a:bottom>
            <a:ln w="12700" cap="flat">
              <a:solidFill>
                <a:srgbClr val="5C5C5C"/>
              </a:solidFill>
              <a:custDash>
                <a:ds d="200000" sp="200000"/>
              </a:custDash>
              <a:miter lim="400000"/>
            </a:ln>
          </a:bottom>
          <a:insideH>
            <a:ln w="12700" cap="flat">
              <a:solidFill>
                <a:srgbClr val="5C5C5C"/>
              </a:solidFill>
              <a:custDash>
                <a:ds d="200000" sp="200000"/>
              </a:custDash>
              <a:miter lim="400000"/>
            </a:ln>
          </a:insideH>
          <a:insideV>
            <a:ln w="12700" cap="flat">
              <a:noFill/>
              <a:miter lim="400000"/>
            </a:ln>
          </a:insideV>
        </a:tcBdr>
        <a:fill>
          <a:noFill/>
        </a:fill>
      </a:tcStyle>
    </a:wholeTbl>
    <a:band2H>
      <a:tcTxStyle/>
      <a:tcStyle>
        <a:tcBdr/>
        <a:fill>
          <a:solidFill>
            <a:srgbClr val="EDEEEE"/>
          </a:solidFill>
        </a:fill>
      </a:tcStyle>
    </a:band2H>
    <a:firstCol>
      <a:tcTxStyle b="off" i="off">
        <a:font>
          <a:latin typeface="DIN Alternate"/>
          <a:ea typeface="DIN Alternate"/>
          <a:cs typeface="DIN Alternate"/>
        </a:font>
        <a:srgbClr val="5C5C5C"/>
      </a:tcTxStyle>
      <a:tcStyle>
        <a:tcBdr>
          <a:left>
            <a:ln w="12700" cap="flat">
              <a:noFill/>
              <a:miter lim="400000"/>
            </a:ln>
          </a:left>
          <a:right>
            <a:ln w="12700" cap="flat">
              <a:solidFill>
                <a:srgbClr val="5C5C5C"/>
              </a:solidFill>
              <a:prstDash val="solid"/>
              <a:miter lim="400000"/>
            </a:ln>
          </a:right>
          <a:top>
            <a:ln w="12700" cap="flat">
              <a:solidFill>
                <a:srgbClr val="5C5C5C"/>
              </a:solidFill>
              <a:custDash>
                <a:ds d="200000" sp="200000"/>
              </a:custDash>
              <a:miter lim="400000"/>
            </a:ln>
          </a:top>
          <a:bottom>
            <a:ln w="12700" cap="flat">
              <a:solidFill>
                <a:srgbClr val="5C5C5C"/>
              </a:solidFill>
              <a:custDash>
                <a:ds d="200000" sp="200000"/>
              </a:custDash>
              <a:miter lim="400000"/>
            </a:ln>
          </a:bottom>
          <a:insideH>
            <a:ln w="12700" cap="flat">
              <a:solidFill>
                <a:srgbClr val="5C5C5C"/>
              </a:solidFill>
              <a:custDash>
                <a:ds d="200000" sp="200000"/>
              </a:custDash>
              <a:miter lim="400000"/>
            </a:ln>
          </a:insideH>
          <a:insideV>
            <a:ln w="12700" cap="flat">
              <a:noFill/>
              <a:miter lim="400000"/>
            </a:ln>
          </a:insideV>
        </a:tcBdr>
        <a:fill>
          <a:noFill/>
        </a:fill>
      </a:tcStyle>
    </a:firstCol>
    <a:lastRow>
      <a:tcTxStyle b="off" i="off">
        <a:font>
          <a:latin typeface="DIN Alternate"/>
          <a:ea typeface="DIN Alternate"/>
          <a:cs typeface="DIN Alternate"/>
        </a:font>
        <a:srgbClr val="5C5C5C"/>
      </a:tcTxStyle>
      <a:tcStyle>
        <a:tcBdr>
          <a:left>
            <a:ln w="12700" cap="flat">
              <a:noFill/>
              <a:miter lim="400000"/>
            </a:ln>
          </a:left>
          <a:right>
            <a:ln w="12700" cap="flat">
              <a:noFill/>
              <a:miter lim="400000"/>
            </a:ln>
          </a:right>
          <a:top>
            <a:ln w="12700" cap="flat">
              <a:solidFill>
                <a:srgbClr val="5C5C5C"/>
              </a:solidFill>
              <a:prstDash val="solid"/>
              <a:miter lim="400000"/>
            </a:ln>
          </a:top>
          <a:bottom>
            <a:ln w="12700" cap="flat">
              <a:noFill/>
              <a:miter lim="400000"/>
            </a:ln>
          </a:bottom>
          <a:insideH>
            <a:ln w="12700" cap="flat">
              <a:solidFill>
                <a:srgbClr val="5C5C5C"/>
              </a:solidFill>
              <a:custDash>
                <a:ds d="200000" sp="200000"/>
              </a:custDash>
              <a:miter lim="400000"/>
            </a:ln>
          </a:insideH>
          <a:insideV>
            <a:ln w="12700" cap="flat">
              <a:noFill/>
              <a:miter lim="400000"/>
            </a:ln>
          </a:insideV>
        </a:tcBdr>
        <a:fill>
          <a:noFill/>
        </a:fill>
      </a:tcStyle>
    </a:lastRow>
    <a:firstRow>
      <a:tcTxStyle b="off" i="off">
        <a:font>
          <a:latin typeface="DIN Alternate"/>
          <a:ea typeface="DIN Alternate"/>
          <a:cs typeface="DIN Alternate"/>
        </a:font>
        <a:srgbClr val="5C5C5C"/>
      </a:tcTxStyle>
      <a:tcStyle>
        <a:tcBdr>
          <a:left>
            <a:ln w="12700" cap="flat">
              <a:noFill/>
              <a:miter lim="400000"/>
            </a:ln>
          </a:left>
          <a:right>
            <a:ln w="12700" cap="flat">
              <a:noFill/>
              <a:miter lim="400000"/>
            </a:ln>
          </a:right>
          <a:top>
            <a:ln w="12700" cap="flat">
              <a:noFill/>
              <a:miter lim="400000"/>
            </a:ln>
          </a:top>
          <a:bottom>
            <a:ln w="12700" cap="flat">
              <a:solidFill>
                <a:srgbClr val="5C5C5C"/>
              </a:solidFill>
              <a:prstDash val="solid"/>
              <a:miter lim="400000"/>
            </a:ln>
          </a:bottom>
          <a:insideH>
            <a:ln w="12700" cap="flat">
              <a:solidFill>
                <a:srgbClr val="5C5C5C"/>
              </a:solidFill>
              <a:custDash>
                <a:ds d="200000" sp="200000"/>
              </a:custDash>
              <a:miter lim="400000"/>
            </a:ln>
          </a:insideH>
          <a:insideV>
            <a:ln w="12700" cap="flat">
              <a:noFill/>
              <a:miter lim="400000"/>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32" autoAdjust="0"/>
  </p:normalViewPr>
  <p:slideViewPr>
    <p:cSldViewPr>
      <p:cViewPr varScale="1">
        <p:scale>
          <a:sx n="77" d="100"/>
          <a:sy n="77" d="100"/>
        </p:scale>
        <p:origin x="1680" y="102"/>
      </p:cViewPr>
      <p:guideLst>
        <p:guide orient="horz" pos="3072"/>
        <p:guide pos="40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SFCC</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rgbClr val="0F0F0F"/>
                    </a:solidFill>
                    <a:effectLst>
                      <a:outerShdw blurRad="38100" dist="38100" dir="2700000" algn="tl">
                        <a:srgbClr val="000000">
                          <a:alpha val="43137"/>
                        </a:srgbClr>
                      </a:outerShdw>
                    </a:effectLst>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FY 2014</c:v>
                </c:pt>
                <c:pt idx="1">
                  <c:v>FY 2015</c:v>
                </c:pt>
                <c:pt idx="2">
                  <c:v>FY 2016</c:v>
                </c:pt>
                <c:pt idx="3">
                  <c:v>FY 2017</c:v>
                </c:pt>
                <c:pt idx="4">
                  <c:v>FY 2018</c:v>
                </c:pt>
              </c:strCache>
            </c:strRef>
          </c:cat>
          <c:val>
            <c:numRef>
              <c:f>Sheet1!$B$2:$B$6</c:f>
              <c:numCache>
                <c:formatCode>"$"#,##0</c:formatCode>
                <c:ptCount val="5"/>
                <c:pt idx="0">
                  <c:v>78769591</c:v>
                </c:pt>
                <c:pt idx="1">
                  <c:v>213420469</c:v>
                </c:pt>
                <c:pt idx="2">
                  <c:v>255014427</c:v>
                </c:pt>
                <c:pt idx="3">
                  <c:v>222000435</c:v>
                </c:pt>
                <c:pt idx="4">
                  <c:v>101170022</c:v>
                </c:pt>
              </c:numCache>
            </c:numRef>
          </c:val>
          <c:extLst>
            <c:ext xmlns:c16="http://schemas.microsoft.com/office/drawing/2014/chart" uri="{C3380CC4-5D6E-409C-BE32-E72D297353CC}">
              <c16:uniqueId val="{00000000-221F-4FC9-BE3D-7CDC6A44452C}"/>
            </c:ext>
          </c:extLst>
        </c:ser>
        <c:ser>
          <c:idx val="1"/>
          <c:order val="1"/>
          <c:tx>
            <c:strRef>
              <c:f>Sheet1!$C$1</c:f>
              <c:strCache>
                <c:ptCount val="1"/>
                <c:pt idx="0">
                  <c:v>Local</c:v>
                </c:pt>
              </c:strCache>
            </c:strRef>
          </c:tx>
          <c:spPr>
            <a:solidFill>
              <a:srgbClr val="003B68"/>
            </a:solidFill>
            <a:ln>
              <a:noFill/>
            </a:ln>
            <a:effectLst/>
          </c:spPr>
          <c:invertIfNegative val="0"/>
          <c:dLbls>
            <c:dLbl>
              <c:idx val="0"/>
              <c:layout>
                <c:manualLayout>
                  <c:x val="-1.1820330969266922E-3"/>
                  <c:y val="-0.18676758171535859"/>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221F-4FC9-BE3D-7CDC6A44452C}"/>
                </c:ext>
              </c:extLst>
            </c:dLbl>
            <c:dLbl>
              <c:idx val="1"/>
              <c:layout>
                <c:manualLayout>
                  <c:x val="-3.5460992907801851E-3"/>
                  <c:y val="-0.31420899041525036"/>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221F-4FC9-BE3D-7CDC6A44452C}"/>
                </c:ext>
              </c:extLst>
            </c:dLbl>
            <c:dLbl>
              <c:idx val="2"/>
              <c:layout>
                <c:manualLayout>
                  <c:x val="-4.7281323877068557E-3"/>
                  <c:y val="-0.31860352174972939"/>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221F-4FC9-BE3D-7CDC6A44452C}"/>
                </c:ext>
              </c:extLst>
            </c:dLbl>
            <c:dLbl>
              <c:idx val="3"/>
              <c:layout>
                <c:manualLayout>
                  <c:x val="-2.3640661938534278E-3"/>
                  <c:y val="-0.2263183637256698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221F-4FC9-BE3D-7CDC6A44452C}"/>
                </c:ext>
              </c:extLst>
            </c:dLbl>
            <c:dLbl>
              <c:idx val="4"/>
              <c:layout>
                <c:manualLayout>
                  <c:x val="-4.7281323877068557E-3"/>
                  <c:y val="-0.20434570705327479"/>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221F-4FC9-BE3D-7CDC6A44452C}"/>
                </c:ext>
              </c:extLst>
            </c:dLbl>
            <c:spPr>
              <a:noFill/>
              <a:ln>
                <a:noFill/>
              </a:ln>
              <a:effectLst/>
            </c:spPr>
            <c:txPr>
              <a:bodyPr rot="0" spcFirstLastPara="1" vertOverflow="ellipsis" vert="horz" wrap="square" anchor="ctr" anchorCtr="1"/>
              <a:lstStyle/>
              <a:p>
                <a:pPr>
                  <a:defRPr sz="1400" b="0" i="0" u="none" strike="noStrike" kern="1200" baseline="0">
                    <a:solidFill>
                      <a:srgbClr val="0F0F0F"/>
                    </a:solidFill>
                    <a:effectLst>
                      <a:outerShdw blurRad="38100" dist="38100" dir="2700000" algn="tl">
                        <a:srgbClr val="000000">
                          <a:alpha val="43137"/>
                        </a:srgbClr>
                      </a:outerShdw>
                    </a:effectLst>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FY 2014</c:v>
                </c:pt>
                <c:pt idx="1">
                  <c:v>FY 2015</c:v>
                </c:pt>
                <c:pt idx="2">
                  <c:v>FY 2016</c:v>
                </c:pt>
                <c:pt idx="3">
                  <c:v>FY 2017</c:v>
                </c:pt>
                <c:pt idx="4">
                  <c:v>FY 2018</c:v>
                </c:pt>
              </c:strCache>
            </c:strRef>
          </c:cat>
          <c:val>
            <c:numRef>
              <c:f>Sheet1!$C$2:$C$6</c:f>
              <c:numCache>
                <c:formatCode>"$"#,##0</c:formatCode>
                <c:ptCount val="5"/>
                <c:pt idx="0">
                  <c:v>333645409</c:v>
                </c:pt>
                <c:pt idx="1">
                  <c:v>592684521</c:v>
                </c:pt>
                <c:pt idx="2">
                  <c:v>689186573</c:v>
                </c:pt>
                <c:pt idx="3">
                  <c:v>402315565</c:v>
                </c:pt>
                <c:pt idx="4">
                  <c:v>352969978</c:v>
                </c:pt>
              </c:numCache>
            </c:numRef>
          </c:val>
          <c:extLst>
            <c:ext xmlns:c16="http://schemas.microsoft.com/office/drawing/2014/chart" uri="{C3380CC4-5D6E-409C-BE32-E72D297353CC}">
              <c16:uniqueId val="{00000001-221F-4FC9-BE3D-7CDC6A44452C}"/>
            </c:ext>
          </c:extLst>
        </c:ser>
        <c:dLbls>
          <c:showLegendKey val="0"/>
          <c:showVal val="0"/>
          <c:showCatName val="0"/>
          <c:showSerName val="0"/>
          <c:showPercent val="0"/>
          <c:showBubbleSize val="0"/>
        </c:dLbls>
        <c:gapWidth val="150"/>
        <c:overlap val="100"/>
        <c:axId val="444745000"/>
        <c:axId val="444722696"/>
      </c:barChart>
      <c:catAx>
        <c:axId val="444745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F0F0F"/>
                </a:solidFill>
                <a:latin typeface="+mn-lt"/>
                <a:ea typeface="+mn-ea"/>
                <a:cs typeface="+mn-cs"/>
              </a:defRPr>
            </a:pPr>
            <a:endParaRPr lang="en-US"/>
          </a:p>
        </c:txPr>
        <c:crossAx val="444722696"/>
        <c:crosses val="autoZero"/>
        <c:auto val="1"/>
        <c:lblAlgn val="ctr"/>
        <c:lblOffset val="100"/>
        <c:noMultiLvlLbl val="0"/>
      </c:catAx>
      <c:valAx>
        <c:axId val="444722696"/>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0F0F0F"/>
                </a:solidFill>
                <a:latin typeface="+mn-lt"/>
                <a:ea typeface="+mn-ea"/>
                <a:cs typeface="+mn-cs"/>
              </a:defRPr>
            </a:pPr>
            <a:endParaRPr lang="en-US"/>
          </a:p>
        </c:txPr>
        <c:crossAx val="4447450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rgbClr val="0F0F0F"/>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baseline="0">
          <a:solidFill>
            <a:srgbClr val="0F0F0F"/>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5.8069599999999999E-2"/>
          <c:y val="5.5888199999999999E-2"/>
          <c:w val="0.93693000000000004"/>
          <c:h val="0.85083600000000004"/>
        </c:manualLayout>
      </c:layout>
      <c:lineChart>
        <c:grouping val="standard"/>
        <c:varyColors val="0"/>
        <c:ser>
          <c:idx val="0"/>
          <c:order val="0"/>
          <c:tx>
            <c:strRef>
              <c:f>Sheet1!$A$2</c:f>
              <c:strCache>
                <c:ptCount val="1"/>
              </c:strCache>
            </c:strRef>
          </c:tx>
          <c:spPr>
            <a:ln w="38100">
              <a:solidFill>
                <a:srgbClr val="003B68"/>
              </a:solidFill>
            </a:ln>
            <a:effectLst/>
          </c:spPr>
          <c:marker>
            <c:symbol val="none"/>
          </c:marker>
          <c:dPt>
            <c:idx val="0"/>
            <c:bubble3D val="0"/>
            <c:extLst>
              <c:ext xmlns:c16="http://schemas.microsoft.com/office/drawing/2014/chart" uri="{C3380CC4-5D6E-409C-BE32-E72D297353CC}">
                <c16:uniqueId val="{00000001-208F-4258-8BF4-A3B9B30B8916}"/>
              </c:ext>
            </c:extLst>
          </c:dPt>
          <c:dPt>
            <c:idx val="1"/>
            <c:bubble3D val="0"/>
            <c:extLst>
              <c:ext xmlns:c16="http://schemas.microsoft.com/office/drawing/2014/chart" uri="{C3380CC4-5D6E-409C-BE32-E72D297353CC}">
                <c16:uniqueId val="{00000003-208F-4258-8BF4-A3B9B30B8916}"/>
              </c:ext>
            </c:extLst>
          </c:dPt>
          <c:dPt>
            <c:idx val="2"/>
            <c:bubble3D val="0"/>
            <c:extLst>
              <c:ext xmlns:c16="http://schemas.microsoft.com/office/drawing/2014/chart" uri="{C3380CC4-5D6E-409C-BE32-E72D297353CC}">
                <c16:uniqueId val="{00000005-208F-4258-8BF4-A3B9B30B8916}"/>
              </c:ext>
            </c:extLst>
          </c:dPt>
          <c:dPt>
            <c:idx val="3"/>
            <c:bubble3D val="0"/>
            <c:extLst>
              <c:ext xmlns:c16="http://schemas.microsoft.com/office/drawing/2014/chart" uri="{C3380CC4-5D6E-409C-BE32-E72D297353CC}">
                <c16:uniqueId val="{00000007-208F-4258-8BF4-A3B9B30B8916}"/>
              </c:ext>
            </c:extLst>
          </c:dPt>
          <c:dPt>
            <c:idx val="4"/>
            <c:bubble3D val="0"/>
            <c:extLst>
              <c:ext xmlns:c16="http://schemas.microsoft.com/office/drawing/2014/chart" uri="{C3380CC4-5D6E-409C-BE32-E72D297353CC}">
                <c16:uniqueId val="{00000009-208F-4258-8BF4-A3B9B30B8916}"/>
              </c:ext>
            </c:extLst>
          </c:dPt>
          <c:dPt>
            <c:idx val="5"/>
            <c:bubble3D val="0"/>
            <c:extLst>
              <c:ext xmlns:c16="http://schemas.microsoft.com/office/drawing/2014/chart" uri="{C3380CC4-5D6E-409C-BE32-E72D297353CC}">
                <c16:uniqueId val="{0000000B-208F-4258-8BF4-A3B9B30B8916}"/>
              </c:ext>
            </c:extLst>
          </c:dPt>
          <c:dPt>
            <c:idx val="6"/>
            <c:bubble3D val="0"/>
            <c:extLst>
              <c:ext xmlns:c16="http://schemas.microsoft.com/office/drawing/2014/chart" uri="{C3380CC4-5D6E-409C-BE32-E72D297353CC}">
                <c16:uniqueId val="{0000000D-208F-4258-8BF4-A3B9B30B8916}"/>
              </c:ext>
            </c:extLst>
          </c:dPt>
          <c:dPt>
            <c:idx val="7"/>
            <c:bubble3D val="0"/>
            <c:extLst>
              <c:ext xmlns:c16="http://schemas.microsoft.com/office/drawing/2014/chart" uri="{C3380CC4-5D6E-409C-BE32-E72D297353CC}">
                <c16:uniqueId val="{0000000F-208F-4258-8BF4-A3B9B30B8916}"/>
              </c:ext>
            </c:extLst>
          </c:dPt>
          <c:dPt>
            <c:idx val="8"/>
            <c:bubble3D val="0"/>
            <c:extLst>
              <c:ext xmlns:c16="http://schemas.microsoft.com/office/drawing/2014/chart" uri="{C3380CC4-5D6E-409C-BE32-E72D297353CC}">
                <c16:uniqueId val="{00000011-208F-4258-8BF4-A3B9B30B8916}"/>
              </c:ext>
            </c:extLst>
          </c:dPt>
          <c:dPt>
            <c:idx val="9"/>
            <c:bubble3D val="0"/>
            <c:extLst>
              <c:ext xmlns:c16="http://schemas.microsoft.com/office/drawing/2014/chart" uri="{C3380CC4-5D6E-409C-BE32-E72D297353CC}">
                <c16:uniqueId val="{00000013-208F-4258-8BF4-A3B9B30B8916}"/>
              </c:ext>
            </c:extLst>
          </c:dPt>
          <c:dLbls>
            <c:spPr>
              <a:noFill/>
              <a:ln>
                <a:noFill/>
              </a:ln>
              <a:effectLst/>
            </c:spPr>
            <c:txPr>
              <a:bodyPr wrap="square" lIns="38100" tIns="19050" rIns="38100" bIns="19050" anchor="ctr">
                <a:spAutoFit/>
              </a:bodyPr>
              <a:lstStyle/>
              <a:p>
                <a:pPr>
                  <a:defRPr sz="1240" baseline="0">
                    <a:effectLst>
                      <a:outerShdw blurRad="38100" dist="38100" dir="2700000" algn="tl">
                        <a:srgbClr val="000000">
                          <a:alpha val="43137"/>
                        </a:srgbClr>
                      </a:outerShdw>
                    </a:effectLst>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Sheet1!$B$1:$F$1</c:f>
              <c:strCache>
                <c:ptCount val="5"/>
                <c:pt idx="0">
                  <c:v>2014</c:v>
                </c:pt>
                <c:pt idx="1">
                  <c:v>2015</c:v>
                </c:pt>
                <c:pt idx="2">
                  <c:v>2016</c:v>
                </c:pt>
                <c:pt idx="3">
                  <c:v>2017</c:v>
                </c:pt>
                <c:pt idx="4">
                  <c:v>2018</c:v>
                </c:pt>
              </c:strCache>
            </c:strRef>
          </c:cat>
          <c:val>
            <c:numRef>
              <c:f>Sheet1!$B$2:$F$2</c:f>
              <c:numCache>
                <c:formatCode>General</c:formatCode>
                <c:ptCount val="5"/>
                <c:pt idx="0">
                  <c:v>51</c:v>
                </c:pt>
                <c:pt idx="1">
                  <c:v>112</c:v>
                </c:pt>
                <c:pt idx="2">
                  <c:v>101</c:v>
                </c:pt>
                <c:pt idx="3">
                  <c:v>55</c:v>
                </c:pt>
                <c:pt idx="4">
                  <c:v>41</c:v>
                </c:pt>
              </c:numCache>
            </c:numRef>
          </c:val>
          <c:smooth val="0"/>
          <c:extLst>
            <c:ext xmlns:c16="http://schemas.microsoft.com/office/drawing/2014/chart" uri="{C3380CC4-5D6E-409C-BE32-E72D297353CC}">
              <c16:uniqueId val="{00000014-208F-4258-8BF4-A3B9B30B8916}"/>
            </c:ext>
          </c:extLst>
        </c:ser>
        <c:dLbls>
          <c:dLblPos val="t"/>
          <c:showLegendKey val="0"/>
          <c:showVal val="1"/>
          <c:showCatName val="0"/>
          <c:showSerName val="0"/>
          <c:showPercent val="0"/>
          <c:showBubbleSize val="0"/>
        </c:dLbls>
        <c:smooth val="0"/>
        <c:axId val="92440064"/>
        <c:axId val="92441984"/>
      </c:lineChart>
      <c:catAx>
        <c:axId val="92440064"/>
        <c:scaling>
          <c:orientation val="minMax"/>
        </c:scaling>
        <c:delete val="0"/>
        <c:axPos val="b"/>
        <c:numFmt formatCode="General" sourceLinked="0"/>
        <c:majorTickMark val="none"/>
        <c:minorTickMark val="none"/>
        <c:tickLblPos val="low"/>
        <c:spPr>
          <a:ln w="12700" cap="flat">
            <a:solidFill>
              <a:srgbClr val="838787"/>
            </a:solidFill>
            <a:prstDash val="solid"/>
            <a:miter lim="400000"/>
          </a:ln>
        </c:spPr>
        <c:txPr>
          <a:bodyPr rot="0"/>
          <a:lstStyle/>
          <a:p>
            <a:pPr>
              <a:defRPr sz="2400" b="0" i="0" u="none" strike="noStrike">
                <a:solidFill>
                  <a:srgbClr val="0F0F0F"/>
                </a:solidFill>
                <a:latin typeface="DIN Alternate"/>
              </a:defRPr>
            </a:pPr>
            <a:endParaRPr lang="en-US"/>
          </a:p>
        </c:txPr>
        <c:crossAx val="92441984"/>
        <c:crosses val="autoZero"/>
        <c:auto val="1"/>
        <c:lblAlgn val="ctr"/>
        <c:lblOffset val="100"/>
        <c:noMultiLvlLbl val="1"/>
      </c:catAx>
      <c:valAx>
        <c:axId val="92441984"/>
        <c:scaling>
          <c:orientation val="minMax"/>
        </c:scaling>
        <c:delete val="0"/>
        <c:axPos val="l"/>
        <c:majorGridlines>
          <c:spPr>
            <a:ln w="12700" cap="flat">
              <a:solidFill>
                <a:srgbClr val="003B68"/>
              </a:solidFill>
              <a:custDash>
                <a:ds d="100000" sp="200000"/>
              </a:custDash>
              <a:miter lim="400000"/>
            </a:ln>
          </c:spPr>
        </c:majorGridlines>
        <c:numFmt formatCode="General" sourceLinked="0"/>
        <c:majorTickMark val="none"/>
        <c:minorTickMark val="none"/>
        <c:tickLblPos val="nextTo"/>
        <c:spPr>
          <a:ln w="12700" cap="flat">
            <a:noFill/>
            <a:prstDash val="solid"/>
            <a:miter lim="400000"/>
          </a:ln>
        </c:spPr>
        <c:txPr>
          <a:bodyPr rot="0"/>
          <a:lstStyle/>
          <a:p>
            <a:pPr>
              <a:defRPr sz="2400" b="0" i="0" u="none" strike="noStrike">
                <a:solidFill>
                  <a:srgbClr val="0F0F0F"/>
                </a:solidFill>
                <a:latin typeface="DIN Alternate"/>
              </a:defRPr>
            </a:pPr>
            <a:endParaRPr lang="en-US"/>
          </a:p>
        </c:txPr>
        <c:crossAx val="92440064"/>
        <c:crosses val="autoZero"/>
        <c:crossBetween val="between"/>
        <c:majorUnit val="30"/>
        <c:minorUnit val="1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A317FF-3693-4D8F-A75A-1B4EF273E7F1}" type="doc">
      <dgm:prSet loTypeId="urn:microsoft.com/office/officeart/2011/layout/CircleProcess" loCatId="process" qsTypeId="urn:microsoft.com/office/officeart/2005/8/quickstyle/simple1" qsCatId="simple" csTypeId="urn:microsoft.com/office/officeart/2005/8/colors/accent1_2" csCatId="accent1" phldr="1"/>
      <dgm:spPr/>
      <dgm:t>
        <a:bodyPr/>
        <a:lstStyle/>
        <a:p>
          <a:endParaRPr lang="en-US"/>
        </a:p>
      </dgm:t>
    </dgm:pt>
    <dgm:pt modelId="{BB0E6D3B-7F87-49A3-A20B-E653359CAFA4}">
      <dgm:prSet phldrT="[Text]"/>
      <dgm:spPr>
        <a:solidFill>
          <a:schemeClr val="bg1">
            <a:alpha val="90000"/>
          </a:schemeClr>
        </a:solidFill>
        <a:ln>
          <a:solidFill>
            <a:srgbClr val="003B68"/>
          </a:solidFill>
        </a:ln>
      </dgm:spPr>
      <dgm:t>
        <a:bodyPr/>
        <a:lstStyle/>
        <a:p>
          <a:r>
            <a:rPr lang="en-US" dirty="0" smtClean="0">
              <a:solidFill>
                <a:srgbClr val="0F0F0F"/>
              </a:solidFill>
            </a:rPr>
            <a:t>2012 Session $100,000,000</a:t>
          </a:r>
          <a:endParaRPr lang="en-US" dirty="0">
            <a:solidFill>
              <a:srgbClr val="0F0F0F"/>
            </a:solidFill>
          </a:endParaRPr>
        </a:p>
      </dgm:t>
    </dgm:pt>
    <dgm:pt modelId="{7D6998CD-BC36-4BB7-973F-6EE1309CDC0C}" type="parTrans" cxnId="{7F8CD64E-4C01-4BEE-AB4B-A1C77059A0D0}">
      <dgm:prSet/>
      <dgm:spPr/>
      <dgm:t>
        <a:bodyPr/>
        <a:lstStyle/>
        <a:p>
          <a:endParaRPr lang="en-US"/>
        </a:p>
      </dgm:t>
    </dgm:pt>
    <dgm:pt modelId="{92E85671-B438-4DB4-A2D4-40614A971B2A}" type="sibTrans" cxnId="{7F8CD64E-4C01-4BEE-AB4B-A1C77059A0D0}">
      <dgm:prSet/>
      <dgm:spPr/>
      <dgm:t>
        <a:bodyPr/>
        <a:lstStyle/>
        <a:p>
          <a:endParaRPr lang="en-US"/>
        </a:p>
      </dgm:t>
    </dgm:pt>
    <dgm:pt modelId="{2FB8520E-2380-4824-8D81-A319E242A444}">
      <dgm:prSet phldrT="[Text]"/>
      <dgm:spPr>
        <a:ln>
          <a:solidFill>
            <a:srgbClr val="003B68"/>
          </a:solidFill>
        </a:ln>
      </dgm:spPr>
      <dgm:t>
        <a:bodyPr/>
        <a:lstStyle/>
        <a:p>
          <a:r>
            <a:rPr lang="en-US" dirty="0" smtClean="0">
              <a:solidFill>
                <a:srgbClr val="0F0F0F"/>
              </a:solidFill>
            </a:rPr>
            <a:t>2014 Session $100,000,000</a:t>
          </a:r>
          <a:endParaRPr lang="en-US" dirty="0">
            <a:solidFill>
              <a:srgbClr val="0F0F0F"/>
            </a:solidFill>
          </a:endParaRPr>
        </a:p>
      </dgm:t>
    </dgm:pt>
    <dgm:pt modelId="{8A2578B8-0B59-42AA-A561-FA08DA6A627D}" type="parTrans" cxnId="{AA03FC91-26A3-4EB8-987D-5EC53BDDFFA8}">
      <dgm:prSet/>
      <dgm:spPr/>
      <dgm:t>
        <a:bodyPr/>
        <a:lstStyle/>
        <a:p>
          <a:endParaRPr lang="en-US"/>
        </a:p>
      </dgm:t>
    </dgm:pt>
    <dgm:pt modelId="{2899F111-54D3-4D04-85CF-ADA05790EB43}" type="sibTrans" cxnId="{AA03FC91-26A3-4EB8-987D-5EC53BDDFFA8}">
      <dgm:prSet/>
      <dgm:spPr/>
      <dgm:t>
        <a:bodyPr/>
        <a:lstStyle/>
        <a:p>
          <a:endParaRPr lang="en-US"/>
        </a:p>
      </dgm:t>
    </dgm:pt>
    <dgm:pt modelId="{696AE9DF-A071-45EF-B6F8-E79813ED702E}">
      <dgm:prSet phldrT="[Text]"/>
      <dgm:spPr>
        <a:ln>
          <a:solidFill>
            <a:srgbClr val="003B68"/>
          </a:solidFill>
        </a:ln>
      </dgm:spPr>
      <dgm:t>
        <a:bodyPr/>
        <a:lstStyle/>
        <a:p>
          <a:r>
            <a:rPr lang="en-US" dirty="0" smtClean="0">
              <a:solidFill>
                <a:srgbClr val="0F0F0F"/>
              </a:solidFill>
            </a:rPr>
            <a:t>2016 Session $91,000,000</a:t>
          </a:r>
          <a:endParaRPr lang="en-US" dirty="0">
            <a:solidFill>
              <a:srgbClr val="0F0F0F"/>
            </a:solidFill>
          </a:endParaRPr>
        </a:p>
      </dgm:t>
    </dgm:pt>
    <dgm:pt modelId="{B974B888-0B88-42A2-8CC4-BD2400149B3C}" type="parTrans" cxnId="{04C156EE-8EAA-48CB-BBA3-259DF825D838}">
      <dgm:prSet/>
      <dgm:spPr/>
      <dgm:t>
        <a:bodyPr/>
        <a:lstStyle/>
        <a:p>
          <a:endParaRPr lang="en-US"/>
        </a:p>
      </dgm:t>
    </dgm:pt>
    <dgm:pt modelId="{9D622FA7-68E4-42D4-B822-DBCED1687873}" type="sibTrans" cxnId="{04C156EE-8EAA-48CB-BBA3-259DF825D838}">
      <dgm:prSet/>
      <dgm:spPr/>
      <dgm:t>
        <a:bodyPr/>
        <a:lstStyle/>
        <a:p>
          <a:endParaRPr lang="en-US"/>
        </a:p>
      </dgm:t>
    </dgm:pt>
    <dgm:pt modelId="{9B40457B-9C7F-4E78-B53D-44764F4A2D3E}">
      <dgm:prSet/>
      <dgm:spPr>
        <a:solidFill>
          <a:schemeClr val="bg1">
            <a:alpha val="90000"/>
          </a:schemeClr>
        </a:solidFill>
        <a:ln>
          <a:solidFill>
            <a:srgbClr val="003B68"/>
          </a:solidFill>
        </a:ln>
      </dgm:spPr>
      <dgm:t>
        <a:bodyPr/>
        <a:lstStyle/>
        <a:p>
          <a:r>
            <a:rPr lang="en-US" dirty="0" smtClean="0">
              <a:solidFill>
                <a:srgbClr val="0F0F0F"/>
              </a:solidFill>
            </a:rPr>
            <a:t>2018 Session $58,000,000</a:t>
          </a:r>
          <a:endParaRPr lang="en-US" dirty="0">
            <a:solidFill>
              <a:srgbClr val="0F0F0F"/>
            </a:solidFill>
          </a:endParaRPr>
        </a:p>
      </dgm:t>
    </dgm:pt>
    <dgm:pt modelId="{2311DBD1-0EF0-4A85-858C-7EFF76A98D57}" type="parTrans" cxnId="{454CA85B-5A9A-469A-8A22-A3B21A74CDD8}">
      <dgm:prSet/>
      <dgm:spPr/>
      <dgm:t>
        <a:bodyPr/>
        <a:lstStyle/>
        <a:p>
          <a:endParaRPr lang="en-US"/>
        </a:p>
      </dgm:t>
    </dgm:pt>
    <dgm:pt modelId="{90C1A492-964C-426C-9F29-0460A73B10FE}" type="sibTrans" cxnId="{454CA85B-5A9A-469A-8A22-A3B21A74CDD8}">
      <dgm:prSet/>
      <dgm:spPr/>
      <dgm:t>
        <a:bodyPr/>
        <a:lstStyle/>
        <a:p>
          <a:endParaRPr lang="en-US"/>
        </a:p>
      </dgm:t>
    </dgm:pt>
    <dgm:pt modelId="{01AEE13F-0A79-451F-B078-5DE69CBEFCB1}" type="pres">
      <dgm:prSet presAssocID="{83A317FF-3693-4D8F-A75A-1B4EF273E7F1}" presName="Name0" presStyleCnt="0">
        <dgm:presLayoutVars>
          <dgm:chMax val="11"/>
          <dgm:chPref val="11"/>
          <dgm:dir/>
          <dgm:resizeHandles/>
        </dgm:presLayoutVars>
      </dgm:prSet>
      <dgm:spPr/>
      <dgm:t>
        <a:bodyPr/>
        <a:lstStyle/>
        <a:p>
          <a:endParaRPr lang="en-US"/>
        </a:p>
      </dgm:t>
    </dgm:pt>
    <dgm:pt modelId="{F9915E0A-80C4-42EE-A533-C97099EF9548}" type="pres">
      <dgm:prSet presAssocID="{9B40457B-9C7F-4E78-B53D-44764F4A2D3E}" presName="Accent4" presStyleCnt="0"/>
      <dgm:spPr/>
    </dgm:pt>
    <dgm:pt modelId="{43ED3A54-9C04-4559-983F-613E7639C0E2}" type="pres">
      <dgm:prSet presAssocID="{9B40457B-9C7F-4E78-B53D-44764F4A2D3E}" presName="Accent" presStyleLbl="node1" presStyleIdx="0" presStyleCnt="4"/>
      <dgm:spPr/>
    </dgm:pt>
    <dgm:pt modelId="{CBAA1812-0D00-45B9-BB93-C12D213B3264}" type="pres">
      <dgm:prSet presAssocID="{9B40457B-9C7F-4E78-B53D-44764F4A2D3E}" presName="ParentBackground4" presStyleCnt="0"/>
      <dgm:spPr/>
    </dgm:pt>
    <dgm:pt modelId="{0632D9C0-4CB0-4B2C-9E20-2F882CA6D86B}" type="pres">
      <dgm:prSet presAssocID="{9B40457B-9C7F-4E78-B53D-44764F4A2D3E}" presName="ParentBackground" presStyleLbl="fgAcc1" presStyleIdx="0" presStyleCnt="4"/>
      <dgm:spPr/>
      <dgm:t>
        <a:bodyPr/>
        <a:lstStyle/>
        <a:p>
          <a:endParaRPr lang="en-US"/>
        </a:p>
      </dgm:t>
    </dgm:pt>
    <dgm:pt modelId="{9CC9DC89-B028-47B1-93F1-E71485236E60}" type="pres">
      <dgm:prSet presAssocID="{9B40457B-9C7F-4E78-B53D-44764F4A2D3E}" presName="Parent4" presStyleLbl="revTx" presStyleIdx="0" presStyleCnt="0">
        <dgm:presLayoutVars>
          <dgm:chMax val="1"/>
          <dgm:chPref val="1"/>
          <dgm:bulletEnabled val="1"/>
        </dgm:presLayoutVars>
      </dgm:prSet>
      <dgm:spPr/>
      <dgm:t>
        <a:bodyPr/>
        <a:lstStyle/>
        <a:p>
          <a:endParaRPr lang="en-US"/>
        </a:p>
      </dgm:t>
    </dgm:pt>
    <dgm:pt modelId="{432EAABE-257D-446D-8DB0-4E38CCD83F99}" type="pres">
      <dgm:prSet presAssocID="{696AE9DF-A071-45EF-B6F8-E79813ED702E}" presName="Accent3" presStyleCnt="0"/>
      <dgm:spPr/>
    </dgm:pt>
    <dgm:pt modelId="{804FEAC3-39A1-4C52-8086-D5635C195388}" type="pres">
      <dgm:prSet presAssocID="{696AE9DF-A071-45EF-B6F8-E79813ED702E}" presName="Accent" presStyleLbl="node1" presStyleIdx="1" presStyleCnt="4"/>
      <dgm:spPr/>
    </dgm:pt>
    <dgm:pt modelId="{B0C04BD0-F9D9-4B83-8EC0-B82F40BF0C06}" type="pres">
      <dgm:prSet presAssocID="{696AE9DF-A071-45EF-B6F8-E79813ED702E}" presName="ParentBackground3" presStyleCnt="0"/>
      <dgm:spPr/>
    </dgm:pt>
    <dgm:pt modelId="{02FCC324-02C8-4B76-A319-DA0A1884ACA7}" type="pres">
      <dgm:prSet presAssocID="{696AE9DF-A071-45EF-B6F8-E79813ED702E}" presName="ParentBackground" presStyleLbl="fgAcc1" presStyleIdx="1" presStyleCnt="4"/>
      <dgm:spPr/>
      <dgm:t>
        <a:bodyPr/>
        <a:lstStyle/>
        <a:p>
          <a:endParaRPr lang="en-US"/>
        </a:p>
      </dgm:t>
    </dgm:pt>
    <dgm:pt modelId="{7DF8286F-152C-42A1-99F6-0664F56786EE}" type="pres">
      <dgm:prSet presAssocID="{696AE9DF-A071-45EF-B6F8-E79813ED702E}" presName="Parent3" presStyleLbl="revTx" presStyleIdx="0" presStyleCnt="0">
        <dgm:presLayoutVars>
          <dgm:chMax val="1"/>
          <dgm:chPref val="1"/>
          <dgm:bulletEnabled val="1"/>
        </dgm:presLayoutVars>
      </dgm:prSet>
      <dgm:spPr/>
      <dgm:t>
        <a:bodyPr/>
        <a:lstStyle/>
        <a:p>
          <a:endParaRPr lang="en-US"/>
        </a:p>
      </dgm:t>
    </dgm:pt>
    <dgm:pt modelId="{39EF370F-15A7-42CC-B191-D8DFA82D479D}" type="pres">
      <dgm:prSet presAssocID="{2FB8520E-2380-4824-8D81-A319E242A444}" presName="Accent2" presStyleCnt="0"/>
      <dgm:spPr/>
    </dgm:pt>
    <dgm:pt modelId="{D024FEAC-1923-401D-834E-D9997F90E152}" type="pres">
      <dgm:prSet presAssocID="{2FB8520E-2380-4824-8D81-A319E242A444}" presName="Accent" presStyleLbl="node1" presStyleIdx="2" presStyleCnt="4"/>
      <dgm:spPr/>
    </dgm:pt>
    <dgm:pt modelId="{FFE21864-E495-42D1-A032-207EDA79EE88}" type="pres">
      <dgm:prSet presAssocID="{2FB8520E-2380-4824-8D81-A319E242A444}" presName="ParentBackground2" presStyleCnt="0"/>
      <dgm:spPr/>
    </dgm:pt>
    <dgm:pt modelId="{2C6D0859-F04E-4DF8-BD80-29886A5DED88}" type="pres">
      <dgm:prSet presAssocID="{2FB8520E-2380-4824-8D81-A319E242A444}" presName="ParentBackground" presStyleLbl="fgAcc1" presStyleIdx="2" presStyleCnt="4"/>
      <dgm:spPr/>
      <dgm:t>
        <a:bodyPr/>
        <a:lstStyle/>
        <a:p>
          <a:endParaRPr lang="en-US"/>
        </a:p>
      </dgm:t>
    </dgm:pt>
    <dgm:pt modelId="{4BE0D7E6-8954-43E8-92C0-B7AFC0B55DC0}" type="pres">
      <dgm:prSet presAssocID="{2FB8520E-2380-4824-8D81-A319E242A444}" presName="Parent2" presStyleLbl="revTx" presStyleIdx="0" presStyleCnt="0">
        <dgm:presLayoutVars>
          <dgm:chMax val="1"/>
          <dgm:chPref val="1"/>
          <dgm:bulletEnabled val="1"/>
        </dgm:presLayoutVars>
      </dgm:prSet>
      <dgm:spPr/>
      <dgm:t>
        <a:bodyPr/>
        <a:lstStyle/>
        <a:p>
          <a:endParaRPr lang="en-US"/>
        </a:p>
      </dgm:t>
    </dgm:pt>
    <dgm:pt modelId="{1A5366E3-A8B0-44BD-90CE-4A274A2BF6CD}" type="pres">
      <dgm:prSet presAssocID="{BB0E6D3B-7F87-49A3-A20B-E653359CAFA4}" presName="Accent1" presStyleCnt="0"/>
      <dgm:spPr/>
    </dgm:pt>
    <dgm:pt modelId="{C90C225B-F684-4075-8CCE-76124365F587}" type="pres">
      <dgm:prSet presAssocID="{BB0E6D3B-7F87-49A3-A20B-E653359CAFA4}" presName="Accent" presStyleLbl="node1" presStyleIdx="3" presStyleCnt="4"/>
      <dgm:spPr/>
    </dgm:pt>
    <dgm:pt modelId="{E8D6520D-7879-49A1-B455-CE478A7FF23E}" type="pres">
      <dgm:prSet presAssocID="{BB0E6D3B-7F87-49A3-A20B-E653359CAFA4}" presName="ParentBackground1" presStyleCnt="0"/>
      <dgm:spPr/>
    </dgm:pt>
    <dgm:pt modelId="{52111D94-65DD-4D83-A715-BFFD39010A6E}" type="pres">
      <dgm:prSet presAssocID="{BB0E6D3B-7F87-49A3-A20B-E653359CAFA4}" presName="ParentBackground" presStyleLbl="fgAcc1" presStyleIdx="3" presStyleCnt="4"/>
      <dgm:spPr/>
      <dgm:t>
        <a:bodyPr/>
        <a:lstStyle/>
        <a:p>
          <a:endParaRPr lang="en-US"/>
        </a:p>
      </dgm:t>
    </dgm:pt>
    <dgm:pt modelId="{64041691-4C4A-4D33-9A2D-C2910E903193}" type="pres">
      <dgm:prSet presAssocID="{BB0E6D3B-7F87-49A3-A20B-E653359CAFA4}" presName="Parent1" presStyleLbl="revTx" presStyleIdx="0" presStyleCnt="0">
        <dgm:presLayoutVars>
          <dgm:chMax val="1"/>
          <dgm:chPref val="1"/>
          <dgm:bulletEnabled val="1"/>
        </dgm:presLayoutVars>
      </dgm:prSet>
      <dgm:spPr/>
      <dgm:t>
        <a:bodyPr/>
        <a:lstStyle/>
        <a:p>
          <a:endParaRPr lang="en-US"/>
        </a:p>
      </dgm:t>
    </dgm:pt>
  </dgm:ptLst>
  <dgm:cxnLst>
    <dgm:cxn modelId="{38CF52AB-63E0-4156-9D98-1DAD62CC1970}" type="presOf" srcId="{BB0E6D3B-7F87-49A3-A20B-E653359CAFA4}" destId="{64041691-4C4A-4D33-9A2D-C2910E903193}" srcOrd="1" destOrd="0" presId="urn:microsoft.com/office/officeart/2011/layout/CircleProcess"/>
    <dgm:cxn modelId="{9919838E-CB4D-49AB-900B-3227A5005E2D}" type="presOf" srcId="{696AE9DF-A071-45EF-B6F8-E79813ED702E}" destId="{7DF8286F-152C-42A1-99F6-0664F56786EE}" srcOrd="1" destOrd="0" presId="urn:microsoft.com/office/officeart/2011/layout/CircleProcess"/>
    <dgm:cxn modelId="{FF56CAA9-1ACE-4953-AC32-B6CF4F08AF48}" type="presOf" srcId="{BB0E6D3B-7F87-49A3-A20B-E653359CAFA4}" destId="{52111D94-65DD-4D83-A715-BFFD39010A6E}" srcOrd="0" destOrd="0" presId="urn:microsoft.com/office/officeart/2011/layout/CircleProcess"/>
    <dgm:cxn modelId="{7F8CD64E-4C01-4BEE-AB4B-A1C77059A0D0}" srcId="{83A317FF-3693-4D8F-A75A-1B4EF273E7F1}" destId="{BB0E6D3B-7F87-49A3-A20B-E653359CAFA4}" srcOrd="0" destOrd="0" parTransId="{7D6998CD-BC36-4BB7-973F-6EE1309CDC0C}" sibTransId="{92E85671-B438-4DB4-A2D4-40614A971B2A}"/>
    <dgm:cxn modelId="{AA03FC91-26A3-4EB8-987D-5EC53BDDFFA8}" srcId="{83A317FF-3693-4D8F-A75A-1B4EF273E7F1}" destId="{2FB8520E-2380-4824-8D81-A319E242A444}" srcOrd="1" destOrd="0" parTransId="{8A2578B8-0B59-42AA-A561-FA08DA6A627D}" sibTransId="{2899F111-54D3-4D04-85CF-ADA05790EB43}"/>
    <dgm:cxn modelId="{D05E1996-C52D-4887-8AEF-3FA74650B929}" type="presOf" srcId="{2FB8520E-2380-4824-8D81-A319E242A444}" destId="{2C6D0859-F04E-4DF8-BD80-29886A5DED88}" srcOrd="0" destOrd="0" presId="urn:microsoft.com/office/officeart/2011/layout/CircleProcess"/>
    <dgm:cxn modelId="{2ACE52AA-4486-43FA-8702-DD3CF975B130}" type="presOf" srcId="{9B40457B-9C7F-4E78-B53D-44764F4A2D3E}" destId="{0632D9C0-4CB0-4B2C-9E20-2F882CA6D86B}" srcOrd="0" destOrd="0" presId="urn:microsoft.com/office/officeart/2011/layout/CircleProcess"/>
    <dgm:cxn modelId="{6AEB7625-1AAA-4D6C-9624-9982D2D9378A}" type="presOf" srcId="{83A317FF-3693-4D8F-A75A-1B4EF273E7F1}" destId="{01AEE13F-0A79-451F-B078-5DE69CBEFCB1}" srcOrd="0" destOrd="0" presId="urn:microsoft.com/office/officeart/2011/layout/CircleProcess"/>
    <dgm:cxn modelId="{454CA85B-5A9A-469A-8A22-A3B21A74CDD8}" srcId="{83A317FF-3693-4D8F-A75A-1B4EF273E7F1}" destId="{9B40457B-9C7F-4E78-B53D-44764F4A2D3E}" srcOrd="3" destOrd="0" parTransId="{2311DBD1-0EF0-4A85-858C-7EFF76A98D57}" sibTransId="{90C1A492-964C-426C-9F29-0460A73B10FE}"/>
    <dgm:cxn modelId="{04C156EE-8EAA-48CB-BBA3-259DF825D838}" srcId="{83A317FF-3693-4D8F-A75A-1B4EF273E7F1}" destId="{696AE9DF-A071-45EF-B6F8-E79813ED702E}" srcOrd="2" destOrd="0" parTransId="{B974B888-0B88-42A2-8CC4-BD2400149B3C}" sibTransId="{9D622FA7-68E4-42D4-B822-DBCED1687873}"/>
    <dgm:cxn modelId="{9C28B13B-F357-4730-8434-94966AD1B511}" type="presOf" srcId="{696AE9DF-A071-45EF-B6F8-E79813ED702E}" destId="{02FCC324-02C8-4B76-A319-DA0A1884ACA7}" srcOrd="0" destOrd="0" presId="urn:microsoft.com/office/officeart/2011/layout/CircleProcess"/>
    <dgm:cxn modelId="{97F0BE3F-184E-481E-8B07-920FD06623CB}" type="presOf" srcId="{9B40457B-9C7F-4E78-B53D-44764F4A2D3E}" destId="{9CC9DC89-B028-47B1-93F1-E71485236E60}" srcOrd="1" destOrd="0" presId="urn:microsoft.com/office/officeart/2011/layout/CircleProcess"/>
    <dgm:cxn modelId="{90621CA6-9267-4B5E-945F-952A430DC0A1}" type="presOf" srcId="{2FB8520E-2380-4824-8D81-A319E242A444}" destId="{4BE0D7E6-8954-43E8-92C0-B7AFC0B55DC0}" srcOrd="1" destOrd="0" presId="urn:microsoft.com/office/officeart/2011/layout/CircleProcess"/>
    <dgm:cxn modelId="{26F453D7-F123-40F2-8DE8-F8BD94FF9A7A}" type="presParOf" srcId="{01AEE13F-0A79-451F-B078-5DE69CBEFCB1}" destId="{F9915E0A-80C4-42EE-A533-C97099EF9548}" srcOrd="0" destOrd="0" presId="urn:microsoft.com/office/officeart/2011/layout/CircleProcess"/>
    <dgm:cxn modelId="{4DFC0CCE-05F2-430B-A573-D84D1613B08C}" type="presParOf" srcId="{F9915E0A-80C4-42EE-A533-C97099EF9548}" destId="{43ED3A54-9C04-4559-983F-613E7639C0E2}" srcOrd="0" destOrd="0" presId="urn:microsoft.com/office/officeart/2011/layout/CircleProcess"/>
    <dgm:cxn modelId="{2D644E24-89AB-4C87-826E-4FEB495E9991}" type="presParOf" srcId="{01AEE13F-0A79-451F-B078-5DE69CBEFCB1}" destId="{CBAA1812-0D00-45B9-BB93-C12D213B3264}" srcOrd="1" destOrd="0" presId="urn:microsoft.com/office/officeart/2011/layout/CircleProcess"/>
    <dgm:cxn modelId="{16939B50-657F-4C8D-964E-85C37B6C8E5F}" type="presParOf" srcId="{CBAA1812-0D00-45B9-BB93-C12D213B3264}" destId="{0632D9C0-4CB0-4B2C-9E20-2F882CA6D86B}" srcOrd="0" destOrd="0" presId="urn:microsoft.com/office/officeart/2011/layout/CircleProcess"/>
    <dgm:cxn modelId="{841709AE-0F4F-4978-8122-32A640802CDD}" type="presParOf" srcId="{01AEE13F-0A79-451F-B078-5DE69CBEFCB1}" destId="{9CC9DC89-B028-47B1-93F1-E71485236E60}" srcOrd="2" destOrd="0" presId="urn:microsoft.com/office/officeart/2011/layout/CircleProcess"/>
    <dgm:cxn modelId="{9268AD11-1BA7-4876-A7AE-5F39E299BAB6}" type="presParOf" srcId="{01AEE13F-0A79-451F-B078-5DE69CBEFCB1}" destId="{432EAABE-257D-446D-8DB0-4E38CCD83F99}" srcOrd="3" destOrd="0" presId="urn:microsoft.com/office/officeart/2011/layout/CircleProcess"/>
    <dgm:cxn modelId="{D73355BF-A17E-4C15-AAF8-45829AA419EA}" type="presParOf" srcId="{432EAABE-257D-446D-8DB0-4E38CCD83F99}" destId="{804FEAC3-39A1-4C52-8086-D5635C195388}" srcOrd="0" destOrd="0" presId="urn:microsoft.com/office/officeart/2011/layout/CircleProcess"/>
    <dgm:cxn modelId="{7EDADFAF-E45D-425A-84CB-57670C46ED94}" type="presParOf" srcId="{01AEE13F-0A79-451F-B078-5DE69CBEFCB1}" destId="{B0C04BD0-F9D9-4B83-8EC0-B82F40BF0C06}" srcOrd="4" destOrd="0" presId="urn:microsoft.com/office/officeart/2011/layout/CircleProcess"/>
    <dgm:cxn modelId="{525F34DD-0EC5-455E-B435-645D84B5C946}" type="presParOf" srcId="{B0C04BD0-F9D9-4B83-8EC0-B82F40BF0C06}" destId="{02FCC324-02C8-4B76-A319-DA0A1884ACA7}" srcOrd="0" destOrd="0" presId="urn:microsoft.com/office/officeart/2011/layout/CircleProcess"/>
    <dgm:cxn modelId="{248E8E6B-DDF8-4D6A-9E4D-03A6D25BC3A5}" type="presParOf" srcId="{01AEE13F-0A79-451F-B078-5DE69CBEFCB1}" destId="{7DF8286F-152C-42A1-99F6-0664F56786EE}" srcOrd="5" destOrd="0" presId="urn:microsoft.com/office/officeart/2011/layout/CircleProcess"/>
    <dgm:cxn modelId="{2F0471D0-DDCE-4224-9739-C41184862627}" type="presParOf" srcId="{01AEE13F-0A79-451F-B078-5DE69CBEFCB1}" destId="{39EF370F-15A7-42CC-B191-D8DFA82D479D}" srcOrd="6" destOrd="0" presId="urn:microsoft.com/office/officeart/2011/layout/CircleProcess"/>
    <dgm:cxn modelId="{B6C32CB1-F981-4371-85E9-91369B0E250D}" type="presParOf" srcId="{39EF370F-15A7-42CC-B191-D8DFA82D479D}" destId="{D024FEAC-1923-401D-834E-D9997F90E152}" srcOrd="0" destOrd="0" presId="urn:microsoft.com/office/officeart/2011/layout/CircleProcess"/>
    <dgm:cxn modelId="{52C48FF1-A14A-4129-A2AB-18BDF8D43D51}" type="presParOf" srcId="{01AEE13F-0A79-451F-B078-5DE69CBEFCB1}" destId="{FFE21864-E495-42D1-A032-207EDA79EE88}" srcOrd="7" destOrd="0" presId="urn:microsoft.com/office/officeart/2011/layout/CircleProcess"/>
    <dgm:cxn modelId="{3D0DB516-0353-4080-8FA0-ADAD15B2161C}" type="presParOf" srcId="{FFE21864-E495-42D1-A032-207EDA79EE88}" destId="{2C6D0859-F04E-4DF8-BD80-29886A5DED88}" srcOrd="0" destOrd="0" presId="urn:microsoft.com/office/officeart/2011/layout/CircleProcess"/>
    <dgm:cxn modelId="{6B0DA397-5F60-493E-BC58-BF1229A012D0}" type="presParOf" srcId="{01AEE13F-0A79-451F-B078-5DE69CBEFCB1}" destId="{4BE0D7E6-8954-43E8-92C0-B7AFC0B55DC0}" srcOrd="8" destOrd="0" presId="urn:microsoft.com/office/officeart/2011/layout/CircleProcess"/>
    <dgm:cxn modelId="{35080BAA-A3F2-4BA7-9578-B59CE9C07F96}" type="presParOf" srcId="{01AEE13F-0A79-451F-B078-5DE69CBEFCB1}" destId="{1A5366E3-A8B0-44BD-90CE-4A274A2BF6CD}" srcOrd="9" destOrd="0" presId="urn:microsoft.com/office/officeart/2011/layout/CircleProcess"/>
    <dgm:cxn modelId="{58F5EAF3-F4E4-455D-9ABB-399C7644CD55}" type="presParOf" srcId="{1A5366E3-A8B0-44BD-90CE-4A274A2BF6CD}" destId="{C90C225B-F684-4075-8CCE-76124365F587}" srcOrd="0" destOrd="0" presId="urn:microsoft.com/office/officeart/2011/layout/CircleProcess"/>
    <dgm:cxn modelId="{A32E1760-37B6-4EED-9679-5CB61C63CD46}" type="presParOf" srcId="{01AEE13F-0A79-451F-B078-5DE69CBEFCB1}" destId="{E8D6520D-7879-49A1-B455-CE478A7FF23E}" srcOrd="10" destOrd="0" presId="urn:microsoft.com/office/officeart/2011/layout/CircleProcess"/>
    <dgm:cxn modelId="{B2FDCC16-B74D-4D0E-87F8-3AE60BBA7ED5}" type="presParOf" srcId="{E8D6520D-7879-49A1-B455-CE478A7FF23E}" destId="{52111D94-65DD-4D83-A715-BFFD39010A6E}" srcOrd="0" destOrd="0" presId="urn:microsoft.com/office/officeart/2011/layout/CircleProcess"/>
    <dgm:cxn modelId="{73A62CA7-9E34-48A2-87A1-28445444DEA5}" type="presParOf" srcId="{01AEE13F-0A79-451F-B078-5DE69CBEFCB1}" destId="{64041691-4C4A-4D33-9A2D-C2910E903193}" srcOrd="11" destOrd="0" presId="urn:microsoft.com/office/officeart/2011/layout/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ED3A54-9C04-4559-983F-613E7639C0E2}">
      <dsp:nvSpPr>
        <dsp:cNvPr id="0" name=""/>
        <dsp:cNvSpPr/>
      </dsp:nvSpPr>
      <dsp:spPr>
        <a:xfrm>
          <a:off x="6110302" y="908929"/>
          <a:ext cx="1828678" cy="182877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32D9C0-4CB0-4B2C-9E20-2F882CA6D86B}">
      <dsp:nvSpPr>
        <dsp:cNvPr id="0" name=""/>
        <dsp:cNvSpPr/>
      </dsp:nvSpPr>
      <dsp:spPr>
        <a:xfrm>
          <a:off x="6171467" y="969899"/>
          <a:ext cx="1707132" cy="1706832"/>
        </a:xfrm>
        <a:prstGeom prst="ellipse">
          <a:avLst/>
        </a:prstGeom>
        <a:solidFill>
          <a:schemeClr val="bg1">
            <a:alpha val="90000"/>
          </a:schemeClr>
        </a:solidFill>
        <a:ln w="25400" cap="flat" cmpd="sng" algn="ctr">
          <a:solidFill>
            <a:srgbClr val="003B68"/>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solidFill>
                <a:srgbClr val="0F0F0F"/>
              </a:solidFill>
            </a:rPr>
            <a:t>2018 Session $58,000,000</a:t>
          </a:r>
          <a:endParaRPr lang="en-US" sz="1500" kern="1200" dirty="0">
            <a:solidFill>
              <a:srgbClr val="0F0F0F"/>
            </a:solidFill>
          </a:endParaRPr>
        </a:p>
      </dsp:txBody>
      <dsp:txXfrm>
        <a:off x="6415343" y="1213778"/>
        <a:ext cx="1219380" cy="1219074"/>
      </dsp:txXfrm>
    </dsp:sp>
    <dsp:sp modelId="{804FEAC3-39A1-4C52-8086-D5635C195388}">
      <dsp:nvSpPr>
        <dsp:cNvPr id="0" name=""/>
        <dsp:cNvSpPr/>
      </dsp:nvSpPr>
      <dsp:spPr>
        <a:xfrm rot="2700000">
          <a:off x="4212602" y="908801"/>
          <a:ext cx="1828708" cy="1828708"/>
        </a:xfrm>
        <a:prstGeom prst="teardrop">
          <a:avLst>
            <a:gd name="adj" fmla="val 1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FCC324-02C8-4B76-A319-DA0A1884ACA7}">
      <dsp:nvSpPr>
        <dsp:cNvPr id="0" name=""/>
        <dsp:cNvSpPr/>
      </dsp:nvSpPr>
      <dsp:spPr>
        <a:xfrm>
          <a:off x="4281624" y="969899"/>
          <a:ext cx="1707132" cy="1706832"/>
        </a:xfrm>
        <a:prstGeom prst="ellipse">
          <a:avLst/>
        </a:prstGeom>
        <a:solidFill>
          <a:schemeClr val="lt1">
            <a:alpha val="90000"/>
            <a:hueOff val="0"/>
            <a:satOff val="0"/>
            <a:lumOff val="0"/>
            <a:alphaOff val="0"/>
          </a:schemeClr>
        </a:solidFill>
        <a:ln w="25400" cap="flat" cmpd="sng" algn="ctr">
          <a:solidFill>
            <a:srgbClr val="003B68"/>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solidFill>
                <a:srgbClr val="0F0F0F"/>
              </a:solidFill>
            </a:rPr>
            <a:t>2016 Session $91,000,000</a:t>
          </a:r>
          <a:endParaRPr lang="en-US" sz="1500" kern="1200" dirty="0">
            <a:solidFill>
              <a:srgbClr val="0F0F0F"/>
            </a:solidFill>
          </a:endParaRPr>
        </a:p>
      </dsp:txBody>
      <dsp:txXfrm>
        <a:off x="4525500" y="1213778"/>
        <a:ext cx="1219380" cy="1219074"/>
      </dsp:txXfrm>
    </dsp:sp>
    <dsp:sp modelId="{D024FEAC-1923-401D-834E-D9997F90E152}">
      <dsp:nvSpPr>
        <dsp:cNvPr id="0" name=""/>
        <dsp:cNvSpPr/>
      </dsp:nvSpPr>
      <dsp:spPr>
        <a:xfrm rot="2700000">
          <a:off x="2330600" y="908801"/>
          <a:ext cx="1828708" cy="1828708"/>
        </a:xfrm>
        <a:prstGeom prst="teardrop">
          <a:avLst>
            <a:gd name="adj" fmla="val 1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6D0859-F04E-4DF8-BD80-29886A5DED88}">
      <dsp:nvSpPr>
        <dsp:cNvPr id="0" name=""/>
        <dsp:cNvSpPr/>
      </dsp:nvSpPr>
      <dsp:spPr>
        <a:xfrm>
          <a:off x="2391780" y="969899"/>
          <a:ext cx="1707132" cy="1706832"/>
        </a:xfrm>
        <a:prstGeom prst="ellipse">
          <a:avLst/>
        </a:prstGeom>
        <a:solidFill>
          <a:schemeClr val="lt1">
            <a:alpha val="90000"/>
            <a:hueOff val="0"/>
            <a:satOff val="0"/>
            <a:lumOff val="0"/>
            <a:alphaOff val="0"/>
          </a:schemeClr>
        </a:solidFill>
        <a:ln w="25400" cap="flat" cmpd="sng" algn="ctr">
          <a:solidFill>
            <a:srgbClr val="003B68"/>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solidFill>
                <a:srgbClr val="0F0F0F"/>
              </a:solidFill>
            </a:rPr>
            <a:t>2014 Session $100,000,000</a:t>
          </a:r>
          <a:endParaRPr lang="en-US" sz="1500" kern="1200" dirty="0">
            <a:solidFill>
              <a:srgbClr val="0F0F0F"/>
            </a:solidFill>
          </a:endParaRPr>
        </a:p>
      </dsp:txBody>
      <dsp:txXfrm>
        <a:off x="2635656" y="1213778"/>
        <a:ext cx="1219380" cy="1219074"/>
      </dsp:txXfrm>
    </dsp:sp>
    <dsp:sp modelId="{C90C225B-F684-4075-8CCE-76124365F587}">
      <dsp:nvSpPr>
        <dsp:cNvPr id="0" name=""/>
        <dsp:cNvSpPr/>
      </dsp:nvSpPr>
      <dsp:spPr>
        <a:xfrm rot="2700000">
          <a:off x="440756" y="908801"/>
          <a:ext cx="1828708" cy="1828708"/>
        </a:xfrm>
        <a:prstGeom prst="teardrop">
          <a:avLst>
            <a:gd name="adj" fmla="val 1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111D94-65DD-4D83-A715-BFFD39010A6E}">
      <dsp:nvSpPr>
        <dsp:cNvPr id="0" name=""/>
        <dsp:cNvSpPr/>
      </dsp:nvSpPr>
      <dsp:spPr>
        <a:xfrm>
          <a:off x="501936" y="969899"/>
          <a:ext cx="1707132" cy="1706832"/>
        </a:xfrm>
        <a:prstGeom prst="ellipse">
          <a:avLst/>
        </a:prstGeom>
        <a:solidFill>
          <a:schemeClr val="bg1">
            <a:alpha val="90000"/>
          </a:schemeClr>
        </a:solidFill>
        <a:ln w="25400" cap="flat" cmpd="sng" algn="ctr">
          <a:solidFill>
            <a:srgbClr val="003B68"/>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solidFill>
                <a:srgbClr val="0F0F0F"/>
              </a:solidFill>
            </a:rPr>
            <a:t>2012 Session $100,000,000</a:t>
          </a:r>
          <a:endParaRPr lang="en-US" sz="1500" kern="1200" dirty="0">
            <a:solidFill>
              <a:srgbClr val="0F0F0F"/>
            </a:solidFill>
          </a:endParaRPr>
        </a:p>
      </dsp:txBody>
      <dsp:txXfrm>
        <a:off x="745812" y="1213778"/>
        <a:ext cx="1219380" cy="1219074"/>
      </dsp:txXfrm>
    </dsp:sp>
  </dsp:spTree>
</dsp:drawing>
</file>

<file path=ppt/diagrams/layout1.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5" name="Shape 125"/>
          <p:cNvSpPr>
            <a:spLocks noGrp="1" noRot="1" noChangeAspect="1"/>
          </p:cNvSpPr>
          <p:nvPr>
            <p:ph type="sldImg"/>
          </p:nvPr>
        </p:nvSpPr>
        <p:spPr>
          <a:xfrm>
            <a:off x="1181100" y="696913"/>
            <a:ext cx="4648200" cy="3486150"/>
          </a:xfrm>
          <a:prstGeom prst="rect">
            <a:avLst/>
          </a:prstGeom>
        </p:spPr>
        <p:txBody>
          <a:bodyPr lIns="93175" tIns="46587" rIns="93175" bIns="46587"/>
          <a:lstStyle/>
          <a:p>
            <a:endParaRPr/>
          </a:p>
        </p:txBody>
      </p:sp>
      <p:sp>
        <p:nvSpPr>
          <p:cNvPr id="126" name="Shape 126"/>
          <p:cNvSpPr>
            <a:spLocks noGrp="1"/>
          </p:cNvSpPr>
          <p:nvPr>
            <p:ph type="body" sz="quarter" idx="1"/>
          </p:nvPr>
        </p:nvSpPr>
        <p:spPr>
          <a:xfrm>
            <a:off x="934721" y="4415791"/>
            <a:ext cx="5140960" cy="4183380"/>
          </a:xfrm>
          <a:prstGeom prst="rect">
            <a:avLst/>
          </a:prstGeom>
        </p:spPr>
        <p:txBody>
          <a:bodyPr lIns="93175" tIns="46587" rIns="93175" bIns="46587"/>
          <a:lstStyle/>
          <a:p>
            <a:endParaRPr/>
          </a:p>
        </p:txBody>
      </p:sp>
    </p:spTree>
    <p:extLst>
      <p:ext uri="{BB962C8B-B14F-4D97-AF65-F5344CB8AC3E}">
        <p14:creationId xmlns:p14="http://schemas.microsoft.com/office/powerpoint/2010/main" val="273379152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body" sz="quarter" idx="13"/>
          </p:nvPr>
        </p:nvSpPr>
        <p:spPr>
          <a:xfrm>
            <a:off x="571500" y="5588000"/>
            <a:ext cx="11875780" cy="3"/>
          </a:xfrm>
          <a:prstGeom prst="line">
            <a:avLst/>
          </a:prstGeom>
          <a:ln w="38100" cap="rnd">
            <a:solidFill>
              <a:srgbClr val="747676"/>
            </a:solidFill>
            <a:custDash>
              <a:ds d="100000" sp="200000"/>
            </a:custDash>
            <a:round/>
          </a:ln>
        </p:spPr>
        <p:txBody>
          <a:bodyPr anchor="ctr">
            <a:noAutofit/>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12" name="Shape 12"/>
          <p:cNvSpPr>
            <a:spLocks noGrp="1"/>
          </p:cNvSpPr>
          <p:nvPr>
            <p:ph type="title"/>
          </p:nvPr>
        </p:nvSpPr>
        <p:spPr>
          <a:xfrm>
            <a:off x="571500" y="571500"/>
            <a:ext cx="11861800" cy="5181600"/>
          </a:xfrm>
          <a:prstGeom prst="rect">
            <a:avLst/>
          </a:prstGeom>
        </p:spPr>
        <p:txBody>
          <a:bodyPr anchor="b"/>
          <a:lstStyle>
            <a:lvl1pPr algn="ctr">
              <a:lnSpc>
                <a:spcPct val="80000"/>
              </a:lnSpc>
              <a:spcBef>
                <a:spcPts val="0"/>
              </a:spcBef>
              <a:defRPr sz="12100">
                <a:solidFill>
                  <a:srgbClr val="5C5C5C"/>
                </a:solidFill>
              </a:defRPr>
            </a:lvl1pPr>
          </a:lstStyle>
          <a:p>
            <a:r>
              <a:t>Title Text</a:t>
            </a:r>
          </a:p>
        </p:txBody>
      </p:sp>
      <p:sp>
        <p:nvSpPr>
          <p:cNvPr id="13" name="Shape 13"/>
          <p:cNvSpPr>
            <a:spLocks noGrp="1"/>
          </p:cNvSpPr>
          <p:nvPr>
            <p:ph type="body" sz="half" idx="1"/>
          </p:nvPr>
        </p:nvSpPr>
        <p:spPr>
          <a:xfrm>
            <a:off x="571500" y="5676900"/>
            <a:ext cx="11861800" cy="3263900"/>
          </a:xfrm>
          <a:prstGeom prst="rect">
            <a:avLst/>
          </a:prstGeom>
        </p:spPr>
        <p:txBody>
          <a:bodyPr/>
          <a:lstStyle>
            <a:lvl1pPr marL="0" indent="0" algn="ctr">
              <a:lnSpc>
                <a:spcPct val="70000"/>
              </a:lnSpc>
              <a:spcBef>
                <a:spcPts val="0"/>
              </a:spcBef>
              <a:buSzTx/>
              <a:buFontTx/>
              <a:buNone/>
              <a:defRPr sz="4800">
                <a:solidFill>
                  <a:srgbClr val="747676"/>
                </a:solidFill>
                <a:latin typeface="Iowan Old Style Italic"/>
                <a:ea typeface="Iowan Old Style Italic"/>
                <a:cs typeface="Iowan Old Style Italic"/>
                <a:sym typeface="Iowan Old Style Italic"/>
              </a:defRPr>
            </a:lvl1pPr>
            <a:lvl2pPr marL="0" indent="228600" algn="ctr">
              <a:lnSpc>
                <a:spcPct val="70000"/>
              </a:lnSpc>
              <a:spcBef>
                <a:spcPts val="0"/>
              </a:spcBef>
              <a:buSzTx/>
              <a:buFontTx/>
              <a:buNone/>
              <a:defRPr sz="4800">
                <a:solidFill>
                  <a:srgbClr val="747676"/>
                </a:solidFill>
                <a:latin typeface="Iowan Old Style Italic"/>
                <a:ea typeface="Iowan Old Style Italic"/>
                <a:cs typeface="Iowan Old Style Italic"/>
                <a:sym typeface="Iowan Old Style Italic"/>
              </a:defRPr>
            </a:lvl2pPr>
            <a:lvl3pPr marL="0" indent="457200" algn="ctr">
              <a:lnSpc>
                <a:spcPct val="70000"/>
              </a:lnSpc>
              <a:spcBef>
                <a:spcPts val="0"/>
              </a:spcBef>
              <a:buSzTx/>
              <a:buFontTx/>
              <a:buNone/>
              <a:defRPr sz="4800">
                <a:solidFill>
                  <a:srgbClr val="747676"/>
                </a:solidFill>
                <a:latin typeface="Iowan Old Style Italic"/>
                <a:ea typeface="Iowan Old Style Italic"/>
                <a:cs typeface="Iowan Old Style Italic"/>
                <a:sym typeface="Iowan Old Style Italic"/>
              </a:defRPr>
            </a:lvl3pPr>
            <a:lvl4pPr marL="0" indent="685800" algn="ctr">
              <a:lnSpc>
                <a:spcPct val="70000"/>
              </a:lnSpc>
              <a:spcBef>
                <a:spcPts val="0"/>
              </a:spcBef>
              <a:buSzTx/>
              <a:buFontTx/>
              <a:buNone/>
              <a:defRPr sz="4800">
                <a:solidFill>
                  <a:srgbClr val="747676"/>
                </a:solidFill>
                <a:latin typeface="Iowan Old Style Italic"/>
                <a:ea typeface="Iowan Old Style Italic"/>
                <a:cs typeface="Iowan Old Style Italic"/>
                <a:sym typeface="Iowan Old Style Italic"/>
              </a:defRPr>
            </a:lvl4pPr>
            <a:lvl5pPr marL="0" indent="914400" algn="ctr">
              <a:lnSpc>
                <a:spcPct val="70000"/>
              </a:lnSpc>
              <a:spcBef>
                <a:spcPts val="0"/>
              </a:spcBef>
              <a:buSzTx/>
              <a:buFontTx/>
              <a:buNone/>
              <a:defRPr sz="4800">
                <a:solidFill>
                  <a:srgbClr val="747676"/>
                </a:solidFill>
                <a:latin typeface="Iowan Old Style Italic"/>
                <a:ea typeface="Iowan Old Style Italic"/>
                <a:cs typeface="Iowan Old Style Italic"/>
                <a:sym typeface="Iowan Old Style Italic"/>
              </a:defRPr>
            </a:lvl5pPr>
          </a:lstStyle>
          <a:p>
            <a:r>
              <a:t>Body Level One</a:t>
            </a:r>
          </a:p>
          <a:p>
            <a:pPr lvl="1"/>
            <a:r>
              <a:t>Body Level Two</a:t>
            </a:r>
          </a:p>
          <a:p>
            <a:pPr lvl="2"/>
            <a:r>
              <a:t>Body Level Three</a:t>
            </a:r>
          </a:p>
          <a:p>
            <a:pPr lvl="3"/>
            <a:r>
              <a:t>Body Level Four</a:t>
            </a:r>
          </a:p>
          <a:p>
            <a:pPr lvl="4"/>
            <a:r>
              <a:t>Body Level Five</a:t>
            </a:r>
          </a:p>
        </p:txBody>
      </p:sp>
      <p:sp>
        <p:nvSpPr>
          <p:cNvPr id="14" name="Shape 14"/>
          <p:cNvSpPr>
            <a:spLocks noGrp="1"/>
          </p:cNvSpPr>
          <p:nvPr>
            <p:ph type="sldNum" sz="quarter" idx="2"/>
          </p:nvPr>
        </p:nvSpPr>
        <p:spPr>
          <a:xfrm>
            <a:off x="12088552" y="9189156"/>
            <a:ext cx="309365" cy="3429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01" name="Shape 101"/>
          <p:cNvSpPr/>
          <p:nvPr/>
        </p:nvSpPr>
        <p:spPr>
          <a:xfrm>
            <a:off x="508000" y="1771650"/>
            <a:ext cx="1697832" cy="31750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lgn="l">
              <a:lnSpc>
                <a:spcPct val="80000"/>
              </a:lnSpc>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1000" spc="0">
                <a:solidFill>
                  <a:srgbClr val="E4E4E4"/>
                </a:solidFill>
                <a:latin typeface="Baskerville SemiBold"/>
                <a:ea typeface="Baskerville SemiBold"/>
                <a:cs typeface="Baskerville SemiBold"/>
                <a:sym typeface="Baskerville SemiBold"/>
              </a:defRPr>
            </a:lvl1pPr>
          </a:lstStyle>
          <a:p>
            <a:r>
              <a:t>“</a:t>
            </a:r>
          </a:p>
        </p:txBody>
      </p:sp>
      <p:sp>
        <p:nvSpPr>
          <p:cNvPr id="102" name="Shape 102"/>
          <p:cNvSpPr>
            <a:spLocks noGrp="1"/>
          </p:cNvSpPr>
          <p:nvPr>
            <p:ph type="body" sz="quarter" idx="13"/>
          </p:nvPr>
        </p:nvSpPr>
        <p:spPr>
          <a:xfrm>
            <a:off x="1943100" y="3870536"/>
            <a:ext cx="10490200" cy="939801"/>
          </a:xfrm>
          <a:prstGeom prst="rect">
            <a:avLst/>
          </a:prstGeom>
        </p:spPr>
        <p:txBody>
          <a:bodyPr>
            <a:spAutoFit/>
          </a:bodyPr>
          <a:lstStyle>
            <a:lvl1pPr marL="0" indent="0">
              <a:spcBef>
                <a:spcPts val="1600"/>
              </a:spcBef>
              <a:buSzTx/>
              <a:buFontTx/>
              <a:buNone/>
              <a:defRPr sz="4800">
                <a:solidFill>
                  <a:srgbClr val="747676"/>
                </a:solidFill>
              </a:defRPr>
            </a:lvl1pPr>
          </a:lstStyle>
          <a:p>
            <a:r>
              <a:t>Type a quote here.</a:t>
            </a:r>
          </a:p>
        </p:txBody>
      </p:sp>
      <p:sp>
        <p:nvSpPr>
          <p:cNvPr id="103" name="Shape 103"/>
          <p:cNvSpPr>
            <a:spLocks noGrp="1"/>
          </p:cNvSpPr>
          <p:nvPr>
            <p:ph type="body" sz="quarter" idx="14"/>
          </p:nvPr>
        </p:nvSpPr>
        <p:spPr>
          <a:xfrm>
            <a:off x="1943100" y="7772400"/>
            <a:ext cx="10490200" cy="939800"/>
          </a:xfrm>
          <a:prstGeom prst="rect">
            <a:avLst/>
          </a:prstGeom>
        </p:spPr>
        <p:txBody>
          <a:bodyPr>
            <a:spAutoFit/>
          </a:bodyPr>
          <a:lstStyle>
            <a:lvl1pPr marL="0" indent="0" algn="r">
              <a:lnSpc>
                <a:spcPct val="70000"/>
              </a:lnSpc>
              <a:spcBef>
                <a:spcPts val="1600"/>
              </a:spcBef>
              <a:buSzTx/>
              <a:buFontTx/>
              <a:buNone/>
              <a:defRPr sz="4800">
                <a:solidFill>
                  <a:srgbClr val="6B6D6D"/>
                </a:solidFill>
                <a:latin typeface="Iowan Old Style Italic"/>
                <a:ea typeface="Iowan Old Style Italic"/>
                <a:cs typeface="Iowan Old Style Italic"/>
                <a:sym typeface="Iowan Old Style Italic"/>
              </a:defRPr>
            </a:lvl1pPr>
          </a:lstStyle>
          <a:p>
            <a:r>
              <a:t>-Johnny Appleseed</a:t>
            </a:r>
          </a:p>
        </p:txBody>
      </p:sp>
      <p:sp>
        <p:nvSpPr>
          <p:cNvPr id="104" name="Shape 10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11" name="Shape 111"/>
          <p:cNvSpPr>
            <a:spLocks noGrp="1"/>
          </p:cNvSpPr>
          <p:nvPr>
            <p:ph type="pic" idx="13"/>
          </p:nvPr>
        </p:nvSpPr>
        <p:spPr>
          <a:xfrm>
            <a:off x="0" y="0"/>
            <a:ext cx="13004800" cy="9753600"/>
          </a:xfrm>
          <a:prstGeom prst="rect">
            <a:avLst/>
          </a:prstGeom>
        </p:spPr>
        <p:txBody>
          <a:bodyPr lIns="91439" tIns="45719" rIns="91439" bIns="45719">
            <a:noAutofit/>
          </a:bodyPr>
          <a:lstStyle/>
          <a:p>
            <a:endParaRPr/>
          </a:p>
        </p:txBody>
      </p:sp>
      <p:sp>
        <p:nvSpPr>
          <p:cNvPr id="112" name="Shape 112"/>
          <p:cNvSpPr>
            <a:spLocks noGrp="1"/>
          </p:cNvSpPr>
          <p:nvPr>
            <p:ph type="sldNum" sz="quarter" idx="2"/>
          </p:nvPr>
        </p:nvSpPr>
        <p:spPr>
          <a:prstGeom prst="rect">
            <a:avLst/>
          </a:prstGeom>
        </p:spPr>
        <p:txBody>
          <a:bodyPr/>
          <a:lstStyle>
            <a:lvl1pPr>
              <a:defRPr>
                <a:solidFill>
                  <a:srgbClr val="CBCBCB"/>
                </a:solidFill>
              </a:defRPr>
            </a:lvl1p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9" name="Shape 11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1" name="Shape 21"/>
          <p:cNvSpPr>
            <a:spLocks noGrp="1"/>
          </p:cNvSpPr>
          <p:nvPr>
            <p:ph type="pic" idx="13"/>
          </p:nvPr>
        </p:nvSpPr>
        <p:spPr>
          <a:xfrm>
            <a:off x="0" y="0"/>
            <a:ext cx="13004800" cy="9753600"/>
          </a:xfrm>
          <a:prstGeom prst="rect">
            <a:avLst/>
          </a:prstGeom>
        </p:spPr>
        <p:txBody>
          <a:bodyPr lIns="91439" tIns="45719" rIns="91439" bIns="45719">
            <a:noAutofit/>
          </a:bodyPr>
          <a:lstStyle/>
          <a:p>
            <a:endParaRPr/>
          </a:p>
        </p:txBody>
      </p:sp>
      <p:sp>
        <p:nvSpPr>
          <p:cNvPr id="22" name="Shape 22"/>
          <p:cNvSpPr>
            <a:spLocks noGrp="1"/>
          </p:cNvSpPr>
          <p:nvPr>
            <p:ph type="body" sz="half" idx="14"/>
          </p:nvPr>
        </p:nvSpPr>
        <p:spPr>
          <a:xfrm>
            <a:off x="0" y="5422900"/>
            <a:ext cx="13004800" cy="3606800"/>
          </a:xfrm>
          <a:prstGeom prst="rect">
            <a:avLst/>
          </a:prstGeom>
          <a:solidFill>
            <a:srgbClr val="FFFFFF"/>
          </a:solidFill>
        </p:spPr>
        <p:txBody>
          <a:bodyPr anchor="ctr">
            <a:noAutofit/>
          </a:bodyPr>
          <a:lstStyle/>
          <a:p>
            <a:pPr marL="0" indent="0" algn="ctr">
              <a:spcBef>
                <a:spcPts val="0"/>
              </a:spcBef>
              <a:buSzTx/>
              <a:buFontTx/>
              <a:buNone/>
              <a:defRPr sz="2400">
                <a:latin typeface="DIN Alternate"/>
                <a:ea typeface="DIN Alternate"/>
                <a:cs typeface="DIN Alternate"/>
                <a:sym typeface="DIN Alternate"/>
              </a:defRPr>
            </a:pPr>
            <a:endParaRPr/>
          </a:p>
        </p:txBody>
      </p:sp>
      <p:sp>
        <p:nvSpPr>
          <p:cNvPr id="23" name="Shape 23"/>
          <p:cNvSpPr>
            <a:spLocks noGrp="1"/>
          </p:cNvSpPr>
          <p:nvPr>
            <p:ph type="body" sz="quarter" idx="15"/>
          </p:nvPr>
        </p:nvSpPr>
        <p:spPr>
          <a:xfrm flipV="1">
            <a:off x="571500" y="7619996"/>
            <a:ext cx="11874500" cy="4"/>
          </a:xfrm>
          <a:prstGeom prst="line">
            <a:avLst/>
          </a:prstGeom>
          <a:ln w="38100" cap="rnd">
            <a:solidFill>
              <a:srgbClr val="747676"/>
            </a:solidFill>
            <a:custDash>
              <a:ds d="100000" sp="200000"/>
            </a:custDash>
            <a:round/>
          </a:ln>
        </p:spPr>
        <p:txBody>
          <a:bodyPr anchor="ctr">
            <a:noAutofit/>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24" name="Shape 24"/>
          <p:cNvSpPr>
            <a:spLocks noGrp="1"/>
          </p:cNvSpPr>
          <p:nvPr>
            <p:ph type="title"/>
          </p:nvPr>
        </p:nvSpPr>
        <p:spPr>
          <a:xfrm>
            <a:off x="571500" y="5562600"/>
            <a:ext cx="11861800" cy="2209800"/>
          </a:xfrm>
          <a:prstGeom prst="rect">
            <a:avLst/>
          </a:prstGeom>
        </p:spPr>
        <p:txBody>
          <a:bodyPr anchor="b"/>
          <a:lstStyle>
            <a:lvl1pPr algn="r">
              <a:lnSpc>
                <a:spcPct val="80000"/>
              </a:lnSpc>
              <a:spcBef>
                <a:spcPts val="0"/>
              </a:spcBef>
              <a:defRPr sz="12100">
                <a:solidFill>
                  <a:srgbClr val="5C5C5C"/>
                </a:solidFill>
              </a:defRPr>
            </a:lvl1pPr>
          </a:lstStyle>
          <a:p>
            <a:r>
              <a:t>Title Text</a:t>
            </a:r>
          </a:p>
        </p:txBody>
      </p:sp>
      <p:sp>
        <p:nvSpPr>
          <p:cNvPr id="25" name="Shape 25"/>
          <p:cNvSpPr>
            <a:spLocks noGrp="1"/>
          </p:cNvSpPr>
          <p:nvPr>
            <p:ph type="body" sz="quarter" idx="1"/>
          </p:nvPr>
        </p:nvSpPr>
        <p:spPr>
          <a:xfrm>
            <a:off x="571500" y="7670800"/>
            <a:ext cx="11861800" cy="1231900"/>
          </a:xfrm>
          <a:prstGeom prst="rect">
            <a:avLst/>
          </a:prstGeom>
        </p:spPr>
        <p:txBody>
          <a:bodyPr/>
          <a:lstStyle>
            <a:lvl1pPr marL="0" indent="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1pPr>
            <a:lvl2pPr marL="0" indent="2286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2pPr>
            <a:lvl3pPr marL="0" indent="4572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3pPr>
            <a:lvl4pPr marL="0" indent="6858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4pPr>
            <a:lvl5pPr marL="0" indent="9144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5pPr>
          </a:lstStyle>
          <a:p>
            <a:r>
              <a:t>Body Level One</a:t>
            </a:r>
          </a:p>
          <a:p>
            <a:pPr lvl="1"/>
            <a:r>
              <a:t>Body Level Two</a:t>
            </a:r>
          </a:p>
          <a:p>
            <a:pPr lvl="2"/>
            <a:r>
              <a:t>Body Level Three</a:t>
            </a:r>
          </a:p>
          <a:p>
            <a:pPr lvl="3"/>
            <a:r>
              <a:t>Body Level Four</a:t>
            </a:r>
          </a:p>
          <a:p>
            <a:pPr lvl="4"/>
            <a:r>
              <a:t>Body Level Five</a:t>
            </a:r>
          </a:p>
        </p:txBody>
      </p:sp>
      <p:sp>
        <p:nvSpPr>
          <p:cNvPr id="26" name="Shape 26"/>
          <p:cNvSpPr>
            <a:spLocks noGrp="1"/>
          </p:cNvSpPr>
          <p:nvPr>
            <p:ph type="sldNum" sz="quarter" idx="2"/>
          </p:nvPr>
        </p:nvSpPr>
        <p:spPr>
          <a:xfrm>
            <a:off x="12092513" y="9194800"/>
            <a:ext cx="309365" cy="342900"/>
          </a:xfrm>
          <a:prstGeom prst="rect">
            <a:avLst/>
          </a:prstGeom>
        </p:spPr>
        <p:txBody>
          <a:bodyPr/>
          <a:lstStyle>
            <a:lvl1pPr>
              <a:defRPr>
                <a:solidFill>
                  <a:srgbClr val="CBCBCB"/>
                </a:solidFil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3" name="Shape 33"/>
          <p:cNvSpPr>
            <a:spLocks noGrp="1"/>
          </p:cNvSpPr>
          <p:nvPr>
            <p:ph type="title"/>
          </p:nvPr>
        </p:nvSpPr>
        <p:spPr>
          <a:xfrm>
            <a:off x="571500" y="571500"/>
            <a:ext cx="11861800" cy="5181600"/>
          </a:xfrm>
          <a:prstGeom prst="rect">
            <a:avLst/>
          </a:prstGeom>
        </p:spPr>
        <p:txBody>
          <a:bodyPr anchor="b"/>
          <a:lstStyle>
            <a:lvl1pPr algn="ctr">
              <a:lnSpc>
                <a:spcPct val="80000"/>
              </a:lnSpc>
              <a:spcBef>
                <a:spcPts val="0"/>
              </a:spcBef>
              <a:defRPr sz="12100">
                <a:solidFill>
                  <a:srgbClr val="5C5C5C"/>
                </a:solidFill>
              </a:defRPr>
            </a:lvl1pPr>
          </a:lstStyle>
          <a:p>
            <a:r>
              <a:t>Title Text</a:t>
            </a:r>
          </a:p>
        </p:txBody>
      </p:sp>
      <p:sp>
        <p:nvSpPr>
          <p:cNvPr id="34" name="Shape 34"/>
          <p:cNvSpPr>
            <a:spLocks noGrp="1"/>
          </p:cNvSpPr>
          <p:nvPr>
            <p:ph type="sldNum" sz="quarter" idx="2"/>
          </p:nvPr>
        </p:nvSpPr>
        <p:spPr>
          <a:xfrm>
            <a:off x="12083465" y="9189156"/>
            <a:ext cx="309365" cy="3429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41" name="Shape 41"/>
          <p:cNvSpPr>
            <a:spLocks noGrp="1"/>
          </p:cNvSpPr>
          <p:nvPr>
            <p:ph type="pic" idx="13"/>
          </p:nvPr>
        </p:nvSpPr>
        <p:spPr>
          <a:xfrm>
            <a:off x="7531100" y="0"/>
            <a:ext cx="5473700" cy="9753600"/>
          </a:xfrm>
          <a:prstGeom prst="rect">
            <a:avLst/>
          </a:prstGeom>
        </p:spPr>
        <p:txBody>
          <a:bodyPr lIns="91439" tIns="45719" rIns="91439" bIns="45719">
            <a:noAutofit/>
          </a:bodyPr>
          <a:lstStyle/>
          <a:p>
            <a:endParaRPr/>
          </a:p>
        </p:txBody>
      </p:sp>
      <p:sp>
        <p:nvSpPr>
          <p:cNvPr id="42" name="Shape 42"/>
          <p:cNvSpPr>
            <a:spLocks noGrp="1"/>
          </p:cNvSpPr>
          <p:nvPr>
            <p:ph type="body" sz="quarter" idx="14"/>
          </p:nvPr>
        </p:nvSpPr>
        <p:spPr>
          <a:xfrm flipV="1">
            <a:off x="571500" y="7619998"/>
            <a:ext cx="6451600" cy="3"/>
          </a:xfrm>
          <a:prstGeom prst="line">
            <a:avLst/>
          </a:prstGeom>
          <a:ln w="38100" cap="rnd">
            <a:solidFill>
              <a:srgbClr val="747676"/>
            </a:solidFill>
            <a:custDash>
              <a:ds d="100000" sp="200000"/>
            </a:custDash>
            <a:round/>
          </a:ln>
        </p:spPr>
        <p:txBody>
          <a:bodyPr anchor="ctr">
            <a:noAutofit/>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43" name="Shape 43"/>
          <p:cNvSpPr>
            <a:spLocks noGrp="1"/>
          </p:cNvSpPr>
          <p:nvPr>
            <p:ph type="title"/>
          </p:nvPr>
        </p:nvSpPr>
        <p:spPr>
          <a:xfrm>
            <a:off x="571500" y="571500"/>
            <a:ext cx="6451600" cy="7213600"/>
          </a:xfrm>
          <a:prstGeom prst="rect">
            <a:avLst/>
          </a:prstGeom>
        </p:spPr>
        <p:txBody>
          <a:bodyPr anchor="b"/>
          <a:lstStyle>
            <a:lvl1pPr algn="r">
              <a:lnSpc>
                <a:spcPct val="80000"/>
              </a:lnSpc>
              <a:spcBef>
                <a:spcPts val="0"/>
              </a:spcBef>
              <a:defRPr sz="12100">
                <a:solidFill>
                  <a:srgbClr val="5C5C5C"/>
                </a:solidFill>
              </a:defRPr>
            </a:lvl1pPr>
          </a:lstStyle>
          <a:p>
            <a:r>
              <a:t>Title Text</a:t>
            </a:r>
          </a:p>
        </p:txBody>
      </p:sp>
      <p:sp>
        <p:nvSpPr>
          <p:cNvPr id="44" name="Shape 44"/>
          <p:cNvSpPr>
            <a:spLocks noGrp="1"/>
          </p:cNvSpPr>
          <p:nvPr>
            <p:ph type="body" sz="quarter" idx="1"/>
          </p:nvPr>
        </p:nvSpPr>
        <p:spPr>
          <a:xfrm>
            <a:off x="571500" y="7670800"/>
            <a:ext cx="6451600" cy="1358900"/>
          </a:xfrm>
          <a:prstGeom prst="rect">
            <a:avLst/>
          </a:prstGeom>
        </p:spPr>
        <p:txBody>
          <a:bodyPr/>
          <a:lstStyle>
            <a:lvl1pPr marL="0" indent="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1pPr>
            <a:lvl2pPr marL="0" indent="2286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2pPr>
            <a:lvl3pPr marL="0" indent="4572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3pPr>
            <a:lvl4pPr marL="0" indent="6858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4pPr>
            <a:lvl5pPr marL="0" indent="9144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5pPr>
          </a:lstStyle>
          <a:p>
            <a:r>
              <a:t>Body Level One</a:t>
            </a:r>
          </a:p>
          <a:p>
            <a:pPr lvl="1"/>
            <a:r>
              <a:t>Body Level Two</a:t>
            </a:r>
          </a:p>
          <a:p>
            <a:pPr lvl="2"/>
            <a:r>
              <a:t>Body Level Three</a:t>
            </a:r>
          </a:p>
          <a:p>
            <a:pPr lvl="3"/>
            <a:r>
              <a:t>Body Level Four</a:t>
            </a:r>
          </a:p>
          <a:p>
            <a:pPr lvl="4"/>
            <a:r>
              <a:t>Body Level Five</a:t>
            </a:r>
          </a:p>
        </p:txBody>
      </p:sp>
      <p:sp>
        <p:nvSpPr>
          <p:cNvPr id="45" name="Shape 45"/>
          <p:cNvSpPr>
            <a:spLocks noGrp="1"/>
          </p:cNvSpPr>
          <p:nvPr>
            <p:ph type="sldNum" sz="quarter" idx="2"/>
          </p:nvPr>
        </p:nvSpPr>
        <p:spPr>
          <a:xfrm>
            <a:off x="12092513" y="9194800"/>
            <a:ext cx="309365" cy="342900"/>
          </a:xfrm>
          <a:prstGeom prst="rect">
            <a:avLst/>
          </a:prstGeom>
        </p:spPr>
        <p:txBody>
          <a:bodyPr/>
          <a:lstStyle>
            <a:lvl1pPr>
              <a:defRPr>
                <a:solidFill>
                  <a:srgbClr val="CBCBCB"/>
                </a:solidFill>
              </a:defRPr>
            </a:lvl1p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52" name="Shape 52"/>
          <p:cNvSpPr>
            <a:spLocks noGrp="1"/>
          </p:cNvSpPr>
          <p:nvPr>
            <p:ph type="body" sz="quarter" idx="13"/>
          </p:nvPr>
        </p:nvSpPr>
        <p:spPr>
          <a:xfrm>
            <a:off x="571500" y="1574800"/>
            <a:ext cx="11861800" cy="0"/>
          </a:xfrm>
          <a:prstGeom prst="line">
            <a:avLst/>
          </a:prstGeom>
          <a:ln w="38100" cap="rnd">
            <a:solidFill>
              <a:srgbClr val="747676"/>
            </a:solidFill>
            <a:custDash>
              <a:ds d="100000" sp="200000"/>
            </a:custDash>
            <a:round/>
          </a:ln>
        </p:spPr>
        <p:txBody>
          <a:bodyPr anchor="ctr">
            <a:noAutofit/>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53" name="Shape 53"/>
          <p:cNvSpPr>
            <a:spLocks noGrp="1"/>
          </p:cNvSpPr>
          <p:nvPr>
            <p:ph type="title"/>
          </p:nvPr>
        </p:nvSpPr>
        <p:spPr>
          <a:prstGeom prst="rect">
            <a:avLst/>
          </a:prstGeom>
        </p:spPr>
        <p:txBody>
          <a:bodyPr/>
          <a:lstStyle/>
          <a:p>
            <a:r>
              <a:t>Title Text</a:t>
            </a:r>
          </a:p>
        </p:txBody>
      </p:sp>
      <p:sp>
        <p:nvSpPr>
          <p:cNvPr id="54" name="Shape 5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61" name="Shape 61"/>
          <p:cNvSpPr>
            <a:spLocks noGrp="1"/>
          </p:cNvSpPr>
          <p:nvPr>
            <p:ph type="body" sz="quarter" idx="13"/>
          </p:nvPr>
        </p:nvSpPr>
        <p:spPr>
          <a:xfrm>
            <a:off x="571500" y="1574800"/>
            <a:ext cx="11861800" cy="0"/>
          </a:xfrm>
          <a:prstGeom prst="line">
            <a:avLst/>
          </a:prstGeom>
          <a:ln w="38100" cap="rnd">
            <a:solidFill>
              <a:srgbClr val="747676"/>
            </a:solidFill>
            <a:custDash>
              <a:ds d="100000" sp="200000"/>
            </a:custDash>
            <a:round/>
          </a:ln>
        </p:spPr>
        <p:txBody>
          <a:bodyPr anchor="ctr">
            <a:noAutofit/>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62" name="Shape 62"/>
          <p:cNvSpPr>
            <a:spLocks noGrp="1"/>
          </p:cNvSpPr>
          <p:nvPr>
            <p:ph type="title"/>
          </p:nvPr>
        </p:nvSpPr>
        <p:spPr>
          <a:prstGeom prst="rect">
            <a:avLst/>
          </a:prstGeom>
        </p:spPr>
        <p:txBody>
          <a:bodyPr/>
          <a:lstStyle/>
          <a:p>
            <a:r>
              <a:t>Title Text</a:t>
            </a:r>
          </a:p>
        </p:txBody>
      </p:sp>
      <p:sp>
        <p:nvSpPr>
          <p:cNvPr id="63" name="Shape 63"/>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4" name="Shape 6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71" name="Shape 71"/>
          <p:cNvSpPr>
            <a:spLocks noGrp="1"/>
          </p:cNvSpPr>
          <p:nvPr>
            <p:ph type="pic" idx="13"/>
          </p:nvPr>
        </p:nvSpPr>
        <p:spPr>
          <a:xfrm>
            <a:off x="0" y="0"/>
            <a:ext cx="6438900" cy="9753600"/>
          </a:xfrm>
          <a:prstGeom prst="rect">
            <a:avLst/>
          </a:prstGeom>
        </p:spPr>
        <p:txBody>
          <a:bodyPr lIns="91439" tIns="45719" rIns="91439" bIns="45719">
            <a:noAutofit/>
          </a:bodyPr>
          <a:lstStyle/>
          <a:p>
            <a:endParaRPr/>
          </a:p>
        </p:txBody>
      </p:sp>
      <p:sp>
        <p:nvSpPr>
          <p:cNvPr id="72" name="Shape 72"/>
          <p:cNvSpPr>
            <a:spLocks noGrp="1"/>
          </p:cNvSpPr>
          <p:nvPr>
            <p:ph type="body" sz="quarter" idx="14"/>
          </p:nvPr>
        </p:nvSpPr>
        <p:spPr>
          <a:xfrm>
            <a:off x="7023100" y="1574800"/>
            <a:ext cx="5397500" cy="0"/>
          </a:xfrm>
          <a:prstGeom prst="line">
            <a:avLst/>
          </a:prstGeom>
          <a:ln w="38100" cap="rnd">
            <a:solidFill>
              <a:srgbClr val="747676"/>
            </a:solidFill>
            <a:custDash>
              <a:ds d="100000" sp="200000"/>
            </a:custDash>
            <a:round/>
          </a:ln>
        </p:spPr>
        <p:txBody>
          <a:bodyPr anchor="ctr">
            <a:noAutofit/>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73" name="Shape 73"/>
          <p:cNvSpPr>
            <a:spLocks noGrp="1"/>
          </p:cNvSpPr>
          <p:nvPr>
            <p:ph type="title"/>
          </p:nvPr>
        </p:nvSpPr>
        <p:spPr>
          <a:xfrm>
            <a:off x="7023100" y="723900"/>
            <a:ext cx="5397500" cy="723900"/>
          </a:xfrm>
          <a:prstGeom prst="rect">
            <a:avLst/>
          </a:prstGeom>
        </p:spPr>
        <p:txBody>
          <a:bodyPr/>
          <a:lstStyle/>
          <a:p>
            <a:r>
              <a:t>Title Text</a:t>
            </a:r>
          </a:p>
        </p:txBody>
      </p:sp>
      <p:sp>
        <p:nvSpPr>
          <p:cNvPr id="74" name="Shape 74"/>
          <p:cNvSpPr>
            <a:spLocks noGrp="1"/>
          </p:cNvSpPr>
          <p:nvPr>
            <p:ph type="body" sz="half" idx="1"/>
          </p:nvPr>
        </p:nvSpPr>
        <p:spPr>
          <a:xfrm>
            <a:off x="7023100" y="1803400"/>
            <a:ext cx="5397500" cy="7226300"/>
          </a:xfrm>
          <a:prstGeom prst="rect">
            <a:avLst/>
          </a:prstGeom>
        </p:spPr>
        <p:txBody>
          <a:bodyPr/>
          <a:lstStyle>
            <a:lvl1pPr marL="406400" indent="-406400">
              <a:defRPr sz="2800"/>
            </a:lvl1pPr>
            <a:lvl2pPr marL="812800" indent="-406400">
              <a:defRPr sz="2800"/>
            </a:lvl2pPr>
            <a:lvl3pPr marL="1219200" indent="-406400">
              <a:defRPr sz="2800"/>
            </a:lvl3pPr>
            <a:lvl4pPr marL="1625600" indent="-406400">
              <a:defRPr sz="2800"/>
            </a:lvl4pPr>
            <a:lvl5pPr marL="2032000" indent="-406400">
              <a:defRPr sz="2800"/>
            </a:lvl5pPr>
          </a:lstStyle>
          <a:p>
            <a:r>
              <a:t>Body Level One</a:t>
            </a:r>
          </a:p>
          <a:p>
            <a:pPr lvl="1"/>
            <a:r>
              <a:t>Body Level Two</a:t>
            </a:r>
          </a:p>
          <a:p>
            <a:pPr lvl="2"/>
            <a:r>
              <a:t>Body Level Three</a:t>
            </a:r>
          </a:p>
          <a:p>
            <a:pPr lvl="3"/>
            <a:r>
              <a:t>Body Level Four</a:t>
            </a:r>
          </a:p>
          <a:p>
            <a:pPr lvl="4"/>
            <a:r>
              <a:t>Body Level Five</a:t>
            </a:r>
          </a:p>
        </p:txBody>
      </p:sp>
      <p:sp>
        <p:nvSpPr>
          <p:cNvPr id="75" name="Shape 7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82" name="Shape 82"/>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3" name="Shape 8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90" name="Shape 90"/>
          <p:cNvSpPr>
            <a:spLocks noGrp="1"/>
          </p:cNvSpPr>
          <p:nvPr>
            <p:ph type="pic" idx="13"/>
          </p:nvPr>
        </p:nvSpPr>
        <p:spPr>
          <a:xfrm>
            <a:off x="571500" y="571500"/>
            <a:ext cx="7429500" cy="7315200"/>
          </a:xfrm>
          <a:prstGeom prst="rect">
            <a:avLst/>
          </a:prstGeom>
        </p:spPr>
        <p:txBody>
          <a:bodyPr lIns="91439" tIns="45719" rIns="91439" bIns="45719">
            <a:noAutofit/>
          </a:bodyPr>
          <a:lstStyle/>
          <a:p>
            <a:endParaRPr/>
          </a:p>
        </p:txBody>
      </p:sp>
      <p:sp>
        <p:nvSpPr>
          <p:cNvPr id="91" name="Shape 91"/>
          <p:cNvSpPr>
            <a:spLocks noGrp="1"/>
          </p:cNvSpPr>
          <p:nvPr>
            <p:ph type="pic" sz="quarter" idx="14"/>
          </p:nvPr>
        </p:nvSpPr>
        <p:spPr>
          <a:xfrm>
            <a:off x="8128000" y="571500"/>
            <a:ext cx="4305300" cy="3594100"/>
          </a:xfrm>
          <a:prstGeom prst="rect">
            <a:avLst/>
          </a:prstGeom>
        </p:spPr>
        <p:txBody>
          <a:bodyPr lIns="91439" tIns="45719" rIns="91439" bIns="45719">
            <a:noAutofit/>
          </a:bodyPr>
          <a:lstStyle/>
          <a:p>
            <a:endParaRPr/>
          </a:p>
        </p:txBody>
      </p:sp>
      <p:sp>
        <p:nvSpPr>
          <p:cNvPr id="92" name="Shape 92"/>
          <p:cNvSpPr>
            <a:spLocks noGrp="1"/>
          </p:cNvSpPr>
          <p:nvPr>
            <p:ph type="pic" sz="quarter" idx="15"/>
          </p:nvPr>
        </p:nvSpPr>
        <p:spPr>
          <a:xfrm>
            <a:off x="8128000" y="4292600"/>
            <a:ext cx="4305300" cy="3594100"/>
          </a:xfrm>
          <a:prstGeom prst="rect">
            <a:avLst/>
          </a:prstGeom>
        </p:spPr>
        <p:txBody>
          <a:bodyPr lIns="91439" tIns="45719" rIns="91439" bIns="45719">
            <a:noAutofit/>
          </a:bodyPr>
          <a:lstStyle/>
          <a:p>
            <a:endParaRPr/>
          </a:p>
        </p:txBody>
      </p:sp>
      <p:sp>
        <p:nvSpPr>
          <p:cNvPr id="93" name="Shape 93"/>
          <p:cNvSpPr>
            <a:spLocks noGrp="1"/>
          </p:cNvSpPr>
          <p:nvPr>
            <p:ph type="body" sz="quarter" idx="1"/>
          </p:nvPr>
        </p:nvSpPr>
        <p:spPr>
          <a:xfrm>
            <a:off x="571500" y="8051800"/>
            <a:ext cx="11861800" cy="1333500"/>
          </a:xfrm>
          <a:prstGeom prst="rect">
            <a:avLst/>
          </a:prstGeom>
        </p:spPr>
        <p:txBody>
          <a:bodyPr/>
          <a:lstStyle>
            <a:lvl1pPr marL="0" indent="0" algn="just">
              <a:spcBef>
                <a:spcPts val="1400"/>
              </a:spcBef>
              <a:buSzTx/>
              <a:buFontTx/>
              <a:buNone/>
              <a:defRPr sz="2800" spc="28">
                <a:latin typeface="Iowan Old Style Bold"/>
                <a:ea typeface="Iowan Old Style Bold"/>
                <a:cs typeface="Iowan Old Style Bold"/>
                <a:sym typeface="Iowan Old Style Bold"/>
              </a:defRPr>
            </a:lvl1pPr>
            <a:lvl2pPr marL="0" indent="228600" algn="just">
              <a:spcBef>
                <a:spcPts val="1400"/>
              </a:spcBef>
              <a:buSzTx/>
              <a:buFontTx/>
              <a:buNone/>
              <a:defRPr sz="2800" spc="28">
                <a:latin typeface="Iowan Old Style Bold"/>
                <a:ea typeface="Iowan Old Style Bold"/>
                <a:cs typeface="Iowan Old Style Bold"/>
                <a:sym typeface="Iowan Old Style Bold"/>
              </a:defRPr>
            </a:lvl2pPr>
            <a:lvl3pPr marL="0" indent="457200" algn="just">
              <a:spcBef>
                <a:spcPts val="1400"/>
              </a:spcBef>
              <a:buSzTx/>
              <a:buFontTx/>
              <a:buNone/>
              <a:defRPr sz="2800" spc="28">
                <a:latin typeface="Iowan Old Style Bold"/>
                <a:ea typeface="Iowan Old Style Bold"/>
                <a:cs typeface="Iowan Old Style Bold"/>
                <a:sym typeface="Iowan Old Style Bold"/>
              </a:defRPr>
            </a:lvl3pPr>
            <a:lvl4pPr marL="0" indent="685800" algn="just">
              <a:spcBef>
                <a:spcPts val="1400"/>
              </a:spcBef>
              <a:buSzTx/>
              <a:buFontTx/>
              <a:buNone/>
              <a:defRPr sz="2800" spc="28">
                <a:latin typeface="Iowan Old Style Bold"/>
                <a:ea typeface="Iowan Old Style Bold"/>
                <a:cs typeface="Iowan Old Style Bold"/>
                <a:sym typeface="Iowan Old Style Bold"/>
              </a:defRPr>
            </a:lvl4pPr>
            <a:lvl5pPr marL="0" indent="914400" algn="just">
              <a:spcBef>
                <a:spcPts val="1400"/>
              </a:spcBef>
              <a:buSzTx/>
              <a:buFontTx/>
              <a:buNone/>
              <a:defRPr sz="2800" spc="28">
                <a:latin typeface="Iowan Old Style Bold"/>
                <a:ea typeface="Iowan Old Style Bold"/>
                <a:cs typeface="Iowan Old Style Bold"/>
                <a:sym typeface="Iowan Old Style Bold"/>
              </a:defRPr>
            </a:lvl5pPr>
          </a:lstStyle>
          <a:p>
            <a:r>
              <a:t>Body Level One</a:t>
            </a:r>
          </a:p>
          <a:p>
            <a:pPr lvl="1"/>
            <a:r>
              <a:t>Body Level Two</a:t>
            </a:r>
          </a:p>
          <a:p>
            <a:pPr lvl="2"/>
            <a:r>
              <a:t>Body Level Three</a:t>
            </a:r>
          </a:p>
          <a:p>
            <a:pPr lvl="3"/>
            <a:r>
              <a:t>Body Level Four</a:t>
            </a:r>
          </a:p>
          <a:p>
            <a:pPr lvl="4"/>
            <a:r>
              <a:t>Body Level Five</a:t>
            </a:r>
          </a:p>
        </p:txBody>
      </p:sp>
      <p:sp>
        <p:nvSpPr>
          <p:cNvPr id="94" name="Shape 9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571500" y="723900"/>
            <a:ext cx="11861800" cy="7239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r>
              <a:t>Title Text</a:t>
            </a:r>
          </a:p>
        </p:txBody>
      </p:sp>
      <p:sp>
        <p:nvSpPr>
          <p:cNvPr id="3" name="Shape 3"/>
          <p:cNvSpPr>
            <a:spLocks noGrp="1"/>
          </p:cNvSpPr>
          <p:nvPr>
            <p:ph type="body" idx="1"/>
          </p:nvPr>
        </p:nvSpPr>
        <p:spPr>
          <a:xfrm>
            <a:off x="571500" y="1803400"/>
            <a:ext cx="11861800" cy="7226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r>
              <a:t>Body Level One</a:t>
            </a:r>
          </a:p>
          <a:p>
            <a:pPr lvl="1"/>
            <a:r>
              <a:t>Body Level Two</a:t>
            </a:r>
          </a:p>
          <a:p>
            <a:pPr lvl="2"/>
            <a:r>
              <a:t>Body Level Three</a:t>
            </a:r>
          </a:p>
          <a:p>
            <a:pPr lvl="3"/>
            <a:r>
              <a:t>Body Level Four</a:t>
            </a:r>
          </a:p>
          <a:p>
            <a:pPr lvl="4"/>
            <a:r>
              <a:t>Body Level Five</a:t>
            </a:r>
          </a:p>
        </p:txBody>
      </p:sp>
      <p:sp>
        <p:nvSpPr>
          <p:cNvPr id="4" name="Shape 4"/>
          <p:cNvSpPr>
            <a:spLocks noGrp="1"/>
          </p:cNvSpPr>
          <p:nvPr>
            <p:ph type="sldNum" sz="quarter" idx="2"/>
          </p:nvPr>
        </p:nvSpPr>
        <p:spPr>
          <a:xfrm>
            <a:off x="12081047" y="9194800"/>
            <a:ext cx="309365" cy="342900"/>
          </a:xfrm>
          <a:prstGeom prst="rect">
            <a:avLst/>
          </a:prstGeom>
          <a:ln w="12700">
            <a:miter lim="400000"/>
          </a:ln>
        </p:spPr>
        <p:txBody>
          <a:bodyPr wrap="none" lIns="50800" tIns="50800" rIns="50800" bIns="50800">
            <a:spAutoFit/>
          </a:bodyPr>
          <a:lstStyle>
            <a:lvl1pPr algn="r">
              <a:spcBef>
                <a:spcPts val="0"/>
              </a:spcBef>
              <a:defRPr sz="1600" spc="0">
                <a:solidFill>
                  <a:srgbClr val="747676"/>
                </a:solidFill>
                <a:latin typeface="DIN Alternate"/>
                <a:ea typeface="DIN Alternate"/>
                <a:cs typeface="DIN Alternate"/>
                <a:sym typeface="DIN Alternate"/>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hf hdr="0" ftr="0" dt="0"/>
  <p:txStyles>
    <p:titleStyle>
      <a:lvl1pPr marL="0" marR="0" indent="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1pPr>
      <a:lvl2pPr marL="0" marR="0" indent="22860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2pPr>
      <a:lvl3pPr marL="0" marR="0" indent="45720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3pPr>
      <a:lvl4pPr marL="0" marR="0" indent="68580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4pPr>
      <a:lvl5pPr marL="0" marR="0" indent="91440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5pPr>
      <a:lvl6pPr marL="0" marR="0" indent="114300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6pPr>
      <a:lvl7pPr marL="0" marR="0" indent="137160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7pPr>
      <a:lvl8pPr marL="0" marR="0" indent="160020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8pPr>
      <a:lvl9pPr marL="0" marR="0" indent="1828800" algn="l" defTabSz="584200" rtl="0" latinLnBrk="0">
        <a:lnSpc>
          <a:spcPct val="100000"/>
        </a:lnSpc>
        <a:spcBef>
          <a:spcPts val="2300"/>
        </a:spcBef>
        <a:spcAft>
          <a:spcPts val="0"/>
        </a:spcAft>
        <a:buClrTx/>
        <a:buSzTx/>
        <a:buFontTx/>
        <a:buNone/>
        <a:tabLst/>
        <a:defRPr sz="5200" b="0" i="0" u="none" strike="noStrike" cap="all" spc="0" baseline="0">
          <a:ln>
            <a:noFill/>
          </a:ln>
          <a:solidFill>
            <a:srgbClr val="747676"/>
          </a:solidFill>
          <a:uFillTx/>
          <a:latin typeface="+mn-lt"/>
          <a:ea typeface="+mn-ea"/>
          <a:cs typeface="+mn-cs"/>
          <a:sym typeface="DIN Condensed"/>
        </a:defRPr>
      </a:lvl9pPr>
    </p:titleStyle>
    <p:bodyStyle>
      <a:lvl1pPr marL="4699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1pPr>
      <a:lvl2pPr marL="9398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2pPr>
      <a:lvl3pPr marL="14097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3pPr>
      <a:lvl4pPr marL="18796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4pPr>
      <a:lvl5pPr marL="23495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5pPr>
      <a:lvl6pPr marL="28194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6pPr>
      <a:lvl7pPr marL="32893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7pPr>
      <a:lvl8pPr marL="37592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8pPr>
      <a:lvl9pPr marL="4229100" marR="0" indent="-469900" algn="l" defTabSz="584200" rtl="0" latinLnBrk="0">
        <a:lnSpc>
          <a:spcPct val="100000"/>
        </a:lnSpc>
        <a:spcBef>
          <a:spcPts val="1800"/>
        </a:spcBef>
        <a:spcAft>
          <a:spcPts val="0"/>
        </a:spcAft>
        <a:buClrTx/>
        <a:buSzPct val="75000"/>
        <a:buFont typeface="Zapf Dingbats"/>
        <a:buChar char="➤"/>
        <a:tabLst/>
        <a:defRPr sz="3200" b="0" i="0" u="none" strike="noStrike" cap="none" spc="0" baseline="0">
          <a:ln>
            <a:noFill/>
          </a:ln>
          <a:solidFill>
            <a:srgbClr val="5C5C5C"/>
          </a:solidFill>
          <a:uFillTx/>
          <a:latin typeface="Iowan Old Style Roman"/>
          <a:ea typeface="Iowan Old Style Roman"/>
          <a:cs typeface="Iowan Old Style Roman"/>
          <a:sym typeface="Iowan Old Style Roman"/>
        </a:defRPr>
      </a:lvl9pPr>
    </p:bodyStyle>
    <p:otherStyle>
      <a:lvl1pPr marL="0" marR="0" indent="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1pPr>
      <a:lvl2pPr marL="0" marR="0" indent="22860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2pPr>
      <a:lvl3pPr marL="0" marR="0" indent="45720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3pPr>
      <a:lvl4pPr marL="0" marR="0" indent="68580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4pPr>
      <a:lvl5pPr marL="0" marR="0" indent="91440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5pPr>
      <a:lvl6pPr marL="0" marR="0" indent="114300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6pPr>
      <a:lvl7pPr marL="0" marR="0" indent="137160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7pPr>
      <a:lvl8pPr marL="0" marR="0" indent="160020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8pPr>
      <a:lvl9pPr marL="0" marR="0" indent="1828800" algn="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DIN Alternate"/>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chart" Target="../charts/chart2.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Shape 128"/>
          <p:cNvSpPr>
            <a:spLocks noGrp="1"/>
          </p:cNvSpPr>
          <p:nvPr>
            <p:ph type="body" idx="13"/>
          </p:nvPr>
        </p:nvSpPr>
        <p:spPr>
          <a:prstGeom prst="line">
            <a:avLst/>
          </a:prstGeom>
          <a:ln>
            <a:solidFill>
              <a:srgbClr val="003B68"/>
            </a:solidFill>
          </a:ln>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129" name="Shape 129"/>
          <p:cNvSpPr>
            <a:spLocks noGrp="1"/>
          </p:cNvSpPr>
          <p:nvPr>
            <p:ph type="ctrTitle"/>
          </p:nvPr>
        </p:nvSpPr>
        <p:spPr>
          <a:xfrm>
            <a:off x="811361" y="571500"/>
            <a:ext cx="11621939" cy="4927603"/>
          </a:xfrm>
          <a:prstGeom prst="rect">
            <a:avLst/>
          </a:prstGeom>
        </p:spPr>
        <p:txBody>
          <a:bodyPr>
            <a:normAutofit/>
          </a:bodyPr>
          <a:lstStyle>
            <a:lvl1pPr>
              <a:defRPr sz="5000">
                <a:solidFill>
                  <a:srgbClr val="005493"/>
                </a:solidFill>
              </a:defRPr>
            </a:lvl1pPr>
          </a:lstStyle>
          <a:p>
            <a:r>
              <a:rPr sz="3200" dirty="0">
                <a:solidFill>
                  <a:srgbClr val="003B68"/>
                </a:solidFill>
              </a:rPr>
              <a:t>Budget Review subcommittee on primary and secondary education &amp; Workforce </a:t>
            </a:r>
            <a:r>
              <a:rPr lang="en-US" sz="3200" dirty="0" smtClean="0">
                <a:solidFill>
                  <a:srgbClr val="003B68"/>
                </a:solidFill>
              </a:rPr>
              <a:t>Development</a:t>
            </a:r>
            <a:endParaRPr sz="3200" dirty="0">
              <a:solidFill>
                <a:srgbClr val="003B68"/>
              </a:solidFill>
            </a:endParaRPr>
          </a:p>
        </p:txBody>
      </p:sp>
      <p:sp>
        <p:nvSpPr>
          <p:cNvPr id="130" name="Shape 130"/>
          <p:cNvSpPr>
            <a:spLocks noGrp="1"/>
          </p:cNvSpPr>
          <p:nvPr>
            <p:ph type="subTitle" sz="half" idx="1"/>
          </p:nvPr>
        </p:nvSpPr>
        <p:spPr>
          <a:prstGeom prst="rect">
            <a:avLst/>
          </a:prstGeom>
        </p:spPr>
        <p:txBody>
          <a:bodyPr/>
          <a:lstStyle/>
          <a:p>
            <a:pPr>
              <a:defRPr sz="3600"/>
            </a:pPr>
            <a:endParaRPr dirty="0"/>
          </a:p>
          <a:p>
            <a:pPr>
              <a:lnSpc>
                <a:spcPct val="100000"/>
              </a:lnSpc>
              <a:defRPr sz="3600">
                <a:solidFill>
                  <a:srgbClr val="000000"/>
                </a:solidFill>
              </a:defRPr>
            </a:pPr>
            <a:r>
              <a:rPr sz="2800" dirty="0"/>
              <a:t>Chelsey Bizzle, Executive Director</a:t>
            </a:r>
          </a:p>
          <a:p>
            <a:pPr>
              <a:lnSpc>
                <a:spcPct val="100000"/>
              </a:lnSpc>
              <a:defRPr sz="3600">
                <a:solidFill>
                  <a:srgbClr val="000000"/>
                </a:solidFill>
              </a:defRPr>
            </a:pPr>
            <a:r>
              <a:rPr sz="2800" dirty="0"/>
              <a:t>School Facilities Construction Commission</a:t>
            </a:r>
          </a:p>
        </p:txBody>
      </p:sp>
      <p:pic>
        <p:nvPicPr>
          <p:cNvPr id="131" name="Physical-education-clipart-3-image.jpg"/>
          <p:cNvPicPr>
            <a:picLocks noChangeAspect="1"/>
          </p:cNvPicPr>
          <p:nvPr/>
        </p:nvPicPr>
        <p:blipFill>
          <a:blip r:embed="rId2">
            <a:extLst/>
          </a:blip>
          <a:stretch>
            <a:fillRect/>
          </a:stretch>
        </p:blipFill>
        <p:spPr>
          <a:xfrm>
            <a:off x="4761923" y="441960"/>
            <a:ext cx="3480955" cy="3063240"/>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Shape 185"/>
          <p:cNvSpPr>
            <a:spLocks noGrp="1"/>
          </p:cNvSpPr>
          <p:nvPr>
            <p:ph type="body" idx="13"/>
          </p:nvPr>
        </p:nvSpPr>
        <p:spPr>
          <a:prstGeom prst="line">
            <a:avLst/>
          </a:prstGeom>
          <a:ln>
            <a:solidFill>
              <a:srgbClr val="003B68"/>
            </a:solidFill>
          </a:ln>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186" name="Shape 186"/>
          <p:cNvSpPr>
            <a:spLocks noGrp="1"/>
          </p:cNvSpPr>
          <p:nvPr>
            <p:ph type="title"/>
          </p:nvPr>
        </p:nvSpPr>
        <p:spPr>
          <a:xfrm>
            <a:off x="571500" y="914400"/>
            <a:ext cx="11861800" cy="723900"/>
          </a:xfrm>
          <a:prstGeom prst="rect">
            <a:avLst/>
          </a:prstGeom>
        </p:spPr>
        <p:txBody>
          <a:bodyPr>
            <a:noAutofit/>
          </a:bodyPr>
          <a:lstStyle>
            <a:lvl1pPr defTabSz="537463">
              <a:spcBef>
                <a:spcPts val="2100"/>
              </a:spcBef>
              <a:defRPr sz="4784">
                <a:solidFill>
                  <a:srgbClr val="011993"/>
                </a:solidFill>
              </a:defRPr>
            </a:lvl1pPr>
          </a:lstStyle>
          <a:p>
            <a:r>
              <a:rPr lang="en-US" sz="2800" dirty="0" smtClean="0">
                <a:solidFill>
                  <a:srgbClr val="003B68"/>
                </a:solidFill>
              </a:rPr>
              <a:t>Outstanding SFCC Debt</a:t>
            </a:r>
            <a:endParaRPr sz="2800" dirty="0">
              <a:solidFill>
                <a:srgbClr val="003B68"/>
              </a:solidFill>
            </a:endParaRPr>
          </a:p>
        </p:txBody>
      </p:sp>
      <p:sp>
        <p:nvSpPr>
          <p:cNvPr id="187" name="Shape 187"/>
          <p:cNvSpPr/>
          <p:nvPr/>
        </p:nvSpPr>
        <p:spPr>
          <a:xfrm>
            <a:off x="574039" y="1752600"/>
            <a:ext cx="11861802" cy="8468985"/>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endParaRPr dirty="0"/>
          </a:p>
          <a:p>
            <a:pPr>
              <a:defRPr>
                <a:solidFill>
                  <a:srgbClr val="000000"/>
                </a:solidFill>
              </a:defRPr>
            </a:pPr>
            <a:r>
              <a:rPr dirty="0"/>
              <a:t>Total debt on the </a:t>
            </a:r>
            <a:r>
              <a:rPr dirty="0" smtClean="0"/>
              <a:t>books</a:t>
            </a:r>
            <a:r>
              <a:rPr lang="en-US" dirty="0" smtClean="0"/>
              <a:t> (SFCC Portion)</a:t>
            </a:r>
            <a:r>
              <a:rPr dirty="0" smtClean="0"/>
              <a:t>: </a:t>
            </a:r>
            <a:r>
              <a:rPr lang="en-US" dirty="0" smtClean="0"/>
              <a:t>$1,462,126,475</a:t>
            </a:r>
            <a:endParaRPr dirty="0"/>
          </a:p>
          <a:p>
            <a:pPr>
              <a:defRPr>
                <a:solidFill>
                  <a:srgbClr val="000000"/>
                </a:solidFill>
                <a:latin typeface="Iowan Old Style Roman"/>
                <a:ea typeface="Iowan Old Style Roman"/>
                <a:cs typeface="Iowan Old Style Roman"/>
                <a:sym typeface="Iowan Old Style Roman"/>
              </a:defRPr>
            </a:pPr>
            <a:endParaRPr dirty="0"/>
          </a:p>
          <a:p>
            <a:pPr>
              <a:defRPr>
                <a:solidFill>
                  <a:srgbClr val="000000"/>
                </a:solidFill>
                <a:latin typeface="Iowan Old Style Roman"/>
                <a:ea typeface="Iowan Old Style Roman"/>
                <a:cs typeface="Iowan Old Style Roman"/>
                <a:sym typeface="Iowan Old Style Roman"/>
              </a:defRPr>
            </a:pPr>
            <a:r>
              <a:rPr dirty="0"/>
              <a:t>Total </a:t>
            </a:r>
            <a:r>
              <a:rPr dirty="0" smtClean="0"/>
              <a:t>principal</a:t>
            </a:r>
            <a:r>
              <a:rPr lang="en-US" dirty="0" smtClean="0"/>
              <a:t>:</a:t>
            </a:r>
            <a:r>
              <a:rPr dirty="0" smtClean="0"/>
              <a:t> $1.</a:t>
            </a:r>
            <a:r>
              <a:rPr lang="en-US" dirty="0" smtClean="0"/>
              <a:t>18</a:t>
            </a:r>
            <a:r>
              <a:rPr dirty="0" smtClean="0"/>
              <a:t> </a:t>
            </a:r>
            <a:r>
              <a:rPr dirty="0"/>
              <a:t>billion</a:t>
            </a:r>
          </a:p>
          <a:p>
            <a:pPr>
              <a:defRPr>
                <a:solidFill>
                  <a:srgbClr val="000000"/>
                </a:solidFill>
                <a:latin typeface="Iowan Old Style Roman"/>
                <a:ea typeface="Iowan Old Style Roman"/>
                <a:cs typeface="Iowan Old Style Roman"/>
                <a:sym typeface="Iowan Old Style Roman"/>
              </a:defRPr>
            </a:pPr>
            <a:r>
              <a:rPr dirty="0"/>
              <a:t>Total </a:t>
            </a:r>
            <a:r>
              <a:rPr lang="en-US" dirty="0" smtClean="0"/>
              <a:t>interest: </a:t>
            </a:r>
            <a:r>
              <a:rPr dirty="0" smtClean="0"/>
              <a:t>$</a:t>
            </a:r>
            <a:r>
              <a:rPr lang="en-US" dirty="0" smtClean="0"/>
              <a:t>280 million</a:t>
            </a:r>
            <a:endParaRPr dirty="0"/>
          </a:p>
          <a:p>
            <a:pPr>
              <a:defRPr>
                <a:solidFill>
                  <a:srgbClr val="000000"/>
                </a:solidFill>
              </a:defRPr>
            </a:pPr>
            <a:endParaRPr dirty="0"/>
          </a:p>
          <a:p>
            <a:pPr>
              <a:defRPr>
                <a:solidFill>
                  <a:srgbClr val="000000"/>
                </a:solidFill>
              </a:defRPr>
            </a:pPr>
            <a:endParaRPr dirty="0"/>
          </a:p>
          <a:p>
            <a:pPr>
              <a:defRPr>
                <a:solidFill>
                  <a:srgbClr val="000000"/>
                </a:solidFill>
              </a:defRPr>
            </a:pPr>
            <a:endParaRPr dirty="0"/>
          </a:p>
          <a:p>
            <a:endParaRPr dirty="0"/>
          </a:p>
          <a:p>
            <a:endParaRPr dirty="0"/>
          </a:p>
          <a:p>
            <a:endParaRPr dirty="0"/>
          </a:p>
          <a:p>
            <a:endParaRPr dirty="0"/>
          </a:p>
          <a:p>
            <a:endParaRPr dirty="0"/>
          </a:p>
          <a:p>
            <a:endParaRPr dirty="0"/>
          </a:p>
        </p:txBody>
      </p:sp>
      <p:sp>
        <p:nvSpPr>
          <p:cNvPr id="2" name="Slide Number Placeholder 1"/>
          <p:cNvSpPr>
            <a:spLocks noGrp="1"/>
          </p:cNvSpPr>
          <p:nvPr>
            <p:ph type="sldNum" sz="quarter" idx="2"/>
          </p:nvPr>
        </p:nvSpPr>
        <p:spPr/>
        <p:txBody>
          <a:bodyPr/>
          <a:lstStyle/>
          <a:p>
            <a:fld id="{86CB4B4D-7CA3-9044-876B-883B54F8677D}" type="slidenum">
              <a:rPr lang="en-US" smtClean="0"/>
              <a:t>10</a:t>
            </a:fld>
            <a:endParaRPr lang="en-US"/>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p:cNvSpPr>
          <p:nvPr>
            <p:ph type="body" idx="13"/>
          </p:nvPr>
        </p:nvSpPr>
        <p:spPr>
          <a:prstGeom prst="line">
            <a:avLst/>
          </a:prstGeom>
          <a:ln>
            <a:solidFill>
              <a:srgbClr val="003B68"/>
            </a:solidFill>
          </a:ln>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134" name="Shape 134"/>
          <p:cNvSpPr>
            <a:spLocks noGrp="1"/>
          </p:cNvSpPr>
          <p:nvPr>
            <p:ph type="title"/>
          </p:nvPr>
        </p:nvSpPr>
        <p:spPr>
          <a:prstGeom prst="rect">
            <a:avLst/>
          </a:prstGeom>
        </p:spPr>
        <p:txBody>
          <a:bodyPr>
            <a:noAutofit/>
          </a:bodyPr>
          <a:lstStyle>
            <a:lvl1pPr defTabSz="543305">
              <a:spcBef>
                <a:spcPts val="2100"/>
              </a:spcBef>
              <a:defRPr sz="4836">
                <a:solidFill>
                  <a:srgbClr val="011993"/>
                </a:solidFill>
              </a:defRPr>
            </a:lvl1pPr>
          </a:lstStyle>
          <a:p>
            <a:r>
              <a:rPr sz="3600" dirty="0">
                <a:solidFill>
                  <a:srgbClr val="003B68"/>
                </a:solidFill>
              </a:rPr>
              <a:t>School Facilities Construction Commission</a:t>
            </a:r>
          </a:p>
        </p:txBody>
      </p:sp>
      <p:sp>
        <p:nvSpPr>
          <p:cNvPr id="135" name="Shape 135"/>
          <p:cNvSpPr>
            <a:spLocks noGrp="1"/>
          </p:cNvSpPr>
          <p:nvPr>
            <p:ph type="body" idx="1"/>
          </p:nvPr>
        </p:nvSpPr>
        <p:spPr>
          <a:xfrm>
            <a:off x="571500" y="1809750"/>
            <a:ext cx="11861800" cy="7226300"/>
          </a:xfrm>
          <a:prstGeom prst="rect">
            <a:avLst/>
          </a:prstGeom>
        </p:spPr>
        <p:txBody>
          <a:bodyPr/>
          <a:lstStyle/>
          <a:p>
            <a:pPr marL="0" indent="0" algn="just" defTabSz="566674">
              <a:spcBef>
                <a:spcPts val="1700"/>
              </a:spcBef>
              <a:buSzTx/>
              <a:buFontTx/>
              <a:buNone/>
              <a:defRPr sz="2716"/>
            </a:pPr>
            <a:endParaRPr dirty="0"/>
          </a:p>
          <a:p>
            <a:pPr marL="0" indent="0" algn="just" defTabSz="566674">
              <a:spcBef>
                <a:spcPts val="1700"/>
              </a:spcBef>
              <a:buSzTx/>
              <a:buFontTx/>
              <a:buNone/>
              <a:defRPr sz="2910">
                <a:solidFill>
                  <a:srgbClr val="000000"/>
                </a:solidFill>
              </a:defRPr>
            </a:pPr>
            <a:r>
              <a:rPr dirty="0"/>
              <a:t>Provides Kentucky’s 173 school districts with an equitable distribution of funds (1) for capital construction and renovation projects based upon unmet facility need and (2) to purchase new technology under the Kentucky Education Technology System (KETS) program.</a:t>
            </a:r>
          </a:p>
          <a:p>
            <a:pPr marL="0" indent="0" algn="just" defTabSz="566674">
              <a:spcBef>
                <a:spcPts val="1700"/>
              </a:spcBef>
              <a:buSzTx/>
              <a:buFontTx/>
              <a:buNone/>
              <a:defRPr sz="2910">
                <a:solidFill>
                  <a:srgbClr val="000000"/>
                </a:solidFill>
              </a:defRPr>
            </a:pPr>
            <a:endParaRPr dirty="0"/>
          </a:p>
          <a:p>
            <a:pPr marL="0" indent="0" algn="just" defTabSz="566674">
              <a:spcBef>
                <a:spcPts val="1700"/>
              </a:spcBef>
              <a:buSzTx/>
              <a:buFontTx/>
              <a:buNone/>
              <a:defRPr sz="2910">
                <a:solidFill>
                  <a:srgbClr val="000000"/>
                </a:solidFill>
              </a:defRPr>
            </a:pPr>
            <a:r>
              <a:rPr dirty="0"/>
              <a:t>Funding for the KETS program is included in the Kentucky Department of Education’s budget request, the SFCC only administers the program.</a:t>
            </a:r>
          </a:p>
          <a:p>
            <a:pPr marL="0" indent="0" algn="just" defTabSz="566674">
              <a:spcBef>
                <a:spcPts val="1700"/>
              </a:spcBef>
              <a:buSzTx/>
              <a:buFontTx/>
              <a:buNone/>
              <a:defRPr sz="3104"/>
            </a:pPr>
            <a:endParaRPr dirty="0"/>
          </a:p>
        </p:txBody>
      </p:sp>
      <p:sp>
        <p:nvSpPr>
          <p:cNvPr id="2" name="Slide Number Placeholder 1"/>
          <p:cNvSpPr>
            <a:spLocks noGrp="1"/>
          </p:cNvSpPr>
          <p:nvPr>
            <p:ph type="sldNum" sz="quarter" idx="2"/>
          </p:nvPr>
        </p:nvSpPr>
        <p:spPr/>
        <p:txBody>
          <a:bodyPr/>
          <a:lstStyle/>
          <a:p>
            <a:fld id="{86CB4B4D-7CA3-9044-876B-883B54F8677D}" type="slidenum">
              <a:rPr lang="en-US" smtClean="0"/>
              <a:t>2</a:t>
            </a:fld>
            <a:endParaRPr lang="en-US"/>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3"/>
          </p:nvPr>
        </p:nvSpPr>
        <p:spPr>
          <a:prstGeom prst="line">
            <a:avLst/>
          </a:prstGeom>
          <a:ln>
            <a:solidFill>
              <a:srgbClr val="003B68"/>
            </a:solidFill>
          </a:ln>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138" name="Shape 138"/>
          <p:cNvSpPr>
            <a:spLocks noGrp="1"/>
          </p:cNvSpPr>
          <p:nvPr>
            <p:ph type="title"/>
          </p:nvPr>
        </p:nvSpPr>
        <p:spPr>
          <a:prstGeom prst="rect">
            <a:avLst/>
          </a:prstGeom>
        </p:spPr>
        <p:txBody>
          <a:bodyPr>
            <a:noAutofit/>
          </a:bodyPr>
          <a:lstStyle>
            <a:lvl1pPr defTabSz="543305">
              <a:spcBef>
                <a:spcPts val="2100"/>
              </a:spcBef>
              <a:defRPr sz="4836">
                <a:solidFill>
                  <a:srgbClr val="011993"/>
                </a:solidFill>
              </a:defRPr>
            </a:lvl1pPr>
          </a:lstStyle>
          <a:p>
            <a:r>
              <a:rPr sz="3600" dirty="0">
                <a:solidFill>
                  <a:srgbClr val="003B68"/>
                </a:solidFill>
              </a:rPr>
              <a:t>School Facilities Construction Commission</a:t>
            </a:r>
          </a:p>
        </p:txBody>
      </p:sp>
      <p:sp>
        <p:nvSpPr>
          <p:cNvPr id="139" name="Shape 139"/>
          <p:cNvSpPr>
            <a:spLocks noGrp="1"/>
          </p:cNvSpPr>
          <p:nvPr>
            <p:ph type="body" idx="1"/>
          </p:nvPr>
        </p:nvSpPr>
        <p:spPr>
          <a:xfrm>
            <a:off x="571500" y="1809750"/>
            <a:ext cx="11861800" cy="7226300"/>
          </a:xfrm>
          <a:prstGeom prst="rect">
            <a:avLst/>
          </a:prstGeom>
        </p:spPr>
        <p:txBody>
          <a:bodyPr/>
          <a:lstStyle/>
          <a:p>
            <a:pPr marL="0" indent="0" algn="just">
              <a:buSzTx/>
              <a:buFontTx/>
              <a:buNone/>
              <a:defRPr sz="2800">
                <a:solidFill>
                  <a:srgbClr val="000000"/>
                </a:solidFill>
              </a:defRPr>
            </a:pPr>
            <a:endParaRPr dirty="0"/>
          </a:p>
          <a:p>
            <a:pPr marL="0" indent="0" algn="just">
              <a:buSzTx/>
              <a:buFontTx/>
              <a:buNone/>
              <a:defRPr sz="3000"/>
            </a:pPr>
            <a:r>
              <a:rPr dirty="0">
                <a:solidFill>
                  <a:srgbClr val="000000"/>
                </a:solidFill>
              </a:rPr>
              <a:t>Since inception in 1985, the SFCC has participated in nearly</a:t>
            </a:r>
            <a:r>
              <a:rPr dirty="0"/>
              <a:t> </a:t>
            </a:r>
            <a:r>
              <a:rPr dirty="0" smtClean="0">
                <a:solidFill>
                  <a:srgbClr val="003B68"/>
                </a:solidFill>
                <a:latin typeface="Iowan Old Style Italic"/>
                <a:ea typeface="Iowan Old Style Italic"/>
                <a:cs typeface="Iowan Old Style Italic"/>
                <a:sym typeface="Iowan Old Style Italic"/>
              </a:rPr>
              <a:t>2,</a:t>
            </a:r>
            <a:r>
              <a:rPr lang="en-US" dirty="0" smtClean="0">
                <a:solidFill>
                  <a:srgbClr val="003B68"/>
                </a:solidFill>
                <a:latin typeface="Iowan Old Style Italic"/>
                <a:ea typeface="Iowan Old Style Italic"/>
                <a:cs typeface="Iowan Old Style Italic"/>
                <a:sym typeface="Iowan Old Style Italic"/>
              </a:rPr>
              <a:t>4</a:t>
            </a:r>
            <a:r>
              <a:rPr dirty="0" smtClean="0">
                <a:solidFill>
                  <a:srgbClr val="003B68"/>
                </a:solidFill>
                <a:latin typeface="Iowan Old Style Italic"/>
                <a:ea typeface="Iowan Old Style Italic"/>
                <a:cs typeface="Iowan Old Style Italic"/>
                <a:sym typeface="Iowan Old Style Italic"/>
              </a:rPr>
              <a:t>00 </a:t>
            </a:r>
            <a:r>
              <a:rPr dirty="0">
                <a:solidFill>
                  <a:srgbClr val="003B68"/>
                </a:solidFill>
                <a:latin typeface="Iowan Old Style Italic"/>
                <a:ea typeface="Iowan Old Style Italic"/>
                <a:cs typeface="Iowan Old Style Italic"/>
                <a:sym typeface="Iowan Old Style Italic"/>
              </a:rPr>
              <a:t>school bond issues, totaling </a:t>
            </a:r>
            <a:r>
              <a:rPr dirty="0" smtClean="0">
                <a:solidFill>
                  <a:srgbClr val="003B68"/>
                </a:solidFill>
                <a:latin typeface="Iowan Old Style Italic"/>
                <a:ea typeface="Iowan Old Style Italic"/>
                <a:cs typeface="Iowan Old Style Italic"/>
                <a:sym typeface="Iowan Old Style Italic"/>
              </a:rPr>
              <a:t>$</a:t>
            </a:r>
            <a:r>
              <a:rPr lang="en-US" dirty="0" smtClean="0">
                <a:solidFill>
                  <a:srgbClr val="003B68"/>
                </a:solidFill>
                <a:latin typeface="Iowan Old Style Italic"/>
                <a:ea typeface="Iowan Old Style Italic"/>
                <a:cs typeface="Iowan Old Style Italic"/>
                <a:sym typeface="Iowan Old Style Italic"/>
              </a:rPr>
              <a:t>11.7</a:t>
            </a:r>
            <a:r>
              <a:rPr dirty="0" smtClean="0">
                <a:solidFill>
                  <a:srgbClr val="003B68"/>
                </a:solidFill>
                <a:latin typeface="Iowan Old Style Italic"/>
                <a:ea typeface="Iowan Old Style Italic"/>
                <a:cs typeface="Iowan Old Style Italic"/>
                <a:sym typeface="Iowan Old Style Italic"/>
              </a:rPr>
              <a:t> </a:t>
            </a:r>
            <a:r>
              <a:rPr dirty="0">
                <a:solidFill>
                  <a:srgbClr val="003B68"/>
                </a:solidFill>
                <a:latin typeface="Iowan Old Style Italic"/>
                <a:ea typeface="Iowan Old Style Italic"/>
                <a:cs typeface="Iowan Old Style Italic"/>
                <a:sym typeface="Iowan Old Style Italic"/>
              </a:rPr>
              <a:t>billion</a:t>
            </a:r>
            <a:r>
              <a:rPr dirty="0"/>
              <a:t>. </a:t>
            </a:r>
            <a:r>
              <a:rPr dirty="0">
                <a:solidFill>
                  <a:srgbClr val="000000"/>
                </a:solidFill>
              </a:rPr>
              <a:t>Of the total par amount, $</a:t>
            </a:r>
            <a:r>
              <a:rPr dirty="0" smtClean="0">
                <a:solidFill>
                  <a:srgbClr val="000000"/>
                </a:solidFill>
              </a:rPr>
              <a:t>3.</a:t>
            </a:r>
            <a:r>
              <a:rPr lang="en-US" dirty="0" smtClean="0">
                <a:solidFill>
                  <a:srgbClr val="000000"/>
                </a:solidFill>
              </a:rPr>
              <a:t>6</a:t>
            </a:r>
            <a:r>
              <a:rPr dirty="0" smtClean="0">
                <a:solidFill>
                  <a:srgbClr val="000000"/>
                </a:solidFill>
              </a:rPr>
              <a:t> </a:t>
            </a:r>
            <a:r>
              <a:rPr dirty="0">
                <a:solidFill>
                  <a:srgbClr val="000000"/>
                </a:solidFill>
              </a:rPr>
              <a:t>billion was supported by SFCC debt service payments and </a:t>
            </a:r>
            <a:r>
              <a:rPr dirty="0" smtClean="0">
                <a:solidFill>
                  <a:srgbClr val="000000"/>
                </a:solidFill>
              </a:rPr>
              <a:t>$</a:t>
            </a:r>
            <a:r>
              <a:rPr lang="en-US" dirty="0" smtClean="0">
                <a:solidFill>
                  <a:srgbClr val="000000"/>
                </a:solidFill>
              </a:rPr>
              <a:t>8.1</a:t>
            </a:r>
            <a:r>
              <a:rPr dirty="0" smtClean="0">
                <a:solidFill>
                  <a:srgbClr val="000000"/>
                </a:solidFill>
              </a:rPr>
              <a:t> </a:t>
            </a:r>
            <a:r>
              <a:rPr dirty="0">
                <a:solidFill>
                  <a:srgbClr val="000000"/>
                </a:solidFill>
              </a:rPr>
              <a:t>billion was supported by resources of the local school districts.</a:t>
            </a:r>
          </a:p>
        </p:txBody>
      </p:sp>
      <p:sp>
        <p:nvSpPr>
          <p:cNvPr id="2" name="Slide Number Placeholder 1"/>
          <p:cNvSpPr>
            <a:spLocks noGrp="1"/>
          </p:cNvSpPr>
          <p:nvPr>
            <p:ph type="sldNum" sz="quarter" idx="2"/>
          </p:nvPr>
        </p:nvSpPr>
        <p:spPr/>
        <p:txBody>
          <a:bodyPr/>
          <a:lstStyle/>
          <a:p>
            <a:fld id="{86CB4B4D-7CA3-9044-876B-883B54F8677D}" type="slidenum">
              <a:rPr lang="en-US" smtClean="0"/>
              <a:t>3</a:t>
            </a:fld>
            <a:endParaRPr lang="en-US"/>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Shape 141"/>
          <p:cNvSpPr>
            <a:spLocks noGrp="1"/>
          </p:cNvSpPr>
          <p:nvPr>
            <p:ph type="body" idx="13"/>
          </p:nvPr>
        </p:nvSpPr>
        <p:spPr>
          <a:prstGeom prst="line">
            <a:avLst/>
          </a:prstGeom>
          <a:ln>
            <a:solidFill>
              <a:srgbClr val="003B68"/>
            </a:solidFill>
          </a:ln>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142" name="Shape 142"/>
          <p:cNvSpPr>
            <a:spLocks noGrp="1"/>
          </p:cNvSpPr>
          <p:nvPr>
            <p:ph type="title"/>
          </p:nvPr>
        </p:nvSpPr>
        <p:spPr>
          <a:prstGeom prst="rect">
            <a:avLst/>
          </a:prstGeom>
        </p:spPr>
        <p:txBody>
          <a:bodyPr>
            <a:normAutofit/>
          </a:bodyPr>
          <a:lstStyle>
            <a:lvl1pPr defTabSz="543305">
              <a:spcBef>
                <a:spcPts val="2100"/>
              </a:spcBef>
              <a:defRPr sz="4836">
                <a:solidFill>
                  <a:srgbClr val="011993"/>
                </a:solidFill>
              </a:defRPr>
            </a:lvl1pPr>
          </a:lstStyle>
          <a:p>
            <a:r>
              <a:rPr sz="3600" dirty="0">
                <a:solidFill>
                  <a:srgbClr val="003B68"/>
                </a:solidFill>
              </a:rPr>
              <a:t>SFCC offers of assistance</a:t>
            </a:r>
          </a:p>
        </p:txBody>
      </p:sp>
      <p:sp>
        <p:nvSpPr>
          <p:cNvPr id="143" name="Shape 143"/>
          <p:cNvSpPr/>
          <p:nvPr/>
        </p:nvSpPr>
        <p:spPr>
          <a:xfrm>
            <a:off x="589279" y="1524000"/>
            <a:ext cx="11861801" cy="69596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endParaRPr dirty="0"/>
          </a:p>
          <a:p>
            <a:pPr>
              <a:defRPr>
                <a:solidFill>
                  <a:srgbClr val="000000"/>
                </a:solidFill>
              </a:defRPr>
            </a:pPr>
            <a:r>
              <a:rPr dirty="0"/>
              <a:t>To be eligible to receive an offer of assistance, districts must:</a:t>
            </a:r>
          </a:p>
          <a:p>
            <a:pPr>
              <a:defRPr>
                <a:solidFill>
                  <a:srgbClr val="000000"/>
                </a:solidFill>
                <a:latin typeface="Iowan Old Style Roman"/>
                <a:ea typeface="Iowan Old Style Roman"/>
                <a:cs typeface="Iowan Old Style Roman"/>
                <a:sym typeface="Iowan Old Style Roman"/>
              </a:defRPr>
            </a:pPr>
            <a:endParaRPr dirty="0"/>
          </a:p>
          <a:p>
            <a:pPr marL="500062" indent="-500062">
              <a:buSzPct val="100000"/>
              <a:buAutoNum type="arabicParenBoth"/>
              <a:defRPr>
                <a:solidFill>
                  <a:srgbClr val="000000"/>
                </a:solidFill>
                <a:latin typeface="Iowan Old Style Roman"/>
                <a:ea typeface="Iowan Old Style Roman"/>
                <a:cs typeface="Iowan Old Style Roman"/>
                <a:sym typeface="Iowan Old Style Roman"/>
              </a:defRPr>
            </a:pPr>
            <a:r>
              <a:rPr dirty="0"/>
              <a:t> Have a Kentucky Board of Education approved facility plan on file  with the Department of Education;</a:t>
            </a:r>
          </a:p>
          <a:p>
            <a:pPr marL="500062" indent="-500062">
              <a:buSzPct val="100000"/>
              <a:buAutoNum type="arabicParenBoth"/>
              <a:defRPr>
                <a:solidFill>
                  <a:srgbClr val="000000"/>
                </a:solidFill>
                <a:latin typeface="Iowan Old Style Roman"/>
                <a:ea typeface="Iowan Old Style Roman"/>
                <a:cs typeface="Iowan Old Style Roman"/>
                <a:sym typeface="Iowan Old Style Roman"/>
              </a:defRPr>
            </a:pPr>
            <a:r>
              <a:rPr dirty="0"/>
              <a:t> Commit at least an equivalent tax rate of $0.05 to debt service, new facilities, or major renovations of existing school facilities as defined by KRS 157.440;</a:t>
            </a:r>
          </a:p>
          <a:p>
            <a:pPr marL="500062" indent="-500062">
              <a:buSzPct val="100000"/>
              <a:buAutoNum type="arabicParenBoth"/>
              <a:defRPr>
                <a:solidFill>
                  <a:srgbClr val="000000"/>
                </a:solidFill>
                <a:latin typeface="Iowan Old Style Roman"/>
                <a:ea typeface="Iowan Old Style Roman"/>
                <a:cs typeface="Iowan Old Style Roman"/>
                <a:sym typeface="Iowan Old Style Roman"/>
              </a:defRPr>
            </a:pPr>
            <a:r>
              <a:rPr dirty="0"/>
              <a:t> On June 30 of odd-numbered years, the school board must restrict all available local revenue for school building construction, to be used in accordance with the district’s approved facility plan; and</a:t>
            </a:r>
          </a:p>
          <a:p>
            <a:pPr marL="500062" indent="-500062">
              <a:buSzPct val="100000"/>
              <a:buAutoNum type="arabicParenBoth"/>
              <a:defRPr>
                <a:solidFill>
                  <a:srgbClr val="000000"/>
                </a:solidFill>
                <a:latin typeface="Iowan Old Style Roman"/>
                <a:ea typeface="Iowan Old Style Roman"/>
                <a:cs typeface="Iowan Old Style Roman"/>
                <a:sym typeface="Iowan Old Style Roman"/>
              </a:defRPr>
            </a:pPr>
            <a:r>
              <a:rPr dirty="0"/>
              <a:t> Have an unmet facility need</a:t>
            </a:r>
          </a:p>
        </p:txBody>
      </p:sp>
      <p:sp>
        <p:nvSpPr>
          <p:cNvPr id="2" name="Slide Number Placeholder 1"/>
          <p:cNvSpPr>
            <a:spLocks noGrp="1"/>
          </p:cNvSpPr>
          <p:nvPr>
            <p:ph type="sldNum" sz="quarter" idx="2"/>
          </p:nvPr>
        </p:nvSpPr>
        <p:spPr/>
        <p:txBody>
          <a:bodyPr/>
          <a:lstStyle/>
          <a:p>
            <a:fld id="{86CB4B4D-7CA3-9044-876B-883B54F8677D}" type="slidenum">
              <a:rPr lang="en-US" smtClean="0"/>
              <a:t>4</a:t>
            </a:fld>
            <a:endParaRPr lang="en-US"/>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Shape 145"/>
          <p:cNvSpPr>
            <a:spLocks noGrp="1"/>
          </p:cNvSpPr>
          <p:nvPr>
            <p:ph type="body" idx="13"/>
          </p:nvPr>
        </p:nvSpPr>
        <p:spPr>
          <a:xfrm>
            <a:off x="571499" y="1600200"/>
            <a:ext cx="11861800" cy="0"/>
          </a:xfrm>
          <a:prstGeom prst="line">
            <a:avLst/>
          </a:prstGeom>
          <a:ln>
            <a:solidFill>
              <a:srgbClr val="003B68"/>
            </a:solidFill>
          </a:ln>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146" name="Shape 146"/>
          <p:cNvSpPr>
            <a:spLocks noGrp="1"/>
          </p:cNvSpPr>
          <p:nvPr>
            <p:ph type="title"/>
          </p:nvPr>
        </p:nvSpPr>
        <p:spPr>
          <a:prstGeom prst="rect">
            <a:avLst/>
          </a:prstGeom>
        </p:spPr>
        <p:txBody>
          <a:bodyPr>
            <a:normAutofit/>
          </a:bodyPr>
          <a:lstStyle>
            <a:lvl1pPr defTabSz="543305">
              <a:spcBef>
                <a:spcPts val="2100"/>
              </a:spcBef>
              <a:defRPr sz="4836">
                <a:solidFill>
                  <a:srgbClr val="011993"/>
                </a:solidFill>
              </a:defRPr>
            </a:lvl1pPr>
          </a:lstStyle>
          <a:p>
            <a:r>
              <a:rPr sz="3600" dirty="0">
                <a:solidFill>
                  <a:srgbClr val="003B68"/>
                </a:solidFill>
              </a:rPr>
              <a:t>SFCC offers of assistance</a:t>
            </a:r>
          </a:p>
        </p:txBody>
      </p:sp>
      <p:sp>
        <p:nvSpPr>
          <p:cNvPr id="147" name="Shape 147"/>
          <p:cNvSpPr/>
          <p:nvPr/>
        </p:nvSpPr>
        <p:spPr>
          <a:xfrm>
            <a:off x="571499" y="2362200"/>
            <a:ext cx="11861801" cy="444737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a:defRPr>
                <a:solidFill>
                  <a:srgbClr val="000000"/>
                </a:solidFill>
              </a:defRPr>
            </a:pPr>
            <a:r>
              <a:rPr dirty="0"/>
              <a:t>A District’s “unmet need” is determined by:</a:t>
            </a:r>
          </a:p>
          <a:p>
            <a:pPr lvl="1">
              <a:defRPr>
                <a:solidFill>
                  <a:srgbClr val="000000"/>
                </a:solidFill>
                <a:latin typeface="Iowan Old Style Roman"/>
                <a:ea typeface="Iowan Old Style Roman"/>
                <a:cs typeface="Iowan Old Style Roman"/>
                <a:sym typeface="Iowan Old Style Roman"/>
              </a:defRPr>
            </a:pPr>
            <a:r>
              <a:rPr dirty="0"/>
              <a:t>Total facility need</a:t>
            </a:r>
          </a:p>
          <a:p>
            <a:pPr>
              <a:defRPr>
                <a:solidFill>
                  <a:srgbClr val="000000"/>
                </a:solidFill>
                <a:latin typeface="Iowan Old Style Roman"/>
                <a:ea typeface="Iowan Old Style Roman"/>
                <a:cs typeface="Iowan Old Style Roman"/>
                <a:sym typeface="Iowan Old Style Roman"/>
              </a:defRPr>
            </a:pPr>
            <a:r>
              <a:rPr dirty="0"/>
              <a:t>- Local available revenues</a:t>
            </a:r>
          </a:p>
          <a:p>
            <a:pPr lvl="1">
              <a:defRPr>
                <a:solidFill>
                  <a:srgbClr val="000000"/>
                </a:solidFill>
                <a:latin typeface="Iowan Old Style Roman"/>
                <a:ea typeface="Iowan Old Style Roman"/>
                <a:cs typeface="Iowan Old Style Roman"/>
                <a:sym typeface="Iowan Old Style Roman"/>
              </a:defRPr>
            </a:pPr>
            <a:r>
              <a:rPr dirty="0"/>
              <a:t>Unmet facility </a:t>
            </a:r>
            <a:r>
              <a:rPr dirty="0" smtClean="0"/>
              <a:t>need</a:t>
            </a:r>
            <a:endParaRPr lang="en-US" dirty="0" smtClean="0"/>
          </a:p>
          <a:p>
            <a:pPr lvl="1">
              <a:defRPr>
                <a:solidFill>
                  <a:srgbClr val="000000"/>
                </a:solidFill>
                <a:latin typeface="Iowan Old Style Roman"/>
                <a:ea typeface="Iowan Old Style Roman"/>
                <a:cs typeface="Iowan Old Style Roman"/>
                <a:sym typeface="Iowan Old Style Roman"/>
              </a:defRPr>
            </a:pPr>
            <a:endParaRPr lang="en-US" dirty="0"/>
          </a:p>
          <a:p>
            <a:pPr lvl="1" indent="0">
              <a:defRPr>
                <a:solidFill>
                  <a:srgbClr val="000000"/>
                </a:solidFill>
                <a:latin typeface="Iowan Old Style Roman"/>
                <a:ea typeface="Iowan Old Style Roman"/>
                <a:cs typeface="Iowan Old Style Roman"/>
                <a:sym typeface="Iowan Old Style Roman"/>
              </a:defRPr>
            </a:pPr>
            <a:r>
              <a:rPr dirty="0" smtClean="0"/>
              <a:t>For 201</a:t>
            </a:r>
            <a:r>
              <a:rPr lang="en-US" dirty="0" smtClean="0"/>
              <a:t>7</a:t>
            </a:r>
            <a:r>
              <a:rPr dirty="0" smtClean="0"/>
              <a:t>, </a:t>
            </a:r>
            <a:r>
              <a:rPr dirty="0"/>
              <a:t>Kentucky’s total unmet school facility need was </a:t>
            </a:r>
            <a:r>
              <a:rPr i="1" dirty="0" smtClean="0">
                <a:solidFill>
                  <a:srgbClr val="003B68"/>
                </a:solidFill>
                <a:latin typeface="Iowan Old Style Bold"/>
                <a:ea typeface="Iowan Old Style Bold"/>
                <a:cs typeface="Iowan Old Style Bold"/>
                <a:sym typeface="Iowan Old Style Bold"/>
              </a:rPr>
              <a:t>$</a:t>
            </a:r>
            <a:r>
              <a:rPr lang="en-US" i="1" dirty="0" smtClean="0">
                <a:solidFill>
                  <a:srgbClr val="003B68"/>
                </a:solidFill>
                <a:latin typeface="Iowan Old Style Bold"/>
                <a:ea typeface="Iowan Old Style Bold"/>
                <a:cs typeface="Iowan Old Style Bold"/>
                <a:sym typeface="Iowan Old Style Bold"/>
              </a:rPr>
              <a:t>6.3</a:t>
            </a:r>
            <a:r>
              <a:rPr i="1" dirty="0" smtClean="0">
                <a:solidFill>
                  <a:srgbClr val="003B68"/>
                </a:solidFill>
                <a:latin typeface="Iowan Old Style Bold"/>
                <a:ea typeface="Iowan Old Style Bold"/>
                <a:cs typeface="Iowan Old Style Bold"/>
                <a:sym typeface="Iowan Old Style Bold"/>
              </a:rPr>
              <a:t> </a:t>
            </a:r>
            <a:r>
              <a:rPr i="1" dirty="0">
                <a:solidFill>
                  <a:srgbClr val="003B68"/>
                </a:solidFill>
                <a:latin typeface="Iowan Old Style Bold"/>
                <a:ea typeface="Iowan Old Style Bold"/>
                <a:cs typeface="Iowan Old Style Bold"/>
                <a:sym typeface="Iowan Old Style Bold"/>
              </a:rPr>
              <a:t>billion</a:t>
            </a:r>
            <a:r>
              <a:rPr dirty="0"/>
              <a:t>. This takes into account </a:t>
            </a:r>
            <a:r>
              <a:rPr dirty="0" smtClean="0"/>
              <a:t>$</a:t>
            </a:r>
            <a:r>
              <a:rPr lang="en-US" dirty="0" smtClean="0"/>
              <a:t>7.1</a:t>
            </a:r>
            <a:r>
              <a:rPr dirty="0" smtClean="0"/>
              <a:t> </a:t>
            </a:r>
            <a:r>
              <a:rPr dirty="0"/>
              <a:t>billion of total facility needs and </a:t>
            </a:r>
            <a:r>
              <a:rPr dirty="0" smtClean="0"/>
              <a:t>$</a:t>
            </a:r>
            <a:r>
              <a:rPr lang="en-US" dirty="0" smtClean="0"/>
              <a:t>780</a:t>
            </a:r>
            <a:r>
              <a:rPr dirty="0" smtClean="0"/>
              <a:t> </a:t>
            </a:r>
            <a:r>
              <a:rPr dirty="0"/>
              <a:t>million of total local available revenues.</a:t>
            </a:r>
          </a:p>
        </p:txBody>
      </p:sp>
      <p:sp>
        <p:nvSpPr>
          <p:cNvPr id="148" name="Shape 148"/>
          <p:cNvSpPr/>
          <p:nvPr/>
        </p:nvSpPr>
        <p:spPr>
          <a:xfrm>
            <a:off x="609600" y="4191000"/>
            <a:ext cx="4215572" cy="0"/>
          </a:xfrm>
          <a:prstGeom prst="line">
            <a:avLst/>
          </a:prstGeom>
          <a:ln w="25400">
            <a:solidFill>
              <a:srgbClr val="747676"/>
            </a:solidFill>
            <a:miter lim="400000"/>
          </a:ln>
        </p:spPr>
        <p:txBody>
          <a:bodyPr lIns="50800" tIns="50800" rIns="50800" bIns="50800" anchor="ctr"/>
          <a:lstStyle/>
          <a:p>
            <a:pPr algn="ctr">
              <a:spcBef>
                <a:spcPts val="0"/>
              </a:spcBef>
              <a:defRPr sz="2400" spc="0">
                <a:latin typeface="DIN Alternate"/>
                <a:ea typeface="DIN Alternate"/>
                <a:cs typeface="DIN Alternate"/>
                <a:sym typeface="DIN Alternate"/>
              </a:defRPr>
            </a:pPr>
            <a:endParaRPr/>
          </a:p>
        </p:txBody>
      </p:sp>
      <p:sp>
        <p:nvSpPr>
          <p:cNvPr id="2" name="Slide Number Placeholder 1"/>
          <p:cNvSpPr>
            <a:spLocks noGrp="1"/>
          </p:cNvSpPr>
          <p:nvPr>
            <p:ph type="sldNum" sz="quarter" idx="2"/>
          </p:nvPr>
        </p:nvSpPr>
        <p:spPr/>
        <p:txBody>
          <a:bodyPr/>
          <a:lstStyle/>
          <a:p>
            <a:fld id="{86CB4B4D-7CA3-9044-876B-883B54F8677D}" type="slidenum">
              <a:rPr lang="en-US" smtClean="0"/>
              <a:t>5</a:t>
            </a:fld>
            <a:endParaRPr lang="en-US"/>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a:spLocks noGrp="1"/>
          </p:cNvSpPr>
          <p:nvPr>
            <p:ph type="body" idx="13"/>
          </p:nvPr>
        </p:nvSpPr>
        <p:spPr>
          <a:prstGeom prst="line">
            <a:avLst/>
          </a:prstGeom>
          <a:ln>
            <a:solidFill>
              <a:srgbClr val="003B68"/>
            </a:solidFill>
          </a:ln>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155" name="Shape 155"/>
          <p:cNvSpPr>
            <a:spLocks noGrp="1"/>
          </p:cNvSpPr>
          <p:nvPr>
            <p:ph type="title"/>
          </p:nvPr>
        </p:nvSpPr>
        <p:spPr>
          <a:prstGeom prst="rect">
            <a:avLst/>
          </a:prstGeom>
        </p:spPr>
        <p:txBody>
          <a:bodyPr>
            <a:normAutofit/>
          </a:bodyPr>
          <a:lstStyle>
            <a:lvl1pPr defTabSz="543305">
              <a:spcBef>
                <a:spcPts val="2100"/>
              </a:spcBef>
              <a:defRPr sz="4836">
                <a:solidFill>
                  <a:srgbClr val="011993"/>
                </a:solidFill>
              </a:defRPr>
            </a:lvl1pPr>
          </a:lstStyle>
          <a:p>
            <a:r>
              <a:rPr sz="3600" dirty="0">
                <a:solidFill>
                  <a:srgbClr val="003B68"/>
                </a:solidFill>
              </a:rPr>
              <a:t>SFCC offers of assistance</a:t>
            </a:r>
          </a:p>
        </p:txBody>
      </p:sp>
      <p:sp>
        <p:nvSpPr>
          <p:cNvPr id="156" name="Shape 156"/>
          <p:cNvSpPr/>
          <p:nvPr/>
        </p:nvSpPr>
        <p:spPr>
          <a:xfrm>
            <a:off x="571498" y="-6107111"/>
            <a:ext cx="11861801" cy="19887496"/>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a:defRPr>
                <a:solidFill>
                  <a:srgbClr val="000000"/>
                </a:solidFill>
                <a:latin typeface="Iowan Old Style Roman"/>
                <a:ea typeface="Iowan Old Style Roman"/>
                <a:cs typeface="Iowan Old Style Roman"/>
                <a:sym typeface="Iowan Old Style Roman"/>
              </a:defRPr>
            </a:pPr>
            <a:endParaRPr lang="en-US" dirty="0" smtClean="0"/>
          </a:p>
          <a:p>
            <a:pPr>
              <a:defRPr>
                <a:solidFill>
                  <a:srgbClr val="000000"/>
                </a:solidFill>
                <a:latin typeface="Iowan Old Style Roman"/>
                <a:ea typeface="Iowan Old Style Roman"/>
                <a:cs typeface="Iowan Old Style Roman"/>
                <a:sym typeface="Iowan Old Style Roman"/>
              </a:defRPr>
            </a:pPr>
            <a:endParaRPr lang="en-US" dirty="0"/>
          </a:p>
          <a:p>
            <a:pPr>
              <a:defRPr>
                <a:solidFill>
                  <a:srgbClr val="000000"/>
                </a:solidFill>
                <a:latin typeface="Iowan Old Style Roman"/>
                <a:ea typeface="Iowan Old Style Roman"/>
                <a:cs typeface="Iowan Old Style Roman"/>
                <a:sym typeface="Iowan Old Style Roman"/>
              </a:defRPr>
            </a:pPr>
            <a:endParaRPr lang="en-US" dirty="0" smtClean="0"/>
          </a:p>
          <a:p>
            <a:pPr>
              <a:defRPr>
                <a:solidFill>
                  <a:srgbClr val="000000"/>
                </a:solidFill>
                <a:latin typeface="Iowan Old Style Roman"/>
                <a:ea typeface="Iowan Old Style Roman"/>
                <a:cs typeface="Iowan Old Style Roman"/>
                <a:sym typeface="Iowan Old Style Roman"/>
              </a:defRPr>
            </a:pPr>
            <a:endParaRPr lang="en-US" dirty="0"/>
          </a:p>
          <a:p>
            <a:pPr>
              <a:defRPr>
                <a:solidFill>
                  <a:srgbClr val="000000"/>
                </a:solidFill>
                <a:latin typeface="Iowan Old Style Roman"/>
                <a:ea typeface="Iowan Old Style Roman"/>
                <a:cs typeface="Iowan Old Style Roman"/>
                <a:sym typeface="Iowan Old Style Roman"/>
              </a:defRPr>
            </a:pPr>
            <a:endParaRPr lang="en-US" dirty="0" smtClean="0"/>
          </a:p>
          <a:p>
            <a:pPr>
              <a:defRPr>
                <a:solidFill>
                  <a:srgbClr val="000000"/>
                </a:solidFill>
                <a:latin typeface="Iowan Old Style Roman"/>
                <a:ea typeface="Iowan Old Style Roman"/>
                <a:cs typeface="Iowan Old Style Roman"/>
                <a:sym typeface="Iowan Old Style Roman"/>
              </a:defRPr>
            </a:pPr>
            <a:endParaRPr lang="en-US" dirty="0"/>
          </a:p>
          <a:p>
            <a:pPr>
              <a:defRPr>
                <a:solidFill>
                  <a:srgbClr val="000000"/>
                </a:solidFill>
                <a:latin typeface="Iowan Old Style Roman"/>
                <a:ea typeface="Iowan Old Style Roman"/>
                <a:cs typeface="Iowan Old Style Roman"/>
                <a:sym typeface="Iowan Old Style Roman"/>
              </a:defRPr>
            </a:pPr>
            <a:endParaRPr lang="en-US" dirty="0" smtClean="0"/>
          </a:p>
          <a:p>
            <a:pPr>
              <a:defRPr>
                <a:solidFill>
                  <a:srgbClr val="000000"/>
                </a:solidFill>
                <a:latin typeface="Iowan Old Style Roman"/>
                <a:ea typeface="Iowan Old Style Roman"/>
                <a:cs typeface="Iowan Old Style Roman"/>
                <a:sym typeface="Iowan Old Style Roman"/>
              </a:defRPr>
            </a:pPr>
            <a:endParaRPr lang="en-US" dirty="0"/>
          </a:p>
          <a:p>
            <a:pPr>
              <a:defRPr>
                <a:solidFill>
                  <a:srgbClr val="000000"/>
                </a:solidFill>
                <a:latin typeface="Iowan Old Style Roman"/>
                <a:ea typeface="Iowan Old Style Roman"/>
                <a:cs typeface="Iowan Old Style Roman"/>
                <a:sym typeface="Iowan Old Style Roman"/>
              </a:defRPr>
            </a:pPr>
            <a:endParaRPr lang="en-US" dirty="0" smtClean="0"/>
          </a:p>
          <a:p>
            <a:pPr>
              <a:defRPr>
                <a:solidFill>
                  <a:srgbClr val="000000"/>
                </a:solidFill>
                <a:latin typeface="Iowan Old Style Roman"/>
                <a:ea typeface="Iowan Old Style Roman"/>
                <a:cs typeface="Iowan Old Style Roman"/>
                <a:sym typeface="Iowan Old Style Roman"/>
              </a:defRPr>
            </a:pPr>
            <a:endParaRPr lang="en-US" dirty="0" smtClean="0"/>
          </a:p>
          <a:p>
            <a:pPr>
              <a:defRPr>
                <a:solidFill>
                  <a:srgbClr val="000000"/>
                </a:solidFill>
                <a:latin typeface="Iowan Old Style Roman"/>
                <a:ea typeface="Iowan Old Style Roman"/>
                <a:cs typeface="Iowan Old Style Roman"/>
                <a:sym typeface="Iowan Old Style Roman"/>
              </a:defRPr>
            </a:pPr>
            <a:endParaRPr lang="en-US" dirty="0"/>
          </a:p>
          <a:p>
            <a:pPr>
              <a:defRPr>
                <a:solidFill>
                  <a:srgbClr val="000000"/>
                </a:solidFill>
                <a:latin typeface="Iowan Old Style Roman"/>
                <a:ea typeface="Iowan Old Style Roman"/>
                <a:cs typeface="Iowan Old Style Roman"/>
                <a:sym typeface="Iowan Old Style Roman"/>
              </a:defRPr>
            </a:pPr>
            <a:endParaRPr lang="en-US" dirty="0" smtClean="0"/>
          </a:p>
          <a:p>
            <a:pPr>
              <a:defRPr>
                <a:solidFill>
                  <a:srgbClr val="000000"/>
                </a:solidFill>
                <a:latin typeface="Iowan Old Style Roman"/>
                <a:ea typeface="Iowan Old Style Roman"/>
                <a:cs typeface="Iowan Old Style Roman"/>
                <a:sym typeface="Iowan Old Style Roman"/>
              </a:defRPr>
            </a:pPr>
            <a:endParaRPr lang="en-US" dirty="0"/>
          </a:p>
          <a:p>
            <a:pPr>
              <a:defRPr>
                <a:solidFill>
                  <a:srgbClr val="000000"/>
                </a:solidFill>
                <a:latin typeface="Iowan Old Style Roman"/>
                <a:ea typeface="Iowan Old Style Roman"/>
                <a:cs typeface="Iowan Old Style Roman"/>
                <a:sym typeface="Iowan Old Style Roman"/>
              </a:defRPr>
            </a:pPr>
            <a:r>
              <a:rPr dirty="0" smtClean="0"/>
              <a:t>SFCC </a:t>
            </a:r>
            <a:r>
              <a:rPr dirty="0"/>
              <a:t>offers of assistance are determined by:</a:t>
            </a:r>
          </a:p>
          <a:p>
            <a:pPr>
              <a:defRPr>
                <a:solidFill>
                  <a:srgbClr val="000000"/>
                </a:solidFill>
                <a:latin typeface="Iowan Old Style Roman"/>
                <a:ea typeface="Iowan Old Style Roman"/>
                <a:cs typeface="Iowan Old Style Roman"/>
                <a:sym typeface="Iowan Old Style Roman"/>
              </a:defRPr>
            </a:pPr>
            <a:r>
              <a:rPr dirty="0"/>
              <a:t>General Assembly’s appropriation to SFCC multiplied by unmet need of the district expressed as a fraction of the state’s total unmet need</a:t>
            </a:r>
          </a:p>
          <a:p>
            <a:pPr>
              <a:defRPr>
                <a:latin typeface="Iowan Old Style Roman"/>
                <a:ea typeface="Iowan Old Style Roman"/>
                <a:cs typeface="Iowan Old Style Roman"/>
                <a:sym typeface="Iowan Old Style Roman"/>
              </a:defRPr>
            </a:pPr>
            <a:endParaRPr dirty="0"/>
          </a:p>
          <a:p>
            <a:r>
              <a:rPr lang="en-US" u="sng" dirty="0">
                <a:solidFill>
                  <a:srgbClr val="0F0F0F"/>
                </a:solidFill>
              </a:rPr>
              <a:t>School District A</a:t>
            </a:r>
          </a:p>
          <a:p>
            <a:r>
              <a:rPr lang="en-US" dirty="0">
                <a:solidFill>
                  <a:srgbClr val="0F0F0F"/>
                </a:solidFill>
              </a:rPr>
              <a:t>Student Enrollment: 2,636</a:t>
            </a:r>
          </a:p>
          <a:p>
            <a:r>
              <a:rPr lang="en-US" dirty="0">
                <a:solidFill>
                  <a:srgbClr val="0F0F0F"/>
                </a:solidFill>
              </a:rPr>
              <a:t>Need per Student per Enrollment: $18,317</a:t>
            </a:r>
          </a:p>
          <a:p>
            <a:endParaRPr lang="en-US" dirty="0" smtClean="0"/>
          </a:p>
          <a:p>
            <a:endParaRPr lang="en-US" dirty="0"/>
          </a:p>
          <a:p>
            <a:endParaRPr lang="en-US" dirty="0" smtClean="0"/>
          </a:p>
          <a:p>
            <a:endParaRPr lang="en-US" dirty="0" smtClean="0"/>
          </a:p>
          <a:p>
            <a:pPr algn="ctr"/>
            <a:r>
              <a:rPr lang="en-US" dirty="0">
                <a:solidFill>
                  <a:srgbClr val="0F0F0F"/>
                </a:solidFill>
              </a:rPr>
              <a:t>Bonding Potential of $33,999 at 4% = $462,058</a:t>
            </a:r>
          </a:p>
          <a:p>
            <a:pPr algn="ctr"/>
            <a:endParaRPr lang="en-US" dirty="0"/>
          </a:p>
          <a:p>
            <a:endParaRPr lang="en-US" dirty="0" smtClean="0"/>
          </a:p>
          <a:p>
            <a:endParaRPr lang="en-US" dirty="0"/>
          </a:p>
          <a:p>
            <a:endParaRPr lang="en-US" dirty="0" smtClean="0"/>
          </a:p>
          <a:p>
            <a:endParaRPr lang="en-US" dirty="0"/>
          </a:p>
          <a:p>
            <a:endParaRPr dirty="0"/>
          </a:p>
          <a:p>
            <a:endParaRPr dirty="0"/>
          </a:p>
        </p:txBody>
      </p:sp>
      <p:sp>
        <p:nvSpPr>
          <p:cNvPr id="2" name="Slide Number Placeholder 1"/>
          <p:cNvSpPr>
            <a:spLocks noGrp="1"/>
          </p:cNvSpPr>
          <p:nvPr>
            <p:ph type="sldNum" sz="quarter" idx="2"/>
          </p:nvPr>
        </p:nvSpPr>
        <p:spPr/>
        <p:txBody>
          <a:bodyPr/>
          <a:lstStyle/>
          <a:p>
            <a:fld id="{86CB4B4D-7CA3-9044-876B-883B54F8677D}" type="slidenum">
              <a:rPr lang="en-US" smtClean="0"/>
              <a:t>6</a:t>
            </a:fld>
            <a:endParaRPr lang="en-US"/>
          </a:p>
        </p:txBody>
      </p:sp>
      <p:pic>
        <p:nvPicPr>
          <p:cNvPr id="3" name="Picture 2"/>
          <p:cNvPicPr>
            <a:picLocks noChangeAspect="1"/>
          </p:cNvPicPr>
          <p:nvPr/>
        </p:nvPicPr>
        <p:blipFill>
          <a:blip r:embed="rId2"/>
          <a:stretch>
            <a:fillRect/>
          </a:stretch>
        </p:blipFill>
        <p:spPr>
          <a:xfrm>
            <a:off x="787748" y="6400800"/>
            <a:ext cx="11645899" cy="1544527"/>
          </a:xfrm>
          <a:prstGeom prst="rect">
            <a:avLst/>
          </a:prstGeom>
        </p:spPr>
      </p:pic>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hape 177"/>
          <p:cNvSpPr>
            <a:spLocks noGrp="1"/>
          </p:cNvSpPr>
          <p:nvPr>
            <p:ph type="body" idx="13"/>
          </p:nvPr>
        </p:nvSpPr>
        <p:spPr>
          <a:prstGeom prst="line">
            <a:avLst/>
          </a:prstGeom>
          <a:ln>
            <a:solidFill>
              <a:srgbClr val="003B68"/>
            </a:solidFill>
          </a:ln>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178" name="Shape 178"/>
          <p:cNvSpPr>
            <a:spLocks noGrp="1"/>
          </p:cNvSpPr>
          <p:nvPr>
            <p:ph type="title"/>
          </p:nvPr>
        </p:nvSpPr>
        <p:spPr>
          <a:xfrm>
            <a:off x="558800" y="914400"/>
            <a:ext cx="11861800" cy="533400"/>
          </a:xfrm>
          <a:prstGeom prst="rect">
            <a:avLst/>
          </a:prstGeom>
        </p:spPr>
        <p:txBody>
          <a:bodyPr>
            <a:normAutofit/>
          </a:bodyPr>
          <a:lstStyle/>
          <a:p>
            <a:pPr algn="ctr" defTabSz="397256">
              <a:spcBef>
                <a:spcPts val="1500"/>
              </a:spcBef>
              <a:defRPr sz="3536">
                <a:solidFill>
                  <a:srgbClr val="011993"/>
                </a:solidFill>
              </a:defRPr>
            </a:pPr>
            <a:r>
              <a:rPr sz="2400" dirty="0">
                <a:solidFill>
                  <a:srgbClr val="003B68"/>
                </a:solidFill>
              </a:rPr>
              <a:t>Par amount of bonds issued with </a:t>
            </a:r>
            <a:r>
              <a:rPr sz="2400" dirty="0" err="1">
                <a:solidFill>
                  <a:srgbClr val="003B68"/>
                </a:solidFill>
              </a:rPr>
              <a:t>sfcc</a:t>
            </a:r>
            <a:r>
              <a:rPr sz="2400" dirty="0">
                <a:solidFill>
                  <a:srgbClr val="003B68"/>
                </a:solidFill>
              </a:rPr>
              <a:t> </a:t>
            </a:r>
            <a:r>
              <a:rPr sz="2400" dirty="0" smtClean="0">
                <a:solidFill>
                  <a:srgbClr val="003B68"/>
                </a:solidFill>
              </a:rPr>
              <a:t>participation</a:t>
            </a:r>
            <a:endParaRPr sz="2400" dirty="0">
              <a:solidFill>
                <a:srgbClr val="003B68"/>
              </a:solidFill>
            </a:endParaRPr>
          </a:p>
        </p:txBody>
      </p:sp>
      <p:sp>
        <p:nvSpPr>
          <p:cNvPr id="2" name="Slide Number Placeholder 1"/>
          <p:cNvSpPr>
            <a:spLocks noGrp="1"/>
          </p:cNvSpPr>
          <p:nvPr>
            <p:ph type="sldNum" sz="quarter" idx="2"/>
          </p:nvPr>
        </p:nvSpPr>
        <p:spPr/>
        <p:txBody>
          <a:bodyPr/>
          <a:lstStyle/>
          <a:p>
            <a:fld id="{86CB4B4D-7CA3-9044-876B-883B54F8677D}" type="slidenum">
              <a:rPr lang="en-US" smtClean="0"/>
              <a:t>7</a:t>
            </a:fld>
            <a:endParaRPr lang="en-US"/>
          </a:p>
        </p:txBody>
      </p:sp>
      <p:graphicFrame>
        <p:nvGraphicFramePr>
          <p:cNvPr id="6" name="Chart 5"/>
          <p:cNvGraphicFramePr/>
          <p:nvPr>
            <p:extLst>
              <p:ext uri="{D42A27DB-BD31-4B8C-83A1-F6EECF244321}">
                <p14:modId xmlns:p14="http://schemas.microsoft.com/office/powerpoint/2010/main" val="3773066798"/>
              </p:ext>
            </p:extLst>
          </p:nvPr>
        </p:nvGraphicFramePr>
        <p:xfrm>
          <a:off x="1117600" y="2367844"/>
          <a:ext cx="10744200" cy="577991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hape 173"/>
          <p:cNvSpPr>
            <a:spLocks noGrp="1"/>
          </p:cNvSpPr>
          <p:nvPr>
            <p:ph type="body" idx="13"/>
          </p:nvPr>
        </p:nvSpPr>
        <p:spPr>
          <a:prstGeom prst="line">
            <a:avLst/>
          </a:prstGeom>
          <a:ln>
            <a:solidFill>
              <a:srgbClr val="003B68"/>
            </a:solidFill>
          </a:ln>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174" name="Shape 174"/>
          <p:cNvSpPr>
            <a:spLocks noGrp="1"/>
          </p:cNvSpPr>
          <p:nvPr>
            <p:ph type="title"/>
          </p:nvPr>
        </p:nvSpPr>
        <p:spPr>
          <a:xfrm>
            <a:off x="558800" y="914400"/>
            <a:ext cx="11861800" cy="609600"/>
          </a:xfrm>
          <a:prstGeom prst="rect">
            <a:avLst/>
          </a:prstGeom>
        </p:spPr>
        <p:txBody>
          <a:bodyPr>
            <a:noAutofit/>
          </a:bodyPr>
          <a:lstStyle/>
          <a:p>
            <a:pPr defTabSz="514095">
              <a:spcBef>
                <a:spcPts val="2000"/>
              </a:spcBef>
              <a:defRPr sz="4576">
                <a:solidFill>
                  <a:srgbClr val="011993"/>
                </a:solidFill>
              </a:defRPr>
            </a:pPr>
            <a:r>
              <a:rPr sz="2400" dirty="0">
                <a:solidFill>
                  <a:srgbClr val="003B68"/>
                </a:solidFill>
              </a:rPr>
              <a:t>Number of bond issues with </a:t>
            </a:r>
            <a:r>
              <a:rPr sz="2400">
                <a:solidFill>
                  <a:srgbClr val="003B68"/>
                </a:solidFill>
              </a:rPr>
              <a:t>SFCC </a:t>
            </a:r>
            <a:r>
              <a:rPr sz="2400" smtClean="0">
                <a:solidFill>
                  <a:srgbClr val="003B68"/>
                </a:solidFill>
              </a:rPr>
              <a:t>Participation</a:t>
            </a:r>
            <a:endParaRPr sz="2400" dirty="0">
              <a:solidFill>
                <a:srgbClr val="003B68"/>
              </a:solidFill>
            </a:endParaRPr>
          </a:p>
        </p:txBody>
      </p:sp>
      <p:graphicFrame>
        <p:nvGraphicFramePr>
          <p:cNvPr id="175" name="Chart 175"/>
          <p:cNvGraphicFramePr/>
          <p:nvPr>
            <p:extLst>
              <p:ext uri="{D42A27DB-BD31-4B8C-83A1-F6EECF244321}">
                <p14:modId xmlns:p14="http://schemas.microsoft.com/office/powerpoint/2010/main" val="4010321144"/>
              </p:ext>
            </p:extLst>
          </p:nvPr>
        </p:nvGraphicFramePr>
        <p:xfrm>
          <a:off x="465112" y="2057400"/>
          <a:ext cx="11925300" cy="3200400"/>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p:cNvSpPr>
            <a:spLocks noGrp="1"/>
          </p:cNvSpPr>
          <p:nvPr>
            <p:ph type="sldNum" sz="quarter" idx="2"/>
          </p:nvPr>
        </p:nvSpPr>
        <p:spPr/>
        <p:txBody>
          <a:bodyPr/>
          <a:lstStyle/>
          <a:p>
            <a:fld id="{86CB4B4D-7CA3-9044-876B-883B54F8677D}" type="slidenum">
              <a:rPr lang="en-US" smtClean="0"/>
              <a:t>8</a:t>
            </a:fld>
            <a:endParaRPr lang="en-US"/>
          </a:p>
        </p:txBody>
      </p:sp>
      <p:graphicFrame>
        <p:nvGraphicFramePr>
          <p:cNvPr id="3" name="Diagram 2"/>
          <p:cNvGraphicFramePr/>
          <p:nvPr>
            <p:extLst>
              <p:ext uri="{D42A27DB-BD31-4B8C-83A1-F6EECF244321}">
                <p14:modId xmlns:p14="http://schemas.microsoft.com/office/powerpoint/2010/main" val="311546129"/>
              </p:ext>
            </p:extLst>
          </p:nvPr>
        </p:nvGraphicFramePr>
        <p:xfrm>
          <a:off x="2427262" y="5791200"/>
          <a:ext cx="8001000" cy="36463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2387600" y="5770270"/>
            <a:ext cx="4114800" cy="65146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just" defTabSz="584200" rtl="0" fontAlgn="auto" latinLnBrk="0" hangingPunct="0">
              <a:lnSpc>
                <a:spcPct val="100000"/>
              </a:lnSpc>
              <a:spcBef>
                <a:spcPts val="1400"/>
              </a:spcBef>
              <a:spcAft>
                <a:spcPts val="0"/>
              </a:spcAft>
              <a:buClrTx/>
              <a:buSzTx/>
              <a:buFontTx/>
              <a:buNone/>
              <a:tabLst/>
            </a:pPr>
            <a:r>
              <a:rPr kumimoji="0" lang="en-US" sz="2400" b="0" i="0" u="none" strike="noStrike" cap="none" spc="28" normalizeH="0" baseline="0" dirty="0" smtClean="0">
                <a:ln>
                  <a:noFill/>
                </a:ln>
                <a:solidFill>
                  <a:srgbClr val="0F0F0F"/>
                </a:solidFill>
                <a:effectLst/>
                <a:uFillTx/>
                <a:latin typeface="Iowan Old Style Bold"/>
                <a:ea typeface="Iowan Old Style Bold"/>
                <a:cs typeface="Iowan Old Style Bold"/>
                <a:sym typeface="Iowan Old Style Bold"/>
              </a:rPr>
              <a:t>SFCC Appropriations</a:t>
            </a:r>
            <a:endParaRPr kumimoji="0" lang="en-US" sz="2400" b="0" i="0" u="none" strike="noStrike" cap="none" spc="28" normalizeH="0" baseline="0" dirty="0">
              <a:ln>
                <a:noFill/>
              </a:ln>
              <a:solidFill>
                <a:srgbClr val="0F0F0F"/>
              </a:solidFill>
              <a:effectLst/>
              <a:uFillTx/>
              <a:latin typeface="Iowan Old Style Bold"/>
              <a:ea typeface="Iowan Old Style Bold"/>
              <a:cs typeface="Iowan Old Style Bold"/>
              <a:sym typeface="Iowan Old Style Bold"/>
            </a:endParaRP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Shape 189"/>
          <p:cNvSpPr>
            <a:spLocks noGrp="1"/>
          </p:cNvSpPr>
          <p:nvPr>
            <p:ph type="body" idx="13"/>
          </p:nvPr>
        </p:nvSpPr>
        <p:spPr>
          <a:prstGeom prst="line">
            <a:avLst/>
          </a:prstGeom>
          <a:ln>
            <a:solidFill>
              <a:srgbClr val="003B68"/>
            </a:solidFill>
          </a:ln>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190" name="Shape 190"/>
          <p:cNvSpPr>
            <a:spLocks noGrp="1"/>
          </p:cNvSpPr>
          <p:nvPr>
            <p:ph type="title"/>
          </p:nvPr>
        </p:nvSpPr>
        <p:spPr>
          <a:xfrm>
            <a:off x="571500" y="914400"/>
            <a:ext cx="11861800" cy="609600"/>
          </a:xfrm>
          <a:prstGeom prst="rect">
            <a:avLst/>
          </a:prstGeom>
        </p:spPr>
        <p:txBody>
          <a:bodyPr>
            <a:noAutofit/>
          </a:bodyPr>
          <a:lstStyle>
            <a:lvl1pPr defTabSz="537463">
              <a:spcBef>
                <a:spcPts val="2100"/>
              </a:spcBef>
              <a:defRPr sz="4784">
                <a:solidFill>
                  <a:srgbClr val="011993"/>
                </a:solidFill>
              </a:defRPr>
            </a:lvl1pPr>
          </a:lstStyle>
          <a:p>
            <a:r>
              <a:rPr sz="2800" dirty="0">
                <a:solidFill>
                  <a:srgbClr val="003B68"/>
                </a:solidFill>
              </a:rPr>
              <a:t>Outstanding </a:t>
            </a:r>
            <a:r>
              <a:rPr lang="en-US" sz="2800" dirty="0" smtClean="0">
                <a:solidFill>
                  <a:srgbClr val="003B68"/>
                </a:solidFill>
              </a:rPr>
              <a:t>Debt </a:t>
            </a:r>
            <a:r>
              <a:rPr lang="en-US" sz="2800" dirty="0" err="1" smtClean="0">
                <a:solidFill>
                  <a:srgbClr val="003B68"/>
                </a:solidFill>
              </a:rPr>
              <a:t>fy</a:t>
            </a:r>
            <a:r>
              <a:rPr lang="en-US" sz="2800" dirty="0" smtClean="0">
                <a:solidFill>
                  <a:srgbClr val="003B68"/>
                </a:solidFill>
              </a:rPr>
              <a:t> 2019</a:t>
            </a:r>
            <a:endParaRPr sz="2800" dirty="0">
              <a:solidFill>
                <a:srgbClr val="003B68"/>
              </a:solidFill>
            </a:endParaRPr>
          </a:p>
        </p:txBody>
      </p:sp>
      <p:sp>
        <p:nvSpPr>
          <p:cNvPr id="191" name="Shape 191"/>
          <p:cNvSpPr/>
          <p:nvPr/>
        </p:nvSpPr>
        <p:spPr>
          <a:xfrm>
            <a:off x="571499" y="1873811"/>
            <a:ext cx="11861802" cy="7248138"/>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a:defRPr>
                <a:solidFill>
                  <a:srgbClr val="000000"/>
                </a:solidFill>
              </a:defRPr>
            </a:pPr>
            <a:r>
              <a:rPr dirty="0"/>
              <a:t>Debt on the </a:t>
            </a:r>
            <a:r>
              <a:rPr lang="en-US" dirty="0" smtClean="0"/>
              <a:t>b</a:t>
            </a:r>
            <a:r>
              <a:rPr dirty="0" smtClean="0"/>
              <a:t>ooks </a:t>
            </a:r>
            <a:r>
              <a:rPr dirty="0"/>
              <a:t>for FY </a:t>
            </a:r>
            <a:r>
              <a:rPr lang="en-US" dirty="0" smtClean="0"/>
              <a:t>2019</a:t>
            </a:r>
            <a:r>
              <a:rPr dirty="0" smtClean="0"/>
              <a:t>:  </a:t>
            </a:r>
            <a:r>
              <a:rPr lang="en-US" dirty="0" smtClean="0"/>
              <a:t>$401,930,854</a:t>
            </a:r>
            <a:r>
              <a:rPr dirty="0" smtClean="0"/>
              <a:t> </a:t>
            </a:r>
            <a:endParaRPr lang="en-US" dirty="0" smtClean="0"/>
          </a:p>
          <a:p>
            <a:pPr>
              <a:defRPr>
                <a:solidFill>
                  <a:srgbClr val="000000"/>
                </a:solidFill>
              </a:defRPr>
            </a:pPr>
            <a:endParaRPr lang="en-US" dirty="0" smtClean="0"/>
          </a:p>
          <a:p>
            <a:pPr>
              <a:defRPr>
                <a:solidFill>
                  <a:srgbClr val="000000"/>
                </a:solidFill>
              </a:defRPr>
            </a:pPr>
            <a:r>
              <a:rPr dirty="0" smtClean="0"/>
              <a:t>Total </a:t>
            </a:r>
            <a:r>
              <a:rPr lang="en-US" dirty="0" smtClean="0"/>
              <a:t>SFCC Payments: $126,474,236</a:t>
            </a:r>
          </a:p>
          <a:p>
            <a:pPr>
              <a:defRPr>
                <a:solidFill>
                  <a:srgbClr val="000000"/>
                </a:solidFill>
              </a:defRPr>
            </a:pPr>
            <a:r>
              <a:rPr lang="en-US" dirty="0" smtClean="0"/>
              <a:t>Total Local Payments: $275,456,617</a:t>
            </a:r>
          </a:p>
          <a:p>
            <a:pPr>
              <a:defRPr>
                <a:solidFill>
                  <a:srgbClr val="000000"/>
                </a:solidFill>
              </a:defRPr>
            </a:pPr>
            <a:endParaRPr dirty="0"/>
          </a:p>
          <a:p>
            <a:endParaRPr dirty="0"/>
          </a:p>
          <a:p>
            <a:endParaRPr dirty="0"/>
          </a:p>
          <a:p>
            <a:endParaRPr dirty="0"/>
          </a:p>
          <a:p>
            <a:endParaRPr dirty="0"/>
          </a:p>
          <a:p>
            <a:endParaRPr lang="en-US" dirty="0" smtClean="0">
              <a:solidFill>
                <a:schemeClr val="tx1">
                  <a:lumMod val="50000"/>
                </a:schemeClr>
              </a:solidFill>
            </a:endParaRPr>
          </a:p>
          <a:p>
            <a:pPr algn="ctr"/>
            <a:endParaRPr dirty="0"/>
          </a:p>
          <a:p>
            <a:pPr algn="ctr"/>
            <a:endParaRPr dirty="0"/>
          </a:p>
        </p:txBody>
      </p:sp>
      <p:sp>
        <p:nvSpPr>
          <p:cNvPr id="2" name="Slide Number Placeholder 1"/>
          <p:cNvSpPr>
            <a:spLocks noGrp="1"/>
          </p:cNvSpPr>
          <p:nvPr>
            <p:ph type="sldNum" sz="quarter" idx="2"/>
          </p:nvPr>
        </p:nvSpPr>
        <p:spPr/>
        <p:txBody>
          <a:bodyPr/>
          <a:lstStyle/>
          <a:p>
            <a:fld id="{86CB4B4D-7CA3-9044-876B-883B54F8677D}" type="slidenum">
              <a:rPr lang="en-US" smtClean="0"/>
              <a:t>9</a:t>
            </a:fld>
            <a:endParaRPr lang="en-US"/>
          </a:p>
        </p:txBody>
      </p:sp>
      <p:pic>
        <p:nvPicPr>
          <p:cNvPr id="3" name="Picture 2"/>
          <p:cNvPicPr>
            <a:picLocks noChangeAspect="1"/>
          </p:cNvPicPr>
          <p:nvPr/>
        </p:nvPicPr>
        <p:blipFill>
          <a:blip r:embed="rId2"/>
          <a:stretch>
            <a:fillRect/>
          </a:stretch>
        </p:blipFill>
        <p:spPr>
          <a:xfrm>
            <a:off x="3378200" y="5715000"/>
            <a:ext cx="5760770" cy="2654134"/>
          </a:xfrm>
          <a:prstGeom prst="rect">
            <a:avLst/>
          </a:prstGeom>
        </p:spPr>
      </p:pic>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New_Template9">
  <a:themeElements>
    <a:clrScheme name="New_Template9">
      <a:dk1>
        <a:srgbClr val="5C5C5C"/>
      </a:dk1>
      <a:lt1>
        <a:srgbClr val="FFFFFF"/>
      </a:lt1>
      <a:dk2>
        <a:srgbClr val="5C5C5C"/>
      </a:dk2>
      <a:lt2>
        <a:srgbClr val="CBCBCB"/>
      </a:lt2>
      <a:accent1>
        <a:srgbClr val="80989C"/>
      </a:accent1>
      <a:accent2>
        <a:srgbClr val="A8AB65"/>
      </a:accent2>
      <a:accent3>
        <a:srgbClr val="CBAC69"/>
      </a:accent3>
      <a:accent4>
        <a:srgbClr val="CF7330"/>
      </a:accent4>
      <a:accent5>
        <a:srgbClr val="B44C34"/>
      </a:accent5>
      <a:accent6>
        <a:srgbClr val="8C869B"/>
      </a:accent6>
      <a:hlink>
        <a:srgbClr val="0000FF"/>
      </a:hlink>
      <a:folHlink>
        <a:srgbClr val="FF00FF"/>
      </a:folHlink>
    </a:clrScheme>
    <a:fontScheme name="New_Template9">
      <a:majorFont>
        <a:latin typeface="DIN Condensed"/>
        <a:ea typeface="DIN Condensed"/>
        <a:cs typeface="DIN Condensed"/>
      </a:majorFont>
      <a:minorFont>
        <a:latin typeface="DIN Condensed"/>
        <a:ea typeface="DIN Condensed"/>
        <a:cs typeface="DIN Condensed"/>
      </a:minorFont>
    </a:fontScheme>
    <a:fmtScheme name="New_Templat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hueOff val="-522454"/>
            <a:satOff val="1153"/>
            <a:lumOff val="13444"/>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DIN Alternate"/>
            <a:ea typeface="DIN Alternate"/>
            <a:cs typeface="DIN Alternate"/>
            <a:sym typeface="DIN Alternat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747676"/>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just"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Bold"/>
            <a:ea typeface="Iowan Old Style Bold"/>
            <a:cs typeface="Iowan Old Style Bold"/>
            <a:sym typeface="Iowan Old Style 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New_Template9">
  <a:themeElements>
    <a:clrScheme name="New_Template9">
      <a:dk1>
        <a:srgbClr val="000000"/>
      </a:dk1>
      <a:lt1>
        <a:srgbClr val="FFFFFF"/>
      </a:lt1>
      <a:dk2>
        <a:srgbClr val="5C5C5C"/>
      </a:dk2>
      <a:lt2>
        <a:srgbClr val="CBCBCB"/>
      </a:lt2>
      <a:accent1>
        <a:srgbClr val="80989C"/>
      </a:accent1>
      <a:accent2>
        <a:srgbClr val="A8AB65"/>
      </a:accent2>
      <a:accent3>
        <a:srgbClr val="CBAC69"/>
      </a:accent3>
      <a:accent4>
        <a:srgbClr val="CF7330"/>
      </a:accent4>
      <a:accent5>
        <a:srgbClr val="B44C34"/>
      </a:accent5>
      <a:accent6>
        <a:srgbClr val="8C869B"/>
      </a:accent6>
      <a:hlink>
        <a:srgbClr val="0000FF"/>
      </a:hlink>
      <a:folHlink>
        <a:srgbClr val="FF00FF"/>
      </a:folHlink>
    </a:clrScheme>
    <a:fontScheme name="New_Template9">
      <a:majorFont>
        <a:latin typeface="DIN Condensed"/>
        <a:ea typeface="DIN Condensed"/>
        <a:cs typeface="DIN Condensed"/>
      </a:majorFont>
      <a:minorFont>
        <a:latin typeface="DIN Condensed"/>
        <a:ea typeface="DIN Condensed"/>
        <a:cs typeface="DIN Condensed"/>
      </a:minorFont>
    </a:fontScheme>
    <a:fmtScheme name="New_Templat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hueOff val="-522454"/>
            <a:satOff val="1153"/>
            <a:lumOff val="13444"/>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DIN Alternate"/>
            <a:ea typeface="DIN Alternate"/>
            <a:cs typeface="DIN Alternate"/>
            <a:sym typeface="DIN Alternat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747676"/>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just" defTabSz="584200" rtl="0" fontAlgn="auto" latinLnBrk="0" hangingPunct="0">
          <a:lnSpc>
            <a:spcPct val="100000"/>
          </a:lnSpc>
          <a:spcBef>
            <a:spcPts val="1400"/>
          </a:spcBef>
          <a:spcAft>
            <a:spcPts val="0"/>
          </a:spcAft>
          <a:buClrTx/>
          <a:buSzTx/>
          <a:buFontTx/>
          <a:buNone/>
          <a:tabLst/>
          <a:defRPr kumimoji="0" sz="2800" b="0" i="0" u="none" strike="noStrike" cap="none" spc="28" normalizeH="0" baseline="0">
            <a:ln>
              <a:noFill/>
            </a:ln>
            <a:solidFill>
              <a:srgbClr val="5C5C5C"/>
            </a:solidFill>
            <a:effectLst/>
            <a:uFillTx/>
            <a:latin typeface="Iowan Old Style Bold"/>
            <a:ea typeface="Iowan Old Style Bold"/>
            <a:cs typeface="Iowan Old Style Bold"/>
            <a:sym typeface="Iowan Old Style 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652</TotalTime>
  <Words>478</Words>
  <Application>Microsoft Office PowerPoint</Application>
  <PresentationFormat>Custom</PresentationFormat>
  <Paragraphs>102</Paragraphs>
  <Slides>10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Baskerville SemiBold</vt:lpstr>
      <vt:lpstr>DIN Alternate</vt:lpstr>
      <vt:lpstr>DIN Condensed</vt:lpstr>
      <vt:lpstr>Helvetica</vt:lpstr>
      <vt:lpstr>Helvetica Neue</vt:lpstr>
      <vt:lpstr>Iowan Old Style Bold</vt:lpstr>
      <vt:lpstr>Iowan Old Style Italic</vt:lpstr>
      <vt:lpstr>Iowan Old Style Roman</vt:lpstr>
      <vt:lpstr>Zapf Dingbats</vt:lpstr>
      <vt:lpstr>New_Template9</vt:lpstr>
      <vt:lpstr>Budget Review subcommittee on primary and secondary education &amp; Workforce Development</vt:lpstr>
      <vt:lpstr>School Facilities Construction Commission</vt:lpstr>
      <vt:lpstr>School Facilities Construction Commission</vt:lpstr>
      <vt:lpstr>SFCC offers of assistance</vt:lpstr>
      <vt:lpstr>SFCC offers of assistance</vt:lpstr>
      <vt:lpstr>SFCC offers of assistance</vt:lpstr>
      <vt:lpstr>Par amount of bonds issued with sfcc participation</vt:lpstr>
      <vt:lpstr>Number of bond issues with SFCC Participation</vt:lpstr>
      <vt:lpstr>Outstanding Debt fy 2019</vt:lpstr>
      <vt:lpstr>Outstanding SFCC Debt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 Review subcommittee on primary and secondary education &amp; Workforce investment</dc:title>
  <dc:creator>Bizzle, Chelsey  (Finance SFCC)</dc:creator>
  <cp:lastModifiedBy>Bizzle, Chelsey  (Finance SFCC)</cp:lastModifiedBy>
  <cp:revision>27</cp:revision>
  <cp:lastPrinted>2019-02-11T14:21:42Z</cp:lastPrinted>
  <dcterms:modified xsi:type="dcterms:W3CDTF">2019-02-12T14:51:23Z</dcterms:modified>
</cp:coreProperties>
</file>