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57" r:id="rId4"/>
    <p:sldId id="258" r:id="rId5"/>
    <p:sldId id="263" r:id="rId6"/>
    <p:sldId id="261" r:id="rId7"/>
    <p:sldId id="259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78235" autoAdjust="0"/>
  </p:normalViewPr>
  <p:slideViewPr>
    <p:cSldViewPr snapToGrid="0">
      <p:cViewPr varScale="1">
        <p:scale>
          <a:sx n="71" d="100"/>
          <a:sy n="71" d="100"/>
        </p:scale>
        <p:origin x="7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25" d="100"/>
          <a:sy n="125" d="100"/>
        </p:scale>
        <p:origin x="1572" y="-10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099A8-3D68-4A0A-8D3B-7B158C7CF2E6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016575-E558-476C-82E2-9E53F44A5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8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16575-E558-476C-82E2-9E53F44A5F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569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16575-E558-476C-82E2-9E53F44A5FC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0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16575-E558-476C-82E2-9E53F44A5F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7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16575-E558-476C-82E2-9E53F44A5FC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04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096376" cy="2387600"/>
          </a:xfrm>
        </p:spPr>
        <p:txBody>
          <a:bodyPr/>
          <a:lstStyle/>
          <a:p>
            <a:r>
              <a:rPr lang="en-US" dirty="0" smtClean="0"/>
              <a:t>Paducah independent Schools safety &amp;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Troy Brock, DPP</a:t>
            </a:r>
          </a:p>
        </p:txBody>
      </p:sp>
    </p:spTree>
    <p:extLst>
      <p:ext uri="{BB962C8B-B14F-4D97-AF65-F5344CB8AC3E}">
        <p14:creationId xmlns:p14="http://schemas.microsoft.com/office/powerpoint/2010/main" val="747986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50791"/>
            <a:ext cx="9905998" cy="147857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141413" y="1871830"/>
            <a:ext cx="9905998" cy="373290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1412" y="1979407"/>
            <a:ext cx="1018638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Military Service – United States Air Force 1992-1997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	Firefighter, </a:t>
            </a:r>
            <a:r>
              <a:rPr lang="en-US" sz="2800" dirty="0" err="1" smtClean="0"/>
              <a:t>HazMat</a:t>
            </a:r>
            <a:r>
              <a:rPr lang="en-US" sz="2800" dirty="0" smtClean="0"/>
              <a:t> Technician and EMT</a:t>
            </a:r>
          </a:p>
          <a:p>
            <a:r>
              <a:rPr lang="en-US" sz="2800" dirty="0" smtClean="0"/>
              <a:t>Emergency Medical Technician 1997-1999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	East St. Louis, Belleville, IL and surrounding communities</a:t>
            </a:r>
          </a:p>
          <a:p>
            <a:r>
              <a:rPr lang="en-US" sz="2800" dirty="0" smtClean="0"/>
              <a:t>Teacher – Mayfield Youth Development Center 1999-2002</a:t>
            </a:r>
          </a:p>
          <a:p>
            <a:r>
              <a:rPr lang="en-US" sz="2800" dirty="0" smtClean="0"/>
              <a:t>Principal – Gateway Academy High School, Graves Co.  2002-2006</a:t>
            </a:r>
          </a:p>
          <a:p>
            <a:r>
              <a:rPr lang="en-US" sz="2800" dirty="0" smtClean="0"/>
              <a:t>DPP – Mayfield Independent School District  2006-2007</a:t>
            </a:r>
          </a:p>
          <a:p>
            <a:r>
              <a:rPr lang="en-US" sz="2800" dirty="0" smtClean="0"/>
              <a:t>          Paducah Independent School District  2007- present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0706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and Heartware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894479"/>
            <a:ext cx="10059988" cy="4210486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All buildings:</a:t>
            </a:r>
          </a:p>
          <a:p>
            <a:pPr lvl="1"/>
            <a:r>
              <a:rPr lang="en-US" sz="3200" dirty="0" smtClean="0"/>
              <a:t>Managed access doors and single points of visitor entry</a:t>
            </a:r>
          </a:p>
          <a:p>
            <a:pPr lvl="1"/>
            <a:r>
              <a:rPr lang="en-US" sz="3200" dirty="0" smtClean="0"/>
              <a:t>Visitor management (universal procedures)</a:t>
            </a:r>
          </a:p>
          <a:p>
            <a:pPr lvl="1"/>
            <a:r>
              <a:rPr lang="en-US" sz="3200" dirty="0" smtClean="0"/>
              <a:t>Classroom function door locks (any key will lock from inside)</a:t>
            </a:r>
          </a:p>
          <a:p>
            <a:pPr lvl="1"/>
            <a:r>
              <a:rPr lang="en-US" sz="3200" dirty="0" smtClean="0"/>
              <a:t>Building / District safety teams and regular trainings / drills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2839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457148"/>
            <a:ext cx="9905998" cy="1478570"/>
          </a:xfrm>
        </p:spPr>
        <p:txBody>
          <a:bodyPr/>
          <a:lstStyle/>
          <a:p>
            <a:r>
              <a:rPr lang="en-US" dirty="0" smtClean="0"/>
              <a:t>Hardware and Heartware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9331"/>
            <a:ext cx="10198249" cy="5017304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Technology</a:t>
            </a:r>
          </a:p>
          <a:p>
            <a:pPr lvl="1"/>
            <a:r>
              <a:rPr lang="en-US" sz="2800" dirty="0" smtClean="0"/>
              <a:t>CrisisGo Emergency Management Platform (crisisgo.com)</a:t>
            </a:r>
          </a:p>
          <a:p>
            <a:pPr lvl="2"/>
            <a:r>
              <a:rPr lang="en-US" sz="2400" dirty="0" smtClean="0"/>
              <a:t>Desktop, iOS, Android compatible</a:t>
            </a:r>
          </a:p>
          <a:p>
            <a:pPr lvl="2"/>
            <a:r>
              <a:rPr lang="en-US" sz="2400" dirty="0" smtClean="0"/>
              <a:t>Plan, Activate, Escalate, Manage, Communicate, De-Escalate and Reunify all-in-one.</a:t>
            </a:r>
            <a:endParaRPr lang="en-US" sz="2800" dirty="0" smtClean="0"/>
          </a:p>
          <a:p>
            <a:pPr lvl="2"/>
            <a:r>
              <a:rPr lang="en-US" sz="2400" dirty="0" smtClean="0"/>
              <a:t>Threat Assessment tools for TA Teams</a:t>
            </a:r>
          </a:p>
          <a:p>
            <a:pPr lvl="2"/>
            <a:r>
              <a:rPr lang="en-US" sz="2400" dirty="0" smtClean="0"/>
              <a:t>Safety Reporting</a:t>
            </a:r>
          </a:p>
          <a:p>
            <a:pPr lvl="2"/>
            <a:r>
              <a:rPr lang="en-US" sz="2400" dirty="0" smtClean="0"/>
              <a:t>Internet of Things Integration – </a:t>
            </a:r>
            <a:r>
              <a:rPr lang="en-US" sz="2400" dirty="0" err="1" smtClean="0"/>
              <a:t>FlySense</a:t>
            </a:r>
            <a:r>
              <a:rPr lang="en-US" sz="2400" dirty="0" smtClean="0"/>
              <a:t> (sotortechnologies.com)</a:t>
            </a:r>
          </a:p>
          <a:p>
            <a:pPr lvl="3"/>
            <a:r>
              <a:rPr lang="en-US" sz="2400" dirty="0" smtClean="0"/>
              <a:t>Next steps…door prop alerts, remote fire alarm activation, student &amp; parent access</a:t>
            </a:r>
          </a:p>
        </p:txBody>
      </p:sp>
    </p:spTree>
    <p:extLst>
      <p:ext uri="{BB962C8B-B14F-4D97-AF65-F5344CB8AC3E}">
        <p14:creationId xmlns:p14="http://schemas.microsoft.com/office/powerpoint/2010/main" val="1897053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457148"/>
            <a:ext cx="9905998" cy="1478570"/>
          </a:xfrm>
        </p:spPr>
        <p:txBody>
          <a:bodyPr/>
          <a:lstStyle/>
          <a:p>
            <a:r>
              <a:rPr lang="en-US" dirty="0" smtClean="0"/>
              <a:t>Hardware and Heartware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9331"/>
            <a:ext cx="10198249" cy="5017304"/>
          </a:xfrm>
        </p:spPr>
        <p:txBody>
          <a:bodyPr>
            <a:normAutofit/>
          </a:bodyPr>
          <a:lstStyle/>
          <a:p>
            <a:pPr lvl="1"/>
            <a:r>
              <a:rPr lang="en-US" sz="2800" dirty="0" err="1" smtClean="0"/>
              <a:t>FirstNet</a:t>
            </a:r>
            <a:r>
              <a:rPr lang="en-US" sz="2800" dirty="0" smtClean="0"/>
              <a:t> – Secure and dedicated broadband network (AT&amp;T) for emergency communications (firstnet.com)</a:t>
            </a:r>
          </a:p>
          <a:p>
            <a:pPr lvl="2"/>
            <a:r>
              <a:rPr lang="en-US" sz="2600" dirty="0" smtClean="0"/>
              <a:t>Replace 2-way radio service, hand-</a:t>
            </a:r>
            <a:r>
              <a:rPr lang="en-US" sz="2600" dirty="0" err="1" smtClean="0"/>
              <a:t>helds</a:t>
            </a:r>
            <a:r>
              <a:rPr lang="en-US" sz="2600" dirty="0" smtClean="0"/>
              <a:t>, school bus radios</a:t>
            </a:r>
          </a:p>
          <a:p>
            <a:pPr lvl="2"/>
            <a:r>
              <a:rPr lang="en-US" sz="2600" dirty="0" smtClean="0"/>
              <a:t>Utilize cell phones with </a:t>
            </a:r>
            <a:r>
              <a:rPr lang="en-US" sz="2600" dirty="0" err="1" smtClean="0"/>
              <a:t>ePTT</a:t>
            </a:r>
            <a:endParaRPr lang="en-US" sz="2600" dirty="0" smtClean="0"/>
          </a:p>
          <a:p>
            <a:pPr lvl="2"/>
            <a:r>
              <a:rPr lang="en-US" sz="2600" dirty="0" smtClean="0"/>
              <a:t>Local E911, Emergency Management and Responders migrating to </a:t>
            </a:r>
            <a:r>
              <a:rPr lang="en-US" sz="2600" dirty="0" err="1" smtClean="0"/>
              <a:t>FirstNet</a:t>
            </a:r>
            <a:r>
              <a:rPr lang="en-US" sz="2600" dirty="0" smtClean="0"/>
              <a:t> – schools will be on the same network.</a:t>
            </a:r>
          </a:p>
          <a:p>
            <a:pPr lvl="2"/>
            <a:r>
              <a:rPr lang="en-US" sz="2600" dirty="0" smtClean="0"/>
              <a:t>Scanners can’t pick up communications</a:t>
            </a:r>
          </a:p>
          <a:p>
            <a:pPr lvl="2"/>
            <a:r>
              <a:rPr lang="en-US" sz="2600" dirty="0" smtClean="0"/>
              <a:t>Can’t ‘walk on’ each other</a:t>
            </a:r>
          </a:p>
          <a:p>
            <a:pPr lvl="2"/>
            <a:r>
              <a:rPr lang="en-US" sz="2600" dirty="0" smtClean="0"/>
              <a:t>Unlimited range</a:t>
            </a:r>
          </a:p>
        </p:txBody>
      </p:sp>
    </p:spTree>
    <p:extLst>
      <p:ext uri="{BB962C8B-B14F-4D97-AF65-F5344CB8AC3E}">
        <p14:creationId xmlns:p14="http://schemas.microsoft.com/office/powerpoint/2010/main" val="226219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457148"/>
            <a:ext cx="9905998" cy="1478570"/>
          </a:xfrm>
        </p:spPr>
        <p:txBody>
          <a:bodyPr/>
          <a:lstStyle/>
          <a:p>
            <a:r>
              <a:rPr lang="en-US" dirty="0" smtClean="0"/>
              <a:t>Hardware and Heartware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9331"/>
            <a:ext cx="10198249" cy="5001168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Culture Shift</a:t>
            </a:r>
          </a:p>
          <a:p>
            <a:pPr lvl="1"/>
            <a:r>
              <a:rPr lang="en-US" sz="3200" dirty="0" smtClean="0"/>
              <a:t>Trauma Informed Care collaboration with Center on Trauma and Children at UK (www.uky.edu/CTAC) </a:t>
            </a:r>
          </a:p>
          <a:p>
            <a:pPr lvl="1"/>
            <a:r>
              <a:rPr lang="en-US" sz="3200" dirty="0" smtClean="0"/>
              <a:t>Multi-Tiered Systems of Support (MTSS) – including Behavior and Academic </a:t>
            </a:r>
            <a:r>
              <a:rPr lang="en-US" sz="3200" dirty="0" err="1" smtClean="0"/>
              <a:t>RtI</a:t>
            </a:r>
            <a:r>
              <a:rPr lang="en-US" sz="3200" dirty="0" smtClean="0"/>
              <a:t> (Response to Intervention) with supports from KY-ABRI (Louisville.edu/education/</a:t>
            </a:r>
            <a:r>
              <a:rPr lang="en-US" sz="3200" dirty="0" err="1" smtClean="0"/>
              <a:t>kyabri</a:t>
            </a:r>
            <a:r>
              <a:rPr lang="en-US" sz="3200" dirty="0" smtClean="0"/>
              <a:t>)</a:t>
            </a:r>
          </a:p>
          <a:p>
            <a:pPr lvl="1"/>
            <a:r>
              <a:rPr lang="en-US" sz="3200" dirty="0" smtClean="0"/>
              <a:t>Plan to have all staff trained on Youth Mental Health First Aid</a:t>
            </a:r>
          </a:p>
        </p:txBody>
      </p:sp>
    </p:spTree>
    <p:extLst>
      <p:ext uri="{BB962C8B-B14F-4D97-AF65-F5344CB8AC3E}">
        <p14:creationId xmlns:p14="http://schemas.microsoft.com/office/powerpoint/2010/main" val="2186753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and Heartware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12816"/>
            <a:ext cx="10198249" cy="46434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600" dirty="0" smtClean="0"/>
              <a:t>Mental &amp; Physical Health Services – provided to students, families and staff</a:t>
            </a:r>
          </a:p>
          <a:p>
            <a:pPr lvl="1"/>
            <a:r>
              <a:rPr lang="en-US" sz="3200" dirty="0" smtClean="0"/>
              <a:t>Baptist Health School Based Clinics in ALL schools</a:t>
            </a:r>
          </a:p>
          <a:p>
            <a:pPr lvl="1"/>
            <a:r>
              <a:rPr lang="en-US" sz="3200" dirty="0" smtClean="0"/>
              <a:t>Four Rivers Behavioral Health (Community Mental Health) in all schools</a:t>
            </a:r>
          </a:p>
          <a:p>
            <a:pPr lvl="1"/>
            <a:r>
              <a:rPr lang="en-US" sz="3200" dirty="0" smtClean="0"/>
              <a:t>Mountain Comprehensive Care in all schools</a:t>
            </a:r>
          </a:p>
          <a:p>
            <a:pPr lvl="1"/>
            <a:r>
              <a:rPr lang="en-US" sz="3200" dirty="0" smtClean="0"/>
              <a:t>Handle With Care Protocol</a:t>
            </a:r>
          </a:p>
        </p:txBody>
      </p:sp>
    </p:spTree>
    <p:extLst>
      <p:ext uri="{BB962C8B-B14F-4D97-AF65-F5344CB8AC3E}">
        <p14:creationId xmlns:p14="http://schemas.microsoft.com/office/powerpoint/2010/main" val="4246246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Troy M. Brock, DPP</a:t>
            </a:r>
          </a:p>
          <a:p>
            <a:pPr marL="0" indent="0">
              <a:buNone/>
            </a:pPr>
            <a:r>
              <a:rPr lang="en-US" dirty="0" smtClean="0"/>
              <a:t>Paducah Independent Schools</a:t>
            </a:r>
          </a:p>
          <a:p>
            <a:pPr marL="0" indent="0">
              <a:buNone/>
            </a:pPr>
            <a:r>
              <a:rPr lang="en-US" dirty="0" smtClean="0"/>
              <a:t>800 Caldwell St.  Paducah, KY 42003</a:t>
            </a:r>
          </a:p>
          <a:p>
            <a:pPr marL="0" indent="0">
              <a:buNone/>
            </a:pPr>
            <a:r>
              <a:rPr lang="en-US" dirty="0" smtClean="0"/>
              <a:t>270-444-5600 (work)</a:t>
            </a:r>
          </a:p>
          <a:p>
            <a:pPr marL="0" indent="0">
              <a:buNone/>
            </a:pPr>
            <a:r>
              <a:rPr lang="en-US" dirty="0" smtClean="0"/>
              <a:t>270-994-7008 (cell)</a:t>
            </a:r>
          </a:p>
          <a:p>
            <a:pPr marL="0" indent="0">
              <a:buNone/>
            </a:pPr>
            <a:r>
              <a:rPr lang="en-US" dirty="0" smtClean="0"/>
              <a:t>Troy.Brock@Paducah.kyschools.us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991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168</TotalTime>
  <Words>327</Words>
  <Application>Microsoft Office PowerPoint</Application>
  <PresentationFormat>Widescreen</PresentationFormat>
  <Paragraphs>56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Tw Cen MT</vt:lpstr>
      <vt:lpstr>Circuit</vt:lpstr>
      <vt:lpstr>Paducah independent Schools safety &amp; Security</vt:lpstr>
      <vt:lpstr>Introduction</vt:lpstr>
      <vt:lpstr>Hardware and Heartware</vt:lpstr>
      <vt:lpstr>Hardware and Heartware</vt:lpstr>
      <vt:lpstr>Hardware and Heartware</vt:lpstr>
      <vt:lpstr>Hardware and Heartware</vt:lpstr>
      <vt:lpstr>Hardware and Heartware</vt:lpstr>
      <vt:lpstr>Contact information</vt:lpstr>
    </vt:vector>
  </TitlesOfParts>
  <Company>Paducah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Paducah independent Schools safety &amp; Security Initiatives</dc:title>
  <dc:creator>Brock, Troy - CO DPP</dc:creator>
  <cp:lastModifiedBy>Brock, Troy - CO DPP</cp:lastModifiedBy>
  <cp:revision>16</cp:revision>
  <dcterms:created xsi:type="dcterms:W3CDTF">2020-01-21T13:44:24Z</dcterms:created>
  <dcterms:modified xsi:type="dcterms:W3CDTF">2020-01-21T16:33:21Z</dcterms:modified>
</cp:coreProperties>
</file>