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4" r:id="rId4"/>
    <p:sldId id="258" r:id="rId5"/>
    <p:sldId id="263"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4E233-137F-4544-9599-086A90AA08A7}" v="37" dt="2023-02-07T22:35:46.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Hannah E (KCTCS)" userId="19e83b4f-cc82-4cca-b706-064c8661367a" providerId="ADAL" clId="{71B4E233-137F-4544-9599-086A90AA08A7}"/>
    <pc:docChg chg="undo custSel addSld delSld modSld sldOrd">
      <pc:chgData name="Rivera, Hannah E (KCTCS)" userId="19e83b4f-cc82-4cca-b706-064c8661367a" providerId="ADAL" clId="{71B4E233-137F-4544-9599-086A90AA08A7}" dt="2023-02-08T14:13:14.087" v="1209" actId="313"/>
      <pc:docMkLst>
        <pc:docMk/>
      </pc:docMkLst>
      <pc:sldChg chg="modSp mod">
        <pc:chgData name="Rivera, Hannah E (KCTCS)" userId="19e83b4f-cc82-4cca-b706-064c8661367a" providerId="ADAL" clId="{71B4E233-137F-4544-9599-086A90AA08A7}" dt="2023-02-07T20:52:38.764" v="145" actId="20577"/>
        <pc:sldMkLst>
          <pc:docMk/>
          <pc:sldMk cId="4001935911" sldId="257"/>
        </pc:sldMkLst>
        <pc:spChg chg="mod">
          <ac:chgData name="Rivera, Hannah E (KCTCS)" userId="19e83b4f-cc82-4cca-b706-064c8661367a" providerId="ADAL" clId="{71B4E233-137F-4544-9599-086A90AA08A7}" dt="2023-02-07T20:52:38.764" v="145" actId="20577"/>
          <ac:spMkLst>
            <pc:docMk/>
            <pc:sldMk cId="4001935911" sldId="257"/>
            <ac:spMk id="7" creationId="{10AF7B7A-4EE4-46F4-85F7-C8B451B24285}"/>
          </ac:spMkLst>
        </pc:spChg>
      </pc:sldChg>
      <pc:sldChg chg="addSp modSp add mod setBg">
        <pc:chgData name="Rivera, Hannah E (KCTCS)" userId="19e83b4f-cc82-4cca-b706-064c8661367a" providerId="ADAL" clId="{71B4E233-137F-4544-9599-086A90AA08A7}" dt="2023-02-07T21:12:38.562" v="281" actId="20577"/>
        <pc:sldMkLst>
          <pc:docMk/>
          <pc:sldMk cId="2058389431" sldId="258"/>
        </pc:sldMkLst>
        <pc:spChg chg="mod ord">
          <ac:chgData name="Rivera, Hannah E (KCTCS)" userId="19e83b4f-cc82-4cca-b706-064c8661367a" providerId="ADAL" clId="{71B4E233-137F-4544-9599-086A90AA08A7}" dt="2023-02-07T21:12:38.562" v="281" actId="20577"/>
          <ac:spMkLst>
            <pc:docMk/>
            <pc:sldMk cId="2058389431" sldId="258"/>
            <ac:spMk id="7" creationId="{10AF7B7A-4EE4-46F4-85F7-C8B451B24285}"/>
          </ac:spMkLst>
        </pc:spChg>
        <pc:spChg chg="add">
          <ac:chgData name="Rivera, Hannah E (KCTCS)" userId="19e83b4f-cc82-4cca-b706-064c8661367a" providerId="ADAL" clId="{71B4E233-137F-4544-9599-086A90AA08A7}" dt="2023-02-07T20:55:53.926" v="166" actId="26606"/>
          <ac:spMkLst>
            <pc:docMk/>
            <pc:sldMk cId="2058389431" sldId="258"/>
            <ac:spMk id="1031" creationId="{327D73B4-9F5C-4A64-A179-51B9500CB8B5}"/>
          </ac:spMkLst>
        </pc:spChg>
        <pc:spChg chg="add">
          <ac:chgData name="Rivera, Hannah E (KCTCS)" userId="19e83b4f-cc82-4cca-b706-064c8661367a" providerId="ADAL" clId="{71B4E233-137F-4544-9599-086A90AA08A7}" dt="2023-02-07T20:55:53.926" v="166" actId="26606"/>
          <ac:spMkLst>
            <pc:docMk/>
            <pc:sldMk cId="2058389431" sldId="258"/>
            <ac:spMk id="1033" creationId="{C1F06963-6374-4B48-844F-071A9BAAAE02}"/>
          </ac:spMkLst>
        </pc:spChg>
        <pc:spChg chg="add">
          <ac:chgData name="Rivera, Hannah E (KCTCS)" userId="19e83b4f-cc82-4cca-b706-064c8661367a" providerId="ADAL" clId="{71B4E233-137F-4544-9599-086A90AA08A7}" dt="2023-02-07T20:55:53.926" v="166" actId="26606"/>
          <ac:spMkLst>
            <pc:docMk/>
            <pc:sldMk cId="2058389431" sldId="258"/>
            <ac:spMk id="1035" creationId="{6CB927A4-E432-4310-9CD5-E89FF5063179}"/>
          </ac:spMkLst>
        </pc:spChg>
        <pc:spChg chg="add">
          <ac:chgData name="Rivera, Hannah E (KCTCS)" userId="19e83b4f-cc82-4cca-b706-064c8661367a" providerId="ADAL" clId="{71B4E233-137F-4544-9599-086A90AA08A7}" dt="2023-02-07T20:55:53.926" v="166" actId="26606"/>
          <ac:spMkLst>
            <pc:docMk/>
            <pc:sldMk cId="2058389431" sldId="258"/>
            <ac:spMk id="1037" creationId="{1453BF6C-B012-48B7-B4E8-6D7AC7C27D02}"/>
          </ac:spMkLst>
        </pc:spChg>
        <pc:spChg chg="add">
          <ac:chgData name="Rivera, Hannah E (KCTCS)" userId="19e83b4f-cc82-4cca-b706-064c8661367a" providerId="ADAL" clId="{71B4E233-137F-4544-9599-086A90AA08A7}" dt="2023-02-07T20:55:53.926" v="166" actId="26606"/>
          <ac:spMkLst>
            <pc:docMk/>
            <pc:sldMk cId="2058389431" sldId="258"/>
            <ac:spMk id="1039" creationId="{E3020543-B24B-4EC4-8FFC-8DD88EEA91A8}"/>
          </ac:spMkLst>
        </pc:spChg>
        <pc:picChg chg="add mod">
          <ac:chgData name="Rivera, Hannah E (KCTCS)" userId="19e83b4f-cc82-4cca-b706-064c8661367a" providerId="ADAL" clId="{71B4E233-137F-4544-9599-086A90AA08A7}" dt="2023-02-07T20:55:53.926" v="166" actId="26606"/>
          <ac:picMkLst>
            <pc:docMk/>
            <pc:sldMk cId="2058389431" sldId="258"/>
            <ac:picMk id="1026" creationId="{DDFAABE9-D55F-6093-E27B-76795964A2FA}"/>
          </ac:picMkLst>
        </pc:picChg>
        <pc:cxnChg chg="add">
          <ac:chgData name="Rivera, Hannah E (KCTCS)" userId="19e83b4f-cc82-4cca-b706-064c8661367a" providerId="ADAL" clId="{71B4E233-137F-4544-9599-086A90AA08A7}" dt="2023-02-07T20:55:53.926" v="166" actId="26606"/>
          <ac:cxnSpMkLst>
            <pc:docMk/>
            <pc:sldMk cId="2058389431" sldId="258"/>
            <ac:cxnSpMk id="1041" creationId="{C49DA8F6-BCC1-4447-B54C-57856834B94B}"/>
          </ac:cxnSpMkLst>
        </pc:cxnChg>
      </pc:sldChg>
      <pc:sldChg chg="addSp modSp add mod ord setBg">
        <pc:chgData name="Rivera, Hannah E (KCTCS)" userId="19e83b4f-cc82-4cca-b706-064c8661367a" providerId="ADAL" clId="{71B4E233-137F-4544-9599-086A90AA08A7}" dt="2023-02-07T21:35:32.331" v="683" actId="20577"/>
        <pc:sldMkLst>
          <pc:docMk/>
          <pc:sldMk cId="824757441" sldId="259"/>
        </pc:sldMkLst>
        <pc:spChg chg="add mod ord">
          <ac:chgData name="Rivera, Hannah E (KCTCS)" userId="19e83b4f-cc82-4cca-b706-064c8661367a" providerId="ADAL" clId="{71B4E233-137F-4544-9599-086A90AA08A7}" dt="2023-02-07T21:35:32.331" v="683" actId="20577"/>
          <ac:spMkLst>
            <pc:docMk/>
            <pc:sldMk cId="824757441" sldId="259"/>
            <ac:spMk id="3" creationId="{0C595F30-0395-3F1B-3330-BF1B8CC79CDF}"/>
          </ac:spMkLst>
        </pc:spChg>
        <pc:spChg chg="add mod ord">
          <ac:chgData name="Rivera, Hannah E (KCTCS)" userId="19e83b4f-cc82-4cca-b706-064c8661367a" providerId="ADAL" clId="{71B4E233-137F-4544-9599-086A90AA08A7}" dt="2023-02-07T21:27:29.229" v="495" actId="167"/>
          <ac:spMkLst>
            <pc:docMk/>
            <pc:sldMk cId="824757441" sldId="259"/>
            <ac:spMk id="4" creationId="{82911C8F-2893-69E7-5473-29F073A1ACCF}"/>
          </ac:spMkLst>
        </pc:spChg>
        <pc:spChg chg="mod">
          <ac:chgData name="Rivera, Hannah E (KCTCS)" userId="19e83b4f-cc82-4cca-b706-064c8661367a" providerId="ADAL" clId="{71B4E233-137F-4544-9599-086A90AA08A7}" dt="2023-02-07T21:20:38.557" v="293" actId="26606"/>
          <ac:spMkLst>
            <pc:docMk/>
            <pc:sldMk cId="824757441" sldId="259"/>
            <ac:spMk id="7" creationId="{10AF7B7A-4EE4-46F4-85F7-C8B451B24285}"/>
          </ac:spMkLst>
        </pc:spChg>
        <pc:spChg chg="add">
          <ac:chgData name="Rivera, Hannah E (KCTCS)" userId="19e83b4f-cc82-4cca-b706-064c8661367a" providerId="ADAL" clId="{71B4E233-137F-4544-9599-086A90AA08A7}" dt="2023-02-07T21:20:38.557" v="293" actId="26606"/>
          <ac:spMkLst>
            <pc:docMk/>
            <pc:sldMk cId="824757441" sldId="259"/>
            <ac:spMk id="12" creationId="{F13C74B1-5B17-4795-BED0-7140497B445A}"/>
          </ac:spMkLst>
        </pc:spChg>
        <pc:spChg chg="add">
          <ac:chgData name="Rivera, Hannah E (KCTCS)" userId="19e83b4f-cc82-4cca-b706-064c8661367a" providerId="ADAL" clId="{71B4E233-137F-4544-9599-086A90AA08A7}" dt="2023-02-07T21:20:38.557" v="293" actId="26606"/>
          <ac:spMkLst>
            <pc:docMk/>
            <pc:sldMk cId="824757441" sldId="259"/>
            <ac:spMk id="14" creationId="{D4974D33-8DC5-464E-8C6D-BE58F0669C17}"/>
          </ac:spMkLst>
        </pc:spChg>
        <pc:picChg chg="add mod">
          <ac:chgData name="Rivera, Hannah E (KCTCS)" userId="19e83b4f-cc82-4cca-b706-064c8661367a" providerId="ADAL" clId="{71B4E233-137F-4544-9599-086A90AA08A7}" dt="2023-02-07T21:25:53.505" v="487" actId="1076"/>
          <ac:picMkLst>
            <pc:docMk/>
            <pc:sldMk cId="824757441" sldId="259"/>
            <ac:picMk id="2" creationId="{B64B8417-90CE-0E1F-24B0-E7E9662995FB}"/>
          </ac:picMkLst>
        </pc:picChg>
      </pc:sldChg>
      <pc:sldChg chg="addSp delSp modSp add mod setBg setClrOvrMap">
        <pc:chgData name="Rivera, Hannah E (KCTCS)" userId="19e83b4f-cc82-4cca-b706-064c8661367a" providerId="ADAL" clId="{71B4E233-137F-4544-9599-086A90AA08A7}" dt="2023-02-07T21:20:11.745" v="290" actId="14100"/>
        <pc:sldMkLst>
          <pc:docMk/>
          <pc:sldMk cId="903768086" sldId="260"/>
        </pc:sldMkLst>
        <pc:spChg chg="add mod">
          <ac:chgData name="Rivera, Hannah E (KCTCS)" userId="19e83b4f-cc82-4cca-b706-064c8661367a" providerId="ADAL" clId="{71B4E233-137F-4544-9599-086A90AA08A7}" dt="2023-02-07T21:20:11.745" v="290" actId="14100"/>
          <ac:spMkLst>
            <pc:docMk/>
            <pc:sldMk cId="903768086" sldId="260"/>
            <ac:spMk id="4" creationId="{44EC284E-8AA2-7EAA-7D31-71C40AEBCBF7}"/>
          </ac:spMkLst>
        </pc:spChg>
        <pc:spChg chg="mod ord">
          <ac:chgData name="Rivera, Hannah E (KCTCS)" userId="19e83b4f-cc82-4cca-b706-064c8661367a" providerId="ADAL" clId="{71B4E233-137F-4544-9599-086A90AA08A7}" dt="2023-02-07T21:01:51.169" v="216" actId="26606"/>
          <ac:spMkLst>
            <pc:docMk/>
            <pc:sldMk cId="903768086" sldId="260"/>
            <ac:spMk id="7" creationId="{10AF7B7A-4EE4-46F4-85F7-C8B451B24285}"/>
          </ac:spMkLst>
        </pc:spChg>
        <pc:spChg chg="add ord">
          <ac:chgData name="Rivera, Hannah E (KCTCS)" userId="19e83b4f-cc82-4cca-b706-064c8661367a" providerId="ADAL" clId="{71B4E233-137F-4544-9599-086A90AA08A7}" dt="2023-02-07T21:13:38.021" v="287" actId="167"/>
          <ac:spMkLst>
            <pc:docMk/>
            <pc:sldMk cId="903768086" sldId="260"/>
            <ac:spMk id="8" creationId="{E7369AF4-AA16-A09B-3148-13165D7A66BC}"/>
          </ac:spMkLst>
        </pc:spChg>
        <pc:spChg chg="add del">
          <ac:chgData name="Rivera, Hannah E (KCTCS)" userId="19e83b4f-cc82-4cca-b706-064c8661367a" providerId="ADAL" clId="{71B4E233-137F-4544-9599-086A90AA08A7}" dt="2023-02-07T21:00:50.111" v="208" actId="26606"/>
          <ac:spMkLst>
            <pc:docMk/>
            <pc:sldMk cId="903768086" sldId="260"/>
            <ac:spMk id="12" creationId="{AD72D4D1-076F-49D3-9889-EFC4F6D7CA66}"/>
          </ac:spMkLst>
        </pc:spChg>
        <pc:spChg chg="add del">
          <ac:chgData name="Rivera, Hannah E (KCTCS)" userId="19e83b4f-cc82-4cca-b706-064c8661367a" providerId="ADAL" clId="{71B4E233-137F-4544-9599-086A90AA08A7}" dt="2023-02-07T21:00:50.107" v="207" actId="26606"/>
          <ac:spMkLst>
            <pc:docMk/>
            <pc:sldMk cId="903768086" sldId="260"/>
            <ac:spMk id="19" creationId="{A2509F26-B5DC-4BA7-B476-4CB044237A2E}"/>
          </ac:spMkLst>
        </pc:spChg>
        <pc:spChg chg="add del">
          <ac:chgData name="Rivera, Hannah E (KCTCS)" userId="19e83b4f-cc82-4cca-b706-064c8661367a" providerId="ADAL" clId="{71B4E233-137F-4544-9599-086A90AA08A7}" dt="2023-02-07T21:00:50.107" v="207" actId="26606"/>
          <ac:spMkLst>
            <pc:docMk/>
            <pc:sldMk cId="903768086" sldId="260"/>
            <ac:spMk id="21" creationId="{DB103EB1-B135-4526-B883-33228FC27FF1}"/>
          </ac:spMkLst>
        </pc:spChg>
        <pc:spChg chg="add del">
          <ac:chgData name="Rivera, Hannah E (KCTCS)" userId="19e83b4f-cc82-4cca-b706-064c8661367a" providerId="ADAL" clId="{71B4E233-137F-4544-9599-086A90AA08A7}" dt="2023-02-07T21:01:07.872" v="213" actId="26606"/>
          <ac:spMkLst>
            <pc:docMk/>
            <pc:sldMk cId="903768086" sldId="260"/>
            <ac:spMk id="23" creationId="{16B067B1-F4E5-4FDF-813D-C9E872E80075}"/>
          </ac:spMkLst>
        </pc:spChg>
        <pc:picChg chg="add del mod">
          <ac:chgData name="Rivera, Hannah E (KCTCS)" userId="19e83b4f-cc82-4cca-b706-064c8661367a" providerId="ADAL" clId="{71B4E233-137F-4544-9599-086A90AA08A7}" dt="2023-02-07T21:00:29.717" v="204" actId="21"/>
          <ac:picMkLst>
            <pc:docMk/>
            <pc:sldMk cId="903768086" sldId="260"/>
            <ac:picMk id="2" creationId="{BE827412-3F88-916E-F6CE-08826CE26C13}"/>
          </ac:picMkLst>
        </pc:picChg>
        <pc:picChg chg="add del mod">
          <ac:chgData name="Rivera, Hannah E (KCTCS)" userId="19e83b4f-cc82-4cca-b706-064c8661367a" providerId="ADAL" clId="{71B4E233-137F-4544-9599-086A90AA08A7}" dt="2023-02-07T21:01:24.294" v="214" actId="21"/>
          <ac:picMkLst>
            <pc:docMk/>
            <pc:sldMk cId="903768086" sldId="260"/>
            <ac:picMk id="3" creationId="{8D16CEA5-3BA3-C5DF-A433-D034F35A6E48}"/>
          </ac:picMkLst>
        </pc:picChg>
        <pc:picChg chg="add mod">
          <ac:chgData name="Rivera, Hannah E (KCTCS)" userId="19e83b4f-cc82-4cca-b706-064c8661367a" providerId="ADAL" clId="{71B4E233-137F-4544-9599-086A90AA08A7}" dt="2023-02-07T21:13:43.505" v="288" actId="1076"/>
          <ac:picMkLst>
            <pc:docMk/>
            <pc:sldMk cId="903768086" sldId="260"/>
            <ac:picMk id="2050" creationId="{BF01BFC3-8CC1-D080-A733-9283BF35BA3C}"/>
          </ac:picMkLst>
        </pc:picChg>
        <pc:inkChg chg="add del">
          <ac:chgData name="Rivera, Hannah E (KCTCS)" userId="19e83b4f-cc82-4cca-b706-064c8661367a" providerId="ADAL" clId="{71B4E233-137F-4544-9599-086A90AA08A7}" dt="2023-02-07T21:12:58.741" v="283" actId="9405"/>
          <ac:inkMkLst>
            <pc:docMk/>
            <pc:sldMk cId="903768086" sldId="260"/>
            <ac:inkMk id="5" creationId="{E8117730-F00A-54CF-978C-D48160A02BB7}"/>
          </ac:inkMkLst>
        </pc:inkChg>
        <pc:inkChg chg="add del">
          <ac:chgData name="Rivera, Hannah E (KCTCS)" userId="19e83b4f-cc82-4cca-b706-064c8661367a" providerId="ADAL" clId="{71B4E233-137F-4544-9599-086A90AA08A7}" dt="2023-02-07T21:13:21.092" v="285" actId="9405"/>
          <ac:inkMkLst>
            <pc:docMk/>
            <pc:sldMk cId="903768086" sldId="260"/>
            <ac:inkMk id="6" creationId="{DC5ACBF8-66C2-9646-9270-1CA5B7BA0455}"/>
          </ac:inkMkLst>
        </pc:inkChg>
        <pc:cxnChg chg="add del">
          <ac:chgData name="Rivera, Hannah E (KCTCS)" userId="19e83b4f-cc82-4cca-b706-064c8661367a" providerId="ADAL" clId="{71B4E233-137F-4544-9599-086A90AA08A7}" dt="2023-02-07T21:00:50.111" v="208" actId="26606"/>
          <ac:cxnSpMkLst>
            <pc:docMk/>
            <pc:sldMk cId="903768086" sldId="260"/>
            <ac:cxnSpMk id="14" creationId="{2D72A2C9-F3CA-4216-8BAD-FA4C970C3C4E}"/>
          </ac:cxnSpMkLst>
        </pc:cxnChg>
      </pc:sldChg>
      <pc:sldChg chg="addSp delSp modSp add mod ord">
        <pc:chgData name="Rivera, Hannah E (KCTCS)" userId="19e83b4f-cc82-4cca-b706-064c8661367a" providerId="ADAL" clId="{71B4E233-137F-4544-9599-086A90AA08A7}" dt="2023-02-07T22:28:55.903" v="1064" actId="14100"/>
        <pc:sldMkLst>
          <pc:docMk/>
          <pc:sldMk cId="2769455448" sldId="261"/>
        </pc:sldMkLst>
        <pc:spChg chg="add mod">
          <ac:chgData name="Rivera, Hannah E (KCTCS)" userId="19e83b4f-cc82-4cca-b706-064c8661367a" providerId="ADAL" clId="{71B4E233-137F-4544-9599-086A90AA08A7}" dt="2023-02-07T21:41:41.188" v="732" actId="113"/>
          <ac:spMkLst>
            <pc:docMk/>
            <pc:sldMk cId="2769455448" sldId="261"/>
            <ac:spMk id="4" creationId="{E331FE27-4C96-6441-4718-7CFC10C167B8}"/>
          </ac:spMkLst>
        </pc:spChg>
        <pc:spChg chg="mod">
          <ac:chgData name="Rivera, Hannah E (KCTCS)" userId="19e83b4f-cc82-4cca-b706-064c8661367a" providerId="ADAL" clId="{71B4E233-137F-4544-9599-086A90AA08A7}" dt="2023-02-07T21:37:26.466" v="691" actId="26606"/>
          <ac:spMkLst>
            <pc:docMk/>
            <pc:sldMk cId="2769455448" sldId="261"/>
            <ac:spMk id="7" creationId="{10AF7B7A-4EE4-46F4-85F7-C8B451B24285}"/>
          </ac:spMkLst>
        </pc:spChg>
        <pc:spChg chg="del">
          <ac:chgData name="Rivera, Hannah E (KCTCS)" userId="19e83b4f-cc82-4cca-b706-064c8661367a" providerId="ADAL" clId="{71B4E233-137F-4544-9599-086A90AA08A7}" dt="2023-02-07T21:37:26.466" v="691" actId="26606"/>
          <ac:spMkLst>
            <pc:docMk/>
            <pc:sldMk cId="2769455448" sldId="261"/>
            <ac:spMk id="1031" creationId="{327D73B4-9F5C-4A64-A179-51B9500CB8B5}"/>
          </ac:spMkLst>
        </pc:spChg>
        <pc:spChg chg="del">
          <ac:chgData name="Rivera, Hannah E (KCTCS)" userId="19e83b4f-cc82-4cca-b706-064c8661367a" providerId="ADAL" clId="{71B4E233-137F-4544-9599-086A90AA08A7}" dt="2023-02-07T21:37:26.466" v="691" actId="26606"/>
          <ac:spMkLst>
            <pc:docMk/>
            <pc:sldMk cId="2769455448" sldId="261"/>
            <ac:spMk id="1033" creationId="{C1F06963-6374-4B48-844F-071A9BAAAE02}"/>
          </ac:spMkLst>
        </pc:spChg>
        <pc:spChg chg="del">
          <ac:chgData name="Rivera, Hannah E (KCTCS)" userId="19e83b4f-cc82-4cca-b706-064c8661367a" providerId="ADAL" clId="{71B4E233-137F-4544-9599-086A90AA08A7}" dt="2023-02-07T21:37:26.466" v="691" actId="26606"/>
          <ac:spMkLst>
            <pc:docMk/>
            <pc:sldMk cId="2769455448" sldId="261"/>
            <ac:spMk id="1035" creationId="{6CB927A4-E432-4310-9CD5-E89FF5063179}"/>
          </ac:spMkLst>
        </pc:spChg>
        <pc:spChg chg="del">
          <ac:chgData name="Rivera, Hannah E (KCTCS)" userId="19e83b4f-cc82-4cca-b706-064c8661367a" providerId="ADAL" clId="{71B4E233-137F-4544-9599-086A90AA08A7}" dt="2023-02-07T21:37:26.466" v="691" actId="26606"/>
          <ac:spMkLst>
            <pc:docMk/>
            <pc:sldMk cId="2769455448" sldId="261"/>
            <ac:spMk id="1037" creationId="{1453BF6C-B012-48B7-B4E8-6D7AC7C27D02}"/>
          </ac:spMkLst>
        </pc:spChg>
        <pc:spChg chg="del">
          <ac:chgData name="Rivera, Hannah E (KCTCS)" userId="19e83b4f-cc82-4cca-b706-064c8661367a" providerId="ADAL" clId="{71B4E233-137F-4544-9599-086A90AA08A7}" dt="2023-02-07T21:37:26.466" v="691" actId="26606"/>
          <ac:spMkLst>
            <pc:docMk/>
            <pc:sldMk cId="2769455448" sldId="261"/>
            <ac:spMk id="1039" creationId="{E3020543-B24B-4EC4-8FFC-8DD88EEA91A8}"/>
          </ac:spMkLst>
        </pc:spChg>
        <pc:spChg chg="add">
          <ac:chgData name="Rivera, Hannah E (KCTCS)" userId="19e83b4f-cc82-4cca-b706-064c8661367a" providerId="ADAL" clId="{71B4E233-137F-4544-9599-086A90AA08A7}" dt="2023-02-07T21:37:26.466" v="691" actId="26606"/>
          <ac:spMkLst>
            <pc:docMk/>
            <pc:sldMk cId="2769455448" sldId="261"/>
            <ac:spMk id="1046" creationId="{8D1AA55E-40D5-461B-A5A8-4AE8AAB71B08}"/>
          </ac:spMkLst>
        </pc:spChg>
        <pc:spChg chg="add">
          <ac:chgData name="Rivera, Hannah E (KCTCS)" userId="19e83b4f-cc82-4cca-b706-064c8661367a" providerId="ADAL" clId="{71B4E233-137F-4544-9599-086A90AA08A7}" dt="2023-02-07T21:37:26.466" v="691" actId="26606"/>
          <ac:spMkLst>
            <pc:docMk/>
            <pc:sldMk cId="2769455448" sldId="261"/>
            <ac:spMk id="1050" creationId="{6CB927A4-E432-4310-9CD5-E89FF5063179}"/>
          </ac:spMkLst>
        </pc:spChg>
        <pc:spChg chg="add">
          <ac:chgData name="Rivera, Hannah E (KCTCS)" userId="19e83b4f-cc82-4cca-b706-064c8661367a" providerId="ADAL" clId="{71B4E233-137F-4544-9599-086A90AA08A7}" dt="2023-02-07T21:37:26.466" v="691" actId="26606"/>
          <ac:spMkLst>
            <pc:docMk/>
            <pc:sldMk cId="2769455448" sldId="261"/>
            <ac:spMk id="1052" creationId="{E3020543-B24B-4EC4-8FFC-8DD88EEA91A8}"/>
          </ac:spMkLst>
        </pc:spChg>
        <pc:picChg chg="add del mod">
          <ac:chgData name="Rivera, Hannah E (KCTCS)" userId="19e83b4f-cc82-4cca-b706-064c8661367a" providerId="ADAL" clId="{71B4E233-137F-4544-9599-086A90AA08A7}" dt="2023-02-07T21:37:29.541" v="692" actId="21"/>
          <ac:picMkLst>
            <pc:docMk/>
            <pc:sldMk cId="2769455448" sldId="261"/>
            <ac:picMk id="2" creationId="{9D9DC24B-3D74-EF5B-7D1E-833563DE0B4B}"/>
          </ac:picMkLst>
        </pc:picChg>
        <pc:picChg chg="add mod">
          <ac:chgData name="Rivera, Hannah E (KCTCS)" userId="19e83b4f-cc82-4cca-b706-064c8661367a" providerId="ADAL" clId="{71B4E233-137F-4544-9599-086A90AA08A7}" dt="2023-02-07T22:28:55.903" v="1064" actId="14100"/>
          <ac:picMkLst>
            <pc:docMk/>
            <pc:sldMk cId="2769455448" sldId="261"/>
            <ac:picMk id="5" creationId="{57E03FB5-70BB-7858-5E24-E0BEA8E95467}"/>
          </ac:picMkLst>
        </pc:picChg>
        <pc:picChg chg="del">
          <ac:chgData name="Rivera, Hannah E (KCTCS)" userId="19e83b4f-cc82-4cca-b706-064c8661367a" providerId="ADAL" clId="{71B4E233-137F-4544-9599-086A90AA08A7}" dt="2023-02-07T22:08:41.348" v="735"/>
          <ac:picMkLst>
            <pc:docMk/>
            <pc:sldMk cId="2769455448" sldId="261"/>
            <ac:picMk id="6" creationId="{373F5005-DC0B-53D5-524D-831566C59527}"/>
          </ac:picMkLst>
        </pc:picChg>
        <pc:picChg chg="del">
          <ac:chgData name="Rivera, Hannah E (KCTCS)" userId="19e83b4f-cc82-4cca-b706-064c8661367a" providerId="ADAL" clId="{71B4E233-137F-4544-9599-086A90AA08A7}" dt="2023-02-07T22:08:49.604" v="736"/>
          <ac:picMkLst>
            <pc:docMk/>
            <pc:sldMk cId="2769455448" sldId="261"/>
            <ac:picMk id="8" creationId="{8F8FCEC1-5099-157D-7C2E-1767DE0D34A8}"/>
          </ac:picMkLst>
        </pc:picChg>
        <pc:picChg chg="del">
          <ac:chgData name="Rivera, Hannah E (KCTCS)" userId="19e83b4f-cc82-4cca-b706-064c8661367a" providerId="ADAL" clId="{71B4E233-137F-4544-9599-086A90AA08A7}" dt="2023-02-07T21:37:07.437" v="687" actId="21"/>
          <ac:picMkLst>
            <pc:docMk/>
            <pc:sldMk cId="2769455448" sldId="261"/>
            <ac:picMk id="1026" creationId="{DDFAABE9-D55F-6093-E27B-76795964A2FA}"/>
          </ac:picMkLst>
        </pc:picChg>
        <pc:cxnChg chg="del">
          <ac:chgData name="Rivera, Hannah E (KCTCS)" userId="19e83b4f-cc82-4cca-b706-064c8661367a" providerId="ADAL" clId="{71B4E233-137F-4544-9599-086A90AA08A7}" dt="2023-02-07T21:37:26.466" v="691" actId="26606"/>
          <ac:cxnSpMkLst>
            <pc:docMk/>
            <pc:sldMk cId="2769455448" sldId="261"/>
            <ac:cxnSpMk id="1041" creationId="{C49DA8F6-BCC1-4447-B54C-57856834B94B}"/>
          </ac:cxnSpMkLst>
        </pc:cxnChg>
        <pc:cxnChg chg="add">
          <ac:chgData name="Rivera, Hannah E (KCTCS)" userId="19e83b4f-cc82-4cca-b706-064c8661367a" providerId="ADAL" clId="{71B4E233-137F-4544-9599-086A90AA08A7}" dt="2023-02-07T21:37:26.466" v="691" actId="26606"/>
          <ac:cxnSpMkLst>
            <pc:docMk/>
            <pc:sldMk cId="2769455448" sldId="261"/>
            <ac:cxnSpMk id="1048" creationId="{7EB498BD-8089-4626-91EA-4978EBEF535E}"/>
          </ac:cxnSpMkLst>
        </pc:cxnChg>
      </pc:sldChg>
      <pc:sldChg chg="addSp delSp modSp add mod ord">
        <pc:chgData name="Rivera, Hannah E (KCTCS)" userId="19e83b4f-cc82-4cca-b706-064c8661367a" providerId="ADAL" clId="{71B4E233-137F-4544-9599-086A90AA08A7}" dt="2023-02-08T14:12:07.549" v="1157" actId="2711"/>
        <pc:sldMkLst>
          <pc:docMk/>
          <pc:sldMk cId="949696043" sldId="262"/>
        </pc:sldMkLst>
        <pc:spChg chg="del">
          <ac:chgData name="Rivera, Hannah E (KCTCS)" userId="19e83b4f-cc82-4cca-b706-064c8661367a" providerId="ADAL" clId="{71B4E233-137F-4544-9599-086A90AA08A7}" dt="2023-02-07T22:09:00.325" v="740" actId="21"/>
          <ac:spMkLst>
            <pc:docMk/>
            <pc:sldMk cId="949696043" sldId="262"/>
            <ac:spMk id="3" creationId="{0C595F30-0395-3F1B-3330-BF1B8CC79CDF}"/>
          </ac:spMkLst>
        </pc:spChg>
        <pc:spChg chg="mod">
          <ac:chgData name="Rivera, Hannah E (KCTCS)" userId="19e83b4f-cc82-4cca-b706-064c8661367a" providerId="ADAL" clId="{71B4E233-137F-4544-9599-086A90AA08A7}" dt="2023-02-08T14:12:07.549" v="1157" actId="2711"/>
          <ac:spMkLst>
            <pc:docMk/>
            <pc:sldMk cId="949696043" sldId="262"/>
            <ac:spMk id="4" creationId="{82911C8F-2893-69E7-5473-29F073A1ACCF}"/>
          </ac:spMkLst>
        </pc:spChg>
        <pc:spChg chg="add mod">
          <ac:chgData name="Rivera, Hannah E (KCTCS)" userId="19e83b4f-cc82-4cca-b706-064c8661367a" providerId="ADAL" clId="{71B4E233-137F-4544-9599-086A90AA08A7}" dt="2023-02-08T14:11:47.393" v="1153" actId="14100"/>
          <ac:spMkLst>
            <pc:docMk/>
            <pc:sldMk cId="949696043" sldId="262"/>
            <ac:spMk id="5" creationId="{24E55C45-B4D8-7CE0-C20A-CC4491945E92}"/>
          </ac:spMkLst>
        </pc:spChg>
        <pc:spChg chg="add mod">
          <ac:chgData name="Rivera, Hannah E (KCTCS)" userId="19e83b4f-cc82-4cca-b706-064c8661367a" providerId="ADAL" clId="{71B4E233-137F-4544-9599-086A90AA08A7}" dt="2023-02-07T22:15:55.632" v="873" actId="1076"/>
          <ac:spMkLst>
            <pc:docMk/>
            <pc:sldMk cId="949696043" sldId="262"/>
            <ac:spMk id="6" creationId="{94AD3692-9D2E-7651-7B6F-2BD86B6FCF7F}"/>
          </ac:spMkLst>
        </pc:spChg>
        <pc:spChg chg="add mod">
          <ac:chgData name="Rivera, Hannah E (KCTCS)" userId="19e83b4f-cc82-4cca-b706-064c8661367a" providerId="ADAL" clId="{71B4E233-137F-4544-9599-086A90AA08A7}" dt="2023-02-07T22:17:01.576" v="912" actId="1076"/>
          <ac:spMkLst>
            <pc:docMk/>
            <pc:sldMk cId="949696043" sldId="262"/>
            <ac:spMk id="8" creationId="{72F430E1-FDEC-1244-FB92-9C5C49010C25}"/>
          </ac:spMkLst>
        </pc:spChg>
        <pc:spChg chg="add mod">
          <ac:chgData name="Rivera, Hannah E (KCTCS)" userId="19e83b4f-cc82-4cca-b706-064c8661367a" providerId="ADAL" clId="{71B4E233-137F-4544-9599-086A90AA08A7}" dt="2023-02-08T14:11:11.751" v="1150" actId="20577"/>
          <ac:spMkLst>
            <pc:docMk/>
            <pc:sldMk cId="949696043" sldId="262"/>
            <ac:spMk id="9" creationId="{6829B89C-A957-0172-0AED-C45FC71BF9C4}"/>
          </ac:spMkLst>
        </pc:spChg>
        <pc:spChg chg="add mod">
          <ac:chgData name="Rivera, Hannah E (KCTCS)" userId="19e83b4f-cc82-4cca-b706-064c8661367a" providerId="ADAL" clId="{71B4E233-137F-4544-9599-086A90AA08A7}" dt="2023-02-07T22:16:02.543" v="874" actId="1076"/>
          <ac:spMkLst>
            <pc:docMk/>
            <pc:sldMk cId="949696043" sldId="262"/>
            <ac:spMk id="10" creationId="{52122A40-5641-88CC-52ED-BA0114624BEC}"/>
          </ac:spMkLst>
        </pc:spChg>
        <pc:spChg chg="add mod">
          <ac:chgData name="Rivera, Hannah E (KCTCS)" userId="19e83b4f-cc82-4cca-b706-064c8661367a" providerId="ADAL" clId="{71B4E233-137F-4544-9599-086A90AA08A7}" dt="2023-02-07T22:16:21.733" v="907" actId="20577"/>
          <ac:spMkLst>
            <pc:docMk/>
            <pc:sldMk cId="949696043" sldId="262"/>
            <ac:spMk id="11" creationId="{FEB4619B-303E-7256-759E-49D4FD50AE7B}"/>
          </ac:spMkLst>
        </pc:spChg>
        <pc:spChg chg="add mod">
          <ac:chgData name="Rivera, Hannah E (KCTCS)" userId="19e83b4f-cc82-4cca-b706-064c8661367a" providerId="ADAL" clId="{71B4E233-137F-4544-9599-086A90AA08A7}" dt="2023-02-07T22:17:26.682" v="957" actId="404"/>
          <ac:spMkLst>
            <pc:docMk/>
            <pc:sldMk cId="949696043" sldId="262"/>
            <ac:spMk id="13" creationId="{0B4D10EB-A7DB-3BC6-1228-D0FC0CF59AF1}"/>
          </ac:spMkLst>
        </pc:spChg>
        <pc:picChg chg="del">
          <ac:chgData name="Rivera, Hannah E (KCTCS)" userId="19e83b4f-cc82-4cca-b706-064c8661367a" providerId="ADAL" clId="{71B4E233-137F-4544-9599-086A90AA08A7}" dt="2023-02-07T22:09:12.997" v="741" actId="21"/>
          <ac:picMkLst>
            <pc:docMk/>
            <pc:sldMk cId="949696043" sldId="262"/>
            <ac:picMk id="2" creationId="{B64B8417-90CE-0E1F-24B0-E7E9662995FB}"/>
          </ac:picMkLst>
        </pc:picChg>
      </pc:sldChg>
      <pc:sldChg chg="add del">
        <pc:chgData name="Rivera, Hannah E (KCTCS)" userId="19e83b4f-cc82-4cca-b706-064c8661367a" providerId="ADAL" clId="{71B4E233-137F-4544-9599-086A90AA08A7}" dt="2023-02-07T22:08:31.200" v="734" actId="2696"/>
        <pc:sldMkLst>
          <pc:docMk/>
          <pc:sldMk cId="2034688870" sldId="262"/>
        </pc:sldMkLst>
      </pc:sldChg>
      <pc:sldChg chg="delSp add del mod ord">
        <pc:chgData name="Rivera, Hannah E (KCTCS)" userId="19e83b4f-cc82-4cca-b706-064c8661367a" providerId="ADAL" clId="{71B4E233-137F-4544-9599-086A90AA08A7}" dt="2023-02-07T22:23:19.448" v="976" actId="2696"/>
        <pc:sldMkLst>
          <pc:docMk/>
          <pc:sldMk cId="1087060384" sldId="263"/>
        </pc:sldMkLst>
        <pc:spChg chg="del">
          <ac:chgData name="Rivera, Hannah E (KCTCS)" userId="19e83b4f-cc82-4cca-b706-064c8661367a" providerId="ADAL" clId="{71B4E233-137F-4544-9599-086A90AA08A7}" dt="2023-02-07T22:23:11.718" v="975" actId="21"/>
          <ac:spMkLst>
            <pc:docMk/>
            <pc:sldMk cId="1087060384" sldId="263"/>
            <ac:spMk id="7" creationId="{10AF7B7A-4EE4-46F4-85F7-C8B451B24285}"/>
          </ac:spMkLst>
        </pc:spChg>
        <pc:picChg chg="del">
          <ac:chgData name="Rivera, Hannah E (KCTCS)" userId="19e83b4f-cc82-4cca-b706-064c8661367a" providerId="ADAL" clId="{71B4E233-137F-4544-9599-086A90AA08A7}" dt="2023-02-07T22:23:05.110" v="974" actId="21"/>
          <ac:picMkLst>
            <pc:docMk/>
            <pc:sldMk cId="1087060384" sldId="263"/>
            <ac:picMk id="1026" creationId="{DDFAABE9-D55F-6093-E27B-76795964A2FA}"/>
          </ac:picMkLst>
        </pc:picChg>
      </pc:sldChg>
      <pc:sldChg chg="new del">
        <pc:chgData name="Rivera, Hannah E (KCTCS)" userId="19e83b4f-cc82-4cca-b706-064c8661367a" providerId="ADAL" clId="{71B4E233-137F-4544-9599-086A90AA08A7}" dt="2023-02-07T22:23:33.502" v="978" actId="2696"/>
        <pc:sldMkLst>
          <pc:docMk/>
          <pc:sldMk cId="1726726306" sldId="263"/>
        </pc:sldMkLst>
      </pc:sldChg>
      <pc:sldChg chg="addSp delSp modSp add mod">
        <pc:chgData name="Rivera, Hannah E (KCTCS)" userId="19e83b4f-cc82-4cca-b706-064c8661367a" providerId="ADAL" clId="{71B4E233-137F-4544-9599-086A90AA08A7}" dt="2023-02-07T22:28:32.558" v="1061" actId="1076"/>
        <pc:sldMkLst>
          <pc:docMk/>
          <pc:sldMk cId="2395181944" sldId="263"/>
        </pc:sldMkLst>
        <pc:spChg chg="add mod">
          <ac:chgData name="Rivera, Hannah E (KCTCS)" userId="19e83b4f-cc82-4cca-b706-064c8661367a" providerId="ADAL" clId="{71B4E233-137F-4544-9599-086A90AA08A7}" dt="2023-02-07T22:28:02.271" v="1057" actId="1076"/>
          <ac:spMkLst>
            <pc:docMk/>
            <pc:sldMk cId="2395181944" sldId="263"/>
            <ac:spMk id="4" creationId="{FB41DC3A-2C0F-02BB-594D-5647D2A7FE81}"/>
          </ac:spMkLst>
        </pc:spChg>
        <pc:spChg chg="mod">
          <ac:chgData name="Rivera, Hannah E (KCTCS)" userId="19e83b4f-cc82-4cca-b706-064c8661367a" providerId="ADAL" clId="{71B4E233-137F-4544-9599-086A90AA08A7}" dt="2023-02-07T22:23:52.627" v="985" actId="26606"/>
          <ac:spMkLst>
            <pc:docMk/>
            <pc:sldMk cId="2395181944" sldId="263"/>
            <ac:spMk id="7" creationId="{10AF7B7A-4EE4-46F4-85F7-C8B451B24285}"/>
          </ac:spMkLst>
        </pc:spChg>
        <pc:spChg chg="del">
          <ac:chgData name="Rivera, Hannah E (KCTCS)" userId="19e83b4f-cc82-4cca-b706-064c8661367a" providerId="ADAL" clId="{71B4E233-137F-4544-9599-086A90AA08A7}" dt="2023-02-07T22:23:52.627" v="985" actId="26606"/>
          <ac:spMkLst>
            <pc:docMk/>
            <pc:sldMk cId="2395181944" sldId="263"/>
            <ac:spMk id="1031" creationId="{327D73B4-9F5C-4A64-A179-51B9500CB8B5}"/>
          </ac:spMkLst>
        </pc:spChg>
        <pc:spChg chg="del">
          <ac:chgData name="Rivera, Hannah E (KCTCS)" userId="19e83b4f-cc82-4cca-b706-064c8661367a" providerId="ADAL" clId="{71B4E233-137F-4544-9599-086A90AA08A7}" dt="2023-02-07T22:23:52.627" v="985" actId="26606"/>
          <ac:spMkLst>
            <pc:docMk/>
            <pc:sldMk cId="2395181944" sldId="263"/>
            <ac:spMk id="1033" creationId="{C1F06963-6374-4B48-844F-071A9BAAAE02}"/>
          </ac:spMkLst>
        </pc:spChg>
        <pc:spChg chg="del">
          <ac:chgData name="Rivera, Hannah E (KCTCS)" userId="19e83b4f-cc82-4cca-b706-064c8661367a" providerId="ADAL" clId="{71B4E233-137F-4544-9599-086A90AA08A7}" dt="2023-02-07T22:23:52.627" v="985" actId="26606"/>
          <ac:spMkLst>
            <pc:docMk/>
            <pc:sldMk cId="2395181944" sldId="263"/>
            <ac:spMk id="1035" creationId="{6CB927A4-E432-4310-9CD5-E89FF5063179}"/>
          </ac:spMkLst>
        </pc:spChg>
        <pc:spChg chg="del">
          <ac:chgData name="Rivera, Hannah E (KCTCS)" userId="19e83b4f-cc82-4cca-b706-064c8661367a" providerId="ADAL" clId="{71B4E233-137F-4544-9599-086A90AA08A7}" dt="2023-02-07T22:23:52.627" v="985" actId="26606"/>
          <ac:spMkLst>
            <pc:docMk/>
            <pc:sldMk cId="2395181944" sldId="263"/>
            <ac:spMk id="1037" creationId="{1453BF6C-B012-48B7-B4E8-6D7AC7C27D02}"/>
          </ac:spMkLst>
        </pc:spChg>
        <pc:spChg chg="del">
          <ac:chgData name="Rivera, Hannah E (KCTCS)" userId="19e83b4f-cc82-4cca-b706-064c8661367a" providerId="ADAL" clId="{71B4E233-137F-4544-9599-086A90AA08A7}" dt="2023-02-07T22:23:52.627" v="985" actId="26606"/>
          <ac:spMkLst>
            <pc:docMk/>
            <pc:sldMk cId="2395181944" sldId="263"/>
            <ac:spMk id="1039" creationId="{E3020543-B24B-4EC4-8FFC-8DD88EEA91A8}"/>
          </ac:spMkLst>
        </pc:spChg>
        <pc:spChg chg="add">
          <ac:chgData name="Rivera, Hannah E (KCTCS)" userId="19e83b4f-cc82-4cca-b706-064c8661367a" providerId="ADAL" clId="{71B4E233-137F-4544-9599-086A90AA08A7}" dt="2023-02-07T22:23:52.627" v="985" actId="26606"/>
          <ac:spMkLst>
            <pc:docMk/>
            <pc:sldMk cId="2395181944" sldId="263"/>
            <ac:spMk id="1046" creationId="{76EFD3D9-44F0-4267-BCC1-1613E79D8274}"/>
          </ac:spMkLst>
        </pc:spChg>
        <pc:spChg chg="add">
          <ac:chgData name="Rivera, Hannah E (KCTCS)" userId="19e83b4f-cc82-4cca-b706-064c8661367a" providerId="ADAL" clId="{71B4E233-137F-4544-9599-086A90AA08A7}" dt="2023-02-07T22:23:52.627" v="985" actId="26606"/>
          <ac:spMkLst>
            <pc:docMk/>
            <pc:sldMk cId="2395181944" sldId="263"/>
            <ac:spMk id="1048" creationId="{A779A851-95D6-41AF-937A-B0E4B7F6FA8D}"/>
          </ac:spMkLst>
        </pc:spChg>
        <pc:spChg chg="add">
          <ac:chgData name="Rivera, Hannah E (KCTCS)" userId="19e83b4f-cc82-4cca-b706-064c8661367a" providerId="ADAL" clId="{71B4E233-137F-4544-9599-086A90AA08A7}" dt="2023-02-07T22:23:52.627" v="985" actId="26606"/>
          <ac:spMkLst>
            <pc:docMk/>
            <pc:sldMk cId="2395181944" sldId="263"/>
            <ac:spMk id="1050" creationId="{953FB2E7-B6CB-429C-81EB-D9516D6D5C8D}"/>
          </ac:spMkLst>
        </pc:spChg>
        <pc:spChg chg="add">
          <ac:chgData name="Rivera, Hannah E (KCTCS)" userId="19e83b4f-cc82-4cca-b706-064c8661367a" providerId="ADAL" clId="{71B4E233-137F-4544-9599-086A90AA08A7}" dt="2023-02-07T22:23:52.627" v="985" actId="26606"/>
          <ac:spMkLst>
            <pc:docMk/>
            <pc:sldMk cId="2395181944" sldId="263"/>
            <ac:spMk id="1052" creationId="{2EC40DB1-B719-4A13-9A4D-0966B4B27866}"/>
          </ac:spMkLst>
        </pc:spChg>
        <pc:spChg chg="add">
          <ac:chgData name="Rivera, Hannah E (KCTCS)" userId="19e83b4f-cc82-4cca-b706-064c8661367a" providerId="ADAL" clId="{71B4E233-137F-4544-9599-086A90AA08A7}" dt="2023-02-07T22:23:52.627" v="985" actId="26606"/>
          <ac:spMkLst>
            <pc:docMk/>
            <pc:sldMk cId="2395181944" sldId="263"/>
            <ac:spMk id="1054" creationId="{82211336-CFF3-412D-868A-6679C1004C45}"/>
          </ac:spMkLst>
        </pc:spChg>
        <pc:picChg chg="add del mod">
          <ac:chgData name="Rivera, Hannah E (KCTCS)" userId="19e83b4f-cc82-4cca-b706-064c8661367a" providerId="ADAL" clId="{71B4E233-137F-4544-9599-086A90AA08A7}" dt="2023-02-07T22:23:49.350" v="984" actId="478"/>
          <ac:picMkLst>
            <pc:docMk/>
            <pc:sldMk cId="2395181944" sldId="263"/>
            <ac:picMk id="2" creationId="{A46C7AE7-24EF-E8CF-091E-A5B7767E2CCD}"/>
          </ac:picMkLst>
        </pc:picChg>
        <pc:picChg chg="add mod">
          <ac:chgData name="Rivera, Hannah E (KCTCS)" userId="19e83b4f-cc82-4cca-b706-064c8661367a" providerId="ADAL" clId="{71B4E233-137F-4544-9599-086A90AA08A7}" dt="2023-02-07T22:28:32.558" v="1061" actId="1076"/>
          <ac:picMkLst>
            <pc:docMk/>
            <pc:sldMk cId="2395181944" sldId="263"/>
            <ac:picMk id="5" creationId="{E05CD9A3-7019-9655-7BCF-2BA105ACF0D6}"/>
          </ac:picMkLst>
        </pc:picChg>
        <pc:picChg chg="del">
          <ac:chgData name="Rivera, Hannah E (KCTCS)" userId="19e83b4f-cc82-4cca-b706-064c8661367a" providerId="ADAL" clId="{71B4E233-137F-4544-9599-086A90AA08A7}" dt="2023-02-07T22:23:42.803" v="980" actId="21"/>
          <ac:picMkLst>
            <pc:docMk/>
            <pc:sldMk cId="2395181944" sldId="263"/>
            <ac:picMk id="1026" creationId="{DDFAABE9-D55F-6093-E27B-76795964A2FA}"/>
          </ac:picMkLst>
        </pc:picChg>
        <pc:cxnChg chg="del">
          <ac:chgData name="Rivera, Hannah E (KCTCS)" userId="19e83b4f-cc82-4cca-b706-064c8661367a" providerId="ADAL" clId="{71B4E233-137F-4544-9599-086A90AA08A7}" dt="2023-02-07T22:23:52.627" v="985" actId="26606"/>
          <ac:cxnSpMkLst>
            <pc:docMk/>
            <pc:sldMk cId="2395181944" sldId="263"/>
            <ac:cxnSpMk id="1041" creationId="{C49DA8F6-BCC1-4447-B54C-57856834B94B}"/>
          </ac:cxnSpMkLst>
        </pc:cxnChg>
      </pc:sldChg>
      <pc:sldChg chg="addSp delSp modSp add mod">
        <pc:chgData name="Rivera, Hannah E (KCTCS)" userId="19e83b4f-cc82-4cca-b706-064c8661367a" providerId="ADAL" clId="{71B4E233-137F-4544-9599-086A90AA08A7}" dt="2023-02-08T14:13:14.087" v="1209" actId="313"/>
        <pc:sldMkLst>
          <pc:docMk/>
          <pc:sldMk cId="1601192689" sldId="264"/>
        </pc:sldMkLst>
        <pc:spChg chg="del mod">
          <ac:chgData name="Rivera, Hannah E (KCTCS)" userId="19e83b4f-cc82-4cca-b706-064c8661367a" providerId="ADAL" clId="{71B4E233-137F-4544-9599-086A90AA08A7}" dt="2023-02-07T22:33:04.702" v="1067" actId="478"/>
          <ac:spMkLst>
            <pc:docMk/>
            <pc:sldMk cId="1601192689" sldId="264"/>
            <ac:spMk id="3" creationId="{0C595F30-0395-3F1B-3330-BF1B8CC79CDF}"/>
          </ac:spMkLst>
        </pc:spChg>
        <pc:spChg chg="add mod">
          <ac:chgData name="Rivera, Hannah E (KCTCS)" userId="19e83b4f-cc82-4cca-b706-064c8661367a" providerId="ADAL" clId="{71B4E233-137F-4544-9599-086A90AA08A7}" dt="2023-02-08T14:13:14.087" v="1209" actId="313"/>
          <ac:spMkLst>
            <pc:docMk/>
            <pc:sldMk cId="1601192689" sldId="264"/>
            <ac:spMk id="6" creationId="{26790C07-0F0C-2693-28E6-D3B2842F54AB}"/>
          </ac:spMkLst>
        </pc:spChg>
        <pc:picChg chg="del">
          <ac:chgData name="Rivera, Hannah E (KCTCS)" userId="19e83b4f-cc82-4cca-b706-064c8661367a" providerId="ADAL" clId="{71B4E233-137F-4544-9599-086A90AA08A7}" dt="2023-02-07T22:35:34.205" v="1109" actId="21"/>
          <ac:picMkLst>
            <pc:docMk/>
            <pc:sldMk cId="1601192689" sldId="264"/>
            <ac:picMk id="2" creationId="{B64B8417-90CE-0E1F-24B0-E7E9662995FB}"/>
          </ac:picMkLst>
        </pc:picChg>
        <pc:picChg chg="add mod">
          <ac:chgData name="Rivera, Hannah E (KCTCS)" userId="19e83b4f-cc82-4cca-b706-064c8661367a" providerId="ADAL" clId="{71B4E233-137F-4544-9599-086A90AA08A7}" dt="2023-02-07T22:37:07.438" v="1125" actId="1076"/>
          <ac:picMkLst>
            <pc:docMk/>
            <pc:sldMk cId="1601192689" sldId="264"/>
            <ac:picMk id="8" creationId="{B6AAF6D9-12C8-E442-1818-8458088548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144161"/>
            <a:ext cx="11430000" cy="11136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Subtitle (if needed) here</a:t>
            </a:r>
          </a:p>
        </p:txBody>
      </p:sp>
      <p:sp>
        <p:nvSpPr>
          <p:cNvPr id="9" name="Text Placeholder 8"/>
          <p:cNvSpPr>
            <a:spLocks noGrp="1"/>
          </p:cNvSpPr>
          <p:nvPr>
            <p:ph type="body" sz="quarter" idx="10" hasCustomPrompt="1"/>
          </p:nvPr>
        </p:nvSpPr>
        <p:spPr>
          <a:xfrm>
            <a:off x="381000" y="922132"/>
            <a:ext cx="11430000" cy="3222029"/>
          </a:xfrm>
        </p:spPr>
        <p:txBody>
          <a:bodyPr anchor="ctr" anchorCtr="0">
            <a:noAutofit/>
          </a:bodyPr>
          <a:lstStyle>
            <a:lvl1pPr marL="0" indent="0" algn="ctr">
              <a:buNone/>
              <a:defRPr sz="5400" b="1" cap="all" baseline="0"/>
            </a:lvl1pPr>
            <a:lvl2pPr>
              <a:defRPr sz="5400" b="1"/>
            </a:lvl2pPr>
            <a:lvl3pPr>
              <a:defRPr sz="5400" b="1"/>
            </a:lvl3pPr>
            <a:lvl4pPr>
              <a:defRPr sz="5400" b="1"/>
            </a:lvl4pPr>
            <a:lvl5pPr>
              <a:defRPr sz="5400" b="1"/>
            </a:lvl5pPr>
          </a:lstStyle>
          <a:p>
            <a:pPr lvl="0"/>
            <a:r>
              <a:rPr lang="en-US" dirty="0"/>
              <a:t>THIS IS THE CORRECT FORMAT FOR THE TITLE SLIDE</a:t>
            </a:r>
          </a:p>
        </p:txBody>
      </p:sp>
    </p:spTree>
    <p:extLst>
      <p:ext uri="{BB962C8B-B14F-4D97-AF65-F5344CB8AC3E}">
        <p14:creationId xmlns:p14="http://schemas.microsoft.com/office/powerpoint/2010/main" val="413794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1430000" cy="1185497"/>
          </a:xfrm>
        </p:spPr>
        <p:txBody>
          <a:bodyPr/>
          <a:lstStyle>
            <a:lvl1pPr>
              <a:defRPr cap="all" baseline="0"/>
            </a:lvl1pPr>
          </a:lstStyle>
          <a:p>
            <a:r>
              <a:rPr lang="en-US" dirty="0"/>
              <a:t>SECTION HEADER</a:t>
            </a:r>
          </a:p>
        </p:txBody>
      </p:sp>
      <p:sp>
        <p:nvSpPr>
          <p:cNvPr id="3" name="Content Placeholder 2"/>
          <p:cNvSpPr>
            <a:spLocks noGrp="1"/>
          </p:cNvSpPr>
          <p:nvPr>
            <p:ph idx="1"/>
          </p:nvPr>
        </p:nvSpPr>
        <p:spPr/>
        <p:txBody>
          <a:bodyPr>
            <a:noAutofit/>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hasCustomPrompt="1"/>
          </p:nvPr>
        </p:nvSpPr>
        <p:spPr>
          <a:xfrm>
            <a:off x="381000" y="1414097"/>
            <a:ext cx="11430000" cy="323851"/>
          </a:xfrm>
        </p:spPr>
        <p:txBody>
          <a:bodyPr>
            <a:noAutofit/>
          </a:bodyPr>
          <a:lstStyle>
            <a:lvl1pPr marL="0" indent="0" algn="r">
              <a:buNone/>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A Subtitle (if used) here</a:t>
            </a:r>
          </a:p>
        </p:txBody>
      </p:sp>
    </p:spTree>
    <p:extLst>
      <p:ext uri="{BB962C8B-B14F-4D97-AF65-F5344CB8AC3E}">
        <p14:creationId xmlns:p14="http://schemas.microsoft.com/office/powerpoint/2010/main" val="66947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375795"/>
            <a:ext cx="11430000" cy="2961313"/>
          </a:xfrm>
        </p:spPr>
        <p:txBody>
          <a:bodyPr anchor="ctr" anchorCtr="0"/>
          <a:lstStyle>
            <a:lvl1pPr algn="ctr">
              <a:defRPr sz="4000" cap="all" baseline="0"/>
            </a:lvl1pPr>
          </a:lstStyle>
          <a:p>
            <a:pPr lvl="0"/>
            <a:r>
              <a:rPr lang="en-US" dirty="0"/>
              <a:t>THIS IS THE CORRECT FORMAT FOR SECTION HEADERS</a:t>
            </a:r>
          </a:p>
        </p:txBody>
      </p:sp>
      <p:sp>
        <p:nvSpPr>
          <p:cNvPr id="3" name="Text Placeholder 2"/>
          <p:cNvSpPr>
            <a:spLocks noGrp="1"/>
          </p:cNvSpPr>
          <p:nvPr>
            <p:ph type="body" idx="1" hasCustomPrompt="1"/>
          </p:nvPr>
        </p:nvSpPr>
        <p:spPr>
          <a:xfrm>
            <a:off x="381000" y="4337108"/>
            <a:ext cx="11430000" cy="939567"/>
          </a:xfrm>
        </p:spPr>
        <p:txBody>
          <a:bodyPr>
            <a:no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style if needed</a:t>
            </a:r>
          </a:p>
        </p:txBody>
      </p:sp>
    </p:spTree>
    <p:extLst>
      <p:ext uri="{BB962C8B-B14F-4D97-AF65-F5344CB8AC3E}">
        <p14:creationId xmlns:p14="http://schemas.microsoft.com/office/powerpoint/2010/main" val="177919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SECTION HEADER</a:t>
            </a:r>
          </a:p>
        </p:txBody>
      </p:sp>
      <p:sp>
        <p:nvSpPr>
          <p:cNvPr id="3" name="Content Placeholder 2"/>
          <p:cNvSpPr>
            <a:spLocks noGrp="1"/>
          </p:cNvSpPr>
          <p:nvPr>
            <p:ph sz="half" idx="1"/>
          </p:nvPr>
        </p:nvSpPr>
        <p:spPr>
          <a:xfrm>
            <a:off x="381000" y="1825625"/>
            <a:ext cx="5638800" cy="3513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638800" cy="3513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09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1429999" cy="1205917"/>
          </a:xfrm>
        </p:spPr>
        <p:txBody>
          <a:bodyPr/>
          <a:lstStyle>
            <a:lvl1pPr>
              <a:defRPr cap="all" baseline="0"/>
            </a:lvl1pPr>
          </a:lstStyle>
          <a:p>
            <a:r>
              <a:rPr lang="en-US" dirty="0"/>
              <a:t>SECTION HEADER</a:t>
            </a:r>
          </a:p>
        </p:txBody>
      </p:sp>
      <p:sp>
        <p:nvSpPr>
          <p:cNvPr id="3" name="Text Placeholder 2"/>
          <p:cNvSpPr>
            <a:spLocks noGrp="1"/>
          </p:cNvSpPr>
          <p:nvPr>
            <p:ph type="body" idx="1"/>
          </p:nvPr>
        </p:nvSpPr>
        <p:spPr>
          <a:xfrm>
            <a:off x="381000" y="1681163"/>
            <a:ext cx="5616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505075"/>
            <a:ext cx="5616575" cy="2834110"/>
          </a:xfrm>
        </p:spPr>
        <p:txBody>
          <a:bodyPr>
            <a:noAutofit/>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8800" cy="283411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73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2"/>
            <a:ext cx="11430000" cy="1205916"/>
          </a:xfrm>
        </p:spPr>
        <p:txBody>
          <a:bodyPr/>
          <a:lstStyle>
            <a:lvl1pPr>
              <a:defRPr cap="all" baseline="0"/>
            </a:lvl1pPr>
          </a:lstStyle>
          <a:p>
            <a:r>
              <a:rPr lang="en-US" dirty="0"/>
              <a:t>SECTION HEADER</a:t>
            </a:r>
          </a:p>
        </p:txBody>
      </p:sp>
    </p:spTree>
    <p:extLst>
      <p:ext uri="{BB962C8B-B14F-4D97-AF65-F5344CB8AC3E}">
        <p14:creationId xmlns:p14="http://schemas.microsoft.com/office/powerpoint/2010/main" val="302313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45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391025" cy="18288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627812" cy="4351760"/>
          </a:xfrm>
        </p:spPr>
        <p:txBody>
          <a:bodyPr>
            <a:no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57400"/>
            <a:ext cx="4391025" cy="3281785"/>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290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3910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49505" y="987426"/>
            <a:ext cx="6861495" cy="4351760"/>
          </a:xfrm>
        </p:spPr>
        <p:txBody>
          <a:bodyPr anchor="t">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81000" y="2057400"/>
            <a:ext cx="4391025" cy="3281785"/>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447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1"/>
            <a:ext cx="11430000" cy="1462088"/>
          </a:xfrm>
          <a:prstGeom prst="rect">
            <a:avLst/>
          </a:prstGeom>
        </p:spPr>
        <p:txBody>
          <a:bodyPr vert="horz" lIns="91440" tIns="45720" rIns="91440" bIns="45720" rtlCol="0" anchor="ctr">
            <a:noAutofit/>
          </a:bodyPr>
          <a:lstStyle/>
          <a:p>
            <a:r>
              <a:rPr lang="en-US" dirty="0"/>
              <a:t>SECTION HEADER</a:t>
            </a:r>
          </a:p>
        </p:txBody>
      </p:sp>
      <p:sp>
        <p:nvSpPr>
          <p:cNvPr id="3" name="Text Placeholder 2"/>
          <p:cNvSpPr>
            <a:spLocks noGrp="1"/>
          </p:cNvSpPr>
          <p:nvPr>
            <p:ph type="body" idx="1"/>
          </p:nvPr>
        </p:nvSpPr>
        <p:spPr>
          <a:xfrm>
            <a:off x="381000" y="1825625"/>
            <a:ext cx="11430000" cy="34258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31418" y="5339185"/>
            <a:ext cx="1433818" cy="375815"/>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r>
              <a:rPr lang="en-US" dirty="0"/>
              <a:t>January 6, 2019</a:t>
            </a:r>
          </a:p>
        </p:txBody>
      </p:sp>
      <p:sp>
        <p:nvSpPr>
          <p:cNvPr id="5" name="Footer Placeholder 4"/>
          <p:cNvSpPr>
            <a:spLocks noGrp="1"/>
          </p:cNvSpPr>
          <p:nvPr>
            <p:ph type="ftr" sz="quarter" idx="3"/>
          </p:nvPr>
        </p:nvSpPr>
        <p:spPr>
          <a:xfrm>
            <a:off x="381001" y="5339185"/>
            <a:ext cx="8674218" cy="37581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641435" y="5339185"/>
            <a:ext cx="1169565" cy="375815"/>
          </a:xfrm>
          <a:prstGeom prst="rect">
            <a:avLst/>
          </a:prstGeom>
        </p:spPr>
        <p:txBody>
          <a:bodyPr vert="horz" lIns="91440" tIns="45720" rIns="91440" bIns="45720" rtlCol="0" anchor="ctr"/>
          <a:lstStyle>
            <a:lvl1pPr algn="r">
              <a:defRPr sz="1000">
                <a:solidFill>
                  <a:schemeClr val="tx1">
                    <a:tint val="75000"/>
                  </a:schemeClr>
                </a:solidFill>
              </a:defRPr>
            </a:lvl1p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2960271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40">
          <p15:clr>
            <a:srgbClr val="F26B43"/>
          </p15:clr>
        </p15:guide>
        <p15:guide id="3" orient="horz" pos="3600">
          <p15:clr>
            <a:srgbClr val="F26B43"/>
          </p15:clr>
        </p15:guide>
        <p15:guide id="4" pos="7440">
          <p15:clr>
            <a:srgbClr val="F26B43"/>
          </p15:clr>
        </p15:guide>
        <p15:guide id="5"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orkreadykentucky.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kheaa.com/website/kheaa/dual_credit?main=1" TargetMode="External"/><Relationship Id="rId2" Type="http://schemas.openxmlformats.org/officeDocument/2006/relationships/hyperlink" Target="https://www.kheaa.com/website/kheaa/work_ready_high_school?main=1"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0" y="1205835"/>
            <a:ext cx="12192000" cy="5344348"/>
          </a:xfrm>
        </p:spPr>
        <p:txBody>
          <a:bodyPr/>
          <a:lstStyle/>
          <a:p>
            <a:pPr marL="0" indent="0" algn="ctr">
              <a:buNone/>
            </a:pPr>
            <a:endParaRPr lang="en-US" sz="4800" b="1" dirty="0"/>
          </a:p>
          <a:p>
            <a:pPr marL="0" indent="0" algn="ctr">
              <a:buNone/>
            </a:pPr>
            <a:r>
              <a:rPr lang="en-US" sz="4400" b="1" dirty="0"/>
              <a:t>KCTCS Career and Technical Education &amp; High School Students</a:t>
            </a:r>
          </a:p>
          <a:p>
            <a:pPr marL="0" indent="0" algn="ctr">
              <a:buNone/>
            </a:pPr>
            <a:r>
              <a:rPr lang="en-US" sz="4400" b="1" dirty="0"/>
              <a:t> </a:t>
            </a:r>
          </a:p>
          <a:p>
            <a:pPr marL="0" indent="0" algn="ctr">
              <a:buNone/>
            </a:pPr>
            <a:r>
              <a:rPr lang="en-US" sz="4400" b="1" dirty="0"/>
              <a:t>Dr. Larry Ferguson, Acting KCTCS President </a:t>
            </a:r>
          </a:p>
          <a:p>
            <a:pPr marL="347663" indent="0">
              <a:spcBef>
                <a:spcPts val="600"/>
              </a:spcBef>
              <a:buNone/>
            </a:pPr>
            <a:endParaRPr lang="en-US" sz="2400" b="1" dirty="0"/>
          </a:p>
          <a:p>
            <a:pPr marL="347663" indent="0">
              <a:spcBef>
                <a:spcPts val="600"/>
              </a:spcBef>
              <a:buNone/>
            </a:pPr>
            <a:endParaRPr lang="en-US" sz="2400" b="1" dirty="0"/>
          </a:p>
          <a:p>
            <a:pPr marL="347663" indent="0">
              <a:spcBef>
                <a:spcPts val="600"/>
              </a:spcBef>
              <a:buNone/>
            </a:pPr>
            <a:endParaRPr lang="en-US" sz="1600" b="1" dirty="0"/>
          </a:p>
          <a:p>
            <a:pPr marL="347663" indent="0">
              <a:spcBef>
                <a:spcPts val="600"/>
              </a:spcBef>
              <a:buNone/>
            </a:pPr>
            <a:endParaRPr lang="en-US" sz="16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0" indent="0" algn="ctr">
              <a:spcBef>
                <a:spcPts val="600"/>
              </a:spcBef>
              <a:buNone/>
            </a:pPr>
            <a:endParaRPr lang="en-US" sz="4800" b="1" dirty="0"/>
          </a:p>
          <a:p>
            <a:pPr marL="0" indent="0" algn="ctr">
              <a:buNone/>
            </a:pPr>
            <a:endParaRPr lang="en-US" sz="4800" b="1" dirty="0"/>
          </a:p>
        </p:txBody>
      </p:sp>
    </p:spTree>
    <p:extLst>
      <p:ext uri="{BB962C8B-B14F-4D97-AF65-F5344CB8AC3E}">
        <p14:creationId xmlns:p14="http://schemas.microsoft.com/office/powerpoint/2010/main" val="400193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640080" y="2872899"/>
            <a:ext cx="4243589" cy="3320668"/>
          </a:xfrm>
        </p:spPr>
        <p:txBody>
          <a:bodyPr vert="horz" lIns="91440" tIns="45720" rIns="91440" bIns="45720" rtlCol="0">
            <a:normAutofit/>
          </a:bodyPr>
          <a:lstStyle/>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0">
              <a:spcBef>
                <a:spcPts val="600"/>
              </a:spcBef>
            </a:pPr>
            <a:endParaRPr lang="en-US" sz="2200" b="1"/>
          </a:p>
          <a:p>
            <a:pPr marL="0"/>
            <a:endParaRPr lang="en-US" sz="2200" b="1"/>
          </a:p>
        </p:txBody>
      </p:sp>
      <p:pic>
        <p:nvPicPr>
          <p:cNvPr id="2" name="Picture 1" descr="A person and person sitting on a curb in front of a building&#10;&#10;Description automatically generated with medium confidence">
            <a:extLst>
              <a:ext uri="{FF2B5EF4-FFF2-40B4-BE49-F238E27FC236}">
                <a16:creationId xmlns:a16="http://schemas.microsoft.com/office/drawing/2014/main" id="{B64B8417-90CE-0E1F-24B0-E7E9662995FB}"/>
              </a:ext>
            </a:extLst>
          </p:cNvPr>
          <p:cNvPicPr>
            <a:picLocks noChangeAspect="1"/>
          </p:cNvPicPr>
          <p:nvPr/>
        </p:nvPicPr>
        <p:blipFill rotWithShape="1">
          <a:blip r:embed="rId2">
            <a:extLst>
              <a:ext uri="{28A0092B-C50C-407E-A947-70E740481C1C}">
                <a14:useLocalDpi xmlns:a14="http://schemas.microsoft.com/office/drawing/2010/main" val="0"/>
              </a:ext>
            </a:extLst>
          </a:blip>
          <a:srcRect l="24940" r="8107" b="-1"/>
          <a:stretch/>
        </p:blipFill>
        <p:spPr>
          <a:xfrm>
            <a:off x="5999225" y="156499"/>
            <a:ext cx="6189727" cy="617102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82911C8F-2893-69E7-5473-29F073A1ACCF}"/>
              </a:ext>
            </a:extLst>
          </p:cNvPr>
          <p:cNvSpPr/>
          <p:nvPr/>
        </p:nvSpPr>
        <p:spPr>
          <a:xfrm>
            <a:off x="640080" y="1990725"/>
            <a:ext cx="3684270" cy="1323975"/>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595F30-0395-3F1B-3330-BF1B8CC79CDF}"/>
              </a:ext>
            </a:extLst>
          </p:cNvPr>
          <p:cNvSpPr txBox="1"/>
          <p:nvPr/>
        </p:nvSpPr>
        <p:spPr>
          <a:xfrm>
            <a:off x="363984" y="513933"/>
            <a:ext cx="5425691" cy="6155531"/>
          </a:xfrm>
          <a:prstGeom prst="rect">
            <a:avLst/>
          </a:prstGeom>
          <a:noFill/>
        </p:spPr>
        <p:txBody>
          <a:bodyPr wrap="square" rtlCol="0">
            <a:spAutoFit/>
          </a:bodyPr>
          <a:lstStyle/>
          <a:p>
            <a:pPr algn="l"/>
            <a:endParaRPr lang="en-US" sz="1600" dirty="0">
              <a:solidFill>
                <a:srgbClr val="00467F"/>
              </a:solidFill>
              <a:latin typeface="Work Sans" pitchFamily="2" charset="0"/>
            </a:endParaRPr>
          </a:p>
          <a:p>
            <a:pPr algn="l"/>
            <a:r>
              <a:rPr lang="en-US" dirty="0">
                <a:solidFill>
                  <a:srgbClr val="00467F"/>
                </a:solidFill>
                <a:latin typeface="Work Sans" pitchFamily="2" charset="0"/>
              </a:rPr>
              <a:t>At one of the 16 KCTCS Colleges, high school students can b</a:t>
            </a:r>
            <a:r>
              <a:rPr lang="en-US" b="0" i="0" dirty="0">
                <a:solidFill>
                  <a:srgbClr val="00467F"/>
                </a:solidFill>
                <a:effectLst/>
                <a:latin typeface="Work Sans" pitchFamily="2" charset="0"/>
              </a:rPr>
              <a:t>uild on dual credit general education courses with an Associate in Arts or Associate in Science degree, then transfer to a four-year institution.  </a:t>
            </a:r>
          </a:p>
          <a:p>
            <a:pPr algn="l"/>
            <a:endParaRPr lang="en-US" dirty="0">
              <a:solidFill>
                <a:srgbClr val="00467F"/>
              </a:solidFill>
              <a:latin typeface="Work Sans" pitchFamily="2" charset="0"/>
            </a:endParaRPr>
          </a:p>
          <a:p>
            <a:pPr algn="l"/>
            <a:r>
              <a:rPr lang="en-US" b="0" i="0" dirty="0">
                <a:solidFill>
                  <a:srgbClr val="00467F"/>
                </a:solidFill>
                <a:effectLst/>
                <a:latin typeface="Work Sans" pitchFamily="2" charset="0"/>
              </a:rPr>
              <a:t>If they’ve taken at least four dual credit courses, they can earn a degree in just three semesters and save thousands in tuition by taking courses with us and taking advantage of several transfer scholarship opportunities.</a:t>
            </a:r>
          </a:p>
          <a:p>
            <a:pPr algn="l"/>
            <a:endParaRPr lang="en-US" b="0" i="0" dirty="0">
              <a:solidFill>
                <a:srgbClr val="00467F"/>
              </a:solidFill>
              <a:effectLst/>
              <a:latin typeface="Work Sans" pitchFamily="2" charset="0"/>
            </a:endParaRPr>
          </a:p>
          <a:p>
            <a:pPr algn="l"/>
            <a:r>
              <a:rPr lang="en-US" b="0" i="0" dirty="0">
                <a:solidFill>
                  <a:srgbClr val="00467F"/>
                </a:solidFill>
                <a:effectLst/>
                <a:latin typeface="Work Sans" pitchFamily="2" charset="0"/>
              </a:rPr>
              <a:t>If they take technical courses with KCTCS, they will be able to make a seamless transition to one of our Associate in Applied Science (AAS) career-focused degrees, Diplomas or Certificate Programs. Many of our AAS programs qualify for the </a:t>
            </a:r>
            <a:r>
              <a:rPr lang="en-US" b="0" i="0" u="none" strike="noStrike" dirty="0">
                <a:solidFill>
                  <a:srgbClr val="00467F"/>
                </a:solidFill>
                <a:effectLst/>
                <a:latin typeface="Work Sans" pitchFamily="2" charset="0"/>
                <a:hlinkClick r:id="rId3"/>
              </a:rPr>
              <a:t>Work Ready Kentucky Scholarship</a:t>
            </a:r>
            <a:r>
              <a:rPr lang="en-US" b="0" i="0" dirty="0">
                <a:solidFill>
                  <a:srgbClr val="00467F"/>
                </a:solidFill>
                <a:effectLst/>
                <a:latin typeface="Work Sans" pitchFamily="2" charset="0"/>
              </a:rPr>
              <a:t>, so they may be able to continue their education tuition free. </a:t>
            </a:r>
          </a:p>
          <a:p>
            <a:endParaRPr lang="en-US" dirty="0"/>
          </a:p>
        </p:txBody>
      </p:sp>
    </p:spTree>
    <p:extLst>
      <p:ext uri="{BB962C8B-B14F-4D97-AF65-F5344CB8AC3E}">
        <p14:creationId xmlns:p14="http://schemas.microsoft.com/office/powerpoint/2010/main" val="82475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640080" y="2872899"/>
            <a:ext cx="4243589" cy="3320668"/>
          </a:xfrm>
        </p:spPr>
        <p:txBody>
          <a:bodyPr vert="horz" lIns="91440" tIns="45720" rIns="91440" bIns="45720" rtlCol="0">
            <a:normAutofit/>
          </a:bodyPr>
          <a:lstStyle/>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347663">
              <a:spcBef>
                <a:spcPts val="600"/>
              </a:spcBef>
            </a:pPr>
            <a:endParaRPr lang="en-US" sz="2200" b="1"/>
          </a:p>
          <a:p>
            <a:pPr marL="0">
              <a:spcBef>
                <a:spcPts val="600"/>
              </a:spcBef>
            </a:pPr>
            <a:endParaRPr lang="en-US" sz="2200" b="1"/>
          </a:p>
          <a:p>
            <a:pPr marL="0"/>
            <a:endParaRPr lang="en-US" sz="2200" b="1"/>
          </a:p>
        </p:txBody>
      </p:sp>
      <p:sp>
        <p:nvSpPr>
          <p:cNvPr id="4" name="Rectangle 3">
            <a:extLst>
              <a:ext uri="{FF2B5EF4-FFF2-40B4-BE49-F238E27FC236}">
                <a16:creationId xmlns:a16="http://schemas.microsoft.com/office/drawing/2014/main" id="{82911C8F-2893-69E7-5473-29F073A1ACCF}"/>
              </a:ext>
            </a:extLst>
          </p:cNvPr>
          <p:cNvSpPr/>
          <p:nvPr/>
        </p:nvSpPr>
        <p:spPr>
          <a:xfrm>
            <a:off x="640080" y="1990725"/>
            <a:ext cx="3684270" cy="1323975"/>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790C07-0F0C-2693-28E6-D3B2842F54AB}"/>
              </a:ext>
            </a:extLst>
          </p:cNvPr>
          <p:cNvSpPr txBox="1"/>
          <p:nvPr/>
        </p:nvSpPr>
        <p:spPr>
          <a:xfrm>
            <a:off x="6247750" y="630316"/>
            <a:ext cx="5568429" cy="5180905"/>
          </a:xfrm>
          <a:prstGeom prst="rect">
            <a:avLst/>
          </a:prstGeom>
          <a:noFill/>
        </p:spPr>
        <p:txBody>
          <a:bodyPr wrap="square">
            <a:spAutoFit/>
          </a:bodyPr>
          <a:lstStyle/>
          <a:p>
            <a:pPr marL="0" marR="0">
              <a:lnSpc>
                <a:spcPct val="105000"/>
              </a:lnSpc>
              <a:spcBef>
                <a:spcPts val="0"/>
              </a:spcBef>
              <a:spcAft>
                <a:spcPts val="800"/>
              </a:spcAft>
            </a:pPr>
            <a:r>
              <a:rPr lang="en-US" sz="2000" dirty="0">
                <a:effectLst/>
                <a:latin typeface="Century Gothic" panose="020B0502020202020204" pitchFamily="34" charset="0"/>
                <a:ea typeface="Calibri" panose="020F0502020204030204" pitchFamily="34" charset="0"/>
              </a:rPr>
              <a:t>As of February 3, KCTCS was seeing a total KCTCS headcount of </a:t>
            </a:r>
            <a:r>
              <a:rPr lang="en-US" sz="2000" b="1" dirty="0">
                <a:effectLst/>
                <a:latin typeface="Century Gothic" panose="020B0502020202020204" pitchFamily="34" charset="0"/>
                <a:ea typeface="Calibri" panose="020F0502020204030204" pitchFamily="34" charset="0"/>
              </a:rPr>
              <a:t>59,586 students</a:t>
            </a:r>
            <a:r>
              <a:rPr lang="en-US" sz="2000" b="1" dirty="0">
                <a:latin typeface="Century Gothic" panose="020B0502020202020204" pitchFamily="34" charset="0"/>
                <a:ea typeface="Calibri" panose="020F0502020204030204" pitchFamily="34" charset="0"/>
              </a:rPr>
              <a:t> </a:t>
            </a:r>
            <a:r>
              <a:rPr lang="en-US" sz="2000" dirty="0">
                <a:latin typeface="Century Gothic" panose="020B0502020202020204" pitchFamily="34" charset="0"/>
                <a:ea typeface="Calibri" panose="020F0502020204030204" pitchFamily="34" charset="0"/>
              </a:rPr>
              <a:t>(</a:t>
            </a:r>
            <a:r>
              <a:rPr lang="en-US" sz="2000" dirty="0">
                <a:effectLst/>
                <a:latin typeface="Century Gothic" panose="020B0502020202020204" pitchFamily="34" charset="0"/>
                <a:ea typeface="Calibri" panose="020F0502020204030204" pitchFamily="34" charset="0"/>
              </a:rPr>
              <a:t>a 7.3% increase compared to last year at this time). </a:t>
            </a:r>
          </a:p>
          <a:p>
            <a:endParaRPr lang="en-US" sz="2000" dirty="0">
              <a:effectLst/>
              <a:latin typeface="Century Gothic" panose="020B0502020202020204" pitchFamily="34" charset="0"/>
              <a:ea typeface="Calibri" panose="020F0502020204030204" pitchFamily="34" charset="0"/>
              <a:cs typeface="Calibri" panose="020F0502020204030204" pitchFamily="34" charset="0"/>
            </a:endParaRPr>
          </a:p>
          <a:p>
            <a:r>
              <a:rPr lang="en-US" sz="2000" dirty="0">
                <a:effectLst/>
                <a:latin typeface="Century Gothic" panose="020B0502020202020204" pitchFamily="34" charset="0"/>
                <a:ea typeface="Calibri" panose="020F0502020204030204" pitchFamily="34" charset="0"/>
                <a:cs typeface="Calibri" panose="020F0502020204030204" pitchFamily="34" charset="0"/>
              </a:rPr>
              <a:t>As has been the case in recent years, the majority of the growth in the KCTCS headcount is being driven by increases in dual credit/dual enrollment students.</a:t>
            </a:r>
          </a:p>
          <a:p>
            <a:endParaRPr lang="en-US" sz="2000" dirty="0">
              <a:latin typeface="Century Gothic" panose="020B0502020202020204" pitchFamily="34" charset="0"/>
              <a:ea typeface="Calibri" panose="020F0502020204030204" pitchFamily="34" charset="0"/>
              <a:cs typeface="Calibri" panose="020F0502020204030204" pitchFamily="34" charset="0"/>
            </a:endParaRPr>
          </a:p>
          <a:p>
            <a:r>
              <a:rPr lang="en-US" sz="2000" dirty="0">
                <a:effectLst/>
                <a:latin typeface="Century Gothic" panose="020B0502020202020204" pitchFamily="34" charset="0"/>
                <a:ea typeface="Calibri" panose="020F0502020204030204" pitchFamily="34" charset="0"/>
                <a:cs typeface="Calibri" panose="020F0502020204030204" pitchFamily="34" charset="0"/>
              </a:rPr>
              <a:t>Compared to last spring at this time, enrollment of dual credit/dual enrollment students is up </a:t>
            </a:r>
            <a:r>
              <a:rPr lang="en-US" sz="2000" b="1" dirty="0">
                <a:effectLst/>
                <a:latin typeface="Century Gothic" panose="020B0502020202020204" pitchFamily="34" charset="0"/>
                <a:ea typeface="Calibri" panose="020F0502020204030204" pitchFamily="34" charset="0"/>
                <a:cs typeface="Calibri" panose="020F0502020204030204" pitchFamily="34" charset="0"/>
              </a:rPr>
              <a:t>22.2%, with high school students now constituting just over 30% of total enrollment at KCTCS (and nearly 19% of total Full-Time Equivalent enrollment).</a:t>
            </a:r>
            <a:endParaRPr lang="en-US" sz="2000" b="1" dirty="0"/>
          </a:p>
        </p:txBody>
      </p:sp>
      <p:pic>
        <p:nvPicPr>
          <p:cNvPr id="8" name="Picture 7" descr="Text&#10;&#10;Description automatically generated">
            <a:extLst>
              <a:ext uri="{FF2B5EF4-FFF2-40B4-BE49-F238E27FC236}">
                <a16:creationId xmlns:a16="http://schemas.microsoft.com/office/drawing/2014/main" id="{B6AAF6D9-12C8-E442-1818-845808854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8" y="1229844"/>
            <a:ext cx="5891084" cy="4076010"/>
          </a:xfrm>
          <a:prstGeom prst="rect">
            <a:avLst/>
          </a:prstGeom>
        </p:spPr>
      </p:pic>
    </p:spTree>
    <p:extLst>
      <p:ext uri="{BB962C8B-B14F-4D97-AF65-F5344CB8AC3E}">
        <p14:creationId xmlns:p14="http://schemas.microsoft.com/office/powerpoint/2010/main" val="160119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DFAABE9-D55F-6093-E27B-76795964A2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751"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6657715" y="0"/>
            <a:ext cx="4745993" cy="6858000"/>
          </a:xfrm>
        </p:spPr>
        <p:txBody>
          <a:bodyPr vert="horz" lIns="91440" tIns="45720" rIns="91440" bIns="45720" rtlCol="0" anchor="t">
            <a:normAutofit fontScale="40000" lnSpcReduction="20000"/>
          </a:bodyPr>
          <a:lstStyle/>
          <a:p>
            <a:pPr marL="347663">
              <a:spcBef>
                <a:spcPts val="600"/>
              </a:spcBef>
            </a:pPr>
            <a:endParaRPr lang="en-US" sz="1600" b="1" dirty="0">
              <a:solidFill>
                <a:schemeClr val="tx1">
                  <a:alpha val="80000"/>
                </a:schemeClr>
              </a:solidFill>
            </a:endParaRPr>
          </a:p>
          <a:p>
            <a:pPr marL="347663">
              <a:spcBef>
                <a:spcPts val="600"/>
              </a:spcBef>
            </a:pPr>
            <a:endParaRPr lang="en-US" sz="1600" b="1" dirty="0">
              <a:solidFill>
                <a:schemeClr val="tx1">
                  <a:alpha val="80000"/>
                </a:schemeClr>
              </a:solidFill>
            </a:endParaRPr>
          </a:p>
          <a:p>
            <a:pPr marL="347663">
              <a:spcBef>
                <a:spcPts val="600"/>
              </a:spcBef>
            </a:pPr>
            <a:endParaRPr lang="en-US" sz="7300" b="1" dirty="0">
              <a:solidFill>
                <a:schemeClr val="tx1">
                  <a:alpha val="80000"/>
                </a:schemeClr>
              </a:solidFill>
            </a:endParaRPr>
          </a:p>
          <a:p>
            <a:pPr marL="347663">
              <a:spcBef>
                <a:spcPts val="600"/>
              </a:spcBef>
            </a:pPr>
            <a:endParaRPr lang="en-US" sz="7300" b="1" dirty="0">
              <a:solidFill>
                <a:schemeClr val="tx1">
                  <a:alpha val="80000"/>
                </a:schemeClr>
              </a:solidFill>
            </a:endParaRPr>
          </a:p>
          <a:p>
            <a:pPr marL="347663">
              <a:spcBef>
                <a:spcPts val="600"/>
              </a:spcBef>
            </a:pPr>
            <a:endParaRPr lang="en-US" sz="9000" b="1" dirty="0">
              <a:solidFill>
                <a:schemeClr val="tx1">
                  <a:alpha val="80000"/>
                </a:schemeClr>
              </a:solidFill>
            </a:endParaRPr>
          </a:p>
          <a:p>
            <a:pPr marL="0" marR="0" indent="0">
              <a:spcBef>
                <a:spcPts val="0"/>
              </a:spcBef>
              <a:spcAft>
                <a:spcPts val="0"/>
              </a:spcAft>
              <a:buNone/>
            </a:pPr>
            <a:r>
              <a:rPr lang="en-US" sz="9000" dirty="0">
                <a:solidFill>
                  <a:schemeClr val="tx1">
                    <a:alpha val="80000"/>
                  </a:schemeClr>
                </a:solidFill>
                <a:effectLst/>
              </a:rPr>
              <a:t>KCTCS is eligible for &amp; receives SEEK dollars for every high school student who takes a technical course taught by a KCTCS-paid instructor. </a:t>
            </a:r>
          </a:p>
          <a:p>
            <a:pPr marL="0" marR="0" indent="0">
              <a:spcBef>
                <a:spcPts val="0"/>
              </a:spcBef>
              <a:spcAft>
                <a:spcPts val="0"/>
              </a:spcAft>
              <a:buNone/>
            </a:pPr>
            <a:endParaRPr lang="en-US" sz="9000" dirty="0">
              <a:solidFill>
                <a:schemeClr val="tx1">
                  <a:alpha val="80000"/>
                </a:schemeClr>
              </a:solidFill>
            </a:endParaRPr>
          </a:p>
          <a:p>
            <a:pPr marL="0" marR="0" indent="0">
              <a:spcBef>
                <a:spcPts val="0"/>
              </a:spcBef>
              <a:spcAft>
                <a:spcPts val="0"/>
              </a:spcAft>
              <a:buNone/>
            </a:pPr>
            <a:r>
              <a:rPr lang="en-US" sz="9000" dirty="0">
                <a:solidFill>
                  <a:schemeClr val="tx1">
                    <a:alpha val="80000"/>
                  </a:schemeClr>
                </a:solidFill>
                <a:effectLst/>
              </a:rPr>
              <a:t>This is based on seat time in the fall. </a:t>
            </a:r>
          </a:p>
          <a:p>
            <a:pPr marL="0" marR="0">
              <a:spcBef>
                <a:spcPts val="0"/>
              </a:spcBef>
              <a:spcAft>
                <a:spcPts val="0"/>
              </a:spcAft>
            </a:pPr>
            <a:endParaRPr lang="en-US" sz="2000" dirty="0">
              <a:solidFill>
                <a:schemeClr val="tx1">
                  <a:alpha val="80000"/>
                </a:schemeClr>
              </a:solidFill>
              <a:effectLst/>
            </a:endParaRPr>
          </a:p>
          <a:p>
            <a:pPr marL="347663">
              <a:spcBef>
                <a:spcPts val="600"/>
              </a:spcBef>
            </a:pPr>
            <a:endParaRPr lang="en-US" sz="1600" b="1" dirty="0">
              <a:solidFill>
                <a:schemeClr val="tx1">
                  <a:alpha val="80000"/>
                </a:schemeClr>
              </a:solidFill>
            </a:endParaRPr>
          </a:p>
          <a:p>
            <a:pPr marL="347663">
              <a:spcBef>
                <a:spcPts val="600"/>
              </a:spcBef>
            </a:pPr>
            <a:endParaRPr lang="en-US" sz="1600" b="1" dirty="0">
              <a:solidFill>
                <a:schemeClr val="tx1">
                  <a:alpha val="80000"/>
                </a:schemeClr>
              </a:solidFill>
            </a:endParaRPr>
          </a:p>
          <a:p>
            <a:pPr marL="0">
              <a:spcBef>
                <a:spcPts val="600"/>
              </a:spcBef>
            </a:pPr>
            <a:endParaRPr lang="en-US" sz="1600" b="1" dirty="0">
              <a:solidFill>
                <a:schemeClr val="tx1">
                  <a:alpha val="80000"/>
                </a:schemeClr>
              </a:solidFill>
            </a:endParaRPr>
          </a:p>
          <a:p>
            <a:pPr marL="0"/>
            <a:endParaRPr lang="en-US" sz="1600" b="1" dirty="0">
              <a:solidFill>
                <a:schemeClr val="tx1">
                  <a:alpha val="80000"/>
                </a:schemeClr>
              </a:solidFill>
            </a:endParaRP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8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Shape 105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5221862" y="1719618"/>
            <a:ext cx="5948831" cy="4334629"/>
          </a:xfrm>
        </p:spPr>
        <p:txBody>
          <a:bodyPr vert="horz" lIns="91440" tIns="45720" rIns="91440" bIns="45720" rtlCol="0" anchor="ctr">
            <a:normAutofit/>
          </a:bodyPr>
          <a:lstStyle/>
          <a:p>
            <a:pPr marL="347663">
              <a:spcBef>
                <a:spcPts val="600"/>
              </a:spcBef>
            </a:pPr>
            <a:endParaRPr lang="en-US" sz="2400" b="1">
              <a:solidFill>
                <a:srgbClr val="FEFFFF"/>
              </a:solidFill>
            </a:endParaRPr>
          </a:p>
          <a:p>
            <a:pPr marL="347663">
              <a:spcBef>
                <a:spcPts val="600"/>
              </a:spcBef>
            </a:pPr>
            <a:endParaRPr lang="en-US" sz="2400" b="1">
              <a:solidFill>
                <a:srgbClr val="FEFFFF"/>
              </a:solidFill>
            </a:endParaRPr>
          </a:p>
          <a:p>
            <a:pPr marL="347663">
              <a:spcBef>
                <a:spcPts val="600"/>
              </a:spcBef>
            </a:pPr>
            <a:endParaRPr lang="en-US" sz="2400" b="1">
              <a:solidFill>
                <a:srgbClr val="FEFFFF"/>
              </a:solidFill>
            </a:endParaRPr>
          </a:p>
          <a:p>
            <a:pPr marL="347663">
              <a:spcBef>
                <a:spcPts val="600"/>
              </a:spcBef>
            </a:pPr>
            <a:endParaRPr lang="en-US" sz="2400" b="1">
              <a:solidFill>
                <a:srgbClr val="FEFFFF"/>
              </a:solidFill>
            </a:endParaRPr>
          </a:p>
          <a:p>
            <a:pPr marL="347663">
              <a:spcBef>
                <a:spcPts val="600"/>
              </a:spcBef>
            </a:pPr>
            <a:endParaRPr lang="en-US" sz="2400" b="1">
              <a:solidFill>
                <a:srgbClr val="FEFFFF"/>
              </a:solidFill>
            </a:endParaRPr>
          </a:p>
          <a:p>
            <a:pPr marL="0" marR="0">
              <a:spcBef>
                <a:spcPts val="0"/>
              </a:spcBef>
              <a:spcAft>
                <a:spcPts val="0"/>
              </a:spcAft>
            </a:pPr>
            <a:endParaRPr lang="en-US" sz="2400">
              <a:solidFill>
                <a:srgbClr val="FEFFFF"/>
              </a:solidFill>
              <a:effectLst/>
            </a:endParaRPr>
          </a:p>
          <a:p>
            <a:pPr marL="347663">
              <a:spcBef>
                <a:spcPts val="600"/>
              </a:spcBef>
            </a:pPr>
            <a:endParaRPr lang="en-US" sz="2400" b="1">
              <a:solidFill>
                <a:srgbClr val="FEFFFF"/>
              </a:solidFill>
            </a:endParaRPr>
          </a:p>
          <a:p>
            <a:pPr marL="347663">
              <a:spcBef>
                <a:spcPts val="600"/>
              </a:spcBef>
            </a:pPr>
            <a:endParaRPr lang="en-US" sz="2400" b="1">
              <a:solidFill>
                <a:srgbClr val="FEFFFF"/>
              </a:solidFill>
            </a:endParaRPr>
          </a:p>
          <a:p>
            <a:pPr marL="0">
              <a:spcBef>
                <a:spcPts val="600"/>
              </a:spcBef>
            </a:pPr>
            <a:endParaRPr lang="en-US" sz="2400" b="1">
              <a:solidFill>
                <a:srgbClr val="FEFFFF"/>
              </a:solidFill>
            </a:endParaRPr>
          </a:p>
          <a:p>
            <a:pPr marL="0"/>
            <a:endParaRPr lang="en-US" sz="2400" b="1">
              <a:solidFill>
                <a:srgbClr val="FEFFFF"/>
              </a:solidFill>
            </a:endParaRPr>
          </a:p>
        </p:txBody>
      </p:sp>
      <p:sp>
        <p:nvSpPr>
          <p:cNvPr id="4" name="TextBox 3">
            <a:extLst>
              <a:ext uri="{FF2B5EF4-FFF2-40B4-BE49-F238E27FC236}">
                <a16:creationId xmlns:a16="http://schemas.microsoft.com/office/drawing/2014/main" id="{FB41DC3A-2C0F-02BB-594D-5647D2A7FE81}"/>
              </a:ext>
            </a:extLst>
          </p:cNvPr>
          <p:cNvSpPr txBox="1"/>
          <p:nvPr/>
        </p:nvSpPr>
        <p:spPr>
          <a:xfrm>
            <a:off x="5148277" y="1547830"/>
            <a:ext cx="6096000" cy="4678204"/>
          </a:xfrm>
          <a:prstGeom prst="rect">
            <a:avLst/>
          </a:prstGeom>
          <a:noFill/>
        </p:spPr>
        <p:txBody>
          <a:bodyPr wrap="square">
            <a:spAutoFit/>
          </a:bodyPr>
          <a:lstStyle/>
          <a:p>
            <a:pPr marR="0" lvl="1">
              <a:spcBef>
                <a:spcPts val="0"/>
              </a:spcBef>
              <a:spcAft>
                <a:spcPts val="0"/>
              </a:spcAft>
            </a:pPr>
            <a:endParaRPr lang="en-US" dirty="0"/>
          </a:p>
          <a:p>
            <a:pPr marR="0" lvl="1">
              <a:spcBef>
                <a:spcPts val="0"/>
              </a:spcBef>
              <a:spcAft>
                <a:spcPts val="0"/>
              </a:spcAft>
            </a:pPr>
            <a:r>
              <a:rPr lang="en-US" sz="2800" dirty="0">
                <a:effectLst/>
                <a:latin typeface="Calibri" panose="020F0502020204030204" pitchFamily="34" charset="0"/>
                <a:ea typeface="Times New Roman" panose="02020603050405020304" pitchFamily="18" charset="0"/>
              </a:rPr>
              <a:t>KCTCS Colleges received about ~$4,014.64 per FTE in FY2021 vs. $2,621.01 in FY2022.  </a:t>
            </a:r>
          </a:p>
          <a:p>
            <a:pPr marR="0" lvl="1">
              <a:spcBef>
                <a:spcPts val="0"/>
              </a:spcBef>
              <a:spcAft>
                <a:spcPts val="0"/>
              </a:spcAft>
            </a:pPr>
            <a:endParaRPr lang="en-US" sz="2800" dirty="0">
              <a:latin typeface="Calibri" panose="020F0502020204030204" pitchFamily="34" charset="0"/>
              <a:ea typeface="Times New Roman" panose="02020603050405020304" pitchFamily="18" charset="0"/>
            </a:endParaRPr>
          </a:p>
          <a:p>
            <a:pPr lvl="1"/>
            <a:r>
              <a:rPr lang="en-US" sz="2800" dirty="0">
                <a:effectLst/>
                <a:latin typeface="Calibri" panose="020F0502020204030204" pitchFamily="34" charset="0"/>
                <a:ea typeface="Times New Roman" panose="02020603050405020304" pitchFamily="18" charset="0"/>
              </a:rPr>
              <a:t>Despite an increase in FTE of nearly one third, KCTCS received about $160,000 less this year than last due to OCTE’s adjustment over time in the funding per FTE. </a:t>
            </a:r>
            <a:r>
              <a:rPr lang="en-US" sz="2800" dirty="0">
                <a:effectLst/>
                <a:latin typeface="Calibri" panose="020F0502020204030204" pitchFamily="34" charset="0"/>
                <a:ea typeface="Calibri" panose="020F0502020204030204" pitchFamily="34" charset="0"/>
              </a:rPr>
              <a:t>We  anticipate another reduction next year. </a:t>
            </a:r>
            <a:endParaRPr lang="en-US" sz="2000" dirty="0">
              <a:effectLst/>
              <a:latin typeface="Calibri" panose="020F0502020204030204" pitchFamily="34" charset="0"/>
              <a:ea typeface="Calibri" panose="020F0502020204030204" pitchFamily="34" charset="0"/>
            </a:endParaRPr>
          </a:p>
        </p:txBody>
      </p:sp>
      <p:pic>
        <p:nvPicPr>
          <p:cNvPr id="5" name="Picture 4" descr="A picture containing person, person, indoor, working&#10;&#10;Description automatically generated">
            <a:extLst>
              <a:ext uri="{FF2B5EF4-FFF2-40B4-BE49-F238E27FC236}">
                <a16:creationId xmlns:a16="http://schemas.microsoft.com/office/drawing/2014/main" id="{E05CD9A3-7019-9655-7BCF-2BA105ACF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3657"/>
            <a:ext cx="5112402" cy="3308025"/>
          </a:xfrm>
          <a:prstGeom prst="rect">
            <a:avLst/>
          </a:prstGeom>
        </p:spPr>
      </p:pic>
    </p:spTree>
    <p:extLst>
      <p:ext uri="{BB962C8B-B14F-4D97-AF65-F5344CB8AC3E}">
        <p14:creationId xmlns:p14="http://schemas.microsoft.com/office/powerpoint/2010/main" val="239518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7369AF4-AA16-A09B-3148-13165D7A66BC}"/>
              </a:ext>
            </a:extLst>
          </p:cNvPr>
          <p:cNvSpPr/>
          <p:nvPr/>
        </p:nvSpPr>
        <p:spPr>
          <a:xfrm>
            <a:off x="10147177" y="5770485"/>
            <a:ext cx="1727098" cy="594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8">
            <a:extLst>
              <a:ext uri="{FF2B5EF4-FFF2-40B4-BE49-F238E27FC236}">
                <a16:creationId xmlns:a16="http://schemas.microsoft.com/office/drawing/2014/main" id="{BF01BFC3-8CC1-D080-A733-9283BF35BA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6" t="1124" r="2006" b="-1124"/>
          <a:stretch/>
        </p:blipFill>
        <p:spPr bwMode="auto">
          <a:xfrm>
            <a:off x="317723" y="736848"/>
            <a:ext cx="11556551" cy="58533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4976031" y="963877"/>
            <a:ext cx="6377769" cy="4930246"/>
          </a:xfrm>
        </p:spPr>
        <p:txBody>
          <a:bodyPr vert="horz" lIns="91440" tIns="45720" rIns="91440" bIns="45720" rtlCol="0" anchor="ctr">
            <a:normAutofit/>
          </a:bodyPr>
          <a:lstStyle/>
          <a:p>
            <a:pPr marL="347663">
              <a:spcBef>
                <a:spcPts val="600"/>
              </a:spcBef>
            </a:pPr>
            <a:endParaRPr lang="en-US" sz="2400" b="1" dirty="0"/>
          </a:p>
          <a:p>
            <a:pPr marL="347663">
              <a:spcBef>
                <a:spcPts val="600"/>
              </a:spcBef>
            </a:pPr>
            <a:endParaRPr lang="en-US" sz="2400" b="1" dirty="0"/>
          </a:p>
          <a:p>
            <a:pPr marL="347663">
              <a:spcBef>
                <a:spcPts val="600"/>
              </a:spcBef>
            </a:pPr>
            <a:endParaRPr lang="en-US" sz="2400" b="1" dirty="0"/>
          </a:p>
          <a:p>
            <a:pPr marL="347663">
              <a:spcBef>
                <a:spcPts val="600"/>
              </a:spcBef>
            </a:pPr>
            <a:endParaRPr lang="en-US" sz="2400" b="1" dirty="0"/>
          </a:p>
          <a:p>
            <a:pPr marL="347663">
              <a:spcBef>
                <a:spcPts val="600"/>
              </a:spcBef>
            </a:pPr>
            <a:endParaRPr lang="en-US" sz="2400" b="1" dirty="0"/>
          </a:p>
          <a:p>
            <a:pPr marL="347663">
              <a:spcBef>
                <a:spcPts val="600"/>
              </a:spcBef>
            </a:pPr>
            <a:endParaRPr lang="en-US" sz="2400" b="1" dirty="0"/>
          </a:p>
          <a:p>
            <a:pPr marL="347663">
              <a:spcBef>
                <a:spcPts val="600"/>
              </a:spcBef>
            </a:pPr>
            <a:endParaRPr lang="en-US" sz="2400" b="1" dirty="0"/>
          </a:p>
          <a:p>
            <a:pPr marL="0">
              <a:spcBef>
                <a:spcPts val="600"/>
              </a:spcBef>
            </a:pPr>
            <a:endParaRPr lang="en-US" sz="2400" b="1" dirty="0"/>
          </a:p>
          <a:p>
            <a:pPr marL="0"/>
            <a:endParaRPr lang="en-US" sz="2400" b="1" dirty="0"/>
          </a:p>
        </p:txBody>
      </p:sp>
      <p:sp>
        <p:nvSpPr>
          <p:cNvPr id="4" name="TextBox 3">
            <a:extLst>
              <a:ext uri="{FF2B5EF4-FFF2-40B4-BE49-F238E27FC236}">
                <a16:creationId xmlns:a16="http://schemas.microsoft.com/office/drawing/2014/main" id="{44EC284E-8AA2-7EAA-7D31-71C40AEBCBF7}"/>
              </a:ext>
            </a:extLst>
          </p:cNvPr>
          <p:cNvSpPr txBox="1"/>
          <p:nvPr/>
        </p:nvSpPr>
        <p:spPr>
          <a:xfrm>
            <a:off x="643466" y="139941"/>
            <a:ext cx="6804899" cy="523220"/>
          </a:xfrm>
          <a:prstGeom prst="rect">
            <a:avLst/>
          </a:prstGeom>
          <a:noFill/>
        </p:spPr>
        <p:txBody>
          <a:bodyPr wrap="square" rtlCol="0">
            <a:spAutoFit/>
          </a:bodyPr>
          <a:lstStyle/>
          <a:p>
            <a:r>
              <a:rPr lang="en-US" sz="2800" b="1" dirty="0">
                <a:solidFill>
                  <a:schemeClr val="accent1"/>
                </a:solidFill>
              </a:rPr>
              <a:t>FY 22 SEEK ALLOCATION BY COLLEGE</a:t>
            </a:r>
          </a:p>
        </p:txBody>
      </p:sp>
    </p:spTree>
    <p:extLst>
      <p:ext uri="{BB962C8B-B14F-4D97-AF65-F5344CB8AC3E}">
        <p14:creationId xmlns:p14="http://schemas.microsoft.com/office/powerpoint/2010/main" val="90376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8"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803776" y="2829330"/>
            <a:ext cx="6190412" cy="3344459"/>
          </a:xfrm>
        </p:spPr>
        <p:txBody>
          <a:bodyPr vert="horz" lIns="91440" tIns="45720" rIns="91440" bIns="45720" rtlCol="0" anchor="t">
            <a:normAutofit/>
          </a:bodyPr>
          <a:lstStyle/>
          <a:p>
            <a:pPr marL="347663">
              <a:spcBef>
                <a:spcPts val="600"/>
              </a:spcBef>
            </a:pPr>
            <a:endParaRPr lang="en-US" sz="2000" b="1">
              <a:solidFill>
                <a:schemeClr val="tx1">
                  <a:alpha val="80000"/>
                </a:schemeClr>
              </a:solidFill>
            </a:endParaRPr>
          </a:p>
          <a:p>
            <a:pPr marL="347663">
              <a:spcBef>
                <a:spcPts val="600"/>
              </a:spcBef>
            </a:pPr>
            <a:endParaRPr lang="en-US" sz="2000" b="1">
              <a:solidFill>
                <a:schemeClr val="tx1">
                  <a:alpha val="80000"/>
                </a:schemeClr>
              </a:solidFill>
            </a:endParaRPr>
          </a:p>
          <a:p>
            <a:pPr marL="347663">
              <a:spcBef>
                <a:spcPts val="600"/>
              </a:spcBef>
            </a:pPr>
            <a:endParaRPr lang="en-US" sz="2000" b="1">
              <a:solidFill>
                <a:schemeClr val="tx1">
                  <a:alpha val="80000"/>
                </a:schemeClr>
              </a:solidFill>
            </a:endParaRPr>
          </a:p>
          <a:p>
            <a:pPr marL="347663">
              <a:spcBef>
                <a:spcPts val="600"/>
              </a:spcBef>
            </a:pPr>
            <a:endParaRPr lang="en-US" sz="2000" b="1">
              <a:solidFill>
                <a:schemeClr val="tx1">
                  <a:alpha val="80000"/>
                </a:schemeClr>
              </a:solidFill>
            </a:endParaRPr>
          </a:p>
          <a:p>
            <a:pPr marL="347663">
              <a:spcBef>
                <a:spcPts val="600"/>
              </a:spcBef>
            </a:pPr>
            <a:endParaRPr lang="en-US" sz="2000" b="1">
              <a:solidFill>
                <a:schemeClr val="tx1">
                  <a:alpha val="80000"/>
                </a:schemeClr>
              </a:solidFill>
            </a:endParaRPr>
          </a:p>
          <a:p>
            <a:pPr marL="0" marR="0">
              <a:spcBef>
                <a:spcPts val="0"/>
              </a:spcBef>
              <a:spcAft>
                <a:spcPts val="0"/>
              </a:spcAft>
            </a:pPr>
            <a:endParaRPr lang="en-US" sz="2000" dirty="0">
              <a:solidFill>
                <a:schemeClr val="tx1">
                  <a:alpha val="80000"/>
                </a:schemeClr>
              </a:solidFill>
              <a:effectLst/>
            </a:endParaRPr>
          </a:p>
          <a:p>
            <a:pPr marL="347663">
              <a:spcBef>
                <a:spcPts val="600"/>
              </a:spcBef>
            </a:pPr>
            <a:endParaRPr lang="en-US" sz="2000" b="1">
              <a:solidFill>
                <a:schemeClr val="tx1">
                  <a:alpha val="80000"/>
                </a:schemeClr>
              </a:solidFill>
            </a:endParaRPr>
          </a:p>
          <a:p>
            <a:pPr marL="347663">
              <a:spcBef>
                <a:spcPts val="600"/>
              </a:spcBef>
            </a:pPr>
            <a:endParaRPr lang="en-US" sz="2000" b="1">
              <a:solidFill>
                <a:schemeClr val="tx1">
                  <a:alpha val="80000"/>
                </a:schemeClr>
              </a:solidFill>
            </a:endParaRPr>
          </a:p>
          <a:p>
            <a:pPr marL="0">
              <a:spcBef>
                <a:spcPts val="600"/>
              </a:spcBef>
            </a:pPr>
            <a:endParaRPr lang="en-US" sz="2000" b="1">
              <a:solidFill>
                <a:schemeClr val="tx1">
                  <a:alpha val="80000"/>
                </a:schemeClr>
              </a:solidFill>
            </a:endParaRPr>
          </a:p>
          <a:p>
            <a:pPr marL="0"/>
            <a:endParaRPr lang="en-US" sz="2000" b="1">
              <a:solidFill>
                <a:schemeClr val="tx1">
                  <a:alpha val="80000"/>
                </a:schemeClr>
              </a:solidFill>
            </a:endParaRPr>
          </a:p>
        </p:txBody>
      </p:sp>
      <p:sp>
        <p:nvSpPr>
          <p:cNvPr id="105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52"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E331FE27-4C96-6441-4718-7CFC10C167B8}"/>
              </a:ext>
            </a:extLst>
          </p:cNvPr>
          <p:cNvSpPr txBox="1"/>
          <p:nvPr/>
        </p:nvSpPr>
        <p:spPr>
          <a:xfrm>
            <a:off x="0" y="117693"/>
            <a:ext cx="8857388" cy="6370975"/>
          </a:xfrm>
          <a:prstGeom prst="rect">
            <a:avLst/>
          </a:prstGeom>
          <a:noFill/>
        </p:spPr>
        <p:txBody>
          <a:bodyPr wrap="square">
            <a:spAutoFit/>
          </a:bodyPr>
          <a:lstStyle/>
          <a:p>
            <a:pPr algn="l"/>
            <a:r>
              <a:rPr lang="en-US" sz="2400" b="1" i="0" dirty="0">
                <a:solidFill>
                  <a:srgbClr val="00467F"/>
                </a:solidFill>
                <a:effectLst/>
                <a:latin typeface="Work Sans" pitchFamily="2" charset="0"/>
              </a:rPr>
              <a:t>Two state scholarships are available for eligible dual credit courses:</a:t>
            </a:r>
          </a:p>
          <a:p>
            <a:pPr algn="l"/>
            <a:endParaRPr lang="en-US" sz="2400" b="0" i="0" dirty="0">
              <a:solidFill>
                <a:srgbClr val="00467F"/>
              </a:solidFill>
              <a:effectLst/>
              <a:latin typeface="Work Sans" pitchFamily="2" charset="0"/>
            </a:endParaRPr>
          </a:p>
          <a:p>
            <a:pPr algn="l">
              <a:buFont typeface="+mj-lt"/>
              <a:buAutoNum type="arabicPeriod"/>
            </a:pPr>
            <a:r>
              <a:rPr lang="en-US" sz="2400" b="1" dirty="0">
                <a:solidFill>
                  <a:srgbClr val="00467F"/>
                </a:solidFill>
                <a:latin typeface="Work Sans" pitchFamily="2" charset="0"/>
                <a:hlinkClick r:id="rId2"/>
              </a:rPr>
              <a:t> </a:t>
            </a:r>
            <a:r>
              <a:rPr lang="en-US" sz="2400" b="1" i="0" u="none" strike="noStrike" dirty="0">
                <a:solidFill>
                  <a:srgbClr val="00467F"/>
                </a:solidFill>
                <a:effectLst/>
                <a:latin typeface="Work Sans" pitchFamily="2" charset="0"/>
                <a:hlinkClick r:id="rId2"/>
              </a:rPr>
              <a:t>Work Ready Dual Credit Kentucky Scholarship</a:t>
            </a:r>
            <a:br>
              <a:rPr lang="en-US" sz="2400" b="1" i="0" dirty="0">
                <a:solidFill>
                  <a:srgbClr val="00467F"/>
                </a:solidFill>
                <a:effectLst/>
                <a:latin typeface="Work Sans" pitchFamily="2" charset="0"/>
              </a:rPr>
            </a:br>
            <a:endParaRPr lang="en-US" sz="2400" b="1" i="0" dirty="0">
              <a:solidFill>
                <a:srgbClr val="00467F"/>
              </a:solidFill>
              <a:effectLst/>
              <a:latin typeface="Work Sans" pitchFamily="2" charset="0"/>
            </a:endParaRPr>
          </a:p>
          <a:p>
            <a:pPr marL="742950" lvl="1" indent="-285750" algn="l">
              <a:buFont typeface="+mj-lt"/>
              <a:buAutoNum type="arabicPeriod"/>
            </a:pPr>
            <a:r>
              <a:rPr lang="en-US" sz="2400" b="0" i="0" dirty="0">
                <a:solidFill>
                  <a:srgbClr val="00467F"/>
                </a:solidFill>
                <a:effectLst/>
                <a:latin typeface="Work Sans" pitchFamily="2" charset="0"/>
              </a:rPr>
              <a:t>Pays for </a:t>
            </a:r>
            <a:r>
              <a:rPr lang="en-US" sz="2400" b="1" i="0" dirty="0">
                <a:solidFill>
                  <a:srgbClr val="00467F"/>
                </a:solidFill>
                <a:effectLst/>
                <a:latin typeface="Work Sans" pitchFamily="2" charset="0"/>
              </a:rPr>
              <a:t>two technical education </a:t>
            </a:r>
            <a:r>
              <a:rPr lang="en-US" sz="2400" b="0" i="0" dirty="0">
                <a:solidFill>
                  <a:srgbClr val="00467F"/>
                </a:solidFill>
                <a:effectLst/>
                <a:latin typeface="Work Sans" pitchFamily="2" charset="0"/>
              </a:rPr>
              <a:t>classes a year, for a total of eight classes</a:t>
            </a:r>
          </a:p>
          <a:p>
            <a:pPr marL="742950" lvl="1" indent="-285750" algn="l">
              <a:buFont typeface="+mj-lt"/>
              <a:buAutoNum type="arabicPeriod"/>
            </a:pPr>
            <a:r>
              <a:rPr lang="en-US" sz="2400" b="0" i="0" dirty="0">
                <a:solidFill>
                  <a:srgbClr val="00467F"/>
                </a:solidFill>
                <a:effectLst/>
                <a:latin typeface="Work Sans" pitchFamily="2" charset="0"/>
              </a:rPr>
              <a:t>Available to Kentucky residents attending Kentucky public high schools and some private high schools</a:t>
            </a:r>
            <a:br>
              <a:rPr lang="en-US" sz="2400" b="0" i="0" dirty="0">
                <a:solidFill>
                  <a:srgbClr val="00467F"/>
                </a:solidFill>
                <a:effectLst/>
                <a:latin typeface="Work Sans" pitchFamily="2" charset="0"/>
              </a:rPr>
            </a:br>
            <a:endParaRPr lang="en-US" sz="2400" b="1" i="0" dirty="0">
              <a:solidFill>
                <a:srgbClr val="00467F"/>
              </a:solidFill>
              <a:effectLst/>
              <a:latin typeface="Work Sans" pitchFamily="2" charset="0"/>
            </a:endParaRPr>
          </a:p>
          <a:p>
            <a:pPr algn="l">
              <a:buFont typeface="+mj-lt"/>
              <a:buAutoNum type="arabicPeriod"/>
            </a:pPr>
            <a:r>
              <a:rPr lang="en-US" sz="2400" b="1" i="0" u="none" strike="noStrike" dirty="0">
                <a:solidFill>
                  <a:srgbClr val="00467F"/>
                </a:solidFill>
                <a:effectLst/>
                <a:latin typeface="Work Sans" pitchFamily="2" charset="0"/>
                <a:hlinkClick r:id="rId3"/>
              </a:rPr>
              <a:t> Dual Credit Scholarship</a:t>
            </a:r>
            <a:br>
              <a:rPr lang="en-US" sz="2400" b="0" i="0" dirty="0">
                <a:solidFill>
                  <a:srgbClr val="00467F"/>
                </a:solidFill>
                <a:effectLst/>
                <a:latin typeface="Work Sans" pitchFamily="2" charset="0"/>
              </a:rPr>
            </a:br>
            <a:endParaRPr lang="en-US" sz="2400" b="0" i="0" dirty="0">
              <a:solidFill>
                <a:srgbClr val="00467F"/>
              </a:solidFill>
              <a:effectLst/>
              <a:latin typeface="Work Sans" pitchFamily="2" charset="0"/>
            </a:endParaRPr>
          </a:p>
          <a:p>
            <a:pPr marL="742950" lvl="1" indent="-285750" algn="l">
              <a:buFont typeface="+mj-lt"/>
              <a:buAutoNum type="arabicPeriod"/>
            </a:pPr>
            <a:r>
              <a:rPr lang="en-US" sz="2400" b="0" i="0" dirty="0">
                <a:solidFill>
                  <a:srgbClr val="00467F"/>
                </a:solidFill>
                <a:effectLst/>
                <a:latin typeface="Work Sans" pitchFamily="2" charset="0"/>
              </a:rPr>
              <a:t>Pays for </a:t>
            </a:r>
            <a:r>
              <a:rPr lang="en-US" sz="2400" b="1" i="0" dirty="0">
                <a:solidFill>
                  <a:srgbClr val="00467F"/>
                </a:solidFill>
                <a:effectLst/>
                <a:latin typeface="Work Sans" pitchFamily="2" charset="0"/>
              </a:rPr>
              <a:t>two general education courses each year </a:t>
            </a:r>
            <a:r>
              <a:rPr lang="en-US" sz="2400" b="0" i="0" dirty="0">
                <a:solidFill>
                  <a:srgbClr val="00467F"/>
                </a:solidFill>
                <a:effectLst/>
                <a:latin typeface="Work Sans" pitchFamily="2" charset="0"/>
              </a:rPr>
              <a:t>for </a:t>
            </a:r>
            <a:r>
              <a:rPr lang="en-US" sz="2400" b="1" i="0" dirty="0">
                <a:solidFill>
                  <a:srgbClr val="00467F"/>
                </a:solidFill>
                <a:effectLst/>
                <a:latin typeface="Work Sans" pitchFamily="2" charset="0"/>
              </a:rPr>
              <a:t>Juniors and Seniors</a:t>
            </a:r>
            <a:r>
              <a:rPr lang="en-US" sz="2400" b="0" i="0" dirty="0">
                <a:solidFill>
                  <a:srgbClr val="00467F"/>
                </a:solidFill>
                <a:effectLst/>
                <a:latin typeface="Work Sans" pitchFamily="2" charset="0"/>
              </a:rPr>
              <a:t> for a total of four scholarships</a:t>
            </a:r>
          </a:p>
          <a:p>
            <a:pPr marL="742950" lvl="1" indent="-285750" algn="l">
              <a:buFont typeface="+mj-lt"/>
              <a:buAutoNum type="arabicPeriod"/>
            </a:pPr>
            <a:r>
              <a:rPr lang="en-US" sz="2400" b="0" i="0" dirty="0">
                <a:solidFill>
                  <a:srgbClr val="00467F"/>
                </a:solidFill>
                <a:effectLst/>
                <a:latin typeface="Work Sans" pitchFamily="2" charset="0"/>
              </a:rPr>
              <a:t>Available to Juniors and Seniors at Kentucky public or private high schools or home schools</a:t>
            </a:r>
          </a:p>
        </p:txBody>
      </p:sp>
      <p:pic>
        <p:nvPicPr>
          <p:cNvPr id="5" name="Picture 4" descr="A picture containing person, indoor&#10;&#10;Description automatically generated">
            <a:extLst>
              <a:ext uri="{FF2B5EF4-FFF2-40B4-BE49-F238E27FC236}">
                <a16:creationId xmlns:a16="http://schemas.microsoft.com/office/drawing/2014/main" id="{57E03FB5-70BB-7858-5E24-E0BEA8E95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6845" y="2711322"/>
            <a:ext cx="3709857" cy="24732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6945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640080" y="2872899"/>
            <a:ext cx="4243589" cy="3320668"/>
          </a:xfrm>
        </p:spPr>
        <p:txBody>
          <a:bodyPr vert="horz" lIns="91440" tIns="45720" rIns="91440" bIns="45720" rtlCol="0">
            <a:normAutofit/>
          </a:bodyPr>
          <a:lstStyle/>
          <a:p>
            <a:pPr marL="347663">
              <a:spcBef>
                <a:spcPts val="600"/>
              </a:spcBef>
            </a:pPr>
            <a:endParaRPr lang="en-US" sz="2200" b="1" dirty="0"/>
          </a:p>
          <a:p>
            <a:pPr marL="347663">
              <a:spcBef>
                <a:spcPts val="600"/>
              </a:spcBef>
            </a:pPr>
            <a:endParaRPr lang="en-US" sz="2200" b="1" dirty="0"/>
          </a:p>
          <a:p>
            <a:pPr marL="347663">
              <a:spcBef>
                <a:spcPts val="600"/>
              </a:spcBef>
            </a:pPr>
            <a:endParaRPr lang="en-US" sz="2200" b="1" dirty="0"/>
          </a:p>
          <a:p>
            <a:pPr marL="347663">
              <a:spcBef>
                <a:spcPts val="600"/>
              </a:spcBef>
            </a:pPr>
            <a:endParaRPr lang="en-US" sz="2200" b="1" dirty="0"/>
          </a:p>
          <a:p>
            <a:pPr marL="347663">
              <a:spcBef>
                <a:spcPts val="600"/>
              </a:spcBef>
            </a:pPr>
            <a:endParaRPr lang="en-US" sz="2200" b="1" dirty="0"/>
          </a:p>
          <a:p>
            <a:pPr marL="347663">
              <a:spcBef>
                <a:spcPts val="600"/>
              </a:spcBef>
            </a:pPr>
            <a:endParaRPr lang="en-US" sz="2200" b="1" dirty="0"/>
          </a:p>
          <a:p>
            <a:pPr marL="347663">
              <a:spcBef>
                <a:spcPts val="600"/>
              </a:spcBef>
            </a:pPr>
            <a:endParaRPr lang="en-US" sz="2200" b="1" dirty="0"/>
          </a:p>
          <a:p>
            <a:pPr marL="0">
              <a:spcBef>
                <a:spcPts val="600"/>
              </a:spcBef>
            </a:pPr>
            <a:endParaRPr lang="en-US" sz="2200" b="1" dirty="0"/>
          </a:p>
          <a:p>
            <a:pPr marL="0"/>
            <a:endParaRPr lang="en-US" sz="2200" b="1" dirty="0"/>
          </a:p>
        </p:txBody>
      </p:sp>
      <p:sp>
        <p:nvSpPr>
          <p:cNvPr id="4" name="Rectangle 3">
            <a:extLst>
              <a:ext uri="{FF2B5EF4-FFF2-40B4-BE49-F238E27FC236}">
                <a16:creationId xmlns:a16="http://schemas.microsoft.com/office/drawing/2014/main" id="{82911C8F-2893-69E7-5473-29F073A1ACCF}"/>
              </a:ext>
            </a:extLst>
          </p:cNvPr>
          <p:cNvSpPr/>
          <p:nvPr/>
        </p:nvSpPr>
        <p:spPr>
          <a:xfrm>
            <a:off x="130938" y="927687"/>
            <a:ext cx="7596641" cy="2119137"/>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i="0" dirty="0">
                <a:solidFill>
                  <a:srgbClr val="00467F"/>
                </a:solidFill>
                <a:effectLst/>
                <a:latin typeface="+mj-lt"/>
              </a:rPr>
              <a:t>Dual Credit classes and pathways should be meaningful to students in the hopes of them transferring to postsecondary institutions and counting towards their degree. KCTCS, in collaboration with KDE, has made several Technical Pathways in key industry sectors to help students with picking the right courses for their goals. </a:t>
            </a:r>
            <a:r>
              <a:rPr lang="en-US" sz="1800" b="1" dirty="0">
                <a:solidFill>
                  <a:srgbClr val="00467F"/>
                </a:solidFill>
                <a:effectLst/>
                <a:latin typeface="+mj-lt"/>
                <a:ea typeface="Times New Roman" panose="02020603050405020304" pitchFamily="18" charset="0"/>
                <a:cs typeface="Calibri" panose="020F0502020204030204" pitchFamily="34" charset="0"/>
              </a:rPr>
              <a:t>As KCTCS has strong partnerships with the eight public 4-year schools, we have also created transfer pathways for the AA and AS degrees. </a:t>
            </a:r>
            <a:endParaRPr lang="en-US" b="1" dirty="0">
              <a:latin typeface="+mj-lt"/>
            </a:endParaRPr>
          </a:p>
        </p:txBody>
      </p:sp>
      <p:sp>
        <p:nvSpPr>
          <p:cNvPr id="5" name="TextBox 4">
            <a:extLst>
              <a:ext uri="{FF2B5EF4-FFF2-40B4-BE49-F238E27FC236}">
                <a16:creationId xmlns:a16="http://schemas.microsoft.com/office/drawing/2014/main" id="{24E55C45-B4D8-7CE0-C20A-CC4491945E92}"/>
              </a:ext>
            </a:extLst>
          </p:cNvPr>
          <p:cNvSpPr txBox="1"/>
          <p:nvPr/>
        </p:nvSpPr>
        <p:spPr>
          <a:xfrm>
            <a:off x="421652" y="261888"/>
            <a:ext cx="7544871" cy="584775"/>
          </a:xfrm>
          <a:prstGeom prst="rect">
            <a:avLst/>
          </a:prstGeom>
          <a:noFill/>
        </p:spPr>
        <p:txBody>
          <a:bodyPr wrap="square" rtlCol="0">
            <a:spAutoFit/>
          </a:bodyPr>
          <a:lstStyle/>
          <a:p>
            <a:r>
              <a:rPr lang="en-US" sz="3200" b="1" dirty="0"/>
              <a:t>Make Every Credit Count - Pathways </a:t>
            </a:r>
          </a:p>
        </p:txBody>
      </p:sp>
      <p:sp>
        <p:nvSpPr>
          <p:cNvPr id="6" name="Oval 5">
            <a:extLst>
              <a:ext uri="{FF2B5EF4-FFF2-40B4-BE49-F238E27FC236}">
                <a16:creationId xmlns:a16="http://schemas.microsoft.com/office/drawing/2014/main" id="{94AD3692-9D2E-7651-7B6F-2BD86B6FCF7F}"/>
              </a:ext>
            </a:extLst>
          </p:cNvPr>
          <p:cNvSpPr/>
          <p:nvPr/>
        </p:nvSpPr>
        <p:spPr>
          <a:xfrm>
            <a:off x="342993" y="3194231"/>
            <a:ext cx="2971800" cy="21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Advanced Manufacturing </a:t>
            </a:r>
          </a:p>
        </p:txBody>
      </p:sp>
      <p:sp>
        <p:nvSpPr>
          <p:cNvPr id="8" name="Oval 7">
            <a:extLst>
              <a:ext uri="{FF2B5EF4-FFF2-40B4-BE49-F238E27FC236}">
                <a16:creationId xmlns:a16="http://schemas.microsoft.com/office/drawing/2014/main" id="{72F430E1-FDEC-1244-FB92-9C5C49010C25}"/>
              </a:ext>
            </a:extLst>
          </p:cNvPr>
          <p:cNvSpPr/>
          <p:nvPr/>
        </p:nvSpPr>
        <p:spPr>
          <a:xfrm>
            <a:off x="2831595" y="4693899"/>
            <a:ext cx="2971800" cy="21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Business &amp; IT </a:t>
            </a:r>
          </a:p>
        </p:txBody>
      </p:sp>
      <p:sp>
        <p:nvSpPr>
          <p:cNvPr id="9" name="Oval 8">
            <a:extLst>
              <a:ext uri="{FF2B5EF4-FFF2-40B4-BE49-F238E27FC236}">
                <a16:creationId xmlns:a16="http://schemas.microsoft.com/office/drawing/2014/main" id="{6829B89C-A957-0172-0AED-C45FC71BF9C4}"/>
              </a:ext>
            </a:extLst>
          </p:cNvPr>
          <p:cNvSpPr/>
          <p:nvPr/>
        </p:nvSpPr>
        <p:spPr>
          <a:xfrm>
            <a:off x="8309657" y="4780789"/>
            <a:ext cx="2971800" cy="21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Transfer Education </a:t>
            </a:r>
          </a:p>
        </p:txBody>
      </p:sp>
      <p:sp>
        <p:nvSpPr>
          <p:cNvPr id="10" name="Oval 9">
            <a:extLst>
              <a:ext uri="{FF2B5EF4-FFF2-40B4-BE49-F238E27FC236}">
                <a16:creationId xmlns:a16="http://schemas.microsoft.com/office/drawing/2014/main" id="{52122A40-5641-88CC-52ED-BA0114624BEC}"/>
              </a:ext>
            </a:extLst>
          </p:cNvPr>
          <p:cNvSpPr/>
          <p:nvPr/>
        </p:nvSpPr>
        <p:spPr>
          <a:xfrm>
            <a:off x="8309657" y="75457"/>
            <a:ext cx="2971800" cy="21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Construction &amp; Trades  </a:t>
            </a:r>
          </a:p>
        </p:txBody>
      </p:sp>
      <p:sp>
        <p:nvSpPr>
          <p:cNvPr id="11" name="Oval 10">
            <a:extLst>
              <a:ext uri="{FF2B5EF4-FFF2-40B4-BE49-F238E27FC236}">
                <a16:creationId xmlns:a16="http://schemas.microsoft.com/office/drawing/2014/main" id="{FEB4619B-303E-7256-759E-49D4FD50AE7B}"/>
              </a:ext>
            </a:extLst>
          </p:cNvPr>
          <p:cNvSpPr/>
          <p:nvPr/>
        </p:nvSpPr>
        <p:spPr>
          <a:xfrm>
            <a:off x="8262742" y="2428123"/>
            <a:ext cx="2971800" cy="21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Healthcare </a:t>
            </a:r>
          </a:p>
        </p:txBody>
      </p:sp>
      <p:sp>
        <p:nvSpPr>
          <p:cNvPr id="13" name="Oval 12">
            <a:extLst>
              <a:ext uri="{FF2B5EF4-FFF2-40B4-BE49-F238E27FC236}">
                <a16:creationId xmlns:a16="http://schemas.microsoft.com/office/drawing/2014/main" id="{0B4D10EB-A7DB-3BC6-1228-D0FC0CF59AF1}"/>
              </a:ext>
            </a:extLst>
          </p:cNvPr>
          <p:cNvSpPr/>
          <p:nvPr/>
        </p:nvSpPr>
        <p:spPr>
          <a:xfrm>
            <a:off x="4994724" y="3065922"/>
            <a:ext cx="2971800" cy="21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Transportation Logistics </a:t>
            </a:r>
          </a:p>
        </p:txBody>
      </p:sp>
    </p:spTree>
    <p:extLst>
      <p:ext uri="{BB962C8B-B14F-4D97-AF65-F5344CB8AC3E}">
        <p14:creationId xmlns:p14="http://schemas.microsoft.com/office/powerpoint/2010/main" val="949696043"/>
      </p:ext>
    </p:extLst>
  </p:cSld>
  <p:clrMapOvr>
    <a:masterClrMapping/>
  </p:clrMapOvr>
</p:sld>
</file>

<file path=ppt/theme/theme1.xml><?xml version="1.0" encoding="utf-8"?>
<a:theme xmlns:a="http://schemas.openxmlformats.org/drawingml/2006/main" name="1_Office Theme">
  <a:themeElements>
    <a:clrScheme name="KCTCS">
      <a:dk1>
        <a:srgbClr val="00467F"/>
      </a:dk1>
      <a:lt1>
        <a:srgbClr val="E7A614"/>
      </a:lt1>
      <a:dk2>
        <a:srgbClr val="00467F"/>
      </a:dk2>
      <a:lt2>
        <a:srgbClr val="E7A614"/>
      </a:lt2>
      <a:accent1>
        <a:srgbClr val="FFFFFF"/>
      </a:accent1>
      <a:accent2>
        <a:srgbClr val="A7A8A9"/>
      </a:accent2>
      <a:accent3>
        <a:srgbClr val="011E41"/>
      </a:accent3>
      <a:accent4>
        <a:srgbClr val="005CB9"/>
      </a:accent4>
      <a:accent5>
        <a:srgbClr val="3CB4E5"/>
      </a:accent5>
      <a:accent6>
        <a:srgbClr val="FFD100"/>
      </a:accent6>
      <a:hlink>
        <a:srgbClr val="00467F"/>
      </a:hlink>
      <a:folHlink>
        <a:srgbClr val="CE0E2D"/>
      </a:folHlink>
    </a:clrScheme>
    <a:fontScheme name="KCTC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TCS_16x9PPT_Template.pptm" id="{BC0E673B-2915-44F4-9216-6117C2724CEA}" vid="{E77B2386-1CD8-4D12-8D0D-02953EE4BAE2}"/>
    </a:ext>
  </a:extLst>
</a:theme>
</file>

<file path=docProps/app.xml><?xml version="1.0" encoding="utf-8"?>
<Properties xmlns="http://schemas.openxmlformats.org/officeDocument/2006/extended-properties" xmlns:vt="http://schemas.openxmlformats.org/officeDocument/2006/docPropsVTypes">
  <TotalTime>112</TotalTime>
  <Words>539</Words>
  <Application>Microsoft Office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Work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Rivera, Hannah E (KCTCS)</dc:creator>
  <cp:lastModifiedBy>Rivera, Hannah E (KCTCS)</cp:lastModifiedBy>
  <cp:revision>1</cp:revision>
  <dcterms:created xsi:type="dcterms:W3CDTF">2023-02-07T20:47:52Z</dcterms:created>
  <dcterms:modified xsi:type="dcterms:W3CDTF">2023-02-08T14:13:17Z</dcterms:modified>
</cp:coreProperties>
</file>