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66" r:id="rId5"/>
    <p:sldId id="265" r:id="rId6"/>
    <p:sldId id="313" r:id="rId7"/>
    <p:sldId id="285" r:id="rId8"/>
    <p:sldId id="311" r:id="rId9"/>
    <p:sldId id="257" r:id="rId10"/>
    <p:sldId id="286" r:id="rId11"/>
    <p:sldId id="287" r:id="rId12"/>
    <p:sldId id="288" r:id="rId13"/>
    <p:sldId id="302" r:id="rId14"/>
    <p:sldId id="303" r:id="rId15"/>
    <p:sldId id="289" r:id="rId16"/>
    <p:sldId id="290" r:id="rId17"/>
    <p:sldId id="291" r:id="rId18"/>
    <p:sldId id="292" r:id="rId19"/>
    <p:sldId id="301" r:id="rId20"/>
    <p:sldId id="293" r:id="rId21"/>
    <p:sldId id="294" r:id="rId22"/>
    <p:sldId id="295" r:id="rId23"/>
    <p:sldId id="296" r:id="rId24"/>
    <p:sldId id="297" r:id="rId25"/>
    <p:sldId id="298" r:id="rId26"/>
    <p:sldId id="299" r:id="rId27"/>
    <p:sldId id="30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834EF3-5FA7-6501-7AD7-0C2BAEB42C49}" name="Crouse, Shawnna (APA)" initials="CS" userId="S::shawnna.crouse@ky.gov::b30f37d3-18b9-4bc2-bec6-cd3529ab414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A2A3E"/>
    <a:srgbClr val="B0D9F2"/>
    <a:srgbClr val="B3DBF3"/>
    <a:srgbClr val="A311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8D5017-2E6E-04C8-5401-8615BC6A0C64}" v="362" dt="2025-02-24T16:41:44.817"/>
    <p1510:client id="{655B9A72-0E96-2788-4A37-A00AC6D86EB4}" v="3" dt="2025-02-24T14:23:10.580"/>
    <p1510:client id="{75D97012-2EFF-47E9-A8FB-9900D0E31824}" v="803" dt="2025-02-24T18:08:27.036"/>
    <p1510:client id="{969E7164-FE0F-038E-9ADE-0CE0C3419B93}" v="2" dt="2025-02-24T15:47:25.223"/>
    <p1510:client id="{A2BB792F-2098-B481-021C-1CA6B41D7888}" v="5" dt="2025-02-24T18:04:25.123"/>
    <p1510:client id="{B5784B8A-26B7-A7E9-510D-7BDDC26DF53E}" v="206" dt="2025-02-24T15:43:23.351"/>
    <p1510:client id="{E8B70B93-9EB4-3D00-B593-7E7C1BA499EB}" v="3" dt="2025-02-24T14:05:35.5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Lorran H (APA)" userId="e03c6856-0939-4698-b2db-948f81a7d084" providerId="ADAL" clId="{E1C6EC49-726C-491B-A0C9-914E85C498AF}"/>
    <pc:docChg chg="undo custSel addSld delSld modSld">
      <pc:chgData name="Ferguson, Lorran H (APA)" userId="e03c6856-0939-4698-b2db-948f81a7d084" providerId="ADAL" clId="{E1C6EC49-726C-491B-A0C9-914E85C498AF}" dt="2025-02-13T20:04:58.981" v="1400" actId="20577"/>
      <pc:docMkLst>
        <pc:docMk/>
      </pc:docMkLst>
      <pc:sldChg chg="modSp mod">
        <pc:chgData name="Ferguson, Lorran H (APA)" userId="e03c6856-0939-4698-b2db-948f81a7d084" providerId="ADAL" clId="{E1C6EC49-726C-491B-A0C9-914E85C498AF}" dt="2025-02-13T20:02:11.246" v="1145" actId="20577"/>
        <pc:sldMkLst>
          <pc:docMk/>
          <pc:sldMk cId="1586820548" sldId="285"/>
        </pc:sldMkLst>
        <pc:spChg chg="mod">
          <ac:chgData name="Ferguson, Lorran H (APA)" userId="e03c6856-0939-4698-b2db-948f81a7d084" providerId="ADAL" clId="{E1C6EC49-726C-491B-A0C9-914E85C498AF}" dt="2025-02-13T20:02:11.246" v="1145" actId="20577"/>
          <ac:spMkLst>
            <pc:docMk/>
            <pc:sldMk cId="1586820548" sldId="285"/>
            <ac:spMk id="6" creationId="{A546C986-D9FE-939F-3DC9-B109881CEC33}"/>
          </ac:spMkLst>
        </pc:spChg>
      </pc:sldChg>
      <pc:sldChg chg="modSp new mod chgLayout">
        <pc:chgData name="Ferguson, Lorran H (APA)" userId="e03c6856-0939-4698-b2db-948f81a7d084" providerId="ADAL" clId="{E1C6EC49-726C-491B-A0C9-914E85C498AF}" dt="2025-02-13T20:04:29.050" v="1378" actId="20577"/>
        <pc:sldMkLst>
          <pc:docMk/>
          <pc:sldMk cId="374048373" sldId="304"/>
        </pc:sldMkLst>
        <pc:spChg chg="mod ord">
          <ac:chgData name="Ferguson, Lorran H (APA)" userId="e03c6856-0939-4698-b2db-948f81a7d084" providerId="ADAL" clId="{E1C6EC49-726C-491B-A0C9-914E85C498AF}" dt="2025-02-13T19:55:40.014" v="247" actId="700"/>
          <ac:spMkLst>
            <pc:docMk/>
            <pc:sldMk cId="374048373" sldId="304"/>
            <ac:spMk id="2" creationId="{964F3CC3-B9DD-0FFF-4AB4-332569623DB3}"/>
          </ac:spMkLst>
        </pc:spChg>
        <pc:spChg chg="mod ord">
          <ac:chgData name="Ferguson, Lorran H (APA)" userId="e03c6856-0939-4698-b2db-948f81a7d084" providerId="ADAL" clId="{E1C6EC49-726C-491B-A0C9-914E85C498AF}" dt="2025-02-13T20:04:29.050" v="1378" actId="20577"/>
          <ac:spMkLst>
            <pc:docMk/>
            <pc:sldMk cId="374048373" sldId="304"/>
            <ac:spMk id="3" creationId="{1F69A80C-CC5C-712B-A284-891D928C16E8}"/>
          </ac:spMkLst>
        </pc:spChg>
      </pc:sldChg>
      <pc:sldChg chg="new del">
        <pc:chgData name="Ferguson, Lorran H (APA)" userId="e03c6856-0939-4698-b2db-948f81a7d084" providerId="ADAL" clId="{E1C6EC49-726C-491B-A0C9-914E85C498AF}" dt="2025-02-13T20:02:47.867" v="1165" actId="47"/>
        <pc:sldMkLst>
          <pc:docMk/>
          <pc:sldMk cId="2323902933" sldId="305"/>
        </pc:sldMkLst>
      </pc:sldChg>
      <pc:sldChg chg="modSp new mod">
        <pc:chgData name="Ferguson, Lorran H (APA)" userId="e03c6856-0939-4698-b2db-948f81a7d084" providerId="ADAL" clId="{E1C6EC49-726C-491B-A0C9-914E85C498AF}" dt="2025-02-13T20:04:58.981" v="1400" actId="20577"/>
        <pc:sldMkLst>
          <pc:docMk/>
          <pc:sldMk cId="2193154834" sldId="306"/>
        </pc:sldMkLst>
        <pc:spChg chg="mod">
          <ac:chgData name="Ferguson, Lorran H (APA)" userId="e03c6856-0939-4698-b2db-948f81a7d084" providerId="ADAL" clId="{E1C6EC49-726C-491B-A0C9-914E85C498AF}" dt="2025-02-13T20:04:58.981" v="1400" actId="20577"/>
          <ac:spMkLst>
            <pc:docMk/>
            <pc:sldMk cId="2193154834" sldId="306"/>
            <ac:spMk id="2" creationId="{4FF3F9B1-37F9-5CBA-189D-C68BE6592DFD}"/>
          </ac:spMkLst>
        </pc:spChg>
        <pc:spChg chg="mod">
          <ac:chgData name="Ferguson, Lorran H (APA)" userId="e03c6856-0939-4698-b2db-948f81a7d084" providerId="ADAL" clId="{E1C6EC49-726C-491B-A0C9-914E85C498AF}" dt="2025-02-13T20:04:08.232" v="1239" actId="313"/>
          <ac:spMkLst>
            <pc:docMk/>
            <pc:sldMk cId="2193154834" sldId="306"/>
            <ac:spMk id="3" creationId="{70C286C4-F87D-CE89-ECFA-259314E3A3FF}"/>
          </ac:spMkLst>
        </pc:spChg>
      </pc:sldChg>
    </pc:docChg>
  </pc:docChgLst>
  <pc:docChgLst>
    <pc:chgData name="Wall, Hannah E (APA)" userId="4e908cae-17dc-4f24-b3ad-9119ea3ddade" providerId="ADAL" clId="{C0BE7B35-94F8-4C4E-9926-7695A076E54E}"/>
    <pc:docChg chg="delSld modSld">
      <pc:chgData name="Wall, Hannah E (APA)" userId="4e908cae-17dc-4f24-b3ad-9119ea3ddade" providerId="ADAL" clId="{C0BE7B35-94F8-4C4E-9926-7695A076E54E}" dt="2025-02-12T21:43:02.275" v="31" actId="2696"/>
      <pc:docMkLst>
        <pc:docMk/>
      </pc:docMkLst>
      <pc:sldChg chg="del">
        <pc:chgData name="Wall, Hannah E (APA)" userId="4e908cae-17dc-4f24-b3ad-9119ea3ddade" providerId="ADAL" clId="{C0BE7B35-94F8-4C4E-9926-7695A076E54E}" dt="2025-02-12T21:41:42.004" v="0" actId="2696"/>
        <pc:sldMkLst>
          <pc:docMk/>
          <pc:sldMk cId="948055176" sldId="256"/>
        </pc:sldMkLst>
      </pc:sldChg>
      <pc:sldChg chg="del">
        <pc:chgData name="Wall, Hannah E (APA)" userId="4e908cae-17dc-4f24-b3ad-9119ea3ddade" providerId="ADAL" clId="{C0BE7B35-94F8-4C4E-9926-7695A076E54E}" dt="2025-02-12T21:43:02.275" v="31" actId="2696"/>
        <pc:sldMkLst>
          <pc:docMk/>
          <pc:sldMk cId="1609572557" sldId="259"/>
        </pc:sldMkLst>
      </pc:sldChg>
      <pc:sldChg chg="modSp mod">
        <pc:chgData name="Wall, Hannah E (APA)" userId="4e908cae-17dc-4f24-b3ad-9119ea3ddade" providerId="ADAL" clId="{C0BE7B35-94F8-4C4E-9926-7695A076E54E}" dt="2025-02-12T21:42:55.474" v="30" actId="20577"/>
        <pc:sldMkLst>
          <pc:docMk/>
          <pc:sldMk cId="760836459" sldId="266"/>
        </pc:sldMkLst>
        <pc:spChg chg="mod">
          <ac:chgData name="Wall, Hannah E (APA)" userId="4e908cae-17dc-4f24-b3ad-9119ea3ddade" providerId="ADAL" clId="{C0BE7B35-94F8-4C4E-9926-7695A076E54E}" dt="2025-02-12T21:42:55.474" v="30" actId="20577"/>
          <ac:spMkLst>
            <pc:docMk/>
            <pc:sldMk cId="760836459" sldId="266"/>
            <ac:spMk id="2" creationId="{7AC501EF-242C-4866-A837-9648D2FDA05F}"/>
          </ac:spMkLst>
        </pc:spChg>
      </pc:sldChg>
    </pc:docChg>
  </pc:docChgLst>
  <pc:docChgLst>
    <pc:chgData name="Crouse, Shawnna (APA)" userId="S::shawnna.crouse@ky.gov::b30f37d3-18b9-4bc2-bec6-cd3529ab4140" providerId="AD" clId="Web-{068D5017-2E6E-04C8-5401-8615BC6A0C64}"/>
    <pc:docChg chg="modSld">
      <pc:chgData name="Crouse, Shawnna (APA)" userId="S::shawnna.crouse@ky.gov::b30f37d3-18b9-4bc2-bec6-cd3529ab4140" providerId="AD" clId="Web-{068D5017-2E6E-04C8-5401-8615BC6A0C64}" dt="2025-02-24T16:41:43.723" v="351"/>
      <pc:docMkLst>
        <pc:docMk/>
      </pc:docMkLst>
      <pc:sldChg chg="modSp">
        <pc:chgData name="Crouse, Shawnna (APA)" userId="S::shawnna.crouse@ky.gov::b30f37d3-18b9-4bc2-bec6-cd3529ab4140" providerId="AD" clId="Web-{068D5017-2E6E-04C8-5401-8615BC6A0C64}" dt="2025-02-24T16:41:43.723" v="351"/>
        <pc:sldMkLst>
          <pc:docMk/>
          <pc:sldMk cId="2693232697" sldId="313"/>
        </pc:sldMkLst>
        <pc:spChg chg="mod">
          <ac:chgData name="Crouse, Shawnna (APA)" userId="S::shawnna.crouse@ky.gov::b30f37d3-18b9-4bc2-bec6-cd3529ab4140" providerId="AD" clId="Web-{068D5017-2E6E-04C8-5401-8615BC6A0C64}" dt="2025-02-24T16:40:05.755" v="227" actId="20577"/>
          <ac:spMkLst>
            <pc:docMk/>
            <pc:sldMk cId="2693232697" sldId="313"/>
            <ac:spMk id="2" creationId="{E3444E51-7E6C-43A9-9DB7-2A5DCBA97AA8}"/>
          </ac:spMkLst>
        </pc:spChg>
        <pc:graphicFrameChg chg="mod modGraphic">
          <ac:chgData name="Crouse, Shawnna (APA)" userId="S::shawnna.crouse@ky.gov::b30f37d3-18b9-4bc2-bec6-cd3529ab4140" providerId="AD" clId="Web-{068D5017-2E6E-04C8-5401-8615BC6A0C64}" dt="2025-02-24T16:41:43.723" v="351"/>
          <ac:graphicFrameMkLst>
            <pc:docMk/>
            <pc:sldMk cId="2693232697" sldId="313"/>
            <ac:graphicFrameMk id="3" creationId="{4BBECFEC-5CCC-4D3B-9D27-E55B32DD195B}"/>
          </ac:graphicFrameMkLst>
        </pc:graphicFrameChg>
        <pc:graphicFrameChg chg="mod modGraphic">
          <ac:chgData name="Crouse, Shawnna (APA)" userId="S::shawnna.crouse@ky.gov::b30f37d3-18b9-4bc2-bec6-cd3529ab4140" providerId="AD" clId="Web-{068D5017-2E6E-04C8-5401-8615BC6A0C64}" dt="2025-02-24T16:34:12.522" v="3"/>
          <ac:graphicFrameMkLst>
            <pc:docMk/>
            <pc:sldMk cId="2693232697" sldId="313"/>
            <ac:graphicFrameMk id="12" creationId="{D8CDD807-7128-F6A6-9235-81719E1F6566}"/>
          </ac:graphicFrameMkLst>
        </pc:graphicFrameChg>
      </pc:sldChg>
    </pc:docChg>
  </pc:docChgLst>
  <pc:docChgLst>
    <pc:chgData name="Ferguson, Lorran H (APA)" userId="S::lorran.ferguson@ky.gov::e03c6856-0939-4698-b2db-948f81a7d084" providerId="AD" clId="Web-{655B9A72-0E96-2788-4A37-A00AC6D86EB4}"/>
    <pc:docChg chg="modSld">
      <pc:chgData name="Ferguson, Lorran H (APA)" userId="S::lorran.ferguson@ky.gov::e03c6856-0939-4698-b2db-948f81a7d084" providerId="AD" clId="Web-{655B9A72-0E96-2788-4A37-A00AC6D86EB4}" dt="2025-02-24T14:23:07.580" v="1" actId="20577"/>
      <pc:docMkLst>
        <pc:docMk/>
      </pc:docMkLst>
      <pc:sldChg chg="modSp">
        <pc:chgData name="Ferguson, Lorran H (APA)" userId="S::lorran.ferguson@ky.gov::e03c6856-0939-4698-b2db-948f81a7d084" providerId="AD" clId="Web-{655B9A72-0E96-2788-4A37-A00AC6D86EB4}" dt="2025-02-24T14:23:07.580" v="1" actId="20577"/>
        <pc:sldMkLst>
          <pc:docMk/>
          <pc:sldMk cId="760836459" sldId="266"/>
        </pc:sldMkLst>
        <pc:spChg chg="mod">
          <ac:chgData name="Ferguson, Lorran H (APA)" userId="S::lorran.ferguson@ky.gov::e03c6856-0939-4698-b2db-948f81a7d084" providerId="AD" clId="Web-{655B9A72-0E96-2788-4A37-A00AC6D86EB4}" dt="2025-02-24T14:23:07.580" v="1" actId="20577"/>
          <ac:spMkLst>
            <pc:docMk/>
            <pc:sldMk cId="760836459" sldId="266"/>
            <ac:spMk id="3" creationId="{AC68F0AA-BB49-429E-A783-A617A9AF45CD}"/>
          </ac:spMkLst>
        </pc:spChg>
      </pc:sldChg>
    </pc:docChg>
  </pc:docChgLst>
  <pc:docChgLst>
    <pc:chgData name="Markland, Joy P (APA)" userId="b0ba7c84-d11d-4425-8679-61ba6a3eec32" providerId="ADAL" clId="{75D97012-2EFF-47E9-A8FB-9900D0E31824}"/>
    <pc:docChg chg="undo redo custSel addSld delSld modSld sldOrd">
      <pc:chgData name="Markland, Joy P (APA)" userId="b0ba7c84-d11d-4425-8679-61ba6a3eec32" providerId="ADAL" clId="{75D97012-2EFF-47E9-A8FB-9900D0E31824}" dt="2025-02-24T16:31:16.016" v="6535" actId="1076"/>
      <pc:docMkLst>
        <pc:docMk/>
      </pc:docMkLst>
      <pc:sldChg chg="addSp delSp modSp mod setBg">
        <pc:chgData name="Markland, Joy P (APA)" userId="b0ba7c84-d11d-4425-8679-61ba6a3eec32" providerId="ADAL" clId="{75D97012-2EFF-47E9-A8FB-9900D0E31824}" dt="2025-02-13T16:02:15.254" v="4983" actId="14734"/>
        <pc:sldMkLst>
          <pc:docMk/>
          <pc:sldMk cId="4088591401" sldId="257"/>
        </pc:sldMkLst>
        <pc:spChg chg="mod">
          <ac:chgData name="Markland, Joy P (APA)" userId="b0ba7c84-d11d-4425-8679-61ba6a3eec32" providerId="ADAL" clId="{75D97012-2EFF-47E9-A8FB-9900D0E31824}" dt="2025-02-13T01:08:45.677" v="1248" actId="1076"/>
          <ac:spMkLst>
            <pc:docMk/>
            <pc:sldMk cId="4088591401" sldId="257"/>
            <ac:spMk id="2" creationId="{805DD282-E255-4C19-AB69-6650D538CACC}"/>
          </ac:spMkLst>
        </pc:spChg>
        <pc:spChg chg="ord">
          <ac:chgData name="Markland, Joy P (APA)" userId="b0ba7c84-d11d-4425-8679-61ba6a3eec32" providerId="ADAL" clId="{75D97012-2EFF-47E9-A8FB-9900D0E31824}" dt="2025-02-13T00:59:38.055" v="1118" actId="26606"/>
          <ac:spMkLst>
            <pc:docMk/>
            <pc:sldMk cId="4088591401" sldId="257"/>
            <ac:spMk id="4" creationId="{E59066BB-D20B-4662-9516-A85C2F1F8309}"/>
          </ac:spMkLst>
        </pc:spChg>
        <pc:spChg chg="mod ord">
          <ac:chgData name="Markland, Joy P (APA)" userId="b0ba7c84-d11d-4425-8679-61ba6a3eec32" providerId="ADAL" clId="{75D97012-2EFF-47E9-A8FB-9900D0E31824}" dt="2025-02-13T00:59:38.055" v="1118" actId="26606"/>
          <ac:spMkLst>
            <pc:docMk/>
            <pc:sldMk cId="4088591401" sldId="257"/>
            <ac:spMk id="8" creationId="{FC4F9403-D462-42F1-9E7D-8D481D0973B0}"/>
          </ac:spMkLst>
        </pc:spChg>
        <pc:spChg chg="mod">
          <ac:chgData name="Markland, Joy P (APA)" userId="b0ba7c84-d11d-4425-8679-61ba6a3eec32" providerId="ADAL" clId="{75D97012-2EFF-47E9-A8FB-9900D0E31824}" dt="2025-02-13T15:40:47.593" v="4164" actId="20577"/>
          <ac:spMkLst>
            <pc:docMk/>
            <pc:sldMk cId="4088591401" sldId="257"/>
            <ac:spMk id="9" creationId="{D018B020-A87D-4720-A279-47C717876EF6}"/>
          </ac:spMkLst>
        </pc:spChg>
        <pc:spChg chg="add">
          <ac:chgData name="Markland, Joy P (APA)" userId="b0ba7c84-d11d-4425-8679-61ba6a3eec32" providerId="ADAL" clId="{75D97012-2EFF-47E9-A8FB-9900D0E31824}" dt="2025-02-13T00:59:38.055" v="1118" actId="26606"/>
          <ac:spMkLst>
            <pc:docMk/>
            <pc:sldMk cId="4088591401" sldId="257"/>
            <ac:spMk id="1033" creationId="{84DF55BE-B4AB-4BA1-BDE1-E9F7FB3F110A}"/>
          </ac:spMkLst>
        </pc:spChg>
        <pc:graphicFrameChg chg="add mod modGraphic">
          <ac:chgData name="Markland, Joy P (APA)" userId="b0ba7c84-d11d-4425-8679-61ba6a3eec32" providerId="ADAL" clId="{75D97012-2EFF-47E9-A8FB-9900D0E31824}" dt="2025-02-13T16:02:15.254" v="4983" actId="14734"/>
          <ac:graphicFrameMkLst>
            <pc:docMk/>
            <pc:sldMk cId="4088591401" sldId="257"/>
            <ac:graphicFrameMk id="7" creationId="{F451529D-E6B5-9397-18B9-94D87BD11C4D}"/>
          </ac:graphicFrameMkLst>
        </pc:graphicFrameChg>
        <pc:picChg chg="add del mod">
          <ac:chgData name="Markland, Joy P (APA)" userId="b0ba7c84-d11d-4425-8679-61ba6a3eec32" providerId="ADAL" clId="{75D97012-2EFF-47E9-A8FB-9900D0E31824}" dt="2025-02-13T01:06:14.177" v="1221" actId="478"/>
          <ac:picMkLst>
            <pc:docMk/>
            <pc:sldMk cId="4088591401" sldId="257"/>
            <ac:picMk id="10" creationId="{7CB49542-2811-69E5-C012-D917D48989FA}"/>
          </ac:picMkLst>
        </pc:picChg>
        <pc:picChg chg="add mod">
          <ac:chgData name="Markland, Joy P (APA)" userId="b0ba7c84-d11d-4425-8679-61ba6a3eec32" providerId="ADAL" clId="{75D97012-2EFF-47E9-A8FB-9900D0E31824}" dt="2025-02-13T01:06:22.837" v="1223" actId="1076"/>
          <ac:picMkLst>
            <pc:docMk/>
            <pc:sldMk cId="4088591401" sldId="257"/>
            <ac:picMk id="11" creationId="{37F98A8E-4F4F-8A56-FF46-D59B42F3EA95}"/>
          </ac:picMkLst>
        </pc:picChg>
        <pc:picChg chg="add mod">
          <ac:chgData name="Markland, Joy P (APA)" userId="b0ba7c84-d11d-4425-8679-61ba6a3eec32" providerId="ADAL" clId="{75D97012-2EFF-47E9-A8FB-9900D0E31824}" dt="2025-02-13T01:09:43.998" v="1260"/>
          <ac:picMkLst>
            <pc:docMk/>
            <pc:sldMk cId="4088591401" sldId="257"/>
            <ac:picMk id="12" creationId="{4493133A-A2AE-F832-815C-4AC31997FDB8}"/>
          </ac:picMkLst>
        </pc:picChg>
        <pc:picChg chg="del mod">
          <ac:chgData name="Markland, Joy P (APA)" userId="b0ba7c84-d11d-4425-8679-61ba6a3eec32" providerId="ADAL" clId="{75D97012-2EFF-47E9-A8FB-9900D0E31824}" dt="2025-02-13T01:09:16.385" v="1259" actId="478"/>
          <ac:picMkLst>
            <pc:docMk/>
            <pc:sldMk cId="4088591401" sldId="257"/>
            <ac:picMk id="1028" creationId="{440D36F9-1825-4EFA-88FE-60BDABC0827F}"/>
          </ac:picMkLst>
        </pc:picChg>
      </pc:sldChg>
      <pc:sldChg chg="del">
        <pc:chgData name="Markland, Joy P (APA)" userId="b0ba7c84-d11d-4425-8679-61ba6a3eec32" providerId="ADAL" clId="{75D97012-2EFF-47E9-A8FB-9900D0E31824}" dt="2025-02-13T17:44:46.836" v="4991" actId="47"/>
        <pc:sldMkLst>
          <pc:docMk/>
          <pc:sldMk cId="1434859648" sldId="258"/>
        </pc:sldMkLst>
      </pc:sldChg>
      <pc:sldChg chg="del">
        <pc:chgData name="Markland, Joy P (APA)" userId="b0ba7c84-d11d-4425-8679-61ba6a3eec32" providerId="ADAL" clId="{75D97012-2EFF-47E9-A8FB-9900D0E31824}" dt="2025-02-13T17:44:46.075" v="4990" actId="47"/>
        <pc:sldMkLst>
          <pc:docMk/>
          <pc:sldMk cId="1913848613" sldId="260"/>
        </pc:sldMkLst>
      </pc:sldChg>
      <pc:sldChg chg="del">
        <pc:chgData name="Markland, Joy P (APA)" userId="b0ba7c84-d11d-4425-8679-61ba6a3eec32" providerId="ADAL" clId="{75D97012-2EFF-47E9-A8FB-9900D0E31824}" dt="2025-02-13T17:44:43.431" v="4985" actId="47"/>
        <pc:sldMkLst>
          <pc:docMk/>
          <pc:sldMk cId="3638711304" sldId="261"/>
        </pc:sldMkLst>
      </pc:sldChg>
      <pc:sldChg chg="del">
        <pc:chgData name="Markland, Joy P (APA)" userId="b0ba7c84-d11d-4425-8679-61ba6a3eec32" providerId="ADAL" clId="{75D97012-2EFF-47E9-A8FB-9900D0E31824}" dt="2025-02-13T17:44:44.077" v="4986" actId="47"/>
        <pc:sldMkLst>
          <pc:docMk/>
          <pc:sldMk cId="113789202" sldId="262"/>
        </pc:sldMkLst>
      </pc:sldChg>
      <pc:sldChg chg="del">
        <pc:chgData name="Markland, Joy P (APA)" userId="b0ba7c84-d11d-4425-8679-61ba6a3eec32" providerId="ADAL" clId="{75D97012-2EFF-47E9-A8FB-9900D0E31824}" dt="2025-02-13T17:44:44.488" v="4987" actId="47"/>
        <pc:sldMkLst>
          <pc:docMk/>
          <pc:sldMk cId="780928118" sldId="263"/>
        </pc:sldMkLst>
      </pc:sldChg>
      <pc:sldChg chg="del">
        <pc:chgData name="Markland, Joy P (APA)" userId="b0ba7c84-d11d-4425-8679-61ba6a3eec32" providerId="ADAL" clId="{75D97012-2EFF-47E9-A8FB-9900D0E31824}" dt="2025-02-13T17:44:44.933" v="4988" actId="47"/>
        <pc:sldMkLst>
          <pc:docMk/>
          <pc:sldMk cId="1898812440" sldId="264"/>
        </pc:sldMkLst>
      </pc:sldChg>
      <pc:sldChg chg="modSp add del mod">
        <pc:chgData name="Markland, Joy P (APA)" userId="b0ba7c84-d11d-4425-8679-61ba6a3eec32" providerId="ADAL" clId="{75D97012-2EFF-47E9-A8FB-9900D0E31824}" dt="2025-02-13T20:52:05.516" v="5614" actId="122"/>
        <pc:sldMkLst>
          <pc:docMk/>
          <pc:sldMk cId="250977367" sldId="265"/>
        </pc:sldMkLst>
        <pc:spChg chg="mod">
          <ac:chgData name="Markland, Joy P (APA)" userId="b0ba7c84-d11d-4425-8679-61ba6a3eec32" providerId="ADAL" clId="{75D97012-2EFF-47E9-A8FB-9900D0E31824}" dt="2025-02-13T20:45:14.751" v="5533" actId="122"/>
          <ac:spMkLst>
            <pc:docMk/>
            <pc:sldMk cId="250977367" sldId="265"/>
            <ac:spMk id="2" creationId="{E3444E51-7E6C-43A9-9DB7-2A5DCBA97AA8}"/>
          </ac:spMkLst>
        </pc:spChg>
        <pc:spChg chg="mod">
          <ac:chgData name="Markland, Joy P (APA)" userId="b0ba7c84-d11d-4425-8679-61ba6a3eec32" providerId="ADAL" clId="{75D97012-2EFF-47E9-A8FB-9900D0E31824}" dt="2025-02-13T20:52:05.516" v="5614" actId="122"/>
          <ac:spMkLst>
            <pc:docMk/>
            <pc:sldMk cId="250977367" sldId="265"/>
            <ac:spMk id="3" creationId="{C753C7A2-8CF5-456C-AE2B-06E9A5BE2D69}"/>
          </ac:spMkLst>
        </pc:spChg>
      </pc:sldChg>
      <pc:sldChg chg="modSp mod">
        <pc:chgData name="Markland, Joy P (APA)" userId="b0ba7c84-d11d-4425-8679-61ba6a3eec32" providerId="ADAL" clId="{75D97012-2EFF-47E9-A8FB-9900D0E31824}" dt="2025-02-13T01:55:35.969" v="2205" actId="1076"/>
        <pc:sldMkLst>
          <pc:docMk/>
          <pc:sldMk cId="760836459" sldId="266"/>
        </pc:sldMkLst>
        <pc:spChg chg="mod">
          <ac:chgData name="Markland, Joy P (APA)" userId="b0ba7c84-d11d-4425-8679-61ba6a3eec32" providerId="ADAL" clId="{75D97012-2EFF-47E9-A8FB-9900D0E31824}" dt="2025-02-13T01:55:35.969" v="2205" actId="1076"/>
          <ac:spMkLst>
            <pc:docMk/>
            <pc:sldMk cId="760836459" sldId="266"/>
            <ac:spMk id="2" creationId="{7AC501EF-242C-4866-A837-9648D2FDA05F}"/>
          </ac:spMkLst>
        </pc:spChg>
        <pc:spChg chg="mod">
          <ac:chgData name="Markland, Joy P (APA)" userId="b0ba7c84-d11d-4425-8679-61ba6a3eec32" providerId="ADAL" clId="{75D97012-2EFF-47E9-A8FB-9900D0E31824}" dt="2025-02-13T01:55:26.993" v="2202" actId="1076"/>
          <ac:spMkLst>
            <pc:docMk/>
            <pc:sldMk cId="760836459" sldId="266"/>
            <ac:spMk id="3" creationId="{AC68F0AA-BB49-429E-A783-A617A9AF45CD}"/>
          </ac:spMkLst>
        </pc:spChg>
      </pc:sldChg>
      <pc:sldChg chg="modSp add del mod">
        <pc:chgData name="Markland, Joy P (APA)" userId="b0ba7c84-d11d-4425-8679-61ba6a3eec32" providerId="ADAL" clId="{75D97012-2EFF-47E9-A8FB-9900D0E31824}" dt="2025-02-13T01:10:52.887" v="1358" actId="47"/>
        <pc:sldMkLst>
          <pc:docMk/>
          <pc:sldMk cId="3763113769" sldId="267"/>
        </pc:sldMkLst>
        <pc:spChg chg="mod">
          <ac:chgData name="Markland, Joy P (APA)" userId="b0ba7c84-d11d-4425-8679-61ba6a3eec32" providerId="ADAL" clId="{75D97012-2EFF-47E9-A8FB-9900D0E31824}" dt="2025-02-13T00:43:01.381" v="44" actId="20577"/>
          <ac:spMkLst>
            <pc:docMk/>
            <pc:sldMk cId="3763113769" sldId="267"/>
            <ac:spMk id="2" creationId="{805DD282-E255-4C19-AB69-6650D538CACC}"/>
          </ac:spMkLst>
        </pc:spChg>
      </pc:sldChg>
      <pc:sldChg chg="modSp add del mod">
        <pc:chgData name="Markland, Joy P (APA)" userId="b0ba7c84-d11d-4425-8679-61ba6a3eec32" providerId="ADAL" clId="{75D97012-2EFF-47E9-A8FB-9900D0E31824}" dt="2025-02-13T01:26:44.908" v="1538" actId="47"/>
        <pc:sldMkLst>
          <pc:docMk/>
          <pc:sldMk cId="4018559195" sldId="268"/>
        </pc:sldMkLst>
        <pc:spChg chg="mod">
          <ac:chgData name="Markland, Joy P (APA)" userId="b0ba7c84-d11d-4425-8679-61ba6a3eec32" providerId="ADAL" clId="{75D97012-2EFF-47E9-A8FB-9900D0E31824}" dt="2025-02-13T00:43:11.417" v="67" actId="20577"/>
          <ac:spMkLst>
            <pc:docMk/>
            <pc:sldMk cId="4018559195" sldId="268"/>
            <ac:spMk id="2" creationId="{805DD282-E255-4C19-AB69-6650D538CACC}"/>
          </ac:spMkLst>
        </pc:spChg>
      </pc:sldChg>
      <pc:sldChg chg="modSp add del mod">
        <pc:chgData name="Markland, Joy P (APA)" userId="b0ba7c84-d11d-4425-8679-61ba6a3eec32" providerId="ADAL" clId="{75D97012-2EFF-47E9-A8FB-9900D0E31824}" dt="2025-02-13T01:29:04.507" v="1652" actId="47"/>
        <pc:sldMkLst>
          <pc:docMk/>
          <pc:sldMk cId="3278641407" sldId="269"/>
        </pc:sldMkLst>
        <pc:spChg chg="mod">
          <ac:chgData name="Markland, Joy P (APA)" userId="b0ba7c84-d11d-4425-8679-61ba6a3eec32" providerId="ADAL" clId="{75D97012-2EFF-47E9-A8FB-9900D0E31824}" dt="2025-02-13T00:43:19.324" v="88" actId="20577"/>
          <ac:spMkLst>
            <pc:docMk/>
            <pc:sldMk cId="3278641407" sldId="269"/>
            <ac:spMk id="2" creationId="{805DD282-E255-4C19-AB69-6650D538CACC}"/>
          </ac:spMkLst>
        </pc:spChg>
      </pc:sldChg>
      <pc:sldChg chg="addSp delSp modSp add del mod">
        <pc:chgData name="Markland, Joy P (APA)" userId="b0ba7c84-d11d-4425-8679-61ba6a3eec32" providerId="ADAL" clId="{75D97012-2EFF-47E9-A8FB-9900D0E31824}" dt="2025-02-13T15:55:46.457" v="4873" actId="47"/>
        <pc:sldMkLst>
          <pc:docMk/>
          <pc:sldMk cId="2448063796" sldId="270"/>
        </pc:sldMkLst>
        <pc:spChg chg="mod">
          <ac:chgData name="Markland, Joy P (APA)" userId="b0ba7c84-d11d-4425-8679-61ba6a3eec32" providerId="ADAL" clId="{75D97012-2EFF-47E9-A8FB-9900D0E31824}" dt="2025-02-13T00:43:26.860" v="104" actId="20577"/>
          <ac:spMkLst>
            <pc:docMk/>
            <pc:sldMk cId="2448063796" sldId="270"/>
            <ac:spMk id="2" creationId="{805DD282-E255-4C19-AB69-6650D538CACC}"/>
          </ac:spMkLst>
        </pc:spChg>
        <pc:spChg chg="add del">
          <ac:chgData name="Markland, Joy P (APA)" userId="b0ba7c84-d11d-4425-8679-61ba6a3eec32" providerId="ADAL" clId="{75D97012-2EFF-47E9-A8FB-9900D0E31824}" dt="2025-02-13T01:56:01.344" v="2207" actId="22"/>
          <ac:spMkLst>
            <pc:docMk/>
            <pc:sldMk cId="2448063796" sldId="270"/>
            <ac:spMk id="5" creationId="{C341EB68-2836-DC5C-E547-A68268B86F73}"/>
          </ac:spMkLst>
        </pc:spChg>
        <pc:spChg chg="mod">
          <ac:chgData name="Markland, Joy P (APA)" userId="b0ba7c84-d11d-4425-8679-61ba6a3eec32" providerId="ADAL" clId="{75D97012-2EFF-47E9-A8FB-9900D0E31824}" dt="2025-02-13T15:55:31.986" v="4869" actId="21"/>
          <ac:spMkLst>
            <pc:docMk/>
            <pc:sldMk cId="2448063796" sldId="270"/>
            <ac:spMk id="9" creationId="{D018B020-A87D-4720-A279-47C717876EF6}"/>
          </ac:spMkLst>
        </pc:spChg>
      </pc:sldChg>
      <pc:sldChg chg="modSp add del mod">
        <pc:chgData name="Markland, Joy P (APA)" userId="b0ba7c84-d11d-4425-8679-61ba6a3eec32" providerId="ADAL" clId="{75D97012-2EFF-47E9-A8FB-9900D0E31824}" dt="2025-02-13T15:57:10.231" v="4897" actId="47"/>
        <pc:sldMkLst>
          <pc:docMk/>
          <pc:sldMk cId="3037501647" sldId="271"/>
        </pc:sldMkLst>
        <pc:spChg chg="mod">
          <ac:chgData name="Markland, Joy P (APA)" userId="b0ba7c84-d11d-4425-8679-61ba6a3eec32" providerId="ADAL" clId="{75D97012-2EFF-47E9-A8FB-9900D0E31824}" dt="2025-02-13T00:43:39.561" v="138" actId="20577"/>
          <ac:spMkLst>
            <pc:docMk/>
            <pc:sldMk cId="3037501647" sldId="271"/>
            <ac:spMk id="2" creationId="{805DD282-E255-4C19-AB69-6650D538CACC}"/>
          </ac:spMkLst>
        </pc:spChg>
        <pc:spChg chg="mod">
          <ac:chgData name="Markland, Joy P (APA)" userId="b0ba7c84-d11d-4425-8679-61ba6a3eec32" providerId="ADAL" clId="{75D97012-2EFF-47E9-A8FB-9900D0E31824}" dt="2025-02-13T15:46:07.314" v="4534" actId="33524"/>
          <ac:spMkLst>
            <pc:docMk/>
            <pc:sldMk cId="3037501647" sldId="271"/>
            <ac:spMk id="9" creationId="{D018B020-A87D-4720-A279-47C717876EF6}"/>
          </ac:spMkLst>
        </pc:spChg>
      </pc:sldChg>
      <pc:sldChg chg="modSp add del mod">
        <pc:chgData name="Markland, Joy P (APA)" userId="b0ba7c84-d11d-4425-8679-61ba6a3eec32" providerId="ADAL" clId="{75D97012-2EFF-47E9-A8FB-9900D0E31824}" dt="2025-02-13T01:58:05.953" v="2324" actId="47"/>
        <pc:sldMkLst>
          <pc:docMk/>
          <pc:sldMk cId="60653420" sldId="272"/>
        </pc:sldMkLst>
        <pc:spChg chg="mod">
          <ac:chgData name="Markland, Joy P (APA)" userId="b0ba7c84-d11d-4425-8679-61ba6a3eec32" providerId="ADAL" clId="{75D97012-2EFF-47E9-A8FB-9900D0E31824}" dt="2025-02-13T00:43:46.913" v="152" actId="20577"/>
          <ac:spMkLst>
            <pc:docMk/>
            <pc:sldMk cId="60653420" sldId="272"/>
            <ac:spMk id="2" creationId="{805DD282-E255-4C19-AB69-6650D538CACC}"/>
          </ac:spMkLst>
        </pc:spChg>
      </pc:sldChg>
      <pc:sldChg chg="modSp add del mod">
        <pc:chgData name="Markland, Joy P (APA)" userId="b0ba7c84-d11d-4425-8679-61ba6a3eec32" providerId="ADAL" clId="{75D97012-2EFF-47E9-A8FB-9900D0E31824}" dt="2025-02-13T02:10:20.146" v="2401" actId="47"/>
        <pc:sldMkLst>
          <pc:docMk/>
          <pc:sldMk cId="1277817201" sldId="273"/>
        </pc:sldMkLst>
        <pc:spChg chg="mod">
          <ac:chgData name="Markland, Joy P (APA)" userId="b0ba7c84-d11d-4425-8679-61ba6a3eec32" providerId="ADAL" clId="{75D97012-2EFF-47E9-A8FB-9900D0E31824}" dt="2025-02-13T00:43:55.395" v="172" actId="20577"/>
          <ac:spMkLst>
            <pc:docMk/>
            <pc:sldMk cId="1277817201" sldId="273"/>
            <ac:spMk id="2" creationId="{805DD282-E255-4C19-AB69-6650D538CACC}"/>
          </ac:spMkLst>
        </pc:spChg>
      </pc:sldChg>
      <pc:sldChg chg="modSp add del mod">
        <pc:chgData name="Markland, Joy P (APA)" userId="b0ba7c84-d11d-4425-8679-61ba6a3eec32" providerId="ADAL" clId="{75D97012-2EFF-47E9-A8FB-9900D0E31824}" dt="2025-02-13T13:11:00.680" v="2403" actId="47"/>
        <pc:sldMkLst>
          <pc:docMk/>
          <pc:sldMk cId="1802759735" sldId="274"/>
        </pc:sldMkLst>
        <pc:spChg chg="mod">
          <ac:chgData name="Markland, Joy P (APA)" userId="b0ba7c84-d11d-4425-8679-61ba6a3eec32" providerId="ADAL" clId="{75D97012-2EFF-47E9-A8FB-9900D0E31824}" dt="2025-02-13T00:44:01.636" v="187" actId="20577"/>
          <ac:spMkLst>
            <pc:docMk/>
            <pc:sldMk cId="1802759735" sldId="274"/>
            <ac:spMk id="2" creationId="{805DD282-E255-4C19-AB69-6650D538CACC}"/>
          </ac:spMkLst>
        </pc:spChg>
      </pc:sldChg>
      <pc:sldChg chg="modSp add del mod">
        <pc:chgData name="Markland, Joy P (APA)" userId="b0ba7c84-d11d-4425-8679-61ba6a3eec32" providerId="ADAL" clId="{75D97012-2EFF-47E9-A8FB-9900D0E31824}" dt="2025-02-13T13:14:50.593" v="2713" actId="47"/>
        <pc:sldMkLst>
          <pc:docMk/>
          <pc:sldMk cId="2956006526" sldId="275"/>
        </pc:sldMkLst>
        <pc:spChg chg="mod">
          <ac:chgData name="Markland, Joy P (APA)" userId="b0ba7c84-d11d-4425-8679-61ba6a3eec32" providerId="ADAL" clId="{75D97012-2EFF-47E9-A8FB-9900D0E31824}" dt="2025-02-13T00:44:22.906" v="200" actId="20577"/>
          <ac:spMkLst>
            <pc:docMk/>
            <pc:sldMk cId="2956006526" sldId="275"/>
            <ac:spMk id="2" creationId="{805DD282-E255-4C19-AB69-6650D538CACC}"/>
          </ac:spMkLst>
        </pc:spChg>
      </pc:sldChg>
      <pc:sldChg chg="modSp add del mod">
        <pc:chgData name="Markland, Joy P (APA)" userId="b0ba7c84-d11d-4425-8679-61ba6a3eec32" providerId="ADAL" clId="{75D97012-2EFF-47E9-A8FB-9900D0E31824}" dt="2025-02-13T15:55:09.219" v="4854" actId="47"/>
        <pc:sldMkLst>
          <pc:docMk/>
          <pc:sldMk cId="2799036109" sldId="276"/>
        </pc:sldMkLst>
        <pc:spChg chg="mod">
          <ac:chgData name="Markland, Joy P (APA)" userId="b0ba7c84-d11d-4425-8679-61ba6a3eec32" providerId="ADAL" clId="{75D97012-2EFF-47E9-A8FB-9900D0E31824}" dt="2025-02-13T00:44:30.783" v="224" actId="20577"/>
          <ac:spMkLst>
            <pc:docMk/>
            <pc:sldMk cId="2799036109" sldId="276"/>
            <ac:spMk id="2" creationId="{805DD282-E255-4C19-AB69-6650D538CACC}"/>
          </ac:spMkLst>
        </pc:spChg>
        <pc:spChg chg="mod">
          <ac:chgData name="Markland, Joy P (APA)" userId="b0ba7c84-d11d-4425-8679-61ba6a3eec32" providerId="ADAL" clId="{75D97012-2EFF-47E9-A8FB-9900D0E31824}" dt="2025-02-13T15:53:48.927" v="4829" actId="21"/>
          <ac:spMkLst>
            <pc:docMk/>
            <pc:sldMk cId="2799036109" sldId="276"/>
            <ac:spMk id="9" creationId="{D018B020-A87D-4720-A279-47C717876EF6}"/>
          </ac:spMkLst>
        </pc:spChg>
      </pc:sldChg>
      <pc:sldChg chg="modSp add del mod">
        <pc:chgData name="Markland, Joy P (APA)" userId="b0ba7c84-d11d-4425-8679-61ba6a3eec32" providerId="ADAL" clId="{75D97012-2EFF-47E9-A8FB-9900D0E31824}" dt="2025-02-13T13:16:03.231" v="2849" actId="47"/>
        <pc:sldMkLst>
          <pc:docMk/>
          <pc:sldMk cId="3128218249" sldId="277"/>
        </pc:sldMkLst>
        <pc:spChg chg="mod">
          <ac:chgData name="Markland, Joy P (APA)" userId="b0ba7c84-d11d-4425-8679-61ba6a3eec32" providerId="ADAL" clId="{75D97012-2EFF-47E9-A8FB-9900D0E31824}" dt="2025-02-13T00:44:41.662" v="243" actId="20577"/>
          <ac:spMkLst>
            <pc:docMk/>
            <pc:sldMk cId="3128218249" sldId="277"/>
            <ac:spMk id="2" creationId="{805DD282-E255-4C19-AB69-6650D538CACC}"/>
          </ac:spMkLst>
        </pc:spChg>
      </pc:sldChg>
      <pc:sldChg chg="modSp add del mod">
        <pc:chgData name="Markland, Joy P (APA)" userId="b0ba7c84-d11d-4425-8679-61ba6a3eec32" providerId="ADAL" clId="{75D97012-2EFF-47E9-A8FB-9900D0E31824}" dt="2025-02-13T13:17:14.462" v="2981" actId="47"/>
        <pc:sldMkLst>
          <pc:docMk/>
          <pc:sldMk cId="1487077430" sldId="278"/>
        </pc:sldMkLst>
        <pc:spChg chg="mod">
          <ac:chgData name="Markland, Joy P (APA)" userId="b0ba7c84-d11d-4425-8679-61ba6a3eec32" providerId="ADAL" clId="{75D97012-2EFF-47E9-A8FB-9900D0E31824}" dt="2025-02-13T00:44:48.365" v="262" actId="20577"/>
          <ac:spMkLst>
            <pc:docMk/>
            <pc:sldMk cId="1487077430" sldId="278"/>
            <ac:spMk id="2" creationId="{805DD282-E255-4C19-AB69-6650D538CACC}"/>
          </ac:spMkLst>
        </pc:spChg>
      </pc:sldChg>
      <pc:sldChg chg="modSp add del mod">
        <pc:chgData name="Markland, Joy P (APA)" userId="b0ba7c84-d11d-4425-8679-61ba6a3eec32" providerId="ADAL" clId="{75D97012-2EFF-47E9-A8FB-9900D0E31824}" dt="2025-02-13T14:17:10.411" v="3212" actId="47"/>
        <pc:sldMkLst>
          <pc:docMk/>
          <pc:sldMk cId="2398275439" sldId="279"/>
        </pc:sldMkLst>
        <pc:spChg chg="mod">
          <ac:chgData name="Markland, Joy P (APA)" userId="b0ba7c84-d11d-4425-8679-61ba6a3eec32" providerId="ADAL" clId="{75D97012-2EFF-47E9-A8FB-9900D0E31824}" dt="2025-02-13T00:44:57.642" v="290" actId="20577"/>
          <ac:spMkLst>
            <pc:docMk/>
            <pc:sldMk cId="2398275439" sldId="279"/>
            <ac:spMk id="2" creationId="{805DD282-E255-4C19-AB69-6650D538CACC}"/>
          </ac:spMkLst>
        </pc:spChg>
      </pc:sldChg>
      <pc:sldChg chg="modSp add del mod">
        <pc:chgData name="Markland, Joy P (APA)" userId="b0ba7c84-d11d-4425-8679-61ba6a3eec32" providerId="ADAL" clId="{75D97012-2EFF-47E9-A8FB-9900D0E31824}" dt="2025-02-13T14:18:25.150" v="3347" actId="47"/>
        <pc:sldMkLst>
          <pc:docMk/>
          <pc:sldMk cId="2720024" sldId="280"/>
        </pc:sldMkLst>
        <pc:spChg chg="mod">
          <ac:chgData name="Markland, Joy P (APA)" userId="b0ba7c84-d11d-4425-8679-61ba6a3eec32" providerId="ADAL" clId="{75D97012-2EFF-47E9-A8FB-9900D0E31824}" dt="2025-02-13T00:45:03.254" v="303" actId="20577"/>
          <ac:spMkLst>
            <pc:docMk/>
            <pc:sldMk cId="2720024" sldId="280"/>
            <ac:spMk id="2" creationId="{805DD282-E255-4C19-AB69-6650D538CACC}"/>
          </ac:spMkLst>
        </pc:spChg>
      </pc:sldChg>
      <pc:sldChg chg="modSp add del mod">
        <pc:chgData name="Markland, Joy P (APA)" userId="b0ba7c84-d11d-4425-8679-61ba6a3eec32" providerId="ADAL" clId="{75D97012-2EFF-47E9-A8FB-9900D0E31824}" dt="2025-02-13T14:20:30.378" v="3597" actId="47"/>
        <pc:sldMkLst>
          <pc:docMk/>
          <pc:sldMk cId="2126665436" sldId="281"/>
        </pc:sldMkLst>
        <pc:spChg chg="mod">
          <ac:chgData name="Markland, Joy P (APA)" userId="b0ba7c84-d11d-4425-8679-61ba6a3eec32" providerId="ADAL" clId="{75D97012-2EFF-47E9-A8FB-9900D0E31824}" dt="2025-02-13T00:45:12.149" v="322" actId="20577"/>
          <ac:spMkLst>
            <pc:docMk/>
            <pc:sldMk cId="2126665436" sldId="281"/>
            <ac:spMk id="2" creationId="{805DD282-E255-4C19-AB69-6650D538CACC}"/>
          </ac:spMkLst>
        </pc:spChg>
      </pc:sldChg>
      <pc:sldChg chg="modSp add del mod">
        <pc:chgData name="Markland, Joy P (APA)" userId="b0ba7c84-d11d-4425-8679-61ba6a3eec32" providerId="ADAL" clId="{75D97012-2EFF-47E9-A8FB-9900D0E31824}" dt="2025-02-13T14:21:55.117" v="3811" actId="47"/>
        <pc:sldMkLst>
          <pc:docMk/>
          <pc:sldMk cId="3928615265" sldId="282"/>
        </pc:sldMkLst>
        <pc:spChg chg="mod">
          <ac:chgData name="Markland, Joy P (APA)" userId="b0ba7c84-d11d-4425-8679-61ba6a3eec32" providerId="ADAL" clId="{75D97012-2EFF-47E9-A8FB-9900D0E31824}" dt="2025-02-13T00:45:18.132" v="336" actId="20577"/>
          <ac:spMkLst>
            <pc:docMk/>
            <pc:sldMk cId="3928615265" sldId="282"/>
            <ac:spMk id="2" creationId="{805DD282-E255-4C19-AB69-6650D538CACC}"/>
          </ac:spMkLst>
        </pc:spChg>
      </pc:sldChg>
      <pc:sldChg chg="modSp add del mod">
        <pc:chgData name="Markland, Joy P (APA)" userId="b0ba7c84-d11d-4425-8679-61ba6a3eec32" providerId="ADAL" clId="{75D97012-2EFF-47E9-A8FB-9900D0E31824}" dt="2025-02-13T14:23:18.047" v="3932" actId="47"/>
        <pc:sldMkLst>
          <pc:docMk/>
          <pc:sldMk cId="3055957016" sldId="283"/>
        </pc:sldMkLst>
        <pc:spChg chg="mod">
          <ac:chgData name="Markland, Joy P (APA)" userId="b0ba7c84-d11d-4425-8679-61ba6a3eec32" providerId="ADAL" clId="{75D97012-2EFF-47E9-A8FB-9900D0E31824}" dt="2025-02-13T00:45:28.945" v="365" actId="20577"/>
          <ac:spMkLst>
            <pc:docMk/>
            <pc:sldMk cId="3055957016" sldId="283"/>
            <ac:spMk id="2" creationId="{805DD282-E255-4C19-AB69-6650D538CACC}"/>
          </ac:spMkLst>
        </pc:spChg>
      </pc:sldChg>
      <pc:sldChg chg="modSp add del mod">
        <pc:chgData name="Markland, Joy P (APA)" userId="b0ba7c84-d11d-4425-8679-61ba6a3eec32" providerId="ADAL" clId="{75D97012-2EFF-47E9-A8FB-9900D0E31824}" dt="2025-02-13T15:17:43.452" v="4086" actId="47"/>
        <pc:sldMkLst>
          <pc:docMk/>
          <pc:sldMk cId="1681266016" sldId="284"/>
        </pc:sldMkLst>
        <pc:spChg chg="mod">
          <ac:chgData name="Markland, Joy P (APA)" userId="b0ba7c84-d11d-4425-8679-61ba6a3eec32" providerId="ADAL" clId="{75D97012-2EFF-47E9-A8FB-9900D0E31824}" dt="2025-02-13T00:45:36.347" v="381" actId="20577"/>
          <ac:spMkLst>
            <pc:docMk/>
            <pc:sldMk cId="1681266016" sldId="284"/>
            <ac:spMk id="2" creationId="{805DD282-E255-4C19-AB69-6650D538CACC}"/>
          </ac:spMkLst>
        </pc:spChg>
      </pc:sldChg>
      <pc:sldChg chg="addSp delSp modSp add mod ord">
        <pc:chgData name="Markland, Joy P (APA)" userId="b0ba7c84-d11d-4425-8679-61ba6a3eec32" providerId="ADAL" clId="{75D97012-2EFF-47E9-A8FB-9900D0E31824}" dt="2025-02-13T20:28:33.358" v="5077" actId="255"/>
        <pc:sldMkLst>
          <pc:docMk/>
          <pc:sldMk cId="1586820548" sldId="285"/>
        </pc:sldMkLst>
        <pc:spChg chg="mod">
          <ac:chgData name="Markland, Joy P (APA)" userId="b0ba7c84-d11d-4425-8679-61ba6a3eec32" providerId="ADAL" clId="{75D97012-2EFF-47E9-A8FB-9900D0E31824}" dt="2025-02-13T20:11:51.316" v="5003" actId="1076"/>
          <ac:spMkLst>
            <pc:docMk/>
            <pc:sldMk cId="1586820548" sldId="285"/>
            <ac:spMk id="2" creationId="{805DD282-E255-4C19-AB69-6650D538CACC}"/>
          </ac:spMkLst>
        </pc:spChg>
        <pc:spChg chg="add del mod">
          <ac:chgData name="Markland, Joy P (APA)" userId="b0ba7c84-d11d-4425-8679-61ba6a3eec32" providerId="ADAL" clId="{75D97012-2EFF-47E9-A8FB-9900D0E31824}" dt="2025-02-13T01:49:36.814" v="2002" actId="478"/>
          <ac:spMkLst>
            <pc:docMk/>
            <pc:sldMk cId="1586820548" sldId="285"/>
            <ac:spMk id="3" creationId="{249CD832-9ADA-4D6B-8FD2-46C8E150D0CF}"/>
          </ac:spMkLst>
        </pc:spChg>
        <pc:spChg chg="add mod">
          <ac:chgData name="Markland, Joy P (APA)" userId="b0ba7c84-d11d-4425-8679-61ba6a3eec32" providerId="ADAL" clId="{75D97012-2EFF-47E9-A8FB-9900D0E31824}" dt="2025-02-13T20:28:33.358" v="5077" actId="255"/>
          <ac:spMkLst>
            <pc:docMk/>
            <pc:sldMk cId="1586820548" sldId="285"/>
            <ac:spMk id="6" creationId="{A546C986-D9FE-939F-3DC9-B109881CEC33}"/>
          </ac:spMkLst>
        </pc:spChg>
        <pc:spChg chg="add del mod">
          <ac:chgData name="Markland, Joy P (APA)" userId="b0ba7c84-d11d-4425-8679-61ba6a3eec32" providerId="ADAL" clId="{75D97012-2EFF-47E9-A8FB-9900D0E31824}" dt="2025-02-13T15:31:52.542" v="4094" actId="26606"/>
          <ac:spMkLst>
            <pc:docMk/>
            <pc:sldMk cId="1586820548" sldId="285"/>
            <ac:spMk id="9" creationId="{D018B020-A87D-4720-A279-47C717876EF6}"/>
          </ac:spMkLst>
        </pc:spChg>
        <pc:graphicFrameChg chg="add del">
          <ac:chgData name="Markland, Joy P (APA)" userId="b0ba7c84-d11d-4425-8679-61ba6a3eec32" providerId="ADAL" clId="{75D97012-2EFF-47E9-A8FB-9900D0E31824}" dt="2025-02-13T15:31:48.302" v="4089" actId="26606"/>
          <ac:graphicFrameMkLst>
            <pc:docMk/>
            <pc:sldMk cId="1586820548" sldId="285"/>
            <ac:graphicFrameMk id="1030" creationId="{6465D2FD-C3BE-42DD-133A-D84694CEFE3F}"/>
          </ac:graphicFrameMkLst>
        </pc:graphicFrameChg>
        <pc:graphicFrameChg chg="add del">
          <ac:chgData name="Markland, Joy P (APA)" userId="b0ba7c84-d11d-4425-8679-61ba6a3eec32" providerId="ADAL" clId="{75D97012-2EFF-47E9-A8FB-9900D0E31824}" dt="2025-02-13T15:31:50.614" v="4091" actId="26606"/>
          <ac:graphicFrameMkLst>
            <pc:docMk/>
            <pc:sldMk cId="1586820548" sldId="285"/>
            <ac:graphicFrameMk id="1032" creationId="{7D6F53A5-3850-6FE0-65D5-333D76EA1952}"/>
          </ac:graphicFrameMkLst>
        </pc:graphicFrameChg>
        <pc:graphicFrameChg chg="add del">
          <ac:chgData name="Markland, Joy P (APA)" userId="b0ba7c84-d11d-4425-8679-61ba6a3eec32" providerId="ADAL" clId="{75D97012-2EFF-47E9-A8FB-9900D0E31824}" dt="2025-02-13T15:31:52.514" v="4093" actId="26606"/>
          <ac:graphicFrameMkLst>
            <pc:docMk/>
            <pc:sldMk cId="1586820548" sldId="285"/>
            <ac:graphicFrameMk id="1034" creationId="{11FE6AAA-648F-B15E-48AD-5322F994CC6F}"/>
          </ac:graphicFrameMkLst>
        </pc:graphicFrameChg>
        <pc:graphicFrameChg chg="add mod">
          <ac:chgData name="Markland, Joy P (APA)" userId="b0ba7c84-d11d-4425-8679-61ba6a3eec32" providerId="ADAL" clId="{75D97012-2EFF-47E9-A8FB-9900D0E31824}" dt="2025-02-13T15:59:35.103" v="4940" actId="2711"/>
          <ac:graphicFrameMkLst>
            <pc:docMk/>
            <pc:sldMk cId="1586820548" sldId="285"/>
            <ac:graphicFrameMk id="1036" creationId="{7D6F53A5-3850-6FE0-65D5-333D76EA1952}"/>
          </ac:graphicFrameMkLst>
        </pc:graphicFrameChg>
        <pc:picChg chg="mod">
          <ac:chgData name="Markland, Joy P (APA)" userId="b0ba7c84-d11d-4425-8679-61ba6a3eec32" providerId="ADAL" clId="{75D97012-2EFF-47E9-A8FB-9900D0E31824}" dt="2025-02-13T15:32:28.601" v="4096" actId="27614"/>
          <ac:picMkLst>
            <pc:docMk/>
            <pc:sldMk cId="1586820548" sldId="285"/>
            <ac:picMk id="1028" creationId="{440D36F9-1825-4EFA-88FE-60BDABC0827F}"/>
          </ac:picMkLst>
        </pc:picChg>
      </pc:sldChg>
      <pc:sldChg chg="delSp modSp add mod setBg delDesignElem">
        <pc:chgData name="Markland, Joy P (APA)" userId="b0ba7c84-d11d-4425-8679-61ba6a3eec32" providerId="ADAL" clId="{75D97012-2EFF-47E9-A8FB-9900D0E31824}" dt="2025-02-13T16:02:02.353" v="4967" actId="14100"/>
        <pc:sldMkLst>
          <pc:docMk/>
          <pc:sldMk cId="3006746376" sldId="286"/>
        </pc:sldMkLst>
        <pc:spChg chg="mod">
          <ac:chgData name="Markland, Joy P (APA)" userId="b0ba7c84-d11d-4425-8679-61ba6a3eec32" providerId="ADAL" clId="{75D97012-2EFF-47E9-A8FB-9900D0E31824}" dt="2025-02-13T01:09:54.836" v="1284" actId="20577"/>
          <ac:spMkLst>
            <pc:docMk/>
            <pc:sldMk cId="3006746376" sldId="286"/>
            <ac:spMk id="2" creationId="{805DD282-E255-4C19-AB69-6650D538CACC}"/>
          </ac:spMkLst>
        </pc:spChg>
        <pc:spChg chg="mod">
          <ac:chgData name="Markland, Joy P (APA)" userId="b0ba7c84-d11d-4425-8679-61ba6a3eec32" providerId="ADAL" clId="{75D97012-2EFF-47E9-A8FB-9900D0E31824}" dt="2025-02-13T01:10:03.349" v="1305" actId="20577"/>
          <ac:spMkLst>
            <pc:docMk/>
            <pc:sldMk cId="3006746376" sldId="286"/>
            <ac:spMk id="9" creationId="{D018B020-A87D-4720-A279-47C717876EF6}"/>
          </ac:spMkLst>
        </pc:spChg>
        <pc:spChg chg="del">
          <ac:chgData name="Markland, Joy P (APA)" userId="b0ba7c84-d11d-4425-8679-61ba6a3eec32" providerId="ADAL" clId="{75D97012-2EFF-47E9-A8FB-9900D0E31824}" dt="2025-02-13T01:09:47.793" v="1262"/>
          <ac:spMkLst>
            <pc:docMk/>
            <pc:sldMk cId="3006746376" sldId="286"/>
            <ac:spMk id="1033" creationId="{84DF55BE-B4AB-4BA1-BDE1-E9F7FB3F110A}"/>
          </ac:spMkLst>
        </pc:spChg>
        <pc:graphicFrameChg chg="mod modGraphic">
          <ac:chgData name="Markland, Joy P (APA)" userId="b0ba7c84-d11d-4425-8679-61ba6a3eec32" providerId="ADAL" clId="{75D97012-2EFF-47E9-A8FB-9900D0E31824}" dt="2025-02-13T16:02:02.353" v="4967" actId="14100"/>
          <ac:graphicFrameMkLst>
            <pc:docMk/>
            <pc:sldMk cId="3006746376" sldId="286"/>
            <ac:graphicFrameMk id="7" creationId="{F451529D-E6B5-9397-18B9-94D87BD11C4D}"/>
          </ac:graphicFrameMkLst>
        </pc:graphicFrameChg>
      </pc:sldChg>
      <pc:sldChg chg="delSp modSp add mod setBg delDesignElem">
        <pc:chgData name="Markland, Joy P (APA)" userId="b0ba7c84-d11d-4425-8679-61ba6a3eec32" providerId="ADAL" clId="{75D97012-2EFF-47E9-A8FB-9900D0E31824}" dt="2025-02-21T15:26:33.628" v="5737" actId="20577"/>
        <pc:sldMkLst>
          <pc:docMk/>
          <pc:sldMk cId="263858751" sldId="287"/>
        </pc:sldMkLst>
        <pc:spChg chg="mod">
          <ac:chgData name="Markland, Joy P (APA)" userId="b0ba7c84-d11d-4425-8679-61ba6a3eec32" providerId="ADAL" clId="{75D97012-2EFF-47E9-A8FB-9900D0E31824}" dt="2025-02-13T01:11:11.224" v="1384" actId="1076"/>
          <ac:spMkLst>
            <pc:docMk/>
            <pc:sldMk cId="263858751" sldId="287"/>
            <ac:spMk id="2" creationId="{805DD282-E255-4C19-AB69-6650D538CACC}"/>
          </ac:spMkLst>
        </pc:spChg>
        <pc:spChg chg="mod">
          <ac:chgData name="Markland, Joy P (APA)" userId="b0ba7c84-d11d-4425-8679-61ba6a3eec32" providerId="ADAL" clId="{75D97012-2EFF-47E9-A8FB-9900D0E31824}" dt="2025-02-13T15:42:28.456" v="4204" actId="20577"/>
          <ac:spMkLst>
            <pc:docMk/>
            <pc:sldMk cId="263858751" sldId="287"/>
            <ac:spMk id="9" creationId="{D018B020-A87D-4720-A279-47C717876EF6}"/>
          </ac:spMkLst>
        </pc:spChg>
        <pc:spChg chg="del">
          <ac:chgData name="Markland, Joy P (APA)" userId="b0ba7c84-d11d-4425-8679-61ba6a3eec32" providerId="ADAL" clId="{75D97012-2EFF-47E9-A8FB-9900D0E31824}" dt="2025-02-13T01:10:51.665" v="1357"/>
          <ac:spMkLst>
            <pc:docMk/>
            <pc:sldMk cId="263858751" sldId="287"/>
            <ac:spMk id="1033" creationId="{84DF55BE-B4AB-4BA1-BDE1-E9F7FB3F110A}"/>
          </ac:spMkLst>
        </pc:spChg>
        <pc:graphicFrameChg chg="modGraphic">
          <ac:chgData name="Markland, Joy P (APA)" userId="b0ba7c84-d11d-4425-8679-61ba6a3eec32" providerId="ADAL" clId="{75D97012-2EFF-47E9-A8FB-9900D0E31824}" dt="2025-02-21T15:26:33.628" v="5737" actId="20577"/>
          <ac:graphicFrameMkLst>
            <pc:docMk/>
            <pc:sldMk cId="263858751" sldId="287"/>
            <ac:graphicFrameMk id="7" creationId="{F451529D-E6B5-9397-18B9-94D87BD11C4D}"/>
          </ac:graphicFrameMkLst>
        </pc:graphicFrameChg>
      </pc:sldChg>
      <pc:sldChg chg="modSp add del mod">
        <pc:chgData name="Markland, Joy P (APA)" userId="b0ba7c84-d11d-4425-8679-61ba6a3eec32" providerId="ADAL" clId="{75D97012-2EFF-47E9-A8FB-9900D0E31824}" dt="2025-02-13T01:56:03.930" v="2209" actId="2696"/>
        <pc:sldMkLst>
          <pc:docMk/>
          <pc:sldMk cId="2272588879" sldId="288"/>
        </pc:sldMkLst>
        <pc:spChg chg="mod">
          <ac:chgData name="Markland, Joy P (APA)" userId="b0ba7c84-d11d-4425-8679-61ba6a3eec32" providerId="ADAL" clId="{75D97012-2EFF-47E9-A8FB-9900D0E31824}" dt="2025-02-13T01:27:18.504" v="1554" actId="1076"/>
          <ac:spMkLst>
            <pc:docMk/>
            <pc:sldMk cId="2272588879" sldId="288"/>
            <ac:spMk id="2" creationId="{805DD282-E255-4C19-AB69-6650D538CACC}"/>
          </ac:spMkLst>
        </pc:spChg>
        <pc:spChg chg="mod">
          <ac:chgData name="Markland, Joy P (APA)" userId="b0ba7c84-d11d-4425-8679-61ba6a3eec32" providerId="ADAL" clId="{75D97012-2EFF-47E9-A8FB-9900D0E31824}" dt="2025-02-13T01:27:50.973" v="1600" actId="20577"/>
          <ac:spMkLst>
            <pc:docMk/>
            <pc:sldMk cId="2272588879" sldId="288"/>
            <ac:spMk id="9" creationId="{D018B020-A87D-4720-A279-47C717876EF6}"/>
          </ac:spMkLst>
        </pc:spChg>
        <pc:graphicFrameChg chg="modGraphic">
          <ac:chgData name="Markland, Joy P (APA)" userId="b0ba7c84-d11d-4425-8679-61ba6a3eec32" providerId="ADAL" clId="{75D97012-2EFF-47E9-A8FB-9900D0E31824}" dt="2025-02-13T01:28:40.616" v="1651" actId="20577"/>
          <ac:graphicFrameMkLst>
            <pc:docMk/>
            <pc:sldMk cId="2272588879" sldId="288"/>
            <ac:graphicFrameMk id="7" creationId="{F451529D-E6B5-9397-18B9-94D87BD11C4D}"/>
          </ac:graphicFrameMkLst>
        </pc:graphicFrameChg>
      </pc:sldChg>
      <pc:sldChg chg="modSp add mod ord">
        <pc:chgData name="Markland, Joy P (APA)" userId="b0ba7c84-d11d-4425-8679-61ba6a3eec32" providerId="ADAL" clId="{75D97012-2EFF-47E9-A8FB-9900D0E31824}" dt="2025-02-13T01:58:20.434" v="2343" actId="20577"/>
        <pc:sldMkLst>
          <pc:docMk/>
          <pc:sldMk cId="42447158" sldId="289"/>
        </pc:sldMkLst>
        <pc:spChg chg="mod">
          <ac:chgData name="Markland, Joy P (APA)" userId="b0ba7c84-d11d-4425-8679-61ba6a3eec32" providerId="ADAL" clId="{75D97012-2EFF-47E9-A8FB-9900D0E31824}" dt="2025-02-13T01:56:21.926" v="2241" actId="20577"/>
          <ac:spMkLst>
            <pc:docMk/>
            <pc:sldMk cId="42447158" sldId="289"/>
            <ac:spMk id="2" creationId="{805DD282-E255-4C19-AB69-6650D538CACC}"/>
          </ac:spMkLst>
        </pc:spChg>
        <pc:spChg chg="mod">
          <ac:chgData name="Markland, Joy P (APA)" userId="b0ba7c84-d11d-4425-8679-61ba6a3eec32" providerId="ADAL" clId="{75D97012-2EFF-47E9-A8FB-9900D0E31824}" dt="2025-02-13T01:58:20.434" v="2343" actId="20577"/>
          <ac:spMkLst>
            <pc:docMk/>
            <pc:sldMk cId="42447158" sldId="289"/>
            <ac:spMk id="9" creationId="{D018B020-A87D-4720-A279-47C717876EF6}"/>
          </ac:spMkLst>
        </pc:spChg>
        <pc:graphicFrameChg chg="modGraphic">
          <ac:chgData name="Markland, Joy P (APA)" userId="b0ba7c84-d11d-4425-8679-61ba6a3eec32" providerId="ADAL" clId="{75D97012-2EFF-47E9-A8FB-9900D0E31824}" dt="2025-02-13T01:57:54.839" v="2322" actId="20577"/>
          <ac:graphicFrameMkLst>
            <pc:docMk/>
            <pc:sldMk cId="42447158" sldId="289"/>
            <ac:graphicFrameMk id="7" creationId="{F451529D-E6B5-9397-18B9-94D87BD11C4D}"/>
          </ac:graphicFrameMkLst>
        </pc:graphicFrameChg>
      </pc:sldChg>
      <pc:sldChg chg="modSp add mod ord">
        <pc:chgData name="Markland, Joy P (APA)" userId="b0ba7c84-d11d-4425-8679-61ba6a3eec32" providerId="ADAL" clId="{75D97012-2EFF-47E9-A8FB-9900D0E31824}" dt="2025-02-13T15:46:46.376" v="4549" actId="27636"/>
        <pc:sldMkLst>
          <pc:docMk/>
          <pc:sldMk cId="3409006656" sldId="290"/>
        </pc:sldMkLst>
        <pc:spChg chg="mod">
          <ac:chgData name="Markland, Joy P (APA)" userId="b0ba7c84-d11d-4425-8679-61ba6a3eec32" providerId="ADAL" clId="{75D97012-2EFF-47E9-A8FB-9900D0E31824}" dt="2025-02-13T01:58:15.772" v="2342" actId="20577"/>
          <ac:spMkLst>
            <pc:docMk/>
            <pc:sldMk cId="3409006656" sldId="290"/>
            <ac:spMk id="2" creationId="{805DD282-E255-4C19-AB69-6650D538CACC}"/>
          </ac:spMkLst>
        </pc:spChg>
        <pc:spChg chg="mod">
          <ac:chgData name="Markland, Joy P (APA)" userId="b0ba7c84-d11d-4425-8679-61ba6a3eec32" providerId="ADAL" clId="{75D97012-2EFF-47E9-A8FB-9900D0E31824}" dt="2025-02-13T15:46:46.376" v="4549" actId="27636"/>
          <ac:spMkLst>
            <pc:docMk/>
            <pc:sldMk cId="3409006656" sldId="290"/>
            <ac:spMk id="9" creationId="{D018B020-A87D-4720-A279-47C717876EF6}"/>
          </ac:spMkLst>
        </pc:spChg>
        <pc:graphicFrameChg chg="modGraphic">
          <ac:chgData name="Markland, Joy P (APA)" userId="b0ba7c84-d11d-4425-8679-61ba6a3eec32" providerId="ADAL" clId="{75D97012-2EFF-47E9-A8FB-9900D0E31824}" dt="2025-02-13T01:59:21.589" v="2400" actId="20577"/>
          <ac:graphicFrameMkLst>
            <pc:docMk/>
            <pc:sldMk cId="3409006656" sldId="290"/>
            <ac:graphicFrameMk id="7" creationId="{F451529D-E6B5-9397-18B9-94D87BD11C4D}"/>
          </ac:graphicFrameMkLst>
        </pc:graphicFrameChg>
      </pc:sldChg>
      <pc:sldChg chg="modSp add mod">
        <pc:chgData name="Markland, Joy P (APA)" userId="b0ba7c84-d11d-4425-8679-61ba6a3eec32" providerId="ADAL" clId="{75D97012-2EFF-47E9-A8FB-9900D0E31824}" dt="2025-02-13T15:47:13.749" v="4550" actId="20577"/>
        <pc:sldMkLst>
          <pc:docMk/>
          <pc:sldMk cId="1839204415" sldId="291"/>
        </pc:sldMkLst>
        <pc:spChg chg="mod">
          <ac:chgData name="Markland, Joy P (APA)" userId="b0ba7c84-d11d-4425-8679-61ba6a3eec32" providerId="ADAL" clId="{75D97012-2EFF-47E9-A8FB-9900D0E31824}" dt="2025-02-13T13:11:07.217" v="2413" actId="20577"/>
          <ac:spMkLst>
            <pc:docMk/>
            <pc:sldMk cId="1839204415" sldId="291"/>
            <ac:spMk id="2" creationId="{805DD282-E255-4C19-AB69-6650D538CACC}"/>
          </ac:spMkLst>
        </pc:spChg>
        <pc:spChg chg="mod">
          <ac:chgData name="Markland, Joy P (APA)" userId="b0ba7c84-d11d-4425-8679-61ba6a3eec32" providerId="ADAL" clId="{75D97012-2EFF-47E9-A8FB-9900D0E31824}" dt="2025-02-13T15:47:13.749" v="4550" actId="20577"/>
          <ac:spMkLst>
            <pc:docMk/>
            <pc:sldMk cId="1839204415" sldId="291"/>
            <ac:spMk id="9" creationId="{D018B020-A87D-4720-A279-47C717876EF6}"/>
          </ac:spMkLst>
        </pc:spChg>
        <pc:graphicFrameChg chg="modGraphic">
          <ac:chgData name="Markland, Joy P (APA)" userId="b0ba7c84-d11d-4425-8679-61ba6a3eec32" providerId="ADAL" clId="{75D97012-2EFF-47E9-A8FB-9900D0E31824}" dt="2025-02-13T13:13:17.862" v="2542" actId="20577"/>
          <ac:graphicFrameMkLst>
            <pc:docMk/>
            <pc:sldMk cId="1839204415" sldId="291"/>
            <ac:graphicFrameMk id="7" creationId="{F451529D-E6B5-9397-18B9-94D87BD11C4D}"/>
          </ac:graphicFrameMkLst>
        </pc:graphicFrameChg>
      </pc:sldChg>
      <pc:sldChg chg="modSp add mod">
        <pc:chgData name="Markland, Joy P (APA)" userId="b0ba7c84-d11d-4425-8679-61ba6a3eec32" providerId="ADAL" clId="{75D97012-2EFF-47E9-A8FB-9900D0E31824}" dt="2025-02-13T15:47:52.657" v="4562" actId="27636"/>
        <pc:sldMkLst>
          <pc:docMk/>
          <pc:sldMk cId="2108462242" sldId="292"/>
        </pc:sldMkLst>
        <pc:spChg chg="mod">
          <ac:chgData name="Markland, Joy P (APA)" userId="b0ba7c84-d11d-4425-8679-61ba6a3eec32" providerId="ADAL" clId="{75D97012-2EFF-47E9-A8FB-9900D0E31824}" dt="2025-02-13T13:13:32.901" v="2552" actId="20577"/>
          <ac:spMkLst>
            <pc:docMk/>
            <pc:sldMk cId="2108462242" sldId="292"/>
            <ac:spMk id="2" creationId="{805DD282-E255-4C19-AB69-6650D538CACC}"/>
          </ac:spMkLst>
        </pc:spChg>
        <pc:spChg chg="mod">
          <ac:chgData name="Markland, Joy P (APA)" userId="b0ba7c84-d11d-4425-8679-61ba6a3eec32" providerId="ADAL" clId="{75D97012-2EFF-47E9-A8FB-9900D0E31824}" dt="2025-02-13T15:47:52.657" v="4562" actId="27636"/>
          <ac:spMkLst>
            <pc:docMk/>
            <pc:sldMk cId="2108462242" sldId="292"/>
            <ac:spMk id="9" creationId="{D018B020-A87D-4720-A279-47C717876EF6}"/>
          </ac:spMkLst>
        </pc:spChg>
        <pc:graphicFrameChg chg="modGraphic">
          <ac:chgData name="Markland, Joy P (APA)" userId="b0ba7c84-d11d-4425-8679-61ba6a3eec32" providerId="ADAL" clId="{75D97012-2EFF-47E9-A8FB-9900D0E31824}" dt="2025-02-13T13:14:43.518" v="2712" actId="20577"/>
          <ac:graphicFrameMkLst>
            <pc:docMk/>
            <pc:sldMk cId="2108462242" sldId="292"/>
            <ac:graphicFrameMk id="7" creationId="{F451529D-E6B5-9397-18B9-94D87BD11C4D}"/>
          </ac:graphicFrameMkLst>
        </pc:graphicFrameChg>
      </pc:sldChg>
      <pc:sldChg chg="modSp add mod ord">
        <pc:chgData name="Markland, Joy P (APA)" userId="b0ba7c84-d11d-4425-8679-61ba6a3eec32" providerId="ADAL" clId="{75D97012-2EFF-47E9-A8FB-9900D0E31824}" dt="2025-02-13T15:48:48.483" v="4681" actId="20577"/>
        <pc:sldMkLst>
          <pc:docMk/>
          <pc:sldMk cId="4161109546" sldId="293"/>
        </pc:sldMkLst>
        <pc:spChg chg="mod">
          <ac:chgData name="Markland, Joy P (APA)" userId="b0ba7c84-d11d-4425-8679-61ba6a3eec32" providerId="ADAL" clId="{75D97012-2EFF-47E9-A8FB-9900D0E31824}" dt="2025-02-13T13:15:09.561" v="2722" actId="20577"/>
          <ac:spMkLst>
            <pc:docMk/>
            <pc:sldMk cId="4161109546" sldId="293"/>
            <ac:spMk id="2" creationId="{805DD282-E255-4C19-AB69-6650D538CACC}"/>
          </ac:spMkLst>
        </pc:spChg>
        <pc:spChg chg="mod">
          <ac:chgData name="Markland, Joy P (APA)" userId="b0ba7c84-d11d-4425-8679-61ba6a3eec32" providerId="ADAL" clId="{75D97012-2EFF-47E9-A8FB-9900D0E31824}" dt="2025-02-13T15:48:48.483" v="4681" actId="20577"/>
          <ac:spMkLst>
            <pc:docMk/>
            <pc:sldMk cId="4161109546" sldId="293"/>
            <ac:spMk id="9" creationId="{D018B020-A87D-4720-A279-47C717876EF6}"/>
          </ac:spMkLst>
        </pc:spChg>
        <pc:graphicFrameChg chg="modGraphic">
          <ac:chgData name="Markland, Joy P (APA)" userId="b0ba7c84-d11d-4425-8679-61ba6a3eec32" providerId="ADAL" clId="{75D97012-2EFF-47E9-A8FB-9900D0E31824}" dt="2025-02-13T13:15:57.852" v="2848" actId="20577"/>
          <ac:graphicFrameMkLst>
            <pc:docMk/>
            <pc:sldMk cId="4161109546" sldId="293"/>
            <ac:graphicFrameMk id="7" creationId="{F451529D-E6B5-9397-18B9-94D87BD11C4D}"/>
          </ac:graphicFrameMkLst>
        </pc:graphicFrameChg>
      </pc:sldChg>
      <pc:sldChg chg="modSp add mod ord">
        <pc:chgData name="Markland, Joy P (APA)" userId="b0ba7c84-d11d-4425-8679-61ba6a3eec32" providerId="ADAL" clId="{75D97012-2EFF-47E9-A8FB-9900D0E31824}" dt="2025-02-13T15:49:10.362" v="4682" actId="20577"/>
        <pc:sldMkLst>
          <pc:docMk/>
          <pc:sldMk cId="1971194649" sldId="294"/>
        </pc:sldMkLst>
        <pc:spChg chg="mod">
          <ac:chgData name="Markland, Joy P (APA)" userId="b0ba7c84-d11d-4425-8679-61ba6a3eec32" providerId="ADAL" clId="{75D97012-2EFF-47E9-A8FB-9900D0E31824}" dt="2025-02-13T13:16:10.223" v="2864" actId="20577"/>
          <ac:spMkLst>
            <pc:docMk/>
            <pc:sldMk cId="1971194649" sldId="294"/>
            <ac:spMk id="2" creationId="{805DD282-E255-4C19-AB69-6650D538CACC}"/>
          </ac:spMkLst>
        </pc:spChg>
        <pc:spChg chg="mod">
          <ac:chgData name="Markland, Joy P (APA)" userId="b0ba7c84-d11d-4425-8679-61ba6a3eec32" providerId="ADAL" clId="{75D97012-2EFF-47E9-A8FB-9900D0E31824}" dt="2025-02-13T15:49:10.362" v="4682" actId="20577"/>
          <ac:spMkLst>
            <pc:docMk/>
            <pc:sldMk cId="1971194649" sldId="294"/>
            <ac:spMk id="9" creationId="{D018B020-A87D-4720-A279-47C717876EF6}"/>
          </ac:spMkLst>
        </pc:spChg>
        <pc:graphicFrameChg chg="modGraphic">
          <ac:chgData name="Markland, Joy P (APA)" userId="b0ba7c84-d11d-4425-8679-61ba6a3eec32" providerId="ADAL" clId="{75D97012-2EFF-47E9-A8FB-9900D0E31824}" dt="2025-02-13T13:17:03.659" v="2980" actId="20577"/>
          <ac:graphicFrameMkLst>
            <pc:docMk/>
            <pc:sldMk cId="1971194649" sldId="294"/>
            <ac:graphicFrameMk id="7" creationId="{F451529D-E6B5-9397-18B9-94D87BD11C4D}"/>
          </ac:graphicFrameMkLst>
        </pc:graphicFrameChg>
      </pc:sldChg>
      <pc:sldChg chg="modSp add mod ord">
        <pc:chgData name="Markland, Joy P (APA)" userId="b0ba7c84-d11d-4425-8679-61ba6a3eec32" providerId="ADAL" clId="{75D97012-2EFF-47E9-A8FB-9900D0E31824}" dt="2025-02-13T15:50:19.837" v="4791" actId="313"/>
        <pc:sldMkLst>
          <pc:docMk/>
          <pc:sldMk cId="3414063250" sldId="295"/>
        </pc:sldMkLst>
        <pc:spChg chg="mod">
          <ac:chgData name="Markland, Joy P (APA)" userId="b0ba7c84-d11d-4425-8679-61ba6a3eec32" providerId="ADAL" clId="{75D97012-2EFF-47E9-A8FB-9900D0E31824}" dt="2025-02-13T13:17:25.502" v="3004" actId="20577"/>
          <ac:spMkLst>
            <pc:docMk/>
            <pc:sldMk cId="3414063250" sldId="295"/>
            <ac:spMk id="2" creationId="{805DD282-E255-4C19-AB69-6650D538CACC}"/>
          </ac:spMkLst>
        </pc:spChg>
        <pc:spChg chg="mod">
          <ac:chgData name="Markland, Joy P (APA)" userId="b0ba7c84-d11d-4425-8679-61ba6a3eec32" providerId="ADAL" clId="{75D97012-2EFF-47E9-A8FB-9900D0E31824}" dt="2025-02-13T15:50:19.837" v="4791" actId="313"/>
          <ac:spMkLst>
            <pc:docMk/>
            <pc:sldMk cId="3414063250" sldId="295"/>
            <ac:spMk id="9" creationId="{D018B020-A87D-4720-A279-47C717876EF6}"/>
          </ac:spMkLst>
        </pc:spChg>
        <pc:graphicFrameChg chg="modGraphic">
          <ac:chgData name="Markland, Joy P (APA)" userId="b0ba7c84-d11d-4425-8679-61ba6a3eec32" providerId="ADAL" clId="{75D97012-2EFF-47E9-A8FB-9900D0E31824}" dt="2025-02-13T13:18:54.964" v="3211" actId="20577"/>
          <ac:graphicFrameMkLst>
            <pc:docMk/>
            <pc:sldMk cId="3414063250" sldId="295"/>
            <ac:graphicFrameMk id="7" creationId="{F451529D-E6B5-9397-18B9-94D87BD11C4D}"/>
          </ac:graphicFrameMkLst>
        </pc:graphicFrameChg>
      </pc:sldChg>
      <pc:sldChg chg="modSp add mod">
        <pc:chgData name="Markland, Joy P (APA)" userId="b0ba7c84-d11d-4425-8679-61ba6a3eec32" providerId="ADAL" clId="{75D97012-2EFF-47E9-A8FB-9900D0E31824}" dt="2025-02-13T15:50:49.263" v="4792" actId="20577"/>
        <pc:sldMkLst>
          <pc:docMk/>
          <pc:sldMk cId="576923132" sldId="296"/>
        </pc:sldMkLst>
        <pc:spChg chg="mod">
          <ac:chgData name="Markland, Joy P (APA)" userId="b0ba7c84-d11d-4425-8679-61ba6a3eec32" providerId="ADAL" clId="{75D97012-2EFF-47E9-A8FB-9900D0E31824}" dt="2025-02-13T14:17:29.081" v="3232" actId="20577"/>
          <ac:spMkLst>
            <pc:docMk/>
            <pc:sldMk cId="576923132" sldId="296"/>
            <ac:spMk id="2" creationId="{805DD282-E255-4C19-AB69-6650D538CACC}"/>
          </ac:spMkLst>
        </pc:spChg>
        <pc:spChg chg="mod">
          <ac:chgData name="Markland, Joy P (APA)" userId="b0ba7c84-d11d-4425-8679-61ba6a3eec32" providerId="ADAL" clId="{75D97012-2EFF-47E9-A8FB-9900D0E31824}" dt="2025-02-13T15:50:49.263" v="4792" actId="20577"/>
          <ac:spMkLst>
            <pc:docMk/>
            <pc:sldMk cId="576923132" sldId="296"/>
            <ac:spMk id="9" creationId="{D018B020-A87D-4720-A279-47C717876EF6}"/>
          </ac:spMkLst>
        </pc:spChg>
        <pc:graphicFrameChg chg="modGraphic">
          <ac:chgData name="Markland, Joy P (APA)" userId="b0ba7c84-d11d-4425-8679-61ba6a3eec32" providerId="ADAL" clId="{75D97012-2EFF-47E9-A8FB-9900D0E31824}" dt="2025-02-13T14:18:15.833" v="3346" actId="20577"/>
          <ac:graphicFrameMkLst>
            <pc:docMk/>
            <pc:sldMk cId="576923132" sldId="296"/>
            <ac:graphicFrameMk id="7" creationId="{F451529D-E6B5-9397-18B9-94D87BD11C4D}"/>
          </ac:graphicFrameMkLst>
        </pc:graphicFrameChg>
      </pc:sldChg>
      <pc:sldChg chg="addSp modSp add mod ord modCm">
        <pc:chgData name="Markland, Joy P (APA)" userId="b0ba7c84-d11d-4425-8679-61ba6a3eec32" providerId="ADAL" clId="{75D97012-2EFF-47E9-A8FB-9900D0E31824}" dt="2025-02-24T16:07:05.986" v="5878" actId="1036"/>
        <pc:sldMkLst>
          <pc:docMk/>
          <pc:sldMk cId="3104926656" sldId="297"/>
        </pc:sldMkLst>
        <pc:spChg chg="mod">
          <ac:chgData name="Markland, Joy P (APA)" userId="b0ba7c84-d11d-4425-8679-61ba6a3eec32" providerId="ADAL" clId="{75D97012-2EFF-47E9-A8FB-9900D0E31824}" dt="2025-02-13T14:18:39.774" v="3369" actId="20577"/>
          <ac:spMkLst>
            <pc:docMk/>
            <pc:sldMk cId="3104926656" sldId="297"/>
            <ac:spMk id="2" creationId="{805DD282-E255-4C19-AB69-6650D538CACC}"/>
          </ac:spMkLst>
        </pc:spChg>
        <pc:spChg chg="add mod">
          <ac:chgData name="Markland, Joy P (APA)" userId="b0ba7c84-d11d-4425-8679-61ba6a3eec32" providerId="ADAL" clId="{75D97012-2EFF-47E9-A8FB-9900D0E31824}" dt="2025-02-24T16:04:02.406" v="5750" actId="14100"/>
          <ac:spMkLst>
            <pc:docMk/>
            <pc:sldMk cId="3104926656" sldId="297"/>
            <ac:spMk id="3" creationId="{414A3B58-34D2-E0B2-664F-8BED3B4AF084}"/>
          </ac:spMkLst>
        </pc:spChg>
        <pc:spChg chg="add mod">
          <ac:chgData name="Markland, Joy P (APA)" userId="b0ba7c84-d11d-4425-8679-61ba6a3eec32" providerId="ADAL" clId="{75D97012-2EFF-47E9-A8FB-9900D0E31824}" dt="2025-02-24T16:07:05.986" v="5878" actId="1036"/>
          <ac:spMkLst>
            <pc:docMk/>
            <pc:sldMk cId="3104926656" sldId="297"/>
            <ac:spMk id="5" creationId="{411F33B0-3496-5765-DF90-897753C37796}"/>
          </ac:spMkLst>
        </pc:spChg>
        <pc:spChg chg="mod">
          <ac:chgData name="Markland, Joy P (APA)" userId="b0ba7c84-d11d-4425-8679-61ba6a3eec32" providerId="ADAL" clId="{75D97012-2EFF-47E9-A8FB-9900D0E31824}" dt="2025-02-24T16:02:27.904" v="5742"/>
          <ac:spMkLst>
            <pc:docMk/>
            <pc:sldMk cId="3104926656" sldId="297"/>
            <ac:spMk id="9" creationId="{D018B020-A87D-4720-A279-47C717876EF6}"/>
          </ac:spMkLst>
        </pc:spChg>
        <pc:graphicFrameChg chg="mod modGraphic">
          <ac:chgData name="Markland, Joy P (APA)" userId="b0ba7c84-d11d-4425-8679-61ba6a3eec32" providerId="ADAL" clId="{75D97012-2EFF-47E9-A8FB-9900D0E31824}" dt="2025-02-24T16:02:21.216" v="5739" actId="1076"/>
          <ac:graphicFrameMkLst>
            <pc:docMk/>
            <pc:sldMk cId="3104926656" sldId="297"/>
            <ac:graphicFrameMk id="7" creationId="{F451529D-E6B5-9397-18B9-94D87BD11C4D}"/>
          </ac:graphicFrameMkLst>
        </pc:graphicFrameChg>
        <pc:extLst>
          <p:ext xmlns:p="http://schemas.openxmlformats.org/presentationml/2006/main" uri="{D6D511B9-2390-475A-947B-AFAB55BFBCF1}">
            <pc226:cmChg xmlns:pc226="http://schemas.microsoft.com/office/powerpoint/2022/06/main/command" chg="mod">
              <pc226:chgData name="Markland, Joy P (APA)" userId="b0ba7c84-d11d-4425-8679-61ba6a3eec32" providerId="ADAL" clId="{75D97012-2EFF-47E9-A8FB-9900D0E31824}" dt="2025-02-24T16:02:14.335" v="5738" actId="20577"/>
              <pc2:cmMkLst xmlns:pc2="http://schemas.microsoft.com/office/powerpoint/2019/9/main/command">
                <pc:docMk/>
                <pc:sldMk cId="3104926656" sldId="297"/>
                <pc2:cmMk id="{48E83C24-24E1-4DBC-BB24-2EABCD1DBE8B}"/>
              </pc2:cmMkLst>
            </pc226:cmChg>
          </p:ext>
        </pc:extLst>
      </pc:sldChg>
      <pc:sldChg chg="modSp add mod modCm">
        <pc:chgData name="Markland, Joy P (APA)" userId="b0ba7c84-d11d-4425-8679-61ba6a3eec32" providerId="ADAL" clId="{75D97012-2EFF-47E9-A8FB-9900D0E31824}" dt="2025-02-24T16:08:22.257" v="5884" actId="207"/>
        <pc:sldMkLst>
          <pc:docMk/>
          <pc:sldMk cId="2568991488" sldId="298"/>
        </pc:sldMkLst>
        <pc:spChg chg="mod">
          <ac:chgData name="Markland, Joy P (APA)" userId="b0ba7c84-d11d-4425-8679-61ba6a3eec32" providerId="ADAL" clId="{75D97012-2EFF-47E9-A8FB-9900D0E31824}" dt="2025-02-13T14:20:35.199" v="3609" actId="20577"/>
          <ac:spMkLst>
            <pc:docMk/>
            <pc:sldMk cId="2568991488" sldId="298"/>
            <ac:spMk id="2" creationId="{805DD282-E255-4C19-AB69-6650D538CACC}"/>
          </ac:spMkLst>
        </pc:spChg>
        <pc:spChg chg="mod">
          <ac:chgData name="Markland, Joy P (APA)" userId="b0ba7c84-d11d-4425-8679-61ba6a3eec32" providerId="ADAL" clId="{75D97012-2EFF-47E9-A8FB-9900D0E31824}" dt="2025-02-13T15:52:19.652" v="4811" actId="1076"/>
          <ac:spMkLst>
            <pc:docMk/>
            <pc:sldMk cId="2568991488" sldId="298"/>
            <ac:spMk id="9" creationId="{D018B020-A87D-4720-A279-47C717876EF6}"/>
          </ac:spMkLst>
        </pc:spChg>
        <pc:graphicFrameChg chg="mod modGraphic">
          <ac:chgData name="Markland, Joy P (APA)" userId="b0ba7c84-d11d-4425-8679-61ba6a3eec32" providerId="ADAL" clId="{75D97012-2EFF-47E9-A8FB-9900D0E31824}" dt="2025-02-24T16:08:22.257" v="5884" actId="207"/>
          <ac:graphicFrameMkLst>
            <pc:docMk/>
            <pc:sldMk cId="2568991488" sldId="298"/>
            <ac:graphicFrameMk id="7" creationId="{F451529D-E6B5-9397-18B9-94D87BD11C4D}"/>
          </ac:graphicFrameMkLst>
        </pc:graphicFrameChg>
        <pc:extLst>
          <p:ext xmlns:p="http://schemas.openxmlformats.org/presentationml/2006/main" uri="{D6D511B9-2390-475A-947B-AFAB55BFBCF1}">
            <pc226:cmChg xmlns:pc226="http://schemas.microsoft.com/office/powerpoint/2022/06/main/command" chg="mod">
              <pc226:chgData name="Markland, Joy P (APA)" userId="b0ba7c84-d11d-4425-8679-61ba6a3eec32" providerId="ADAL" clId="{75D97012-2EFF-47E9-A8FB-9900D0E31824}" dt="2025-02-24T16:08:06.234" v="5882" actId="20577"/>
              <pc2:cmMkLst xmlns:pc2="http://schemas.microsoft.com/office/powerpoint/2019/9/main/command">
                <pc:docMk/>
                <pc:sldMk cId="2568991488" sldId="298"/>
                <pc2:cmMk id="{C9CEDCD7-2836-4E79-9DA6-FF687EC3DEA2}"/>
              </pc2:cmMkLst>
            </pc226:cmChg>
          </p:ext>
        </pc:extLst>
      </pc:sldChg>
      <pc:sldChg chg="modSp add mod ord">
        <pc:chgData name="Markland, Joy P (APA)" userId="b0ba7c84-d11d-4425-8679-61ba6a3eec32" providerId="ADAL" clId="{75D97012-2EFF-47E9-A8FB-9900D0E31824}" dt="2025-02-13T14:23:13.642" v="3930" actId="20577"/>
        <pc:sldMkLst>
          <pc:docMk/>
          <pc:sldMk cId="633262836" sldId="299"/>
        </pc:sldMkLst>
        <pc:spChg chg="mod">
          <ac:chgData name="Markland, Joy P (APA)" userId="b0ba7c84-d11d-4425-8679-61ba6a3eec32" providerId="ADAL" clId="{75D97012-2EFF-47E9-A8FB-9900D0E31824}" dt="2025-02-13T14:22:11.415" v="3829" actId="1076"/>
          <ac:spMkLst>
            <pc:docMk/>
            <pc:sldMk cId="633262836" sldId="299"/>
            <ac:spMk id="2" creationId="{805DD282-E255-4C19-AB69-6650D538CACC}"/>
          </ac:spMkLst>
        </pc:spChg>
        <pc:spChg chg="mod">
          <ac:chgData name="Markland, Joy P (APA)" userId="b0ba7c84-d11d-4425-8679-61ba6a3eec32" providerId="ADAL" clId="{75D97012-2EFF-47E9-A8FB-9900D0E31824}" dt="2025-02-13T14:23:05.159" v="3917" actId="6549"/>
          <ac:spMkLst>
            <pc:docMk/>
            <pc:sldMk cId="633262836" sldId="299"/>
            <ac:spMk id="9" creationId="{D018B020-A87D-4720-A279-47C717876EF6}"/>
          </ac:spMkLst>
        </pc:spChg>
        <pc:graphicFrameChg chg="modGraphic">
          <ac:chgData name="Markland, Joy P (APA)" userId="b0ba7c84-d11d-4425-8679-61ba6a3eec32" providerId="ADAL" clId="{75D97012-2EFF-47E9-A8FB-9900D0E31824}" dt="2025-02-13T14:23:13.642" v="3930" actId="20577"/>
          <ac:graphicFrameMkLst>
            <pc:docMk/>
            <pc:sldMk cId="633262836" sldId="299"/>
            <ac:graphicFrameMk id="7" creationId="{F451529D-E6B5-9397-18B9-94D87BD11C4D}"/>
          </ac:graphicFrameMkLst>
        </pc:graphicFrameChg>
      </pc:sldChg>
      <pc:sldChg chg="modSp add mod modCm">
        <pc:chgData name="Markland, Joy P (APA)" userId="b0ba7c84-d11d-4425-8679-61ba6a3eec32" providerId="ADAL" clId="{75D97012-2EFF-47E9-A8FB-9900D0E31824}" dt="2025-02-24T16:09:53.695" v="5888" actId="207"/>
        <pc:sldMkLst>
          <pc:docMk/>
          <pc:sldMk cId="879397345" sldId="300"/>
        </pc:sldMkLst>
        <pc:spChg chg="mod">
          <ac:chgData name="Markland, Joy P (APA)" userId="b0ba7c84-d11d-4425-8679-61ba6a3eec32" providerId="ADAL" clId="{75D97012-2EFF-47E9-A8FB-9900D0E31824}" dt="2025-02-13T14:23:25.796" v="3947" actId="20577"/>
          <ac:spMkLst>
            <pc:docMk/>
            <pc:sldMk cId="879397345" sldId="300"/>
            <ac:spMk id="2" creationId="{805DD282-E255-4C19-AB69-6650D538CACC}"/>
          </ac:spMkLst>
        </pc:spChg>
        <pc:spChg chg="mod">
          <ac:chgData name="Markland, Joy P (APA)" userId="b0ba7c84-d11d-4425-8679-61ba6a3eec32" providerId="ADAL" clId="{75D97012-2EFF-47E9-A8FB-9900D0E31824}" dt="2025-02-13T14:23:36.287" v="3980" actId="20577"/>
          <ac:spMkLst>
            <pc:docMk/>
            <pc:sldMk cId="879397345" sldId="300"/>
            <ac:spMk id="9" creationId="{D018B020-A87D-4720-A279-47C717876EF6}"/>
          </ac:spMkLst>
        </pc:spChg>
        <pc:graphicFrameChg chg="mod modGraphic">
          <ac:chgData name="Markland, Joy P (APA)" userId="b0ba7c84-d11d-4425-8679-61ba6a3eec32" providerId="ADAL" clId="{75D97012-2EFF-47E9-A8FB-9900D0E31824}" dt="2025-02-24T16:09:53.695" v="5888" actId="207"/>
          <ac:graphicFrameMkLst>
            <pc:docMk/>
            <pc:sldMk cId="879397345" sldId="300"/>
            <ac:graphicFrameMk id="7" creationId="{F451529D-E6B5-9397-18B9-94D87BD11C4D}"/>
          </ac:graphicFrameMkLst>
        </pc:graphicFrameChg>
        <pc:extLst>
          <p:ext xmlns:p="http://schemas.openxmlformats.org/presentationml/2006/main" uri="{D6D511B9-2390-475A-947B-AFAB55BFBCF1}">
            <pc226:cmChg xmlns:pc226="http://schemas.microsoft.com/office/powerpoint/2022/06/main/command" chg="mod">
              <pc226:chgData name="Markland, Joy P (APA)" userId="b0ba7c84-d11d-4425-8679-61ba6a3eec32" providerId="ADAL" clId="{75D97012-2EFF-47E9-A8FB-9900D0E31824}" dt="2025-02-24T16:09:42.202" v="5886" actId="20577"/>
              <pc2:cmMkLst xmlns:pc2="http://schemas.microsoft.com/office/powerpoint/2019/9/main/command">
                <pc:docMk/>
                <pc:sldMk cId="879397345" sldId="300"/>
                <pc2:cmMk id="{076D35CA-71D4-4C13-921C-1898AB300F82}"/>
              </pc2:cmMkLst>
            </pc226:cmChg>
          </p:ext>
        </pc:extLst>
      </pc:sldChg>
      <pc:sldChg chg="add del">
        <pc:chgData name="Markland, Joy P (APA)" userId="b0ba7c84-d11d-4425-8679-61ba6a3eec32" providerId="ADAL" clId="{75D97012-2EFF-47E9-A8FB-9900D0E31824}" dt="2025-02-13T15:34:43.968" v="4107" actId="47"/>
        <pc:sldMkLst>
          <pc:docMk/>
          <pc:sldMk cId="1947505092" sldId="301"/>
        </pc:sldMkLst>
      </pc:sldChg>
      <pc:sldChg chg="addSp delSp modSp add mod ord">
        <pc:chgData name="Markland, Joy P (APA)" userId="b0ba7c84-d11d-4425-8679-61ba6a3eec32" providerId="ADAL" clId="{75D97012-2EFF-47E9-A8FB-9900D0E31824}" dt="2025-02-13T15:55:01.473" v="4853" actId="207"/>
        <pc:sldMkLst>
          <pc:docMk/>
          <pc:sldMk cId="3512566555" sldId="301"/>
        </pc:sldMkLst>
        <pc:spChg chg="mod">
          <ac:chgData name="Markland, Joy P (APA)" userId="b0ba7c84-d11d-4425-8679-61ba6a3eec32" providerId="ADAL" clId="{75D97012-2EFF-47E9-A8FB-9900D0E31824}" dt="2025-02-13T15:53:44.823" v="4828" actId="20577"/>
          <ac:spMkLst>
            <pc:docMk/>
            <pc:sldMk cId="3512566555" sldId="301"/>
            <ac:spMk id="2" creationId="{85D274EC-66E6-4709-8A88-892772C59F1E}"/>
          </ac:spMkLst>
        </pc:spChg>
        <pc:spChg chg="add del mod">
          <ac:chgData name="Markland, Joy P (APA)" userId="b0ba7c84-d11d-4425-8679-61ba6a3eec32" providerId="ADAL" clId="{75D97012-2EFF-47E9-A8FB-9900D0E31824}" dt="2025-02-13T15:54:05.685" v="4837" actId="26606"/>
          <ac:spMkLst>
            <pc:docMk/>
            <pc:sldMk cId="3512566555" sldId="301"/>
            <ac:spMk id="3" creationId="{FFEC6D94-868B-4B06-A755-286705B685BC}"/>
          </ac:spMkLst>
        </pc:spChg>
        <pc:graphicFrameChg chg="add del">
          <ac:chgData name="Markland, Joy P (APA)" userId="b0ba7c84-d11d-4425-8679-61ba6a3eec32" providerId="ADAL" clId="{75D97012-2EFF-47E9-A8FB-9900D0E31824}" dt="2025-02-13T15:54:05.665" v="4836" actId="26606"/>
          <ac:graphicFrameMkLst>
            <pc:docMk/>
            <pc:sldMk cId="3512566555" sldId="301"/>
            <ac:graphicFrameMk id="10" creationId="{4EF919CB-542E-9D11-4BBC-C924173A5DB5}"/>
          </ac:graphicFrameMkLst>
        </pc:graphicFrameChg>
        <pc:graphicFrameChg chg="add mod modGraphic">
          <ac:chgData name="Markland, Joy P (APA)" userId="b0ba7c84-d11d-4425-8679-61ba6a3eec32" providerId="ADAL" clId="{75D97012-2EFF-47E9-A8FB-9900D0E31824}" dt="2025-02-13T15:55:01.473" v="4853" actId="207"/>
          <ac:graphicFrameMkLst>
            <pc:docMk/>
            <pc:sldMk cId="3512566555" sldId="301"/>
            <ac:graphicFrameMk id="12" creationId="{AF5CCC60-1C58-3200-F8BD-96B8ED47704D}"/>
          </ac:graphicFrameMkLst>
        </pc:graphicFrameChg>
        <pc:picChg chg="mod">
          <ac:chgData name="Markland, Joy P (APA)" userId="b0ba7c84-d11d-4425-8679-61ba6a3eec32" providerId="ADAL" clId="{75D97012-2EFF-47E9-A8FB-9900D0E31824}" dt="2025-02-13T15:54:12.006" v="4839" actId="27614"/>
          <ac:picMkLst>
            <pc:docMk/>
            <pc:sldMk cId="3512566555" sldId="301"/>
            <ac:picMk id="8" creationId="{2B74C90C-9469-4083-8227-DD4D61EE3B95}"/>
          </ac:picMkLst>
        </pc:picChg>
      </pc:sldChg>
      <pc:sldChg chg="addSp delSp modSp add mod ord">
        <pc:chgData name="Markland, Joy P (APA)" userId="b0ba7c84-d11d-4425-8679-61ba6a3eec32" providerId="ADAL" clId="{75D97012-2EFF-47E9-A8FB-9900D0E31824}" dt="2025-02-13T15:55:54.371" v="4875" actId="22"/>
        <pc:sldMkLst>
          <pc:docMk/>
          <pc:sldMk cId="2520667847" sldId="302"/>
        </pc:sldMkLst>
        <pc:spChg chg="mod">
          <ac:chgData name="Markland, Joy P (APA)" userId="b0ba7c84-d11d-4425-8679-61ba6a3eec32" providerId="ADAL" clId="{75D97012-2EFF-47E9-A8FB-9900D0E31824}" dt="2025-02-13T15:55:24.319" v="4868" actId="20577"/>
          <ac:spMkLst>
            <pc:docMk/>
            <pc:sldMk cId="2520667847" sldId="302"/>
            <ac:spMk id="2" creationId="{85D274EC-66E6-4709-8A88-892772C59F1E}"/>
          </ac:spMkLst>
        </pc:spChg>
        <pc:spChg chg="add del">
          <ac:chgData name="Markland, Joy P (APA)" userId="b0ba7c84-d11d-4425-8679-61ba6a3eec32" providerId="ADAL" clId="{75D97012-2EFF-47E9-A8FB-9900D0E31824}" dt="2025-02-13T15:55:54.371" v="4875" actId="22"/>
          <ac:spMkLst>
            <pc:docMk/>
            <pc:sldMk cId="2520667847" sldId="302"/>
            <ac:spMk id="5" creationId="{34B2B667-52F6-B1EA-607B-7CD9498735DA}"/>
          </ac:spMkLst>
        </pc:spChg>
        <pc:graphicFrameChg chg="mod modGraphic">
          <ac:chgData name="Markland, Joy P (APA)" userId="b0ba7c84-d11d-4425-8679-61ba6a3eec32" providerId="ADAL" clId="{75D97012-2EFF-47E9-A8FB-9900D0E31824}" dt="2025-02-13T15:55:39.790" v="4872" actId="403"/>
          <ac:graphicFrameMkLst>
            <pc:docMk/>
            <pc:sldMk cId="2520667847" sldId="302"/>
            <ac:graphicFrameMk id="12" creationId="{AF5CCC60-1C58-3200-F8BD-96B8ED47704D}"/>
          </ac:graphicFrameMkLst>
        </pc:graphicFrameChg>
      </pc:sldChg>
      <pc:sldChg chg="modSp add mod">
        <pc:chgData name="Markland, Joy P (APA)" userId="b0ba7c84-d11d-4425-8679-61ba6a3eec32" providerId="ADAL" clId="{75D97012-2EFF-47E9-A8FB-9900D0E31824}" dt="2025-02-13T15:58:18.777" v="4914" actId="255"/>
        <pc:sldMkLst>
          <pc:docMk/>
          <pc:sldMk cId="3139982023" sldId="303"/>
        </pc:sldMkLst>
        <pc:spChg chg="mod">
          <ac:chgData name="Markland, Joy P (APA)" userId="b0ba7c84-d11d-4425-8679-61ba6a3eec32" providerId="ADAL" clId="{75D97012-2EFF-47E9-A8FB-9900D0E31824}" dt="2025-02-13T15:57:08.302" v="4896" actId="1076"/>
          <ac:spMkLst>
            <pc:docMk/>
            <pc:sldMk cId="3139982023" sldId="303"/>
            <ac:spMk id="2" creationId="{85D274EC-66E6-4709-8A88-892772C59F1E}"/>
          </ac:spMkLst>
        </pc:spChg>
        <pc:graphicFrameChg chg="mod modGraphic">
          <ac:chgData name="Markland, Joy P (APA)" userId="b0ba7c84-d11d-4425-8679-61ba6a3eec32" providerId="ADAL" clId="{75D97012-2EFF-47E9-A8FB-9900D0E31824}" dt="2025-02-13T15:58:18.777" v="4914" actId="255"/>
          <ac:graphicFrameMkLst>
            <pc:docMk/>
            <pc:sldMk cId="3139982023" sldId="303"/>
            <ac:graphicFrameMk id="12" creationId="{AF5CCC60-1C58-3200-F8BD-96B8ED47704D}"/>
          </ac:graphicFrameMkLst>
        </pc:graphicFrameChg>
      </pc:sldChg>
      <pc:sldChg chg="delSp modSp del mod">
        <pc:chgData name="Markland, Joy P (APA)" userId="b0ba7c84-d11d-4425-8679-61ba6a3eec32" providerId="ADAL" clId="{75D97012-2EFF-47E9-A8FB-9900D0E31824}" dt="2025-02-13T20:26:20.780" v="5050" actId="47"/>
        <pc:sldMkLst>
          <pc:docMk/>
          <pc:sldMk cId="2806464023" sldId="307"/>
        </pc:sldMkLst>
        <pc:spChg chg="mod">
          <ac:chgData name="Markland, Joy P (APA)" userId="b0ba7c84-d11d-4425-8679-61ba6a3eec32" providerId="ADAL" clId="{75D97012-2EFF-47E9-A8FB-9900D0E31824}" dt="2025-02-13T20:10:56.155" v="4992" actId="1076"/>
          <ac:spMkLst>
            <pc:docMk/>
            <pc:sldMk cId="2806464023" sldId="307"/>
            <ac:spMk id="2" creationId="{19D19D9E-129A-807E-90A4-DF9BAF98FC59}"/>
          </ac:spMkLst>
        </pc:spChg>
        <pc:spChg chg="del mod">
          <ac:chgData name="Markland, Joy P (APA)" userId="b0ba7c84-d11d-4425-8679-61ba6a3eec32" providerId="ADAL" clId="{75D97012-2EFF-47E9-A8FB-9900D0E31824}" dt="2025-02-13T20:26:15.162" v="5042"/>
          <ac:spMkLst>
            <pc:docMk/>
            <pc:sldMk cId="2806464023" sldId="307"/>
            <ac:spMk id="6" creationId="{74E97A0A-4192-AAE7-E260-8E5C1892224A}"/>
          </ac:spMkLst>
        </pc:spChg>
      </pc:sldChg>
      <pc:sldChg chg="modSp del mod">
        <pc:chgData name="Markland, Joy P (APA)" userId="b0ba7c84-d11d-4425-8679-61ba6a3eec32" providerId="ADAL" clId="{75D97012-2EFF-47E9-A8FB-9900D0E31824}" dt="2025-02-13T20:13:16.060" v="5025" actId="47"/>
        <pc:sldMkLst>
          <pc:docMk/>
          <pc:sldMk cId="3038686961" sldId="308"/>
        </pc:sldMkLst>
        <pc:spChg chg="mod">
          <ac:chgData name="Markland, Joy P (APA)" userId="b0ba7c84-d11d-4425-8679-61ba6a3eec32" providerId="ADAL" clId="{75D97012-2EFF-47E9-A8FB-9900D0E31824}" dt="2025-02-13T20:12:25.538" v="5008" actId="1076"/>
          <ac:spMkLst>
            <pc:docMk/>
            <pc:sldMk cId="3038686961" sldId="308"/>
            <ac:spMk id="2" creationId="{743C1DE8-72CA-A1C1-108E-667C1825D3D4}"/>
          </ac:spMkLst>
        </pc:spChg>
        <pc:spChg chg="mod">
          <ac:chgData name="Markland, Joy P (APA)" userId="b0ba7c84-d11d-4425-8679-61ba6a3eec32" providerId="ADAL" clId="{75D97012-2EFF-47E9-A8FB-9900D0E31824}" dt="2025-02-13T20:12:11.388" v="5007" actId="255"/>
          <ac:spMkLst>
            <pc:docMk/>
            <pc:sldMk cId="3038686961" sldId="308"/>
            <ac:spMk id="6" creationId="{658DC1B6-06E9-32AA-9F63-93192842D436}"/>
          </ac:spMkLst>
        </pc:spChg>
      </pc:sldChg>
      <pc:sldChg chg="delSp modSp add del mod">
        <pc:chgData name="Markland, Joy P (APA)" userId="b0ba7c84-d11d-4425-8679-61ba6a3eec32" providerId="ADAL" clId="{75D97012-2EFF-47E9-A8FB-9900D0E31824}" dt="2025-02-13T20:26:47.181" v="5070" actId="47"/>
        <pc:sldMkLst>
          <pc:docMk/>
          <pc:sldMk cId="673065490" sldId="309"/>
        </pc:sldMkLst>
        <pc:spChg chg="mod">
          <ac:chgData name="Markland, Joy P (APA)" userId="b0ba7c84-d11d-4425-8679-61ba6a3eec32" providerId="ADAL" clId="{75D97012-2EFF-47E9-A8FB-9900D0E31824}" dt="2025-02-13T20:13:13.764" v="5024" actId="20577"/>
          <ac:spMkLst>
            <pc:docMk/>
            <pc:sldMk cId="673065490" sldId="309"/>
            <ac:spMk id="2" creationId="{19D19D9E-129A-807E-90A4-DF9BAF98FC59}"/>
          </ac:spMkLst>
        </pc:spChg>
        <pc:spChg chg="del mod">
          <ac:chgData name="Markland, Joy P (APA)" userId="b0ba7c84-d11d-4425-8679-61ba6a3eec32" providerId="ADAL" clId="{75D97012-2EFF-47E9-A8FB-9900D0E31824}" dt="2025-02-13T20:26:30.398" v="5061"/>
          <ac:spMkLst>
            <pc:docMk/>
            <pc:sldMk cId="673065490" sldId="309"/>
            <ac:spMk id="6" creationId="{74E97A0A-4192-AAE7-E260-8E5C1892224A}"/>
          </ac:spMkLst>
        </pc:spChg>
      </pc:sldChg>
      <pc:sldChg chg="modSp add del mod">
        <pc:chgData name="Markland, Joy P (APA)" userId="b0ba7c84-d11d-4425-8679-61ba6a3eec32" providerId="ADAL" clId="{75D97012-2EFF-47E9-A8FB-9900D0E31824}" dt="2025-02-13T20:44:38.604" v="5524" actId="47"/>
        <pc:sldMkLst>
          <pc:docMk/>
          <pc:sldMk cId="1201170185" sldId="310"/>
        </pc:sldMkLst>
        <pc:spChg chg="mod">
          <ac:chgData name="Markland, Joy P (APA)" userId="b0ba7c84-d11d-4425-8679-61ba6a3eec32" providerId="ADAL" clId="{75D97012-2EFF-47E9-A8FB-9900D0E31824}" dt="2025-02-13T20:26:25.442" v="5058" actId="20577"/>
          <ac:spMkLst>
            <pc:docMk/>
            <pc:sldMk cId="1201170185" sldId="310"/>
            <ac:spMk id="2" creationId="{E3444E51-7E6C-43A9-9DB7-2A5DCBA97AA8}"/>
          </ac:spMkLst>
        </pc:spChg>
        <pc:spChg chg="mod">
          <ac:chgData name="Markland, Joy P (APA)" userId="b0ba7c84-d11d-4425-8679-61ba6a3eec32" providerId="ADAL" clId="{75D97012-2EFF-47E9-A8FB-9900D0E31824}" dt="2025-02-13T20:32:41.887" v="5104"/>
          <ac:spMkLst>
            <pc:docMk/>
            <pc:sldMk cId="1201170185" sldId="310"/>
            <ac:spMk id="3" creationId="{C753C7A2-8CF5-456C-AE2B-06E9A5BE2D69}"/>
          </ac:spMkLst>
        </pc:spChg>
      </pc:sldChg>
      <pc:sldChg chg="addSp delSp modSp add mod">
        <pc:chgData name="Markland, Joy P (APA)" userId="b0ba7c84-d11d-4425-8679-61ba6a3eec32" providerId="ADAL" clId="{75D97012-2EFF-47E9-A8FB-9900D0E31824}" dt="2025-02-13T20:51:46.983" v="5612" actId="20577"/>
        <pc:sldMkLst>
          <pc:docMk/>
          <pc:sldMk cId="2609038037" sldId="311"/>
        </pc:sldMkLst>
        <pc:spChg chg="mod">
          <ac:chgData name="Markland, Joy P (APA)" userId="b0ba7c84-d11d-4425-8679-61ba6a3eec32" providerId="ADAL" clId="{75D97012-2EFF-47E9-A8FB-9900D0E31824}" dt="2025-02-13T20:44:32.914" v="5523" actId="1076"/>
          <ac:spMkLst>
            <pc:docMk/>
            <pc:sldMk cId="2609038037" sldId="311"/>
            <ac:spMk id="2" creationId="{E3444E51-7E6C-43A9-9DB7-2A5DCBA97AA8}"/>
          </ac:spMkLst>
        </pc:spChg>
        <pc:spChg chg="mod">
          <ac:chgData name="Markland, Joy P (APA)" userId="b0ba7c84-d11d-4425-8679-61ba6a3eec32" providerId="ADAL" clId="{75D97012-2EFF-47E9-A8FB-9900D0E31824}" dt="2025-02-13T20:43:18.629" v="5512" actId="1076"/>
          <ac:spMkLst>
            <pc:docMk/>
            <pc:sldMk cId="2609038037" sldId="311"/>
            <ac:spMk id="3" creationId="{C753C7A2-8CF5-456C-AE2B-06E9A5BE2D69}"/>
          </ac:spMkLst>
        </pc:spChg>
        <pc:spChg chg="mod">
          <ac:chgData name="Markland, Joy P (APA)" userId="b0ba7c84-d11d-4425-8679-61ba6a3eec32" providerId="ADAL" clId="{75D97012-2EFF-47E9-A8FB-9900D0E31824}" dt="2025-02-13T20:42:51.345" v="5502" actId="14100"/>
          <ac:spMkLst>
            <pc:docMk/>
            <pc:sldMk cId="2609038037" sldId="311"/>
            <ac:spMk id="4" creationId="{30A389DD-6A13-48D3-A35C-4357DEB94DF6}"/>
          </ac:spMkLst>
        </pc:spChg>
        <pc:spChg chg="add del mod">
          <ac:chgData name="Markland, Joy P (APA)" userId="b0ba7c84-d11d-4425-8679-61ba6a3eec32" providerId="ADAL" clId="{75D97012-2EFF-47E9-A8FB-9900D0E31824}" dt="2025-02-13T20:35:49.663" v="5137" actId="478"/>
          <ac:spMkLst>
            <pc:docMk/>
            <pc:sldMk cId="2609038037" sldId="311"/>
            <ac:spMk id="5" creationId="{66748847-E03B-77B2-9950-EC041F4735D9}"/>
          </ac:spMkLst>
        </pc:spChg>
        <pc:spChg chg="add mod">
          <ac:chgData name="Markland, Joy P (APA)" userId="b0ba7c84-d11d-4425-8679-61ba6a3eec32" providerId="ADAL" clId="{75D97012-2EFF-47E9-A8FB-9900D0E31824}" dt="2025-02-13T20:51:19.652" v="5596" actId="20577"/>
          <ac:spMkLst>
            <pc:docMk/>
            <pc:sldMk cId="2609038037" sldId="311"/>
            <ac:spMk id="7" creationId="{68040916-A101-2672-753A-7765203FC91D}"/>
          </ac:spMkLst>
        </pc:spChg>
        <pc:spChg chg="add mod">
          <ac:chgData name="Markland, Joy P (APA)" userId="b0ba7c84-d11d-4425-8679-61ba6a3eec32" providerId="ADAL" clId="{75D97012-2EFF-47E9-A8FB-9900D0E31824}" dt="2025-02-13T20:51:27.083" v="5602" actId="122"/>
          <ac:spMkLst>
            <pc:docMk/>
            <pc:sldMk cId="2609038037" sldId="311"/>
            <ac:spMk id="8" creationId="{85ED2D55-C93F-47E7-0C23-10E6379531FF}"/>
          </ac:spMkLst>
        </pc:spChg>
        <pc:spChg chg="add mod">
          <ac:chgData name="Markland, Joy P (APA)" userId="b0ba7c84-d11d-4425-8679-61ba6a3eec32" providerId="ADAL" clId="{75D97012-2EFF-47E9-A8FB-9900D0E31824}" dt="2025-02-13T20:51:22.117" v="5598" actId="122"/>
          <ac:spMkLst>
            <pc:docMk/>
            <pc:sldMk cId="2609038037" sldId="311"/>
            <ac:spMk id="9" creationId="{C35CAA25-1085-AB6C-D888-96BBBD6A08EB}"/>
          </ac:spMkLst>
        </pc:spChg>
        <pc:spChg chg="add mod">
          <ac:chgData name="Markland, Joy P (APA)" userId="b0ba7c84-d11d-4425-8679-61ba6a3eec32" providerId="ADAL" clId="{75D97012-2EFF-47E9-A8FB-9900D0E31824}" dt="2025-02-13T20:51:46.983" v="5612" actId="20577"/>
          <ac:spMkLst>
            <pc:docMk/>
            <pc:sldMk cId="2609038037" sldId="311"/>
            <ac:spMk id="10" creationId="{DE5D6209-8FA5-9B5E-639E-A8D0E24DC463}"/>
          </ac:spMkLst>
        </pc:spChg>
        <pc:spChg chg="add mod">
          <ac:chgData name="Markland, Joy P (APA)" userId="b0ba7c84-d11d-4425-8679-61ba6a3eec32" providerId="ADAL" clId="{75D97012-2EFF-47E9-A8FB-9900D0E31824}" dt="2025-02-13T20:51:24.388" v="5600" actId="122"/>
          <ac:spMkLst>
            <pc:docMk/>
            <pc:sldMk cId="2609038037" sldId="311"/>
            <ac:spMk id="11" creationId="{8422934C-A04A-7E75-CD59-B8788E976B99}"/>
          </ac:spMkLst>
        </pc:spChg>
        <pc:spChg chg="add mod">
          <ac:chgData name="Markland, Joy P (APA)" userId="b0ba7c84-d11d-4425-8679-61ba6a3eec32" providerId="ADAL" clId="{75D97012-2EFF-47E9-A8FB-9900D0E31824}" dt="2025-02-13T20:51:43.362" v="5610" actId="20577"/>
          <ac:spMkLst>
            <pc:docMk/>
            <pc:sldMk cId="2609038037" sldId="311"/>
            <ac:spMk id="12" creationId="{1539A4FA-5C31-D086-D905-8C0426A18C1C}"/>
          </ac:spMkLst>
        </pc:spChg>
        <pc:spChg chg="add del mod">
          <ac:chgData name="Markland, Joy P (APA)" userId="b0ba7c84-d11d-4425-8679-61ba6a3eec32" providerId="ADAL" clId="{75D97012-2EFF-47E9-A8FB-9900D0E31824}" dt="2025-02-13T20:51:13.686" v="5590" actId="478"/>
          <ac:spMkLst>
            <pc:docMk/>
            <pc:sldMk cId="2609038037" sldId="311"/>
            <ac:spMk id="13" creationId="{2CDCD78C-A4D8-D8BA-A81E-962AED3757C7}"/>
          </ac:spMkLst>
        </pc:spChg>
        <pc:spChg chg="add del mod">
          <ac:chgData name="Markland, Joy P (APA)" userId="b0ba7c84-d11d-4425-8679-61ba6a3eec32" providerId="ADAL" clId="{75D97012-2EFF-47E9-A8FB-9900D0E31824}" dt="2025-02-13T20:51:14.558" v="5592" actId="478"/>
          <ac:spMkLst>
            <pc:docMk/>
            <pc:sldMk cId="2609038037" sldId="311"/>
            <ac:spMk id="14" creationId="{FDBDE3D4-562E-1731-7DA4-529298C7ED65}"/>
          </ac:spMkLst>
        </pc:spChg>
        <pc:spChg chg="add del mod">
          <ac:chgData name="Markland, Joy P (APA)" userId="b0ba7c84-d11d-4425-8679-61ba6a3eec32" providerId="ADAL" clId="{75D97012-2EFF-47E9-A8FB-9900D0E31824}" dt="2025-02-13T20:51:15.468" v="5594" actId="478"/>
          <ac:spMkLst>
            <pc:docMk/>
            <pc:sldMk cId="2609038037" sldId="311"/>
            <ac:spMk id="15" creationId="{C94F5869-A438-9128-7080-EF697C514859}"/>
          </ac:spMkLst>
        </pc:spChg>
        <pc:spChg chg="add del mod">
          <ac:chgData name="Markland, Joy P (APA)" userId="b0ba7c84-d11d-4425-8679-61ba6a3eec32" providerId="ADAL" clId="{75D97012-2EFF-47E9-A8FB-9900D0E31824}" dt="2025-02-13T20:51:14.085" v="5591" actId="478"/>
          <ac:spMkLst>
            <pc:docMk/>
            <pc:sldMk cId="2609038037" sldId="311"/>
            <ac:spMk id="16" creationId="{6665C15C-BF61-24CA-BCAD-2CC853962D6F}"/>
          </ac:spMkLst>
        </pc:spChg>
        <pc:spChg chg="add del mod">
          <ac:chgData name="Markland, Joy P (APA)" userId="b0ba7c84-d11d-4425-8679-61ba6a3eec32" providerId="ADAL" clId="{75D97012-2EFF-47E9-A8FB-9900D0E31824}" dt="2025-02-13T20:51:14.977" v="5593" actId="478"/>
          <ac:spMkLst>
            <pc:docMk/>
            <pc:sldMk cId="2609038037" sldId="311"/>
            <ac:spMk id="17" creationId="{86D9B03D-1135-031C-171B-BC481BEDFFC2}"/>
          </ac:spMkLst>
        </pc:spChg>
        <pc:spChg chg="add del mod">
          <ac:chgData name="Markland, Joy P (APA)" userId="b0ba7c84-d11d-4425-8679-61ba6a3eec32" providerId="ADAL" clId="{75D97012-2EFF-47E9-A8FB-9900D0E31824}" dt="2025-02-13T20:51:10.188" v="5589" actId="478"/>
          <ac:spMkLst>
            <pc:docMk/>
            <pc:sldMk cId="2609038037" sldId="311"/>
            <ac:spMk id="18" creationId="{78ADFB3E-873F-162A-7D92-BADDAC5A4836}"/>
          </ac:spMkLst>
        </pc:spChg>
      </pc:sldChg>
      <pc:sldChg chg="addSp delSp modSp add del mod">
        <pc:chgData name="Markland, Joy P (APA)" userId="b0ba7c84-d11d-4425-8679-61ba6a3eec32" providerId="ADAL" clId="{75D97012-2EFF-47E9-A8FB-9900D0E31824}" dt="2025-02-24T16:30:03.668" v="6534" actId="47"/>
        <pc:sldMkLst>
          <pc:docMk/>
          <pc:sldMk cId="2242404274" sldId="312"/>
        </pc:sldMkLst>
        <pc:spChg chg="mod">
          <ac:chgData name="Markland, Joy P (APA)" userId="b0ba7c84-d11d-4425-8679-61ba6a3eec32" providerId="ADAL" clId="{75D97012-2EFF-47E9-A8FB-9900D0E31824}" dt="2025-02-24T16:11:40.159" v="5915" actId="20577"/>
          <ac:spMkLst>
            <pc:docMk/>
            <pc:sldMk cId="2242404274" sldId="312"/>
            <ac:spMk id="2" creationId="{E3444E51-7E6C-43A9-9DB7-2A5DCBA97AA8}"/>
          </ac:spMkLst>
        </pc:spChg>
        <pc:spChg chg="del mod">
          <ac:chgData name="Markland, Joy P (APA)" userId="b0ba7c84-d11d-4425-8679-61ba6a3eec32" providerId="ADAL" clId="{75D97012-2EFF-47E9-A8FB-9900D0E31824}" dt="2025-02-24T16:13:18.425" v="5977" actId="478"/>
          <ac:spMkLst>
            <pc:docMk/>
            <pc:sldMk cId="2242404274" sldId="312"/>
            <ac:spMk id="3" creationId="{C753C7A2-8CF5-456C-AE2B-06E9A5BE2D69}"/>
          </ac:spMkLst>
        </pc:spChg>
        <pc:spChg chg="add mod">
          <ac:chgData name="Markland, Joy P (APA)" userId="b0ba7c84-d11d-4425-8679-61ba6a3eec32" providerId="ADAL" clId="{75D97012-2EFF-47E9-A8FB-9900D0E31824}" dt="2025-02-24T16:21:17.921" v="6384" actId="20577"/>
          <ac:spMkLst>
            <pc:docMk/>
            <pc:sldMk cId="2242404274" sldId="312"/>
            <ac:spMk id="5" creationId="{B80F9ED8-3ADB-8B7B-54A3-CE5DE0646866}"/>
          </ac:spMkLst>
        </pc:spChg>
        <pc:spChg chg="add del mod">
          <ac:chgData name="Markland, Joy P (APA)" userId="b0ba7c84-d11d-4425-8679-61ba6a3eec32" providerId="ADAL" clId="{75D97012-2EFF-47E9-A8FB-9900D0E31824}" dt="2025-02-24T16:13:23.480" v="5979" actId="478"/>
          <ac:spMkLst>
            <pc:docMk/>
            <pc:sldMk cId="2242404274" sldId="312"/>
            <ac:spMk id="7" creationId="{B03239F2-D116-4CC2-FD98-E18075EE950A}"/>
          </ac:spMkLst>
        </pc:spChg>
        <pc:spChg chg="add del mod">
          <ac:chgData name="Markland, Joy P (APA)" userId="b0ba7c84-d11d-4425-8679-61ba6a3eec32" providerId="ADAL" clId="{75D97012-2EFF-47E9-A8FB-9900D0E31824}" dt="2025-02-24T16:13:21.511" v="5978" actId="478"/>
          <ac:spMkLst>
            <pc:docMk/>
            <pc:sldMk cId="2242404274" sldId="312"/>
            <ac:spMk id="9" creationId="{659C106C-BC34-7B74-8891-574D1BEB9A95}"/>
          </ac:spMkLst>
        </pc:spChg>
        <pc:spChg chg="add mod">
          <ac:chgData name="Markland, Joy P (APA)" userId="b0ba7c84-d11d-4425-8679-61ba6a3eec32" providerId="ADAL" clId="{75D97012-2EFF-47E9-A8FB-9900D0E31824}" dt="2025-02-24T16:21:24.643" v="6387" actId="20577"/>
          <ac:spMkLst>
            <pc:docMk/>
            <pc:sldMk cId="2242404274" sldId="312"/>
            <ac:spMk id="14" creationId="{F44E981D-15FE-CF1E-D63C-1B395CAC2D0A}"/>
          </ac:spMkLst>
        </pc:spChg>
        <pc:spChg chg="add mod">
          <ac:chgData name="Markland, Joy P (APA)" userId="b0ba7c84-d11d-4425-8679-61ba6a3eec32" providerId="ADAL" clId="{75D97012-2EFF-47E9-A8FB-9900D0E31824}" dt="2025-02-24T16:23:35.989" v="6389" actId="20577"/>
          <ac:spMkLst>
            <pc:docMk/>
            <pc:sldMk cId="2242404274" sldId="312"/>
            <ac:spMk id="16" creationId="{916C599A-4563-5EC2-3890-0DFB1E0F99FF}"/>
          </ac:spMkLst>
        </pc:spChg>
        <pc:cxnChg chg="add mod">
          <ac:chgData name="Markland, Joy P (APA)" userId="b0ba7c84-d11d-4425-8679-61ba6a3eec32" providerId="ADAL" clId="{75D97012-2EFF-47E9-A8FB-9900D0E31824}" dt="2025-02-24T16:20:44.394" v="6372" actId="1076"/>
          <ac:cxnSpMkLst>
            <pc:docMk/>
            <pc:sldMk cId="2242404274" sldId="312"/>
            <ac:cxnSpMk id="11" creationId="{71C76EBA-EB4D-C586-52A1-7E420A34735A}"/>
          </ac:cxnSpMkLst>
        </pc:cxnChg>
        <pc:cxnChg chg="add mod">
          <ac:chgData name="Markland, Joy P (APA)" userId="b0ba7c84-d11d-4425-8679-61ba6a3eec32" providerId="ADAL" clId="{75D97012-2EFF-47E9-A8FB-9900D0E31824}" dt="2025-02-24T16:20:44.394" v="6372" actId="1076"/>
          <ac:cxnSpMkLst>
            <pc:docMk/>
            <pc:sldMk cId="2242404274" sldId="312"/>
            <ac:cxnSpMk id="15" creationId="{35F16742-7E07-48A3-9A89-EBC9314FD8A4}"/>
          </ac:cxnSpMkLst>
        </pc:cxnChg>
        <pc:cxnChg chg="add mod">
          <ac:chgData name="Markland, Joy P (APA)" userId="b0ba7c84-d11d-4425-8679-61ba6a3eec32" providerId="ADAL" clId="{75D97012-2EFF-47E9-A8FB-9900D0E31824}" dt="2025-02-24T16:20:44.394" v="6372" actId="1076"/>
          <ac:cxnSpMkLst>
            <pc:docMk/>
            <pc:sldMk cId="2242404274" sldId="312"/>
            <ac:cxnSpMk id="17" creationId="{0707ED27-E025-2364-6DD8-2B5D7C3A22F0}"/>
          </ac:cxnSpMkLst>
        </pc:cxnChg>
      </pc:sldChg>
      <pc:sldChg chg="new del">
        <pc:chgData name="Markland, Joy P (APA)" userId="b0ba7c84-d11d-4425-8679-61ba6a3eec32" providerId="ADAL" clId="{75D97012-2EFF-47E9-A8FB-9900D0E31824}" dt="2025-02-24T16:10:43.610" v="5890" actId="680"/>
        <pc:sldMkLst>
          <pc:docMk/>
          <pc:sldMk cId="3347245987" sldId="312"/>
        </pc:sldMkLst>
      </pc:sldChg>
      <pc:sldChg chg="addSp delSp modSp add mod">
        <pc:chgData name="Markland, Joy P (APA)" userId="b0ba7c84-d11d-4425-8679-61ba6a3eec32" providerId="ADAL" clId="{75D97012-2EFF-47E9-A8FB-9900D0E31824}" dt="2025-02-24T16:31:16.016" v="6535" actId="1076"/>
        <pc:sldMkLst>
          <pc:docMk/>
          <pc:sldMk cId="2693232697" sldId="313"/>
        </pc:sldMkLst>
        <pc:spChg chg="mod">
          <ac:chgData name="Markland, Joy P (APA)" userId="b0ba7c84-d11d-4425-8679-61ba6a3eec32" providerId="ADAL" clId="{75D97012-2EFF-47E9-A8FB-9900D0E31824}" dt="2025-02-24T16:31:16.016" v="6535" actId="1076"/>
          <ac:spMkLst>
            <pc:docMk/>
            <pc:sldMk cId="2693232697" sldId="313"/>
            <ac:spMk id="2" creationId="{E3444E51-7E6C-43A9-9DB7-2A5DCBA97AA8}"/>
          </ac:spMkLst>
        </pc:spChg>
        <pc:spChg chg="del mod">
          <ac:chgData name="Markland, Joy P (APA)" userId="b0ba7c84-d11d-4425-8679-61ba6a3eec32" providerId="ADAL" clId="{75D97012-2EFF-47E9-A8FB-9900D0E31824}" dt="2025-02-24T16:27:50.518" v="6449" actId="478"/>
          <ac:spMkLst>
            <pc:docMk/>
            <pc:sldMk cId="2693232697" sldId="313"/>
            <ac:spMk id="5" creationId="{B80F9ED8-3ADB-8B7B-54A3-CE5DE0646866}"/>
          </ac:spMkLst>
        </pc:spChg>
        <pc:spChg chg="add del">
          <ac:chgData name="Markland, Joy P (APA)" userId="b0ba7c84-d11d-4425-8679-61ba6a3eec32" providerId="ADAL" clId="{75D97012-2EFF-47E9-A8FB-9900D0E31824}" dt="2025-02-24T16:27:07.909" v="6437" actId="22"/>
          <ac:spMkLst>
            <pc:docMk/>
            <pc:sldMk cId="2693232697" sldId="313"/>
            <ac:spMk id="8" creationId="{61DAB0FF-CBB2-7A8F-211A-F51511EA7A82}"/>
          </ac:spMkLst>
        </pc:spChg>
        <pc:spChg chg="del mod">
          <ac:chgData name="Markland, Joy P (APA)" userId="b0ba7c84-d11d-4425-8679-61ba6a3eec32" providerId="ADAL" clId="{75D97012-2EFF-47E9-A8FB-9900D0E31824}" dt="2025-02-24T16:28:39.716" v="6485" actId="478"/>
          <ac:spMkLst>
            <pc:docMk/>
            <pc:sldMk cId="2693232697" sldId="313"/>
            <ac:spMk id="14" creationId="{F44E981D-15FE-CF1E-D63C-1B395CAC2D0A}"/>
          </ac:spMkLst>
        </pc:spChg>
        <pc:spChg chg="del mod">
          <ac:chgData name="Markland, Joy P (APA)" userId="b0ba7c84-d11d-4425-8679-61ba6a3eec32" providerId="ADAL" clId="{75D97012-2EFF-47E9-A8FB-9900D0E31824}" dt="2025-02-24T16:29:16.733" v="6526" actId="478"/>
          <ac:spMkLst>
            <pc:docMk/>
            <pc:sldMk cId="2693232697" sldId="313"/>
            <ac:spMk id="16" creationId="{916C599A-4563-5EC2-3890-0DFB1E0F99FF}"/>
          </ac:spMkLst>
        </pc:spChg>
        <pc:graphicFrameChg chg="add del mod modGraphic">
          <ac:chgData name="Markland, Joy P (APA)" userId="b0ba7c84-d11d-4425-8679-61ba6a3eec32" providerId="ADAL" clId="{75D97012-2EFF-47E9-A8FB-9900D0E31824}" dt="2025-02-24T16:29:54.541" v="6533" actId="14100"/>
          <ac:graphicFrameMkLst>
            <pc:docMk/>
            <pc:sldMk cId="2693232697" sldId="313"/>
            <ac:graphicFrameMk id="3" creationId="{4BBECFEC-5CCC-4D3B-9D27-E55B32DD195B}"/>
          </ac:graphicFrameMkLst>
        </pc:graphicFrameChg>
        <pc:graphicFrameChg chg="add del mod">
          <ac:chgData name="Markland, Joy P (APA)" userId="b0ba7c84-d11d-4425-8679-61ba6a3eec32" providerId="ADAL" clId="{75D97012-2EFF-47E9-A8FB-9900D0E31824}" dt="2025-02-24T16:27:24.052" v="6440" actId="478"/>
          <ac:graphicFrameMkLst>
            <pc:docMk/>
            <pc:sldMk cId="2693232697" sldId="313"/>
            <ac:graphicFrameMk id="9" creationId="{8F6B0CE6-2D60-2032-FEDC-637A87167A92}"/>
          </ac:graphicFrameMkLst>
        </pc:graphicFrameChg>
        <pc:graphicFrameChg chg="add del mod">
          <ac:chgData name="Markland, Joy P (APA)" userId="b0ba7c84-d11d-4425-8679-61ba6a3eec32" providerId="ADAL" clId="{75D97012-2EFF-47E9-A8FB-9900D0E31824}" dt="2025-02-24T16:28:06.935" v="6455" actId="478"/>
          <ac:graphicFrameMkLst>
            <pc:docMk/>
            <pc:sldMk cId="2693232697" sldId="313"/>
            <ac:graphicFrameMk id="10" creationId="{A55650AF-815C-FEB5-3564-7F5DFA284728}"/>
          </ac:graphicFrameMkLst>
        </pc:graphicFrameChg>
        <pc:graphicFrameChg chg="add mod modGraphic">
          <ac:chgData name="Markland, Joy P (APA)" userId="b0ba7c84-d11d-4425-8679-61ba6a3eec32" providerId="ADAL" clId="{75D97012-2EFF-47E9-A8FB-9900D0E31824}" dt="2025-02-24T16:29:54.541" v="6533" actId="14100"/>
          <ac:graphicFrameMkLst>
            <pc:docMk/>
            <pc:sldMk cId="2693232697" sldId="313"/>
            <ac:graphicFrameMk id="12" creationId="{D8CDD807-7128-F6A6-9235-81719E1F6566}"/>
          </ac:graphicFrameMkLst>
        </pc:graphicFrameChg>
        <pc:graphicFrameChg chg="add mod modGraphic">
          <ac:chgData name="Markland, Joy P (APA)" userId="b0ba7c84-d11d-4425-8679-61ba6a3eec32" providerId="ADAL" clId="{75D97012-2EFF-47E9-A8FB-9900D0E31824}" dt="2025-02-24T16:29:54.541" v="6533" actId="14100"/>
          <ac:graphicFrameMkLst>
            <pc:docMk/>
            <pc:sldMk cId="2693232697" sldId="313"/>
            <ac:graphicFrameMk id="13" creationId="{5AE367EA-660D-DA09-AFCC-1F8753048B4D}"/>
          </ac:graphicFrameMkLst>
        </pc:graphicFrameChg>
        <pc:cxnChg chg="del">
          <ac:chgData name="Markland, Joy P (APA)" userId="b0ba7c84-d11d-4425-8679-61ba6a3eec32" providerId="ADAL" clId="{75D97012-2EFF-47E9-A8FB-9900D0E31824}" dt="2025-02-24T16:25:37.544" v="6392" actId="478"/>
          <ac:cxnSpMkLst>
            <pc:docMk/>
            <pc:sldMk cId="2693232697" sldId="313"/>
            <ac:cxnSpMk id="11" creationId="{71C76EBA-EB4D-C586-52A1-7E420A34735A}"/>
          </ac:cxnSpMkLst>
        </pc:cxnChg>
        <pc:cxnChg chg="del">
          <ac:chgData name="Markland, Joy P (APA)" userId="b0ba7c84-d11d-4425-8679-61ba6a3eec32" providerId="ADAL" clId="{75D97012-2EFF-47E9-A8FB-9900D0E31824}" dt="2025-02-24T16:28:46.144" v="6487" actId="478"/>
          <ac:cxnSpMkLst>
            <pc:docMk/>
            <pc:sldMk cId="2693232697" sldId="313"/>
            <ac:cxnSpMk id="17" creationId="{0707ED27-E025-2364-6DD8-2B5D7C3A22F0}"/>
          </ac:cxnSpMkLst>
        </pc:cxnChg>
      </pc:sldChg>
    </pc:docChg>
  </pc:docChgLst>
  <pc:docChgLst>
    <pc:chgData name="Ferguson, Lorran H (APA)" userId="S::lorran.ferguson@ky.gov::e03c6856-0939-4698-b2db-948f81a7d084" providerId="AD" clId="Web-{A2BB792F-2098-B481-021C-1CA6B41D7888}"/>
    <pc:docChg chg="sldOrd">
      <pc:chgData name="Ferguson, Lorran H (APA)" userId="S::lorran.ferguson@ky.gov::e03c6856-0939-4698-b2db-948f81a7d084" providerId="AD" clId="Web-{A2BB792F-2098-B481-021C-1CA6B41D7888}" dt="2025-02-24T18:04:25.123" v="4"/>
      <pc:docMkLst>
        <pc:docMk/>
      </pc:docMkLst>
      <pc:sldChg chg="ord">
        <pc:chgData name="Ferguson, Lorran H (APA)" userId="S::lorran.ferguson@ky.gov::e03c6856-0939-4698-b2db-948f81a7d084" providerId="AD" clId="Web-{A2BB792F-2098-B481-021C-1CA6B41D7888}" dt="2025-02-24T17:36:11.793" v="3"/>
        <pc:sldMkLst>
          <pc:docMk/>
          <pc:sldMk cId="250977367" sldId="265"/>
        </pc:sldMkLst>
      </pc:sldChg>
      <pc:sldChg chg="ord">
        <pc:chgData name="Ferguson, Lorran H (APA)" userId="S::lorran.ferguson@ky.gov::e03c6856-0939-4698-b2db-948f81a7d084" providerId="AD" clId="Web-{A2BB792F-2098-B481-021C-1CA6B41D7888}" dt="2025-02-24T18:04:25.123" v="4"/>
        <pc:sldMkLst>
          <pc:docMk/>
          <pc:sldMk cId="2693232697" sldId="313"/>
        </pc:sldMkLst>
      </pc:sldChg>
    </pc:docChg>
  </pc:docChgLst>
  <pc:docChgLst>
    <pc:chgData name="Crouse, Shawnna (APA)" userId="S::shawnna.crouse@ky.gov::b30f37d3-18b9-4bc2-bec6-cd3529ab4140" providerId="AD" clId="Web-{B5784B8A-26B7-A7E9-510D-7BDDC26DF53E}"/>
    <pc:docChg chg="mod modSld">
      <pc:chgData name="Crouse, Shawnna (APA)" userId="S::shawnna.crouse@ky.gov::b30f37d3-18b9-4bc2-bec6-cd3529ab4140" providerId="AD" clId="Web-{B5784B8A-26B7-A7E9-510D-7BDDC26DF53E}" dt="2025-02-24T15:39:39.509" v="210"/>
      <pc:docMkLst>
        <pc:docMk/>
      </pc:docMkLst>
      <pc:sldChg chg="modSp modNotes">
        <pc:chgData name="Crouse, Shawnna (APA)" userId="S::shawnna.crouse@ky.gov::b30f37d3-18b9-4bc2-bec6-cd3529ab4140" providerId="AD" clId="Web-{B5784B8A-26B7-A7E9-510D-7BDDC26DF53E}" dt="2025-02-24T15:06:34.113" v="136"/>
        <pc:sldMkLst>
          <pc:docMk/>
          <pc:sldMk cId="4088591401" sldId="257"/>
        </pc:sldMkLst>
        <pc:graphicFrameChg chg="mod modGraphic">
          <ac:chgData name="Crouse, Shawnna (APA)" userId="S::shawnna.crouse@ky.gov::b30f37d3-18b9-4bc2-bec6-cd3529ab4140" providerId="AD" clId="Web-{B5784B8A-26B7-A7E9-510D-7BDDC26DF53E}" dt="2025-02-24T15:05:41.441" v="135"/>
          <ac:graphicFrameMkLst>
            <pc:docMk/>
            <pc:sldMk cId="4088591401" sldId="257"/>
            <ac:graphicFrameMk id="7" creationId="{F451529D-E6B5-9397-18B9-94D87BD11C4D}"/>
          </ac:graphicFrameMkLst>
        </pc:graphicFrameChg>
      </pc:sldChg>
      <pc:sldChg chg="modSp">
        <pc:chgData name="Crouse, Shawnna (APA)" userId="S::shawnna.crouse@ky.gov::b30f37d3-18b9-4bc2-bec6-cd3529ab4140" providerId="AD" clId="Web-{B5784B8A-26B7-A7E9-510D-7BDDC26DF53E}" dt="2025-02-24T14:48:04.197" v="1" actId="20577"/>
        <pc:sldMkLst>
          <pc:docMk/>
          <pc:sldMk cId="250977367" sldId="265"/>
        </pc:sldMkLst>
        <pc:spChg chg="mod">
          <ac:chgData name="Crouse, Shawnna (APA)" userId="S::shawnna.crouse@ky.gov::b30f37d3-18b9-4bc2-bec6-cd3529ab4140" providerId="AD" clId="Web-{B5784B8A-26B7-A7E9-510D-7BDDC26DF53E}" dt="2025-02-24T14:48:04.197" v="1" actId="20577"/>
          <ac:spMkLst>
            <pc:docMk/>
            <pc:sldMk cId="250977367" sldId="265"/>
            <ac:spMk id="3" creationId="{C753C7A2-8CF5-456C-AE2B-06E9A5BE2D69}"/>
          </ac:spMkLst>
        </pc:spChg>
      </pc:sldChg>
      <pc:sldChg chg="modSp">
        <pc:chgData name="Crouse, Shawnna (APA)" userId="S::shawnna.crouse@ky.gov::b30f37d3-18b9-4bc2-bec6-cd3529ab4140" providerId="AD" clId="Web-{B5784B8A-26B7-A7E9-510D-7BDDC26DF53E}" dt="2025-02-24T15:21:28.702" v="160"/>
        <pc:sldMkLst>
          <pc:docMk/>
          <pc:sldMk cId="263858751" sldId="287"/>
        </pc:sldMkLst>
        <pc:graphicFrameChg chg="mod modGraphic">
          <ac:chgData name="Crouse, Shawnna (APA)" userId="S::shawnna.crouse@ky.gov::b30f37d3-18b9-4bc2-bec6-cd3529ab4140" providerId="AD" clId="Web-{B5784B8A-26B7-A7E9-510D-7BDDC26DF53E}" dt="2025-02-24T15:21:28.702" v="160"/>
          <ac:graphicFrameMkLst>
            <pc:docMk/>
            <pc:sldMk cId="263858751" sldId="287"/>
            <ac:graphicFrameMk id="7" creationId="{F451529D-E6B5-9397-18B9-94D87BD11C4D}"/>
          </ac:graphicFrameMkLst>
        </pc:graphicFrameChg>
      </pc:sldChg>
      <pc:sldChg chg="modSp">
        <pc:chgData name="Crouse, Shawnna (APA)" userId="S::shawnna.crouse@ky.gov::b30f37d3-18b9-4bc2-bec6-cd3529ab4140" providerId="AD" clId="Web-{B5784B8A-26B7-A7E9-510D-7BDDC26DF53E}" dt="2025-02-24T15:33:05.245" v="209"/>
        <pc:sldMkLst>
          <pc:docMk/>
          <pc:sldMk cId="2272588879" sldId="288"/>
        </pc:sldMkLst>
        <pc:graphicFrameChg chg="mod modGraphic">
          <ac:chgData name="Crouse, Shawnna (APA)" userId="S::shawnna.crouse@ky.gov::b30f37d3-18b9-4bc2-bec6-cd3529ab4140" providerId="AD" clId="Web-{B5784B8A-26B7-A7E9-510D-7BDDC26DF53E}" dt="2025-02-24T15:33:05.245" v="209"/>
          <ac:graphicFrameMkLst>
            <pc:docMk/>
            <pc:sldMk cId="2272588879" sldId="288"/>
            <ac:graphicFrameMk id="7" creationId="{F451529D-E6B5-9397-18B9-94D87BD11C4D}"/>
          </ac:graphicFrameMkLst>
        </pc:graphicFrameChg>
      </pc:sldChg>
      <pc:sldChg chg="modSp">
        <pc:chgData name="Crouse, Shawnna (APA)" userId="S::shawnna.crouse@ky.gov::b30f37d3-18b9-4bc2-bec6-cd3529ab4140" providerId="AD" clId="Web-{B5784B8A-26B7-A7E9-510D-7BDDC26DF53E}" dt="2025-02-24T15:33:00.652" v="205"/>
        <pc:sldMkLst>
          <pc:docMk/>
          <pc:sldMk cId="3409006656" sldId="290"/>
        </pc:sldMkLst>
        <pc:graphicFrameChg chg="mod modGraphic">
          <ac:chgData name="Crouse, Shawnna (APA)" userId="S::shawnna.crouse@ky.gov::b30f37d3-18b9-4bc2-bec6-cd3529ab4140" providerId="AD" clId="Web-{B5784B8A-26B7-A7E9-510D-7BDDC26DF53E}" dt="2025-02-24T15:33:00.652" v="205"/>
          <ac:graphicFrameMkLst>
            <pc:docMk/>
            <pc:sldMk cId="3409006656" sldId="290"/>
            <ac:graphicFrameMk id="7" creationId="{F451529D-E6B5-9397-18B9-94D87BD11C4D}"/>
          </ac:graphicFrameMkLst>
        </pc:graphicFrameChg>
      </pc:sldChg>
      <pc:sldChg chg="modSp">
        <pc:chgData name="Crouse, Shawnna (APA)" userId="S::shawnna.crouse@ky.gov::b30f37d3-18b9-4bc2-bec6-cd3529ab4140" providerId="AD" clId="Web-{B5784B8A-26B7-A7E9-510D-7BDDC26DF53E}" dt="2025-02-24T15:32:50.777" v="201"/>
        <pc:sldMkLst>
          <pc:docMk/>
          <pc:sldMk cId="4161109546" sldId="293"/>
        </pc:sldMkLst>
        <pc:graphicFrameChg chg="mod modGraphic">
          <ac:chgData name="Crouse, Shawnna (APA)" userId="S::shawnna.crouse@ky.gov::b30f37d3-18b9-4bc2-bec6-cd3529ab4140" providerId="AD" clId="Web-{B5784B8A-26B7-A7E9-510D-7BDDC26DF53E}" dt="2025-02-24T15:32:50.777" v="201"/>
          <ac:graphicFrameMkLst>
            <pc:docMk/>
            <pc:sldMk cId="4161109546" sldId="293"/>
            <ac:graphicFrameMk id="7" creationId="{F451529D-E6B5-9397-18B9-94D87BD11C4D}"/>
          </ac:graphicFrameMkLst>
        </pc:graphicFrameChg>
      </pc:sldChg>
      <pc:sldChg chg="modSp">
        <pc:chgData name="Crouse, Shawnna (APA)" userId="S::shawnna.crouse@ky.gov::b30f37d3-18b9-4bc2-bec6-cd3529ab4140" providerId="AD" clId="Web-{B5784B8A-26B7-A7E9-510D-7BDDC26DF53E}" dt="2025-02-24T15:32:43.620" v="197"/>
        <pc:sldMkLst>
          <pc:docMk/>
          <pc:sldMk cId="3414063250" sldId="295"/>
        </pc:sldMkLst>
        <pc:graphicFrameChg chg="mod modGraphic">
          <ac:chgData name="Crouse, Shawnna (APA)" userId="S::shawnna.crouse@ky.gov::b30f37d3-18b9-4bc2-bec6-cd3529ab4140" providerId="AD" clId="Web-{B5784B8A-26B7-A7E9-510D-7BDDC26DF53E}" dt="2025-02-24T15:32:43.620" v="197"/>
          <ac:graphicFrameMkLst>
            <pc:docMk/>
            <pc:sldMk cId="3414063250" sldId="295"/>
            <ac:graphicFrameMk id="7" creationId="{F451529D-E6B5-9397-18B9-94D87BD11C4D}"/>
          </ac:graphicFrameMkLst>
        </pc:graphicFrameChg>
      </pc:sldChg>
      <pc:sldChg chg="modSp">
        <pc:chgData name="Crouse, Shawnna (APA)" userId="S::shawnna.crouse@ky.gov::b30f37d3-18b9-4bc2-bec6-cd3529ab4140" providerId="AD" clId="Web-{B5784B8A-26B7-A7E9-510D-7BDDC26DF53E}" dt="2025-02-24T15:32:34.261" v="187"/>
        <pc:sldMkLst>
          <pc:docMk/>
          <pc:sldMk cId="576923132" sldId="296"/>
        </pc:sldMkLst>
        <pc:graphicFrameChg chg="mod modGraphic">
          <ac:chgData name="Crouse, Shawnna (APA)" userId="S::shawnna.crouse@ky.gov::b30f37d3-18b9-4bc2-bec6-cd3529ab4140" providerId="AD" clId="Web-{B5784B8A-26B7-A7E9-510D-7BDDC26DF53E}" dt="2025-02-24T15:32:34.261" v="187"/>
          <ac:graphicFrameMkLst>
            <pc:docMk/>
            <pc:sldMk cId="576923132" sldId="296"/>
            <ac:graphicFrameMk id="7" creationId="{F451529D-E6B5-9397-18B9-94D87BD11C4D}"/>
          </ac:graphicFrameMkLst>
        </pc:graphicFrameChg>
      </pc:sldChg>
      <pc:sldChg chg="modSp modCm">
        <pc:chgData name="Crouse, Shawnna (APA)" userId="S::shawnna.crouse@ky.gov::b30f37d3-18b9-4bc2-bec6-cd3529ab4140" providerId="AD" clId="Web-{B5784B8A-26B7-A7E9-510D-7BDDC26DF53E}" dt="2025-02-24T15:30:30.512" v="179"/>
        <pc:sldMkLst>
          <pc:docMk/>
          <pc:sldMk cId="2568991488" sldId="298"/>
        </pc:sldMkLst>
        <pc:graphicFrameChg chg="mod modGraphic">
          <ac:chgData name="Crouse, Shawnna (APA)" userId="S::shawnna.crouse@ky.gov::b30f37d3-18b9-4bc2-bec6-cd3529ab4140" providerId="AD" clId="Web-{B5784B8A-26B7-A7E9-510D-7BDDC26DF53E}" dt="2025-02-24T15:30:30.512" v="179"/>
          <ac:graphicFrameMkLst>
            <pc:docMk/>
            <pc:sldMk cId="2568991488" sldId="298"/>
            <ac:graphicFrameMk id="7" creationId="{F451529D-E6B5-9397-18B9-94D87BD11C4D}"/>
          </ac:graphicFrameMkLst>
        </pc:graphicFrameChg>
        <pc:extLst>
          <p:ext xmlns:p="http://schemas.openxmlformats.org/presentationml/2006/main" uri="{D6D511B9-2390-475A-947B-AFAB55BFBCF1}">
            <pc226:cmChg xmlns:pc226="http://schemas.microsoft.com/office/powerpoint/2022/06/main/command" chg="mod">
              <pc226:chgData name="Crouse, Shawnna (APA)" userId="S::shawnna.crouse@ky.gov::b30f37d3-18b9-4bc2-bec6-cd3529ab4140" providerId="AD" clId="Web-{B5784B8A-26B7-A7E9-510D-7BDDC26DF53E}" dt="2025-02-24T15:30:27.777" v="174"/>
              <pc2:cmMkLst xmlns:pc2="http://schemas.microsoft.com/office/powerpoint/2019/9/main/command">
                <pc:docMk/>
                <pc:sldMk cId="2568991488" sldId="298"/>
                <pc2:cmMk id="{C9CEDCD7-2836-4E79-9DA6-FF687EC3DEA2}"/>
              </pc2:cmMkLst>
            </pc226:cmChg>
          </p:ext>
        </pc:extLst>
      </pc:sldChg>
      <pc:sldChg chg="modSp">
        <pc:chgData name="Crouse, Shawnna (APA)" userId="S::shawnna.crouse@ky.gov::b30f37d3-18b9-4bc2-bec6-cd3529ab4140" providerId="AD" clId="Web-{B5784B8A-26B7-A7E9-510D-7BDDC26DF53E}" dt="2025-02-24T15:31:22.543" v="183"/>
        <pc:sldMkLst>
          <pc:docMk/>
          <pc:sldMk cId="633262836" sldId="299"/>
        </pc:sldMkLst>
        <pc:graphicFrameChg chg="mod modGraphic">
          <ac:chgData name="Crouse, Shawnna (APA)" userId="S::shawnna.crouse@ky.gov::b30f37d3-18b9-4bc2-bec6-cd3529ab4140" providerId="AD" clId="Web-{B5784B8A-26B7-A7E9-510D-7BDDC26DF53E}" dt="2025-02-24T15:31:22.543" v="183"/>
          <ac:graphicFrameMkLst>
            <pc:docMk/>
            <pc:sldMk cId="633262836" sldId="299"/>
            <ac:graphicFrameMk id="7" creationId="{F451529D-E6B5-9397-18B9-94D87BD11C4D}"/>
          </ac:graphicFrameMkLst>
        </pc:graphicFrameChg>
      </pc:sldChg>
      <pc:sldChg chg="modNotes">
        <pc:chgData name="Crouse, Shawnna (APA)" userId="S::shawnna.crouse@ky.gov::b30f37d3-18b9-4bc2-bec6-cd3529ab4140" providerId="AD" clId="Web-{B5784B8A-26B7-A7E9-510D-7BDDC26DF53E}" dt="2025-02-24T15:39:39.509" v="210"/>
        <pc:sldMkLst>
          <pc:docMk/>
          <pc:sldMk cId="2609038037" sldId="311"/>
        </pc:sldMkLst>
      </pc:sldChg>
    </pc:docChg>
  </pc:docChgLst>
  <pc:docChgLst>
    <pc:chgData name="Wall, Hannah E (APA)" userId="S::hannah.wall@ky.gov::4e908cae-17dc-4f24-b3ad-9119ea3ddade" providerId="AD" clId="Web-{950ED19E-9FB6-B196-AD8D-F75160CE82CC}"/>
    <pc:docChg chg="addSld delSld modSld">
      <pc:chgData name="Wall, Hannah E (APA)" userId="S::hannah.wall@ky.gov::4e908cae-17dc-4f24-b3ad-9119ea3ddade" providerId="AD" clId="Web-{950ED19E-9FB6-B196-AD8D-F75160CE82CC}" dt="2025-02-13T20:09:32.468" v="32" actId="1076"/>
      <pc:docMkLst>
        <pc:docMk/>
      </pc:docMkLst>
      <pc:sldChg chg="del">
        <pc:chgData name="Wall, Hannah E (APA)" userId="S::hannah.wall@ky.gov::4e908cae-17dc-4f24-b3ad-9119ea3ddade" providerId="AD" clId="Web-{950ED19E-9FB6-B196-AD8D-F75160CE82CC}" dt="2025-02-13T20:09:10.327" v="30"/>
        <pc:sldMkLst>
          <pc:docMk/>
          <pc:sldMk cId="374048373" sldId="304"/>
        </pc:sldMkLst>
      </pc:sldChg>
      <pc:sldChg chg="del">
        <pc:chgData name="Wall, Hannah E (APA)" userId="S::hannah.wall@ky.gov::4e908cae-17dc-4f24-b3ad-9119ea3ddade" providerId="AD" clId="Web-{950ED19E-9FB6-B196-AD8D-F75160CE82CC}" dt="2025-02-13T20:08:28.890" v="17"/>
        <pc:sldMkLst>
          <pc:docMk/>
          <pc:sldMk cId="2193154834" sldId="306"/>
        </pc:sldMkLst>
      </pc:sldChg>
      <pc:sldChg chg="addSp delSp modSp add replId">
        <pc:chgData name="Wall, Hannah E (APA)" userId="S::hannah.wall@ky.gov::4e908cae-17dc-4f24-b3ad-9119ea3ddade" providerId="AD" clId="Web-{950ED19E-9FB6-B196-AD8D-F75160CE82CC}" dt="2025-02-13T20:08:18.140" v="16" actId="1076"/>
        <pc:sldMkLst>
          <pc:docMk/>
          <pc:sldMk cId="2806464023" sldId="307"/>
        </pc:sldMkLst>
        <pc:spChg chg="mod">
          <ac:chgData name="Wall, Hannah E (APA)" userId="S::hannah.wall@ky.gov::4e908cae-17dc-4f24-b3ad-9119ea3ddade" providerId="AD" clId="Web-{950ED19E-9FB6-B196-AD8D-F75160CE82CC}" dt="2025-02-13T20:07:12.406" v="1" actId="20577"/>
          <ac:spMkLst>
            <pc:docMk/>
            <pc:sldMk cId="2806464023" sldId="307"/>
            <ac:spMk id="2" creationId="{19D19D9E-129A-807E-90A4-DF9BAF98FC59}"/>
          </ac:spMkLst>
        </pc:spChg>
        <pc:spChg chg="mod">
          <ac:chgData name="Wall, Hannah E (APA)" userId="S::hannah.wall@ky.gov::4e908cae-17dc-4f24-b3ad-9119ea3ddade" providerId="AD" clId="Web-{950ED19E-9FB6-B196-AD8D-F75160CE82CC}" dt="2025-02-13T20:08:18.140" v="16" actId="1076"/>
          <ac:spMkLst>
            <pc:docMk/>
            <pc:sldMk cId="2806464023" sldId="307"/>
            <ac:spMk id="6" creationId="{74E97A0A-4192-AAE7-E260-8E5C1892224A}"/>
          </ac:spMkLst>
        </pc:spChg>
        <pc:spChg chg="add del mod">
          <ac:chgData name="Wall, Hannah E (APA)" userId="S::hannah.wall@ky.gov::4e908cae-17dc-4f24-b3ad-9119ea3ddade" providerId="AD" clId="Web-{950ED19E-9FB6-B196-AD8D-F75160CE82CC}" dt="2025-02-13T20:07:21.734" v="3"/>
          <ac:spMkLst>
            <pc:docMk/>
            <pc:sldMk cId="2806464023" sldId="307"/>
            <ac:spMk id="27" creationId="{8758A129-95DE-6623-19AF-EDF59EFF95A1}"/>
          </ac:spMkLst>
        </pc:spChg>
        <pc:graphicFrameChg chg="del">
          <ac:chgData name="Wall, Hannah E (APA)" userId="S::hannah.wall@ky.gov::4e908cae-17dc-4f24-b3ad-9119ea3ddade" providerId="AD" clId="Web-{950ED19E-9FB6-B196-AD8D-F75160CE82CC}" dt="2025-02-13T20:07:17.531" v="2"/>
          <ac:graphicFrameMkLst>
            <pc:docMk/>
            <pc:sldMk cId="2806464023" sldId="307"/>
            <ac:graphicFrameMk id="1036" creationId="{13C364F7-EC71-F15A-9418-8DFC7D08E96A}"/>
          </ac:graphicFrameMkLst>
        </pc:graphicFrameChg>
      </pc:sldChg>
      <pc:sldChg chg="modSp add replId">
        <pc:chgData name="Wall, Hannah E (APA)" userId="S::hannah.wall@ky.gov::4e908cae-17dc-4f24-b3ad-9119ea3ddade" providerId="AD" clId="Web-{950ED19E-9FB6-B196-AD8D-F75160CE82CC}" dt="2025-02-13T20:09:32.468" v="32" actId="1076"/>
        <pc:sldMkLst>
          <pc:docMk/>
          <pc:sldMk cId="3038686961" sldId="308"/>
        </pc:sldMkLst>
        <pc:spChg chg="mod">
          <ac:chgData name="Wall, Hannah E (APA)" userId="S::hannah.wall@ky.gov::4e908cae-17dc-4f24-b3ad-9119ea3ddade" providerId="AD" clId="Web-{950ED19E-9FB6-B196-AD8D-F75160CE82CC}" dt="2025-02-13T20:08:38.327" v="19" actId="20577"/>
          <ac:spMkLst>
            <pc:docMk/>
            <pc:sldMk cId="3038686961" sldId="308"/>
            <ac:spMk id="2" creationId="{743C1DE8-72CA-A1C1-108E-667C1825D3D4}"/>
          </ac:spMkLst>
        </pc:spChg>
        <pc:spChg chg="mod">
          <ac:chgData name="Wall, Hannah E (APA)" userId="S::hannah.wall@ky.gov::4e908cae-17dc-4f24-b3ad-9119ea3ddade" providerId="AD" clId="Web-{950ED19E-9FB6-B196-AD8D-F75160CE82CC}" dt="2025-02-13T20:09:32.468" v="32" actId="1076"/>
          <ac:spMkLst>
            <pc:docMk/>
            <pc:sldMk cId="3038686961" sldId="308"/>
            <ac:spMk id="6" creationId="{658DC1B6-06E9-32AA-9F63-93192842D436}"/>
          </ac:spMkLst>
        </pc:spChg>
      </pc:sldChg>
    </pc:docChg>
  </pc:docChgLst>
  <pc:docChgLst>
    <pc:chgData name="Crouse, Shawnna (APA)" userId="S::shawnna.crouse@ky.gov::b30f37d3-18b9-4bc2-bec6-cd3529ab4140" providerId="AD" clId="Web-{E8B70B93-9EB4-3D00-B593-7E7C1BA499EB}"/>
    <pc:docChg chg="modSld">
      <pc:chgData name="Crouse, Shawnna (APA)" userId="S::shawnna.crouse@ky.gov::b30f37d3-18b9-4bc2-bec6-cd3529ab4140" providerId="AD" clId="Web-{E8B70B93-9EB4-3D00-B593-7E7C1BA499EB}" dt="2025-02-24T14:07:46.366" v="7" actId="20577"/>
      <pc:docMkLst>
        <pc:docMk/>
      </pc:docMkLst>
      <pc:sldChg chg="modSp">
        <pc:chgData name="Crouse, Shawnna (APA)" userId="S::shawnna.crouse@ky.gov::b30f37d3-18b9-4bc2-bec6-cd3529ab4140" providerId="AD" clId="Web-{E8B70B93-9EB4-3D00-B593-7E7C1BA499EB}" dt="2025-02-24T14:05:32.986" v="1" actId="20577"/>
        <pc:sldMkLst>
          <pc:docMk/>
          <pc:sldMk cId="760836459" sldId="266"/>
        </pc:sldMkLst>
        <pc:spChg chg="mod">
          <ac:chgData name="Crouse, Shawnna (APA)" userId="S::shawnna.crouse@ky.gov::b30f37d3-18b9-4bc2-bec6-cd3529ab4140" providerId="AD" clId="Web-{E8B70B93-9EB4-3D00-B593-7E7C1BA499EB}" dt="2025-02-24T14:05:32.986" v="1" actId="20577"/>
          <ac:spMkLst>
            <pc:docMk/>
            <pc:sldMk cId="760836459" sldId="266"/>
            <ac:spMk id="3" creationId="{AC68F0AA-BB49-429E-A783-A617A9AF45CD}"/>
          </ac:spMkLst>
        </pc:spChg>
      </pc:sldChg>
      <pc:sldChg chg="modSp">
        <pc:chgData name="Crouse, Shawnna (APA)" userId="S::shawnna.crouse@ky.gov::b30f37d3-18b9-4bc2-bec6-cd3529ab4140" providerId="AD" clId="Web-{E8B70B93-9EB4-3D00-B593-7E7C1BA499EB}" dt="2025-02-24T14:07:46.366" v="7" actId="20577"/>
        <pc:sldMkLst>
          <pc:docMk/>
          <pc:sldMk cId="1586820548" sldId="285"/>
        </pc:sldMkLst>
        <pc:graphicFrameChg chg="modGraphic">
          <ac:chgData name="Crouse, Shawnna (APA)" userId="S::shawnna.crouse@ky.gov::b30f37d3-18b9-4bc2-bec6-cd3529ab4140" providerId="AD" clId="Web-{E8B70B93-9EB4-3D00-B593-7E7C1BA499EB}" dt="2025-02-24T14:07:46.366" v="7" actId="20577"/>
          <ac:graphicFrameMkLst>
            <pc:docMk/>
            <pc:sldMk cId="1586820548" sldId="285"/>
            <ac:graphicFrameMk id="1036" creationId="{7D6F53A5-3850-6FE0-65D5-333D76EA1952}"/>
          </ac:graphicFrameMkLst>
        </pc:graphicFrame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55973-4FF5-4C21-9C2D-F408B3BFFD8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FCB4883-83DB-49DA-AA2E-0D7C7616CFDB}">
      <dgm:prSet/>
      <dgm:spPr>
        <a:solidFill>
          <a:srgbClr val="0A2A3E"/>
        </a:solidFill>
      </dgm:spPr>
      <dgm:t>
        <a:bodyPr/>
        <a:lstStyle/>
        <a:p>
          <a:pPr rtl="0"/>
          <a:r>
            <a:rPr lang="en-US">
              <a:latin typeface="Arial"/>
              <a:cs typeface="Arial"/>
            </a:rPr>
            <a:t>Adair County</a:t>
          </a:r>
        </a:p>
      </dgm:t>
    </dgm:pt>
    <dgm:pt modelId="{E79C000D-0AC5-458B-83F7-78B7A29ABFF1}" type="parTrans" cxnId="{AAFC7B11-C954-40B2-9027-C65117172EE5}">
      <dgm:prSet/>
      <dgm:spPr/>
      <dgm:t>
        <a:bodyPr/>
        <a:lstStyle/>
        <a:p>
          <a:endParaRPr lang="en-US"/>
        </a:p>
      </dgm:t>
    </dgm:pt>
    <dgm:pt modelId="{8B38F07D-C56F-4B34-81DF-2B7536DBD00B}" type="sibTrans" cxnId="{AAFC7B11-C954-40B2-9027-C65117172EE5}">
      <dgm:prSet/>
      <dgm:spPr/>
      <dgm:t>
        <a:bodyPr/>
        <a:lstStyle/>
        <a:p>
          <a:endParaRPr lang="en-US"/>
        </a:p>
      </dgm:t>
    </dgm:pt>
    <dgm:pt modelId="{2427FC1C-08D0-4637-B11C-50A879D1BAF3}">
      <dgm:prSet/>
      <dgm:spPr>
        <a:solidFill>
          <a:srgbClr val="0A2A3E"/>
        </a:solidFill>
      </dgm:spPr>
      <dgm:t>
        <a:bodyPr/>
        <a:lstStyle/>
        <a:p>
          <a:r>
            <a:rPr lang="en-US">
              <a:latin typeface="Arial"/>
              <a:cs typeface="Arial"/>
            </a:rPr>
            <a:t>Augusta Independent</a:t>
          </a:r>
        </a:p>
      </dgm:t>
    </dgm:pt>
    <dgm:pt modelId="{D3337840-AEF5-44BA-943E-3083FD5B84CD}" type="parTrans" cxnId="{C2F0A082-0F9E-434E-966F-ECDCA59405CE}">
      <dgm:prSet/>
      <dgm:spPr/>
      <dgm:t>
        <a:bodyPr/>
        <a:lstStyle/>
        <a:p>
          <a:endParaRPr lang="en-US"/>
        </a:p>
      </dgm:t>
    </dgm:pt>
    <dgm:pt modelId="{99779C8F-E45C-40E3-B597-0AA0D28334E7}" type="sibTrans" cxnId="{C2F0A082-0F9E-434E-966F-ECDCA59405CE}">
      <dgm:prSet/>
      <dgm:spPr/>
      <dgm:t>
        <a:bodyPr/>
        <a:lstStyle/>
        <a:p>
          <a:endParaRPr lang="en-US"/>
        </a:p>
      </dgm:t>
    </dgm:pt>
    <dgm:pt modelId="{1F939030-900A-4B28-9B5E-C154C39F3922}">
      <dgm:prSet/>
      <dgm:spPr>
        <a:solidFill>
          <a:srgbClr val="0A2A3E"/>
        </a:solidFill>
      </dgm:spPr>
      <dgm:t>
        <a:bodyPr/>
        <a:lstStyle/>
        <a:p>
          <a:r>
            <a:rPr lang="en-US">
              <a:latin typeface="Arial"/>
              <a:cs typeface="Arial"/>
            </a:rPr>
            <a:t>Bardstown Independent</a:t>
          </a:r>
        </a:p>
      </dgm:t>
    </dgm:pt>
    <dgm:pt modelId="{1CF070EA-9ED2-4777-ADF5-BE80721C5092}" type="parTrans" cxnId="{B734F3E4-329F-4D7F-8B1A-6CF635D678CB}">
      <dgm:prSet/>
      <dgm:spPr/>
      <dgm:t>
        <a:bodyPr/>
        <a:lstStyle/>
        <a:p>
          <a:endParaRPr lang="en-US"/>
        </a:p>
      </dgm:t>
    </dgm:pt>
    <dgm:pt modelId="{3145EF7D-386D-42D4-B8F2-C7D9E2CAEBEF}" type="sibTrans" cxnId="{B734F3E4-329F-4D7F-8B1A-6CF635D678CB}">
      <dgm:prSet/>
      <dgm:spPr/>
      <dgm:t>
        <a:bodyPr/>
        <a:lstStyle/>
        <a:p>
          <a:endParaRPr lang="en-US"/>
        </a:p>
      </dgm:t>
    </dgm:pt>
    <dgm:pt modelId="{E30B9A85-E527-4347-BA23-E0907C9D465C}">
      <dgm:prSet/>
      <dgm:spPr>
        <a:solidFill>
          <a:srgbClr val="0A2A3E"/>
        </a:solidFill>
      </dgm:spPr>
      <dgm:t>
        <a:bodyPr/>
        <a:lstStyle/>
        <a:p>
          <a:r>
            <a:rPr lang="en-US">
              <a:latin typeface="Arial"/>
              <a:cs typeface="Arial"/>
            </a:rPr>
            <a:t>Beechwood Independent</a:t>
          </a:r>
        </a:p>
      </dgm:t>
    </dgm:pt>
    <dgm:pt modelId="{653BD20E-8470-472D-980F-DFC474BDA393}" type="parTrans" cxnId="{C5A28F24-238C-441B-8ABA-45F2D7D79EAA}">
      <dgm:prSet/>
      <dgm:spPr/>
      <dgm:t>
        <a:bodyPr/>
        <a:lstStyle/>
        <a:p>
          <a:endParaRPr lang="en-US"/>
        </a:p>
      </dgm:t>
    </dgm:pt>
    <dgm:pt modelId="{35D38860-C469-4D7F-898B-501AAA8BC4A4}" type="sibTrans" cxnId="{C5A28F24-238C-441B-8ABA-45F2D7D79EAA}">
      <dgm:prSet/>
      <dgm:spPr/>
      <dgm:t>
        <a:bodyPr/>
        <a:lstStyle/>
        <a:p>
          <a:endParaRPr lang="en-US"/>
        </a:p>
      </dgm:t>
    </dgm:pt>
    <dgm:pt modelId="{0FDCB23B-EC8B-425B-B472-A5850E39403B}">
      <dgm:prSet/>
      <dgm:spPr>
        <a:solidFill>
          <a:srgbClr val="0A2A3E"/>
        </a:solidFill>
      </dgm:spPr>
      <dgm:t>
        <a:bodyPr/>
        <a:lstStyle/>
        <a:p>
          <a:r>
            <a:rPr lang="en-US">
              <a:latin typeface="Arial"/>
              <a:cs typeface="Arial"/>
            </a:rPr>
            <a:t>Breathitt County</a:t>
          </a:r>
        </a:p>
      </dgm:t>
    </dgm:pt>
    <dgm:pt modelId="{527F8CF2-E455-4A72-853A-65B96EA807F6}" type="parTrans" cxnId="{3F28F9B9-E445-4016-BB32-DEA8079A30C5}">
      <dgm:prSet/>
      <dgm:spPr/>
      <dgm:t>
        <a:bodyPr/>
        <a:lstStyle/>
        <a:p>
          <a:endParaRPr lang="en-US"/>
        </a:p>
      </dgm:t>
    </dgm:pt>
    <dgm:pt modelId="{3E308EDC-228B-410D-ADAD-6843BA2164BC}" type="sibTrans" cxnId="{3F28F9B9-E445-4016-BB32-DEA8079A30C5}">
      <dgm:prSet/>
      <dgm:spPr/>
      <dgm:t>
        <a:bodyPr/>
        <a:lstStyle/>
        <a:p>
          <a:endParaRPr lang="en-US"/>
        </a:p>
      </dgm:t>
    </dgm:pt>
    <dgm:pt modelId="{53072FB6-A7E5-44C8-9E33-A15E06E00DF2}">
      <dgm:prSet/>
      <dgm:spPr>
        <a:solidFill>
          <a:srgbClr val="0A2A3E"/>
        </a:solidFill>
      </dgm:spPr>
      <dgm:t>
        <a:bodyPr/>
        <a:lstStyle/>
        <a:p>
          <a:r>
            <a:rPr lang="en-US">
              <a:latin typeface="Arial"/>
              <a:cs typeface="Arial"/>
            </a:rPr>
            <a:t>Crittenden County</a:t>
          </a:r>
        </a:p>
      </dgm:t>
    </dgm:pt>
    <dgm:pt modelId="{042C26F5-8BCF-4E0C-80E6-42164F90C4FD}" type="parTrans" cxnId="{846BC584-0F08-447A-A46F-9A1CD040E85A}">
      <dgm:prSet/>
      <dgm:spPr/>
      <dgm:t>
        <a:bodyPr/>
        <a:lstStyle/>
        <a:p>
          <a:endParaRPr lang="en-US"/>
        </a:p>
      </dgm:t>
    </dgm:pt>
    <dgm:pt modelId="{C7868542-5C1E-401C-ADFB-72238E7F4B79}" type="sibTrans" cxnId="{846BC584-0F08-447A-A46F-9A1CD040E85A}">
      <dgm:prSet/>
      <dgm:spPr/>
      <dgm:t>
        <a:bodyPr/>
        <a:lstStyle/>
        <a:p>
          <a:endParaRPr lang="en-US"/>
        </a:p>
      </dgm:t>
    </dgm:pt>
    <dgm:pt modelId="{C9287317-3CF7-4351-B0BD-4BC97651A943}">
      <dgm:prSet/>
      <dgm:spPr>
        <a:solidFill>
          <a:srgbClr val="0A2A3E"/>
        </a:solidFill>
      </dgm:spPr>
      <dgm:t>
        <a:bodyPr/>
        <a:lstStyle/>
        <a:p>
          <a:r>
            <a:rPr lang="en-US">
              <a:latin typeface="Arial"/>
              <a:cs typeface="Arial"/>
            </a:rPr>
            <a:t>Fleming County</a:t>
          </a:r>
        </a:p>
      </dgm:t>
    </dgm:pt>
    <dgm:pt modelId="{28AEC7B5-7FB0-49B0-99B8-F6B003D2B86A}" type="parTrans" cxnId="{2000A982-1E3F-47A0-B87C-1D48F5694723}">
      <dgm:prSet/>
      <dgm:spPr/>
      <dgm:t>
        <a:bodyPr/>
        <a:lstStyle/>
        <a:p>
          <a:endParaRPr lang="en-US"/>
        </a:p>
      </dgm:t>
    </dgm:pt>
    <dgm:pt modelId="{F1826BB8-C080-4442-B9B3-5BF7E67041BD}" type="sibTrans" cxnId="{2000A982-1E3F-47A0-B87C-1D48F5694723}">
      <dgm:prSet/>
      <dgm:spPr/>
      <dgm:t>
        <a:bodyPr/>
        <a:lstStyle/>
        <a:p>
          <a:endParaRPr lang="en-US"/>
        </a:p>
      </dgm:t>
    </dgm:pt>
    <dgm:pt modelId="{84F3CA37-6817-4466-BBA3-C1762E7B796D}">
      <dgm:prSet/>
      <dgm:spPr>
        <a:solidFill>
          <a:srgbClr val="0A2A3E"/>
        </a:solidFill>
      </dgm:spPr>
      <dgm:t>
        <a:bodyPr/>
        <a:lstStyle/>
        <a:p>
          <a:r>
            <a:rPr lang="en-US">
              <a:latin typeface="Arial"/>
              <a:cs typeface="Arial"/>
            </a:rPr>
            <a:t>Garrard County</a:t>
          </a:r>
        </a:p>
      </dgm:t>
    </dgm:pt>
    <dgm:pt modelId="{891A70E0-4821-48B5-B404-5E03503E6A43}" type="parTrans" cxnId="{DE05599A-573C-4723-A358-8A51481B057E}">
      <dgm:prSet/>
      <dgm:spPr/>
      <dgm:t>
        <a:bodyPr/>
        <a:lstStyle/>
        <a:p>
          <a:endParaRPr lang="en-US"/>
        </a:p>
      </dgm:t>
    </dgm:pt>
    <dgm:pt modelId="{D9409137-0779-4E11-BE19-2BCC7B8FD41C}" type="sibTrans" cxnId="{DE05599A-573C-4723-A358-8A51481B057E}">
      <dgm:prSet/>
      <dgm:spPr/>
      <dgm:t>
        <a:bodyPr/>
        <a:lstStyle/>
        <a:p>
          <a:endParaRPr lang="en-US"/>
        </a:p>
      </dgm:t>
    </dgm:pt>
    <dgm:pt modelId="{CFF1B2AD-668F-4C6D-A1A4-2BC76BB70F1B}">
      <dgm:prSet/>
      <dgm:spPr>
        <a:solidFill>
          <a:srgbClr val="0A2A3E"/>
        </a:solidFill>
      </dgm:spPr>
      <dgm:t>
        <a:bodyPr/>
        <a:lstStyle/>
        <a:p>
          <a:r>
            <a:rPr lang="en-US">
              <a:latin typeface="Arial"/>
              <a:cs typeface="Arial"/>
            </a:rPr>
            <a:t>Harrison County</a:t>
          </a:r>
        </a:p>
      </dgm:t>
    </dgm:pt>
    <dgm:pt modelId="{6D793EA0-CF65-4801-A471-B331F9E4E288}" type="parTrans" cxnId="{5203D665-6953-4BCD-A91C-B56D35A7C8AF}">
      <dgm:prSet/>
      <dgm:spPr/>
      <dgm:t>
        <a:bodyPr/>
        <a:lstStyle/>
        <a:p>
          <a:endParaRPr lang="en-US"/>
        </a:p>
      </dgm:t>
    </dgm:pt>
    <dgm:pt modelId="{BE34135A-2E2C-4C8E-BA72-25752B01A2AC}" type="sibTrans" cxnId="{5203D665-6953-4BCD-A91C-B56D35A7C8AF}">
      <dgm:prSet/>
      <dgm:spPr/>
      <dgm:t>
        <a:bodyPr/>
        <a:lstStyle/>
        <a:p>
          <a:endParaRPr lang="en-US"/>
        </a:p>
      </dgm:t>
    </dgm:pt>
    <dgm:pt modelId="{7179A5CB-1774-4F0E-B25B-38524C418F7C}">
      <dgm:prSet/>
      <dgm:spPr>
        <a:solidFill>
          <a:srgbClr val="0A2A3E"/>
        </a:solidFill>
      </dgm:spPr>
      <dgm:t>
        <a:bodyPr/>
        <a:lstStyle/>
        <a:p>
          <a:r>
            <a:rPr lang="en-US">
              <a:latin typeface="Arial"/>
              <a:cs typeface="Arial"/>
            </a:rPr>
            <a:t>Johnson County</a:t>
          </a:r>
        </a:p>
      </dgm:t>
    </dgm:pt>
    <dgm:pt modelId="{C6D5C6AA-1BC2-42D5-854C-50A84F291030}" type="parTrans" cxnId="{56454D3E-C2FB-4DCD-B123-135114C72C51}">
      <dgm:prSet/>
      <dgm:spPr/>
      <dgm:t>
        <a:bodyPr/>
        <a:lstStyle/>
        <a:p>
          <a:endParaRPr lang="en-US"/>
        </a:p>
      </dgm:t>
    </dgm:pt>
    <dgm:pt modelId="{9E094E12-60B5-45DB-A035-2E8958D5EB24}" type="sibTrans" cxnId="{56454D3E-C2FB-4DCD-B123-135114C72C51}">
      <dgm:prSet/>
      <dgm:spPr/>
      <dgm:t>
        <a:bodyPr/>
        <a:lstStyle/>
        <a:p>
          <a:endParaRPr lang="en-US"/>
        </a:p>
      </dgm:t>
    </dgm:pt>
    <dgm:pt modelId="{F9FC8D07-C221-4745-9F4F-9A1A30476D63}">
      <dgm:prSet/>
      <dgm:spPr>
        <a:solidFill>
          <a:srgbClr val="0A2A3E"/>
        </a:solidFill>
      </dgm:spPr>
      <dgm:t>
        <a:bodyPr/>
        <a:lstStyle/>
        <a:p>
          <a:r>
            <a:rPr lang="en-US">
              <a:latin typeface="Arial"/>
              <a:cs typeface="Arial"/>
            </a:rPr>
            <a:t>Lewis County</a:t>
          </a:r>
        </a:p>
      </dgm:t>
    </dgm:pt>
    <dgm:pt modelId="{595C7A29-0097-4233-ACCA-0AD42A3841C2}" type="parTrans" cxnId="{44D2ACA4-E934-474E-9B26-FFF110215FAA}">
      <dgm:prSet/>
      <dgm:spPr/>
      <dgm:t>
        <a:bodyPr/>
        <a:lstStyle/>
        <a:p>
          <a:endParaRPr lang="en-US"/>
        </a:p>
      </dgm:t>
    </dgm:pt>
    <dgm:pt modelId="{C70A04FA-A10B-41DD-BA09-9D323437A509}" type="sibTrans" cxnId="{44D2ACA4-E934-474E-9B26-FFF110215FAA}">
      <dgm:prSet/>
      <dgm:spPr/>
      <dgm:t>
        <a:bodyPr/>
        <a:lstStyle/>
        <a:p>
          <a:endParaRPr lang="en-US"/>
        </a:p>
      </dgm:t>
    </dgm:pt>
    <dgm:pt modelId="{AE3BC26A-3D29-4B25-B5D6-8A3C0665FCEB}">
      <dgm:prSet/>
      <dgm:spPr>
        <a:solidFill>
          <a:srgbClr val="0A2A3E"/>
        </a:solidFill>
      </dgm:spPr>
      <dgm:t>
        <a:bodyPr/>
        <a:lstStyle/>
        <a:p>
          <a:r>
            <a:rPr lang="en-US">
              <a:latin typeface="Arial"/>
              <a:cs typeface="Arial"/>
            </a:rPr>
            <a:t>Marion County</a:t>
          </a:r>
        </a:p>
      </dgm:t>
    </dgm:pt>
    <dgm:pt modelId="{728EBEDF-EA3D-433B-836D-58E8DAB004A9}" type="parTrans" cxnId="{8B36EE00-CCA8-41C7-A487-82D401308C35}">
      <dgm:prSet/>
      <dgm:spPr/>
      <dgm:t>
        <a:bodyPr/>
        <a:lstStyle/>
        <a:p>
          <a:endParaRPr lang="en-US"/>
        </a:p>
      </dgm:t>
    </dgm:pt>
    <dgm:pt modelId="{241E726E-A6DE-4E53-A1AC-349B65209D90}" type="sibTrans" cxnId="{8B36EE00-CCA8-41C7-A487-82D401308C35}">
      <dgm:prSet/>
      <dgm:spPr/>
      <dgm:t>
        <a:bodyPr/>
        <a:lstStyle/>
        <a:p>
          <a:endParaRPr lang="en-US"/>
        </a:p>
      </dgm:t>
    </dgm:pt>
    <dgm:pt modelId="{669EF7B6-AB20-4C28-89B2-A55FDEFE56FB}">
      <dgm:prSet/>
      <dgm:spPr>
        <a:solidFill>
          <a:srgbClr val="0A2A3E"/>
        </a:solidFill>
      </dgm:spPr>
      <dgm:t>
        <a:bodyPr/>
        <a:lstStyle/>
        <a:p>
          <a:r>
            <a:rPr lang="en-US">
              <a:latin typeface="Arial"/>
              <a:cs typeface="Arial"/>
            </a:rPr>
            <a:t>Powell County</a:t>
          </a:r>
        </a:p>
      </dgm:t>
    </dgm:pt>
    <dgm:pt modelId="{BDCD27AF-F116-4FA4-BD7A-9AE1D9DDF9B4}" type="parTrans" cxnId="{2EED8D5F-8B89-4B87-A32D-7E55927CA338}">
      <dgm:prSet/>
      <dgm:spPr/>
      <dgm:t>
        <a:bodyPr/>
        <a:lstStyle/>
        <a:p>
          <a:endParaRPr lang="en-US"/>
        </a:p>
      </dgm:t>
    </dgm:pt>
    <dgm:pt modelId="{E9C67532-DD0F-47A7-91CF-AB2635C138BA}" type="sibTrans" cxnId="{2EED8D5F-8B89-4B87-A32D-7E55927CA338}">
      <dgm:prSet/>
      <dgm:spPr/>
      <dgm:t>
        <a:bodyPr/>
        <a:lstStyle/>
        <a:p>
          <a:endParaRPr lang="en-US"/>
        </a:p>
      </dgm:t>
    </dgm:pt>
    <dgm:pt modelId="{8A2459BC-98D7-4411-B14E-8C5A1E560CA5}">
      <dgm:prSet/>
      <dgm:spPr>
        <a:solidFill>
          <a:srgbClr val="0A2A3E"/>
        </a:solidFill>
      </dgm:spPr>
      <dgm:t>
        <a:bodyPr/>
        <a:lstStyle/>
        <a:p>
          <a:r>
            <a:rPr lang="en-US">
              <a:latin typeface="Arial"/>
              <a:cs typeface="Arial"/>
            </a:rPr>
            <a:t>Somerset Independent</a:t>
          </a:r>
        </a:p>
      </dgm:t>
    </dgm:pt>
    <dgm:pt modelId="{F6163C8C-2922-438F-9493-C97C3693F642}" type="parTrans" cxnId="{A8AF21F7-28D7-4F83-800C-B842BD361FAC}">
      <dgm:prSet/>
      <dgm:spPr/>
      <dgm:t>
        <a:bodyPr/>
        <a:lstStyle/>
        <a:p>
          <a:endParaRPr lang="en-US"/>
        </a:p>
      </dgm:t>
    </dgm:pt>
    <dgm:pt modelId="{9BB0B00E-C3D5-477A-8295-1B56A5461D84}" type="sibTrans" cxnId="{A8AF21F7-28D7-4F83-800C-B842BD361FAC}">
      <dgm:prSet/>
      <dgm:spPr/>
      <dgm:t>
        <a:bodyPr/>
        <a:lstStyle/>
        <a:p>
          <a:endParaRPr lang="en-US"/>
        </a:p>
      </dgm:t>
    </dgm:pt>
    <dgm:pt modelId="{065E7265-A2AD-4CDF-A0F4-AB58586C318A}">
      <dgm:prSet/>
      <dgm:spPr>
        <a:solidFill>
          <a:srgbClr val="0A2A3E"/>
        </a:solidFill>
      </dgm:spPr>
      <dgm:t>
        <a:bodyPr/>
        <a:lstStyle/>
        <a:p>
          <a:r>
            <a:rPr lang="en-US">
              <a:latin typeface="Arial"/>
              <a:cs typeface="Arial"/>
            </a:rPr>
            <a:t>Walton-Verona Independent</a:t>
          </a:r>
        </a:p>
      </dgm:t>
    </dgm:pt>
    <dgm:pt modelId="{29693AF0-CFF0-44C5-BBA5-F06F6AB1C1A2}" type="parTrans" cxnId="{B6B5C098-31DB-4809-B7C1-56898307C879}">
      <dgm:prSet/>
      <dgm:spPr/>
      <dgm:t>
        <a:bodyPr/>
        <a:lstStyle/>
        <a:p>
          <a:endParaRPr lang="en-US"/>
        </a:p>
      </dgm:t>
    </dgm:pt>
    <dgm:pt modelId="{47ABEFF8-25BC-45D0-9711-C09676937BA7}" type="sibTrans" cxnId="{B6B5C098-31DB-4809-B7C1-56898307C879}">
      <dgm:prSet/>
      <dgm:spPr/>
      <dgm:t>
        <a:bodyPr/>
        <a:lstStyle/>
        <a:p>
          <a:endParaRPr lang="en-US"/>
        </a:p>
      </dgm:t>
    </dgm:pt>
    <dgm:pt modelId="{8CA2E9AD-1C1B-4A2A-920D-E1DDFDACC987}">
      <dgm:prSet/>
      <dgm:spPr>
        <a:solidFill>
          <a:srgbClr val="0A2A3E"/>
        </a:solidFill>
      </dgm:spPr>
      <dgm:t>
        <a:bodyPr/>
        <a:lstStyle/>
        <a:p>
          <a:r>
            <a:rPr lang="en-US">
              <a:latin typeface="Arial"/>
              <a:cs typeface="Arial"/>
            </a:rPr>
            <a:t>Washington County</a:t>
          </a:r>
        </a:p>
      </dgm:t>
    </dgm:pt>
    <dgm:pt modelId="{CEA558D1-D87C-4A69-ADE8-7099C9BDE757}" type="parTrans" cxnId="{4F550603-73B4-43EA-A1BC-A5E0EFEFEF49}">
      <dgm:prSet/>
      <dgm:spPr/>
      <dgm:t>
        <a:bodyPr/>
        <a:lstStyle/>
        <a:p>
          <a:endParaRPr lang="en-US"/>
        </a:p>
      </dgm:t>
    </dgm:pt>
    <dgm:pt modelId="{8A6AE98F-A392-4368-9627-16B45BCC2238}" type="sibTrans" cxnId="{4F550603-73B4-43EA-A1BC-A5E0EFEFEF49}">
      <dgm:prSet/>
      <dgm:spPr/>
      <dgm:t>
        <a:bodyPr/>
        <a:lstStyle/>
        <a:p>
          <a:endParaRPr lang="en-US"/>
        </a:p>
      </dgm:t>
    </dgm:pt>
    <dgm:pt modelId="{A2F1A6A3-E408-490A-B0C5-1F14278A66C6}">
      <dgm:prSet/>
      <dgm:spPr>
        <a:solidFill>
          <a:srgbClr val="0A2A3E"/>
        </a:solidFill>
      </dgm:spPr>
      <dgm:t>
        <a:bodyPr/>
        <a:lstStyle/>
        <a:p>
          <a:r>
            <a:rPr lang="en-US">
              <a:latin typeface="Arial"/>
              <a:cs typeface="Arial"/>
            </a:rPr>
            <a:t>Wayne County</a:t>
          </a:r>
        </a:p>
      </dgm:t>
    </dgm:pt>
    <dgm:pt modelId="{550BD358-EBE2-4236-ABD0-91FAA82E4695}" type="parTrans" cxnId="{1CE2F572-9830-441A-B097-5C2E2EA61417}">
      <dgm:prSet/>
      <dgm:spPr/>
      <dgm:t>
        <a:bodyPr/>
        <a:lstStyle/>
        <a:p>
          <a:endParaRPr lang="en-US"/>
        </a:p>
      </dgm:t>
    </dgm:pt>
    <dgm:pt modelId="{2BFEE71A-E8C8-478C-B5DB-014775CF09ED}" type="sibTrans" cxnId="{1CE2F572-9830-441A-B097-5C2E2EA61417}">
      <dgm:prSet/>
      <dgm:spPr/>
      <dgm:t>
        <a:bodyPr/>
        <a:lstStyle/>
        <a:p>
          <a:endParaRPr lang="en-US"/>
        </a:p>
      </dgm:t>
    </dgm:pt>
    <dgm:pt modelId="{9CC96A2A-8626-4B6E-A404-8C6010C686AF}">
      <dgm:prSet/>
      <dgm:spPr>
        <a:solidFill>
          <a:srgbClr val="0A2A3E"/>
        </a:solidFill>
      </dgm:spPr>
      <dgm:t>
        <a:bodyPr/>
        <a:lstStyle/>
        <a:p>
          <a:r>
            <a:rPr lang="en-US">
              <a:latin typeface="Arial"/>
              <a:cs typeface="Arial"/>
            </a:rPr>
            <a:t>Williamstown Independent</a:t>
          </a:r>
        </a:p>
      </dgm:t>
    </dgm:pt>
    <dgm:pt modelId="{5057D2F6-4E05-4C4F-9433-EB142BE3C01E}" type="parTrans" cxnId="{AE825684-331F-4034-8DCE-DBF3BED2C2D5}">
      <dgm:prSet/>
      <dgm:spPr/>
      <dgm:t>
        <a:bodyPr/>
        <a:lstStyle/>
        <a:p>
          <a:endParaRPr lang="en-US"/>
        </a:p>
      </dgm:t>
    </dgm:pt>
    <dgm:pt modelId="{30EF80C6-74F1-4F3D-A234-DC674900DCFA}" type="sibTrans" cxnId="{AE825684-331F-4034-8DCE-DBF3BED2C2D5}">
      <dgm:prSet/>
      <dgm:spPr/>
      <dgm:t>
        <a:bodyPr/>
        <a:lstStyle/>
        <a:p>
          <a:endParaRPr lang="en-US"/>
        </a:p>
      </dgm:t>
    </dgm:pt>
    <dgm:pt modelId="{97E69B4E-0CC0-4C58-B3F2-C29099578957}">
      <dgm:prSet/>
      <dgm:spPr>
        <a:solidFill>
          <a:srgbClr val="0A2A3E"/>
        </a:solidFill>
      </dgm:spPr>
      <dgm:t>
        <a:bodyPr/>
        <a:lstStyle/>
        <a:p>
          <a:r>
            <a:rPr lang="en-US">
              <a:latin typeface="Arial"/>
              <a:cs typeface="Arial"/>
            </a:rPr>
            <a:t>Woodford County</a:t>
          </a:r>
        </a:p>
      </dgm:t>
    </dgm:pt>
    <dgm:pt modelId="{FAC9EA04-D510-42D6-B8E3-83243931F2D7}" type="parTrans" cxnId="{1BC38A31-6210-430D-BA68-0C29C982C6B6}">
      <dgm:prSet/>
      <dgm:spPr/>
      <dgm:t>
        <a:bodyPr/>
        <a:lstStyle/>
        <a:p>
          <a:endParaRPr lang="en-US"/>
        </a:p>
      </dgm:t>
    </dgm:pt>
    <dgm:pt modelId="{DCF9A78E-6FDE-40EE-A73B-39461754B94E}" type="sibTrans" cxnId="{1BC38A31-6210-430D-BA68-0C29C982C6B6}">
      <dgm:prSet/>
      <dgm:spPr/>
      <dgm:t>
        <a:bodyPr/>
        <a:lstStyle/>
        <a:p>
          <a:endParaRPr lang="en-US"/>
        </a:p>
      </dgm:t>
    </dgm:pt>
    <dgm:pt modelId="{74E49ED8-60DA-4A06-9608-E60301331E93}" type="pres">
      <dgm:prSet presAssocID="{90555973-4FF5-4C21-9C2D-F408B3BFFD85}" presName="diagram" presStyleCnt="0">
        <dgm:presLayoutVars>
          <dgm:dir/>
          <dgm:resizeHandles val="exact"/>
        </dgm:presLayoutVars>
      </dgm:prSet>
      <dgm:spPr/>
    </dgm:pt>
    <dgm:pt modelId="{9AD239D8-58B9-497F-9DC9-8FCF635CCD51}" type="pres">
      <dgm:prSet presAssocID="{9FCB4883-83DB-49DA-AA2E-0D7C7616CFDB}" presName="node" presStyleLbl="node1" presStyleIdx="0" presStyleCnt="19">
        <dgm:presLayoutVars>
          <dgm:bulletEnabled val="1"/>
        </dgm:presLayoutVars>
      </dgm:prSet>
      <dgm:spPr/>
    </dgm:pt>
    <dgm:pt modelId="{DBDB79C5-211A-4A41-8724-8B7B7E62630B}" type="pres">
      <dgm:prSet presAssocID="{8B38F07D-C56F-4B34-81DF-2B7536DBD00B}" presName="sibTrans" presStyleCnt="0"/>
      <dgm:spPr/>
    </dgm:pt>
    <dgm:pt modelId="{647686DD-A962-4FBD-A138-4E9A75F0C2CB}" type="pres">
      <dgm:prSet presAssocID="{2427FC1C-08D0-4637-B11C-50A879D1BAF3}" presName="node" presStyleLbl="node1" presStyleIdx="1" presStyleCnt="19">
        <dgm:presLayoutVars>
          <dgm:bulletEnabled val="1"/>
        </dgm:presLayoutVars>
      </dgm:prSet>
      <dgm:spPr/>
    </dgm:pt>
    <dgm:pt modelId="{E06AE7C2-C8D3-47F9-871C-0F0C76680082}" type="pres">
      <dgm:prSet presAssocID="{99779C8F-E45C-40E3-B597-0AA0D28334E7}" presName="sibTrans" presStyleCnt="0"/>
      <dgm:spPr/>
    </dgm:pt>
    <dgm:pt modelId="{432F8C18-F6C6-4727-9FD8-3E1BAFD03852}" type="pres">
      <dgm:prSet presAssocID="{1F939030-900A-4B28-9B5E-C154C39F3922}" presName="node" presStyleLbl="node1" presStyleIdx="2" presStyleCnt="19">
        <dgm:presLayoutVars>
          <dgm:bulletEnabled val="1"/>
        </dgm:presLayoutVars>
      </dgm:prSet>
      <dgm:spPr/>
    </dgm:pt>
    <dgm:pt modelId="{6A6BAD3A-83A4-4A8E-BB8A-961032F95EAE}" type="pres">
      <dgm:prSet presAssocID="{3145EF7D-386D-42D4-B8F2-C7D9E2CAEBEF}" presName="sibTrans" presStyleCnt="0"/>
      <dgm:spPr/>
    </dgm:pt>
    <dgm:pt modelId="{A8A2CD0D-61EB-4EE7-B629-0E7884EAE325}" type="pres">
      <dgm:prSet presAssocID="{E30B9A85-E527-4347-BA23-E0907C9D465C}" presName="node" presStyleLbl="node1" presStyleIdx="3" presStyleCnt="19">
        <dgm:presLayoutVars>
          <dgm:bulletEnabled val="1"/>
        </dgm:presLayoutVars>
      </dgm:prSet>
      <dgm:spPr/>
    </dgm:pt>
    <dgm:pt modelId="{B4B0CAAE-C6B7-4C9B-ACFE-7498D81B0E8B}" type="pres">
      <dgm:prSet presAssocID="{35D38860-C469-4D7F-898B-501AAA8BC4A4}" presName="sibTrans" presStyleCnt="0"/>
      <dgm:spPr/>
    </dgm:pt>
    <dgm:pt modelId="{35E657D3-7D39-45B9-9084-B3A6F1008E8D}" type="pres">
      <dgm:prSet presAssocID="{0FDCB23B-EC8B-425B-B472-A5850E39403B}" presName="node" presStyleLbl="node1" presStyleIdx="4" presStyleCnt="19">
        <dgm:presLayoutVars>
          <dgm:bulletEnabled val="1"/>
        </dgm:presLayoutVars>
      </dgm:prSet>
      <dgm:spPr/>
    </dgm:pt>
    <dgm:pt modelId="{82B232A2-E36A-43C4-BCA6-9637622BD379}" type="pres">
      <dgm:prSet presAssocID="{3E308EDC-228B-410D-ADAD-6843BA2164BC}" presName="sibTrans" presStyleCnt="0"/>
      <dgm:spPr/>
    </dgm:pt>
    <dgm:pt modelId="{1368DF76-2210-4C53-AAA5-0911434A4123}" type="pres">
      <dgm:prSet presAssocID="{53072FB6-A7E5-44C8-9E33-A15E06E00DF2}" presName="node" presStyleLbl="node1" presStyleIdx="5" presStyleCnt="19">
        <dgm:presLayoutVars>
          <dgm:bulletEnabled val="1"/>
        </dgm:presLayoutVars>
      </dgm:prSet>
      <dgm:spPr/>
    </dgm:pt>
    <dgm:pt modelId="{F50E1DB1-E891-48ED-9A1E-C919EA62BFAF}" type="pres">
      <dgm:prSet presAssocID="{C7868542-5C1E-401C-ADFB-72238E7F4B79}" presName="sibTrans" presStyleCnt="0"/>
      <dgm:spPr/>
    </dgm:pt>
    <dgm:pt modelId="{25C1E759-C1F6-4455-AF38-619440A89C88}" type="pres">
      <dgm:prSet presAssocID="{C9287317-3CF7-4351-B0BD-4BC97651A943}" presName="node" presStyleLbl="node1" presStyleIdx="6" presStyleCnt="19">
        <dgm:presLayoutVars>
          <dgm:bulletEnabled val="1"/>
        </dgm:presLayoutVars>
      </dgm:prSet>
      <dgm:spPr/>
    </dgm:pt>
    <dgm:pt modelId="{AEA9C4B3-347D-4048-96C4-D151A4144C4B}" type="pres">
      <dgm:prSet presAssocID="{F1826BB8-C080-4442-B9B3-5BF7E67041BD}" presName="sibTrans" presStyleCnt="0"/>
      <dgm:spPr/>
    </dgm:pt>
    <dgm:pt modelId="{BD94FF50-12C2-40FB-B0E4-AAC6D2CCA64C}" type="pres">
      <dgm:prSet presAssocID="{84F3CA37-6817-4466-BBA3-C1762E7B796D}" presName="node" presStyleLbl="node1" presStyleIdx="7" presStyleCnt="19">
        <dgm:presLayoutVars>
          <dgm:bulletEnabled val="1"/>
        </dgm:presLayoutVars>
      </dgm:prSet>
      <dgm:spPr/>
    </dgm:pt>
    <dgm:pt modelId="{C3308707-DD04-4EB5-AA30-1D57CDC7069C}" type="pres">
      <dgm:prSet presAssocID="{D9409137-0779-4E11-BE19-2BCC7B8FD41C}" presName="sibTrans" presStyleCnt="0"/>
      <dgm:spPr/>
    </dgm:pt>
    <dgm:pt modelId="{C22FE814-7373-4F83-AEF7-BF9DD738B68C}" type="pres">
      <dgm:prSet presAssocID="{CFF1B2AD-668F-4C6D-A1A4-2BC76BB70F1B}" presName="node" presStyleLbl="node1" presStyleIdx="8" presStyleCnt="19">
        <dgm:presLayoutVars>
          <dgm:bulletEnabled val="1"/>
        </dgm:presLayoutVars>
      </dgm:prSet>
      <dgm:spPr/>
    </dgm:pt>
    <dgm:pt modelId="{1E2EADEC-BCD5-4946-8D52-5D2C4C7E3502}" type="pres">
      <dgm:prSet presAssocID="{BE34135A-2E2C-4C8E-BA72-25752B01A2AC}" presName="sibTrans" presStyleCnt="0"/>
      <dgm:spPr/>
    </dgm:pt>
    <dgm:pt modelId="{941B4230-A348-4261-8AB9-BCB5D5A1BF15}" type="pres">
      <dgm:prSet presAssocID="{7179A5CB-1774-4F0E-B25B-38524C418F7C}" presName="node" presStyleLbl="node1" presStyleIdx="9" presStyleCnt="19">
        <dgm:presLayoutVars>
          <dgm:bulletEnabled val="1"/>
        </dgm:presLayoutVars>
      </dgm:prSet>
      <dgm:spPr/>
    </dgm:pt>
    <dgm:pt modelId="{150D42F6-6137-4261-8518-96E4E4CBF6ED}" type="pres">
      <dgm:prSet presAssocID="{9E094E12-60B5-45DB-A035-2E8958D5EB24}" presName="sibTrans" presStyleCnt="0"/>
      <dgm:spPr/>
    </dgm:pt>
    <dgm:pt modelId="{CC220793-ABE7-4610-9B48-C2D83F9B6275}" type="pres">
      <dgm:prSet presAssocID="{F9FC8D07-C221-4745-9F4F-9A1A30476D63}" presName="node" presStyleLbl="node1" presStyleIdx="10" presStyleCnt="19">
        <dgm:presLayoutVars>
          <dgm:bulletEnabled val="1"/>
        </dgm:presLayoutVars>
      </dgm:prSet>
      <dgm:spPr/>
    </dgm:pt>
    <dgm:pt modelId="{666FC298-ADA1-40F6-922C-5BC4BD3DEA1C}" type="pres">
      <dgm:prSet presAssocID="{C70A04FA-A10B-41DD-BA09-9D323437A509}" presName="sibTrans" presStyleCnt="0"/>
      <dgm:spPr/>
    </dgm:pt>
    <dgm:pt modelId="{2A07011D-8B3D-4B39-B9EC-6256624B950C}" type="pres">
      <dgm:prSet presAssocID="{AE3BC26A-3D29-4B25-B5D6-8A3C0665FCEB}" presName="node" presStyleLbl="node1" presStyleIdx="11" presStyleCnt="19">
        <dgm:presLayoutVars>
          <dgm:bulletEnabled val="1"/>
        </dgm:presLayoutVars>
      </dgm:prSet>
      <dgm:spPr/>
    </dgm:pt>
    <dgm:pt modelId="{52772D86-C3A6-41DA-B4B2-D9FC09B86FE6}" type="pres">
      <dgm:prSet presAssocID="{241E726E-A6DE-4E53-A1AC-349B65209D90}" presName="sibTrans" presStyleCnt="0"/>
      <dgm:spPr/>
    </dgm:pt>
    <dgm:pt modelId="{2D2C2805-BBC4-4DE4-9F55-14FE57C265D7}" type="pres">
      <dgm:prSet presAssocID="{669EF7B6-AB20-4C28-89B2-A55FDEFE56FB}" presName="node" presStyleLbl="node1" presStyleIdx="12" presStyleCnt="19">
        <dgm:presLayoutVars>
          <dgm:bulletEnabled val="1"/>
        </dgm:presLayoutVars>
      </dgm:prSet>
      <dgm:spPr/>
    </dgm:pt>
    <dgm:pt modelId="{4364BE11-B3F2-4CDB-BCB8-4B220E3B52C4}" type="pres">
      <dgm:prSet presAssocID="{E9C67532-DD0F-47A7-91CF-AB2635C138BA}" presName="sibTrans" presStyleCnt="0"/>
      <dgm:spPr/>
    </dgm:pt>
    <dgm:pt modelId="{36FB9A18-432D-4190-9353-EDCDCA9B1912}" type="pres">
      <dgm:prSet presAssocID="{8A2459BC-98D7-4411-B14E-8C5A1E560CA5}" presName="node" presStyleLbl="node1" presStyleIdx="13" presStyleCnt="19">
        <dgm:presLayoutVars>
          <dgm:bulletEnabled val="1"/>
        </dgm:presLayoutVars>
      </dgm:prSet>
      <dgm:spPr/>
    </dgm:pt>
    <dgm:pt modelId="{995964FF-5100-4068-86F5-B477EA95CB72}" type="pres">
      <dgm:prSet presAssocID="{9BB0B00E-C3D5-477A-8295-1B56A5461D84}" presName="sibTrans" presStyleCnt="0"/>
      <dgm:spPr/>
    </dgm:pt>
    <dgm:pt modelId="{36049929-8C94-4B88-AAF7-EBD845700B21}" type="pres">
      <dgm:prSet presAssocID="{065E7265-A2AD-4CDF-A0F4-AB58586C318A}" presName="node" presStyleLbl="node1" presStyleIdx="14" presStyleCnt="19">
        <dgm:presLayoutVars>
          <dgm:bulletEnabled val="1"/>
        </dgm:presLayoutVars>
      </dgm:prSet>
      <dgm:spPr/>
    </dgm:pt>
    <dgm:pt modelId="{2ACDD494-17BF-463B-9A81-071B84D37583}" type="pres">
      <dgm:prSet presAssocID="{47ABEFF8-25BC-45D0-9711-C09676937BA7}" presName="sibTrans" presStyleCnt="0"/>
      <dgm:spPr/>
    </dgm:pt>
    <dgm:pt modelId="{D2CCEFCA-801C-43FB-B010-89B7B341CFB6}" type="pres">
      <dgm:prSet presAssocID="{8CA2E9AD-1C1B-4A2A-920D-E1DDFDACC987}" presName="node" presStyleLbl="node1" presStyleIdx="15" presStyleCnt="19">
        <dgm:presLayoutVars>
          <dgm:bulletEnabled val="1"/>
        </dgm:presLayoutVars>
      </dgm:prSet>
      <dgm:spPr/>
    </dgm:pt>
    <dgm:pt modelId="{D18AF475-600C-4149-A14E-1F8E59935BB6}" type="pres">
      <dgm:prSet presAssocID="{8A6AE98F-A392-4368-9627-16B45BCC2238}" presName="sibTrans" presStyleCnt="0"/>
      <dgm:spPr/>
    </dgm:pt>
    <dgm:pt modelId="{5F32D528-B750-41D6-972A-8A8F64075A45}" type="pres">
      <dgm:prSet presAssocID="{A2F1A6A3-E408-490A-B0C5-1F14278A66C6}" presName="node" presStyleLbl="node1" presStyleIdx="16" presStyleCnt="19">
        <dgm:presLayoutVars>
          <dgm:bulletEnabled val="1"/>
        </dgm:presLayoutVars>
      </dgm:prSet>
      <dgm:spPr/>
    </dgm:pt>
    <dgm:pt modelId="{A54BB93A-2F31-4C72-ACE3-31642D4DEC8B}" type="pres">
      <dgm:prSet presAssocID="{2BFEE71A-E8C8-478C-B5DB-014775CF09ED}" presName="sibTrans" presStyleCnt="0"/>
      <dgm:spPr/>
    </dgm:pt>
    <dgm:pt modelId="{264E114F-0F6A-49D0-8DA8-ED2FF94251BA}" type="pres">
      <dgm:prSet presAssocID="{9CC96A2A-8626-4B6E-A404-8C6010C686AF}" presName="node" presStyleLbl="node1" presStyleIdx="17" presStyleCnt="19">
        <dgm:presLayoutVars>
          <dgm:bulletEnabled val="1"/>
        </dgm:presLayoutVars>
      </dgm:prSet>
      <dgm:spPr/>
    </dgm:pt>
    <dgm:pt modelId="{2F8C1417-6D37-4174-8238-B06512354275}" type="pres">
      <dgm:prSet presAssocID="{30EF80C6-74F1-4F3D-A234-DC674900DCFA}" presName="sibTrans" presStyleCnt="0"/>
      <dgm:spPr/>
    </dgm:pt>
    <dgm:pt modelId="{A8D50931-7B93-4EDF-8510-72F3EE6AA039}" type="pres">
      <dgm:prSet presAssocID="{97E69B4E-0CC0-4C58-B3F2-C29099578957}" presName="node" presStyleLbl="node1" presStyleIdx="18" presStyleCnt="19">
        <dgm:presLayoutVars>
          <dgm:bulletEnabled val="1"/>
        </dgm:presLayoutVars>
      </dgm:prSet>
      <dgm:spPr/>
    </dgm:pt>
  </dgm:ptLst>
  <dgm:cxnLst>
    <dgm:cxn modelId="{1F93CA00-90B9-4317-B29B-F2A71A7624E1}" type="presOf" srcId="{9FCB4883-83DB-49DA-AA2E-0D7C7616CFDB}" destId="{9AD239D8-58B9-497F-9DC9-8FCF635CCD51}" srcOrd="0" destOrd="0" presId="urn:microsoft.com/office/officeart/2005/8/layout/default"/>
    <dgm:cxn modelId="{8B36EE00-CCA8-41C7-A487-82D401308C35}" srcId="{90555973-4FF5-4C21-9C2D-F408B3BFFD85}" destId="{AE3BC26A-3D29-4B25-B5D6-8A3C0665FCEB}" srcOrd="11" destOrd="0" parTransId="{728EBEDF-EA3D-433B-836D-58E8DAB004A9}" sibTransId="{241E726E-A6DE-4E53-A1AC-349B65209D90}"/>
    <dgm:cxn modelId="{4F550603-73B4-43EA-A1BC-A5E0EFEFEF49}" srcId="{90555973-4FF5-4C21-9C2D-F408B3BFFD85}" destId="{8CA2E9AD-1C1B-4A2A-920D-E1DDFDACC987}" srcOrd="15" destOrd="0" parTransId="{CEA558D1-D87C-4A69-ADE8-7099C9BDE757}" sibTransId="{8A6AE98F-A392-4368-9627-16B45BCC2238}"/>
    <dgm:cxn modelId="{357BDF0A-F49D-435F-825A-52DA854C0E8B}" type="presOf" srcId="{065E7265-A2AD-4CDF-A0F4-AB58586C318A}" destId="{36049929-8C94-4B88-AAF7-EBD845700B21}" srcOrd="0" destOrd="0" presId="urn:microsoft.com/office/officeart/2005/8/layout/default"/>
    <dgm:cxn modelId="{D27F6C0F-0FED-4567-9A17-94970B5FF3E9}" type="presOf" srcId="{90555973-4FF5-4C21-9C2D-F408B3BFFD85}" destId="{74E49ED8-60DA-4A06-9608-E60301331E93}" srcOrd="0" destOrd="0" presId="urn:microsoft.com/office/officeart/2005/8/layout/default"/>
    <dgm:cxn modelId="{AAFC7B11-C954-40B2-9027-C65117172EE5}" srcId="{90555973-4FF5-4C21-9C2D-F408B3BFFD85}" destId="{9FCB4883-83DB-49DA-AA2E-0D7C7616CFDB}" srcOrd="0" destOrd="0" parTransId="{E79C000D-0AC5-458B-83F7-78B7A29ABFF1}" sibTransId="{8B38F07D-C56F-4B34-81DF-2B7536DBD00B}"/>
    <dgm:cxn modelId="{AEE64C1D-FB37-4AC5-983D-D0922D30458F}" type="presOf" srcId="{E30B9A85-E527-4347-BA23-E0907C9D465C}" destId="{A8A2CD0D-61EB-4EE7-B629-0E7884EAE325}" srcOrd="0" destOrd="0" presId="urn:microsoft.com/office/officeart/2005/8/layout/default"/>
    <dgm:cxn modelId="{28D70822-D75F-475F-9589-0ABEFE2A7828}" type="presOf" srcId="{F9FC8D07-C221-4745-9F4F-9A1A30476D63}" destId="{CC220793-ABE7-4610-9B48-C2D83F9B6275}" srcOrd="0" destOrd="0" presId="urn:microsoft.com/office/officeart/2005/8/layout/default"/>
    <dgm:cxn modelId="{C5A28F24-238C-441B-8ABA-45F2D7D79EAA}" srcId="{90555973-4FF5-4C21-9C2D-F408B3BFFD85}" destId="{E30B9A85-E527-4347-BA23-E0907C9D465C}" srcOrd="3" destOrd="0" parTransId="{653BD20E-8470-472D-980F-DFC474BDA393}" sibTransId="{35D38860-C469-4D7F-898B-501AAA8BC4A4}"/>
    <dgm:cxn modelId="{898FA728-B943-4554-BA36-572E5A682A0C}" type="presOf" srcId="{97E69B4E-0CC0-4C58-B3F2-C29099578957}" destId="{A8D50931-7B93-4EDF-8510-72F3EE6AA039}" srcOrd="0" destOrd="0" presId="urn:microsoft.com/office/officeart/2005/8/layout/default"/>
    <dgm:cxn modelId="{7D83912E-1006-4B05-8018-62101A7DD968}" type="presOf" srcId="{669EF7B6-AB20-4C28-89B2-A55FDEFE56FB}" destId="{2D2C2805-BBC4-4DE4-9F55-14FE57C265D7}" srcOrd="0" destOrd="0" presId="urn:microsoft.com/office/officeart/2005/8/layout/default"/>
    <dgm:cxn modelId="{1BC38A31-6210-430D-BA68-0C29C982C6B6}" srcId="{90555973-4FF5-4C21-9C2D-F408B3BFFD85}" destId="{97E69B4E-0CC0-4C58-B3F2-C29099578957}" srcOrd="18" destOrd="0" parTransId="{FAC9EA04-D510-42D6-B8E3-83243931F2D7}" sibTransId="{DCF9A78E-6FDE-40EE-A73B-39461754B94E}"/>
    <dgm:cxn modelId="{AC1E3532-2EDB-40B0-9AA0-B09501890577}" type="presOf" srcId="{8A2459BC-98D7-4411-B14E-8C5A1E560CA5}" destId="{36FB9A18-432D-4190-9353-EDCDCA9B1912}" srcOrd="0" destOrd="0" presId="urn:microsoft.com/office/officeart/2005/8/layout/default"/>
    <dgm:cxn modelId="{336DD036-D9CD-4194-ADF0-49D9D78C6811}" type="presOf" srcId="{2427FC1C-08D0-4637-B11C-50A879D1BAF3}" destId="{647686DD-A962-4FBD-A138-4E9A75F0C2CB}" srcOrd="0" destOrd="0" presId="urn:microsoft.com/office/officeart/2005/8/layout/default"/>
    <dgm:cxn modelId="{56454D3E-C2FB-4DCD-B123-135114C72C51}" srcId="{90555973-4FF5-4C21-9C2D-F408B3BFFD85}" destId="{7179A5CB-1774-4F0E-B25B-38524C418F7C}" srcOrd="9" destOrd="0" parTransId="{C6D5C6AA-1BC2-42D5-854C-50A84F291030}" sibTransId="{9E094E12-60B5-45DB-A035-2E8958D5EB24}"/>
    <dgm:cxn modelId="{CD180E5C-850F-42FB-9163-AA235D44AE4C}" type="presOf" srcId="{53072FB6-A7E5-44C8-9E33-A15E06E00DF2}" destId="{1368DF76-2210-4C53-AAA5-0911434A4123}" srcOrd="0" destOrd="0" presId="urn:microsoft.com/office/officeart/2005/8/layout/default"/>
    <dgm:cxn modelId="{2EED8D5F-8B89-4B87-A32D-7E55927CA338}" srcId="{90555973-4FF5-4C21-9C2D-F408B3BFFD85}" destId="{669EF7B6-AB20-4C28-89B2-A55FDEFE56FB}" srcOrd="12" destOrd="0" parTransId="{BDCD27AF-F116-4FA4-BD7A-9AE1D9DDF9B4}" sibTransId="{E9C67532-DD0F-47A7-91CF-AB2635C138BA}"/>
    <dgm:cxn modelId="{5203D665-6953-4BCD-A91C-B56D35A7C8AF}" srcId="{90555973-4FF5-4C21-9C2D-F408B3BFFD85}" destId="{CFF1B2AD-668F-4C6D-A1A4-2BC76BB70F1B}" srcOrd="8" destOrd="0" parTransId="{6D793EA0-CF65-4801-A471-B331F9E4E288}" sibTransId="{BE34135A-2E2C-4C8E-BA72-25752B01A2AC}"/>
    <dgm:cxn modelId="{58EF7C6E-82E0-464D-9389-486926B64B10}" type="presOf" srcId="{1F939030-900A-4B28-9B5E-C154C39F3922}" destId="{432F8C18-F6C6-4727-9FD8-3E1BAFD03852}" srcOrd="0" destOrd="0" presId="urn:microsoft.com/office/officeart/2005/8/layout/default"/>
    <dgm:cxn modelId="{1CE2F572-9830-441A-B097-5C2E2EA61417}" srcId="{90555973-4FF5-4C21-9C2D-F408B3BFFD85}" destId="{A2F1A6A3-E408-490A-B0C5-1F14278A66C6}" srcOrd="16" destOrd="0" parTransId="{550BD358-EBE2-4236-ABD0-91FAA82E4695}" sibTransId="{2BFEE71A-E8C8-478C-B5DB-014775CF09ED}"/>
    <dgm:cxn modelId="{FA8A6D57-F59D-4B27-9D67-C6D506682D2B}" type="presOf" srcId="{8CA2E9AD-1C1B-4A2A-920D-E1DDFDACC987}" destId="{D2CCEFCA-801C-43FB-B010-89B7B341CFB6}" srcOrd="0" destOrd="0" presId="urn:microsoft.com/office/officeart/2005/8/layout/default"/>
    <dgm:cxn modelId="{999E607D-5D14-4ED3-A45F-7D8523AADCB8}" type="presOf" srcId="{A2F1A6A3-E408-490A-B0C5-1F14278A66C6}" destId="{5F32D528-B750-41D6-972A-8A8F64075A45}" srcOrd="0" destOrd="0" presId="urn:microsoft.com/office/officeart/2005/8/layout/default"/>
    <dgm:cxn modelId="{C2F0A082-0F9E-434E-966F-ECDCA59405CE}" srcId="{90555973-4FF5-4C21-9C2D-F408B3BFFD85}" destId="{2427FC1C-08D0-4637-B11C-50A879D1BAF3}" srcOrd="1" destOrd="0" parTransId="{D3337840-AEF5-44BA-943E-3083FD5B84CD}" sibTransId="{99779C8F-E45C-40E3-B597-0AA0D28334E7}"/>
    <dgm:cxn modelId="{2000A982-1E3F-47A0-B87C-1D48F5694723}" srcId="{90555973-4FF5-4C21-9C2D-F408B3BFFD85}" destId="{C9287317-3CF7-4351-B0BD-4BC97651A943}" srcOrd="6" destOrd="0" parTransId="{28AEC7B5-7FB0-49B0-99B8-F6B003D2B86A}" sibTransId="{F1826BB8-C080-4442-B9B3-5BF7E67041BD}"/>
    <dgm:cxn modelId="{AE825684-331F-4034-8DCE-DBF3BED2C2D5}" srcId="{90555973-4FF5-4C21-9C2D-F408B3BFFD85}" destId="{9CC96A2A-8626-4B6E-A404-8C6010C686AF}" srcOrd="17" destOrd="0" parTransId="{5057D2F6-4E05-4C4F-9433-EB142BE3C01E}" sibTransId="{30EF80C6-74F1-4F3D-A234-DC674900DCFA}"/>
    <dgm:cxn modelId="{846BC584-0F08-447A-A46F-9A1CD040E85A}" srcId="{90555973-4FF5-4C21-9C2D-F408B3BFFD85}" destId="{53072FB6-A7E5-44C8-9E33-A15E06E00DF2}" srcOrd="5" destOrd="0" parTransId="{042C26F5-8BCF-4E0C-80E6-42164F90C4FD}" sibTransId="{C7868542-5C1E-401C-ADFB-72238E7F4B79}"/>
    <dgm:cxn modelId="{2DB7D090-213D-4F7B-A79F-27B58C635B40}" type="presOf" srcId="{9CC96A2A-8626-4B6E-A404-8C6010C686AF}" destId="{264E114F-0F6A-49D0-8DA8-ED2FF94251BA}" srcOrd="0" destOrd="0" presId="urn:microsoft.com/office/officeart/2005/8/layout/default"/>
    <dgm:cxn modelId="{B6B5C098-31DB-4809-B7C1-56898307C879}" srcId="{90555973-4FF5-4C21-9C2D-F408B3BFFD85}" destId="{065E7265-A2AD-4CDF-A0F4-AB58586C318A}" srcOrd="14" destOrd="0" parTransId="{29693AF0-CFF0-44C5-BBA5-F06F6AB1C1A2}" sibTransId="{47ABEFF8-25BC-45D0-9711-C09676937BA7}"/>
    <dgm:cxn modelId="{DE05599A-573C-4723-A358-8A51481B057E}" srcId="{90555973-4FF5-4C21-9C2D-F408B3BFFD85}" destId="{84F3CA37-6817-4466-BBA3-C1762E7B796D}" srcOrd="7" destOrd="0" parTransId="{891A70E0-4821-48B5-B404-5E03503E6A43}" sibTransId="{D9409137-0779-4E11-BE19-2BCC7B8FD41C}"/>
    <dgm:cxn modelId="{44D2ACA4-E934-474E-9B26-FFF110215FAA}" srcId="{90555973-4FF5-4C21-9C2D-F408B3BFFD85}" destId="{F9FC8D07-C221-4745-9F4F-9A1A30476D63}" srcOrd="10" destOrd="0" parTransId="{595C7A29-0097-4233-ACCA-0AD42A3841C2}" sibTransId="{C70A04FA-A10B-41DD-BA09-9D323437A509}"/>
    <dgm:cxn modelId="{828897A9-D547-4169-89AA-7645FCDCB9BE}" type="presOf" srcId="{84F3CA37-6817-4466-BBA3-C1762E7B796D}" destId="{BD94FF50-12C2-40FB-B0E4-AAC6D2CCA64C}" srcOrd="0" destOrd="0" presId="urn:microsoft.com/office/officeart/2005/8/layout/default"/>
    <dgm:cxn modelId="{3F28F9B9-E445-4016-BB32-DEA8079A30C5}" srcId="{90555973-4FF5-4C21-9C2D-F408B3BFFD85}" destId="{0FDCB23B-EC8B-425B-B472-A5850E39403B}" srcOrd="4" destOrd="0" parTransId="{527F8CF2-E455-4A72-853A-65B96EA807F6}" sibTransId="{3E308EDC-228B-410D-ADAD-6843BA2164BC}"/>
    <dgm:cxn modelId="{0FDCB0CB-2189-4353-9FE0-E596C720F512}" type="presOf" srcId="{CFF1B2AD-668F-4C6D-A1A4-2BC76BB70F1B}" destId="{C22FE814-7373-4F83-AEF7-BF9DD738B68C}" srcOrd="0" destOrd="0" presId="urn:microsoft.com/office/officeart/2005/8/layout/default"/>
    <dgm:cxn modelId="{5F17D7D3-BF14-411F-B157-80651AE922B0}" type="presOf" srcId="{AE3BC26A-3D29-4B25-B5D6-8A3C0665FCEB}" destId="{2A07011D-8B3D-4B39-B9EC-6256624B950C}" srcOrd="0" destOrd="0" presId="urn:microsoft.com/office/officeart/2005/8/layout/default"/>
    <dgm:cxn modelId="{E1DA2FD6-4946-4BB4-8101-2F5C943391D5}" type="presOf" srcId="{7179A5CB-1774-4F0E-B25B-38524C418F7C}" destId="{941B4230-A348-4261-8AB9-BCB5D5A1BF15}" srcOrd="0" destOrd="0" presId="urn:microsoft.com/office/officeart/2005/8/layout/default"/>
    <dgm:cxn modelId="{9547B5E4-B502-4479-AF5B-44FCD11A873D}" type="presOf" srcId="{C9287317-3CF7-4351-B0BD-4BC97651A943}" destId="{25C1E759-C1F6-4455-AF38-619440A89C88}" srcOrd="0" destOrd="0" presId="urn:microsoft.com/office/officeart/2005/8/layout/default"/>
    <dgm:cxn modelId="{B734F3E4-329F-4D7F-8B1A-6CF635D678CB}" srcId="{90555973-4FF5-4C21-9C2D-F408B3BFFD85}" destId="{1F939030-900A-4B28-9B5E-C154C39F3922}" srcOrd="2" destOrd="0" parTransId="{1CF070EA-9ED2-4777-ADF5-BE80721C5092}" sibTransId="{3145EF7D-386D-42D4-B8F2-C7D9E2CAEBEF}"/>
    <dgm:cxn modelId="{BFB2EEE8-DDFB-4185-A606-8DAB91120C62}" type="presOf" srcId="{0FDCB23B-EC8B-425B-B472-A5850E39403B}" destId="{35E657D3-7D39-45B9-9084-B3A6F1008E8D}" srcOrd="0" destOrd="0" presId="urn:microsoft.com/office/officeart/2005/8/layout/default"/>
    <dgm:cxn modelId="{A8AF21F7-28D7-4F83-800C-B842BD361FAC}" srcId="{90555973-4FF5-4C21-9C2D-F408B3BFFD85}" destId="{8A2459BC-98D7-4411-B14E-8C5A1E560CA5}" srcOrd="13" destOrd="0" parTransId="{F6163C8C-2922-438F-9493-C97C3693F642}" sibTransId="{9BB0B00E-C3D5-477A-8295-1B56A5461D84}"/>
    <dgm:cxn modelId="{9A03A76A-2014-4DCA-AF1B-BE2B2603744A}" type="presParOf" srcId="{74E49ED8-60DA-4A06-9608-E60301331E93}" destId="{9AD239D8-58B9-497F-9DC9-8FCF635CCD51}" srcOrd="0" destOrd="0" presId="urn:microsoft.com/office/officeart/2005/8/layout/default"/>
    <dgm:cxn modelId="{077B2FB4-47ED-4A31-B73D-186167B67569}" type="presParOf" srcId="{74E49ED8-60DA-4A06-9608-E60301331E93}" destId="{DBDB79C5-211A-4A41-8724-8B7B7E62630B}" srcOrd="1" destOrd="0" presId="urn:microsoft.com/office/officeart/2005/8/layout/default"/>
    <dgm:cxn modelId="{3C16B462-8FAF-4D84-844A-100AEABBB87D}" type="presParOf" srcId="{74E49ED8-60DA-4A06-9608-E60301331E93}" destId="{647686DD-A962-4FBD-A138-4E9A75F0C2CB}" srcOrd="2" destOrd="0" presId="urn:microsoft.com/office/officeart/2005/8/layout/default"/>
    <dgm:cxn modelId="{5CBC22F7-DDD0-44DE-A3E5-A249B3BB91D2}" type="presParOf" srcId="{74E49ED8-60DA-4A06-9608-E60301331E93}" destId="{E06AE7C2-C8D3-47F9-871C-0F0C76680082}" srcOrd="3" destOrd="0" presId="urn:microsoft.com/office/officeart/2005/8/layout/default"/>
    <dgm:cxn modelId="{365452B0-6C08-4A53-8FF9-065E7580D727}" type="presParOf" srcId="{74E49ED8-60DA-4A06-9608-E60301331E93}" destId="{432F8C18-F6C6-4727-9FD8-3E1BAFD03852}" srcOrd="4" destOrd="0" presId="urn:microsoft.com/office/officeart/2005/8/layout/default"/>
    <dgm:cxn modelId="{7D2640ED-70E8-4536-AF58-99474A452DEE}" type="presParOf" srcId="{74E49ED8-60DA-4A06-9608-E60301331E93}" destId="{6A6BAD3A-83A4-4A8E-BB8A-961032F95EAE}" srcOrd="5" destOrd="0" presId="urn:microsoft.com/office/officeart/2005/8/layout/default"/>
    <dgm:cxn modelId="{BA0F32C1-2543-4518-9424-8B3732F5B4B4}" type="presParOf" srcId="{74E49ED8-60DA-4A06-9608-E60301331E93}" destId="{A8A2CD0D-61EB-4EE7-B629-0E7884EAE325}" srcOrd="6" destOrd="0" presId="urn:microsoft.com/office/officeart/2005/8/layout/default"/>
    <dgm:cxn modelId="{8A6D61F6-888E-4F9B-A749-3DCD48920B3F}" type="presParOf" srcId="{74E49ED8-60DA-4A06-9608-E60301331E93}" destId="{B4B0CAAE-C6B7-4C9B-ACFE-7498D81B0E8B}" srcOrd="7" destOrd="0" presId="urn:microsoft.com/office/officeart/2005/8/layout/default"/>
    <dgm:cxn modelId="{DD95FBE0-F652-425A-9BDF-C5877C1F27EF}" type="presParOf" srcId="{74E49ED8-60DA-4A06-9608-E60301331E93}" destId="{35E657D3-7D39-45B9-9084-B3A6F1008E8D}" srcOrd="8" destOrd="0" presId="urn:microsoft.com/office/officeart/2005/8/layout/default"/>
    <dgm:cxn modelId="{47504AB2-C40B-41F4-8A35-92E59DF57184}" type="presParOf" srcId="{74E49ED8-60DA-4A06-9608-E60301331E93}" destId="{82B232A2-E36A-43C4-BCA6-9637622BD379}" srcOrd="9" destOrd="0" presId="urn:microsoft.com/office/officeart/2005/8/layout/default"/>
    <dgm:cxn modelId="{0439F647-A915-4AFB-AC85-6B4E1C3AF7F5}" type="presParOf" srcId="{74E49ED8-60DA-4A06-9608-E60301331E93}" destId="{1368DF76-2210-4C53-AAA5-0911434A4123}" srcOrd="10" destOrd="0" presId="urn:microsoft.com/office/officeart/2005/8/layout/default"/>
    <dgm:cxn modelId="{BFBBD1E4-826A-4A17-B693-8EE4D087961E}" type="presParOf" srcId="{74E49ED8-60DA-4A06-9608-E60301331E93}" destId="{F50E1DB1-E891-48ED-9A1E-C919EA62BFAF}" srcOrd="11" destOrd="0" presId="urn:microsoft.com/office/officeart/2005/8/layout/default"/>
    <dgm:cxn modelId="{43DF5A38-AC79-4CF3-816A-A80C7D6B5400}" type="presParOf" srcId="{74E49ED8-60DA-4A06-9608-E60301331E93}" destId="{25C1E759-C1F6-4455-AF38-619440A89C88}" srcOrd="12" destOrd="0" presId="urn:microsoft.com/office/officeart/2005/8/layout/default"/>
    <dgm:cxn modelId="{A37BE62F-BB79-46C1-9B33-7C2CDECC8611}" type="presParOf" srcId="{74E49ED8-60DA-4A06-9608-E60301331E93}" destId="{AEA9C4B3-347D-4048-96C4-D151A4144C4B}" srcOrd="13" destOrd="0" presId="urn:microsoft.com/office/officeart/2005/8/layout/default"/>
    <dgm:cxn modelId="{0E77B8CC-478B-419B-B3F0-519D414F72F7}" type="presParOf" srcId="{74E49ED8-60DA-4A06-9608-E60301331E93}" destId="{BD94FF50-12C2-40FB-B0E4-AAC6D2CCA64C}" srcOrd="14" destOrd="0" presId="urn:microsoft.com/office/officeart/2005/8/layout/default"/>
    <dgm:cxn modelId="{D874590F-539F-4021-A223-0EA140DE0B23}" type="presParOf" srcId="{74E49ED8-60DA-4A06-9608-E60301331E93}" destId="{C3308707-DD04-4EB5-AA30-1D57CDC7069C}" srcOrd="15" destOrd="0" presId="urn:microsoft.com/office/officeart/2005/8/layout/default"/>
    <dgm:cxn modelId="{79319403-CB3C-4BA7-B6B6-0D412A0D4478}" type="presParOf" srcId="{74E49ED8-60DA-4A06-9608-E60301331E93}" destId="{C22FE814-7373-4F83-AEF7-BF9DD738B68C}" srcOrd="16" destOrd="0" presId="urn:microsoft.com/office/officeart/2005/8/layout/default"/>
    <dgm:cxn modelId="{523A6D05-F6E2-4A39-AF9E-4B91372252AF}" type="presParOf" srcId="{74E49ED8-60DA-4A06-9608-E60301331E93}" destId="{1E2EADEC-BCD5-4946-8D52-5D2C4C7E3502}" srcOrd="17" destOrd="0" presId="urn:microsoft.com/office/officeart/2005/8/layout/default"/>
    <dgm:cxn modelId="{CE6209A7-B9CD-41DC-ABB6-36B26E85DC50}" type="presParOf" srcId="{74E49ED8-60DA-4A06-9608-E60301331E93}" destId="{941B4230-A348-4261-8AB9-BCB5D5A1BF15}" srcOrd="18" destOrd="0" presId="urn:microsoft.com/office/officeart/2005/8/layout/default"/>
    <dgm:cxn modelId="{92EB6948-D0D8-4848-A975-0E0172821C62}" type="presParOf" srcId="{74E49ED8-60DA-4A06-9608-E60301331E93}" destId="{150D42F6-6137-4261-8518-96E4E4CBF6ED}" srcOrd="19" destOrd="0" presId="urn:microsoft.com/office/officeart/2005/8/layout/default"/>
    <dgm:cxn modelId="{763BCE8D-F43E-4DA3-BE2E-3DA52E7D9BBC}" type="presParOf" srcId="{74E49ED8-60DA-4A06-9608-E60301331E93}" destId="{CC220793-ABE7-4610-9B48-C2D83F9B6275}" srcOrd="20" destOrd="0" presId="urn:microsoft.com/office/officeart/2005/8/layout/default"/>
    <dgm:cxn modelId="{F766D076-E3BB-4E50-964D-C923E9D94EEB}" type="presParOf" srcId="{74E49ED8-60DA-4A06-9608-E60301331E93}" destId="{666FC298-ADA1-40F6-922C-5BC4BD3DEA1C}" srcOrd="21" destOrd="0" presId="urn:microsoft.com/office/officeart/2005/8/layout/default"/>
    <dgm:cxn modelId="{50F85C7E-BD94-4E5E-AEF0-B7A435E03125}" type="presParOf" srcId="{74E49ED8-60DA-4A06-9608-E60301331E93}" destId="{2A07011D-8B3D-4B39-B9EC-6256624B950C}" srcOrd="22" destOrd="0" presId="urn:microsoft.com/office/officeart/2005/8/layout/default"/>
    <dgm:cxn modelId="{CC995368-0007-4167-9592-929011809E2F}" type="presParOf" srcId="{74E49ED8-60DA-4A06-9608-E60301331E93}" destId="{52772D86-C3A6-41DA-B4B2-D9FC09B86FE6}" srcOrd="23" destOrd="0" presId="urn:microsoft.com/office/officeart/2005/8/layout/default"/>
    <dgm:cxn modelId="{82076FAA-3431-4368-AA3A-A013D8B6487E}" type="presParOf" srcId="{74E49ED8-60DA-4A06-9608-E60301331E93}" destId="{2D2C2805-BBC4-4DE4-9F55-14FE57C265D7}" srcOrd="24" destOrd="0" presId="urn:microsoft.com/office/officeart/2005/8/layout/default"/>
    <dgm:cxn modelId="{22F70195-88F7-46CC-9440-1312E53903DD}" type="presParOf" srcId="{74E49ED8-60DA-4A06-9608-E60301331E93}" destId="{4364BE11-B3F2-4CDB-BCB8-4B220E3B52C4}" srcOrd="25" destOrd="0" presId="urn:microsoft.com/office/officeart/2005/8/layout/default"/>
    <dgm:cxn modelId="{E02C640C-03A8-4341-9A15-AAC8F15E9AA2}" type="presParOf" srcId="{74E49ED8-60DA-4A06-9608-E60301331E93}" destId="{36FB9A18-432D-4190-9353-EDCDCA9B1912}" srcOrd="26" destOrd="0" presId="urn:microsoft.com/office/officeart/2005/8/layout/default"/>
    <dgm:cxn modelId="{2069FC5B-1267-48E2-8689-525F5AE85C8E}" type="presParOf" srcId="{74E49ED8-60DA-4A06-9608-E60301331E93}" destId="{995964FF-5100-4068-86F5-B477EA95CB72}" srcOrd="27" destOrd="0" presId="urn:microsoft.com/office/officeart/2005/8/layout/default"/>
    <dgm:cxn modelId="{E6343083-B83E-4FDB-90E4-0A12B8C069CD}" type="presParOf" srcId="{74E49ED8-60DA-4A06-9608-E60301331E93}" destId="{36049929-8C94-4B88-AAF7-EBD845700B21}" srcOrd="28" destOrd="0" presId="urn:microsoft.com/office/officeart/2005/8/layout/default"/>
    <dgm:cxn modelId="{373E936F-119F-45FC-BF3E-2C9DFC633848}" type="presParOf" srcId="{74E49ED8-60DA-4A06-9608-E60301331E93}" destId="{2ACDD494-17BF-463B-9A81-071B84D37583}" srcOrd="29" destOrd="0" presId="urn:microsoft.com/office/officeart/2005/8/layout/default"/>
    <dgm:cxn modelId="{CE37B5E2-EBDE-468D-9474-F804590891D9}" type="presParOf" srcId="{74E49ED8-60DA-4A06-9608-E60301331E93}" destId="{D2CCEFCA-801C-43FB-B010-89B7B341CFB6}" srcOrd="30" destOrd="0" presId="urn:microsoft.com/office/officeart/2005/8/layout/default"/>
    <dgm:cxn modelId="{058FE431-B4E5-44C1-A4F3-E45A842FDDAC}" type="presParOf" srcId="{74E49ED8-60DA-4A06-9608-E60301331E93}" destId="{D18AF475-600C-4149-A14E-1F8E59935BB6}" srcOrd="31" destOrd="0" presId="urn:microsoft.com/office/officeart/2005/8/layout/default"/>
    <dgm:cxn modelId="{875B1930-61B3-4A02-86E2-B50072DA0DD8}" type="presParOf" srcId="{74E49ED8-60DA-4A06-9608-E60301331E93}" destId="{5F32D528-B750-41D6-972A-8A8F64075A45}" srcOrd="32" destOrd="0" presId="urn:microsoft.com/office/officeart/2005/8/layout/default"/>
    <dgm:cxn modelId="{D5D2ABA6-C646-4D9D-8F6A-D255117B5619}" type="presParOf" srcId="{74E49ED8-60DA-4A06-9608-E60301331E93}" destId="{A54BB93A-2F31-4C72-ACE3-31642D4DEC8B}" srcOrd="33" destOrd="0" presId="urn:microsoft.com/office/officeart/2005/8/layout/default"/>
    <dgm:cxn modelId="{8EAF1BAF-17D8-40DB-8D05-0B574AA955A8}" type="presParOf" srcId="{74E49ED8-60DA-4A06-9608-E60301331E93}" destId="{264E114F-0F6A-49D0-8DA8-ED2FF94251BA}" srcOrd="34" destOrd="0" presId="urn:microsoft.com/office/officeart/2005/8/layout/default"/>
    <dgm:cxn modelId="{92772BF7-0D64-42EA-9825-EA43F43E69F6}" type="presParOf" srcId="{74E49ED8-60DA-4A06-9608-E60301331E93}" destId="{2F8C1417-6D37-4174-8238-B06512354275}" srcOrd="35" destOrd="0" presId="urn:microsoft.com/office/officeart/2005/8/layout/default"/>
    <dgm:cxn modelId="{6BDFD6C9-6984-4782-9A6E-D8366263E777}" type="presParOf" srcId="{74E49ED8-60DA-4A06-9608-E60301331E93}" destId="{A8D50931-7B93-4EDF-8510-72F3EE6AA039}" srcOrd="3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C907E368-B564-4F37-822B-D583F940331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D2BAA3D-E0E3-461B-981D-695033D88928}">
      <dgm:prSet custT="1"/>
      <dgm:spPr/>
      <dgm:t>
        <a:bodyPr/>
        <a:lstStyle/>
        <a:p>
          <a:pPr>
            <a:lnSpc>
              <a:spcPct val="100000"/>
            </a:lnSpc>
          </a:pPr>
          <a:r>
            <a:rPr lang="en-US" sz="2800">
              <a:solidFill>
                <a:schemeClr val="bg1"/>
              </a:solidFill>
              <a:latin typeface="Arial" panose="020B0604020202020204" pitchFamily="34" charset="0"/>
              <a:cs typeface="Arial" panose="020B0604020202020204" pitchFamily="34" charset="0"/>
            </a:rPr>
            <a:t>Fully funded by HB 725. </a:t>
          </a:r>
        </a:p>
      </dgm:t>
    </dgm:pt>
    <dgm:pt modelId="{74B25BAE-A853-4894-8A53-26B383237B38}" type="parTrans" cxnId="{3BE7251E-9050-4758-8F2C-CC82B02A2F30}">
      <dgm:prSet/>
      <dgm:spPr/>
      <dgm:t>
        <a:bodyPr/>
        <a:lstStyle/>
        <a:p>
          <a:endParaRPr lang="en-US"/>
        </a:p>
      </dgm:t>
    </dgm:pt>
    <dgm:pt modelId="{1986A926-89C1-42B6-8826-9FB3EC639F75}" type="sibTrans" cxnId="{3BE7251E-9050-4758-8F2C-CC82B02A2F30}">
      <dgm:prSet/>
      <dgm:spPr/>
      <dgm:t>
        <a:bodyPr/>
        <a:lstStyle/>
        <a:p>
          <a:endParaRPr lang="en-US"/>
        </a:p>
      </dgm:t>
    </dgm:pt>
    <dgm:pt modelId="{107D65F4-FEB9-4939-A765-1983ADCCFC0B}">
      <dgm:prSet custT="1"/>
      <dgm:spPr/>
      <dgm:t>
        <a:bodyPr/>
        <a:lstStyle/>
        <a:p>
          <a:pPr>
            <a:lnSpc>
              <a:spcPct val="100000"/>
            </a:lnSpc>
          </a:pPr>
          <a:r>
            <a:rPr lang="en-US" sz="2400" b="0">
              <a:solidFill>
                <a:schemeClr val="bg1"/>
              </a:solidFill>
              <a:latin typeface="Arial" panose="020B0604020202020204" pitchFamily="34" charset="0"/>
              <a:cs typeface="Arial" panose="020B0604020202020204" pitchFamily="34" charset="0"/>
            </a:rPr>
            <a:t>The project was not considered for gap funding during our audit. </a:t>
          </a:r>
        </a:p>
      </dgm:t>
    </dgm:pt>
    <dgm:pt modelId="{ABBB87A6-C293-4B8F-8E7E-47D5BFE9311C}" type="parTrans" cxnId="{146AD44C-E941-4FA5-902A-AA45AB3659B4}">
      <dgm:prSet/>
      <dgm:spPr/>
      <dgm:t>
        <a:bodyPr/>
        <a:lstStyle/>
        <a:p>
          <a:endParaRPr lang="en-US"/>
        </a:p>
      </dgm:t>
    </dgm:pt>
    <dgm:pt modelId="{EB11EAFE-7060-409C-B188-F7668231301A}" type="sibTrans" cxnId="{146AD44C-E941-4FA5-902A-AA45AB3659B4}">
      <dgm:prSet/>
      <dgm:spPr/>
      <dgm:t>
        <a:bodyPr/>
        <a:lstStyle/>
        <a:p>
          <a:endParaRPr lang="en-US"/>
        </a:p>
      </dgm:t>
    </dgm:pt>
    <dgm:pt modelId="{1DCC4C35-9F45-44A4-B13B-3CFB9EA02E92}" type="pres">
      <dgm:prSet presAssocID="{C907E368-B564-4F37-822B-D583F940331F}" presName="root" presStyleCnt="0">
        <dgm:presLayoutVars>
          <dgm:dir/>
          <dgm:resizeHandles val="exact"/>
        </dgm:presLayoutVars>
      </dgm:prSet>
      <dgm:spPr/>
    </dgm:pt>
    <dgm:pt modelId="{4AC6A4B0-09F7-45D6-B172-B7624EEAAF9C}" type="pres">
      <dgm:prSet presAssocID="{3D2BAA3D-E0E3-461B-981D-695033D88928}" presName="compNode" presStyleCnt="0"/>
      <dgm:spPr/>
    </dgm:pt>
    <dgm:pt modelId="{7E75A8B1-DB59-470C-812B-12E09089F30A}" type="pres">
      <dgm:prSet presAssocID="{3D2BAA3D-E0E3-461B-981D-695033D88928}" presName="bgRect" presStyleLbl="bgShp" presStyleIdx="0" presStyleCnt="2" custLinFactNeighborX="606" custLinFactNeighborY="1130"/>
      <dgm:spPr>
        <a:solidFill>
          <a:srgbClr val="0A2A3E"/>
        </a:solidFill>
      </dgm:spPr>
    </dgm:pt>
    <dgm:pt modelId="{2D62587C-90DC-4A02-88F3-0DDFF1B7F7AA}" type="pres">
      <dgm:prSet presAssocID="{3D2BAA3D-E0E3-461B-981D-695033D8892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llar"/>
        </a:ext>
      </dgm:extLst>
    </dgm:pt>
    <dgm:pt modelId="{8BF9F611-9DE8-440E-A06C-72992226D97A}" type="pres">
      <dgm:prSet presAssocID="{3D2BAA3D-E0E3-461B-981D-695033D88928}" presName="spaceRect" presStyleCnt="0"/>
      <dgm:spPr/>
    </dgm:pt>
    <dgm:pt modelId="{1D4E13D7-87ED-4913-AF31-4E5A3C92827A}" type="pres">
      <dgm:prSet presAssocID="{3D2BAA3D-E0E3-461B-981D-695033D88928}" presName="parTx" presStyleLbl="revTx" presStyleIdx="0" presStyleCnt="2">
        <dgm:presLayoutVars>
          <dgm:chMax val="0"/>
          <dgm:chPref val="0"/>
        </dgm:presLayoutVars>
      </dgm:prSet>
      <dgm:spPr/>
    </dgm:pt>
    <dgm:pt modelId="{FE1E2ABE-475E-4B82-B906-9F5230AD7B39}" type="pres">
      <dgm:prSet presAssocID="{1986A926-89C1-42B6-8826-9FB3EC639F75}" presName="sibTrans" presStyleCnt="0"/>
      <dgm:spPr/>
    </dgm:pt>
    <dgm:pt modelId="{CB03D625-9CA1-4FBE-92DC-08E7034DBFC7}" type="pres">
      <dgm:prSet presAssocID="{107D65F4-FEB9-4939-A765-1983ADCCFC0B}" presName="compNode" presStyleCnt="0"/>
      <dgm:spPr/>
    </dgm:pt>
    <dgm:pt modelId="{9365AB5B-327B-4A91-A805-34292B035954}" type="pres">
      <dgm:prSet presAssocID="{107D65F4-FEB9-4939-A765-1983ADCCFC0B}" presName="bgRect" presStyleLbl="bgShp" presStyleIdx="1" presStyleCnt="2"/>
      <dgm:spPr>
        <a:solidFill>
          <a:srgbClr val="0A2A3E"/>
        </a:solidFill>
      </dgm:spPr>
    </dgm:pt>
    <dgm:pt modelId="{875CCCEE-919B-40C8-9E9F-52BC96CCFFC5}" type="pres">
      <dgm:prSet presAssocID="{107D65F4-FEB9-4939-A765-1983ADCCFC0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ey"/>
        </a:ext>
      </dgm:extLst>
    </dgm:pt>
    <dgm:pt modelId="{99DDFA40-5F61-4F67-93BB-87D507BA399C}" type="pres">
      <dgm:prSet presAssocID="{107D65F4-FEB9-4939-A765-1983ADCCFC0B}" presName="spaceRect" presStyleCnt="0"/>
      <dgm:spPr/>
    </dgm:pt>
    <dgm:pt modelId="{D3AEF733-E4D0-46D1-B702-7FAB2EFB5DF0}" type="pres">
      <dgm:prSet presAssocID="{107D65F4-FEB9-4939-A765-1983ADCCFC0B}" presName="parTx" presStyleLbl="revTx" presStyleIdx="1" presStyleCnt="2">
        <dgm:presLayoutVars>
          <dgm:chMax val="0"/>
          <dgm:chPref val="0"/>
        </dgm:presLayoutVars>
      </dgm:prSet>
      <dgm:spPr/>
    </dgm:pt>
  </dgm:ptLst>
  <dgm:cxnLst>
    <dgm:cxn modelId="{512E870B-E561-4131-B503-CA0439318CFD}" type="presOf" srcId="{107D65F4-FEB9-4939-A765-1983ADCCFC0B}" destId="{D3AEF733-E4D0-46D1-B702-7FAB2EFB5DF0}" srcOrd="0" destOrd="0" presId="urn:microsoft.com/office/officeart/2018/2/layout/IconVerticalSolidList"/>
    <dgm:cxn modelId="{3BE7251E-9050-4758-8F2C-CC82B02A2F30}" srcId="{C907E368-B564-4F37-822B-D583F940331F}" destId="{3D2BAA3D-E0E3-461B-981D-695033D88928}" srcOrd="0" destOrd="0" parTransId="{74B25BAE-A853-4894-8A53-26B383237B38}" sibTransId="{1986A926-89C1-42B6-8826-9FB3EC639F75}"/>
    <dgm:cxn modelId="{146AD44C-E941-4FA5-902A-AA45AB3659B4}" srcId="{C907E368-B564-4F37-822B-D583F940331F}" destId="{107D65F4-FEB9-4939-A765-1983ADCCFC0B}" srcOrd="1" destOrd="0" parTransId="{ABBB87A6-C293-4B8F-8E7E-47D5BFE9311C}" sibTransId="{EB11EAFE-7060-409C-B188-F7668231301A}"/>
    <dgm:cxn modelId="{2756C27A-F28C-4FF2-AA2E-AB6738859CA7}" type="presOf" srcId="{C907E368-B564-4F37-822B-D583F940331F}" destId="{1DCC4C35-9F45-44A4-B13B-3CFB9EA02E92}" srcOrd="0" destOrd="0" presId="urn:microsoft.com/office/officeart/2018/2/layout/IconVerticalSolidList"/>
    <dgm:cxn modelId="{671AD39A-815C-4F50-B3A0-F1D715D0665A}" type="presOf" srcId="{3D2BAA3D-E0E3-461B-981D-695033D88928}" destId="{1D4E13D7-87ED-4913-AF31-4E5A3C92827A}" srcOrd="0" destOrd="0" presId="urn:microsoft.com/office/officeart/2018/2/layout/IconVerticalSolidList"/>
    <dgm:cxn modelId="{59AD29EE-E7CD-401B-8173-60DE40E0D2C4}" type="presParOf" srcId="{1DCC4C35-9F45-44A4-B13B-3CFB9EA02E92}" destId="{4AC6A4B0-09F7-45D6-B172-B7624EEAAF9C}" srcOrd="0" destOrd="0" presId="urn:microsoft.com/office/officeart/2018/2/layout/IconVerticalSolidList"/>
    <dgm:cxn modelId="{638C4AF2-33D9-4446-A90C-C03979B229DA}" type="presParOf" srcId="{4AC6A4B0-09F7-45D6-B172-B7624EEAAF9C}" destId="{7E75A8B1-DB59-470C-812B-12E09089F30A}" srcOrd="0" destOrd="0" presId="urn:microsoft.com/office/officeart/2018/2/layout/IconVerticalSolidList"/>
    <dgm:cxn modelId="{BB05950D-3A95-4C76-8708-89B143D922E6}" type="presParOf" srcId="{4AC6A4B0-09F7-45D6-B172-B7624EEAAF9C}" destId="{2D62587C-90DC-4A02-88F3-0DDFF1B7F7AA}" srcOrd="1" destOrd="0" presId="urn:microsoft.com/office/officeart/2018/2/layout/IconVerticalSolidList"/>
    <dgm:cxn modelId="{EC73C9AB-E75D-43C9-A08F-0C0A17CB37CD}" type="presParOf" srcId="{4AC6A4B0-09F7-45D6-B172-B7624EEAAF9C}" destId="{8BF9F611-9DE8-440E-A06C-72992226D97A}" srcOrd="2" destOrd="0" presId="urn:microsoft.com/office/officeart/2018/2/layout/IconVerticalSolidList"/>
    <dgm:cxn modelId="{762D9967-7CE8-4892-ACA6-13535AFAA416}" type="presParOf" srcId="{4AC6A4B0-09F7-45D6-B172-B7624EEAAF9C}" destId="{1D4E13D7-87ED-4913-AF31-4E5A3C92827A}" srcOrd="3" destOrd="0" presId="urn:microsoft.com/office/officeart/2018/2/layout/IconVerticalSolidList"/>
    <dgm:cxn modelId="{6F703538-B960-4FBF-9DC4-A85DD2911A83}" type="presParOf" srcId="{1DCC4C35-9F45-44A4-B13B-3CFB9EA02E92}" destId="{FE1E2ABE-475E-4B82-B906-9F5230AD7B39}" srcOrd="1" destOrd="0" presId="urn:microsoft.com/office/officeart/2018/2/layout/IconVerticalSolidList"/>
    <dgm:cxn modelId="{418FA0E0-7CE5-46F4-8999-647C5552E9BE}" type="presParOf" srcId="{1DCC4C35-9F45-44A4-B13B-3CFB9EA02E92}" destId="{CB03D625-9CA1-4FBE-92DC-08E7034DBFC7}" srcOrd="2" destOrd="0" presId="urn:microsoft.com/office/officeart/2018/2/layout/IconVerticalSolidList"/>
    <dgm:cxn modelId="{AFB13EBC-5615-447C-8799-7E5FBF1D5F9E}" type="presParOf" srcId="{CB03D625-9CA1-4FBE-92DC-08E7034DBFC7}" destId="{9365AB5B-327B-4A91-A805-34292B035954}" srcOrd="0" destOrd="0" presId="urn:microsoft.com/office/officeart/2018/2/layout/IconVerticalSolidList"/>
    <dgm:cxn modelId="{13D6D0F8-FAEA-4791-9E82-1CA8AAC2E2C6}" type="presParOf" srcId="{CB03D625-9CA1-4FBE-92DC-08E7034DBFC7}" destId="{875CCCEE-919B-40C8-9E9F-52BC96CCFFC5}" srcOrd="1" destOrd="0" presId="urn:microsoft.com/office/officeart/2018/2/layout/IconVerticalSolidList"/>
    <dgm:cxn modelId="{7953B491-9839-4028-8164-CC1772C86D07}" type="presParOf" srcId="{CB03D625-9CA1-4FBE-92DC-08E7034DBFC7}" destId="{99DDFA40-5F61-4F67-93BB-87D507BA399C}" srcOrd="2" destOrd="0" presId="urn:microsoft.com/office/officeart/2018/2/layout/IconVerticalSolidList"/>
    <dgm:cxn modelId="{F9A583F7-1FAC-4CBC-9C19-02770EF15F49}" type="presParOf" srcId="{CB03D625-9CA1-4FBE-92DC-08E7034DBFC7}" destId="{D3AEF733-E4D0-46D1-B702-7FAB2EFB5DF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07E368-B564-4F37-822B-D583F940331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D2BAA3D-E0E3-461B-981D-695033D88928}">
      <dgm:prSet custT="1"/>
      <dgm:spPr/>
      <dgm:t>
        <a:bodyPr/>
        <a:lstStyle/>
        <a:p>
          <a:pPr>
            <a:lnSpc>
              <a:spcPct val="100000"/>
            </a:lnSpc>
          </a:pPr>
          <a:r>
            <a:rPr lang="en-US" sz="2000">
              <a:solidFill>
                <a:schemeClr val="bg1"/>
              </a:solidFill>
              <a:latin typeface="Arial" panose="020B0604020202020204" pitchFamily="34" charset="0"/>
              <a:cs typeface="Arial" panose="020B0604020202020204" pitchFamily="34" charset="0"/>
            </a:rPr>
            <a:t>Scope of the project decreased, and the district had enough local funding to cover the project’s cost. </a:t>
          </a:r>
        </a:p>
      </dgm:t>
    </dgm:pt>
    <dgm:pt modelId="{74B25BAE-A853-4894-8A53-26B383237B38}" type="parTrans" cxnId="{3BE7251E-9050-4758-8F2C-CC82B02A2F30}">
      <dgm:prSet/>
      <dgm:spPr/>
      <dgm:t>
        <a:bodyPr/>
        <a:lstStyle/>
        <a:p>
          <a:endParaRPr lang="en-US"/>
        </a:p>
      </dgm:t>
    </dgm:pt>
    <dgm:pt modelId="{1986A926-89C1-42B6-8826-9FB3EC639F75}" type="sibTrans" cxnId="{3BE7251E-9050-4758-8F2C-CC82B02A2F30}">
      <dgm:prSet/>
      <dgm:spPr/>
      <dgm:t>
        <a:bodyPr/>
        <a:lstStyle/>
        <a:p>
          <a:endParaRPr lang="en-US"/>
        </a:p>
      </dgm:t>
    </dgm:pt>
    <dgm:pt modelId="{107D65F4-FEB9-4939-A765-1983ADCCFC0B}">
      <dgm:prSet custT="1"/>
      <dgm:spPr/>
      <dgm:t>
        <a:bodyPr/>
        <a:lstStyle/>
        <a:p>
          <a:pPr>
            <a:lnSpc>
              <a:spcPct val="100000"/>
            </a:lnSpc>
          </a:pPr>
          <a:r>
            <a:rPr lang="en-US" sz="2200" b="0">
              <a:solidFill>
                <a:schemeClr val="bg1"/>
              </a:solidFill>
              <a:latin typeface="Arial" panose="020B0604020202020204" pitchFamily="34" charset="0"/>
              <a:cs typeface="Arial" panose="020B0604020202020204" pitchFamily="34" charset="0"/>
            </a:rPr>
            <a:t>The project was not considered for gap funding during our audit. </a:t>
          </a:r>
        </a:p>
      </dgm:t>
    </dgm:pt>
    <dgm:pt modelId="{ABBB87A6-C293-4B8F-8E7E-47D5BFE9311C}" type="parTrans" cxnId="{146AD44C-E941-4FA5-902A-AA45AB3659B4}">
      <dgm:prSet/>
      <dgm:spPr/>
      <dgm:t>
        <a:bodyPr/>
        <a:lstStyle/>
        <a:p>
          <a:endParaRPr lang="en-US"/>
        </a:p>
      </dgm:t>
    </dgm:pt>
    <dgm:pt modelId="{EB11EAFE-7060-409C-B188-F7668231301A}" type="sibTrans" cxnId="{146AD44C-E941-4FA5-902A-AA45AB3659B4}">
      <dgm:prSet/>
      <dgm:spPr/>
      <dgm:t>
        <a:bodyPr/>
        <a:lstStyle/>
        <a:p>
          <a:endParaRPr lang="en-US"/>
        </a:p>
      </dgm:t>
    </dgm:pt>
    <dgm:pt modelId="{1DCC4C35-9F45-44A4-B13B-3CFB9EA02E92}" type="pres">
      <dgm:prSet presAssocID="{C907E368-B564-4F37-822B-D583F940331F}" presName="root" presStyleCnt="0">
        <dgm:presLayoutVars>
          <dgm:dir/>
          <dgm:resizeHandles val="exact"/>
        </dgm:presLayoutVars>
      </dgm:prSet>
      <dgm:spPr/>
    </dgm:pt>
    <dgm:pt modelId="{4AC6A4B0-09F7-45D6-B172-B7624EEAAF9C}" type="pres">
      <dgm:prSet presAssocID="{3D2BAA3D-E0E3-461B-981D-695033D88928}" presName="compNode" presStyleCnt="0"/>
      <dgm:spPr/>
    </dgm:pt>
    <dgm:pt modelId="{7E75A8B1-DB59-470C-812B-12E09089F30A}" type="pres">
      <dgm:prSet presAssocID="{3D2BAA3D-E0E3-461B-981D-695033D88928}" presName="bgRect" presStyleLbl="bgShp" presStyleIdx="0" presStyleCnt="2" custScaleY="111474" custLinFactNeighborX="606" custLinFactNeighborY="1130"/>
      <dgm:spPr>
        <a:solidFill>
          <a:srgbClr val="0A2A3E"/>
        </a:solidFill>
      </dgm:spPr>
    </dgm:pt>
    <dgm:pt modelId="{2D62587C-90DC-4A02-88F3-0DDFF1B7F7AA}" type="pres">
      <dgm:prSet presAssocID="{3D2BAA3D-E0E3-461B-981D-695033D8892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llar"/>
        </a:ext>
      </dgm:extLst>
    </dgm:pt>
    <dgm:pt modelId="{8BF9F611-9DE8-440E-A06C-72992226D97A}" type="pres">
      <dgm:prSet presAssocID="{3D2BAA3D-E0E3-461B-981D-695033D88928}" presName="spaceRect" presStyleCnt="0"/>
      <dgm:spPr/>
    </dgm:pt>
    <dgm:pt modelId="{1D4E13D7-87ED-4913-AF31-4E5A3C92827A}" type="pres">
      <dgm:prSet presAssocID="{3D2BAA3D-E0E3-461B-981D-695033D88928}" presName="parTx" presStyleLbl="revTx" presStyleIdx="0" presStyleCnt="2" custScaleY="100000" custLinFactNeighborX="-692" custLinFactNeighborY="-682">
        <dgm:presLayoutVars>
          <dgm:chMax val="0"/>
          <dgm:chPref val="0"/>
        </dgm:presLayoutVars>
      </dgm:prSet>
      <dgm:spPr/>
    </dgm:pt>
    <dgm:pt modelId="{FE1E2ABE-475E-4B82-B906-9F5230AD7B39}" type="pres">
      <dgm:prSet presAssocID="{1986A926-89C1-42B6-8826-9FB3EC639F75}" presName="sibTrans" presStyleCnt="0"/>
      <dgm:spPr/>
    </dgm:pt>
    <dgm:pt modelId="{CB03D625-9CA1-4FBE-92DC-08E7034DBFC7}" type="pres">
      <dgm:prSet presAssocID="{107D65F4-FEB9-4939-A765-1983ADCCFC0B}" presName="compNode" presStyleCnt="0"/>
      <dgm:spPr/>
    </dgm:pt>
    <dgm:pt modelId="{9365AB5B-327B-4A91-A805-34292B035954}" type="pres">
      <dgm:prSet presAssocID="{107D65F4-FEB9-4939-A765-1983ADCCFC0B}" presName="bgRect" presStyleLbl="bgShp" presStyleIdx="1" presStyleCnt="2"/>
      <dgm:spPr>
        <a:solidFill>
          <a:srgbClr val="0A2A3E"/>
        </a:solidFill>
      </dgm:spPr>
    </dgm:pt>
    <dgm:pt modelId="{875CCCEE-919B-40C8-9E9F-52BC96CCFFC5}" type="pres">
      <dgm:prSet presAssocID="{107D65F4-FEB9-4939-A765-1983ADCCFC0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ey"/>
        </a:ext>
      </dgm:extLst>
    </dgm:pt>
    <dgm:pt modelId="{99DDFA40-5F61-4F67-93BB-87D507BA399C}" type="pres">
      <dgm:prSet presAssocID="{107D65F4-FEB9-4939-A765-1983ADCCFC0B}" presName="spaceRect" presStyleCnt="0"/>
      <dgm:spPr/>
    </dgm:pt>
    <dgm:pt modelId="{D3AEF733-E4D0-46D1-B702-7FAB2EFB5DF0}" type="pres">
      <dgm:prSet presAssocID="{107D65F4-FEB9-4939-A765-1983ADCCFC0B}" presName="parTx" presStyleLbl="revTx" presStyleIdx="1" presStyleCnt="2" custLinFactNeighborX="4759" custLinFactNeighborY="1671">
        <dgm:presLayoutVars>
          <dgm:chMax val="0"/>
          <dgm:chPref val="0"/>
        </dgm:presLayoutVars>
      </dgm:prSet>
      <dgm:spPr/>
    </dgm:pt>
  </dgm:ptLst>
  <dgm:cxnLst>
    <dgm:cxn modelId="{512E870B-E561-4131-B503-CA0439318CFD}" type="presOf" srcId="{107D65F4-FEB9-4939-A765-1983ADCCFC0B}" destId="{D3AEF733-E4D0-46D1-B702-7FAB2EFB5DF0}" srcOrd="0" destOrd="0" presId="urn:microsoft.com/office/officeart/2018/2/layout/IconVerticalSolidList"/>
    <dgm:cxn modelId="{3BE7251E-9050-4758-8F2C-CC82B02A2F30}" srcId="{C907E368-B564-4F37-822B-D583F940331F}" destId="{3D2BAA3D-E0E3-461B-981D-695033D88928}" srcOrd="0" destOrd="0" parTransId="{74B25BAE-A853-4894-8A53-26B383237B38}" sibTransId="{1986A926-89C1-42B6-8826-9FB3EC639F75}"/>
    <dgm:cxn modelId="{146AD44C-E941-4FA5-902A-AA45AB3659B4}" srcId="{C907E368-B564-4F37-822B-D583F940331F}" destId="{107D65F4-FEB9-4939-A765-1983ADCCFC0B}" srcOrd="1" destOrd="0" parTransId="{ABBB87A6-C293-4B8F-8E7E-47D5BFE9311C}" sibTransId="{EB11EAFE-7060-409C-B188-F7668231301A}"/>
    <dgm:cxn modelId="{2756C27A-F28C-4FF2-AA2E-AB6738859CA7}" type="presOf" srcId="{C907E368-B564-4F37-822B-D583F940331F}" destId="{1DCC4C35-9F45-44A4-B13B-3CFB9EA02E92}" srcOrd="0" destOrd="0" presId="urn:microsoft.com/office/officeart/2018/2/layout/IconVerticalSolidList"/>
    <dgm:cxn modelId="{671AD39A-815C-4F50-B3A0-F1D715D0665A}" type="presOf" srcId="{3D2BAA3D-E0E3-461B-981D-695033D88928}" destId="{1D4E13D7-87ED-4913-AF31-4E5A3C92827A}" srcOrd="0" destOrd="0" presId="urn:microsoft.com/office/officeart/2018/2/layout/IconVerticalSolidList"/>
    <dgm:cxn modelId="{59AD29EE-E7CD-401B-8173-60DE40E0D2C4}" type="presParOf" srcId="{1DCC4C35-9F45-44A4-B13B-3CFB9EA02E92}" destId="{4AC6A4B0-09F7-45D6-B172-B7624EEAAF9C}" srcOrd="0" destOrd="0" presId="urn:microsoft.com/office/officeart/2018/2/layout/IconVerticalSolidList"/>
    <dgm:cxn modelId="{638C4AF2-33D9-4446-A90C-C03979B229DA}" type="presParOf" srcId="{4AC6A4B0-09F7-45D6-B172-B7624EEAAF9C}" destId="{7E75A8B1-DB59-470C-812B-12E09089F30A}" srcOrd="0" destOrd="0" presId="urn:microsoft.com/office/officeart/2018/2/layout/IconVerticalSolidList"/>
    <dgm:cxn modelId="{BB05950D-3A95-4C76-8708-89B143D922E6}" type="presParOf" srcId="{4AC6A4B0-09F7-45D6-B172-B7624EEAAF9C}" destId="{2D62587C-90DC-4A02-88F3-0DDFF1B7F7AA}" srcOrd="1" destOrd="0" presId="urn:microsoft.com/office/officeart/2018/2/layout/IconVerticalSolidList"/>
    <dgm:cxn modelId="{EC73C9AB-E75D-43C9-A08F-0C0A17CB37CD}" type="presParOf" srcId="{4AC6A4B0-09F7-45D6-B172-B7624EEAAF9C}" destId="{8BF9F611-9DE8-440E-A06C-72992226D97A}" srcOrd="2" destOrd="0" presId="urn:microsoft.com/office/officeart/2018/2/layout/IconVerticalSolidList"/>
    <dgm:cxn modelId="{762D9967-7CE8-4892-ACA6-13535AFAA416}" type="presParOf" srcId="{4AC6A4B0-09F7-45D6-B172-B7624EEAAF9C}" destId="{1D4E13D7-87ED-4913-AF31-4E5A3C92827A}" srcOrd="3" destOrd="0" presId="urn:microsoft.com/office/officeart/2018/2/layout/IconVerticalSolidList"/>
    <dgm:cxn modelId="{6F703538-B960-4FBF-9DC4-A85DD2911A83}" type="presParOf" srcId="{1DCC4C35-9F45-44A4-B13B-3CFB9EA02E92}" destId="{FE1E2ABE-475E-4B82-B906-9F5230AD7B39}" srcOrd="1" destOrd="0" presId="urn:microsoft.com/office/officeart/2018/2/layout/IconVerticalSolidList"/>
    <dgm:cxn modelId="{418FA0E0-7CE5-46F4-8999-647C5552E9BE}" type="presParOf" srcId="{1DCC4C35-9F45-44A4-B13B-3CFB9EA02E92}" destId="{CB03D625-9CA1-4FBE-92DC-08E7034DBFC7}" srcOrd="2" destOrd="0" presId="urn:microsoft.com/office/officeart/2018/2/layout/IconVerticalSolidList"/>
    <dgm:cxn modelId="{AFB13EBC-5615-447C-8799-7E5FBF1D5F9E}" type="presParOf" srcId="{CB03D625-9CA1-4FBE-92DC-08E7034DBFC7}" destId="{9365AB5B-327B-4A91-A805-34292B035954}" srcOrd="0" destOrd="0" presId="urn:microsoft.com/office/officeart/2018/2/layout/IconVerticalSolidList"/>
    <dgm:cxn modelId="{13D6D0F8-FAEA-4791-9E82-1CA8AAC2E2C6}" type="presParOf" srcId="{CB03D625-9CA1-4FBE-92DC-08E7034DBFC7}" destId="{875CCCEE-919B-40C8-9E9F-52BC96CCFFC5}" srcOrd="1" destOrd="0" presId="urn:microsoft.com/office/officeart/2018/2/layout/IconVerticalSolidList"/>
    <dgm:cxn modelId="{7953B491-9839-4028-8164-CC1772C86D07}" type="presParOf" srcId="{CB03D625-9CA1-4FBE-92DC-08E7034DBFC7}" destId="{99DDFA40-5F61-4F67-93BB-87D507BA399C}" srcOrd="2" destOrd="0" presId="urn:microsoft.com/office/officeart/2018/2/layout/IconVerticalSolidList"/>
    <dgm:cxn modelId="{F9A583F7-1FAC-4CBC-9C19-02770EF15F49}" type="presParOf" srcId="{CB03D625-9CA1-4FBE-92DC-08E7034DBFC7}" destId="{D3AEF733-E4D0-46D1-B702-7FAB2EFB5DF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07E368-B564-4F37-822B-D583F940331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D2BAA3D-E0E3-461B-981D-695033D88928}">
      <dgm:prSet custT="1"/>
      <dgm:spPr/>
      <dgm:t>
        <a:bodyPr/>
        <a:lstStyle/>
        <a:p>
          <a:pPr>
            <a:lnSpc>
              <a:spcPct val="100000"/>
            </a:lnSpc>
          </a:pPr>
          <a:r>
            <a:rPr lang="en-US" sz="2500">
              <a:solidFill>
                <a:schemeClr val="bg1"/>
              </a:solidFill>
              <a:latin typeface="Arial" panose="020B0604020202020204" pitchFamily="34" charset="0"/>
              <a:cs typeface="Arial" panose="020B0604020202020204" pitchFamily="34" charset="0"/>
            </a:rPr>
            <a:t>The district found enough local funding. </a:t>
          </a:r>
        </a:p>
      </dgm:t>
    </dgm:pt>
    <dgm:pt modelId="{74B25BAE-A853-4894-8A53-26B383237B38}" type="parTrans" cxnId="{3BE7251E-9050-4758-8F2C-CC82B02A2F30}">
      <dgm:prSet/>
      <dgm:spPr/>
      <dgm:t>
        <a:bodyPr/>
        <a:lstStyle/>
        <a:p>
          <a:endParaRPr lang="en-US"/>
        </a:p>
      </dgm:t>
    </dgm:pt>
    <dgm:pt modelId="{1986A926-89C1-42B6-8826-9FB3EC639F75}" type="sibTrans" cxnId="{3BE7251E-9050-4758-8F2C-CC82B02A2F30}">
      <dgm:prSet/>
      <dgm:spPr/>
      <dgm:t>
        <a:bodyPr/>
        <a:lstStyle/>
        <a:p>
          <a:endParaRPr lang="en-US"/>
        </a:p>
      </dgm:t>
    </dgm:pt>
    <dgm:pt modelId="{107D65F4-FEB9-4939-A765-1983ADCCFC0B}">
      <dgm:prSet custT="1"/>
      <dgm:spPr/>
      <dgm:t>
        <a:bodyPr/>
        <a:lstStyle/>
        <a:p>
          <a:pPr>
            <a:lnSpc>
              <a:spcPct val="100000"/>
            </a:lnSpc>
          </a:pPr>
          <a:r>
            <a:rPr lang="en-US" sz="2400" b="0">
              <a:solidFill>
                <a:schemeClr val="bg1"/>
              </a:solidFill>
              <a:latin typeface="Arial" panose="020B0604020202020204" pitchFamily="34" charset="0"/>
              <a:cs typeface="Arial" panose="020B0604020202020204" pitchFamily="34" charset="0"/>
            </a:rPr>
            <a:t>The project was not considered for gap funding during our audit. </a:t>
          </a:r>
        </a:p>
      </dgm:t>
    </dgm:pt>
    <dgm:pt modelId="{ABBB87A6-C293-4B8F-8E7E-47D5BFE9311C}" type="parTrans" cxnId="{146AD44C-E941-4FA5-902A-AA45AB3659B4}">
      <dgm:prSet/>
      <dgm:spPr/>
      <dgm:t>
        <a:bodyPr/>
        <a:lstStyle/>
        <a:p>
          <a:endParaRPr lang="en-US"/>
        </a:p>
      </dgm:t>
    </dgm:pt>
    <dgm:pt modelId="{EB11EAFE-7060-409C-B188-F7668231301A}" type="sibTrans" cxnId="{146AD44C-E941-4FA5-902A-AA45AB3659B4}">
      <dgm:prSet/>
      <dgm:spPr/>
      <dgm:t>
        <a:bodyPr/>
        <a:lstStyle/>
        <a:p>
          <a:endParaRPr lang="en-US"/>
        </a:p>
      </dgm:t>
    </dgm:pt>
    <dgm:pt modelId="{1DCC4C35-9F45-44A4-B13B-3CFB9EA02E92}" type="pres">
      <dgm:prSet presAssocID="{C907E368-B564-4F37-822B-D583F940331F}" presName="root" presStyleCnt="0">
        <dgm:presLayoutVars>
          <dgm:dir/>
          <dgm:resizeHandles val="exact"/>
        </dgm:presLayoutVars>
      </dgm:prSet>
      <dgm:spPr/>
    </dgm:pt>
    <dgm:pt modelId="{4AC6A4B0-09F7-45D6-B172-B7624EEAAF9C}" type="pres">
      <dgm:prSet presAssocID="{3D2BAA3D-E0E3-461B-981D-695033D88928}" presName="compNode" presStyleCnt="0"/>
      <dgm:spPr/>
    </dgm:pt>
    <dgm:pt modelId="{7E75A8B1-DB59-470C-812B-12E09089F30A}" type="pres">
      <dgm:prSet presAssocID="{3D2BAA3D-E0E3-461B-981D-695033D88928}" presName="bgRect" presStyleLbl="bgShp" presStyleIdx="0" presStyleCnt="2" custLinFactNeighborX="606" custLinFactNeighborY="1130"/>
      <dgm:spPr>
        <a:solidFill>
          <a:srgbClr val="0A2A3E"/>
        </a:solidFill>
      </dgm:spPr>
    </dgm:pt>
    <dgm:pt modelId="{2D62587C-90DC-4A02-88F3-0DDFF1B7F7AA}" type="pres">
      <dgm:prSet presAssocID="{3D2BAA3D-E0E3-461B-981D-695033D8892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llar"/>
        </a:ext>
      </dgm:extLst>
    </dgm:pt>
    <dgm:pt modelId="{8BF9F611-9DE8-440E-A06C-72992226D97A}" type="pres">
      <dgm:prSet presAssocID="{3D2BAA3D-E0E3-461B-981D-695033D88928}" presName="spaceRect" presStyleCnt="0"/>
      <dgm:spPr/>
    </dgm:pt>
    <dgm:pt modelId="{1D4E13D7-87ED-4913-AF31-4E5A3C92827A}" type="pres">
      <dgm:prSet presAssocID="{3D2BAA3D-E0E3-461B-981D-695033D88928}" presName="parTx" presStyleLbl="revTx" presStyleIdx="0" presStyleCnt="2">
        <dgm:presLayoutVars>
          <dgm:chMax val="0"/>
          <dgm:chPref val="0"/>
        </dgm:presLayoutVars>
      </dgm:prSet>
      <dgm:spPr/>
    </dgm:pt>
    <dgm:pt modelId="{FE1E2ABE-475E-4B82-B906-9F5230AD7B39}" type="pres">
      <dgm:prSet presAssocID="{1986A926-89C1-42B6-8826-9FB3EC639F75}" presName="sibTrans" presStyleCnt="0"/>
      <dgm:spPr/>
    </dgm:pt>
    <dgm:pt modelId="{CB03D625-9CA1-4FBE-92DC-08E7034DBFC7}" type="pres">
      <dgm:prSet presAssocID="{107D65F4-FEB9-4939-A765-1983ADCCFC0B}" presName="compNode" presStyleCnt="0"/>
      <dgm:spPr/>
    </dgm:pt>
    <dgm:pt modelId="{9365AB5B-327B-4A91-A805-34292B035954}" type="pres">
      <dgm:prSet presAssocID="{107D65F4-FEB9-4939-A765-1983ADCCFC0B}" presName="bgRect" presStyleLbl="bgShp" presStyleIdx="1" presStyleCnt="2"/>
      <dgm:spPr>
        <a:solidFill>
          <a:srgbClr val="0A2A3E"/>
        </a:solidFill>
      </dgm:spPr>
    </dgm:pt>
    <dgm:pt modelId="{875CCCEE-919B-40C8-9E9F-52BC96CCFFC5}" type="pres">
      <dgm:prSet presAssocID="{107D65F4-FEB9-4939-A765-1983ADCCFC0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ey"/>
        </a:ext>
      </dgm:extLst>
    </dgm:pt>
    <dgm:pt modelId="{99DDFA40-5F61-4F67-93BB-87D507BA399C}" type="pres">
      <dgm:prSet presAssocID="{107D65F4-FEB9-4939-A765-1983ADCCFC0B}" presName="spaceRect" presStyleCnt="0"/>
      <dgm:spPr/>
    </dgm:pt>
    <dgm:pt modelId="{D3AEF733-E4D0-46D1-B702-7FAB2EFB5DF0}" type="pres">
      <dgm:prSet presAssocID="{107D65F4-FEB9-4939-A765-1983ADCCFC0B}" presName="parTx" presStyleLbl="revTx" presStyleIdx="1" presStyleCnt="2">
        <dgm:presLayoutVars>
          <dgm:chMax val="0"/>
          <dgm:chPref val="0"/>
        </dgm:presLayoutVars>
      </dgm:prSet>
      <dgm:spPr/>
    </dgm:pt>
  </dgm:ptLst>
  <dgm:cxnLst>
    <dgm:cxn modelId="{512E870B-E561-4131-B503-CA0439318CFD}" type="presOf" srcId="{107D65F4-FEB9-4939-A765-1983ADCCFC0B}" destId="{D3AEF733-E4D0-46D1-B702-7FAB2EFB5DF0}" srcOrd="0" destOrd="0" presId="urn:microsoft.com/office/officeart/2018/2/layout/IconVerticalSolidList"/>
    <dgm:cxn modelId="{3BE7251E-9050-4758-8F2C-CC82B02A2F30}" srcId="{C907E368-B564-4F37-822B-D583F940331F}" destId="{3D2BAA3D-E0E3-461B-981D-695033D88928}" srcOrd="0" destOrd="0" parTransId="{74B25BAE-A853-4894-8A53-26B383237B38}" sibTransId="{1986A926-89C1-42B6-8826-9FB3EC639F75}"/>
    <dgm:cxn modelId="{146AD44C-E941-4FA5-902A-AA45AB3659B4}" srcId="{C907E368-B564-4F37-822B-D583F940331F}" destId="{107D65F4-FEB9-4939-A765-1983ADCCFC0B}" srcOrd="1" destOrd="0" parTransId="{ABBB87A6-C293-4B8F-8E7E-47D5BFE9311C}" sibTransId="{EB11EAFE-7060-409C-B188-F7668231301A}"/>
    <dgm:cxn modelId="{2756C27A-F28C-4FF2-AA2E-AB6738859CA7}" type="presOf" srcId="{C907E368-B564-4F37-822B-D583F940331F}" destId="{1DCC4C35-9F45-44A4-B13B-3CFB9EA02E92}" srcOrd="0" destOrd="0" presId="urn:microsoft.com/office/officeart/2018/2/layout/IconVerticalSolidList"/>
    <dgm:cxn modelId="{671AD39A-815C-4F50-B3A0-F1D715D0665A}" type="presOf" srcId="{3D2BAA3D-E0E3-461B-981D-695033D88928}" destId="{1D4E13D7-87ED-4913-AF31-4E5A3C92827A}" srcOrd="0" destOrd="0" presId="urn:microsoft.com/office/officeart/2018/2/layout/IconVerticalSolidList"/>
    <dgm:cxn modelId="{59AD29EE-E7CD-401B-8173-60DE40E0D2C4}" type="presParOf" srcId="{1DCC4C35-9F45-44A4-B13B-3CFB9EA02E92}" destId="{4AC6A4B0-09F7-45D6-B172-B7624EEAAF9C}" srcOrd="0" destOrd="0" presId="urn:microsoft.com/office/officeart/2018/2/layout/IconVerticalSolidList"/>
    <dgm:cxn modelId="{638C4AF2-33D9-4446-A90C-C03979B229DA}" type="presParOf" srcId="{4AC6A4B0-09F7-45D6-B172-B7624EEAAF9C}" destId="{7E75A8B1-DB59-470C-812B-12E09089F30A}" srcOrd="0" destOrd="0" presId="urn:microsoft.com/office/officeart/2018/2/layout/IconVerticalSolidList"/>
    <dgm:cxn modelId="{BB05950D-3A95-4C76-8708-89B143D922E6}" type="presParOf" srcId="{4AC6A4B0-09F7-45D6-B172-B7624EEAAF9C}" destId="{2D62587C-90DC-4A02-88F3-0DDFF1B7F7AA}" srcOrd="1" destOrd="0" presId="urn:microsoft.com/office/officeart/2018/2/layout/IconVerticalSolidList"/>
    <dgm:cxn modelId="{EC73C9AB-E75D-43C9-A08F-0C0A17CB37CD}" type="presParOf" srcId="{4AC6A4B0-09F7-45D6-B172-B7624EEAAF9C}" destId="{8BF9F611-9DE8-440E-A06C-72992226D97A}" srcOrd="2" destOrd="0" presId="urn:microsoft.com/office/officeart/2018/2/layout/IconVerticalSolidList"/>
    <dgm:cxn modelId="{762D9967-7CE8-4892-ACA6-13535AFAA416}" type="presParOf" srcId="{4AC6A4B0-09F7-45D6-B172-B7624EEAAF9C}" destId="{1D4E13D7-87ED-4913-AF31-4E5A3C92827A}" srcOrd="3" destOrd="0" presId="urn:microsoft.com/office/officeart/2018/2/layout/IconVerticalSolidList"/>
    <dgm:cxn modelId="{6F703538-B960-4FBF-9DC4-A85DD2911A83}" type="presParOf" srcId="{1DCC4C35-9F45-44A4-B13B-3CFB9EA02E92}" destId="{FE1E2ABE-475E-4B82-B906-9F5230AD7B39}" srcOrd="1" destOrd="0" presId="urn:microsoft.com/office/officeart/2018/2/layout/IconVerticalSolidList"/>
    <dgm:cxn modelId="{418FA0E0-7CE5-46F4-8999-647C5552E9BE}" type="presParOf" srcId="{1DCC4C35-9F45-44A4-B13B-3CFB9EA02E92}" destId="{CB03D625-9CA1-4FBE-92DC-08E7034DBFC7}" srcOrd="2" destOrd="0" presId="urn:microsoft.com/office/officeart/2018/2/layout/IconVerticalSolidList"/>
    <dgm:cxn modelId="{AFB13EBC-5615-447C-8799-7E5FBF1D5F9E}" type="presParOf" srcId="{CB03D625-9CA1-4FBE-92DC-08E7034DBFC7}" destId="{9365AB5B-327B-4A91-A805-34292B035954}" srcOrd="0" destOrd="0" presId="urn:microsoft.com/office/officeart/2018/2/layout/IconVerticalSolidList"/>
    <dgm:cxn modelId="{13D6D0F8-FAEA-4791-9E82-1CA8AAC2E2C6}" type="presParOf" srcId="{CB03D625-9CA1-4FBE-92DC-08E7034DBFC7}" destId="{875CCCEE-919B-40C8-9E9F-52BC96CCFFC5}" srcOrd="1" destOrd="0" presId="urn:microsoft.com/office/officeart/2018/2/layout/IconVerticalSolidList"/>
    <dgm:cxn modelId="{7953B491-9839-4028-8164-CC1772C86D07}" type="presParOf" srcId="{CB03D625-9CA1-4FBE-92DC-08E7034DBFC7}" destId="{99DDFA40-5F61-4F67-93BB-87D507BA399C}" srcOrd="2" destOrd="0" presId="urn:microsoft.com/office/officeart/2018/2/layout/IconVerticalSolidList"/>
    <dgm:cxn modelId="{F9A583F7-1FAC-4CBC-9C19-02770EF15F49}" type="presParOf" srcId="{CB03D625-9CA1-4FBE-92DC-08E7034DBFC7}" destId="{D3AEF733-E4D0-46D1-B702-7FAB2EFB5DF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239D8-58B9-497F-9DC9-8FCF635CCD51}">
      <dsp:nvSpPr>
        <dsp:cNvPr id="0" name=""/>
        <dsp:cNvSpPr/>
      </dsp:nvSpPr>
      <dsp:spPr>
        <a:xfrm>
          <a:off x="9803" y="475493"/>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latin typeface="Arial"/>
              <a:cs typeface="Arial"/>
            </a:rPr>
            <a:t>Adair County</a:t>
          </a:r>
        </a:p>
      </dsp:txBody>
      <dsp:txXfrm>
        <a:off x="9803" y="475493"/>
        <a:ext cx="1465045" cy="879027"/>
      </dsp:txXfrm>
    </dsp:sp>
    <dsp:sp modelId="{647686DD-A962-4FBD-A138-4E9A75F0C2CB}">
      <dsp:nvSpPr>
        <dsp:cNvPr id="0" name=""/>
        <dsp:cNvSpPr/>
      </dsp:nvSpPr>
      <dsp:spPr>
        <a:xfrm>
          <a:off x="1621353" y="475493"/>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Augusta Independent</a:t>
          </a:r>
        </a:p>
      </dsp:txBody>
      <dsp:txXfrm>
        <a:off x="1621353" y="475493"/>
        <a:ext cx="1465045" cy="879027"/>
      </dsp:txXfrm>
    </dsp:sp>
    <dsp:sp modelId="{432F8C18-F6C6-4727-9FD8-3E1BAFD03852}">
      <dsp:nvSpPr>
        <dsp:cNvPr id="0" name=""/>
        <dsp:cNvSpPr/>
      </dsp:nvSpPr>
      <dsp:spPr>
        <a:xfrm>
          <a:off x="3232904" y="475493"/>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Bardstown Independent</a:t>
          </a:r>
        </a:p>
      </dsp:txBody>
      <dsp:txXfrm>
        <a:off x="3232904" y="475493"/>
        <a:ext cx="1465045" cy="879027"/>
      </dsp:txXfrm>
    </dsp:sp>
    <dsp:sp modelId="{A8A2CD0D-61EB-4EE7-B629-0E7884EAE325}">
      <dsp:nvSpPr>
        <dsp:cNvPr id="0" name=""/>
        <dsp:cNvSpPr/>
      </dsp:nvSpPr>
      <dsp:spPr>
        <a:xfrm>
          <a:off x="4844454" y="475493"/>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Beechwood Independent</a:t>
          </a:r>
        </a:p>
      </dsp:txBody>
      <dsp:txXfrm>
        <a:off x="4844454" y="475493"/>
        <a:ext cx="1465045" cy="879027"/>
      </dsp:txXfrm>
    </dsp:sp>
    <dsp:sp modelId="{35E657D3-7D39-45B9-9084-B3A6F1008E8D}">
      <dsp:nvSpPr>
        <dsp:cNvPr id="0" name=""/>
        <dsp:cNvSpPr/>
      </dsp:nvSpPr>
      <dsp:spPr>
        <a:xfrm>
          <a:off x="6456005" y="475493"/>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Breathitt County</a:t>
          </a:r>
        </a:p>
      </dsp:txBody>
      <dsp:txXfrm>
        <a:off x="6456005" y="475493"/>
        <a:ext cx="1465045" cy="879027"/>
      </dsp:txXfrm>
    </dsp:sp>
    <dsp:sp modelId="{1368DF76-2210-4C53-AAA5-0911434A4123}">
      <dsp:nvSpPr>
        <dsp:cNvPr id="0" name=""/>
        <dsp:cNvSpPr/>
      </dsp:nvSpPr>
      <dsp:spPr>
        <a:xfrm>
          <a:off x="8067555" y="475493"/>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Crittenden County</a:t>
          </a:r>
        </a:p>
      </dsp:txBody>
      <dsp:txXfrm>
        <a:off x="8067555" y="475493"/>
        <a:ext cx="1465045" cy="879027"/>
      </dsp:txXfrm>
    </dsp:sp>
    <dsp:sp modelId="{25C1E759-C1F6-4455-AF38-619440A89C88}">
      <dsp:nvSpPr>
        <dsp:cNvPr id="0" name=""/>
        <dsp:cNvSpPr/>
      </dsp:nvSpPr>
      <dsp:spPr>
        <a:xfrm>
          <a:off x="9679105" y="475493"/>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Fleming County</a:t>
          </a:r>
        </a:p>
      </dsp:txBody>
      <dsp:txXfrm>
        <a:off x="9679105" y="475493"/>
        <a:ext cx="1465045" cy="879027"/>
      </dsp:txXfrm>
    </dsp:sp>
    <dsp:sp modelId="{BD94FF50-12C2-40FB-B0E4-AAC6D2CCA64C}">
      <dsp:nvSpPr>
        <dsp:cNvPr id="0" name=""/>
        <dsp:cNvSpPr/>
      </dsp:nvSpPr>
      <dsp:spPr>
        <a:xfrm>
          <a:off x="9803" y="1501025"/>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Garrard County</a:t>
          </a:r>
        </a:p>
      </dsp:txBody>
      <dsp:txXfrm>
        <a:off x="9803" y="1501025"/>
        <a:ext cx="1465045" cy="879027"/>
      </dsp:txXfrm>
    </dsp:sp>
    <dsp:sp modelId="{C22FE814-7373-4F83-AEF7-BF9DD738B68C}">
      <dsp:nvSpPr>
        <dsp:cNvPr id="0" name=""/>
        <dsp:cNvSpPr/>
      </dsp:nvSpPr>
      <dsp:spPr>
        <a:xfrm>
          <a:off x="1621353" y="1501025"/>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Harrison County</a:t>
          </a:r>
        </a:p>
      </dsp:txBody>
      <dsp:txXfrm>
        <a:off x="1621353" y="1501025"/>
        <a:ext cx="1465045" cy="879027"/>
      </dsp:txXfrm>
    </dsp:sp>
    <dsp:sp modelId="{941B4230-A348-4261-8AB9-BCB5D5A1BF15}">
      <dsp:nvSpPr>
        <dsp:cNvPr id="0" name=""/>
        <dsp:cNvSpPr/>
      </dsp:nvSpPr>
      <dsp:spPr>
        <a:xfrm>
          <a:off x="3232904" y="1501025"/>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Johnson County</a:t>
          </a:r>
        </a:p>
      </dsp:txBody>
      <dsp:txXfrm>
        <a:off x="3232904" y="1501025"/>
        <a:ext cx="1465045" cy="879027"/>
      </dsp:txXfrm>
    </dsp:sp>
    <dsp:sp modelId="{CC220793-ABE7-4610-9B48-C2D83F9B6275}">
      <dsp:nvSpPr>
        <dsp:cNvPr id="0" name=""/>
        <dsp:cNvSpPr/>
      </dsp:nvSpPr>
      <dsp:spPr>
        <a:xfrm>
          <a:off x="4844454" y="1501025"/>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Lewis County</a:t>
          </a:r>
        </a:p>
      </dsp:txBody>
      <dsp:txXfrm>
        <a:off x="4844454" y="1501025"/>
        <a:ext cx="1465045" cy="879027"/>
      </dsp:txXfrm>
    </dsp:sp>
    <dsp:sp modelId="{2A07011D-8B3D-4B39-B9EC-6256624B950C}">
      <dsp:nvSpPr>
        <dsp:cNvPr id="0" name=""/>
        <dsp:cNvSpPr/>
      </dsp:nvSpPr>
      <dsp:spPr>
        <a:xfrm>
          <a:off x="6456005" y="1501025"/>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Marion County</a:t>
          </a:r>
        </a:p>
      </dsp:txBody>
      <dsp:txXfrm>
        <a:off x="6456005" y="1501025"/>
        <a:ext cx="1465045" cy="879027"/>
      </dsp:txXfrm>
    </dsp:sp>
    <dsp:sp modelId="{2D2C2805-BBC4-4DE4-9F55-14FE57C265D7}">
      <dsp:nvSpPr>
        <dsp:cNvPr id="0" name=""/>
        <dsp:cNvSpPr/>
      </dsp:nvSpPr>
      <dsp:spPr>
        <a:xfrm>
          <a:off x="8067555" y="1501025"/>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Powell County</a:t>
          </a:r>
        </a:p>
      </dsp:txBody>
      <dsp:txXfrm>
        <a:off x="8067555" y="1501025"/>
        <a:ext cx="1465045" cy="879027"/>
      </dsp:txXfrm>
    </dsp:sp>
    <dsp:sp modelId="{36FB9A18-432D-4190-9353-EDCDCA9B1912}">
      <dsp:nvSpPr>
        <dsp:cNvPr id="0" name=""/>
        <dsp:cNvSpPr/>
      </dsp:nvSpPr>
      <dsp:spPr>
        <a:xfrm>
          <a:off x="9679105" y="1501025"/>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Somerset Independent</a:t>
          </a:r>
        </a:p>
      </dsp:txBody>
      <dsp:txXfrm>
        <a:off x="9679105" y="1501025"/>
        <a:ext cx="1465045" cy="879027"/>
      </dsp:txXfrm>
    </dsp:sp>
    <dsp:sp modelId="{36049929-8C94-4B88-AAF7-EBD845700B21}">
      <dsp:nvSpPr>
        <dsp:cNvPr id="0" name=""/>
        <dsp:cNvSpPr/>
      </dsp:nvSpPr>
      <dsp:spPr>
        <a:xfrm>
          <a:off x="1621353" y="2526557"/>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Walton-Verona Independent</a:t>
          </a:r>
        </a:p>
      </dsp:txBody>
      <dsp:txXfrm>
        <a:off x="1621353" y="2526557"/>
        <a:ext cx="1465045" cy="879027"/>
      </dsp:txXfrm>
    </dsp:sp>
    <dsp:sp modelId="{D2CCEFCA-801C-43FB-B010-89B7B341CFB6}">
      <dsp:nvSpPr>
        <dsp:cNvPr id="0" name=""/>
        <dsp:cNvSpPr/>
      </dsp:nvSpPr>
      <dsp:spPr>
        <a:xfrm>
          <a:off x="3232904" y="2526557"/>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Washington County</a:t>
          </a:r>
        </a:p>
      </dsp:txBody>
      <dsp:txXfrm>
        <a:off x="3232904" y="2526557"/>
        <a:ext cx="1465045" cy="879027"/>
      </dsp:txXfrm>
    </dsp:sp>
    <dsp:sp modelId="{5F32D528-B750-41D6-972A-8A8F64075A45}">
      <dsp:nvSpPr>
        <dsp:cNvPr id="0" name=""/>
        <dsp:cNvSpPr/>
      </dsp:nvSpPr>
      <dsp:spPr>
        <a:xfrm>
          <a:off x="4844454" y="2526557"/>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Wayne County</a:t>
          </a:r>
        </a:p>
      </dsp:txBody>
      <dsp:txXfrm>
        <a:off x="4844454" y="2526557"/>
        <a:ext cx="1465045" cy="879027"/>
      </dsp:txXfrm>
    </dsp:sp>
    <dsp:sp modelId="{264E114F-0F6A-49D0-8DA8-ED2FF94251BA}">
      <dsp:nvSpPr>
        <dsp:cNvPr id="0" name=""/>
        <dsp:cNvSpPr/>
      </dsp:nvSpPr>
      <dsp:spPr>
        <a:xfrm>
          <a:off x="6456005" y="2526557"/>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Williamstown Independent</a:t>
          </a:r>
        </a:p>
      </dsp:txBody>
      <dsp:txXfrm>
        <a:off x="6456005" y="2526557"/>
        <a:ext cx="1465045" cy="879027"/>
      </dsp:txXfrm>
    </dsp:sp>
    <dsp:sp modelId="{A8D50931-7B93-4EDF-8510-72F3EE6AA039}">
      <dsp:nvSpPr>
        <dsp:cNvPr id="0" name=""/>
        <dsp:cNvSpPr/>
      </dsp:nvSpPr>
      <dsp:spPr>
        <a:xfrm>
          <a:off x="8067555" y="2526557"/>
          <a:ext cx="1465045" cy="879027"/>
        </a:xfrm>
        <a:prstGeom prst="rect">
          <a:avLst/>
        </a:prstGeom>
        <a:solidFill>
          <a:srgbClr val="0A2A3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Arial"/>
              <a:cs typeface="Arial"/>
            </a:rPr>
            <a:t>Woodford County</a:t>
          </a:r>
        </a:p>
      </dsp:txBody>
      <dsp:txXfrm>
        <a:off x="8067555" y="2526557"/>
        <a:ext cx="1465045" cy="8790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5A8B1-DB59-470C-812B-12E09089F30A}">
      <dsp:nvSpPr>
        <dsp:cNvPr id="0" name=""/>
        <dsp:cNvSpPr/>
      </dsp:nvSpPr>
      <dsp:spPr>
        <a:xfrm>
          <a:off x="0" y="237849"/>
          <a:ext cx="4919663" cy="1794926"/>
        </a:xfrm>
        <a:prstGeom prst="roundRect">
          <a:avLst>
            <a:gd name="adj" fmla="val 10000"/>
          </a:avLst>
        </a:prstGeom>
        <a:solidFill>
          <a:srgbClr val="0A2A3E"/>
        </a:solidFill>
        <a:ln>
          <a:noFill/>
        </a:ln>
        <a:effectLst/>
      </dsp:spPr>
      <dsp:style>
        <a:lnRef idx="0">
          <a:scrgbClr r="0" g="0" b="0"/>
        </a:lnRef>
        <a:fillRef idx="1">
          <a:scrgbClr r="0" g="0" b="0"/>
        </a:fillRef>
        <a:effectRef idx="0">
          <a:scrgbClr r="0" g="0" b="0"/>
        </a:effectRef>
        <a:fontRef idx="minor"/>
      </dsp:style>
    </dsp:sp>
    <dsp:sp modelId="{2D62587C-90DC-4A02-88F3-0DDFF1B7F7AA}">
      <dsp:nvSpPr>
        <dsp:cNvPr id="0" name=""/>
        <dsp:cNvSpPr/>
      </dsp:nvSpPr>
      <dsp:spPr>
        <a:xfrm>
          <a:off x="542965" y="621425"/>
          <a:ext cx="987209" cy="9872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4E13D7-87ED-4913-AF31-4E5A3C92827A}">
      <dsp:nvSpPr>
        <dsp:cNvPr id="0" name=""/>
        <dsp:cNvSpPr/>
      </dsp:nvSpPr>
      <dsp:spPr>
        <a:xfrm>
          <a:off x="2073140" y="217566"/>
          <a:ext cx="2846522" cy="179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963" tIns="189963" rIns="189963" bIns="189963" numCol="1" spcCol="1270" anchor="ctr" anchorCtr="0">
          <a:noAutofit/>
        </a:bodyPr>
        <a:lstStyle/>
        <a:p>
          <a:pPr marL="0" lvl="0" indent="0" algn="l" defTabSz="1244600">
            <a:lnSpc>
              <a:spcPct val="100000"/>
            </a:lnSpc>
            <a:spcBef>
              <a:spcPct val="0"/>
            </a:spcBef>
            <a:spcAft>
              <a:spcPct val="35000"/>
            </a:spcAft>
            <a:buNone/>
          </a:pPr>
          <a:r>
            <a:rPr lang="en-US" sz="2800" kern="1200">
              <a:solidFill>
                <a:schemeClr val="bg1"/>
              </a:solidFill>
              <a:latin typeface="Arial" panose="020B0604020202020204" pitchFamily="34" charset="0"/>
              <a:cs typeface="Arial" panose="020B0604020202020204" pitchFamily="34" charset="0"/>
            </a:rPr>
            <a:t>Fully funded by HB 725. </a:t>
          </a:r>
        </a:p>
      </dsp:txBody>
      <dsp:txXfrm>
        <a:off x="2073140" y="217566"/>
        <a:ext cx="2846522" cy="1794926"/>
      </dsp:txXfrm>
    </dsp:sp>
    <dsp:sp modelId="{9365AB5B-327B-4A91-A805-34292B035954}">
      <dsp:nvSpPr>
        <dsp:cNvPr id="0" name=""/>
        <dsp:cNvSpPr/>
      </dsp:nvSpPr>
      <dsp:spPr>
        <a:xfrm>
          <a:off x="0" y="2338844"/>
          <a:ext cx="4919663" cy="1794926"/>
        </a:xfrm>
        <a:prstGeom prst="roundRect">
          <a:avLst>
            <a:gd name="adj" fmla="val 10000"/>
          </a:avLst>
        </a:prstGeom>
        <a:solidFill>
          <a:srgbClr val="0A2A3E"/>
        </a:solidFill>
        <a:ln>
          <a:noFill/>
        </a:ln>
        <a:effectLst/>
      </dsp:spPr>
      <dsp:style>
        <a:lnRef idx="0">
          <a:scrgbClr r="0" g="0" b="0"/>
        </a:lnRef>
        <a:fillRef idx="1">
          <a:scrgbClr r="0" g="0" b="0"/>
        </a:fillRef>
        <a:effectRef idx="0">
          <a:scrgbClr r="0" g="0" b="0"/>
        </a:effectRef>
        <a:fontRef idx="minor"/>
      </dsp:style>
    </dsp:sp>
    <dsp:sp modelId="{875CCCEE-919B-40C8-9E9F-52BC96CCFFC5}">
      <dsp:nvSpPr>
        <dsp:cNvPr id="0" name=""/>
        <dsp:cNvSpPr/>
      </dsp:nvSpPr>
      <dsp:spPr>
        <a:xfrm>
          <a:off x="542965" y="2742702"/>
          <a:ext cx="987209" cy="9872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AEF733-E4D0-46D1-B702-7FAB2EFB5DF0}">
      <dsp:nvSpPr>
        <dsp:cNvPr id="0" name=""/>
        <dsp:cNvSpPr/>
      </dsp:nvSpPr>
      <dsp:spPr>
        <a:xfrm>
          <a:off x="2073140" y="2338844"/>
          <a:ext cx="2846522" cy="179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963" tIns="189963" rIns="189963" bIns="189963" numCol="1" spcCol="1270" anchor="ctr" anchorCtr="0">
          <a:noAutofit/>
        </a:bodyPr>
        <a:lstStyle/>
        <a:p>
          <a:pPr marL="0" lvl="0" indent="0" algn="l" defTabSz="1066800">
            <a:lnSpc>
              <a:spcPct val="100000"/>
            </a:lnSpc>
            <a:spcBef>
              <a:spcPct val="0"/>
            </a:spcBef>
            <a:spcAft>
              <a:spcPct val="35000"/>
            </a:spcAft>
            <a:buNone/>
          </a:pPr>
          <a:r>
            <a:rPr lang="en-US" sz="2400" b="0" kern="1200">
              <a:solidFill>
                <a:schemeClr val="bg1"/>
              </a:solidFill>
              <a:latin typeface="Arial" panose="020B0604020202020204" pitchFamily="34" charset="0"/>
              <a:cs typeface="Arial" panose="020B0604020202020204" pitchFamily="34" charset="0"/>
            </a:rPr>
            <a:t>The project was not considered for gap funding during our audit. </a:t>
          </a:r>
        </a:p>
      </dsp:txBody>
      <dsp:txXfrm>
        <a:off x="2073140" y="2338844"/>
        <a:ext cx="2846522" cy="17949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5A8B1-DB59-470C-812B-12E09089F30A}">
      <dsp:nvSpPr>
        <dsp:cNvPr id="0" name=""/>
        <dsp:cNvSpPr/>
      </dsp:nvSpPr>
      <dsp:spPr>
        <a:xfrm>
          <a:off x="0" y="410010"/>
          <a:ext cx="5016234" cy="1865127"/>
        </a:xfrm>
        <a:prstGeom prst="roundRect">
          <a:avLst>
            <a:gd name="adj" fmla="val 10000"/>
          </a:avLst>
        </a:prstGeom>
        <a:solidFill>
          <a:srgbClr val="0A2A3E"/>
        </a:solidFill>
        <a:ln>
          <a:noFill/>
        </a:ln>
        <a:effectLst/>
      </dsp:spPr>
      <dsp:style>
        <a:lnRef idx="0">
          <a:scrgbClr r="0" g="0" b="0"/>
        </a:lnRef>
        <a:fillRef idx="1">
          <a:scrgbClr r="0" g="0" b="0"/>
        </a:fillRef>
        <a:effectRef idx="0">
          <a:scrgbClr r="0" g="0" b="0"/>
        </a:effectRef>
        <a:fontRef idx="minor"/>
      </dsp:style>
    </dsp:sp>
    <dsp:sp modelId="{2D62587C-90DC-4A02-88F3-0DDFF1B7F7AA}">
      <dsp:nvSpPr>
        <dsp:cNvPr id="0" name=""/>
        <dsp:cNvSpPr/>
      </dsp:nvSpPr>
      <dsp:spPr>
        <a:xfrm>
          <a:off x="506127" y="863551"/>
          <a:ext cx="920232" cy="92023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4E13D7-87ED-4913-AF31-4E5A3C92827A}">
      <dsp:nvSpPr>
        <dsp:cNvPr id="0" name=""/>
        <dsp:cNvSpPr/>
      </dsp:nvSpPr>
      <dsp:spPr>
        <a:xfrm>
          <a:off x="1911155" y="475682"/>
          <a:ext cx="3082846" cy="1673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75" tIns="177075" rIns="177075" bIns="177075" numCol="1" spcCol="1270" anchor="ctr" anchorCtr="0">
          <a:noAutofit/>
        </a:bodyPr>
        <a:lstStyle/>
        <a:p>
          <a:pPr marL="0" lvl="0" indent="0" algn="l" defTabSz="889000">
            <a:lnSpc>
              <a:spcPct val="100000"/>
            </a:lnSpc>
            <a:spcBef>
              <a:spcPct val="0"/>
            </a:spcBef>
            <a:spcAft>
              <a:spcPct val="35000"/>
            </a:spcAft>
            <a:buNone/>
          </a:pPr>
          <a:r>
            <a:rPr lang="en-US" sz="2000" kern="1200">
              <a:solidFill>
                <a:schemeClr val="bg1"/>
              </a:solidFill>
              <a:latin typeface="Arial" panose="020B0604020202020204" pitchFamily="34" charset="0"/>
              <a:cs typeface="Arial" panose="020B0604020202020204" pitchFamily="34" charset="0"/>
            </a:rPr>
            <a:t>Scope of the project decreased, and the district had enough local funding to cover the project’s cost. </a:t>
          </a:r>
        </a:p>
      </dsp:txBody>
      <dsp:txXfrm>
        <a:off x="1911155" y="475682"/>
        <a:ext cx="3082846" cy="1673150"/>
      </dsp:txXfrm>
    </dsp:sp>
    <dsp:sp modelId="{9365AB5B-327B-4A91-A805-34292B035954}">
      <dsp:nvSpPr>
        <dsp:cNvPr id="0" name=""/>
        <dsp:cNvSpPr/>
      </dsp:nvSpPr>
      <dsp:spPr>
        <a:xfrm>
          <a:off x="0" y="2606171"/>
          <a:ext cx="5016234" cy="1673150"/>
        </a:xfrm>
        <a:prstGeom prst="roundRect">
          <a:avLst>
            <a:gd name="adj" fmla="val 10000"/>
          </a:avLst>
        </a:prstGeom>
        <a:solidFill>
          <a:srgbClr val="0A2A3E"/>
        </a:solidFill>
        <a:ln>
          <a:noFill/>
        </a:ln>
        <a:effectLst/>
      </dsp:spPr>
      <dsp:style>
        <a:lnRef idx="0">
          <a:scrgbClr r="0" g="0" b="0"/>
        </a:lnRef>
        <a:fillRef idx="1">
          <a:scrgbClr r="0" g="0" b="0"/>
        </a:fillRef>
        <a:effectRef idx="0">
          <a:scrgbClr r="0" g="0" b="0"/>
        </a:effectRef>
        <a:fontRef idx="minor"/>
      </dsp:style>
    </dsp:sp>
    <dsp:sp modelId="{875CCCEE-919B-40C8-9E9F-52BC96CCFFC5}">
      <dsp:nvSpPr>
        <dsp:cNvPr id="0" name=""/>
        <dsp:cNvSpPr/>
      </dsp:nvSpPr>
      <dsp:spPr>
        <a:xfrm>
          <a:off x="506127" y="2982630"/>
          <a:ext cx="920232" cy="92023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AEF733-E4D0-46D1-B702-7FAB2EFB5DF0}">
      <dsp:nvSpPr>
        <dsp:cNvPr id="0" name=""/>
        <dsp:cNvSpPr/>
      </dsp:nvSpPr>
      <dsp:spPr>
        <a:xfrm>
          <a:off x="1933387" y="2634129"/>
          <a:ext cx="3082846" cy="1673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75" tIns="177075" rIns="177075" bIns="177075" numCol="1" spcCol="1270" anchor="ctr" anchorCtr="0">
          <a:noAutofit/>
        </a:bodyPr>
        <a:lstStyle/>
        <a:p>
          <a:pPr marL="0" lvl="0" indent="0" algn="l" defTabSz="977900">
            <a:lnSpc>
              <a:spcPct val="100000"/>
            </a:lnSpc>
            <a:spcBef>
              <a:spcPct val="0"/>
            </a:spcBef>
            <a:spcAft>
              <a:spcPct val="35000"/>
            </a:spcAft>
            <a:buNone/>
          </a:pPr>
          <a:r>
            <a:rPr lang="en-US" sz="2200" b="0" kern="1200">
              <a:solidFill>
                <a:schemeClr val="bg1"/>
              </a:solidFill>
              <a:latin typeface="Arial" panose="020B0604020202020204" pitchFamily="34" charset="0"/>
              <a:cs typeface="Arial" panose="020B0604020202020204" pitchFamily="34" charset="0"/>
            </a:rPr>
            <a:t>The project was not considered for gap funding during our audit. </a:t>
          </a:r>
        </a:p>
      </dsp:txBody>
      <dsp:txXfrm>
        <a:off x="1933387" y="2634129"/>
        <a:ext cx="3082846" cy="16731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5A8B1-DB59-470C-812B-12E09089F30A}">
      <dsp:nvSpPr>
        <dsp:cNvPr id="0" name=""/>
        <dsp:cNvSpPr/>
      </dsp:nvSpPr>
      <dsp:spPr>
        <a:xfrm>
          <a:off x="0" y="249193"/>
          <a:ext cx="4919663" cy="1783453"/>
        </a:xfrm>
        <a:prstGeom prst="roundRect">
          <a:avLst>
            <a:gd name="adj" fmla="val 10000"/>
          </a:avLst>
        </a:prstGeom>
        <a:solidFill>
          <a:srgbClr val="0A2A3E"/>
        </a:solidFill>
        <a:ln>
          <a:noFill/>
        </a:ln>
        <a:effectLst/>
      </dsp:spPr>
      <dsp:style>
        <a:lnRef idx="0">
          <a:scrgbClr r="0" g="0" b="0"/>
        </a:lnRef>
        <a:fillRef idx="1">
          <a:scrgbClr r="0" g="0" b="0"/>
        </a:fillRef>
        <a:effectRef idx="0">
          <a:scrgbClr r="0" g="0" b="0"/>
        </a:effectRef>
        <a:fontRef idx="minor"/>
      </dsp:style>
    </dsp:sp>
    <dsp:sp modelId="{2D62587C-90DC-4A02-88F3-0DDFF1B7F7AA}">
      <dsp:nvSpPr>
        <dsp:cNvPr id="0" name=""/>
        <dsp:cNvSpPr/>
      </dsp:nvSpPr>
      <dsp:spPr>
        <a:xfrm>
          <a:off x="539494" y="630317"/>
          <a:ext cx="980899" cy="9808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4E13D7-87ED-4913-AF31-4E5A3C92827A}">
      <dsp:nvSpPr>
        <dsp:cNvPr id="0" name=""/>
        <dsp:cNvSpPr/>
      </dsp:nvSpPr>
      <dsp:spPr>
        <a:xfrm>
          <a:off x="2059888" y="229040"/>
          <a:ext cx="2846522" cy="1783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749" tIns="188749" rIns="188749" bIns="188749" numCol="1" spcCol="1270" anchor="ctr" anchorCtr="0">
          <a:noAutofit/>
        </a:bodyPr>
        <a:lstStyle/>
        <a:p>
          <a:pPr marL="0" lvl="0" indent="0" algn="l" defTabSz="1111250">
            <a:lnSpc>
              <a:spcPct val="100000"/>
            </a:lnSpc>
            <a:spcBef>
              <a:spcPct val="0"/>
            </a:spcBef>
            <a:spcAft>
              <a:spcPct val="35000"/>
            </a:spcAft>
            <a:buNone/>
          </a:pPr>
          <a:r>
            <a:rPr lang="en-US" sz="2500" kern="1200">
              <a:solidFill>
                <a:schemeClr val="bg1"/>
              </a:solidFill>
              <a:latin typeface="Arial" panose="020B0604020202020204" pitchFamily="34" charset="0"/>
              <a:cs typeface="Arial" panose="020B0604020202020204" pitchFamily="34" charset="0"/>
            </a:rPr>
            <a:t>The district found enough local funding. </a:t>
          </a:r>
        </a:p>
      </dsp:txBody>
      <dsp:txXfrm>
        <a:off x="2059888" y="229040"/>
        <a:ext cx="2846522" cy="1783453"/>
      </dsp:txXfrm>
    </dsp:sp>
    <dsp:sp modelId="{9365AB5B-327B-4A91-A805-34292B035954}">
      <dsp:nvSpPr>
        <dsp:cNvPr id="0" name=""/>
        <dsp:cNvSpPr/>
      </dsp:nvSpPr>
      <dsp:spPr>
        <a:xfrm>
          <a:off x="0" y="2338844"/>
          <a:ext cx="4919663" cy="1783453"/>
        </a:xfrm>
        <a:prstGeom prst="roundRect">
          <a:avLst>
            <a:gd name="adj" fmla="val 10000"/>
          </a:avLst>
        </a:prstGeom>
        <a:solidFill>
          <a:srgbClr val="0A2A3E"/>
        </a:solidFill>
        <a:ln>
          <a:noFill/>
        </a:ln>
        <a:effectLst/>
      </dsp:spPr>
      <dsp:style>
        <a:lnRef idx="0">
          <a:scrgbClr r="0" g="0" b="0"/>
        </a:lnRef>
        <a:fillRef idx="1">
          <a:scrgbClr r="0" g="0" b="0"/>
        </a:fillRef>
        <a:effectRef idx="0">
          <a:scrgbClr r="0" g="0" b="0"/>
        </a:effectRef>
        <a:fontRef idx="minor"/>
      </dsp:style>
    </dsp:sp>
    <dsp:sp modelId="{875CCCEE-919B-40C8-9E9F-52BC96CCFFC5}">
      <dsp:nvSpPr>
        <dsp:cNvPr id="0" name=""/>
        <dsp:cNvSpPr/>
      </dsp:nvSpPr>
      <dsp:spPr>
        <a:xfrm>
          <a:off x="539494" y="2740121"/>
          <a:ext cx="980899" cy="9808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AEF733-E4D0-46D1-B702-7FAB2EFB5DF0}">
      <dsp:nvSpPr>
        <dsp:cNvPr id="0" name=""/>
        <dsp:cNvSpPr/>
      </dsp:nvSpPr>
      <dsp:spPr>
        <a:xfrm>
          <a:off x="2059888" y="2338844"/>
          <a:ext cx="2846522" cy="1783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749" tIns="188749" rIns="188749" bIns="188749" numCol="1" spcCol="1270" anchor="ctr" anchorCtr="0">
          <a:noAutofit/>
        </a:bodyPr>
        <a:lstStyle/>
        <a:p>
          <a:pPr marL="0" lvl="0" indent="0" algn="l" defTabSz="1066800">
            <a:lnSpc>
              <a:spcPct val="100000"/>
            </a:lnSpc>
            <a:spcBef>
              <a:spcPct val="0"/>
            </a:spcBef>
            <a:spcAft>
              <a:spcPct val="35000"/>
            </a:spcAft>
            <a:buNone/>
          </a:pPr>
          <a:r>
            <a:rPr lang="en-US" sz="2400" b="0" kern="1200">
              <a:solidFill>
                <a:schemeClr val="bg1"/>
              </a:solidFill>
              <a:latin typeface="Arial" panose="020B0604020202020204" pitchFamily="34" charset="0"/>
              <a:cs typeface="Arial" panose="020B0604020202020204" pitchFamily="34" charset="0"/>
            </a:rPr>
            <a:t>The project was not considered for gap funding during our audit. </a:t>
          </a:r>
        </a:p>
      </dsp:txBody>
      <dsp:txXfrm>
        <a:off x="2059888" y="2338844"/>
        <a:ext cx="2846522" cy="178345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B08575-45BC-4FB9-814B-4BA48A7C52AE}" type="datetimeFigureOut">
              <a:rPr lang="en-US" smtClean="0"/>
              <a:t>2/24/2025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731D4-28F0-4DB4-AE53-61694E97A35F}" type="slidenum">
              <a:rPr lang="en-US" smtClean="0"/>
              <a:t>‹#›</a:t>
            </a:fld>
            <a:endParaRPr lang="en-US"/>
          </a:p>
        </p:txBody>
      </p:sp>
    </p:spTree>
    <p:extLst>
      <p:ext uri="{BB962C8B-B14F-4D97-AF65-F5344CB8AC3E}">
        <p14:creationId xmlns:p14="http://schemas.microsoft.com/office/powerpoint/2010/main" val="394024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ea typeface="Calibri"/>
              <a:cs typeface="Calibri"/>
            </a:endParaRPr>
          </a:p>
        </p:txBody>
      </p:sp>
      <p:sp>
        <p:nvSpPr>
          <p:cNvPr id="4" name="Slide Number Placeholder 3"/>
          <p:cNvSpPr>
            <a:spLocks noGrp="1"/>
          </p:cNvSpPr>
          <p:nvPr>
            <p:ph type="sldNum" sz="quarter" idx="5"/>
          </p:nvPr>
        </p:nvSpPr>
        <p:spPr/>
        <p:txBody>
          <a:bodyPr/>
          <a:lstStyle/>
          <a:p>
            <a:fld id="{266731D4-28F0-4DB4-AE53-61694E97A35F}" type="slidenum">
              <a:rPr lang="en-US" smtClean="0"/>
              <a:t>5</a:t>
            </a:fld>
            <a:endParaRPr lang="en-US"/>
          </a:p>
        </p:txBody>
      </p:sp>
    </p:spTree>
    <p:extLst>
      <p:ext uri="{BB962C8B-B14F-4D97-AF65-F5344CB8AC3E}">
        <p14:creationId xmlns:p14="http://schemas.microsoft.com/office/powerpoint/2010/main" val="11120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ea typeface="Calibri"/>
              <a:cs typeface="Calibri"/>
            </a:endParaRPr>
          </a:p>
        </p:txBody>
      </p:sp>
      <p:sp>
        <p:nvSpPr>
          <p:cNvPr id="4" name="Slide Number Placeholder 3"/>
          <p:cNvSpPr>
            <a:spLocks noGrp="1"/>
          </p:cNvSpPr>
          <p:nvPr>
            <p:ph type="sldNum" sz="quarter" idx="5"/>
          </p:nvPr>
        </p:nvSpPr>
        <p:spPr/>
        <p:txBody>
          <a:bodyPr/>
          <a:lstStyle/>
          <a:p>
            <a:fld id="{266731D4-28F0-4DB4-AE53-61694E97A35F}" type="slidenum">
              <a:rPr lang="en-US" smtClean="0"/>
              <a:t>6</a:t>
            </a:fld>
            <a:endParaRPr lang="en-US"/>
          </a:p>
        </p:txBody>
      </p:sp>
    </p:spTree>
    <p:extLst>
      <p:ext uri="{BB962C8B-B14F-4D97-AF65-F5344CB8AC3E}">
        <p14:creationId xmlns:p14="http://schemas.microsoft.com/office/powerpoint/2010/main" val="3646302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07EB-2ECE-40E0-919B-351F3B990E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B68641-52B3-43F1-BAA6-6907AF1876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E12483-2255-4DE0-A7E8-841CB5A318F9}"/>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5" name="Footer Placeholder 4">
            <a:extLst>
              <a:ext uri="{FF2B5EF4-FFF2-40B4-BE49-F238E27FC236}">
                <a16:creationId xmlns:a16="http://schemas.microsoft.com/office/drawing/2014/main" id="{216829DE-8B75-47AF-999B-74A3386664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68F294-4FFA-4ECE-92D6-C9D034025C5C}"/>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322906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E90C5-84B6-412B-BFEA-DE0C228A41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A338F7-1A77-4AD3-9B09-D45D599C48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B9F0A8-217D-48A4-93FC-31948F705F84}"/>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5" name="Footer Placeholder 4">
            <a:extLst>
              <a:ext uri="{FF2B5EF4-FFF2-40B4-BE49-F238E27FC236}">
                <a16:creationId xmlns:a16="http://schemas.microsoft.com/office/drawing/2014/main" id="{8F5030AD-98B8-4F52-9C83-F996D6C766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83005B-F028-4F30-94FD-07A7E3D75B35}"/>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376125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A45EAE-F52F-43FF-9A43-A4C9DC148D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465396-542C-42EC-AEFA-4643D3E153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68017D-F47D-4C6A-B8F6-F0939E3B3ABD}"/>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5" name="Footer Placeholder 4">
            <a:extLst>
              <a:ext uri="{FF2B5EF4-FFF2-40B4-BE49-F238E27FC236}">
                <a16:creationId xmlns:a16="http://schemas.microsoft.com/office/drawing/2014/main" id="{0E63B6C3-AE14-4421-9D98-EF1567517D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88F87A-3173-4BB0-9543-0AE0913F521A}"/>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227659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17AB3-6116-4686-AE94-4E236C3444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707FDE-0F93-4084-B9A0-77F661EB89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A11C83-DE6F-4F0F-8230-578CBEB992D6}"/>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5" name="Footer Placeholder 4">
            <a:extLst>
              <a:ext uri="{FF2B5EF4-FFF2-40B4-BE49-F238E27FC236}">
                <a16:creationId xmlns:a16="http://schemas.microsoft.com/office/drawing/2014/main" id="{23A3F529-645B-43B2-A01E-0EA68DFE07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554400-8285-42DA-8A2B-DAF8AA31F596}"/>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3264203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2460B-A129-4693-B577-4A70981B15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299492-61B6-4751-891F-96B0AF01C4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16C55F-C4B5-4DCA-9BBE-9E0FF47B0C21}"/>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5" name="Footer Placeholder 4">
            <a:extLst>
              <a:ext uri="{FF2B5EF4-FFF2-40B4-BE49-F238E27FC236}">
                <a16:creationId xmlns:a16="http://schemas.microsoft.com/office/drawing/2014/main" id="{D9DF5BFC-9D7E-4BBE-BFE2-B5CFE672AF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DC52BE-FD79-4B3A-A582-E62B4BCBAF83}"/>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2822225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AB9B-A8AC-4AB9-AA96-0BFBC71A40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70BD2A-A203-48C5-AB9D-4B9D5B5742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1A14AF-11C9-418A-B294-1D91FD949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8619DB-0209-4A29-A6EB-E0237E4E18F8}"/>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6" name="Footer Placeholder 5">
            <a:extLst>
              <a:ext uri="{FF2B5EF4-FFF2-40B4-BE49-F238E27FC236}">
                <a16:creationId xmlns:a16="http://schemas.microsoft.com/office/drawing/2014/main" id="{59E481BA-059D-41F5-A079-A97C5B956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19EEB1-67DA-47A8-A7B1-18A3BE44D78A}"/>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2858840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41F00-E455-4E01-86C8-0C08BDA281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94D634-32F8-4D4A-9A79-88D4A69CF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CAE88D-670D-46B1-8997-FE80269749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177C85-BA14-4EB4-A8B5-BEED7337F5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040CD3-75F7-4F04-AB5B-F01948D464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447A6C-662D-442F-8B2B-4897B36BC585}"/>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8" name="Footer Placeholder 7">
            <a:extLst>
              <a:ext uri="{FF2B5EF4-FFF2-40B4-BE49-F238E27FC236}">
                <a16:creationId xmlns:a16="http://schemas.microsoft.com/office/drawing/2014/main" id="{18F53CE6-AD80-4BCB-9FC1-2DB066998D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85BB68-A80F-4862-913F-C41D7ADD8C94}"/>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1689161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A181C-6FBC-4D76-B9F4-F21162C193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CFB60C-4113-4CFE-9AB6-5799569A75CF}"/>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4" name="Footer Placeholder 3">
            <a:extLst>
              <a:ext uri="{FF2B5EF4-FFF2-40B4-BE49-F238E27FC236}">
                <a16:creationId xmlns:a16="http://schemas.microsoft.com/office/drawing/2014/main" id="{FF478F88-7200-4DB2-B93B-04597DA43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7D4B7C-A345-41AC-B845-373E5CA848ED}"/>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2602756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09B4A-2593-481A-BD20-ACD93F79BAA5}"/>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3" name="Footer Placeholder 2">
            <a:extLst>
              <a:ext uri="{FF2B5EF4-FFF2-40B4-BE49-F238E27FC236}">
                <a16:creationId xmlns:a16="http://schemas.microsoft.com/office/drawing/2014/main" id="{562B2310-95D3-4741-955E-7A23E4AD24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D1BB96-9428-4A45-9CB4-83E8339569FF}"/>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1833568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ADBB0-372A-4988-8019-58AF1199FB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9B2169-F36B-4C0D-86A8-71D9D030BC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73959E-344E-4706-9979-DCCF75E405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F8F623-A5DF-4898-BD4D-BE0A5D6D6B2A}"/>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6" name="Footer Placeholder 5">
            <a:extLst>
              <a:ext uri="{FF2B5EF4-FFF2-40B4-BE49-F238E27FC236}">
                <a16:creationId xmlns:a16="http://schemas.microsoft.com/office/drawing/2014/main" id="{2D15097A-ED62-4902-AA47-0E3D92BF6C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01581-24CB-431D-9B4C-51741DD82AAD}"/>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2616161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9D75F-0FB0-442F-98CD-F06ACE8F5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A3856B-15D2-4E60-95A1-B997C51165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752644-C9D7-4CEC-AD1E-F2A010FE4B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823840-F724-4568-93B6-18BC536F70A0}"/>
              </a:ext>
            </a:extLst>
          </p:cNvPr>
          <p:cNvSpPr>
            <a:spLocks noGrp="1"/>
          </p:cNvSpPr>
          <p:nvPr>
            <p:ph type="dt" sz="half" idx="10"/>
          </p:nvPr>
        </p:nvSpPr>
        <p:spPr/>
        <p:txBody>
          <a:bodyPr/>
          <a:lstStyle/>
          <a:p>
            <a:fld id="{FB2A5B70-AFEE-4B92-8B88-3CE3CF27621D}" type="datetimeFigureOut">
              <a:rPr lang="en-US" smtClean="0"/>
              <a:t>2/24/2025</a:t>
            </a:fld>
            <a:endParaRPr lang="en-US"/>
          </a:p>
        </p:txBody>
      </p:sp>
      <p:sp>
        <p:nvSpPr>
          <p:cNvPr id="6" name="Footer Placeholder 5">
            <a:extLst>
              <a:ext uri="{FF2B5EF4-FFF2-40B4-BE49-F238E27FC236}">
                <a16:creationId xmlns:a16="http://schemas.microsoft.com/office/drawing/2014/main" id="{E2E25459-8B49-48D8-9BB7-BB08DF5B00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ECACC6-31F2-410C-B812-7537FAD332FC}"/>
              </a:ext>
            </a:extLst>
          </p:cNvPr>
          <p:cNvSpPr>
            <a:spLocks noGrp="1"/>
          </p:cNvSpPr>
          <p:nvPr>
            <p:ph type="sldNum" sz="quarter" idx="12"/>
          </p:nvPr>
        </p:nvSpPr>
        <p:spPr/>
        <p:txBody>
          <a:bodyPr/>
          <a:lstStyle/>
          <a:p>
            <a:fld id="{7B1B05DF-DDE4-48B6-8B0D-91681F655CB1}" type="slidenum">
              <a:rPr lang="en-US" smtClean="0"/>
              <a:t>‹#›</a:t>
            </a:fld>
            <a:endParaRPr lang="en-US"/>
          </a:p>
        </p:txBody>
      </p:sp>
    </p:spTree>
    <p:extLst>
      <p:ext uri="{BB962C8B-B14F-4D97-AF65-F5344CB8AC3E}">
        <p14:creationId xmlns:p14="http://schemas.microsoft.com/office/powerpoint/2010/main" val="415523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AC59A5-B42C-4C79-AE0C-852B482EDD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5CF3BE-67B6-4872-9AE2-8B665E4206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81B434-5B1E-430C-AD3B-4252D31873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A5B70-AFEE-4B92-8B88-3CE3CF27621D}" type="datetimeFigureOut">
              <a:rPr lang="en-US" smtClean="0"/>
              <a:t>2/24/2025</a:t>
            </a:fld>
            <a:endParaRPr lang="en-US"/>
          </a:p>
        </p:txBody>
      </p:sp>
      <p:sp>
        <p:nvSpPr>
          <p:cNvPr id="5" name="Footer Placeholder 4">
            <a:extLst>
              <a:ext uri="{FF2B5EF4-FFF2-40B4-BE49-F238E27FC236}">
                <a16:creationId xmlns:a16="http://schemas.microsoft.com/office/drawing/2014/main" id="{0910B385-1C5A-49FF-B104-C431A9D760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C39C4D-60CE-424B-B383-31C5E4E1A2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B05DF-DDE4-48B6-8B0D-91681F655CB1}" type="slidenum">
              <a:rPr lang="en-US" smtClean="0"/>
              <a:t>‹#›</a:t>
            </a:fld>
            <a:endParaRPr lang="en-US"/>
          </a:p>
        </p:txBody>
      </p:sp>
    </p:spTree>
    <p:extLst>
      <p:ext uri="{BB962C8B-B14F-4D97-AF65-F5344CB8AC3E}">
        <p14:creationId xmlns:p14="http://schemas.microsoft.com/office/powerpoint/2010/main" val="918342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501EF-242C-4866-A837-9648D2FDA05F}"/>
              </a:ext>
            </a:extLst>
          </p:cNvPr>
          <p:cNvSpPr>
            <a:spLocks noGrp="1"/>
          </p:cNvSpPr>
          <p:nvPr>
            <p:ph type="ctrTitle"/>
          </p:nvPr>
        </p:nvSpPr>
        <p:spPr>
          <a:xfrm>
            <a:off x="756249" y="1132841"/>
            <a:ext cx="10679501" cy="2387600"/>
          </a:xfrm>
        </p:spPr>
        <p:txBody>
          <a:bodyPr>
            <a:normAutofit fontScale="90000"/>
          </a:bodyPr>
          <a:lstStyle/>
          <a:p>
            <a:r>
              <a:rPr lang="en-US">
                <a:solidFill>
                  <a:srgbClr val="0A2A3E"/>
                </a:solidFill>
                <a:latin typeface="Arial Black" panose="020B0A04020102020204" pitchFamily="34" charset="0"/>
              </a:rPr>
              <a:t>School Facilities Assistance Fund</a:t>
            </a:r>
            <a:br>
              <a:rPr lang="en-US">
                <a:solidFill>
                  <a:srgbClr val="0A2A3E"/>
                </a:solidFill>
                <a:latin typeface="Arial Black" panose="020B0A04020102020204" pitchFamily="34" charset="0"/>
              </a:rPr>
            </a:br>
            <a:r>
              <a:rPr lang="en-US">
                <a:solidFill>
                  <a:srgbClr val="0A2A3E"/>
                </a:solidFill>
                <a:latin typeface="Arial Black" panose="020B0A04020102020204" pitchFamily="34" charset="0"/>
              </a:rPr>
              <a:t>Special Audit </a:t>
            </a:r>
          </a:p>
        </p:txBody>
      </p:sp>
      <p:sp>
        <p:nvSpPr>
          <p:cNvPr id="3" name="Subtitle 2">
            <a:extLst>
              <a:ext uri="{FF2B5EF4-FFF2-40B4-BE49-F238E27FC236}">
                <a16:creationId xmlns:a16="http://schemas.microsoft.com/office/drawing/2014/main" id="{AC68F0AA-BB49-429E-A783-A617A9AF45CD}"/>
              </a:ext>
            </a:extLst>
          </p:cNvPr>
          <p:cNvSpPr>
            <a:spLocks noGrp="1"/>
          </p:cNvSpPr>
          <p:nvPr>
            <p:ph type="subTitle" idx="1"/>
          </p:nvPr>
        </p:nvSpPr>
        <p:spPr>
          <a:xfrm>
            <a:off x="1524000" y="3945349"/>
            <a:ext cx="9144000" cy="1103937"/>
          </a:xfrm>
        </p:spPr>
        <p:txBody>
          <a:bodyPr vert="horz" lIns="91440" tIns="45720" rIns="91440" bIns="45720" rtlCol="0" anchor="t">
            <a:normAutofit/>
          </a:bodyPr>
          <a:lstStyle/>
          <a:p>
            <a:r>
              <a:rPr lang="en-US" sz="2800">
                <a:solidFill>
                  <a:srgbClr val="0A2A3E"/>
                </a:solidFill>
                <a:latin typeface="Arial"/>
                <a:cs typeface="Arial"/>
              </a:rPr>
              <a:t>Auditor of Public Accounts</a:t>
            </a:r>
          </a:p>
          <a:p>
            <a:r>
              <a:rPr lang="en-US" sz="2800">
                <a:solidFill>
                  <a:srgbClr val="0A2A3E"/>
                </a:solidFill>
                <a:latin typeface="Arial"/>
                <a:cs typeface="Arial"/>
              </a:rPr>
              <a:t>February 25, 2025</a:t>
            </a:r>
          </a:p>
        </p:txBody>
      </p:sp>
      <p:sp>
        <p:nvSpPr>
          <p:cNvPr id="7" name="Right Triangle 6">
            <a:extLst>
              <a:ext uri="{FF2B5EF4-FFF2-40B4-BE49-F238E27FC236}">
                <a16:creationId xmlns:a16="http://schemas.microsoft.com/office/drawing/2014/main" id="{281B4AF0-F1D6-46D5-AFDA-5241E9B400DC}"/>
              </a:ext>
            </a:extLst>
          </p:cNvPr>
          <p:cNvSpPr/>
          <p:nvPr/>
        </p:nvSpPr>
        <p:spPr>
          <a:xfrm>
            <a:off x="0" y="4297680"/>
            <a:ext cx="6486525" cy="2565405"/>
          </a:xfrm>
          <a:prstGeom prst="rtTriangle">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a:extLst>
              <a:ext uri="{FF2B5EF4-FFF2-40B4-BE49-F238E27FC236}">
                <a16:creationId xmlns:a16="http://schemas.microsoft.com/office/drawing/2014/main" id="{C0919FF8-B6CC-423A-9A64-049C856C8D07}"/>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2">
            <a:extLst>
              <a:ext uri="{FF2B5EF4-FFF2-40B4-BE49-F238E27FC236}">
                <a16:creationId xmlns:a16="http://schemas.microsoft.com/office/drawing/2014/main" id="{82777A07-342A-43F5-9F6C-321F06450F88}"/>
              </a:ext>
            </a:extLst>
          </p:cNvPr>
          <p:cNvSpPr>
            <a:spLocks noChangeArrowheads="1"/>
          </p:cNvSpPr>
          <p:nvPr/>
        </p:nvSpPr>
        <p:spPr bwMode="auto">
          <a:xfrm>
            <a:off x="-161926" y="2666999"/>
            <a:ext cx="6648450" cy="5905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6" name="Right Triangle 15">
            <a:extLst>
              <a:ext uri="{FF2B5EF4-FFF2-40B4-BE49-F238E27FC236}">
                <a16:creationId xmlns:a16="http://schemas.microsoft.com/office/drawing/2014/main" id="{85164D51-F16E-4C67-A499-3F90D825EC5A}"/>
              </a:ext>
            </a:extLst>
          </p:cNvPr>
          <p:cNvSpPr/>
          <p:nvPr/>
        </p:nvSpPr>
        <p:spPr>
          <a:xfrm rot="16200000">
            <a:off x="8483602" y="3149602"/>
            <a:ext cx="1107436" cy="6309360"/>
          </a:xfrm>
          <a:prstGeom prst="rtTriangle">
            <a:avLst/>
          </a:prstGeom>
          <a:solidFill>
            <a:srgbClr val="0A2A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5A315FB-4F8E-4851-B04D-8F6E5D49D42D}"/>
              </a:ext>
            </a:extLst>
          </p:cNvPr>
          <p:cNvSpPr txBox="1"/>
          <p:nvPr/>
        </p:nvSpPr>
        <p:spPr>
          <a:xfrm>
            <a:off x="9585965" y="6376018"/>
            <a:ext cx="3234690" cy="338554"/>
          </a:xfrm>
          <a:prstGeom prst="rect">
            <a:avLst/>
          </a:prstGeom>
          <a:noFill/>
        </p:spPr>
        <p:txBody>
          <a:bodyPr wrap="square" lIns="91440" tIns="45720" rIns="91440" bIns="45720" rtlCol="0" anchor="t">
            <a:spAutoFit/>
          </a:bodyPr>
          <a:lstStyle/>
          <a:p>
            <a:r>
              <a:rPr lang="en-US" sz="1600">
                <a:solidFill>
                  <a:schemeClr val="bg1"/>
                </a:solidFill>
                <a:latin typeface="Arial"/>
                <a:cs typeface="Arial"/>
              </a:rPr>
              <a:t>Auditor of Public Accounts</a:t>
            </a:r>
          </a:p>
        </p:txBody>
      </p:sp>
      <p:pic>
        <p:nvPicPr>
          <p:cNvPr id="6" name="Picture 5">
            <a:extLst>
              <a:ext uri="{FF2B5EF4-FFF2-40B4-BE49-F238E27FC236}">
                <a16:creationId xmlns:a16="http://schemas.microsoft.com/office/drawing/2014/main" id="{D5059AFC-D9C1-D89D-A915-49E17AFA6C8E}"/>
              </a:ext>
            </a:extLst>
          </p:cNvPr>
          <p:cNvPicPr>
            <a:picLocks noChangeAspect="1"/>
          </p:cNvPicPr>
          <p:nvPr/>
        </p:nvPicPr>
        <p:blipFill>
          <a:blip r:embed="rId2"/>
          <a:stretch>
            <a:fillRect/>
          </a:stretch>
        </p:blipFill>
        <p:spPr>
          <a:xfrm>
            <a:off x="0" y="4853940"/>
            <a:ext cx="2004060" cy="2004060"/>
          </a:xfrm>
          <a:prstGeom prst="rect">
            <a:avLst/>
          </a:prstGeom>
        </p:spPr>
      </p:pic>
    </p:spTree>
    <p:extLst>
      <p:ext uri="{BB962C8B-B14F-4D97-AF65-F5344CB8AC3E}">
        <p14:creationId xmlns:p14="http://schemas.microsoft.com/office/powerpoint/2010/main" val="760836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274EC-66E6-4709-8A88-892772C59F1E}"/>
              </a:ext>
            </a:extLst>
          </p:cNvPr>
          <p:cNvSpPr>
            <a:spLocks noGrp="1"/>
          </p:cNvSpPr>
          <p:nvPr>
            <p:ph type="title"/>
          </p:nvPr>
        </p:nvSpPr>
        <p:spPr>
          <a:xfrm>
            <a:off x="838200" y="365125"/>
            <a:ext cx="4591050" cy="1325563"/>
          </a:xfrm>
        </p:spPr>
        <p:txBody>
          <a:bodyPr/>
          <a:lstStyle/>
          <a:p>
            <a:r>
              <a:rPr lang="en-US" b="1">
                <a:solidFill>
                  <a:srgbClr val="0A2A3E"/>
                </a:solidFill>
                <a:latin typeface="Arial" panose="020B0604020202020204" pitchFamily="34" charset="0"/>
                <a:cs typeface="Arial" panose="020B0604020202020204" pitchFamily="34" charset="0"/>
              </a:rPr>
              <a:t>Breathitt County</a:t>
            </a:r>
            <a:endParaRPr lang="en-US"/>
          </a:p>
        </p:txBody>
      </p:sp>
      <p:graphicFrame>
        <p:nvGraphicFramePr>
          <p:cNvPr id="12" name="Content Placeholder 2">
            <a:extLst>
              <a:ext uri="{FF2B5EF4-FFF2-40B4-BE49-F238E27FC236}">
                <a16:creationId xmlns:a16="http://schemas.microsoft.com/office/drawing/2014/main" id="{AF5CCC60-1C58-3200-F8BD-96B8ED47704D}"/>
              </a:ext>
            </a:extLst>
          </p:cNvPr>
          <p:cNvGraphicFramePr>
            <a:graphicFrameLocks noGrp="1"/>
          </p:cNvGraphicFramePr>
          <p:nvPr>
            <p:ph idx="1"/>
            <p:extLst>
              <p:ext uri="{D42A27DB-BD31-4B8C-83A1-F6EECF244321}">
                <p14:modId xmlns:p14="http://schemas.microsoft.com/office/powerpoint/2010/main" val="324745038"/>
              </p:ext>
            </p:extLst>
          </p:nvPr>
        </p:nvGraphicFramePr>
        <p:xfrm>
          <a:off x="673893" y="1530668"/>
          <a:ext cx="491966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C01E9952-69EF-4EA4-BE51-9D28DE88FFD2}"/>
              </a:ext>
            </a:extLst>
          </p:cNvPr>
          <p:cNvSpPr/>
          <p:nvPr/>
        </p:nvSpPr>
        <p:spPr>
          <a:xfrm>
            <a:off x="6096000" y="1"/>
            <a:ext cx="6096000" cy="6888720"/>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391E06A-CEBC-48F4-B04A-2314185CFD1E}"/>
              </a:ext>
            </a:extLst>
          </p:cNvPr>
          <p:cNvSpPr txBox="1"/>
          <p:nvPr/>
        </p:nvSpPr>
        <p:spPr>
          <a:xfrm>
            <a:off x="10110785" y="6475027"/>
            <a:ext cx="3028950"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Auditor of Public Accounts</a:t>
            </a:r>
          </a:p>
        </p:txBody>
      </p:sp>
      <p:pic>
        <p:nvPicPr>
          <p:cNvPr id="8" name="Picture 7" descr="Text&#10;&#10;Description automatically generated with medium confidence">
            <a:extLst>
              <a:ext uri="{FF2B5EF4-FFF2-40B4-BE49-F238E27FC236}">
                <a16:creationId xmlns:a16="http://schemas.microsoft.com/office/drawing/2014/main" id="{2B74C90C-9469-4083-8227-DD4D61EE3B95}"/>
              </a:ext>
            </a:extLst>
          </p:cNvPr>
          <p:cNvPicPr>
            <a:picLocks noChangeAspect="1"/>
          </p:cNvPicPr>
          <p:nvPr/>
        </p:nvPicPr>
        <p:blipFill>
          <a:blip r:embed="rId7">
            <a:alphaModFix amt="20000"/>
          </a:blip>
          <a:stretch>
            <a:fillRect/>
          </a:stretch>
        </p:blipFill>
        <p:spPr>
          <a:xfrm>
            <a:off x="5927960" y="154516"/>
            <a:ext cx="6572387" cy="6579689"/>
          </a:xfrm>
          <a:prstGeom prst="rect">
            <a:avLst/>
          </a:prstGeom>
        </p:spPr>
      </p:pic>
    </p:spTree>
    <p:extLst>
      <p:ext uri="{BB962C8B-B14F-4D97-AF65-F5344CB8AC3E}">
        <p14:creationId xmlns:p14="http://schemas.microsoft.com/office/powerpoint/2010/main" val="2520667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274EC-66E6-4709-8A88-892772C59F1E}"/>
              </a:ext>
            </a:extLst>
          </p:cNvPr>
          <p:cNvSpPr>
            <a:spLocks noGrp="1"/>
          </p:cNvSpPr>
          <p:nvPr>
            <p:ph type="title"/>
          </p:nvPr>
        </p:nvSpPr>
        <p:spPr>
          <a:xfrm>
            <a:off x="576844" y="313212"/>
            <a:ext cx="5113760" cy="1325563"/>
          </a:xfrm>
        </p:spPr>
        <p:txBody>
          <a:bodyPr/>
          <a:lstStyle/>
          <a:p>
            <a:r>
              <a:rPr lang="en-US" b="1">
                <a:solidFill>
                  <a:srgbClr val="0A2A3E"/>
                </a:solidFill>
                <a:latin typeface="Arial" panose="020B0604020202020204" pitchFamily="34" charset="0"/>
                <a:cs typeface="Arial" panose="020B0604020202020204" pitchFamily="34" charset="0"/>
              </a:rPr>
              <a:t>Crittenden County</a:t>
            </a:r>
            <a:endParaRPr lang="en-US"/>
          </a:p>
        </p:txBody>
      </p:sp>
      <p:graphicFrame>
        <p:nvGraphicFramePr>
          <p:cNvPr id="12" name="Content Placeholder 2">
            <a:extLst>
              <a:ext uri="{FF2B5EF4-FFF2-40B4-BE49-F238E27FC236}">
                <a16:creationId xmlns:a16="http://schemas.microsoft.com/office/drawing/2014/main" id="{AF5CCC60-1C58-3200-F8BD-96B8ED47704D}"/>
              </a:ext>
            </a:extLst>
          </p:cNvPr>
          <p:cNvGraphicFramePr>
            <a:graphicFrameLocks noGrp="1"/>
          </p:cNvGraphicFramePr>
          <p:nvPr>
            <p:ph idx="1"/>
            <p:extLst>
              <p:ext uri="{D42A27DB-BD31-4B8C-83A1-F6EECF244321}">
                <p14:modId xmlns:p14="http://schemas.microsoft.com/office/powerpoint/2010/main" val="2172343003"/>
              </p:ext>
            </p:extLst>
          </p:nvPr>
        </p:nvGraphicFramePr>
        <p:xfrm>
          <a:off x="625607" y="1280160"/>
          <a:ext cx="5016234" cy="4670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C01E9952-69EF-4EA4-BE51-9D28DE88FFD2}"/>
              </a:ext>
            </a:extLst>
          </p:cNvPr>
          <p:cNvSpPr/>
          <p:nvPr/>
        </p:nvSpPr>
        <p:spPr>
          <a:xfrm>
            <a:off x="6096000" y="1"/>
            <a:ext cx="6096000" cy="6888720"/>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391E06A-CEBC-48F4-B04A-2314185CFD1E}"/>
              </a:ext>
            </a:extLst>
          </p:cNvPr>
          <p:cNvSpPr txBox="1"/>
          <p:nvPr/>
        </p:nvSpPr>
        <p:spPr>
          <a:xfrm>
            <a:off x="10110785" y="6475027"/>
            <a:ext cx="3028950"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Auditor of Public Accounts</a:t>
            </a:r>
          </a:p>
        </p:txBody>
      </p:sp>
      <p:pic>
        <p:nvPicPr>
          <p:cNvPr id="8" name="Picture 7" descr="Text&#10;&#10;Description automatically generated with medium confidence">
            <a:extLst>
              <a:ext uri="{FF2B5EF4-FFF2-40B4-BE49-F238E27FC236}">
                <a16:creationId xmlns:a16="http://schemas.microsoft.com/office/drawing/2014/main" id="{2B74C90C-9469-4083-8227-DD4D61EE3B95}"/>
              </a:ext>
            </a:extLst>
          </p:cNvPr>
          <p:cNvPicPr>
            <a:picLocks noChangeAspect="1"/>
          </p:cNvPicPr>
          <p:nvPr/>
        </p:nvPicPr>
        <p:blipFill>
          <a:blip r:embed="rId7">
            <a:alphaModFix amt="20000"/>
          </a:blip>
          <a:stretch>
            <a:fillRect/>
          </a:stretch>
        </p:blipFill>
        <p:spPr>
          <a:xfrm>
            <a:off x="5927960" y="154516"/>
            <a:ext cx="6572387" cy="6579689"/>
          </a:xfrm>
          <a:prstGeom prst="rect">
            <a:avLst/>
          </a:prstGeom>
        </p:spPr>
      </p:pic>
    </p:spTree>
    <p:extLst>
      <p:ext uri="{BB962C8B-B14F-4D97-AF65-F5344CB8AC3E}">
        <p14:creationId xmlns:p14="http://schemas.microsoft.com/office/powerpoint/2010/main" val="3139982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Fleming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89607"/>
          </a:xfrm>
        </p:spPr>
        <p:txBody>
          <a:bodyPr>
            <a:normAutofit/>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New Elementary School</a:t>
            </a:r>
            <a:endParaRPr lang="en-US" sz="2400">
              <a:solidFill>
                <a:srgbClr val="0A2A3E"/>
              </a:solidFill>
              <a:latin typeface="Arial" panose="020B0604020202020204" pitchFamily="34" charset="0"/>
              <a:cs typeface="Arial" panose="020B0604020202020204" pitchFamily="34" charset="0"/>
            </a:endParaRPr>
          </a:p>
          <a:p>
            <a:pPr marL="0" indent="0" algn="ctr">
              <a:buNone/>
            </a:pP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3443212876"/>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panose="020B0604020202020204" pitchFamily="34" charset="0"/>
                          <a:cs typeface="Arial" panose="020B0604020202020204" pitchFamily="34" charset="0"/>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$39,663,018</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panose="020B0604020202020204" pitchFamily="34" charset="0"/>
                          <a:cs typeface="Arial" panose="020B0604020202020204" pitchFamily="34" charset="0"/>
                        </a:rPr>
                        <a:t>Funding Available</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$23,830,000</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$15,833,018</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panose="020B0604020202020204" pitchFamily="34" charset="0"/>
                          <a:cs typeface="Arial" panose="020B0604020202020204" pitchFamily="34" charset="0"/>
                        </a:rPr>
                        <a:t>Original Gap Request</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$14,500,000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Difference</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$1,333,018</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7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Garrard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13349"/>
          </a:xfrm>
        </p:spPr>
        <p:txBody>
          <a:bodyPr>
            <a:normAutofit fontScale="925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High School Construction</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595316628"/>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$27,236,798</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$12,310,000</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$14,926,798</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$26,000,000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($11,073,202)</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9006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Harrison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13349"/>
          </a:xfrm>
        </p:spPr>
        <p:txBody>
          <a:bodyPr>
            <a:normAutofit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New High School</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2443526182"/>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panose="020B0604020202020204" pitchFamily="34" charset="0"/>
                          <a:cs typeface="Arial" panose="020B0604020202020204" pitchFamily="34" charset="0"/>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$111,328,869</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panose="020B0604020202020204" pitchFamily="34" charset="0"/>
                          <a:cs typeface="Arial" panose="020B0604020202020204" pitchFamily="34" charset="0"/>
                        </a:rPr>
                        <a:t>Funding Available</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$60,633,111</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$50,695,758</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panose="020B0604020202020204" pitchFamily="34" charset="0"/>
                          <a:cs typeface="Arial" panose="020B0604020202020204" pitchFamily="34" charset="0"/>
                        </a:rPr>
                        <a:t>Original Gap Request</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$34,000,000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Difference</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$16,695,758</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204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Johnson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326130" y="1233254"/>
            <a:ext cx="5737860" cy="537931"/>
          </a:xfrm>
        </p:spPr>
        <p:txBody>
          <a:bodyPr>
            <a:normAutofit fontScale="55000" lnSpcReduction="20000"/>
          </a:bodyPr>
          <a:lstStyle/>
          <a:p>
            <a:pPr marL="0" indent="0" algn="ctr">
              <a:buNone/>
            </a:pPr>
            <a:r>
              <a:rPr lang="en-US" sz="3400" i="1">
                <a:solidFill>
                  <a:srgbClr val="0A2A3E"/>
                </a:solidFill>
                <a:latin typeface="Arial" panose="020B0604020202020204" pitchFamily="34" charset="0"/>
                <a:cs typeface="Arial" panose="020B0604020202020204" pitchFamily="34" charset="0"/>
              </a:rPr>
              <a:t>Projects: New High School, Area Technology Center, and bus garage</a:t>
            </a:r>
            <a:endParaRPr lang="en-US" sz="34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2002255823"/>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panose="020B0604020202020204" pitchFamily="34" charset="0"/>
                          <a:cs typeface="Arial" panose="020B0604020202020204" pitchFamily="34" charset="0"/>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$161,131,053</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panose="020B0604020202020204" pitchFamily="34" charset="0"/>
                          <a:cs typeface="Arial" panose="020B0604020202020204" pitchFamily="34" charset="0"/>
                        </a:rPr>
                        <a:t>Funding Available</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$82,932,716</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$78,198,337</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panose="020B0604020202020204" pitchFamily="34" charset="0"/>
                          <a:cs typeface="Arial" panose="020B0604020202020204" pitchFamily="34" charset="0"/>
                        </a:rPr>
                        <a:t>Original Gap Request</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$40,000,000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Difference</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$38,198,337</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462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274EC-66E6-4709-8A88-892772C59F1E}"/>
              </a:ext>
            </a:extLst>
          </p:cNvPr>
          <p:cNvSpPr>
            <a:spLocks noGrp="1"/>
          </p:cNvSpPr>
          <p:nvPr>
            <p:ph type="title"/>
          </p:nvPr>
        </p:nvSpPr>
        <p:spPr>
          <a:xfrm>
            <a:off x="838200" y="365125"/>
            <a:ext cx="4591050" cy="1325563"/>
          </a:xfrm>
        </p:spPr>
        <p:txBody>
          <a:bodyPr/>
          <a:lstStyle/>
          <a:p>
            <a:r>
              <a:rPr lang="en-US" b="1">
                <a:solidFill>
                  <a:srgbClr val="0A2A3E"/>
                </a:solidFill>
                <a:latin typeface="Arial" panose="020B0604020202020204" pitchFamily="34" charset="0"/>
                <a:cs typeface="Arial" panose="020B0604020202020204" pitchFamily="34" charset="0"/>
              </a:rPr>
              <a:t>Lewis County</a:t>
            </a:r>
            <a:endParaRPr lang="en-US"/>
          </a:p>
        </p:txBody>
      </p:sp>
      <p:graphicFrame>
        <p:nvGraphicFramePr>
          <p:cNvPr id="12" name="Content Placeholder 2">
            <a:extLst>
              <a:ext uri="{FF2B5EF4-FFF2-40B4-BE49-F238E27FC236}">
                <a16:creationId xmlns:a16="http://schemas.microsoft.com/office/drawing/2014/main" id="{AF5CCC60-1C58-3200-F8BD-96B8ED47704D}"/>
              </a:ext>
            </a:extLst>
          </p:cNvPr>
          <p:cNvGraphicFramePr>
            <a:graphicFrameLocks noGrp="1"/>
          </p:cNvGraphicFramePr>
          <p:nvPr>
            <p:ph idx="1"/>
            <p:extLst>
              <p:ext uri="{D42A27DB-BD31-4B8C-83A1-F6EECF244321}">
                <p14:modId xmlns:p14="http://schemas.microsoft.com/office/powerpoint/2010/main" val="3311889837"/>
              </p:ext>
            </p:extLst>
          </p:nvPr>
        </p:nvGraphicFramePr>
        <p:xfrm>
          <a:off x="673893" y="1530668"/>
          <a:ext cx="491966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C01E9952-69EF-4EA4-BE51-9D28DE88FFD2}"/>
              </a:ext>
            </a:extLst>
          </p:cNvPr>
          <p:cNvSpPr/>
          <p:nvPr/>
        </p:nvSpPr>
        <p:spPr>
          <a:xfrm>
            <a:off x="6096000" y="1"/>
            <a:ext cx="6096000" cy="6888720"/>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391E06A-CEBC-48F4-B04A-2314185CFD1E}"/>
              </a:ext>
            </a:extLst>
          </p:cNvPr>
          <p:cNvSpPr txBox="1"/>
          <p:nvPr/>
        </p:nvSpPr>
        <p:spPr>
          <a:xfrm>
            <a:off x="10110785" y="6475027"/>
            <a:ext cx="3028950"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Auditor of Public Accounts</a:t>
            </a:r>
          </a:p>
        </p:txBody>
      </p:sp>
      <p:pic>
        <p:nvPicPr>
          <p:cNvPr id="8" name="Picture 7" descr="Text&#10;&#10;Description automatically generated with medium confidence">
            <a:extLst>
              <a:ext uri="{FF2B5EF4-FFF2-40B4-BE49-F238E27FC236}">
                <a16:creationId xmlns:a16="http://schemas.microsoft.com/office/drawing/2014/main" id="{2B74C90C-9469-4083-8227-DD4D61EE3B95}"/>
              </a:ext>
            </a:extLst>
          </p:cNvPr>
          <p:cNvPicPr>
            <a:picLocks noChangeAspect="1"/>
          </p:cNvPicPr>
          <p:nvPr/>
        </p:nvPicPr>
        <p:blipFill>
          <a:blip r:embed="rId7">
            <a:alphaModFix amt="20000"/>
          </a:blip>
          <a:stretch>
            <a:fillRect/>
          </a:stretch>
        </p:blipFill>
        <p:spPr>
          <a:xfrm>
            <a:off x="5927960" y="154516"/>
            <a:ext cx="6572387" cy="6579689"/>
          </a:xfrm>
          <a:prstGeom prst="rect">
            <a:avLst/>
          </a:prstGeom>
        </p:spPr>
      </p:pic>
    </p:spTree>
    <p:extLst>
      <p:ext uri="{BB962C8B-B14F-4D97-AF65-F5344CB8AC3E}">
        <p14:creationId xmlns:p14="http://schemas.microsoft.com/office/powerpoint/2010/main" val="3512566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Marion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13349"/>
          </a:xfrm>
        </p:spPr>
        <p:txBody>
          <a:bodyPr>
            <a:normAutofit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New Elementary School</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3921212561"/>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$29,200,000</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$9,460,000</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$19,740,000</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29,000,000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($9,260,000)</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109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Powell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13349"/>
          </a:xfrm>
        </p:spPr>
        <p:txBody>
          <a:bodyPr>
            <a:normAutofit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New Elementary School</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4188050713"/>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panose="020B0604020202020204" pitchFamily="34" charset="0"/>
                          <a:cs typeface="Arial" panose="020B0604020202020204" pitchFamily="34" charset="0"/>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$30,404,910</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panose="020B0604020202020204" pitchFamily="34" charset="0"/>
                          <a:cs typeface="Arial" panose="020B0604020202020204" pitchFamily="34" charset="0"/>
                        </a:rPr>
                        <a:t>Funding Available</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$24,486,384</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$5,918,526</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panose="020B0604020202020204" pitchFamily="34" charset="0"/>
                          <a:cs typeface="Arial" panose="020B0604020202020204" pitchFamily="34" charset="0"/>
                        </a:rPr>
                        <a:t>Original Gap Request</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$5,623,692</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Difference</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$294,834</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1194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Somerset Independent</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012737" y="1233254"/>
            <a:ext cx="6163472" cy="537931"/>
          </a:xfrm>
        </p:spPr>
        <p:txBody>
          <a:bodyPr>
            <a:normAutofit fontScale="85000" lnSpcReduction="2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Projects: Middle School Bus/Drop-Off Canopy and Auditorium, Elementary School Roof Replacement </a:t>
            </a: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52755370"/>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$29,277,343</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$17,575,912</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$11,701,431</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$11,741,431</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($40,000)</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063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A389DD-6A13-48D3-A35C-4357DEB94DF6}"/>
              </a:ext>
            </a:extLst>
          </p:cNvPr>
          <p:cNvSpPr/>
          <p:nvPr/>
        </p:nvSpPr>
        <p:spPr>
          <a:xfrm>
            <a:off x="0" y="1"/>
            <a:ext cx="12192000" cy="1690687"/>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444E51-7E6C-43A9-9DB7-2A5DCBA97AA8}"/>
              </a:ext>
            </a:extLst>
          </p:cNvPr>
          <p:cNvSpPr>
            <a:spLocks noGrp="1"/>
          </p:cNvSpPr>
          <p:nvPr>
            <p:ph type="title"/>
          </p:nvPr>
        </p:nvSpPr>
        <p:spPr/>
        <p:txBody>
          <a:bodyPr/>
          <a:lstStyle/>
          <a:p>
            <a:pPr algn="ctr"/>
            <a:r>
              <a:rPr lang="en-US" b="1">
                <a:solidFill>
                  <a:schemeClr val="bg1"/>
                </a:solidFill>
                <a:latin typeface="Arial" panose="020B0604020202020204" pitchFamily="34" charset="0"/>
                <a:cs typeface="Arial" panose="020B0604020202020204" pitchFamily="34" charset="0"/>
              </a:rPr>
              <a:t>Audit Scope</a:t>
            </a:r>
            <a:endParaRPr lang="en-US">
              <a:solidFill>
                <a:schemeClr val="bg1"/>
              </a:solidFill>
            </a:endParaRPr>
          </a:p>
        </p:txBody>
      </p:sp>
      <p:sp>
        <p:nvSpPr>
          <p:cNvPr id="3" name="Content Placeholder 2">
            <a:extLst>
              <a:ext uri="{FF2B5EF4-FFF2-40B4-BE49-F238E27FC236}">
                <a16:creationId xmlns:a16="http://schemas.microsoft.com/office/drawing/2014/main" id="{C753C7A2-8CF5-456C-AE2B-06E9A5BE2D69}"/>
              </a:ext>
            </a:extLst>
          </p:cNvPr>
          <p:cNvSpPr>
            <a:spLocks noGrp="1"/>
          </p:cNvSpPr>
          <p:nvPr>
            <p:ph idx="1"/>
          </p:nvPr>
        </p:nvSpPr>
        <p:spPr>
          <a:xfrm>
            <a:off x="838200" y="2598155"/>
            <a:ext cx="10515600" cy="2613300"/>
          </a:xfrm>
        </p:spPr>
        <p:txBody>
          <a:bodyPr vert="horz" lIns="91440" tIns="45720" rIns="91440" bIns="45720" rtlCol="0" anchor="t">
            <a:noAutofit/>
          </a:bodyPr>
          <a:lstStyle/>
          <a:p>
            <a:pPr marL="0" indent="0" algn="ctr">
              <a:buNone/>
            </a:pPr>
            <a:r>
              <a:rPr lang="en-US" sz="3000" b="1">
                <a:solidFill>
                  <a:srgbClr val="0A2A3E"/>
                </a:solidFill>
                <a:latin typeface="Arial"/>
                <a:ea typeface="Calibri"/>
                <a:cs typeface="Calibri"/>
              </a:rPr>
              <a:t>Per HB 6 (2024), “The audit shall be conducted by an impartial independent contractor. The audit shall, at minimum, examine each project’s scope, cost, and available local resources for the purpose of determining appropriate state funding. The audit shall be certified by the Auditor of Public Accounts.”</a:t>
            </a:r>
            <a:r>
              <a:rPr lang="en-US" sz="3000" b="1">
                <a:solidFill>
                  <a:srgbClr val="0A2A3E"/>
                </a:solidFill>
                <a:latin typeface="Arial"/>
                <a:cs typeface="Arial"/>
              </a:rPr>
              <a:t> </a:t>
            </a:r>
            <a:endParaRPr lang="en-US" sz="3000" b="1">
              <a:solidFill>
                <a:srgbClr val="0A2A3E"/>
              </a:solidFill>
              <a:latin typeface="Arial"/>
              <a:cs typeface="Arial" panose="020B0604020202020204" pitchFamily="34" charset="0"/>
            </a:endParaRPr>
          </a:p>
          <a:p>
            <a:pPr marL="0" indent="0">
              <a:buNone/>
            </a:pPr>
            <a:endParaRPr lang="en-US" sz="3000">
              <a:solidFill>
                <a:srgbClr val="0A2A3E"/>
              </a:solidFill>
              <a:latin typeface="Arial" panose="020B0604020202020204" pitchFamily="34" charset="0"/>
              <a:cs typeface="Arial" panose="020B0604020202020204" pitchFamily="34" charset="0"/>
            </a:endParaRPr>
          </a:p>
        </p:txBody>
      </p:sp>
      <p:pic>
        <p:nvPicPr>
          <p:cNvPr id="6" name="Picture 4">
            <a:extLst>
              <a:ext uri="{FF2B5EF4-FFF2-40B4-BE49-F238E27FC236}">
                <a16:creationId xmlns:a16="http://schemas.microsoft.com/office/drawing/2014/main" id="{3D9744BF-F3A6-4889-B847-0706C53CD1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5105" y="-103104"/>
            <a:ext cx="1896895" cy="1896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77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Walton Verona</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13349"/>
          </a:xfrm>
        </p:spPr>
        <p:txBody>
          <a:bodyPr>
            <a:normAutofit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New Elementary School</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3961515993"/>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$26,482,723</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$26,434,686</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$48,037</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$15,000,000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($14,951,963)</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923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Washington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246120" y="1085850"/>
            <a:ext cx="5863590" cy="685335"/>
          </a:xfrm>
        </p:spPr>
        <p:txBody>
          <a:bodyPr>
            <a:normAutofit fontScale="70000" lnSpcReduction="2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Projects: High School Construction – Performing Arts Center, Classrooms, P.E. Complex, Multi-Purpose Area, Parking</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2522143529"/>
              </p:ext>
            </p:extLst>
          </p:nvPr>
        </p:nvGraphicFramePr>
        <p:xfrm>
          <a:off x="2916515" y="1767235"/>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panose="020B0604020202020204" pitchFamily="34" charset="0"/>
                          <a:cs typeface="Arial" panose="020B0604020202020204" pitchFamily="34" charset="0"/>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$27,657,000</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panose="020B0604020202020204" pitchFamily="34" charset="0"/>
                          <a:cs typeface="Arial" panose="020B0604020202020204" pitchFamily="34" charset="0"/>
                        </a:rPr>
                        <a:t>Funding Available</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$0</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$27,657,000*</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panose="020B0604020202020204" pitchFamily="34" charset="0"/>
                          <a:cs typeface="Arial" panose="020B0604020202020204" pitchFamily="34" charset="0"/>
                        </a:rPr>
                        <a:t>Original Gap Request</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$27,200,000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Difference</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$457,000</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8">
            <a:extLst>
              <a:ext uri="{FF2B5EF4-FFF2-40B4-BE49-F238E27FC236}">
                <a16:creationId xmlns:a16="http://schemas.microsoft.com/office/drawing/2014/main" id="{414A3B58-34D2-E0B2-664F-8BED3B4AF084}"/>
              </a:ext>
            </a:extLst>
          </p:cNvPr>
          <p:cNvSpPr txBox="1">
            <a:spLocks/>
          </p:cNvSpPr>
          <p:nvPr/>
        </p:nvSpPr>
        <p:spPr>
          <a:xfrm>
            <a:off x="2916515" y="5419838"/>
            <a:ext cx="6355914" cy="6853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1500"/>
          </a:p>
          <a:p>
            <a:pPr marL="0" indent="0" algn="ctr">
              <a:buFont typeface="Arial" panose="020B0604020202020204" pitchFamily="34" charset="0"/>
              <a:buNone/>
            </a:pPr>
            <a:endParaRPr lang="en-US" sz="2000"/>
          </a:p>
        </p:txBody>
      </p:sp>
      <p:sp>
        <p:nvSpPr>
          <p:cNvPr id="5" name="Content Placeholder 8">
            <a:extLst>
              <a:ext uri="{FF2B5EF4-FFF2-40B4-BE49-F238E27FC236}">
                <a16:creationId xmlns:a16="http://schemas.microsoft.com/office/drawing/2014/main" id="{411F33B0-3496-5765-DF90-897753C37796}"/>
              </a:ext>
            </a:extLst>
          </p:cNvPr>
          <p:cNvSpPr txBox="1">
            <a:spLocks/>
          </p:cNvSpPr>
          <p:nvPr/>
        </p:nvSpPr>
        <p:spPr>
          <a:xfrm>
            <a:off x="2864733" y="5527868"/>
            <a:ext cx="6459478" cy="418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600" i="1">
                <a:solidFill>
                  <a:srgbClr val="0A2A3E"/>
                </a:solidFill>
                <a:latin typeface="Arial" panose="020B0604020202020204" pitchFamily="34" charset="0"/>
                <a:cs typeface="Arial" panose="020B0604020202020204" pitchFamily="34" charset="0"/>
              </a:rPr>
              <a:t>*The project fails the criteria outlined in Kentucky 2024 House Bill 6.</a:t>
            </a:r>
            <a:endParaRPr lang="en-US" sz="1600" i="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4926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Wayne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425568" y="1220511"/>
            <a:ext cx="5337810" cy="537931"/>
          </a:xfrm>
        </p:spPr>
        <p:txBody>
          <a:bodyPr>
            <a:normAutofit fontScale="85000" lnSpcReduction="2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Elementary School and Early Childhood Center</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2061886358"/>
              </p:ext>
            </p:extLst>
          </p:nvPr>
        </p:nvGraphicFramePr>
        <p:xfrm>
          <a:off x="2916515" y="185315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$13,688,000</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$30,500,000</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$0</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$10,800,000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($10,800,000)</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991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372428" y="142605"/>
            <a:ext cx="7444089" cy="1075861"/>
          </a:xfrm>
        </p:spPr>
        <p:txBody>
          <a:bodyPr>
            <a:normAutofit fontScale="90000"/>
          </a:bodyPr>
          <a:lstStyle/>
          <a:p>
            <a:pPr algn="ctr"/>
            <a:r>
              <a:rPr lang="en-US" sz="5000" b="1">
                <a:solidFill>
                  <a:srgbClr val="0A2A3E"/>
                </a:solidFill>
                <a:latin typeface="Arial" panose="020B0604020202020204" pitchFamily="34" charset="0"/>
                <a:cs typeface="Arial" panose="020B0604020202020204" pitchFamily="34" charset="0"/>
              </a:rPr>
              <a:t>Williamstown Independent</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13349"/>
          </a:xfrm>
        </p:spPr>
        <p:txBody>
          <a:bodyPr>
            <a:normAutofit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Auditorium</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1944566061"/>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$18,686,090</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$11,237,630</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$7,448,460</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$7,687,272</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($238,812)</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3262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Woodford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8" y="1233254"/>
            <a:ext cx="4722090" cy="413349"/>
          </a:xfrm>
        </p:spPr>
        <p:txBody>
          <a:bodyPr>
            <a:normAutofit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 High School</a:t>
            </a: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982152560"/>
              </p:ext>
            </p:extLst>
          </p:nvPr>
        </p:nvGraphicFramePr>
        <p:xfrm>
          <a:off x="2752131" y="1947862"/>
          <a:ext cx="6684683"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3234501">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panose="020B0604020202020204" pitchFamily="34" charset="0"/>
                          <a:cs typeface="Arial" panose="020B0604020202020204" pitchFamily="34" charset="0"/>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$74,694,349</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panose="020B0604020202020204" pitchFamily="34" charset="0"/>
                          <a:cs typeface="Arial" panose="020B0604020202020204" pitchFamily="34" charset="0"/>
                        </a:rPr>
                        <a:t>Funding Available</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$75,427,393</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$0</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panose="020B0604020202020204" pitchFamily="34" charset="0"/>
                          <a:cs typeface="Arial" panose="020B0604020202020204" pitchFamily="34" charset="0"/>
                        </a:rPr>
                        <a:t>Original Gap Request</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$5,900,000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Difference</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($5,900,000)</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9397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A389DD-6A13-48D3-A35C-4357DEB94DF6}"/>
              </a:ext>
            </a:extLst>
          </p:cNvPr>
          <p:cNvSpPr/>
          <p:nvPr/>
        </p:nvSpPr>
        <p:spPr>
          <a:xfrm>
            <a:off x="0" y="1"/>
            <a:ext cx="12192000" cy="1690687"/>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444E51-7E6C-43A9-9DB7-2A5DCBA97AA8}"/>
              </a:ext>
            </a:extLst>
          </p:cNvPr>
          <p:cNvSpPr>
            <a:spLocks noGrp="1"/>
          </p:cNvSpPr>
          <p:nvPr>
            <p:ph type="title"/>
          </p:nvPr>
        </p:nvSpPr>
        <p:spPr>
          <a:xfrm>
            <a:off x="838200" y="252894"/>
            <a:ext cx="10515600" cy="1325563"/>
          </a:xfrm>
        </p:spPr>
        <p:txBody>
          <a:bodyPr/>
          <a:lstStyle/>
          <a:p>
            <a:pPr algn="ctr"/>
            <a:r>
              <a:rPr lang="en-US" b="1">
                <a:solidFill>
                  <a:schemeClr val="bg1"/>
                </a:solidFill>
                <a:latin typeface="Arial"/>
                <a:cs typeface="Arial"/>
              </a:rPr>
              <a:t>Responsibilities</a:t>
            </a:r>
            <a:endParaRPr lang="en-US">
              <a:solidFill>
                <a:schemeClr val="bg1"/>
              </a:solidFill>
            </a:endParaRPr>
          </a:p>
        </p:txBody>
      </p:sp>
      <p:pic>
        <p:nvPicPr>
          <p:cNvPr id="6" name="Picture 4">
            <a:extLst>
              <a:ext uri="{FF2B5EF4-FFF2-40B4-BE49-F238E27FC236}">
                <a16:creationId xmlns:a16="http://schemas.microsoft.com/office/drawing/2014/main" id="{3D9744BF-F3A6-4889-B847-0706C53CD1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5105" y="-103104"/>
            <a:ext cx="1896895" cy="1896895"/>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Connector 14">
            <a:extLst>
              <a:ext uri="{FF2B5EF4-FFF2-40B4-BE49-F238E27FC236}">
                <a16:creationId xmlns:a16="http://schemas.microsoft.com/office/drawing/2014/main" id="{35F16742-7E07-48A3-9A89-EBC9314FD8A4}"/>
              </a:ext>
            </a:extLst>
          </p:cNvPr>
          <p:cNvCxnSpPr>
            <a:cxnSpLocks/>
          </p:cNvCxnSpPr>
          <p:nvPr/>
        </p:nvCxnSpPr>
        <p:spPr>
          <a:xfrm>
            <a:off x="4379976" y="3045714"/>
            <a:ext cx="3410712"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3" name="Table 2">
            <a:extLst>
              <a:ext uri="{FF2B5EF4-FFF2-40B4-BE49-F238E27FC236}">
                <a16:creationId xmlns:a16="http://schemas.microsoft.com/office/drawing/2014/main" id="{4BBECFEC-5CCC-4D3B-9D27-E55B32DD195B}"/>
              </a:ext>
            </a:extLst>
          </p:cNvPr>
          <p:cNvGraphicFramePr>
            <a:graphicFrameLocks noGrp="1"/>
          </p:cNvGraphicFramePr>
          <p:nvPr>
            <p:extLst>
              <p:ext uri="{D42A27DB-BD31-4B8C-83A1-F6EECF244321}">
                <p14:modId xmlns:p14="http://schemas.microsoft.com/office/powerpoint/2010/main" val="1297595342"/>
              </p:ext>
            </p:extLst>
          </p:nvPr>
        </p:nvGraphicFramePr>
        <p:xfrm>
          <a:off x="475488" y="2585582"/>
          <a:ext cx="3554984" cy="3348874"/>
        </p:xfrm>
        <a:graphic>
          <a:graphicData uri="http://schemas.openxmlformats.org/drawingml/2006/table">
            <a:tbl>
              <a:tblPr firstRow="1" bandRow="1">
                <a:tableStyleId>{5C22544A-7EE6-4342-B048-85BDC9FD1C3A}</a:tableStyleId>
              </a:tblPr>
              <a:tblGrid>
                <a:gridCol w="3554984">
                  <a:extLst>
                    <a:ext uri="{9D8B030D-6E8A-4147-A177-3AD203B41FA5}">
                      <a16:colId xmlns:a16="http://schemas.microsoft.com/office/drawing/2014/main" val="3261976793"/>
                    </a:ext>
                  </a:extLst>
                </a:gridCol>
              </a:tblGrid>
              <a:tr h="547696">
                <a:tc>
                  <a:txBody>
                    <a:bodyPr/>
                    <a:lstStyle/>
                    <a:p>
                      <a:pPr algn="ctr"/>
                      <a:r>
                        <a:rPr lang="en-US" sz="2400">
                          <a:solidFill>
                            <a:srgbClr val="0A2A3E"/>
                          </a:solidFill>
                          <a:latin typeface="Arial"/>
                          <a:cs typeface="Arial"/>
                        </a:rPr>
                        <a:t>Blue &amp; Co., LLC</a:t>
                      </a:r>
                    </a:p>
                  </a:txBody>
                  <a:tcPr>
                    <a:solidFill>
                      <a:srgbClr val="B0D9F2"/>
                    </a:solidFill>
                  </a:tcPr>
                </a:tc>
                <a:extLst>
                  <a:ext uri="{0D108BD9-81ED-4DB2-BD59-A6C34878D82A}">
                    <a16:rowId xmlns:a16="http://schemas.microsoft.com/office/drawing/2014/main" val="3377703332"/>
                  </a:ext>
                </a:extLst>
              </a:tr>
              <a:tr h="2801178">
                <a:tc>
                  <a:txBody>
                    <a:bodyPr/>
                    <a:lstStyle/>
                    <a:p>
                      <a:pPr algn="ctr"/>
                      <a:endParaRPr lang="en-US" sz="500">
                        <a:solidFill>
                          <a:schemeClr val="bg1"/>
                        </a:solidFill>
                        <a:latin typeface="Arial" panose="020B0604020202020204" pitchFamily="34" charset="0"/>
                        <a:cs typeface="Arial" panose="020B0604020202020204" pitchFamily="34" charset="0"/>
                      </a:endParaRPr>
                    </a:p>
                    <a:p>
                      <a:pPr lvl="0" algn="ctr">
                        <a:buNone/>
                      </a:pPr>
                      <a:r>
                        <a:rPr lang="en-US" sz="2000">
                          <a:solidFill>
                            <a:schemeClr val="bg1"/>
                          </a:solidFill>
                          <a:latin typeface="Arial"/>
                          <a:cs typeface="Arial"/>
                        </a:rPr>
                        <a:t>Blue is responsible for developing, in conjunction with the APA, agreed-upon-procedures, performing said procedures for all districts, and providing the APA a draft report for issuance.</a:t>
                      </a:r>
                    </a:p>
                  </a:txBody>
                  <a:tcPr>
                    <a:solidFill>
                      <a:srgbClr val="0A2A3E"/>
                    </a:solidFill>
                  </a:tcPr>
                </a:tc>
                <a:extLst>
                  <a:ext uri="{0D108BD9-81ED-4DB2-BD59-A6C34878D82A}">
                    <a16:rowId xmlns:a16="http://schemas.microsoft.com/office/drawing/2014/main" val="4256701727"/>
                  </a:ext>
                </a:extLst>
              </a:tr>
            </a:tbl>
          </a:graphicData>
        </a:graphic>
      </p:graphicFrame>
      <p:graphicFrame>
        <p:nvGraphicFramePr>
          <p:cNvPr id="12" name="Table 11">
            <a:extLst>
              <a:ext uri="{FF2B5EF4-FFF2-40B4-BE49-F238E27FC236}">
                <a16:creationId xmlns:a16="http://schemas.microsoft.com/office/drawing/2014/main" id="{D8CDD807-7128-F6A6-9235-81719E1F6566}"/>
              </a:ext>
            </a:extLst>
          </p:cNvPr>
          <p:cNvGraphicFramePr>
            <a:graphicFrameLocks noGrp="1"/>
          </p:cNvGraphicFramePr>
          <p:nvPr>
            <p:extLst>
              <p:ext uri="{D42A27DB-BD31-4B8C-83A1-F6EECF244321}">
                <p14:modId xmlns:p14="http://schemas.microsoft.com/office/powerpoint/2010/main" val="2096073682"/>
              </p:ext>
            </p:extLst>
          </p:nvPr>
        </p:nvGraphicFramePr>
        <p:xfrm>
          <a:off x="4318508" y="2585582"/>
          <a:ext cx="3554984" cy="3348874"/>
        </p:xfrm>
        <a:graphic>
          <a:graphicData uri="http://schemas.openxmlformats.org/drawingml/2006/table">
            <a:tbl>
              <a:tblPr firstRow="1" bandRow="1">
                <a:tableStyleId>{5C22544A-7EE6-4342-B048-85BDC9FD1C3A}</a:tableStyleId>
              </a:tblPr>
              <a:tblGrid>
                <a:gridCol w="3554984">
                  <a:extLst>
                    <a:ext uri="{9D8B030D-6E8A-4147-A177-3AD203B41FA5}">
                      <a16:colId xmlns:a16="http://schemas.microsoft.com/office/drawing/2014/main" val="3261976793"/>
                    </a:ext>
                  </a:extLst>
                </a:gridCol>
              </a:tblGrid>
              <a:tr h="547696">
                <a:tc>
                  <a:txBody>
                    <a:bodyPr/>
                    <a:lstStyle/>
                    <a:p>
                      <a:pPr algn="ctr"/>
                      <a:r>
                        <a:rPr lang="en-US" sz="2400">
                          <a:solidFill>
                            <a:srgbClr val="0A2A3E"/>
                          </a:solidFill>
                          <a:latin typeface="Arial"/>
                          <a:cs typeface="Arial"/>
                        </a:rPr>
                        <a:t>School District</a:t>
                      </a:r>
                    </a:p>
                  </a:txBody>
                  <a:tcPr>
                    <a:solidFill>
                      <a:srgbClr val="B0D9F2"/>
                    </a:solidFill>
                  </a:tcPr>
                </a:tc>
                <a:extLst>
                  <a:ext uri="{0D108BD9-81ED-4DB2-BD59-A6C34878D82A}">
                    <a16:rowId xmlns:a16="http://schemas.microsoft.com/office/drawing/2014/main" val="3377703332"/>
                  </a:ext>
                </a:extLst>
              </a:tr>
              <a:tr h="2801178">
                <a:tc>
                  <a:txBody>
                    <a:bodyPr/>
                    <a:lstStyle/>
                    <a:p>
                      <a:pPr marL="0" indent="0" algn="ctr">
                        <a:buFont typeface="Arial" panose="020B0604020202020204" pitchFamily="34" charset="0"/>
                        <a:buNone/>
                      </a:pPr>
                      <a:endParaRPr lang="en-US" sz="500">
                        <a:solidFill>
                          <a:schemeClr val="bg1"/>
                        </a:solidFill>
                        <a:latin typeface="Arial"/>
                        <a:cs typeface="Arial" panose="020B0604020202020204" pitchFamily="34" charset="0"/>
                      </a:endParaRPr>
                    </a:p>
                    <a:p>
                      <a:pPr marL="0" indent="0" algn="ctr">
                        <a:buFont typeface="Arial" panose="020B0604020202020204" pitchFamily="34" charset="0"/>
                        <a:buNone/>
                      </a:pPr>
                      <a:r>
                        <a:rPr lang="en-US" sz="2000">
                          <a:solidFill>
                            <a:schemeClr val="bg1"/>
                          </a:solidFill>
                          <a:latin typeface="Arial"/>
                          <a:cs typeface="Arial"/>
                        </a:rPr>
                        <a:t>Each school districts' management is responsible for the supporting information provided to support the gap funding requested for each of its respective projects.</a:t>
                      </a:r>
                    </a:p>
                  </a:txBody>
                  <a:tcPr>
                    <a:solidFill>
                      <a:srgbClr val="0A2A3E"/>
                    </a:solidFill>
                  </a:tcPr>
                </a:tc>
                <a:extLst>
                  <a:ext uri="{0D108BD9-81ED-4DB2-BD59-A6C34878D82A}">
                    <a16:rowId xmlns:a16="http://schemas.microsoft.com/office/drawing/2014/main" val="4256701727"/>
                  </a:ext>
                </a:extLst>
              </a:tr>
            </a:tbl>
          </a:graphicData>
        </a:graphic>
      </p:graphicFrame>
      <p:graphicFrame>
        <p:nvGraphicFramePr>
          <p:cNvPr id="13" name="Table 12">
            <a:extLst>
              <a:ext uri="{FF2B5EF4-FFF2-40B4-BE49-F238E27FC236}">
                <a16:creationId xmlns:a16="http://schemas.microsoft.com/office/drawing/2014/main" id="{5AE367EA-660D-DA09-AFCC-1F8753048B4D}"/>
              </a:ext>
            </a:extLst>
          </p:cNvPr>
          <p:cNvGraphicFramePr>
            <a:graphicFrameLocks noGrp="1"/>
          </p:cNvGraphicFramePr>
          <p:nvPr>
            <p:extLst>
              <p:ext uri="{D42A27DB-BD31-4B8C-83A1-F6EECF244321}">
                <p14:modId xmlns:p14="http://schemas.microsoft.com/office/powerpoint/2010/main" val="780510248"/>
              </p:ext>
            </p:extLst>
          </p:nvPr>
        </p:nvGraphicFramePr>
        <p:xfrm>
          <a:off x="8161528" y="2585582"/>
          <a:ext cx="3554984" cy="3348874"/>
        </p:xfrm>
        <a:graphic>
          <a:graphicData uri="http://schemas.openxmlformats.org/drawingml/2006/table">
            <a:tbl>
              <a:tblPr firstRow="1" bandRow="1">
                <a:tableStyleId>{5C22544A-7EE6-4342-B048-85BDC9FD1C3A}</a:tableStyleId>
              </a:tblPr>
              <a:tblGrid>
                <a:gridCol w="3554984">
                  <a:extLst>
                    <a:ext uri="{9D8B030D-6E8A-4147-A177-3AD203B41FA5}">
                      <a16:colId xmlns:a16="http://schemas.microsoft.com/office/drawing/2014/main" val="3261976793"/>
                    </a:ext>
                  </a:extLst>
                </a:gridCol>
              </a:tblGrid>
              <a:tr h="547696">
                <a:tc>
                  <a:txBody>
                    <a:bodyPr/>
                    <a:lstStyle/>
                    <a:p>
                      <a:pPr algn="ctr"/>
                      <a:r>
                        <a:rPr lang="en-US" sz="2400">
                          <a:solidFill>
                            <a:srgbClr val="0A2A3E"/>
                          </a:solidFill>
                          <a:latin typeface="Arial" panose="020B0604020202020204" pitchFamily="34" charset="0"/>
                          <a:cs typeface="Arial" panose="020B0604020202020204" pitchFamily="34" charset="0"/>
                        </a:rPr>
                        <a:t>Auditor’s Office</a:t>
                      </a:r>
                    </a:p>
                  </a:txBody>
                  <a:tcPr>
                    <a:solidFill>
                      <a:srgbClr val="B0D9F2"/>
                    </a:solidFill>
                  </a:tcPr>
                </a:tc>
                <a:extLst>
                  <a:ext uri="{0D108BD9-81ED-4DB2-BD59-A6C34878D82A}">
                    <a16:rowId xmlns:a16="http://schemas.microsoft.com/office/drawing/2014/main" val="3377703332"/>
                  </a:ext>
                </a:extLst>
              </a:tr>
              <a:tr h="2801178">
                <a:tc>
                  <a:txBody>
                    <a:bodyPr/>
                    <a:lstStyle/>
                    <a:p>
                      <a:pPr marL="0" indent="0" algn="ctr">
                        <a:buFont typeface="Arial" panose="020B0604020202020204" pitchFamily="34" charset="0"/>
                        <a:buNone/>
                      </a:pPr>
                      <a:endParaRPr lang="en-US" sz="500">
                        <a:solidFill>
                          <a:schemeClr val="bg1"/>
                        </a:solidFill>
                        <a:latin typeface="Arial"/>
                        <a:cs typeface="Arial" panose="020B0604020202020204" pitchFamily="34" charset="0"/>
                      </a:endParaRPr>
                    </a:p>
                    <a:p>
                      <a:pPr marL="0" indent="0" algn="ctr">
                        <a:buFont typeface="Arial" panose="020B0604020202020204" pitchFamily="34" charset="0"/>
                        <a:buNone/>
                      </a:pPr>
                      <a:r>
                        <a:rPr lang="en-US" sz="2000">
                          <a:solidFill>
                            <a:schemeClr val="bg1"/>
                          </a:solidFill>
                          <a:latin typeface="Arial"/>
                          <a:cs typeface="Arial" panose="020B0604020202020204" pitchFamily="34" charset="0"/>
                        </a:rPr>
                        <a:t>The APA has reviewed the agreed-upon-procedures report and supporting work papers performed and prepared by Blue and finds that Blue has carried out the responsibilities of HB 6 sufficiently.</a:t>
                      </a:r>
                    </a:p>
                  </a:txBody>
                  <a:tcPr>
                    <a:solidFill>
                      <a:srgbClr val="0A2A3E"/>
                    </a:solidFill>
                  </a:tcPr>
                </a:tc>
                <a:extLst>
                  <a:ext uri="{0D108BD9-81ED-4DB2-BD59-A6C34878D82A}">
                    <a16:rowId xmlns:a16="http://schemas.microsoft.com/office/drawing/2014/main" val="4256701727"/>
                  </a:ext>
                </a:extLst>
              </a:tr>
            </a:tbl>
          </a:graphicData>
        </a:graphic>
      </p:graphicFrame>
    </p:spTree>
    <p:extLst>
      <p:ext uri="{BB962C8B-B14F-4D97-AF65-F5344CB8AC3E}">
        <p14:creationId xmlns:p14="http://schemas.microsoft.com/office/powerpoint/2010/main" val="2693232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838199" y="243152"/>
            <a:ext cx="10515600" cy="923330"/>
          </a:xfrm>
        </p:spPr>
        <p:txBody>
          <a:bodyPr/>
          <a:lstStyle/>
          <a:p>
            <a:pPr algn="ctr"/>
            <a:r>
              <a:rPr lang="en-US" b="1">
                <a:solidFill>
                  <a:srgbClr val="0A2A3E"/>
                </a:solidFill>
                <a:latin typeface="Arial" panose="020B0604020202020204" pitchFamily="34" charset="0"/>
                <a:cs typeface="Arial" panose="020B0604020202020204" pitchFamily="34" charset="0"/>
              </a:rPr>
              <a:t>Background</a:t>
            </a:r>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36" name="Content Placeholder 8">
            <a:extLst>
              <a:ext uri="{FF2B5EF4-FFF2-40B4-BE49-F238E27FC236}">
                <a16:creationId xmlns:a16="http://schemas.microsoft.com/office/drawing/2014/main" id="{7D6F53A5-3850-6FE0-65D5-333D76EA1952}"/>
              </a:ext>
            </a:extLst>
          </p:cNvPr>
          <p:cNvGraphicFramePr>
            <a:graphicFrameLocks noGrp="1"/>
          </p:cNvGraphicFramePr>
          <p:nvPr>
            <p:ph idx="1"/>
            <p:extLst>
              <p:ext uri="{D42A27DB-BD31-4B8C-83A1-F6EECF244321}">
                <p14:modId xmlns:p14="http://schemas.microsoft.com/office/powerpoint/2010/main" val="1951240282"/>
              </p:ext>
            </p:extLst>
          </p:nvPr>
        </p:nvGraphicFramePr>
        <p:xfrm>
          <a:off x="519022" y="2077738"/>
          <a:ext cx="11153955" cy="3881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Auditor of Public Accounts</a:t>
            </a:r>
          </a:p>
        </p:txBody>
      </p:sp>
      <p:pic>
        <p:nvPicPr>
          <p:cNvPr id="1028" name="Picture 4" descr="Text&#10;&#10;Description automatically generated with medium confidence">
            <a:extLst>
              <a:ext uri="{FF2B5EF4-FFF2-40B4-BE49-F238E27FC236}">
                <a16:creationId xmlns:a16="http://schemas.microsoft.com/office/drawing/2014/main" id="{440D36F9-1825-4EFA-88FE-60BDABC0827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546C986-D9FE-939F-3DC9-B109881CEC33}"/>
              </a:ext>
            </a:extLst>
          </p:cNvPr>
          <p:cNvSpPr txBox="1"/>
          <p:nvPr/>
        </p:nvSpPr>
        <p:spPr>
          <a:xfrm>
            <a:off x="435340" y="1178555"/>
            <a:ext cx="11440430" cy="1015663"/>
          </a:xfrm>
          <a:prstGeom prst="rect">
            <a:avLst/>
          </a:prstGeom>
          <a:noFill/>
        </p:spPr>
        <p:txBody>
          <a:bodyPr wrap="square">
            <a:spAutoFit/>
          </a:bodyPr>
          <a:lstStyle/>
          <a:p>
            <a:pPr marL="0" indent="0" algn="ctr">
              <a:buNone/>
            </a:pPr>
            <a:r>
              <a:rPr lang="en-US" sz="2000" b="1">
                <a:solidFill>
                  <a:srgbClr val="0A2A3E"/>
                </a:solidFill>
                <a:latin typeface="Arial" panose="020B0604020202020204" pitchFamily="34" charset="0"/>
                <a:cs typeface="Arial" panose="020B0604020202020204" pitchFamily="34" charset="0"/>
              </a:rPr>
              <a:t>In accordance with Kentucky 2024 House Bill 6, this special audit reviews school facility project estimates identified for potential funding as part of the Kentucky School Facility Assistance Fund. KDE compiled a list of 20 projects that were identified for gap funding. </a:t>
            </a:r>
          </a:p>
        </p:txBody>
      </p:sp>
    </p:spTree>
    <p:extLst>
      <p:ext uri="{BB962C8B-B14F-4D97-AF65-F5344CB8AC3E}">
        <p14:creationId xmlns:p14="http://schemas.microsoft.com/office/powerpoint/2010/main" val="158682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A389DD-6A13-48D3-A35C-4357DEB94DF6}"/>
              </a:ext>
            </a:extLst>
          </p:cNvPr>
          <p:cNvSpPr/>
          <p:nvPr/>
        </p:nvSpPr>
        <p:spPr>
          <a:xfrm>
            <a:off x="0" y="1"/>
            <a:ext cx="12192000" cy="1499615"/>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444E51-7E6C-43A9-9DB7-2A5DCBA97AA8}"/>
              </a:ext>
            </a:extLst>
          </p:cNvPr>
          <p:cNvSpPr>
            <a:spLocks noGrp="1"/>
          </p:cNvSpPr>
          <p:nvPr>
            <p:ph type="title"/>
          </p:nvPr>
        </p:nvSpPr>
        <p:spPr>
          <a:xfrm>
            <a:off x="838199" y="198478"/>
            <a:ext cx="10515600" cy="1325563"/>
          </a:xfrm>
        </p:spPr>
        <p:txBody>
          <a:bodyPr/>
          <a:lstStyle/>
          <a:p>
            <a:pPr algn="ctr"/>
            <a:r>
              <a:rPr lang="en-US" b="1">
                <a:solidFill>
                  <a:schemeClr val="bg1"/>
                </a:solidFill>
                <a:latin typeface="Arial" panose="020B0604020202020204" pitchFamily="34" charset="0"/>
                <a:cs typeface="Arial" panose="020B0604020202020204" pitchFamily="34" charset="0"/>
              </a:rPr>
              <a:t>Criteria</a:t>
            </a:r>
            <a:endParaRPr lang="en-US">
              <a:solidFill>
                <a:schemeClr val="bg1"/>
              </a:solidFill>
            </a:endParaRPr>
          </a:p>
        </p:txBody>
      </p:sp>
      <p:sp>
        <p:nvSpPr>
          <p:cNvPr id="3" name="Content Placeholder 2">
            <a:extLst>
              <a:ext uri="{FF2B5EF4-FFF2-40B4-BE49-F238E27FC236}">
                <a16:creationId xmlns:a16="http://schemas.microsoft.com/office/drawing/2014/main" id="{C753C7A2-8CF5-456C-AE2B-06E9A5BE2D69}"/>
              </a:ext>
            </a:extLst>
          </p:cNvPr>
          <p:cNvSpPr>
            <a:spLocks noGrp="1"/>
          </p:cNvSpPr>
          <p:nvPr>
            <p:ph idx="1"/>
          </p:nvPr>
        </p:nvSpPr>
        <p:spPr>
          <a:xfrm>
            <a:off x="719716" y="1654502"/>
            <a:ext cx="10752567" cy="401310"/>
          </a:xfrm>
        </p:spPr>
        <p:txBody>
          <a:bodyPr>
            <a:normAutofit fontScale="85000" lnSpcReduction="10000"/>
          </a:bodyPr>
          <a:lstStyle/>
          <a:p>
            <a:pPr marL="0" indent="0" algn="ctr">
              <a:lnSpc>
                <a:spcPct val="90000"/>
              </a:lnSpc>
              <a:spcBef>
                <a:spcPts val="1000"/>
              </a:spcBef>
              <a:buNone/>
            </a:pPr>
            <a:r>
              <a:rPr lang="en-US" sz="2500" b="1">
                <a:solidFill>
                  <a:srgbClr val="0A2A3E"/>
                </a:solidFill>
                <a:latin typeface="Arial"/>
                <a:ea typeface="Calibri"/>
                <a:cs typeface="Calibri"/>
              </a:rPr>
              <a:t>HB6 outlined criteria for SFAF awards. The special audit also reviewed this criteria:</a:t>
            </a:r>
          </a:p>
          <a:p>
            <a:pPr marL="0" indent="0" algn="ctr">
              <a:lnSpc>
                <a:spcPct val="90000"/>
              </a:lnSpc>
              <a:spcBef>
                <a:spcPts val="1000"/>
              </a:spcBef>
              <a:buNone/>
            </a:pPr>
            <a:endParaRPr lang="en-US" sz="3100" b="1">
              <a:solidFill>
                <a:srgbClr val="0A2A3E"/>
              </a:solidFill>
              <a:latin typeface="Arial"/>
              <a:ea typeface="Calibri"/>
              <a:cs typeface="Calibri"/>
            </a:endParaRPr>
          </a:p>
          <a:p>
            <a:pPr marL="0" indent="0" algn="ctr">
              <a:buNone/>
            </a:pPr>
            <a:endParaRPr lang="en-US">
              <a:solidFill>
                <a:srgbClr val="0A2A3E"/>
              </a:solidFill>
              <a:latin typeface="Arial" panose="020B0604020202020204" pitchFamily="34" charset="0"/>
              <a:cs typeface="Arial" panose="020B0604020202020204" pitchFamily="34" charset="0"/>
            </a:endParaRPr>
          </a:p>
        </p:txBody>
      </p:sp>
      <p:pic>
        <p:nvPicPr>
          <p:cNvPr id="6" name="Picture 4">
            <a:extLst>
              <a:ext uri="{FF2B5EF4-FFF2-40B4-BE49-F238E27FC236}">
                <a16:creationId xmlns:a16="http://schemas.microsoft.com/office/drawing/2014/main" id="{3D9744BF-F3A6-4889-B847-0706C53CD1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95105" y="-103104"/>
            <a:ext cx="1896895" cy="189689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Rounded Corners 6">
            <a:extLst>
              <a:ext uri="{FF2B5EF4-FFF2-40B4-BE49-F238E27FC236}">
                <a16:creationId xmlns:a16="http://schemas.microsoft.com/office/drawing/2014/main" id="{68040916-A101-2672-753A-7765203FC91D}"/>
              </a:ext>
            </a:extLst>
          </p:cNvPr>
          <p:cNvSpPr/>
          <p:nvPr/>
        </p:nvSpPr>
        <p:spPr>
          <a:xfrm>
            <a:off x="1373124" y="2104051"/>
            <a:ext cx="9445752" cy="667512"/>
          </a:xfrm>
          <a:prstGeom prst="roundRect">
            <a:avLst/>
          </a:prstGeom>
          <a:solidFill>
            <a:srgbClr val="0A2A3E"/>
          </a:solidFill>
          <a:ln>
            <a:solidFill>
              <a:srgbClr val="0A2A3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a:latin typeface="Arial" panose="020B0604020202020204" pitchFamily="34" charset="0"/>
                <a:cs typeface="Arial" panose="020B0604020202020204" pitchFamily="34" charset="0"/>
              </a:rPr>
              <a:t>A1 or A2 Schools</a:t>
            </a:r>
          </a:p>
        </p:txBody>
      </p:sp>
      <p:sp>
        <p:nvSpPr>
          <p:cNvPr id="8" name="Rectangle: Rounded Corners 7">
            <a:extLst>
              <a:ext uri="{FF2B5EF4-FFF2-40B4-BE49-F238E27FC236}">
                <a16:creationId xmlns:a16="http://schemas.microsoft.com/office/drawing/2014/main" id="{85ED2D55-C93F-47E7-0C23-10E6379531FF}"/>
              </a:ext>
            </a:extLst>
          </p:cNvPr>
          <p:cNvSpPr/>
          <p:nvPr/>
        </p:nvSpPr>
        <p:spPr>
          <a:xfrm>
            <a:off x="1373123" y="4416478"/>
            <a:ext cx="9445752" cy="667512"/>
          </a:xfrm>
          <a:prstGeom prst="roundRect">
            <a:avLst/>
          </a:prstGeom>
          <a:solidFill>
            <a:srgbClr val="0A2A3E"/>
          </a:solidFill>
          <a:ln>
            <a:solidFill>
              <a:srgbClr val="0A2A3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a:latin typeface="Arial" panose="020B0604020202020204" pitchFamily="34" charset="0"/>
                <a:cs typeface="Arial" panose="020B0604020202020204" pitchFamily="34" charset="0"/>
              </a:rPr>
              <a:t>Ranked as Priority 1 or Priority 2 on the local school district’s facility plan</a:t>
            </a:r>
          </a:p>
        </p:txBody>
      </p:sp>
      <p:sp>
        <p:nvSpPr>
          <p:cNvPr id="9" name="Rectangle: Rounded Corners 8">
            <a:extLst>
              <a:ext uri="{FF2B5EF4-FFF2-40B4-BE49-F238E27FC236}">
                <a16:creationId xmlns:a16="http://schemas.microsoft.com/office/drawing/2014/main" id="{C35CAA25-1085-AB6C-D888-96BBBD6A08EB}"/>
              </a:ext>
            </a:extLst>
          </p:cNvPr>
          <p:cNvSpPr/>
          <p:nvPr/>
        </p:nvSpPr>
        <p:spPr>
          <a:xfrm>
            <a:off x="1373123" y="2874860"/>
            <a:ext cx="9445752" cy="667512"/>
          </a:xfrm>
          <a:prstGeom prst="roundRect">
            <a:avLst/>
          </a:prstGeom>
          <a:solidFill>
            <a:srgbClr val="0A2A3E"/>
          </a:solidFill>
          <a:ln>
            <a:solidFill>
              <a:srgbClr val="0A2A3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a:latin typeface="Arial" panose="020B0604020202020204" pitchFamily="34" charset="0"/>
                <a:cs typeface="Arial" panose="020B0604020202020204" pitchFamily="34" charset="0"/>
              </a:rPr>
              <a:t>Not Athletic Facilities</a:t>
            </a:r>
          </a:p>
        </p:txBody>
      </p:sp>
      <p:sp>
        <p:nvSpPr>
          <p:cNvPr id="10" name="Rectangle: Rounded Corners 9">
            <a:extLst>
              <a:ext uri="{FF2B5EF4-FFF2-40B4-BE49-F238E27FC236}">
                <a16:creationId xmlns:a16="http://schemas.microsoft.com/office/drawing/2014/main" id="{DE5D6209-8FA5-9B5E-639E-A8D0E24DC463}"/>
              </a:ext>
            </a:extLst>
          </p:cNvPr>
          <p:cNvSpPr/>
          <p:nvPr/>
        </p:nvSpPr>
        <p:spPr>
          <a:xfrm>
            <a:off x="1373123" y="5187287"/>
            <a:ext cx="9445752" cy="667512"/>
          </a:xfrm>
          <a:prstGeom prst="roundRect">
            <a:avLst/>
          </a:prstGeom>
          <a:solidFill>
            <a:srgbClr val="0A2A3E"/>
          </a:solidFill>
          <a:ln>
            <a:solidFill>
              <a:srgbClr val="0A2A3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700">
                <a:latin typeface="Arial" panose="020B0604020202020204" pitchFamily="34" charset="0"/>
                <a:cs typeface="Arial" panose="020B0604020202020204" pitchFamily="34" charset="0"/>
              </a:rPr>
              <a:t>Assigned a BG number by the KY Department of Education with a prefix between 19 and 23</a:t>
            </a:r>
          </a:p>
        </p:txBody>
      </p:sp>
      <p:sp>
        <p:nvSpPr>
          <p:cNvPr id="11" name="Rectangle: Rounded Corners 10">
            <a:extLst>
              <a:ext uri="{FF2B5EF4-FFF2-40B4-BE49-F238E27FC236}">
                <a16:creationId xmlns:a16="http://schemas.microsoft.com/office/drawing/2014/main" id="{8422934C-A04A-7E75-CD59-B8788E976B99}"/>
              </a:ext>
            </a:extLst>
          </p:cNvPr>
          <p:cNvSpPr/>
          <p:nvPr/>
        </p:nvSpPr>
        <p:spPr>
          <a:xfrm>
            <a:off x="1373123" y="3645669"/>
            <a:ext cx="9445752" cy="667512"/>
          </a:xfrm>
          <a:prstGeom prst="roundRect">
            <a:avLst/>
          </a:prstGeom>
          <a:solidFill>
            <a:srgbClr val="0A2A3E"/>
          </a:solidFill>
          <a:ln>
            <a:solidFill>
              <a:srgbClr val="0A2A3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a:latin typeface="Arial" panose="020B0604020202020204" pitchFamily="34" charset="0"/>
                <a:cs typeface="Arial" panose="020B0604020202020204" pitchFamily="34" charset="0"/>
              </a:rPr>
              <a:t>Project construction has begun or is ready to start</a:t>
            </a:r>
          </a:p>
        </p:txBody>
      </p:sp>
      <p:sp>
        <p:nvSpPr>
          <p:cNvPr id="12" name="Rectangle: Rounded Corners 11">
            <a:extLst>
              <a:ext uri="{FF2B5EF4-FFF2-40B4-BE49-F238E27FC236}">
                <a16:creationId xmlns:a16="http://schemas.microsoft.com/office/drawing/2014/main" id="{1539A4FA-5C31-D086-D905-8C0426A18C1C}"/>
              </a:ext>
            </a:extLst>
          </p:cNvPr>
          <p:cNvSpPr/>
          <p:nvPr/>
        </p:nvSpPr>
        <p:spPr>
          <a:xfrm>
            <a:off x="1373124" y="5958095"/>
            <a:ext cx="9445752" cy="845040"/>
          </a:xfrm>
          <a:prstGeom prst="roundRect">
            <a:avLst/>
          </a:prstGeom>
          <a:solidFill>
            <a:srgbClr val="0A2A3E"/>
          </a:solidFill>
          <a:ln>
            <a:solidFill>
              <a:srgbClr val="0A2A3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spcBef>
                <a:spcPts val="1000"/>
              </a:spcBef>
            </a:pPr>
            <a:r>
              <a:rPr lang="en-US" sz="1700">
                <a:solidFill>
                  <a:schemeClr val="bg1"/>
                </a:solidFill>
                <a:latin typeface="Arial"/>
                <a:ea typeface="Calibri"/>
                <a:cs typeface="Calibri"/>
              </a:rPr>
              <a:t>A ten-cent equivalent tax has been levied dedicated to capital improvements but remains unable to cash fund or to sufficiently support the required annual debt service for replacement or renovation of the school as of January 1, 2024. </a:t>
            </a:r>
          </a:p>
        </p:txBody>
      </p:sp>
    </p:spTree>
    <p:extLst>
      <p:ext uri="{BB962C8B-B14F-4D97-AF65-F5344CB8AC3E}">
        <p14:creationId xmlns:p14="http://schemas.microsoft.com/office/powerpoint/2010/main" val="260903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84DF55BE-B4AB-4BA1-BDE1-E9F7FB3F11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916517" y="88339"/>
            <a:ext cx="6355915" cy="1075861"/>
          </a:xfrm>
        </p:spPr>
        <p:txBody>
          <a:bodyPr>
            <a:normAutofit/>
          </a:bodyPr>
          <a:lstStyle/>
          <a:p>
            <a:pPr algn="ctr"/>
            <a:r>
              <a:rPr lang="en-US" sz="5000" b="1">
                <a:solidFill>
                  <a:srgbClr val="0A2A3E"/>
                </a:solidFill>
                <a:latin typeface="Arial" panose="020B0604020202020204" pitchFamily="34" charset="0"/>
                <a:cs typeface="Arial" panose="020B0604020202020204" pitchFamily="34" charset="0"/>
              </a:rPr>
              <a:t>Adair County</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9" y="1189922"/>
            <a:ext cx="4722090" cy="446401"/>
          </a:xfrm>
        </p:spPr>
        <p:txBody>
          <a:bodyPr>
            <a:normAutofit fontScale="92500" lnSpcReduction="10000"/>
          </a:bodyPr>
          <a:lstStyle/>
          <a:p>
            <a:pPr marL="0" indent="0" algn="ctr">
              <a:buNone/>
            </a:pPr>
            <a:r>
              <a:rPr lang="en-US" sz="3000" i="1">
                <a:solidFill>
                  <a:srgbClr val="0A2A3E"/>
                </a:solidFill>
                <a:latin typeface="Arial" panose="020B0604020202020204" pitchFamily="34" charset="0"/>
                <a:cs typeface="Arial" panose="020B0604020202020204" pitchFamily="34" charset="0"/>
              </a:rPr>
              <a:t>Project: New Middle School</a:t>
            </a:r>
          </a:p>
          <a:p>
            <a:pPr marL="0" indent="0" algn="ctr">
              <a:buNone/>
            </a:pPr>
            <a:endParaRPr lang="en-US" sz="2400">
              <a:solidFill>
                <a:srgbClr val="0A2A3E"/>
              </a:solidFill>
              <a:latin typeface="Arial" panose="020B0604020202020204" pitchFamily="34" charset="0"/>
              <a:cs typeface="Arial" panose="020B0604020202020204" pitchFamily="34" charset="0"/>
            </a:endParaRPr>
          </a:p>
          <a:p>
            <a:pPr marL="0" indent="0" algn="ctr">
              <a:buNone/>
            </a:pP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1899016629"/>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$56,083,899</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$48,409,531</a:t>
                      </a:r>
                      <a:endParaRPr lang="en-US"/>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$7,674,368</a:t>
                      </a:r>
                      <a:endParaRPr lang="en-US" sz="2500" b="1">
                        <a:solidFill>
                          <a:schemeClr val="bg1"/>
                        </a:solidFill>
                        <a:latin typeface="Arial" panose="020B0604020202020204" pitchFamily="34" charset="0"/>
                        <a:cs typeface="Arial" panose="020B0604020202020204" pitchFamily="34" charset="0"/>
                      </a:endParaRP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$8,000,000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($325,632)</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591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916517" y="88339"/>
            <a:ext cx="6355915" cy="1075861"/>
          </a:xfrm>
        </p:spPr>
        <p:txBody>
          <a:bodyPr>
            <a:normAutofit fontScale="90000"/>
          </a:bodyPr>
          <a:lstStyle/>
          <a:p>
            <a:pPr algn="ctr"/>
            <a:r>
              <a:rPr lang="en-US" sz="5000" b="1">
                <a:solidFill>
                  <a:srgbClr val="0A2A3E"/>
                </a:solidFill>
                <a:latin typeface="Arial" panose="020B0604020202020204" pitchFamily="34" charset="0"/>
                <a:cs typeface="Arial" panose="020B0604020202020204" pitchFamily="34" charset="0"/>
              </a:rPr>
              <a:t>Augusta Independent</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9" y="1189922"/>
            <a:ext cx="4722090" cy="446401"/>
          </a:xfrm>
        </p:spPr>
        <p:txBody>
          <a:bodyPr>
            <a:normAutofit fontScale="92500" lnSpcReduction="10000"/>
          </a:bodyPr>
          <a:lstStyle/>
          <a:p>
            <a:pPr marL="0" indent="0" algn="ctr">
              <a:buNone/>
            </a:pPr>
            <a:r>
              <a:rPr lang="en-US" sz="3000" i="1">
                <a:solidFill>
                  <a:srgbClr val="0A2A3E"/>
                </a:solidFill>
                <a:latin typeface="Arial" panose="020B0604020202020204" pitchFamily="34" charset="0"/>
                <a:cs typeface="Arial" panose="020B0604020202020204" pitchFamily="34" charset="0"/>
              </a:rPr>
              <a:t>Project: New Gymnasium</a:t>
            </a:r>
          </a:p>
          <a:p>
            <a:pPr marL="0" indent="0" algn="ctr">
              <a:buNone/>
            </a:pPr>
            <a:endParaRPr lang="en-US" sz="2400">
              <a:solidFill>
                <a:srgbClr val="0A2A3E"/>
              </a:solidFill>
              <a:latin typeface="Arial" panose="020B0604020202020204" pitchFamily="34" charset="0"/>
              <a:cs typeface="Arial" panose="020B0604020202020204" pitchFamily="34" charset="0"/>
            </a:endParaRPr>
          </a:p>
          <a:p>
            <a:pPr marL="0" indent="0" algn="ctr">
              <a:buNone/>
            </a:pP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1008530255"/>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panose="020B0604020202020204" pitchFamily="34" charset="0"/>
                          <a:cs typeface="Arial" panose="020B0604020202020204" pitchFamily="34" charset="0"/>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$10,008,550</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panose="020B0604020202020204" pitchFamily="34" charset="0"/>
                          <a:cs typeface="Arial" panose="020B0604020202020204" pitchFamily="34" charset="0"/>
                        </a:rPr>
                        <a:t>Funding Available</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$4,650,000</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$5,358,550</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panose="020B0604020202020204" pitchFamily="34" charset="0"/>
                          <a:cs typeface="Arial" panose="020B0604020202020204" pitchFamily="34" charset="0"/>
                        </a:rPr>
                        <a:t>Original Gap Request</a:t>
                      </a:r>
                    </a:p>
                  </a:txBody>
                  <a:tcPr marL="77817" marR="77817" marT="38908" marB="38908" anchor="ctr">
                    <a:solidFill>
                      <a:srgbClr val="B0D9F2"/>
                    </a:solidFill>
                  </a:tcPr>
                </a:tc>
                <a:tc>
                  <a:txBody>
                    <a:bodyPr/>
                    <a:lstStyle/>
                    <a:p>
                      <a:pPr algn="ctr"/>
                      <a:r>
                        <a:rPr lang="en-US" sz="2500" b="1">
                          <a:latin typeface="Arial" panose="020B0604020202020204" pitchFamily="34" charset="0"/>
                          <a:cs typeface="Arial" panose="020B0604020202020204" pitchFamily="34" charset="0"/>
                        </a:rPr>
                        <a:t>$3,634,208</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panose="020B0604020202020204" pitchFamily="34" charset="0"/>
                          <a:cs typeface="Arial" panose="020B0604020202020204" pitchFamily="34" charset="0"/>
                        </a:rPr>
                        <a:t>Difference</a:t>
                      </a:r>
                    </a:p>
                  </a:txBody>
                  <a:tcPr marL="77817" marR="77817" marT="38908" marB="38908" anchor="ctr">
                    <a:solidFill>
                      <a:srgbClr val="0A2A3E"/>
                    </a:solidFill>
                  </a:tcPr>
                </a:tc>
                <a:tc>
                  <a:txBody>
                    <a:bodyPr/>
                    <a:lstStyle/>
                    <a:p>
                      <a:pPr algn="ctr"/>
                      <a:r>
                        <a:rPr lang="en-US" sz="2500" b="1">
                          <a:solidFill>
                            <a:schemeClr val="bg1"/>
                          </a:solidFill>
                          <a:latin typeface="Arial" panose="020B0604020202020204" pitchFamily="34" charset="0"/>
                          <a:cs typeface="Arial" panose="020B0604020202020204" pitchFamily="34" charset="0"/>
                        </a:rPr>
                        <a:t>$1,724,342</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674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714032" y="114061"/>
            <a:ext cx="6760883" cy="1075861"/>
          </a:xfrm>
        </p:spPr>
        <p:txBody>
          <a:bodyPr>
            <a:normAutofit fontScale="90000"/>
          </a:bodyPr>
          <a:lstStyle/>
          <a:p>
            <a:pPr algn="ctr"/>
            <a:r>
              <a:rPr lang="en-US" sz="5000" b="1">
                <a:solidFill>
                  <a:srgbClr val="0A2A3E"/>
                </a:solidFill>
                <a:latin typeface="Arial" panose="020B0604020202020204" pitchFamily="34" charset="0"/>
                <a:cs typeface="Arial" panose="020B0604020202020204" pitchFamily="34" charset="0"/>
              </a:rPr>
              <a:t>Bardstown Independent</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9" y="1104900"/>
            <a:ext cx="4722090" cy="666285"/>
          </a:xfrm>
        </p:spPr>
        <p:txBody>
          <a:bodyPr>
            <a:normAutofit fontScale="92500"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Projects: Renovating High School, Middle School, and CTE</a:t>
            </a:r>
          </a:p>
          <a:p>
            <a:pPr marL="0" indent="0" algn="ctr">
              <a:buNone/>
            </a:pPr>
            <a:endParaRPr lang="en-US" sz="2400">
              <a:solidFill>
                <a:srgbClr val="0A2A3E"/>
              </a:solidFill>
              <a:latin typeface="Arial" panose="020B0604020202020204" pitchFamily="34" charset="0"/>
              <a:cs typeface="Arial" panose="020B0604020202020204" pitchFamily="34" charset="0"/>
            </a:endParaRPr>
          </a:p>
          <a:p>
            <a:pPr marL="0" indent="0" algn="ctr">
              <a:buNone/>
            </a:pP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3486681182"/>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$90,454,474</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$47,328,623</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$43,125,851</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$22,000,000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$21,125,851</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58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D282-E255-4C19-AB69-6650D538CACC}"/>
              </a:ext>
            </a:extLst>
          </p:cNvPr>
          <p:cNvSpPr>
            <a:spLocks noGrp="1"/>
          </p:cNvSpPr>
          <p:nvPr>
            <p:ph type="title"/>
          </p:nvPr>
        </p:nvSpPr>
        <p:spPr>
          <a:xfrm>
            <a:off x="2566691" y="157393"/>
            <a:ext cx="7055565" cy="1075861"/>
          </a:xfrm>
        </p:spPr>
        <p:txBody>
          <a:bodyPr>
            <a:normAutofit fontScale="90000"/>
          </a:bodyPr>
          <a:lstStyle/>
          <a:p>
            <a:pPr algn="ctr"/>
            <a:r>
              <a:rPr lang="en-US" sz="5000" b="1">
                <a:solidFill>
                  <a:srgbClr val="0A2A3E"/>
                </a:solidFill>
                <a:latin typeface="Arial" panose="020B0604020202020204" pitchFamily="34" charset="0"/>
                <a:cs typeface="Arial" panose="020B0604020202020204" pitchFamily="34" charset="0"/>
              </a:rPr>
              <a:t>Beechwood Independent</a:t>
            </a:r>
          </a:p>
        </p:txBody>
      </p:sp>
      <p:sp>
        <p:nvSpPr>
          <p:cNvPr id="9" name="Content Placeholder 8">
            <a:extLst>
              <a:ext uri="{FF2B5EF4-FFF2-40B4-BE49-F238E27FC236}">
                <a16:creationId xmlns:a16="http://schemas.microsoft.com/office/drawing/2014/main" id="{D018B020-A87D-4720-A279-47C717876EF6}"/>
              </a:ext>
            </a:extLst>
          </p:cNvPr>
          <p:cNvSpPr>
            <a:spLocks noGrp="1"/>
          </p:cNvSpPr>
          <p:nvPr>
            <p:ph idx="1"/>
          </p:nvPr>
        </p:nvSpPr>
        <p:spPr>
          <a:xfrm>
            <a:off x="3733429" y="1104900"/>
            <a:ext cx="4722090" cy="666285"/>
          </a:xfrm>
        </p:spPr>
        <p:txBody>
          <a:bodyPr>
            <a:normAutofit fontScale="92500" lnSpcReduction="10000"/>
          </a:bodyPr>
          <a:lstStyle/>
          <a:p>
            <a:pPr marL="0" indent="0" algn="ctr">
              <a:buNone/>
            </a:pPr>
            <a:r>
              <a:rPr lang="en-US" sz="2400" i="1">
                <a:solidFill>
                  <a:srgbClr val="0A2A3E"/>
                </a:solidFill>
                <a:latin typeface="Arial" panose="020B0604020202020204" pitchFamily="34" charset="0"/>
                <a:cs typeface="Arial" panose="020B0604020202020204" pitchFamily="34" charset="0"/>
              </a:rPr>
              <a:t>Projects: High School and Elementary School Renovations</a:t>
            </a:r>
            <a:endParaRPr lang="en-US" sz="2400">
              <a:solidFill>
                <a:srgbClr val="0A2A3E"/>
              </a:solidFill>
              <a:latin typeface="Arial" panose="020B0604020202020204" pitchFamily="34" charset="0"/>
              <a:cs typeface="Arial" panose="020B0604020202020204" pitchFamily="34" charset="0"/>
            </a:endParaRPr>
          </a:p>
          <a:p>
            <a:pPr marL="0" indent="0" algn="ctr">
              <a:buNone/>
            </a:pPr>
            <a:endParaRPr lang="en-US" sz="2000"/>
          </a:p>
          <a:p>
            <a:pPr marL="0" indent="0" algn="ctr">
              <a:buNone/>
            </a:pPr>
            <a:endParaRPr lang="en-US" sz="2000"/>
          </a:p>
          <a:p>
            <a:pPr marL="0" indent="0" algn="ctr">
              <a:buNone/>
            </a:pPr>
            <a:endParaRPr lang="en-US" sz="2000"/>
          </a:p>
        </p:txBody>
      </p:sp>
      <p:sp>
        <p:nvSpPr>
          <p:cNvPr id="4" name="Rectangle 3">
            <a:extLst>
              <a:ext uri="{FF2B5EF4-FFF2-40B4-BE49-F238E27FC236}">
                <a16:creationId xmlns:a16="http://schemas.microsoft.com/office/drawing/2014/main" id="{E59066BB-D20B-4662-9516-A85C2F1F8309}"/>
              </a:ext>
            </a:extLst>
          </p:cNvPr>
          <p:cNvSpPr/>
          <p:nvPr/>
        </p:nvSpPr>
        <p:spPr>
          <a:xfrm>
            <a:off x="0" y="5958817"/>
            <a:ext cx="12192000" cy="899183"/>
          </a:xfrm>
          <a:prstGeom prst="rect">
            <a:avLst/>
          </a:prstGeom>
          <a:solidFill>
            <a:srgbClr val="A311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4F9403-D462-42F1-9E7D-8D481D0973B0}"/>
              </a:ext>
            </a:extLst>
          </p:cNvPr>
          <p:cNvSpPr txBox="1"/>
          <p:nvPr/>
        </p:nvSpPr>
        <p:spPr>
          <a:xfrm>
            <a:off x="10010780" y="6432178"/>
            <a:ext cx="3028950" cy="276999"/>
          </a:xfrm>
          <a:prstGeom prst="rect">
            <a:avLst/>
          </a:prstGeom>
          <a:noFill/>
        </p:spPr>
        <p:txBody>
          <a:bodyPr wrap="square" rtlCol="0">
            <a:spAutoFit/>
          </a:bodyPr>
          <a:lstStyle/>
          <a:p>
            <a:pPr>
              <a:spcAft>
                <a:spcPts val="600"/>
              </a:spcAft>
            </a:pPr>
            <a:r>
              <a:rPr lang="en-US" sz="1200">
                <a:solidFill>
                  <a:schemeClr val="bg1"/>
                </a:solidFill>
                <a:latin typeface="Arial" panose="020B0604020202020204" pitchFamily="34" charset="0"/>
                <a:cs typeface="Arial" panose="020B0604020202020204" pitchFamily="34" charset="0"/>
              </a:rPr>
              <a:t>Auditor of Public Accounts</a:t>
            </a:r>
          </a:p>
        </p:txBody>
      </p:sp>
      <p:graphicFrame>
        <p:nvGraphicFramePr>
          <p:cNvPr id="7" name="Table 6">
            <a:extLst>
              <a:ext uri="{FF2B5EF4-FFF2-40B4-BE49-F238E27FC236}">
                <a16:creationId xmlns:a16="http://schemas.microsoft.com/office/drawing/2014/main" id="{F451529D-E6B5-9397-18B9-94D87BD11C4D}"/>
              </a:ext>
            </a:extLst>
          </p:cNvPr>
          <p:cNvGraphicFramePr>
            <a:graphicFrameLocks noGrp="1"/>
          </p:cNvGraphicFramePr>
          <p:nvPr>
            <p:extLst>
              <p:ext uri="{D42A27DB-BD31-4B8C-83A1-F6EECF244321}">
                <p14:modId xmlns:p14="http://schemas.microsoft.com/office/powerpoint/2010/main" val="1557708481"/>
              </p:ext>
            </p:extLst>
          </p:nvPr>
        </p:nvGraphicFramePr>
        <p:xfrm>
          <a:off x="2916517" y="1947862"/>
          <a:ext cx="6355915" cy="3657600"/>
        </p:xfrm>
        <a:graphic>
          <a:graphicData uri="http://schemas.openxmlformats.org/drawingml/2006/table">
            <a:tbl>
              <a:tblPr firstRow="1" bandRow="1">
                <a:tableStyleId>{22838BEF-8BB2-4498-84A7-C5851F593DF1}</a:tableStyleId>
              </a:tblPr>
              <a:tblGrid>
                <a:gridCol w="3450182">
                  <a:extLst>
                    <a:ext uri="{9D8B030D-6E8A-4147-A177-3AD203B41FA5}">
                      <a16:colId xmlns:a16="http://schemas.microsoft.com/office/drawing/2014/main" val="3630153439"/>
                    </a:ext>
                  </a:extLst>
                </a:gridCol>
                <a:gridCol w="2905733">
                  <a:extLst>
                    <a:ext uri="{9D8B030D-6E8A-4147-A177-3AD203B41FA5}">
                      <a16:colId xmlns:a16="http://schemas.microsoft.com/office/drawing/2014/main" val="137961844"/>
                    </a:ext>
                  </a:extLst>
                </a:gridCol>
              </a:tblGrid>
              <a:tr h="731520">
                <a:tc>
                  <a:txBody>
                    <a:bodyPr/>
                    <a:lstStyle/>
                    <a:p>
                      <a:pPr algn="ctr"/>
                      <a:r>
                        <a:rPr lang="en-US" sz="2500" b="1">
                          <a:solidFill>
                            <a:schemeClr val="bg1"/>
                          </a:solidFill>
                          <a:latin typeface="Arial"/>
                          <a:cs typeface="Arial"/>
                        </a:rPr>
                        <a:t>Cost of Project</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$36,920,498</a:t>
                      </a:r>
                    </a:p>
                  </a:txBody>
                  <a:tcPr marL="77817" marR="77817" marT="38908" marB="38908" anchor="ctr">
                    <a:solidFill>
                      <a:srgbClr val="0A2A3E"/>
                    </a:solidFill>
                  </a:tcPr>
                </a:tc>
                <a:extLst>
                  <a:ext uri="{0D108BD9-81ED-4DB2-BD59-A6C34878D82A}">
                    <a16:rowId xmlns:a16="http://schemas.microsoft.com/office/drawing/2014/main" val="1110974209"/>
                  </a:ext>
                </a:extLst>
              </a:tr>
              <a:tr h="731520">
                <a:tc>
                  <a:txBody>
                    <a:bodyPr/>
                    <a:lstStyle/>
                    <a:p>
                      <a:pPr algn="ctr"/>
                      <a:r>
                        <a:rPr lang="en-US" sz="2500" b="1">
                          <a:latin typeface="Arial"/>
                          <a:cs typeface="Arial"/>
                        </a:rPr>
                        <a:t>Funding Available</a:t>
                      </a:r>
                    </a:p>
                  </a:txBody>
                  <a:tcPr marL="77817" marR="77817" marT="38908" marB="38908" anchor="ctr">
                    <a:solidFill>
                      <a:srgbClr val="B0D9F2"/>
                    </a:solidFill>
                  </a:tcPr>
                </a:tc>
                <a:tc>
                  <a:txBody>
                    <a:bodyPr/>
                    <a:lstStyle/>
                    <a:p>
                      <a:pPr algn="ctr"/>
                      <a:r>
                        <a:rPr lang="en-US" sz="2500" b="1">
                          <a:latin typeface="Arial"/>
                          <a:cs typeface="Arial"/>
                        </a:rPr>
                        <a:t>$36,815,498</a:t>
                      </a:r>
                    </a:p>
                  </a:txBody>
                  <a:tcPr marL="77817" marR="77817" marT="38908" marB="38908" anchor="ctr">
                    <a:solidFill>
                      <a:srgbClr val="B0D9F2"/>
                    </a:solidFill>
                  </a:tcPr>
                </a:tc>
                <a:extLst>
                  <a:ext uri="{0D108BD9-81ED-4DB2-BD59-A6C34878D82A}">
                    <a16:rowId xmlns:a16="http://schemas.microsoft.com/office/drawing/2014/main" val="2738629203"/>
                  </a:ext>
                </a:extLst>
              </a:tr>
              <a:tr h="731520">
                <a:tc>
                  <a:txBody>
                    <a:bodyPr/>
                    <a:lstStyle/>
                    <a:p>
                      <a:pPr algn="ctr"/>
                      <a:r>
                        <a:rPr lang="en-US" sz="2500" b="1">
                          <a:solidFill>
                            <a:schemeClr val="bg1"/>
                          </a:solidFill>
                          <a:latin typeface="Arial"/>
                          <a:cs typeface="Arial"/>
                        </a:rPr>
                        <a:t>Current Gap Needed</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$105,000</a:t>
                      </a:r>
                    </a:p>
                  </a:txBody>
                  <a:tcPr marL="77817" marR="77817" marT="38908" marB="38908" anchor="ctr">
                    <a:solidFill>
                      <a:srgbClr val="0A2A3E"/>
                    </a:solidFill>
                  </a:tcPr>
                </a:tc>
                <a:extLst>
                  <a:ext uri="{0D108BD9-81ED-4DB2-BD59-A6C34878D82A}">
                    <a16:rowId xmlns:a16="http://schemas.microsoft.com/office/drawing/2014/main" val="372071103"/>
                  </a:ext>
                </a:extLst>
              </a:tr>
              <a:tr h="731520">
                <a:tc>
                  <a:txBody>
                    <a:bodyPr/>
                    <a:lstStyle/>
                    <a:p>
                      <a:pPr algn="ctr"/>
                      <a:r>
                        <a:rPr lang="en-US" sz="2500" b="1">
                          <a:latin typeface="Arial"/>
                          <a:cs typeface="Arial"/>
                        </a:rPr>
                        <a:t>Original Gap Request</a:t>
                      </a:r>
                    </a:p>
                  </a:txBody>
                  <a:tcPr marL="77817" marR="77817" marT="38908" marB="38908" anchor="ctr">
                    <a:solidFill>
                      <a:srgbClr val="B0D9F2"/>
                    </a:solidFill>
                  </a:tcPr>
                </a:tc>
                <a:tc>
                  <a:txBody>
                    <a:bodyPr/>
                    <a:lstStyle/>
                    <a:p>
                      <a:pPr algn="ctr"/>
                      <a:r>
                        <a:rPr lang="en-US" sz="2500" b="1">
                          <a:latin typeface="Arial"/>
                          <a:cs typeface="Arial"/>
                        </a:rPr>
                        <a:t>$6,000,000</a:t>
                      </a:r>
                    </a:p>
                  </a:txBody>
                  <a:tcPr marL="77817" marR="77817" marT="38908" marB="38908" anchor="ctr">
                    <a:solidFill>
                      <a:srgbClr val="B0D9F2"/>
                    </a:solidFill>
                  </a:tcPr>
                </a:tc>
                <a:extLst>
                  <a:ext uri="{0D108BD9-81ED-4DB2-BD59-A6C34878D82A}">
                    <a16:rowId xmlns:a16="http://schemas.microsoft.com/office/drawing/2014/main" val="2313358562"/>
                  </a:ext>
                </a:extLst>
              </a:tr>
              <a:tr h="731520">
                <a:tc>
                  <a:txBody>
                    <a:bodyPr/>
                    <a:lstStyle/>
                    <a:p>
                      <a:pPr algn="ctr"/>
                      <a:r>
                        <a:rPr lang="en-US" sz="2500" b="1">
                          <a:solidFill>
                            <a:schemeClr val="bg1"/>
                          </a:solidFill>
                          <a:latin typeface="Arial"/>
                          <a:cs typeface="Arial"/>
                        </a:rPr>
                        <a:t>Difference</a:t>
                      </a:r>
                    </a:p>
                  </a:txBody>
                  <a:tcPr marL="77817" marR="77817" marT="38908" marB="38908" anchor="ctr">
                    <a:solidFill>
                      <a:srgbClr val="0A2A3E"/>
                    </a:solidFill>
                  </a:tcPr>
                </a:tc>
                <a:tc>
                  <a:txBody>
                    <a:bodyPr/>
                    <a:lstStyle/>
                    <a:p>
                      <a:pPr algn="ctr"/>
                      <a:r>
                        <a:rPr lang="en-US" sz="2500" b="1">
                          <a:solidFill>
                            <a:schemeClr val="bg1"/>
                          </a:solidFill>
                          <a:latin typeface="Arial"/>
                          <a:cs typeface="Arial"/>
                        </a:rPr>
                        <a:t>($5,895,000)</a:t>
                      </a:r>
                    </a:p>
                  </a:txBody>
                  <a:tcPr marL="77817" marR="77817" marT="38908" marB="38908" anchor="ctr">
                    <a:solidFill>
                      <a:srgbClr val="0A2A3E"/>
                    </a:solidFill>
                  </a:tcPr>
                </a:tc>
                <a:extLst>
                  <a:ext uri="{0D108BD9-81ED-4DB2-BD59-A6C34878D82A}">
                    <a16:rowId xmlns:a16="http://schemas.microsoft.com/office/drawing/2014/main" val="2670540114"/>
                  </a:ext>
                </a:extLst>
              </a:tr>
            </a:tbl>
          </a:graphicData>
        </a:graphic>
      </p:graphicFrame>
      <p:pic>
        <p:nvPicPr>
          <p:cNvPr id="11" name="Picture 4">
            <a:extLst>
              <a:ext uri="{FF2B5EF4-FFF2-40B4-BE49-F238E27FC236}">
                <a16:creationId xmlns:a16="http://schemas.microsoft.com/office/drawing/2014/main" id="{37F98A8E-4F4F-8A56-FF46-D59B42F3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206"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4493133A-A2AE-F832-815C-4AC31997F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731" y="5782139"/>
            <a:ext cx="1252538" cy="1252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588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PA Presentation Template " id="{8ED2872E-4A05-4E1C-B0BE-6BAF5F6F417B}" vid="{1C372D3E-23D3-4A6A-A05E-19A5628740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C20A0BF8FB074AB7DC4151A0C0FD2B" ma:contentTypeVersion="9" ma:contentTypeDescription="Create a new document." ma:contentTypeScope="" ma:versionID="583db059b2bdff4f1cd6f67719566183">
  <xsd:schema xmlns:xsd="http://www.w3.org/2001/XMLSchema" xmlns:xs="http://www.w3.org/2001/XMLSchema" xmlns:p="http://schemas.microsoft.com/office/2006/metadata/properties" xmlns:ns3="ea36c492-aa18-49ab-a995-5942f19c3c37" xmlns:ns4="fcae2448-82a6-4559-87be-76f076010003" targetNamespace="http://schemas.microsoft.com/office/2006/metadata/properties" ma:root="true" ma:fieldsID="38521c82b9f919bb15931d1929f60e3d" ns3:_="" ns4:_="">
    <xsd:import namespace="ea36c492-aa18-49ab-a995-5942f19c3c37"/>
    <xsd:import namespace="fcae2448-82a6-4559-87be-76f076010003"/>
    <xsd:element name="properties">
      <xsd:complexType>
        <xsd:sequence>
          <xsd:element name="documentManagement">
            <xsd:complexType>
              <xsd:all>
                <xsd:element ref="ns3:MediaServiceDateTaken" minOccurs="0"/>
                <xsd:element ref="ns4:SharedWithUsers" minOccurs="0"/>
                <xsd:element ref="ns4:SharedWithDetails" minOccurs="0"/>
                <xsd:element ref="ns4:SharingHintHash" minOccurs="0"/>
                <xsd:element ref="ns3:_activity"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36c492-aa18-49ab-a995-5942f19c3c37"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12" nillable="true" ma:displayName="_activity" ma:hidden="true" ma:internalName="_activity">
      <xsd:simpleType>
        <xsd:restriction base="dms:Note"/>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cae2448-82a6-4559-87be-76f076010003"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SharingHintHash" ma:index="1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a36c492-aa18-49ab-a995-5942f19c3c3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0CBC1D-FC53-4E34-B51D-3F387748F51F}">
  <ds:schemaRefs>
    <ds:schemaRef ds:uri="ea36c492-aa18-49ab-a995-5942f19c3c37"/>
    <ds:schemaRef ds:uri="fcae2448-82a6-4559-87be-76f07601000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9ACC1C9-F88D-4EB4-AD69-C7781E3DD50B}">
  <ds:schemaRefs>
    <ds:schemaRef ds:uri="ea36c492-aa18-49ab-a995-5942f19c3c37"/>
    <ds:schemaRef ds:uri="fcae2448-82a6-4559-87be-76f07601000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8828266-4A7A-463D-821B-A528A11DA3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24</Slides>
  <Notes>2</Notes>
  <HiddenSlides>0</HiddenSlide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School Facilities Assistance Fund Special Audit </vt:lpstr>
      <vt:lpstr>Audit Scope</vt:lpstr>
      <vt:lpstr>Responsibilities</vt:lpstr>
      <vt:lpstr>Background</vt:lpstr>
      <vt:lpstr>Criteria</vt:lpstr>
      <vt:lpstr>Adair County</vt:lpstr>
      <vt:lpstr>Augusta Independent</vt:lpstr>
      <vt:lpstr>Bardstown Independent</vt:lpstr>
      <vt:lpstr>Beechwood Independent</vt:lpstr>
      <vt:lpstr>Breathitt County</vt:lpstr>
      <vt:lpstr>Crittenden County</vt:lpstr>
      <vt:lpstr>Fleming County</vt:lpstr>
      <vt:lpstr>Garrard County</vt:lpstr>
      <vt:lpstr>Harrison County</vt:lpstr>
      <vt:lpstr>Johnson County</vt:lpstr>
      <vt:lpstr>Lewis County</vt:lpstr>
      <vt:lpstr>Marion County</vt:lpstr>
      <vt:lpstr>Powell County</vt:lpstr>
      <vt:lpstr>Somerset Independent</vt:lpstr>
      <vt:lpstr>Walton Verona</vt:lpstr>
      <vt:lpstr>Washington County</vt:lpstr>
      <vt:lpstr>Wayne County</vt:lpstr>
      <vt:lpstr>Williamstown Independent</vt:lpstr>
      <vt:lpstr>Woodford County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 Here</dc:title>
  <dc:creator>Wall, Hannah E (APA)</dc:creator>
  <cp:revision>1</cp:revision>
  <dcterms:created xsi:type="dcterms:W3CDTF">2024-06-05T13:48:34Z</dcterms:created>
  <dcterms:modified xsi:type="dcterms:W3CDTF">2025-02-24T18:09:02Z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0x01010021C20A0BF8FB074AB7DC4151A0C0FD2B</vt:lpwstr>
  </property>
</Properties>
</file>